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1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9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32" y="-1016"/>
      </p:cViewPr>
      <p:guideLst>
        <p:guide orient="horz" pos="3001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98DB-568E-401B-96BF-4EA7465F2F2B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DC79-C914-4587-B822-A270E63EA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19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98DB-568E-401B-96BF-4EA7465F2F2B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DC79-C914-4587-B822-A270E63EA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95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98DB-568E-401B-96BF-4EA7465F2F2B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DC79-C914-4587-B822-A270E63EA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81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98DB-568E-401B-96BF-4EA7465F2F2B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DC79-C914-4587-B822-A270E63EA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70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98DB-568E-401B-96BF-4EA7465F2F2B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DC79-C914-4587-B822-A270E63EA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45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98DB-568E-401B-96BF-4EA7465F2F2B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DC79-C914-4587-B822-A270E63EA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8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98DB-568E-401B-96BF-4EA7465F2F2B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DC79-C914-4587-B822-A270E63EA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39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98DB-568E-401B-96BF-4EA7465F2F2B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DC79-C914-4587-B822-A270E63EA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14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98DB-568E-401B-96BF-4EA7465F2F2B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DC79-C914-4587-B822-A270E63EA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19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98DB-568E-401B-96BF-4EA7465F2F2B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DC79-C914-4587-B822-A270E63EA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7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98DB-568E-401B-96BF-4EA7465F2F2B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DC79-C914-4587-B822-A270E63EA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15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198DB-568E-401B-96BF-4EA7465F2F2B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CDC79-C914-4587-B822-A270E63EA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1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花魁体験写真" hidden="1">
            <a:extLst>
              <a:ext uri="{FF2B5EF4-FFF2-40B4-BE49-F238E27FC236}">
                <a16:creationId xmlns:a16="http://schemas.microsoft.com/office/drawing/2014/main" id="{B93E9090-28DA-4BC3-B919-900F37EDA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9" y="628650"/>
            <a:ext cx="12858752" cy="857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41" name="グループ化 1940">
            <a:extLst>
              <a:ext uri="{FF2B5EF4-FFF2-40B4-BE49-F238E27FC236}">
                <a16:creationId xmlns:a16="http://schemas.microsoft.com/office/drawing/2014/main" id="{E22B40AF-D60F-48DC-90AC-C59899408F09}"/>
              </a:ext>
            </a:extLst>
          </p:cNvPr>
          <p:cNvGrpSpPr/>
          <p:nvPr/>
        </p:nvGrpSpPr>
        <p:grpSpPr>
          <a:xfrm>
            <a:off x="1779411" y="974623"/>
            <a:ext cx="9719004" cy="8290420"/>
            <a:chOff x="1779411" y="974623"/>
            <a:chExt cx="9719004" cy="8290420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98C2CD42-1E68-4401-B762-1A64756C5399}"/>
                </a:ext>
              </a:extLst>
            </p:cNvPr>
            <p:cNvSpPr/>
            <p:nvPr/>
          </p:nvSpPr>
          <p:spPr>
            <a:xfrm>
              <a:off x="4890517" y="3060379"/>
              <a:ext cx="329444" cy="159120"/>
            </a:xfrm>
            <a:custGeom>
              <a:avLst/>
              <a:gdLst>
                <a:gd name="connsiteX0" fmla="*/ 327596 w 329444"/>
                <a:gd name="connsiteY0" fmla="*/ 159071 h 159120"/>
                <a:gd name="connsiteX1" fmla="*/ 235521 w 329444"/>
                <a:gd name="connsiteY1" fmla="*/ 109859 h 159120"/>
                <a:gd name="connsiteX2" fmla="*/ 192658 w 329444"/>
                <a:gd name="connsiteY2" fmla="*/ 62234 h 159120"/>
                <a:gd name="connsiteX3" fmla="*/ 148208 w 329444"/>
                <a:gd name="connsiteY3" fmla="*/ 43184 h 159120"/>
                <a:gd name="connsiteX4" fmla="*/ 89471 w 329444"/>
                <a:gd name="connsiteY4" fmla="*/ 71759 h 159120"/>
                <a:gd name="connsiteX5" fmla="*/ 49783 w 329444"/>
                <a:gd name="connsiteY5" fmla="*/ 82871 h 159120"/>
                <a:gd name="connsiteX6" fmla="*/ 571 w 329444"/>
                <a:gd name="connsiteY6" fmla="*/ 59059 h 159120"/>
                <a:gd name="connsiteX7" fmla="*/ 84708 w 329444"/>
                <a:gd name="connsiteY7" fmla="*/ 62234 h 159120"/>
                <a:gd name="connsiteX8" fmla="*/ 41846 w 329444"/>
                <a:gd name="connsiteY8" fmla="*/ 16196 h 159120"/>
                <a:gd name="connsiteX9" fmla="*/ 98996 w 329444"/>
                <a:gd name="connsiteY9" fmla="*/ 35246 h 159120"/>
                <a:gd name="connsiteX10" fmla="*/ 98996 w 329444"/>
                <a:gd name="connsiteY10" fmla="*/ 5084 h 159120"/>
                <a:gd name="connsiteX11" fmla="*/ 124396 w 329444"/>
                <a:gd name="connsiteY11" fmla="*/ 13021 h 159120"/>
                <a:gd name="connsiteX12" fmla="*/ 130746 w 329444"/>
                <a:gd name="connsiteY12" fmla="*/ 321 h 159120"/>
                <a:gd name="connsiteX13" fmla="*/ 167258 w 329444"/>
                <a:gd name="connsiteY13" fmla="*/ 28896 h 159120"/>
                <a:gd name="connsiteX14" fmla="*/ 200596 w 329444"/>
                <a:gd name="connsiteY14" fmla="*/ 25721 h 159120"/>
                <a:gd name="connsiteX15" fmla="*/ 206946 w 329444"/>
                <a:gd name="connsiteY15" fmla="*/ 22546 h 159120"/>
                <a:gd name="connsiteX16" fmla="*/ 214883 w 329444"/>
                <a:gd name="connsiteY16" fmla="*/ 79696 h 159120"/>
                <a:gd name="connsiteX17" fmla="*/ 246633 w 329444"/>
                <a:gd name="connsiteY17" fmla="*/ 100334 h 159120"/>
                <a:gd name="connsiteX18" fmla="*/ 252983 w 329444"/>
                <a:gd name="connsiteY18" fmla="*/ 93984 h 159120"/>
                <a:gd name="connsiteX19" fmla="*/ 295846 w 329444"/>
                <a:gd name="connsiteY19" fmla="*/ 119384 h 159120"/>
                <a:gd name="connsiteX20" fmla="*/ 327596 w 329444"/>
                <a:gd name="connsiteY20" fmla="*/ 159071 h 15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29444" h="159120">
                  <a:moveTo>
                    <a:pt x="327596" y="159071"/>
                  </a:moveTo>
                  <a:cubicBezTo>
                    <a:pt x="317542" y="157484"/>
                    <a:pt x="258011" y="125998"/>
                    <a:pt x="235521" y="109859"/>
                  </a:cubicBezTo>
                  <a:cubicBezTo>
                    <a:pt x="213031" y="93719"/>
                    <a:pt x="207210" y="73346"/>
                    <a:pt x="192658" y="62234"/>
                  </a:cubicBezTo>
                  <a:cubicBezTo>
                    <a:pt x="178106" y="51122"/>
                    <a:pt x="165406" y="41596"/>
                    <a:pt x="148208" y="43184"/>
                  </a:cubicBezTo>
                  <a:cubicBezTo>
                    <a:pt x="131010" y="44771"/>
                    <a:pt x="105875" y="65144"/>
                    <a:pt x="89471" y="71759"/>
                  </a:cubicBezTo>
                  <a:cubicBezTo>
                    <a:pt x="73067" y="78373"/>
                    <a:pt x="64600" y="84988"/>
                    <a:pt x="49783" y="82871"/>
                  </a:cubicBezTo>
                  <a:cubicBezTo>
                    <a:pt x="34966" y="80754"/>
                    <a:pt x="-5250" y="62498"/>
                    <a:pt x="571" y="59059"/>
                  </a:cubicBezTo>
                  <a:cubicBezTo>
                    <a:pt x="6392" y="55620"/>
                    <a:pt x="77829" y="69378"/>
                    <a:pt x="84708" y="62234"/>
                  </a:cubicBezTo>
                  <a:cubicBezTo>
                    <a:pt x="91587" y="55090"/>
                    <a:pt x="39465" y="20694"/>
                    <a:pt x="41846" y="16196"/>
                  </a:cubicBezTo>
                  <a:cubicBezTo>
                    <a:pt x="44227" y="11698"/>
                    <a:pt x="89471" y="37098"/>
                    <a:pt x="98996" y="35246"/>
                  </a:cubicBezTo>
                  <a:cubicBezTo>
                    <a:pt x="108521" y="33394"/>
                    <a:pt x="94763" y="8788"/>
                    <a:pt x="98996" y="5084"/>
                  </a:cubicBezTo>
                  <a:cubicBezTo>
                    <a:pt x="103229" y="1380"/>
                    <a:pt x="119104" y="13815"/>
                    <a:pt x="124396" y="13021"/>
                  </a:cubicBezTo>
                  <a:cubicBezTo>
                    <a:pt x="129688" y="12227"/>
                    <a:pt x="123602" y="-2325"/>
                    <a:pt x="130746" y="321"/>
                  </a:cubicBezTo>
                  <a:cubicBezTo>
                    <a:pt x="137890" y="2967"/>
                    <a:pt x="155616" y="24663"/>
                    <a:pt x="167258" y="28896"/>
                  </a:cubicBezTo>
                  <a:cubicBezTo>
                    <a:pt x="178900" y="33129"/>
                    <a:pt x="193981" y="26779"/>
                    <a:pt x="200596" y="25721"/>
                  </a:cubicBezTo>
                  <a:cubicBezTo>
                    <a:pt x="207211" y="24663"/>
                    <a:pt x="204565" y="13550"/>
                    <a:pt x="206946" y="22546"/>
                  </a:cubicBezTo>
                  <a:cubicBezTo>
                    <a:pt x="209327" y="31542"/>
                    <a:pt x="208268" y="66731"/>
                    <a:pt x="214883" y="79696"/>
                  </a:cubicBezTo>
                  <a:cubicBezTo>
                    <a:pt x="221497" y="92661"/>
                    <a:pt x="240283" y="97953"/>
                    <a:pt x="246633" y="100334"/>
                  </a:cubicBezTo>
                  <a:cubicBezTo>
                    <a:pt x="252983" y="102715"/>
                    <a:pt x="244781" y="90809"/>
                    <a:pt x="252983" y="93984"/>
                  </a:cubicBezTo>
                  <a:cubicBezTo>
                    <a:pt x="261185" y="97159"/>
                    <a:pt x="287909" y="115151"/>
                    <a:pt x="295846" y="119384"/>
                  </a:cubicBezTo>
                  <a:cubicBezTo>
                    <a:pt x="303783" y="123617"/>
                    <a:pt x="337650" y="160658"/>
                    <a:pt x="327596" y="1590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CC30001C-4EF0-485A-89B9-4DD902E37E1D}"/>
                </a:ext>
              </a:extLst>
            </p:cNvPr>
            <p:cNvSpPr/>
            <p:nvPr/>
          </p:nvSpPr>
          <p:spPr>
            <a:xfrm>
              <a:off x="4930766" y="3127816"/>
              <a:ext cx="314207" cy="152901"/>
            </a:xfrm>
            <a:custGeom>
              <a:avLst/>
              <a:gdLst>
                <a:gd name="connsiteX0" fmla="*/ 9 w 314207"/>
                <a:gd name="connsiteY0" fmla="*/ 2734 h 152901"/>
                <a:gd name="connsiteX1" fmla="*/ 71447 w 314207"/>
                <a:gd name="connsiteY1" fmla="*/ 9084 h 152901"/>
                <a:gd name="connsiteX2" fmla="*/ 106372 w 314207"/>
                <a:gd name="connsiteY2" fmla="*/ 63059 h 152901"/>
                <a:gd name="connsiteX3" fmla="*/ 173047 w 314207"/>
                <a:gd name="connsiteY3" fmla="*/ 97984 h 152901"/>
                <a:gd name="connsiteX4" fmla="*/ 236547 w 314207"/>
                <a:gd name="connsiteY4" fmla="*/ 123384 h 152901"/>
                <a:gd name="connsiteX5" fmla="*/ 268297 w 314207"/>
                <a:gd name="connsiteY5" fmla="*/ 128147 h 152901"/>
                <a:gd name="connsiteX6" fmla="*/ 271472 w 314207"/>
                <a:gd name="connsiteY6" fmla="*/ 97984 h 152901"/>
                <a:gd name="connsiteX7" fmla="*/ 312747 w 314207"/>
                <a:gd name="connsiteY7" fmla="*/ 101159 h 152901"/>
                <a:gd name="connsiteX8" fmla="*/ 301634 w 314207"/>
                <a:gd name="connsiteY8" fmla="*/ 144022 h 152901"/>
                <a:gd name="connsiteX9" fmla="*/ 269884 w 314207"/>
                <a:gd name="connsiteY9" fmla="*/ 150372 h 152901"/>
                <a:gd name="connsiteX10" fmla="*/ 182572 w 314207"/>
                <a:gd name="connsiteY10" fmla="*/ 112272 h 152901"/>
                <a:gd name="connsiteX11" fmla="*/ 79384 w 314207"/>
                <a:gd name="connsiteY11" fmla="*/ 50359 h 152901"/>
                <a:gd name="connsiteX12" fmla="*/ 66684 w 314207"/>
                <a:gd name="connsiteY12" fmla="*/ 37659 h 152901"/>
                <a:gd name="connsiteX13" fmla="*/ 9 w 314207"/>
                <a:gd name="connsiteY13" fmla="*/ 2734 h 152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4207" h="152901">
                  <a:moveTo>
                    <a:pt x="9" y="2734"/>
                  </a:moveTo>
                  <a:cubicBezTo>
                    <a:pt x="803" y="-2028"/>
                    <a:pt x="53720" y="-970"/>
                    <a:pt x="71447" y="9084"/>
                  </a:cubicBezTo>
                  <a:cubicBezTo>
                    <a:pt x="89174" y="19138"/>
                    <a:pt x="89439" y="48242"/>
                    <a:pt x="106372" y="63059"/>
                  </a:cubicBezTo>
                  <a:cubicBezTo>
                    <a:pt x="123305" y="77876"/>
                    <a:pt x="151351" y="87930"/>
                    <a:pt x="173047" y="97984"/>
                  </a:cubicBezTo>
                  <a:cubicBezTo>
                    <a:pt x="194743" y="108038"/>
                    <a:pt x="220672" y="118357"/>
                    <a:pt x="236547" y="123384"/>
                  </a:cubicBezTo>
                  <a:cubicBezTo>
                    <a:pt x="252422" y="128411"/>
                    <a:pt x="262476" y="132380"/>
                    <a:pt x="268297" y="128147"/>
                  </a:cubicBezTo>
                  <a:cubicBezTo>
                    <a:pt x="274118" y="123914"/>
                    <a:pt x="264064" y="102482"/>
                    <a:pt x="271472" y="97984"/>
                  </a:cubicBezTo>
                  <a:cubicBezTo>
                    <a:pt x="278880" y="93486"/>
                    <a:pt x="307720" y="93486"/>
                    <a:pt x="312747" y="101159"/>
                  </a:cubicBezTo>
                  <a:cubicBezTo>
                    <a:pt x="317774" y="108832"/>
                    <a:pt x="308778" y="135820"/>
                    <a:pt x="301634" y="144022"/>
                  </a:cubicBezTo>
                  <a:cubicBezTo>
                    <a:pt x="294490" y="152224"/>
                    <a:pt x="289728" y="155664"/>
                    <a:pt x="269884" y="150372"/>
                  </a:cubicBezTo>
                  <a:cubicBezTo>
                    <a:pt x="250040" y="145080"/>
                    <a:pt x="214322" y="128941"/>
                    <a:pt x="182572" y="112272"/>
                  </a:cubicBezTo>
                  <a:cubicBezTo>
                    <a:pt x="150822" y="95603"/>
                    <a:pt x="98699" y="62794"/>
                    <a:pt x="79384" y="50359"/>
                  </a:cubicBezTo>
                  <a:cubicBezTo>
                    <a:pt x="60069" y="37924"/>
                    <a:pt x="85469" y="46126"/>
                    <a:pt x="66684" y="37659"/>
                  </a:cubicBezTo>
                  <a:cubicBezTo>
                    <a:pt x="47899" y="29192"/>
                    <a:pt x="-785" y="7496"/>
                    <a:pt x="9" y="27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7E02D096-470C-41DF-988B-6E00170AA3F2}"/>
                </a:ext>
              </a:extLst>
            </p:cNvPr>
            <p:cNvSpPr/>
            <p:nvPr/>
          </p:nvSpPr>
          <p:spPr>
            <a:xfrm>
              <a:off x="4992176" y="3080451"/>
              <a:ext cx="218047" cy="155589"/>
            </a:xfrm>
            <a:custGeom>
              <a:avLst/>
              <a:gdLst>
                <a:gd name="connsiteX0" fmla="*/ 512 w 218047"/>
                <a:gd name="connsiteY0" fmla="*/ 58037 h 155589"/>
                <a:gd name="connsiteX1" fmla="*/ 70362 w 218047"/>
                <a:gd name="connsiteY1" fmla="*/ 43749 h 155589"/>
                <a:gd name="connsiteX2" fmla="*/ 60837 w 218047"/>
                <a:gd name="connsiteY2" fmla="*/ 86612 h 155589"/>
                <a:gd name="connsiteX3" fmla="*/ 70362 w 218047"/>
                <a:gd name="connsiteY3" fmla="*/ 112012 h 155589"/>
                <a:gd name="connsiteX4" fmla="*/ 100524 w 218047"/>
                <a:gd name="connsiteY4" fmla="*/ 145349 h 155589"/>
                <a:gd name="connsiteX5" fmla="*/ 135449 w 218047"/>
                <a:gd name="connsiteY5" fmla="*/ 154874 h 155589"/>
                <a:gd name="connsiteX6" fmla="*/ 171962 w 218047"/>
                <a:gd name="connsiteY6" fmla="*/ 129474 h 155589"/>
                <a:gd name="connsiteX7" fmla="*/ 217999 w 218047"/>
                <a:gd name="connsiteY7" fmla="*/ 131062 h 155589"/>
                <a:gd name="connsiteX8" fmla="*/ 179899 w 218047"/>
                <a:gd name="connsiteY8" fmla="*/ 102487 h 155589"/>
                <a:gd name="connsiteX9" fmla="*/ 138624 w 218047"/>
                <a:gd name="connsiteY9" fmla="*/ 61212 h 155589"/>
                <a:gd name="connsiteX10" fmla="*/ 73537 w 218047"/>
                <a:gd name="connsiteY10" fmla="*/ 8824 h 155589"/>
                <a:gd name="connsiteX11" fmla="*/ 40199 w 218047"/>
                <a:gd name="connsiteY11" fmla="*/ 887 h 155589"/>
                <a:gd name="connsiteX12" fmla="*/ 512 w 218047"/>
                <a:gd name="connsiteY12" fmla="*/ 58037 h 155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8047" h="155589">
                  <a:moveTo>
                    <a:pt x="512" y="58037"/>
                  </a:moveTo>
                  <a:cubicBezTo>
                    <a:pt x="5539" y="65181"/>
                    <a:pt x="60308" y="38986"/>
                    <a:pt x="70362" y="43749"/>
                  </a:cubicBezTo>
                  <a:cubicBezTo>
                    <a:pt x="80416" y="48511"/>
                    <a:pt x="60837" y="75235"/>
                    <a:pt x="60837" y="86612"/>
                  </a:cubicBezTo>
                  <a:cubicBezTo>
                    <a:pt x="60837" y="97989"/>
                    <a:pt x="63748" y="102223"/>
                    <a:pt x="70362" y="112012"/>
                  </a:cubicBezTo>
                  <a:cubicBezTo>
                    <a:pt x="76976" y="121801"/>
                    <a:pt x="89676" y="138205"/>
                    <a:pt x="100524" y="145349"/>
                  </a:cubicBezTo>
                  <a:cubicBezTo>
                    <a:pt x="111372" y="152493"/>
                    <a:pt x="123543" y="157520"/>
                    <a:pt x="135449" y="154874"/>
                  </a:cubicBezTo>
                  <a:cubicBezTo>
                    <a:pt x="147355" y="152228"/>
                    <a:pt x="158204" y="133443"/>
                    <a:pt x="171962" y="129474"/>
                  </a:cubicBezTo>
                  <a:cubicBezTo>
                    <a:pt x="185720" y="125505"/>
                    <a:pt x="216676" y="135560"/>
                    <a:pt x="217999" y="131062"/>
                  </a:cubicBezTo>
                  <a:cubicBezTo>
                    <a:pt x="219322" y="126564"/>
                    <a:pt x="193128" y="114129"/>
                    <a:pt x="179899" y="102487"/>
                  </a:cubicBezTo>
                  <a:cubicBezTo>
                    <a:pt x="166670" y="90845"/>
                    <a:pt x="156351" y="76822"/>
                    <a:pt x="138624" y="61212"/>
                  </a:cubicBezTo>
                  <a:cubicBezTo>
                    <a:pt x="120897" y="45602"/>
                    <a:pt x="89941" y="18878"/>
                    <a:pt x="73537" y="8824"/>
                  </a:cubicBezTo>
                  <a:cubicBezTo>
                    <a:pt x="57133" y="-1230"/>
                    <a:pt x="51576" y="-701"/>
                    <a:pt x="40199" y="887"/>
                  </a:cubicBezTo>
                  <a:cubicBezTo>
                    <a:pt x="28822" y="2474"/>
                    <a:pt x="-4515" y="50893"/>
                    <a:pt x="512" y="580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56E15FD6-C5E7-410B-B1B7-097F1FBB0A44}"/>
                </a:ext>
              </a:extLst>
            </p:cNvPr>
            <p:cNvSpPr/>
            <p:nvPr/>
          </p:nvSpPr>
          <p:spPr>
            <a:xfrm>
              <a:off x="5087937" y="314642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4D1DEAF3-8867-4462-8F7C-4895EA00128E}"/>
                </a:ext>
              </a:extLst>
            </p:cNvPr>
            <p:cNvSpPr/>
            <p:nvPr/>
          </p:nvSpPr>
          <p:spPr>
            <a:xfrm>
              <a:off x="5007034" y="3062668"/>
              <a:ext cx="226898" cy="117002"/>
            </a:xfrm>
            <a:custGeom>
              <a:avLst/>
              <a:gdLst>
                <a:gd name="connsiteX0" fmla="*/ 1529 w 226898"/>
                <a:gd name="connsiteY0" fmla="*/ 5970 h 117002"/>
                <a:gd name="connsiteX1" fmla="*/ 69791 w 226898"/>
                <a:gd name="connsiteY1" fmla="*/ 4382 h 117002"/>
                <a:gd name="connsiteX2" fmla="*/ 133291 w 226898"/>
                <a:gd name="connsiteY2" fmla="*/ 42482 h 117002"/>
                <a:gd name="connsiteX3" fmla="*/ 220604 w 226898"/>
                <a:gd name="connsiteY3" fmla="*/ 115507 h 117002"/>
                <a:gd name="connsiteX4" fmla="*/ 211079 w 226898"/>
                <a:gd name="connsiteY4" fmla="*/ 88520 h 117002"/>
                <a:gd name="connsiteX5" fmla="*/ 139641 w 226898"/>
                <a:gd name="connsiteY5" fmla="*/ 50420 h 117002"/>
                <a:gd name="connsiteX6" fmla="*/ 1529 w 226898"/>
                <a:gd name="connsiteY6" fmla="*/ 5970 h 117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898" h="117002">
                  <a:moveTo>
                    <a:pt x="1529" y="5970"/>
                  </a:moveTo>
                  <a:cubicBezTo>
                    <a:pt x="-10113" y="-1703"/>
                    <a:pt x="47831" y="-1703"/>
                    <a:pt x="69791" y="4382"/>
                  </a:cubicBezTo>
                  <a:cubicBezTo>
                    <a:pt x="91751" y="10467"/>
                    <a:pt x="108155" y="23961"/>
                    <a:pt x="133291" y="42482"/>
                  </a:cubicBezTo>
                  <a:cubicBezTo>
                    <a:pt x="158427" y="61003"/>
                    <a:pt x="207639" y="107834"/>
                    <a:pt x="220604" y="115507"/>
                  </a:cubicBezTo>
                  <a:cubicBezTo>
                    <a:pt x="233569" y="123180"/>
                    <a:pt x="224573" y="99368"/>
                    <a:pt x="211079" y="88520"/>
                  </a:cubicBezTo>
                  <a:cubicBezTo>
                    <a:pt x="197585" y="77672"/>
                    <a:pt x="169010" y="63120"/>
                    <a:pt x="139641" y="50420"/>
                  </a:cubicBezTo>
                  <a:cubicBezTo>
                    <a:pt x="110272" y="37720"/>
                    <a:pt x="13171" y="13643"/>
                    <a:pt x="1529" y="59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ADB8A12B-FA12-4A39-BE6F-9FC522CEE2F8}"/>
                </a:ext>
              </a:extLst>
            </p:cNvPr>
            <p:cNvSpPr/>
            <p:nvPr/>
          </p:nvSpPr>
          <p:spPr>
            <a:xfrm>
              <a:off x="5003777" y="3187660"/>
              <a:ext cx="144590" cy="89073"/>
            </a:xfrm>
            <a:custGeom>
              <a:avLst/>
              <a:gdLst>
                <a:gd name="connsiteX0" fmla="*/ 23 w 144590"/>
                <a:gd name="connsiteY0" fmla="*/ 40 h 89073"/>
                <a:gd name="connsiteX1" fmla="*/ 42886 w 144590"/>
                <a:gd name="connsiteY1" fmla="*/ 61953 h 89073"/>
                <a:gd name="connsiteX2" fmla="*/ 142898 w 144590"/>
                <a:gd name="connsiteY2" fmla="*/ 88940 h 89073"/>
                <a:gd name="connsiteX3" fmla="*/ 101623 w 144590"/>
                <a:gd name="connsiteY3" fmla="*/ 71478 h 89073"/>
                <a:gd name="connsiteX4" fmla="*/ 47648 w 144590"/>
                <a:gd name="connsiteY4" fmla="*/ 52428 h 89073"/>
                <a:gd name="connsiteX5" fmla="*/ 23 w 144590"/>
                <a:gd name="connsiteY5" fmla="*/ 40 h 89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590" h="89073">
                  <a:moveTo>
                    <a:pt x="23" y="40"/>
                  </a:moveTo>
                  <a:cubicBezTo>
                    <a:pt x="-771" y="1628"/>
                    <a:pt x="19074" y="47136"/>
                    <a:pt x="42886" y="61953"/>
                  </a:cubicBezTo>
                  <a:cubicBezTo>
                    <a:pt x="66698" y="76770"/>
                    <a:pt x="133109" y="87353"/>
                    <a:pt x="142898" y="88940"/>
                  </a:cubicBezTo>
                  <a:cubicBezTo>
                    <a:pt x="152688" y="90528"/>
                    <a:pt x="117498" y="77563"/>
                    <a:pt x="101623" y="71478"/>
                  </a:cubicBezTo>
                  <a:cubicBezTo>
                    <a:pt x="85748" y="65393"/>
                    <a:pt x="65640" y="60366"/>
                    <a:pt x="47648" y="52428"/>
                  </a:cubicBezTo>
                  <a:cubicBezTo>
                    <a:pt x="29656" y="44491"/>
                    <a:pt x="817" y="-1548"/>
                    <a:pt x="23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59049AC1-A4A0-46B7-90DB-21390594CABE}"/>
                </a:ext>
              </a:extLst>
            </p:cNvPr>
            <p:cNvSpPr/>
            <p:nvPr/>
          </p:nvSpPr>
          <p:spPr>
            <a:xfrm>
              <a:off x="4627540" y="2925605"/>
              <a:ext cx="134191" cy="122806"/>
            </a:xfrm>
            <a:custGeom>
              <a:avLst/>
              <a:gdLst>
                <a:gd name="connsiteX0" fmla="*/ 23 w 134191"/>
                <a:gd name="connsiteY0" fmla="*/ 158 h 122806"/>
                <a:gd name="connsiteX1" fmla="*/ 79398 w 134191"/>
                <a:gd name="connsiteY1" fmla="*/ 22383 h 122806"/>
                <a:gd name="connsiteX2" fmla="*/ 114323 w 134191"/>
                <a:gd name="connsiteY2" fmla="*/ 55720 h 122806"/>
                <a:gd name="connsiteX3" fmla="*/ 133373 w 134191"/>
                <a:gd name="connsiteY3" fmla="*/ 116045 h 122806"/>
                <a:gd name="connsiteX4" fmla="*/ 130198 w 134191"/>
                <a:gd name="connsiteY4" fmla="*/ 117633 h 122806"/>
                <a:gd name="connsiteX5" fmla="*/ 125435 w 134191"/>
                <a:gd name="connsiteY5" fmla="*/ 82708 h 122806"/>
                <a:gd name="connsiteX6" fmla="*/ 100035 w 134191"/>
                <a:gd name="connsiteY6" fmla="*/ 49370 h 122806"/>
                <a:gd name="connsiteX7" fmla="*/ 71460 w 134191"/>
                <a:gd name="connsiteY7" fmla="*/ 33495 h 122806"/>
                <a:gd name="connsiteX8" fmla="*/ 23 w 134191"/>
                <a:gd name="connsiteY8" fmla="*/ 158 h 122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91" h="122806">
                  <a:moveTo>
                    <a:pt x="23" y="158"/>
                  </a:moveTo>
                  <a:cubicBezTo>
                    <a:pt x="1346" y="-1694"/>
                    <a:pt x="60348" y="13123"/>
                    <a:pt x="79398" y="22383"/>
                  </a:cubicBezTo>
                  <a:cubicBezTo>
                    <a:pt x="98448" y="31643"/>
                    <a:pt x="105327" y="40110"/>
                    <a:pt x="114323" y="55720"/>
                  </a:cubicBezTo>
                  <a:cubicBezTo>
                    <a:pt x="123319" y="71330"/>
                    <a:pt x="130727" y="105726"/>
                    <a:pt x="133373" y="116045"/>
                  </a:cubicBezTo>
                  <a:cubicBezTo>
                    <a:pt x="136019" y="126364"/>
                    <a:pt x="131521" y="123189"/>
                    <a:pt x="130198" y="117633"/>
                  </a:cubicBezTo>
                  <a:cubicBezTo>
                    <a:pt x="128875" y="112077"/>
                    <a:pt x="130462" y="94085"/>
                    <a:pt x="125435" y="82708"/>
                  </a:cubicBezTo>
                  <a:cubicBezTo>
                    <a:pt x="120408" y="71331"/>
                    <a:pt x="109031" y="57572"/>
                    <a:pt x="100035" y="49370"/>
                  </a:cubicBezTo>
                  <a:cubicBezTo>
                    <a:pt x="91039" y="41168"/>
                    <a:pt x="88128" y="35347"/>
                    <a:pt x="71460" y="33495"/>
                  </a:cubicBezTo>
                  <a:cubicBezTo>
                    <a:pt x="54792" y="31643"/>
                    <a:pt x="-1300" y="2010"/>
                    <a:pt x="23" y="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EEA6CA47-0A2C-4323-8A87-9D1AC6C6E281}"/>
                </a:ext>
              </a:extLst>
            </p:cNvPr>
            <p:cNvSpPr/>
            <p:nvPr/>
          </p:nvSpPr>
          <p:spPr>
            <a:xfrm>
              <a:off x="4602139" y="2924174"/>
              <a:ext cx="104814" cy="121910"/>
            </a:xfrm>
            <a:custGeom>
              <a:avLst/>
              <a:gdLst>
                <a:gd name="connsiteX0" fmla="*/ 104799 w 104814"/>
                <a:gd name="connsiteY0" fmla="*/ 36514 h 121910"/>
                <a:gd name="connsiteX1" fmla="*/ 38124 w 104814"/>
                <a:gd name="connsiteY1" fmla="*/ 33339 h 121910"/>
                <a:gd name="connsiteX2" fmla="*/ 31774 w 104814"/>
                <a:gd name="connsiteY2" fmla="*/ 49214 h 121910"/>
                <a:gd name="connsiteX3" fmla="*/ 49236 w 104814"/>
                <a:gd name="connsiteY3" fmla="*/ 63501 h 121910"/>
                <a:gd name="connsiteX4" fmla="*/ 47649 w 104814"/>
                <a:gd name="connsiteY4" fmla="*/ 90489 h 121910"/>
                <a:gd name="connsiteX5" fmla="*/ 90511 w 104814"/>
                <a:gd name="connsiteY5" fmla="*/ 119064 h 121910"/>
                <a:gd name="connsiteX6" fmla="*/ 63524 w 104814"/>
                <a:gd name="connsiteY6" fmla="*/ 117476 h 121910"/>
                <a:gd name="connsiteX7" fmla="*/ 14311 w 104814"/>
                <a:gd name="connsiteY7" fmla="*/ 88901 h 121910"/>
                <a:gd name="connsiteX8" fmla="*/ 24 w 104814"/>
                <a:gd name="connsiteY8" fmla="*/ 82551 h 121910"/>
                <a:gd name="connsiteX9" fmla="*/ 11136 w 104814"/>
                <a:gd name="connsiteY9" fmla="*/ 41276 h 121910"/>
                <a:gd name="connsiteX10" fmla="*/ 20661 w 104814"/>
                <a:gd name="connsiteY10" fmla="*/ 15876 h 121910"/>
                <a:gd name="connsiteX11" fmla="*/ 44474 w 104814"/>
                <a:gd name="connsiteY11" fmla="*/ 1 h 121910"/>
                <a:gd name="connsiteX12" fmla="*/ 104799 w 104814"/>
                <a:gd name="connsiteY12" fmla="*/ 36514 h 121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814" h="121910">
                  <a:moveTo>
                    <a:pt x="104799" y="36514"/>
                  </a:moveTo>
                  <a:cubicBezTo>
                    <a:pt x="103741" y="42070"/>
                    <a:pt x="50295" y="31222"/>
                    <a:pt x="38124" y="33339"/>
                  </a:cubicBezTo>
                  <a:cubicBezTo>
                    <a:pt x="25953" y="35456"/>
                    <a:pt x="29922" y="44187"/>
                    <a:pt x="31774" y="49214"/>
                  </a:cubicBezTo>
                  <a:cubicBezTo>
                    <a:pt x="33626" y="54241"/>
                    <a:pt x="46590" y="56622"/>
                    <a:pt x="49236" y="63501"/>
                  </a:cubicBezTo>
                  <a:cubicBezTo>
                    <a:pt x="51882" y="70380"/>
                    <a:pt x="40770" y="81229"/>
                    <a:pt x="47649" y="90489"/>
                  </a:cubicBezTo>
                  <a:cubicBezTo>
                    <a:pt x="54528" y="99749"/>
                    <a:pt x="87865" y="114566"/>
                    <a:pt x="90511" y="119064"/>
                  </a:cubicBezTo>
                  <a:cubicBezTo>
                    <a:pt x="93157" y="123562"/>
                    <a:pt x="76224" y="122503"/>
                    <a:pt x="63524" y="117476"/>
                  </a:cubicBezTo>
                  <a:cubicBezTo>
                    <a:pt x="50824" y="112449"/>
                    <a:pt x="24894" y="94722"/>
                    <a:pt x="14311" y="88901"/>
                  </a:cubicBezTo>
                  <a:cubicBezTo>
                    <a:pt x="3728" y="83080"/>
                    <a:pt x="553" y="90489"/>
                    <a:pt x="24" y="82551"/>
                  </a:cubicBezTo>
                  <a:cubicBezTo>
                    <a:pt x="-505" y="74614"/>
                    <a:pt x="7696" y="52389"/>
                    <a:pt x="11136" y="41276"/>
                  </a:cubicBezTo>
                  <a:cubicBezTo>
                    <a:pt x="14575" y="30163"/>
                    <a:pt x="15105" y="22755"/>
                    <a:pt x="20661" y="15876"/>
                  </a:cubicBezTo>
                  <a:cubicBezTo>
                    <a:pt x="26217" y="8997"/>
                    <a:pt x="35214" y="265"/>
                    <a:pt x="44474" y="1"/>
                  </a:cubicBezTo>
                  <a:cubicBezTo>
                    <a:pt x="53734" y="-263"/>
                    <a:pt x="105857" y="30958"/>
                    <a:pt x="104799" y="365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6D60AD6E-168A-46B6-9604-6CD4962267FE}"/>
                </a:ext>
              </a:extLst>
            </p:cNvPr>
            <p:cNvSpPr/>
            <p:nvPr/>
          </p:nvSpPr>
          <p:spPr>
            <a:xfrm>
              <a:off x="4670091" y="2947984"/>
              <a:ext cx="89847" cy="110925"/>
            </a:xfrm>
            <a:custGeom>
              <a:avLst/>
              <a:gdLst>
                <a:gd name="connsiteX0" fmla="*/ 6684 w 89847"/>
                <a:gd name="connsiteY0" fmla="*/ 4 h 110925"/>
                <a:gd name="connsiteX1" fmla="*/ 3509 w 89847"/>
                <a:gd name="connsiteY1" fmla="*/ 61916 h 110925"/>
                <a:gd name="connsiteX2" fmla="*/ 3509 w 89847"/>
                <a:gd name="connsiteY2" fmla="*/ 85729 h 110925"/>
                <a:gd name="connsiteX3" fmla="*/ 38434 w 89847"/>
                <a:gd name="connsiteY3" fmla="*/ 98429 h 110925"/>
                <a:gd name="connsiteX4" fmla="*/ 86059 w 89847"/>
                <a:gd name="connsiteY4" fmla="*/ 109541 h 110925"/>
                <a:gd name="connsiteX5" fmla="*/ 82884 w 89847"/>
                <a:gd name="connsiteY5" fmla="*/ 65091 h 110925"/>
                <a:gd name="connsiteX6" fmla="*/ 6684 w 89847"/>
                <a:gd name="connsiteY6" fmla="*/ 4 h 110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847" h="110925">
                  <a:moveTo>
                    <a:pt x="6684" y="4"/>
                  </a:moveTo>
                  <a:cubicBezTo>
                    <a:pt x="-6545" y="-525"/>
                    <a:pt x="4038" y="47629"/>
                    <a:pt x="3509" y="61916"/>
                  </a:cubicBezTo>
                  <a:cubicBezTo>
                    <a:pt x="2980" y="76204"/>
                    <a:pt x="-2312" y="79644"/>
                    <a:pt x="3509" y="85729"/>
                  </a:cubicBezTo>
                  <a:cubicBezTo>
                    <a:pt x="9330" y="91814"/>
                    <a:pt x="24676" y="94460"/>
                    <a:pt x="38434" y="98429"/>
                  </a:cubicBezTo>
                  <a:cubicBezTo>
                    <a:pt x="52192" y="102398"/>
                    <a:pt x="78651" y="115097"/>
                    <a:pt x="86059" y="109541"/>
                  </a:cubicBezTo>
                  <a:cubicBezTo>
                    <a:pt x="93467" y="103985"/>
                    <a:pt x="88705" y="81495"/>
                    <a:pt x="82884" y="65091"/>
                  </a:cubicBezTo>
                  <a:cubicBezTo>
                    <a:pt x="77063" y="48687"/>
                    <a:pt x="19913" y="533"/>
                    <a:pt x="6684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4FA737C0-D211-4536-B2AF-31D20AFA50CB}"/>
                </a:ext>
              </a:extLst>
            </p:cNvPr>
            <p:cNvSpPr/>
            <p:nvPr/>
          </p:nvSpPr>
          <p:spPr>
            <a:xfrm>
              <a:off x="4678327" y="2944437"/>
              <a:ext cx="79451" cy="93654"/>
            </a:xfrm>
            <a:custGeom>
              <a:avLst/>
              <a:gdLst>
                <a:gd name="connsiteX0" fmla="*/ 36 w 79451"/>
                <a:gd name="connsiteY0" fmla="*/ 3551 h 93654"/>
                <a:gd name="connsiteX1" fmla="*/ 69886 w 79451"/>
                <a:gd name="connsiteY1" fmla="*/ 92451 h 93654"/>
                <a:gd name="connsiteX2" fmla="*/ 77823 w 79451"/>
                <a:gd name="connsiteY2" fmla="*/ 52763 h 93654"/>
                <a:gd name="connsiteX3" fmla="*/ 60361 w 79451"/>
                <a:gd name="connsiteY3" fmla="*/ 21013 h 93654"/>
                <a:gd name="connsiteX4" fmla="*/ 36 w 79451"/>
                <a:gd name="connsiteY4" fmla="*/ 3551 h 93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51" h="93654">
                  <a:moveTo>
                    <a:pt x="36" y="3551"/>
                  </a:moveTo>
                  <a:cubicBezTo>
                    <a:pt x="1623" y="15457"/>
                    <a:pt x="56922" y="84249"/>
                    <a:pt x="69886" y="92451"/>
                  </a:cubicBezTo>
                  <a:cubicBezTo>
                    <a:pt x="82850" y="100653"/>
                    <a:pt x="79410" y="64669"/>
                    <a:pt x="77823" y="52763"/>
                  </a:cubicBezTo>
                  <a:cubicBezTo>
                    <a:pt x="76236" y="40857"/>
                    <a:pt x="70944" y="29215"/>
                    <a:pt x="60361" y="21013"/>
                  </a:cubicBezTo>
                  <a:cubicBezTo>
                    <a:pt x="49778" y="12811"/>
                    <a:pt x="-1551" y="-8355"/>
                    <a:pt x="36" y="35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0079A816-1206-4191-BE7F-25AFE1C870C9}"/>
                </a:ext>
              </a:extLst>
            </p:cNvPr>
            <p:cNvSpPr/>
            <p:nvPr/>
          </p:nvSpPr>
          <p:spPr>
            <a:xfrm>
              <a:off x="4699000" y="298767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6E305ED9-FB9C-438B-88DC-CC94D9EB0779}"/>
                </a:ext>
              </a:extLst>
            </p:cNvPr>
            <p:cNvSpPr/>
            <p:nvPr/>
          </p:nvSpPr>
          <p:spPr>
            <a:xfrm>
              <a:off x="4636323" y="2887748"/>
              <a:ext cx="120362" cy="83417"/>
            </a:xfrm>
            <a:custGeom>
              <a:avLst/>
              <a:gdLst>
                <a:gd name="connsiteX0" fmla="*/ 765 w 120362"/>
                <a:gd name="connsiteY0" fmla="*/ 4677 h 83417"/>
                <a:gd name="connsiteX1" fmla="*/ 57915 w 120362"/>
                <a:gd name="connsiteY1" fmla="*/ 12615 h 83417"/>
                <a:gd name="connsiteX2" fmla="*/ 118240 w 120362"/>
                <a:gd name="connsiteY2" fmla="*/ 80877 h 83417"/>
                <a:gd name="connsiteX3" fmla="*/ 100777 w 120362"/>
                <a:gd name="connsiteY3" fmla="*/ 65002 h 83417"/>
                <a:gd name="connsiteX4" fmla="*/ 765 w 120362"/>
                <a:gd name="connsiteY4" fmla="*/ 4677 h 8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362" h="83417">
                  <a:moveTo>
                    <a:pt x="765" y="4677"/>
                  </a:moveTo>
                  <a:cubicBezTo>
                    <a:pt x="-6379" y="-4054"/>
                    <a:pt x="38336" y="-85"/>
                    <a:pt x="57915" y="12615"/>
                  </a:cubicBezTo>
                  <a:cubicBezTo>
                    <a:pt x="77494" y="25315"/>
                    <a:pt x="111096" y="72146"/>
                    <a:pt x="118240" y="80877"/>
                  </a:cubicBezTo>
                  <a:cubicBezTo>
                    <a:pt x="125384" y="89608"/>
                    <a:pt x="113212" y="73733"/>
                    <a:pt x="100777" y="65002"/>
                  </a:cubicBezTo>
                  <a:cubicBezTo>
                    <a:pt x="88342" y="56271"/>
                    <a:pt x="7909" y="13408"/>
                    <a:pt x="765" y="46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8C0F444D-4B87-4365-94A2-1BC197F539BF}"/>
                </a:ext>
              </a:extLst>
            </p:cNvPr>
            <p:cNvSpPr/>
            <p:nvPr/>
          </p:nvSpPr>
          <p:spPr>
            <a:xfrm>
              <a:off x="4975103" y="2881009"/>
              <a:ext cx="82916" cy="20509"/>
            </a:xfrm>
            <a:custGeom>
              <a:avLst/>
              <a:gdLst>
                <a:gd name="connsiteX0" fmla="*/ 122 w 82916"/>
                <a:gd name="connsiteY0" fmla="*/ 19354 h 20509"/>
                <a:gd name="connsiteX1" fmla="*/ 71560 w 82916"/>
                <a:gd name="connsiteY1" fmla="*/ 17766 h 20509"/>
                <a:gd name="connsiteX2" fmla="*/ 81085 w 82916"/>
                <a:gd name="connsiteY2" fmla="*/ 304 h 20509"/>
                <a:gd name="connsiteX3" fmla="*/ 54097 w 82916"/>
                <a:gd name="connsiteY3" fmla="*/ 6654 h 20509"/>
                <a:gd name="connsiteX4" fmla="*/ 122 w 82916"/>
                <a:gd name="connsiteY4" fmla="*/ 19354 h 2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916" h="20509">
                  <a:moveTo>
                    <a:pt x="122" y="19354"/>
                  </a:moveTo>
                  <a:cubicBezTo>
                    <a:pt x="3032" y="21206"/>
                    <a:pt x="58066" y="20941"/>
                    <a:pt x="71560" y="17766"/>
                  </a:cubicBezTo>
                  <a:cubicBezTo>
                    <a:pt x="85054" y="14591"/>
                    <a:pt x="83995" y="2156"/>
                    <a:pt x="81085" y="304"/>
                  </a:cubicBezTo>
                  <a:cubicBezTo>
                    <a:pt x="78175" y="-1548"/>
                    <a:pt x="61241" y="5596"/>
                    <a:pt x="54097" y="6654"/>
                  </a:cubicBezTo>
                  <a:cubicBezTo>
                    <a:pt x="46953" y="7712"/>
                    <a:pt x="-2788" y="17502"/>
                    <a:pt x="122" y="193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481C2A72-E8F9-4E07-B67A-9A703AC74BD4}"/>
                </a:ext>
              </a:extLst>
            </p:cNvPr>
            <p:cNvSpPr/>
            <p:nvPr/>
          </p:nvSpPr>
          <p:spPr>
            <a:xfrm>
              <a:off x="5019256" y="2874515"/>
              <a:ext cx="184889" cy="75070"/>
            </a:xfrm>
            <a:custGeom>
              <a:avLst/>
              <a:gdLst>
                <a:gd name="connsiteX0" fmla="*/ 419 w 184889"/>
                <a:gd name="connsiteY0" fmla="*/ 2035 h 75070"/>
                <a:gd name="connsiteX1" fmla="*/ 148057 w 184889"/>
                <a:gd name="connsiteY1" fmla="*/ 43310 h 75070"/>
                <a:gd name="connsiteX2" fmla="*/ 184569 w 184889"/>
                <a:gd name="connsiteY2" fmla="*/ 75060 h 75070"/>
                <a:gd name="connsiteX3" fmla="*/ 135357 w 184889"/>
                <a:gd name="connsiteY3" fmla="*/ 40135 h 75070"/>
                <a:gd name="connsiteX4" fmla="*/ 103607 w 184889"/>
                <a:gd name="connsiteY4" fmla="*/ 9973 h 75070"/>
                <a:gd name="connsiteX5" fmla="*/ 419 w 184889"/>
                <a:gd name="connsiteY5" fmla="*/ 2035 h 75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889" h="75070">
                  <a:moveTo>
                    <a:pt x="419" y="2035"/>
                  </a:moveTo>
                  <a:cubicBezTo>
                    <a:pt x="7827" y="7591"/>
                    <a:pt x="117365" y="31139"/>
                    <a:pt x="148057" y="43310"/>
                  </a:cubicBezTo>
                  <a:cubicBezTo>
                    <a:pt x="178749" y="55481"/>
                    <a:pt x="186686" y="75589"/>
                    <a:pt x="184569" y="75060"/>
                  </a:cubicBezTo>
                  <a:cubicBezTo>
                    <a:pt x="182452" y="74531"/>
                    <a:pt x="148851" y="50983"/>
                    <a:pt x="135357" y="40135"/>
                  </a:cubicBezTo>
                  <a:cubicBezTo>
                    <a:pt x="121863" y="29287"/>
                    <a:pt x="121334" y="16588"/>
                    <a:pt x="103607" y="9973"/>
                  </a:cubicBezTo>
                  <a:cubicBezTo>
                    <a:pt x="85880" y="3359"/>
                    <a:pt x="-6989" y="-3521"/>
                    <a:pt x="419" y="20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15AA2E95-52A8-41B6-9ABC-20273E504DA2}"/>
                </a:ext>
              </a:extLst>
            </p:cNvPr>
            <p:cNvSpPr/>
            <p:nvPr/>
          </p:nvSpPr>
          <p:spPr>
            <a:xfrm>
              <a:off x="4984749" y="2899765"/>
              <a:ext cx="146422" cy="58906"/>
            </a:xfrm>
            <a:custGeom>
              <a:avLst/>
              <a:gdLst>
                <a:gd name="connsiteX0" fmla="*/ 1 w 146422"/>
                <a:gd name="connsiteY0" fmla="*/ 598 h 58906"/>
                <a:gd name="connsiteX1" fmla="*/ 53976 w 146422"/>
                <a:gd name="connsiteY1" fmla="*/ 43460 h 58906"/>
                <a:gd name="connsiteX2" fmla="*/ 109539 w 146422"/>
                <a:gd name="connsiteY2" fmla="*/ 49810 h 58906"/>
                <a:gd name="connsiteX3" fmla="*/ 146051 w 146422"/>
                <a:gd name="connsiteY3" fmla="*/ 49810 h 58906"/>
                <a:gd name="connsiteX4" fmla="*/ 87314 w 146422"/>
                <a:gd name="connsiteY4" fmla="*/ 57748 h 58906"/>
                <a:gd name="connsiteX5" fmla="*/ 55564 w 146422"/>
                <a:gd name="connsiteY5" fmla="*/ 21235 h 58906"/>
                <a:gd name="connsiteX6" fmla="*/ 1 w 146422"/>
                <a:gd name="connsiteY6" fmla="*/ 598 h 58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422" h="58906">
                  <a:moveTo>
                    <a:pt x="1" y="598"/>
                  </a:moveTo>
                  <a:cubicBezTo>
                    <a:pt x="-264" y="4302"/>
                    <a:pt x="35720" y="35258"/>
                    <a:pt x="53976" y="43460"/>
                  </a:cubicBezTo>
                  <a:cubicBezTo>
                    <a:pt x="72232" y="51662"/>
                    <a:pt x="94193" y="48752"/>
                    <a:pt x="109539" y="49810"/>
                  </a:cubicBezTo>
                  <a:cubicBezTo>
                    <a:pt x="124885" y="50868"/>
                    <a:pt x="149755" y="48487"/>
                    <a:pt x="146051" y="49810"/>
                  </a:cubicBezTo>
                  <a:cubicBezTo>
                    <a:pt x="142347" y="51133"/>
                    <a:pt x="102395" y="62510"/>
                    <a:pt x="87314" y="57748"/>
                  </a:cubicBezTo>
                  <a:cubicBezTo>
                    <a:pt x="72233" y="52986"/>
                    <a:pt x="69322" y="31289"/>
                    <a:pt x="55564" y="21235"/>
                  </a:cubicBezTo>
                  <a:cubicBezTo>
                    <a:pt x="41806" y="11181"/>
                    <a:pt x="266" y="-3106"/>
                    <a:pt x="1" y="5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790C6EB1-7754-4E3D-A894-769C4A08F593}"/>
                </a:ext>
              </a:extLst>
            </p:cNvPr>
            <p:cNvSpPr/>
            <p:nvPr/>
          </p:nvSpPr>
          <p:spPr>
            <a:xfrm>
              <a:off x="5158740" y="2906712"/>
              <a:ext cx="139225" cy="105423"/>
            </a:xfrm>
            <a:custGeom>
              <a:avLst/>
              <a:gdLst>
                <a:gd name="connsiteX0" fmla="*/ 635 w 139225"/>
                <a:gd name="connsiteY0" fmla="*/ 1 h 105423"/>
                <a:gd name="connsiteX1" fmla="*/ 76835 w 139225"/>
                <a:gd name="connsiteY1" fmla="*/ 49213 h 105423"/>
                <a:gd name="connsiteX2" fmla="*/ 138748 w 139225"/>
                <a:gd name="connsiteY2" fmla="*/ 104776 h 105423"/>
                <a:gd name="connsiteX3" fmla="*/ 102235 w 139225"/>
                <a:gd name="connsiteY3" fmla="*/ 77788 h 105423"/>
                <a:gd name="connsiteX4" fmla="*/ 43498 w 139225"/>
                <a:gd name="connsiteY4" fmla="*/ 50801 h 105423"/>
                <a:gd name="connsiteX5" fmla="*/ 635 w 139225"/>
                <a:gd name="connsiteY5" fmla="*/ 1 h 10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225" h="105423">
                  <a:moveTo>
                    <a:pt x="635" y="1"/>
                  </a:moveTo>
                  <a:cubicBezTo>
                    <a:pt x="6191" y="-264"/>
                    <a:pt x="53816" y="31750"/>
                    <a:pt x="76835" y="49213"/>
                  </a:cubicBezTo>
                  <a:cubicBezTo>
                    <a:pt x="99854" y="66676"/>
                    <a:pt x="134515" y="100014"/>
                    <a:pt x="138748" y="104776"/>
                  </a:cubicBezTo>
                  <a:cubicBezTo>
                    <a:pt x="142981" y="109538"/>
                    <a:pt x="118110" y="86784"/>
                    <a:pt x="102235" y="77788"/>
                  </a:cubicBezTo>
                  <a:cubicBezTo>
                    <a:pt x="86360" y="68792"/>
                    <a:pt x="59637" y="58738"/>
                    <a:pt x="43498" y="50801"/>
                  </a:cubicBezTo>
                  <a:cubicBezTo>
                    <a:pt x="27359" y="42864"/>
                    <a:pt x="-4921" y="266"/>
                    <a:pt x="635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B2FA3F72-0958-4F8F-B6BB-15F0B0D684A4}"/>
                </a:ext>
              </a:extLst>
            </p:cNvPr>
            <p:cNvSpPr/>
            <p:nvPr/>
          </p:nvSpPr>
          <p:spPr>
            <a:xfrm>
              <a:off x="5084111" y="2933694"/>
              <a:ext cx="200021" cy="88913"/>
            </a:xfrm>
            <a:custGeom>
              <a:avLst/>
              <a:gdLst>
                <a:gd name="connsiteX0" fmla="*/ 652 w 200021"/>
                <a:gd name="connsiteY0" fmla="*/ 6 h 88913"/>
                <a:gd name="connsiteX1" fmla="*/ 87964 w 200021"/>
                <a:gd name="connsiteY1" fmla="*/ 44456 h 88913"/>
                <a:gd name="connsiteX2" fmla="*/ 199089 w 200021"/>
                <a:gd name="connsiteY2" fmla="*/ 88906 h 88913"/>
                <a:gd name="connsiteX3" fmla="*/ 134002 w 200021"/>
                <a:gd name="connsiteY3" fmla="*/ 47631 h 88913"/>
                <a:gd name="connsiteX4" fmla="*/ 652 w 200021"/>
                <a:gd name="connsiteY4" fmla="*/ 6 h 88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021" h="88913">
                  <a:moveTo>
                    <a:pt x="652" y="6"/>
                  </a:moveTo>
                  <a:cubicBezTo>
                    <a:pt x="-7021" y="-523"/>
                    <a:pt x="54891" y="29639"/>
                    <a:pt x="87964" y="44456"/>
                  </a:cubicBezTo>
                  <a:cubicBezTo>
                    <a:pt x="121037" y="59273"/>
                    <a:pt x="191416" y="88377"/>
                    <a:pt x="199089" y="88906"/>
                  </a:cubicBezTo>
                  <a:cubicBezTo>
                    <a:pt x="206762" y="89435"/>
                    <a:pt x="165487" y="61389"/>
                    <a:pt x="134002" y="47631"/>
                  </a:cubicBezTo>
                  <a:cubicBezTo>
                    <a:pt x="102517" y="33873"/>
                    <a:pt x="8325" y="535"/>
                    <a:pt x="652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5C005A30-464B-491F-9698-5042D489EB63}"/>
                </a:ext>
              </a:extLst>
            </p:cNvPr>
            <p:cNvSpPr/>
            <p:nvPr/>
          </p:nvSpPr>
          <p:spPr>
            <a:xfrm>
              <a:off x="4700588" y="2722516"/>
              <a:ext cx="85730" cy="117484"/>
            </a:xfrm>
            <a:custGeom>
              <a:avLst/>
              <a:gdLst>
                <a:gd name="connsiteX0" fmla="*/ 0 w 85730"/>
                <a:gd name="connsiteY0" fmla="*/ 47 h 117484"/>
                <a:gd name="connsiteX1" fmla="*/ 66675 w 85730"/>
                <a:gd name="connsiteY1" fmla="*/ 34972 h 117484"/>
                <a:gd name="connsiteX2" fmla="*/ 85725 w 85730"/>
                <a:gd name="connsiteY2" fmla="*/ 115934 h 117484"/>
                <a:gd name="connsiteX3" fmla="*/ 68262 w 85730"/>
                <a:gd name="connsiteY3" fmla="*/ 87359 h 117484"/>
                <a:gd name="connsiteX4" fmla="*/ 39687 w 85730"/>
                <a:gd name="connsiteY4" fmla="*/ 76247 h 117484"/>
                <a:gd name="connsiteX5" fmla="*/ 69850 w 85730"/>
                <a:gd name="connsiteY5" fmla="*/ 82597 h 117484"/>
                <a:gd name="connsiteX6" fmla="*/ 66675 w 85730"/>
                <a:gd name="connsiteY6" fmla="*/ 41322 h 117484"/>
                <a:gd name="connsiteX7" fmla="*/ 0 w 85730"/>
                <a:gd name="connsiteY7" fmla="*/ 47 h 11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730" h="117484">
                  <a:moveTo>
                    <a:pt x="0" y="47"/>
                  </a:moveTo>
                  <a:cubicBezTo>
                    <a:pt x="0" y="-1011"/>
                    <a:pt x="52388" y="15658"/>
                    <a:pt x="66675" y="34972"/>
                  </a:cubicBezTo>
                  <a:cubicBezTo>
                    <a:pt x="80962" y="54286"/>
                    <a:pt x="85461" y="107203"/>
                    <a:pt x="85725" y="115934"/>
                  </a:cubicBezTo>
                  <a:cubicBezTo>
                    <a:pt x="85989" y="124665"/>
                    <a:pt x="75935" y="93974"/>
                    <a:pt x="68262" y="87359"/>
                  </a:cubicBezTo>
                  <a:cubicBezTo>
                    <a:pt x="60589" y="80745"/>
                    <a:pt x="39422" y="77041"/>
                    <a:pt x="39687" y="76247"/>
                  </a:cubicBezTo>
                  <a:cubicBezTo>
                    <a:pt x="39952" y="75453"/>
                    <a:pt x="65352" y="88418"/>
                    <a:pt x="69850" y="82597"/>
                  </a:cubicBezTo>
                  <a:cubicBezTo>
                    <a:pt x="74348" y="76776"/>
                    <a:pt x="74877" y="52699"/>
                    <a:pt x="66675" y="41322"/>
                  </a:cubicBezTo>
                  <a:cubicBezTo>
                    <a:pt x="58473" y="29945"/>
                    <a:pt x="0" y="1105"/>
                    <a:pt x="0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97947DC9-CA53-4FD5-92A2-4A0E76949036}"/>
                </a:ext>
              </a:extLst>
            </p:cNvPr>
            <p:cNvSpPr/>
            <p:nvPr/>
          </p:nvSpPr>
          <p:spPr>
            <a:xfrm>
              <a:off x="4664062" y="2771624"/>
              <a:ext cx="101710" cy="49399"/>
            </a:xfrm>
            <a:custGeom>
              <a:avLst/>
              <a:gdLst>
                <a:gd name="connsiteX0" fmla="*/ 13 w 101710"/>
                <a:gd name="connsiteY0" fmla="*/ 151 h 49399"/>
                <a:gd name="connsiteX1" fmla="*/ 77801 w 101710"/>
                <a:gd name="connsiteY1" fmla="*/ 19201 h 49399"/>
                <a:gd name="connsiteX2" fmla="*/ 101613 w 101710"/>
                <a:gd name="connsiteY2" fmla="*/ 49364 h 49399"/>
                <a:gd name="connsiteX3" fmla="*/ 84151 w 101710"/>
                <a:gd name="connsiteY3" fmla="*/ 12851 h 49399"/>
                <a:gd name="connsiteX4" fmla="*/ 13 w 101710"/>
                <a:gd name="connsiteY4" fmla="*/ 151 h 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710" h="49399">
                  <a:moveTo>
                    <a:pt x="13" y="151"/>
                  </a:moveTo>
                  <a:cubicBezTo>
                    <a:pt x="-1045" y="1209"/>
                    <a:pt x="60868" y="10999"/>
                    <a:pt x="77801" y="19201"/>
                  </a:cubicBezTo>
                  <a:cubicBezTo>
                    <a:pt x="94734" y="27403"/>
                    <a:pt x="100555" y="50422"/>
                    <a:pt x="101613" y="49364"/>
                  </a:cubicBezTo>
                  <a:cubicBezTo>
                    <a:pt x="102671" y="48306"/>
                    <a:pt x="94999" y="22112"/>
                    <a:pt x="84151" y="12851"/>
                  </a:cubicBezTo>
                  <a:cubicBezTo>
                    <a:pt x="73303" y="3591"/>
                    <a:pt x="1071" y="-907"/>
                    <a:pt x="13" y="1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59CD8C75-00F0-4AD0-8B78-3930341DA041}"/>
                </a:ext>
              </a:extLst>
            </p:cNvPr>
            <p:cNvSpPr/>
            <p:nvPr/>
          </p:nvSpPr>
          <p:spPr>
            <a:xfrm>
              <a:off x="4813554" y="2816540"/>
              <a:ext cx="48974" cy="201635"/>
            </a:xfrm>
            <a:custGeom>
              <a:avLst/>
              <a:gdLst>
                <a:gd name="connsiteX0" fmla="*/ 1334 w 48974"/>
                <a:gd name="connsiteY0" fmla="*/ 1273 h 201635"/>
                <a:gd name="connsiteX1" fmla="*/ 39434 w 48974"/>
                <a:gd name="connsiteY1" fmla="*/ 120335 h 201635"/>
                <a:gd name="connsiteX2" fmla="*/ 1334 w 48974"/>
                <a:gd name="connsiteY2" fmla="*/ 201298 h 201635"/>
                <a:gd name="connsiteX3" fmla="*/ 12446 w 48974"/>
                <a:gd name="connsiteY3" fmla="*/ 145735 h 201635"/>
                <a:gd name="connsiteX4" fmla="*/ 48959 w 48974"/>
                <a:gd name="connsiteY4" fmla="*/ 61598 h 201635"/>
                <a:gd name="connsiteX5" fmla="*/ 1334 w 48974"/>
                <a:gd name="connsiteY5" fmla="*/ 1273 h 201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974" h="201635">
                  <a:moveTo>
                    <a:pt x="1334" y="1273"/>
                  </a:moveTo>
                  <a:cubicBezTo>
                    <a:pt x="-254" y="11063"/>
                    <a:pt x="39434" y="86998"/>
                    <a:pt x="39434" y="120335"/>
                  </a:cubicBezTo>
                  <a:cubicBezTo>
                    <a:pt x="39434" y="153672"/>
                    <a:pt x="5832" y="197065"/>
                    <a:pt x="1334" y="201298"/>
                  </a:cubicBezTo>
                  <a:cubicBezTo>
                    <a:pt x="-3164" y="205531"/>
                    <a:pt x="4509" y="169018"/>
                    <a:pt x="12446" y="145735"/>
                  </a:cubicBezTo>
                  <a:cubicBezTo>
                    <a:pt x="20384" y="122452"/>
                    <a:pt x="49753" y="82500"/>
                    <a:pt x="48959" y="61598"/>
                  </a:cubicBezTo>
                  <a:cubicBezTo>
                    <a:pt x="48165" y="40696"/>
                    <a:pt x="2922" y="-8517"/>
                    <a:pt x="1334" y="1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F5DA20D-4B9F-404B-95F1-4E3D00A0775A}"/>
                </a:ext>
              </a:extLst>
            </p:cNvPr>
            <p:cNvSpPr/>
            <p:nvPr/>
          </p:nvSpPr>
          <p:spPr>
            <a:xfrm>
              <a:off x="4504825" y="3041650"/>
              <a:ext cx="302125" cy="215100"/>
            </a:xfrm>
            <a:custGeom>
              <a:avLst/>
              <a:gdLst>
                <a:gd name="connsiteX0" fmla="*/ 302125 w 302125"/>
                <a:gd name="connsiteY0" fmla="*/ 0 h 215100"/>
                <a:gd name="connsiteX1" fmla="*/ 197350 w 302125"/>
                <a:gd name="connsiteY1" fmla="*/ 66675 h 215100"/>
                <a:gd name="connsiteX2" fmla="*/ 38600 w 302125"/>
                <a:gd name="connsiteY2" fmla="*/ 153988 h 215100"/>
                <a:gd name="connsiteX3" fmla="*/ 500 w 302125"/>
                <a:gd name="connsiteY3" fmla="*/ 214313 h 215100"/>
                <a:gd name="connsiteX4" fmla="*/ 24313 w 302125"/>
                <a:gd name="connsiteY4" fmla="*/ 184150 h 215100"/>
                <a:gd name="connsiteX5" fmla="*/ 122738 w 302125"/>
                <a:gd name="connsiteY5" fmla="*/ 123825 h 215100"/>
                <a:gd name="connsiteX6" fmla="*/ 302125 w 302125"/>
                <a:gd name="connsiteY6" fmla="*/ 0 h 21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25" h="215100">
                  <a:moveTo>
                    <a:pt x="302125" y="0"/>
                  </a:moveTo>
                  <a:cubicBezTo>
                    <a:pt x="271698" y="20505"/>
                    <a:pt x="241271" y="41010"/>
                    <a:pt x="197350" y="66675"/>
                  </a:cubicBezTo>
                  <a:cubicBezTo>
                    <a:pt x="153429" y="92340"/>
                    <a:pt x="71408" y="129382"/>
                    <a:pt x="38600" y="153988"/>
                  </a:cubicBezTo>
                  <a:cubicBezTo>
                    <a:pt x="5792" y="178594"/>
                    <a:pt x="2881" y="209286"/>
                    <a:pt x="500" y="214313"/>
                  </a:cubicBezTo>
                  <a:cubicBezTo>
                    <a:pt x="-1881" y="219340"/>
                    <a:pt x="3940" y="199231"/>
                    <a:pt x="24313" y="184150"/>
                  </a:cubicBezTo>
                  <a:cubicBezTo>
                    <a:pt x="44686" y="169069"/>
                    <a:pt x="122738" y="123825"/>
                    <a:pt x="122738" y="123825"/>
                  </a:cubicBezTo>
                  <a:lnTo>
                    <a:pt x="30212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69F013D2-F1A8-4E7A-A670-43AFD9AEAEFE}"/>
                </a:ext>
              </a:extLst>
            </p:cNvPr>
            <p:cNvSpPr/>
            <p:nvPr/>
          </p:nvSpPr>
          <p:spPr>
            <a:xfrm>
              <a:off x="4508454" y="3133725"/>
              <a:ext cx="209652" cy="167910"/>
            </a:xfrm>
            <a:custGeom>
              <a:avLst/>
              <a:gdLst>
                <a:gd name="connsiteX0" fmla="*/ 209596 w 209652"/>
                <a:gd name="connsiteY0" fmla="*/ 0 h 167910"/>
                <a:gd name="connsiteX1" fmla="*/ 79421 w 209652"/>
                <a:gd name="connsiteY1" fmla="*/ 74613 h 167910"/>
                <a:gd name="connsiteX2" fmla="*/ 54021 w 209652"/>
                <a:gd name="connsiteY2" fmla="*/ 163513 h 167910"/>
                <a:gd name="connsiteX3" fmla="*/ 46 w 209652"/>
                <a:gd name="connsiteY3" fmla="*/ 153988 h 167910"/>
                <a:gd name="connsiteX4" fmla="*/ 44496 w 209652"/>
                <a:gd name="connsiteY4" fmla="*/ 150813 h 167910"/>
                <a:gd name="connsiteX5" fmla="*/ 39734 w 209652"/>
                <a:gd name="connsiteY5" fmla="*/ 127000 h 167910"/>
                <a:gd name="connsiteX6" fmla="*/ 95296 w 209652"/>
                <a:gd name="connsiteY6" fmla="*/ 74613 h 167910"/>
                <a:gd name="connsiteX7" fmla="*/ 209596 w 209652"/>
                <a:gd name="connsiteY7" fmla="*/ 0 h 16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652" h="167910">
                  <a:moveTo>
                    <a:pt x="209596" y="0"/>
                  </a:moveTo>
                  <a:cubicBezTo>
                    <a:pt x="206950" y="0"/>
                    <a:pt x="105350" y="47361"/>
                    <a:pt x="79421" y="74613"/>
                  </a:cubicBezTo>
                  <a:cubicBezTo>
                    <a:pt x="53492" y="101865"/>
                    <a:pt x="67250" y="150284"/>
                    <a:pt x="54021" y="163513"/>
                  </a:cubicBezTo>
                  <a:cubicBezTo>
                    <a:pt x="40792" y="176742"/>
                    <a:pt x="1634" y="156105"/>
                    <a:pt x="46" y="153988"/>
                  </a:cubicBezTo>
                  <a:cubicBezTo>
                    <a:pt x="-1542" y="151871"/>
                    <a:pt x="37881" y="155311"/>
                    <a:pt x="44496" y="150813"/>
                  </a:cubicBezTo>
                  <a:cubicBezTo>
                    <a:pt x="51111" y="146315"/>
                    <a:pt x="31267" y="139700"/>
                    <a:pt x="39734" y="127000"/>
                  </a:cubicBezTo>
                  <a:cubicBezTo>
                    <a:pt x="48201" y="114300"/>
                    <a:pt x="69367" y="92340"/>
                    <a:pt x="95296" y="74613"/>
                  </a:cubicBezTo>
                  <a:cubicBezTo>
                    <a:pt x="121225" y="56886"/>
                    <a:pt x="212242" y="0"/>
                    <a:pt x="20959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023D77E7-E44F-4566-B8BC-CEACEC8C4F76}"/>
                </a:ext>
              </a:extLst>
            </p:cNvPr>
            <p:cNvSpPr/>
            <p:nvPr/>
          </p:nvSpPr>
          <p:spPr>
            <a:xfrm>
              <a:off x="4486270" y="3238261"/>
              <a:ext cx="43042" cy="119545"/>
            </a:xfrm>
            <a:custGeom>
              <a:avLst/>
              <a:gdLst>
                <a:gd name="connsiteX0" fmla="*/ 39693 w 43042"/>
                <a:gd name="connsiteY0" fmla="*/ 239 h 119545"/>
                <a:gd name="connsiteX1" fmla="*/ 5 w 43042"/>
                <a:gd name="connsiteY1" fmla="*/ 51039 h 119545"/>
                <a:gd name="connsiteX2" fmla="*/ 42868 w 43042"/>
                <a:gd name="connsiteY2" fmla="*/ 119302 h 119545"/>
                <a:gd name="connsiteX3" fmla="*/ 15880 w 43042"/>
                <a:gd name="connsiteY3" fmla="*/ 71677 h 119545"/>
                <a:gd name="connsiteX4" fmla="*/ 39693 w 43042"/>
                <a:gd name="connsiteY4" fmla="*/ 239 h 119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042" h="119545">
                  <a:moveTo>
                    <a:pt x="39693" y="239"/>
                  </a:moveTo>
                  <a:cubicBezTo>
                    <a:pt x="37047" y="-3201"/>
                    <a:pt x="-524" y="31195"/>
                    <a:pt x="5" y="51039"/>
                  </a:cubicBezTo>
                  <a:cubicBezTo>
                    <a:pt x="534" y="70883"/>
                    <a:pt x="40222" y="115862"/>
                    <a:pt x="42868" y="119302"/>
                  </a:cubicBezTo>
                  <a:cubicBezTo>
                    <a:pt x="45514" y="122742"/>
                    <a:pt x="17203" y="88875"/>
                    <a:pt x="15880" y="71677"/>
                  </a:cubicBezTo>
                  <a:cubicBezTo>
                    <a:pt x="14557" y="54479"/>
                    <a:pt x="42339" y="3679"/>
                    <a:pt x="39693" y="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AB4AA4C5-C24E-4CD4-B403-B5C4C7CFB580}"/>
                </a:ext>
              </a:extLst>
            </p:cNvPr>
            <p:cNvSpPr/>
            <p:nvPr/>
          </p:nvSpPr>
          <p:spPr>
            <a:xfrm>
              <a:off x="4538649" y="3296608"/>
              <a:ext cx="130255" cy="45165"/>
            </a:xfrm>
            <a:custGeom>
              <a:avLst/>
              <a:gdLst>
                <a:gd name="connsiteX0" fmla="*/ 14 w 130255"/>
                <a:gd name="connsiteY0" fmla="*/ 45080 h 45165"/>
                <a:gd name="connsiteX1" fmla="*/ 107964 w 130255"/>
                <a:gd name="connsiteY1" fmla="*/ 13330 h 45165"/>
                <a:gd name="connsiteX2" fmla="*/ 130189 w 130255"/>
                <a:gd name="connsiteY2" fmla="*/ 16505 h 45165"/>
                <a:gd name="connsiteX3" fmla="*/ 114314 w 130255"/>
                <a:gd name="connsiteY3" fmla="*/ 5392 h 45165"/>
                <a:gd name="connsiteX4" fmla="*/ 100026 w 130255"/>
                <a:gd name="connsiteY4" fmla="*/ 2217 h 45165"/>
                <a:gd name="connsiteX5" fmla="*/ 14 w 130255"/>
                <a:gd name="connsiteY5" fmla="*/ 45080 h 45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255" h="45165">
                  <a:moveTo>
                    <a:pt x="14" y="45080"/>
                  </a:moveTo>
                  <a:cubicBezTo>
                    <a:pt x="1337" y="46932"/>
                    <a:pt x="86268" y="18092"/>
                    <a:pt x="107964" y="13330"/>
                  </a:cubicBezTo>
                  <a:cubicBezTo>
                    <a:pt x="129660" y="8568"/>
                    <a:pt x="129131" y="17828"/>
                    <a:pt x="130189" y="16505"/>
                  </a:cubicBezTo>
                  <a:cubicBezTo>
                    <a:pt x="131247" y="15182"/>
                    <a:pt x="119341" y="7773"/>
                    <a:pt x="114314" y="5392"/>
                  </a:cubicBezTo>
                  <a:cubicBezTo>
                    <a:pt x="109287" y="3011"/>
                    <a:pt x="113520" y="-3339"/>
                    <a:pt x="100026" y="2217"/>
                  </a:cubicBezTo>
                  <a:cubicBezTo>
                    <a:pt x="86532" y="7773"/>
                    <a:pt x="-1309" y="43228"/>
                    <a:pt x="14" y="450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EA23ED00-20EE-44EB-84FE-3C47AAFA9F4F}"/>
                </a:ext>
              </a:extLst>
            </p:cNvPr>
            <p:cNvSpPr/>
            <p:nvPr/>
          </p:nvSpPr>
          <p:spPr>
            <a:xfrm>
              <a:off x="4687884" y="3344658"/>
              <a:ext cx="51883" cy="101899"/>
            </a:xfrm>
            <a:custGeom>
              <a:avLst/>
              <a:gdLst>
                <a:gd name="connsiteX0" fmla="*/ 4 w 51883"/>
                <a:gd name="connsiteY0" fmla="*/ 205 h 101899"/>
                <a:gd name="connsiteX1" fmla="*/ 47629 w 51883"/>
                <a:gd name="connsiteY1" fmla="*/ 33542 h 101899"/>
                <a:gd name="connsiteX2" fmla="*/ 49216 w 51883"/>
                <a:gd name="connsiteY2" fmla="*/ 101805 h 101899"/>
                <a:gd name="connsiteX3" fmla="*/ 44454 w 51883"/>
                <a:gd name="connsiteY3" fmla="*/ 47830 h 101899"/>
                <a:gd name="connsiteX4" fmla="*/ 4 w 51883"/>
                <a:gd name="connsiteY4" fmla="*/ 205 h 10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83" h="101899">
                  <a:moveTo>
                    <a:pt x="4" y="205"/>
                  </a:moveTo>
                  <a:cubicBezTo>
                    <a:pt x="533" y="-2176"/>
                    <a:pt x="39427" y="16609"/>
                    <a:pt x="47629" y="33542"/>
                  </a:cubicBezTo>
                  <a:cubicBezTo>
                    <a:pt x="55831" y="50475"/>
                    <a:pt x="49745" y="99424"/>
                    <a:pt x="49216" y="101805"/>
                  </a:cubicBezTo>
                  <a:cubicBezTo>
                    <a:pt x="48687" y="104186"/>
                    <a:pt x="47629" y="60795"/>
                    <a:pt x="44454" y="47830"/>
                  </a:cubicBezTo>
                  <a:cubicBezTo>
                    <a:pt x="41279" y="34865"/>
                    <a:pt x="-525" y="2586"/>
                    <a:pt x="4" y="2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895AE1F2-2EAA-46FB-B3FA-9B4043135B0A}"/>
                </a:ext>
              </a:extLst>
            </p:cNvPr>
            <p:cNvSpPr/>
            <p:nvPr/>
          </p:nvSpPr>
          <p:spPr>
            <a:xfrm>
              <a:off x="4554395" y="3353268"/>
              <a:ext cx="128207" cy="61637"/>
            </a:xfrm>
            <a:custGeom>
              <a:avLst/>
              <a:gdLst>
                <a:gd name="connsiteX0" fmla="*/ 143 w 128207"/>
                <a:gd name="connsiteY0" fmla="*/ 9057 h 61637"/>
                <a:gd name="connsiteX1" fmla="*/ 68405 w 128207"/>
                <a:gd name="connsiteY1" fmla="*/ 5882 h 61637"/>
                <a:gd name="connsiteX2" fmla="*/ 127143 w 128207"/>
                <a:gd name="connsiteY2" fmla="*/ 61445 h 61637"/>
                <a:gd name="connsiteX3" fmla="*/ 104918 w 128207"/>
                <a:gd name="connsiteY3" fmla="*/ 23345 h 61637"/>
                <a:gd name="connsiteX4" fmla="*/ 87455 w 128207"/>
                <a:gd name="connsiteY4" fmla="*/ 1120 h 61637"/>
                <a:gd name="connsiteX5" fmla="*/ 143 w 128207"/>
                <a:gd name="connsiteY5" fmla="*/ 9057 h 6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207" h="61637">
                  <a:moveTo>
                    <a:pt x="143" y="9057"/>
                  </a:moveTo>
                  <a:cubicBezTo>
                    <a:pt x="-3032" y="9851"/>
                    <a:pt x="47238" y="-2849"/>
                    <a:pt x="68405" y="5882"/>
                  </a:cubicBezTo>
                  <a:cubicBezTo>
                    <a:pt x="89572" y="14613"/>
                    <a:pt x="121058" y="58535"/>
                    <a:pt x="127143" y="61445"/>
                  </a:cubicBezTo>
                  <a:cubicBezTo>
                    <a:pt x="133228" y="64355"/>
                    <a:pt x="111533" y="33399"/>
                    <a:pt x="104918" y="23345"/>
                  </a:cubicBezTo>
                  <a:cubicBezTo>
                    <a:pt x="98303" y="13291"/>
                    <a:pt x="97245" y="5882"/>
                    <a:pt x="87455" y="1120"/>
                  </a:cubicBezTo>
                  <a:cubicBezTo>
                    <a:pt x="77665" y="-3642"/>
                    <a:pt x="3318" y="8263"/>
                    <a:pt x="143" y="90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DE9623D1-1604-4D64-9F0D-48C0DC3E6F10}"/>
                </a:ext>
              </a:extLst>
            </p:cNvPr>
            <p:cNvSpPr/>
            <p:nvPr/>
          </p:nvSpPr>
          <p:spPr>
            <a:xfrm>
              <a:off x="4541809" y="3393923"/>
              <a:ext cx="37655" cy="98577"/>
            </a:xfrm>
            <a:custGeom>
              <a:avLst/>
              <a:gdLst>
                <a:gd name="connsiteX0" fmla="*/ 29 w 37655"/>
                <a:gd name="connsiteY0" fmla="*/ 152 h 98577"/>
                <a:gd name="connsiteX1" fmla="*/ 28604 w 37655"/>
                <a:gd name="connsiteY1" fmla="*/ 62065 h 98577"/>
                <a:gd name="connsiteX2" fmla="*/ 9554 w 37655"/>
                <a:gd name="connsiteY2" fmla="*/ 98577 h 98577"/>
                <a:gd name="connsiteX3" fmla="*/ 34954 w 37655"/>
                <a:gd name="connsiteY3" fmla="*/ 62065 h 98577"/>
                <a:gd name="connsiteX4" fmla="*/ 34954 w 37655"/>
                <a:gd name="connsiteY4" fmla="*/ 44602 h 98577"/>
                <a:gd name="connsiteX5" fmla="*/ 29 w 37655"/>
                <a:gd name="connsiteY5" fmla="*/ 152 h 98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55" h="98577">
                  <a:moveTo>
                    <a:pt x="29" y="152"/>
                  </a:moveTo>
                  <a:cubicBezTo>
                    <a:pt x="-1029" y="3062"/>
                    <a:pt x="27017" y="45661"/>
                    <a:pt x="28604" y="62065"/>
                  </a:cubicBezTo>
                  <a:cubicBezTo>
                    <a:pt x="30191" y="78469"/>
                    <a:pt x="8496" y="98577"/>
                    <a:pt x="9554" y="98577"/>
                  </a:cubicBezTo>
                  <a:cubicBezTo>
                    <a:pt x="10612" y="98577"/>
                    <a:pt x="30721" y="71061"/>
                    <a:pt x="34954" y="62065"/>
                  </a:cubicBezTo>
                  <a:cubicBezTo>
                    <a:pt x="39187" y="53069"/>
                    <a:pt x="37864" y="52275"/>
                    <a:pt x="34954" y="44602"/>
                  </a:cubicBezTo>
                  <a:cubicBezTo>
                    <a:pt x="32044" y="36929"/>
                    <a:pt x="1087" y="-2758"/>
                    <a:pt x="29" y="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6EA310CE-EED7-4BE0-B78C-59DB8A2E6BC5}"/>
                </a:ext>
              </a:extLst>
            </p:cNvPr>
            <p:cNvSpPr/>
            <p:nvPr/>
          </p:nvSpPr>
          <p:spPr>
            <a:xfrm>
              <a:off x="4482948" y="3409900"/>
              <a:ext cx="57409" cy="64389"/>
            </a:xfrm>
            <a:custGeom>
              <a:avLst/>
              <a:gdLst>
                <a:gd name="connsiteX0" fmla="*/ 57302 w 57409"/>
                <a:gd name="connsiteY0" fmla="*/ 50 h 64389"/>
                <a:gd name="connsiteX1" fmla="*/ 1740 w 57409"/>
                <a:gd name="connsiteY1" fmla="*/ 61963 h 64389"/>
                <a:gd name="connsiteX2" fmla="*/ 16027 w 57409"/>
                <a:gd name="connsiteY2" fmla="*/ 50850 h 64389"/>
                <a:gd name="connsiteX3" fmla="*/ 57302 w 57409"/>
                <a:gd name="connsiteY3" fmla="*/ 50 h 64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09" h="64389">
                  <a:moveTo>
                    <a:pt x="57302" y="50"/>
                  </a:moveTo>
                  <a:cubicBezTo>
                    <a:pt x="54921" y="1902"/>
                    <a:pt x="8619" y="53496"/>
                    <a:pt x="1740" y="61963"/>
                  </a:cubicBezTo>
                  <a:cubicBezTo>
                    <a:pt x="-5139" y="70430"/>
                    <a:pt x="10206" y="54290"/>
                    <a:pt x="16027" y="50850"/>
                  </a:cubicBezTo>
                  <a:cubicBezTo>
                    <a:pt x="21848" y="47410"/>
                    <a:pt x="59683" y="-1802"/>
                    <a:pt x="57302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7FB3DA47-9650-4102-B35B-05E4FE191DCE}"/>
                </a:ext>
              </a:extLst>
            </p:cNvPr>
            <p:cNvSpPr/>
            <p:nvPr/>
          </p:nvSpPr>
          <p:spPr>
            <a:xfrm>
              <a:off x="4414369" y="3485676"/>
              <a:ext cx="73525" cy="143438"/>
            </a:xfrm>
            <a:custGeom>
              <a:avLst/>
              <a:gdLst>
                <a:gd name="connsiteX0" fmla="*/ 6819 w 73525"/>
                <a:gd name="connsiteY0" fmla="*/ 143349 h 143438"/>
                <a:gd name="connsiteX1" fmla="*/ 469 w 73525"/>
                <a:gd name="connsiteY1" fmla="*/ 70324 h 143438"/>
                <a:gd name="connsiteX2" fmla="*/ 19519 w 73525"/>
                <a:gd name="connsiteY2" fmla="*/ 30637 h 143438"/>
                <a:gd name="connsiteX3" fmla="*/ 30631 w 73525"/>
                <a:gd name="connsiteY3" fmla="*/ 2062 h 143438"/>
                <a:gd name="connsiteX4" fmla="*/ 52856 w 73525"/>
                <a:gd name="connsiteY4" fmla="*/ 6824 h 143438"/>
                <a:gd name="connsiteX5" fmla="*/ 73494 w 73525"/>
                <a:gd name="connsiteY5" fmla="*/ 43337 h 143438"/>
                <a:gd name="connsiteX6" fmla="*/ 48094 w 73525"/>
                <a:gd name="connsiteY6" fmla="*/ 14762 h 143438"/>
                <a:gd name="connsiteX7" fmla="*/ 27456 w 73525"/>
                <a:gd name="connsiteY7" fmla="*/ 41749 h 143438"/>
                <a:gd name="connsiteX8" fmla="*/ 17931 w 73525"/>
                <a:gd name="connsiteY8" fmla="*/ 54449 h 143438"/>
                <a:gd name="connsiteX9" fmla="*/ 6819 w 73525"/>
                <a:gd name="connsiteY9" fmla="*/ 143349 h 14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25" h="143438">
                  <a:moveTo>
                    <a:pt x="6819" y="143349"/>
                  </a:moveTo>
                  <a:cubicBezTo>
                    <a:pt x="3909" y="145995"/>
                    <a:pt x="-1648" y="89109"/>
                    <a:pt x="469" y="70324"/>
                  </a:cubicBezTo>
                  <a:cubicBezTo>
                    <a:pt x="2586" y="51539"/>
                    <a:pt x="14492" y="42014"/>
                    <a:pt x="19519" y="30637"/>
                  </a:cubicBezTo>
                  <a:cubicBezTo>
                    <a:pt x="24546" y="19260"/>
                    <a:pt x="25075" y="6031"/>
                    <a:pt x="30631" y="2062"/>
                  </a:cubicBezTo>
                  <a:cubicBezTo>
                    <a:pt x="36187" y="-1907"/>
                    <a:pt x="45712" y="-55"/>
                    <a:pt x="52856" y="6824"/>
                  </a:cubicBezTo>
                  <a:cubicBezTo>
                    <a:pt x="60000" y="13703"/>
                    <a:pt x="74288" y="42014"/>
                    <a:pt x="73494" y="43337"/>
                  </a:cubicBezTo>
                  <a:cubicBezTo>
                    <a:pt x="72700" y="44660"/>
                    <a:pt x="55767" y="15027"/>
                    <a:pt x="48094" y="14762"/>
                  </a:cubicBezTo>
                  <a:cubicBezTo>
                    <a:pt x="40421" y="14497"/>
                    <a:pt x="32483" y="35134"/>
                    <a:pt x="27456" y="41749"/>
                  </a:cubicBezTo>
                  <a:cubicBezTo>
                    <a:pt x="22429" y="48364"/>
                    <a:pt x="24016" y="42278"/>
                    <a:pt x="17931" y="54449"/>
                  </a:cubicBezTo>
                  <a:cubicBezTo>
                    <a:pt x="11846" y="66620"/>
                    <a:pt x="9729" y="140703"/>
                    <a:pt x="6819" y="143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C065D13E-1245-431F-B048-E0AB50E402A7}"/>
                </a:ext>
              </a:extLst>
            </p:cNvPr>
            <p:cNvSpPr/>
            <p:nvPr/>
          </p:nvSpPr>
          <p:spPr>
            <a:xfrm>
              <a:off x="4477767" y="3521821"/>
              <a:ext cx="194729" cy="185293"/>
            </a:xfrm>
            <a:custGeom>
              <a:avLst/>
              <a:gdLst>
                <a:gd name="connsiteX0" fmla="*/ 571 w 194729"/>
                <a:gd name="connsiteY0" fmla="*/ 4017 h 185293"/>
                <a:gd name="connsiteX1" fmla="*/ 65658 w 194729"/>
                <a:gd name="connsiteY1" fmla="*/ 10367 h 185293"/>
                <a:gd name="connsiteX2" fmla="*/ 89471 w 194729"/>
                <a:gd name="connsiteY2" fmla="*/ 34179 h 185293"/>
                <a:gd name="connsiteX3" fmla="*/ 119633 w 194729"/>
                <a:gd name="connsiteY3" fmla="*/ 86567 h 185293"/>
                <a:gd name="connsiteX4" fmla="*/ 154558 w 194729"/>
                <a:gd name="connsiteY4" fmla="*/ 142129 h 185293"/>
                <a:gd name="connsiteX5" fmla="*/ 194246 w 194729"/>
                <a:gd name="connsiteY5" fmla="*/ 184992 h 185293"/>
                <a:gd name="connsiteX6" fmla="*/ 172021 w 194729"/>
                <a:gd name="connsiteY6" fmla="*/ 156417 h 185293"/>
                <a:gd name="connsiteX7" fmla="*/ 106933 w 194729"/>
                <a:gd name="connsiteY7" fmla="*/ 70692 h 185293"/>
                <a:gd name="connsiteX8" fmla="*/ 571 w 194729"/>
                <a:gd name="connsiteY8" fmla="*/ 4017 h 185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729" h="185293">
                  <a:moveTo>
                    <a:pt x="571" y="4017"/>
                  </a:moveTo>
                  <a:cubicBezTo>
                    <a:pt x="-6308" y="-6037"/>
                    <a:pt x="50841" y="5340"/>
                    <a:pt x="65658" y="10367"/>
                  </a:cubicBezTo>
                  <a:cubicBezTo>
                    <a:pt x="80475" y="15394"/>
                    <a:pt x="80475" y="21479"/>
                    <a:pt x="89471" y="34179"/>
                  </a:cubicBezTo>
                  <a:cubicBezTo>
                    <a:pt x="98467" y="46879"/>
                    <a:pt x="108785" y="68575"/>
                    <a:pt x="119633" y="86567"/>
                  </a:cubicBezTo>
                  <a:cubicBezTo>
                    <a:pt x="130481" y="104559"/>
                    <a:pt x="142123" y="125725"/>
                    <a:pt x="154558" y="142129"/>
                  </a:cubicBezTo>
                  <a:cubicBezTo>
                    <a:pt x="166993" y="158533"/>
                    <a:pt x="191336" y="182611"/>
                    <a:pt x="194246" y="184992"/>
                  </a:cubicBezTo>
                  <a:cubicBezTo>
                    <a:pt x="197156" y="187373"/>
                    <a:pt x="186573" y="175467"/>
                    <a:pt x="172021" y="156417"/>
                  </a:cubicBezTo>
                  <a:cubicBezTo>
                    <a:pt x="157469" y="137367"/>
                    <a:pt x="129158" y="95034"/>
                    <a:pt x="106933" y="70692"/>
                  </a:cubicBezTo>
                  <a:cubicBezTo>
                    <a:pt x="84708" y="46350"/>
                    <a:pt x="7450" y="14071"/>
                    <a:pt x="571" y="40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3E6D7162-7031-4010-89E6-BD199F530BA9}"/>
                </a:ext>
              </a:extLst>
            </p:cNvPr>
            <p:cNvSpPr/>
            <p:nvPr/>
          </p:nvSpPr>
          <p:spPr>
            <a:xfrm>
              <a:off x="4427221" y="3583791"/>
              <a:ext cx="55880" cy="53243"/>
            </a:xfrm>
            <a:custGeom>
              <a:avLst/>
              <a:gdLst>
                <a:gd name="connsiteX0" fmla="*/ 55879 w 55880"/>
                <a:gd name="connsiteY0" fmla="*/ 784 h 53243"/>
                <a:gd name="connsiteX1" fmla="*/ 6667 w 55880"/>
                <a:gd name="connsiteY1" fmla="*/ 48409 h 53243"/>
                <a:gd name="connsiteX2" fmla="*/ 317 w 55880"/>
                <a:gd name="connsiteY2" fmla="*/ 48409 h 53243"/>
                <a:gd name="connsiteX3" fmla="*/ 5079 w 55880"/>
                <a:gd name="connsiteY3" fmla="*/ 19834 h 53243"/>
                <a:gd name="connsiteX4" fmla="*/ 55879 w 55880"/>
                <a:gd name="connsiteY4" fmla="*/ 784 h 53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880" h="53243">
                  <a:moveTo>
                    <a:pt x="55879" y="784"/>
                  </a:moveTo>
                  <a:cubicBezTo>
                    <a:pt x="56144" y="5546"/>
                    <a:pt x="15927" y="40472"/>
                    <a:pt x="6667" y="48409"/>
                  </a:cubicBezTo>
                  <a:cubicBezTo>
                    <a:pt x="-2593" y="56346"/>
                    <a:pt x="582" y="53171"/>
                    <a:pt x="317" y="48409"/>
                  </a:cubicBezTo>
                  <a:cubicBezTo>
                    <a:pt x="52" y="43647"/>
                    <a:pt x="52" y="25390"/>
                    <a:pt x="5079" y="19834"/>
                  </a:cubicBezTo>
                  <a:cubicBezTo>
                    <a:pt x="10106" y="14278"/>
                    <a:pt x="55614" y="-3978"/>
                    <a:pt x="55879" y="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593B607A-4A9D-4903-B0C8-8197C1B0FCD3}"/>
                </a:ext>
              </a:extLst>
            </p:cNvPr>
            <p:cNvSpPr/>
            <p:nvPr/>
          </p:nvSpPr>
          <p:spPr>
            <a:xfrm>
              <a:off x="4477369" y="3582944"/>
              <a:ext cx="210242" cy="138817"/>
            </a:xfrm>
            <a:custGeom>
              <a:avLst/>
              <a:gdLst>
                <a:gd name="connsiteX0" fmla="*/ 969 w 210242"/>
                <a:gd name="connsiteY0" fmla="*/ 44 h 138817"/>
                <a:gd name="connsiteX1" fmla="*/ 78756 w 210242"/>
                <a:gd name="connsiteY1" fmla="*/ 54019 h 138817"/>
                <a:gd name="connsiteX2" fmla="*/ 115269 w 210242"/>
                <a:gd name="connsiteY2" fmla="*/ 69894 h 138817"/>
                <a:gd name="connsiteX3" fmla="*/ 207344 w 210242"/>
                <a:gd name="connsiteY3" fmla="*/ 138156 h 138817"/>
                <a:gd name="connsiteX4" fmla="*/ 180356 w 210242"/>
                <a:gd name="connsiteY4" fmla="*/ 101644 h 138817"/>
                <a:gd name="connsiteX5" fmla="*/ 112094 w 210242"/>
                <a:gd name="connsiteY5" fmla="*/ 54019 h 138817"/>
                <a:gd name="connsiteX6" fmla="*/ 39069 w 210242"/>
                <a:gd name="connsiteY6" fmla="*/ 44494 h 138817"/>
                <a:gd name="connsiteX7" fmla="*/ 969 w 210242"/>
                <a:gd name="connsiteY7" fmla="*/ 44 h 138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242" h="138817">
                  <a:moveTo>
                    <a:pt x="969" y="44"/>
                  </a:moveTo>
                  <a:cubicBezTo>
                    <a:pt x="7583" y="1631"/>
                    <a:pt x="59706" y="42377"/>
                    <a:pt x="78756" y="54019"/>
                  </a:cubicBezTo>
                  <a:cubicBezTo>
                    <a:pt x="97806" y="65661"/>
                    <a:pt x="93838" y="55871"/>
                    <a:pt x="115269" y="69894"/>
                  </a:cubicBezTo>
                  <a:cubicBezTo>
                    <a:pt x="136700" y="83917"/>
                    <a:pt x="196496" y="132864"/>
                    <a:pt x="207344" y="138156"/>
                  </a:cubicBezTo>
                  <a:cubicBezTo>
                    <a:pt x="218192" y="143448"/>
                    <a:pt x="196231" y="115667"/>
                    <a:pt x="180356" y="101644"/>
                  </a:cubicBezTo>
                  <a:cubicBezTo>
                    <a:pt x="164481" y="87621"/>
                    <a:pt x="135642" y="63544"/>
                    <a:pt x="112094" y="54019"/>
                  </a:cubicBezTo>
                  <a:cubicBezTo>
                    <a:pt x="88546" y="44494"/>
                    <a:pt x="54944" y="49521"/>
                    <a:pt x="39069" y="44494"/>
                  </a:cubicBezTo>
                  <a:cubicBezTo>
                    <a:pt x="23194" y="39467"/>
                    <a:pt x="-5645" y="-1543"/>
                    <a:pt x="969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65982277-3C51-4F71-9276-2490072FCB38}"/>
                </a:ext>
              </a:extLst>
            </p:cNvPr>
            <p:cNvSpPr/>
            <p:nvPr/>
          </p:nvSpPr>
          <p:spPr>
            <a:xfrm>
              <a:off x="4427336" y="3632932"/>
              <a:ext cx="135367" cy="37628"/>
            </a:xfrm>
            <a:custGeom>
              <a:avLst/>
              <a:gdLst>
                <a:gd name="connsiteX0" fmla="*/ 202 w 135367"/>
                <a:gd name="connsiteY0" fmla="*/ 11968 h 37628"/>
                <a:gd name="connsiteX1" fmla="*/ 60527 w 135367"/>
                <a:gd name="connsiteY1" fmla="*/ 856 h 37628"/>
                <a:gd name="connsiteX2" fmla="*/ 135139 w 135367"/>
                <a:gd name="connsiteY2" fmla="*/ 37368 h 37628"/>
                <a:gd name="connsiteX3" fmla="*/ 81164 w 135367"/>
                <a:gd name="connsiteY3" fmla="*/ 16731 h 37628"/>
                <a:gd name="connsiteX4" fmla="*/ 202 w 135367"/>
                <a:gd name="connsiteY4" fmla="*/ 11968 h 3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367" h="37628">
                  <a:moveTo>
                    <a:pt x="202" y="11968"/>
                  </a:moveTo>
                  <a:cubicBezTo>
                    <a:pt x="-3238" y="9322"/>
                    <a:pt x="38037" y="-3377"/>
                    <a:pt x="60527" y="856"/>
                  </a:cubicBezTo>
                  <a:cubicBezTo>
                    <a:pt x="83017" y="5089"/>
                    <a:pt x="131699" y="34722"/>
                    <a:pt x="135139" y="37368"/>
                  </a:cubicBezTo>
                  <a:cubicBezTo>
                    <a:pt x="138579" y="40014"/>
                    <a:pt x="102331" y="21758"/>
                    <a:pt x="81164" y="16731"/>
                  </a:cubicBezTo>
                  <a:cubicBezTo>
                    <a:pt x="59997" y="11704"/>
                    <a:pt x="3642" y="14614"/>
                    <a:pt x="202" y="119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CC9A7F14-D895-4DCB-B9E7-215CF0B680B7}"/>
                </a:ext>
              </a:extLst>
            </p:cNvPr>
            <p:cNvSpPr/>
            <p:nvPr/>
          </p:nvSpPr>
          <p:spPr>
            <a:xfrm>
              <a:off x="4405466" y="3627421"/>
              <a:ext cx="55567" cy="73185"/>
            </a:xfrm>
            <a:custGeom>
              <a:avLst/>
              <a:gdLst>
                <a:gd name="connsiteX0" fmla="*/ 15722 w 55567"/>
                <a:gd name="connsiteY0" fmla="*/ 17 h 73185"/>
                <a:gd name="connsiteX1" fmla="*/ 1434 w 55567"/>
                <a:gd name="connsiteY1" fmla="*/ 57167 h 73185"/>
                <a:gd name="connsiteX2" fmla="*/ 55409 w 55567"/>
                <a:gd name="connsiteY2" fmla="*/ 73042 h 73185"/>
                <a:gd name="connsiteX3" fmla="*/ 17309 w 55567"/>
                <a:gd name="connsiteY3" fmla="*/ 50817 h 73185"/>
                <a:gd name="connsiteX4" fmla="*/ 15722 w 55567"/>
                <a:gd name="connsiteY4" fmla="*/ 17 h 7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567" h="73185">
                  <a:moveTo>
                    <a:pt x="15722" y="17"/>
                  </a:moveTo>
                  <a:cubicBezTo>
                    <a:pt x="13076" y="1075"/>
                    <a:pt x="-5181" y="44996"/>
                    <a:pt x="1434" y="57167"/>
                  </a:cubicBezTo>
                  <a:cubicBezTo>
                    <a:pt x="8048" y="69338"/>
                    <a:pt x="52763" y="74100"/>
                    <a:pt x="55409" y="73042"/>
                  </a:cubicBezTo>
                  <a:cubicBezTo>
                    <a:pt x="58055" y="71984"/>
                    <a:pt x="26834" y="55315"/>
                    <a:pt x="17309" y="50817"/>
                  </a:cubicBezTo>
                  <a:cubicBezTo>
                    <a:pt x="7784" y="46319"/>
                    <a:pt x="18368" y="-1041"/>
                    <a:pt x="15722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88C70E78-4285-449C-97A9-F5A75F001A3C}"/>
                </a:ext>
              </a:extLst>
            </p:cNvPr>
            <p:cNvSpPr/>
            <p:nvPr/>
          </p:nvSpPr>
          <p:spPr>
            <a:xfrm>
              <a:off x="4458941" y="3700194"/>
              <a:ext cx="135635" cy="43251"/>
            </a:xfrm>
            <a:custGeom>
              <a:avLst/>
              <a:gdLst>
                <a:gd name="connsiteX0" fmla="*/ 347 w 135635"/>
                <a:gd name="connsiteY0" fmla="*/ 9794 h 43251"/>
                <a:gd name="connsiteX1" fmla="*/ 87659 w 135635"/>
                <a:gd name="connsiteY1" fmla="*/ 19319 h 43251"/>
                <a:gd name="connsiteX2" fmla="*/ 135284 w 135635"/>
                <a:gd name="connsiteY2" fmla="*/ 43131 h 43251"/>
                <a:gd name="connsiteX3" fmla="*/ 106709 w 135635"/>
                <a:gd name="connsiteY3" fmla="*/ 8206 h 43251"/>
                <a:gd name="connsiteX4" fmla="*/ 59084 w 135635"/>
                <a:gd name="connsiteY4" fmla="*/ 269 h 43251"/>
                <a:gd name="connsiteX5" fmla="*/ 347 w 135635"/>
                <a:gd name="connsiteY5" fmla="*/ 9794 h 43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635" h="43251">
                  <a:moveTo>
                    <a:pt x="347" y="9794"/>
                  </a:moveTo>
                  <a:cubicBezTo>
                    <a:pt x="5109" y="12969"/>
                    <a:pt x="65170" y="13763"/>
                    <a:pt x="87659" y="19319"/>
                  </a:cubicBezTo>
                  <a:cubicBezTo>
                    <a:pt x="110149" y="24875"/>
                    <a:pt x="132109" y="44983"/>
                    <a:pt x="135284" y="43131"/>
                  </a:cubicBezTo>
                  <a:cubicBezTo>
                    <a:pt x="138459" y="41279"/>
                    <a:pt x="119409" y="15350"/>
                    <a:pt x="106709" y="8206"/>
                  </a:cubicBezTo>
                  <a:cubicBezTo>
                    <a:pt x="94009" y="1062"/>
                    <a:pt x="77076" y="2121"/>
                    <a:pt x="59084" y="269"/>
                  </a:cubicBezTo>
                  <a:cubicBezTo>
                    <a:pt x="41092" y="-1583"/>
                    <a:pt x="-4415" y="6619"/>
                    <a:pt x="347" y="9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804D2E0D-96DD-4F93-A2D7-C34890EC5418}"/>
                </a:ext>
              </a:extLst>
            </p:cNvPr>
            <p:cNvSpPr/>
            <p:nvPr/>
          </p:nvSpPr>
          <p:spPr>
            <a:xfrm>
              <a:off x="4568329" y="3748012"/>
              <a:ext cx="143417" cy="31943"/>
            </a:xfrm>
            <a:custGeom>
              <a:avLst/>
              <a:gdLst>
                <a:gd name="connsiteX0" fmla="*/ 143371 w 143417"/>
                <a:gd name="connsiteY0" fmla="*/ 8013 h 31943"/>
                <a:gd name="connsiteX1" fmla="*/ 73521 w 143417"/>
                <a:gd name="connsiteY1" fmla="*/ 1663 h 31943"/>
                <a:gd name="connsiteX2" fmla="*/ 35421 w 143417"/>
                <a:gd name="connsiteY2" fmla="*/ 22301 h 31943"/>
                <a:gd name="connsiteX3" fmla="*/ 496 w 143417"/>
                <a:gd name="connsiteY3" fmla="*/ 76 h 31943"/>
                <a:gd name="connsiteX4" fmla="*/ 62409 w 143417"/>
                <a:gd name="connsiteY4" fmla="*/ 31826 h 31943"/>
                <a:gd name="connsiteX5" fmla="*/ 143371 w 143417"/>
                <a:gd name="connsiteY5" fmla="*/ 8013 h 31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417" h="31943">
                  <a:moveTo>
                    <a:pt x="143371" y="8013"/>
                  </a:moveTo>
                  <a:cubicBezTo>
                    <a:pt x="145223" y="2986"/>
                    <a:pt x="91513" y="-718"/>
                    <a:pt x="73521" y="1663"/>
                  </a:cubicBezTo>
                  <a:cubicBezTo>
                    <a:pt x="55529" y="4044"/>
                    <a:pt x="47592" y="22565"/>
                    <a:pt x="35421" y="22301"/>
                  </a:cubicBezTo>
                  <a:cubicBezTo>
                    <a:pt x="23250" y="22037"/>
                    <a:pt x="-4002" y="-1512"/>
                    <a:pt x="496" y="76"/>
                  </a:cubicBezTo>
                  <a:cubicBezTo>
                    <a:pt x="4994" y="1663"/>
                    <a:pt x="45211" y="29974"/>
                    <a:pt x="62409" y="31826"/>
                  </a:cubicBezTo>
                  <a:cubicBezTo>
                    <a:pt x="79607" y="33678"/>
                    <a:pt x="141519" y="13040"/>
                    <a:pt x="143371" y="80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3DA26B1B-EE79-4EF2-BFB4-6169648038C6}"/>
                </a:ext>
              </a:extLst>
            </p:cNvPr>
            <p:cNvSpPr/>
            <p:nvPr/>
          </p:nvSpPr>
          <p:spPr>
            <a:xfrm>
              <a:off x="4676687" y="3692404"/>
              <a:ext cx="50889" cy="89032"/>
            </a:xfrm>
            <a:custGeom>
              <a:avLst/>
              <a:gdLst>
                <a:gd name="connsiteX0" fmla="*/ 9613 w 50889"/>
                <a:gd name="connsiteY0" fmla="*/ 121 h 89032"/>
                <a:gd name="connsiteX1" fmla="*/ 36601 w 50889"/>
                <a:gd name="connsiteY1" fmla="*/ 62034 h 89032"/>
                <a:gd name="connsiteX2" fmla="*/ 88 w 50889"/>
                <a:gd name="connsiteY2" fmla="*/ 89021 h 89032"/>
                <a:gd name="connsiteX3" fmla="*/ 27076 w 50889"/>
                <a:gd name="connsiteY3" fmla="*/ 65209 h 89032"/>
                <a:gd name="connsiteX4" fmla="*/ 50888 w 50889"/>
                <a:gd name="connsiteY4" fmla="*/ 46159 h 89032"/>
                <a:gd name="connsiteX5" fmla="*/ 9613 w 50889"/>
                <a:gd name="connsiteY5" fmla="*/ 121 h 89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889" h="89032">
                  <a:moveTo>
                    <a:pt x="9613" y="121"/>
                  </a:moveTo>
                  <a:cubicBezTo>
                    <a:pt x="7232" y="2767"/>
                    <a:pt x="38188" y="47217"/>
                    <a:pt x="36601" y="62034"/>
                  </a:cubicBezTo>
                  <a:cubicBezTo>
                    <a:pt x="35014" y="76851"/>
                    <a:pt x="1675" y="88492"/>
                    <a:pt x="88" y="89021"/>
                  </a:cubicBezTo>
                  <a:cubicBezTo>
                    <a:pt x="-1499" y="89550"/>
                    <a:pt x="18609" y="72353"/>
                    <a:pt x="27076" y="65209"/>
                  </a:cubicBezTo>
                  <a:cubicBezTo>
                    <a:pt x="35543" y="58065"/>
                    <a:pt x="50624" y="53567"/>
                    <a:pt x="50888" y="46159"/>
                  </a:cubicBezTo>
                  <a:cubicBezTo>
                    <a:pt x="51153" y="38751"/>
                    <a:pt x="11994" y="-2525"/>
                    <a:pt x="9613" y="1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0AEB09B6-98AF-4C12-84CD-D8849C0E60B9}"/>
                </a:ext>
              </a:extLst>
            </p:cNvPr>
            <p:cNvSpPr/>
            <p:nvPr/>
          </p:nvSpPr>
          <p:spPr>
            <a:xfrm>
              <a:off x="4854727" y="2306329"/>
              <a:ext cx="268147" cy="182977"/>
            </a:xfrm>
            <a:custGeom>
              <a:avLst/>
              <a:gdLst>
                <a:gd name="connsiteX0" fmla="*/ 268136 w 268147"/>
                <a:gd name="connsiteY0" fmla="*/ 309 h 182977"/>
                <a:gd name="connsiteX1" fmla="*/ 152248 w 268147"/>
                <a:gd name="connsiteY1" fmla="*/ 47934 h 182977"/>
                <a:gd name="connsiteX2" fmla="*/ 77636 w 268147"/>
                <a:gd name="connsiteY2" fmla="*/ 98734 h 182977"/>
                <a:gd name="connsiteX3" fmla="*/ 1436 w 268147"/>
                <a:gd name="connsiteY3" fmla="*/ 181284 h 182977"/>
                <a:gd name="connsiteX4" fmla="*/ 37948 w 268147"/>
                <a:gd name="connsiteY4" fmla="*/ 147946 h 182977"/>
                <a:gd name="connsiteX5" fmla="*/ 158598 w 268147"/>
                <a:gd name="connsiteY5" fmla="*/ 71746 h 182977"/>
                <a:gd name="connsiteX6" fmla="*/ 268136 w 268147"/>
                <a:gd name="connsiteY6" fmla="*/ 309 h 182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147" h="182977">
                  <a:moveTo>
                    <a:pt x="268136" y="309"/>
                  </a:moveTo>
                  <a:cubicBezTo>
                    <a:pt x="267078" y="-3660"/>
                    <a:pt x="183998" y="31530"/>
                    <a:pt x="152248" y="47934"/>
                  </a:cubicBezTo>
                  <a:cubicBezTo>
                    <a:pt x="120498" y="64338"/>
                    <a:pt x="102771" y="76509"/>
                    <a:pt x="77636" y="98734"/>
                  </a:cubicBezTo>
                  <a:cubicBezTo>
                    <a:pt x="52501" y="120959"/>
                    <a:pt x="8051" y="173082"/>
                    <a:pt x="1436" y="181284"/>
                  </a:cubicBezTo>
                  <a:cubicBezTo>
                    <a:pt x="-5179" y="189486"/>
                    <a:pt x="11754" y="166202"/>
                    <a:pt x="37948" y="147946"/>
                  </a:cubicBezTo>
                  <a:cubicBezTo>
                    <a:pt x="64142" y="129690"/>
                    <a:pt x="122350" y="92913"/>
                    <a:pt x="158598" y="71746"/>
                  </a:cubicBezTo>
                  <a:cubicBezTo>
                    <a:pt x="194846" y="50579"/>
                    <a:pt x="269194" y="4278"/>
                    <a:pt x="268136" y="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C6185B0D-C9F3-42F8-939C-393724E18273}"/>
                </a:ext>
              </a:extLst>
            </p:cNvPr>
            <p:cNvSpPr/>
            <p:nvPr/>
          </p:nvSpPr>
          <p:spPr>
            <a:xfrm>
              <a:off x="4732065" y="2460261"/>
              <a:ext cx="211471" cy="245138"/>
            </a:xfrm>
            <a:custGeom>
              <a:avLst/>
              <a:gdLst>
                <a:gd name="connsiteX0" fmla="*/ 211410 w 211471"/>
                <a:gd name="connsiteY0" fmla="*/ 364 h 245138"/>
                <a:gd name="connsiteX1" fmla="*/ 128860 w 211471"/>
                <a:gd name="connsiteY1" fmla="*/ 71802 h 245138"/>
                <a:gd name="connsiteX2" fmla="*/ 73298 w 211471"/>
                <a:gd name="connsiteY2" fmla="*/ 138477 h 245138"/>
                <a:gd name="connsiteX3" fmla="*/ 30435 w 211471"/>
                <a:gd name="connsiteY3" fmla="*/ 201977 h 245138"/>
                <a:gd name="connsiteX4" fmla="*/ 273 w 211471"/>
                <a:gd name="connsiteY4" fmla="*/ 244839 h 245138"/>
                <a:gd name="connsiteX5" fmla="*/ 19323 w 211471"/>
                <a:gd name="connsiteY5" fmla="*/ 217852 h 245138"/>
                <a:gd name="connsiteX6" fmla="*/ 79648 w 211471"/>
                <a:gd name="connsiteY6" fmla="*/ 159114 h 245138"/>
                <a:gd name="connsiteX7" fmla="*/ 141560 w 211471"/>
                <a:gd name="connsiteY7" fmla="*/ 103552 h 245138"/>
                <a:gd name="connsiteX8" fmla="*/ 211410 w 211471"/>
                <a:gd name="connsiteY8" fmla="*/ 364 h 24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471" h="245138">
                  <a:moveTo>
                    <a:pt x="211410" y="364"/>
                  </a:moveTo>
                  <a:cubicBezTo>
                    <a:pt x="209293" y="-4928"/>
                    <a:pt x="151879" y="48783"/>
                    <a:pt x="128860" y="71802"/>
                  </a:cubicBezTo>
                  <a:cubicBezTo>
                    <a:pt x="105841" y="94821"/>
                    <a:pt x="89702" y="116781"/>
                    <a:pt x="73298" y="138477"/>
                  </a:cubicBezTo>
                  <a:cubicBezTo>
                    <a:pt x="56894" y="160173"/>
                    <a:pt x="42606" y="184250"/>
                    <a:pt x="30435" y="201977"/>
                  </a:cubicBezTo>
                  <a:cubicBezTo>
                    <a:pt x="18264" y="219704"/>
                    <a:pt x="2125" y="242193"/>
                    <a:pt x="273" y="244839"/>
                  </a:cubicBezTo>
                  <a:cubicBezTo>
                    <a:pt x="-1579" y="247485"/>
                    <a:pt x="6094" y="232140"/>
                    <a:pt x="19323" y="217852"/>
                  </a:cubicBezTo>
                  <a:cubicBezTo>
                    <a:pt x="32552" y="203565"/>
                    <a:pt x="59275" y="178164"/>
                    <a:pt x="79648" y="159114"/>
                  </a:cubicBezTo>
                  <a:cubicBezTo>
                    <a:pt x="100021" y="140064"/>
                    <a:pt x="122775" y="125512"/>
                    <a:pt x="141560" y="103552"/>
                  </a:cubicBezTo>
                  <a:cubicBezTo>
                    <a:pt x="160345" y="81592"/>
                    <a:pt x="213527" y="5656"/>
                    <a:pt x="211410" y="3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BEDEE117-9B9A-4946-BE78-F0D948F34309}"/>
                </a:ext>
              </a:extLst>
            </p:cNvPr>
            <p:cNvSpPr/>
            <p:nvPr/>
          </p:nvSpPr>
          <p:spPr>
            <a:xfrm>
              <a:off x="4637086" y="2763822"/>
              <a:ext cx="47629" cy="163858"/>
            </a:xfrm>
            <a:custGeom>
              <a:avLst/>
              <a:gdLst>
                <a:gd name="connsiteX0" fmla="*/ 25402 w 47629"/>
                <a:gd name="connsiteY0" fmla="*/ 16 h 163858"/>
                <a:gd name="connsiteX1" fmla="*/ 28577 w 47629"/>
                <a:gd name="connsiteY1" fmla="*/ 76216 h 163858"/>
                <a:gd name="connsiteX2" fmla="*/ 2 w 47629"/>
                <a:gd name="connsiteY2" fmla="*/ 161941 h 163858"/>
                <a:gd name="connsiteX3" fmla="*/ 26989 w 47629"/>
                <a:gd name="connsiteY3" fmla="*/ 133366 h 163858"/>
                <a:gd name="connsiteX4" fmla="*/ 33339 w 47629"/>
                <a:gd name="connsiteY4" fmla="*/ 104791 h 163858"/>
                <a:gd name="connsiteX5" fmla="*/ 47627 w 47629"/>
                <a:gd name="connsiteY5" fmla="*/ 82566 h 163858"/>
                <a:gd name="connsiteX6" fmla="*/ 25402 w 47629"/>
                <a:gd name="connsiteY6" fmla="*/ 16 h 16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9" h="163858">
                  <a:moveTo>
                    <a:pt x="25402" y="16"/>
                  </a:moveTo>
                  <a:cubicBezTo>
                    <a:pt x="22227" y="-1042"/>
                    <a:pt x="32810" y="49229"/>
                    <a:pt x="28577" y="76216"/>
                  </a:cubicBezTo>
                  <a:cubicBezTo>
                    <a:pt x="24344" y="103204"/>
                    <a:pt x="267" y="152416"/>
                    <a:pt x="2" y="161941"/>
                  </a:cubicBezTo>
                  <a:cubicBezTo>
                    <a:pt x="-263" y="171466"/>
                    <a:pt x="21433" y="142891"/>
                    <a:pt x="26989" y="133366"/>
                  </a:cubicBezTo>
                  <a:cubicBezTo>
                    <a:pt x="32545" y="123841"/>
                    <a:pt x="29899" y="113258"/>
                    <a:pt x="33339" y="104791"/>
                  </a:cubicBezTo>
                  <a:cubicBezTo>
                    <a:pt x="36779" y="96324"/>
                    <a:pt x="47362" y="95531"/>
                    <a:pt x="47627" y="82566"/>
                  </a:cubicBezTo>
                  <a:cubicBezTo>
                    <a:pt x="47892" y="69601"/>
                    <a:pt x="28577" y="1074"/>
                    <a:pt x="25402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7F99FB02-E2A5-4BF2-B43D-2F668F87A000}"/>
                </a:ext>
              </a:extLst>
            </p:cNvPr>
            <p:cNvSpPr/>
            <p:nvPr/>
          </p:nvSpPr>
          <p:spPr>
            <a:xfrm>
              <a:off x="4579728" y="3062038"/>
              <a:ext cx="160826" cy="24415"/>
            </a:xfrm>
            <a:custGeom>
              <a:avLst/>
              <a:gdLst>
                <a:gd name="connsiteX0" fmla="*/ 210 w 160826"/>
                <a:gd name="connsiteY0" fmla="*/ 14537 h 24415"/>
                <a:gd name="connsiteX1" fmla="*/ 98635 w 160826"/>
                <a:gd name="connsiteY1" fmla="*/ 24062 h 24415"/>
                <a:gd name="connsiteX2" fmla="*/ 160547 w 160826"/>
                <a:gd name="connsiteY2" fmla="*/ 1837 h 24415"/>
                <a:gd name="connsiteX3" fmla="*/ 74822 w 160826"/>
                <a:gd name="connsiteY3" fmla="*/ 1837 h 24415"/>
                <a:gd name="connsiteX4" fmla="*/ 210 w 160826"/>
                <a:gd name="connsiteY4" fmla="*/ 14537 h 24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26" h="24415">
                  <a:moveTo>
                    <a:pt x="210" y="14537"/>
                  </a:moveTo>
                  <a:cubicBezTo>
                    <a:pt x="4179" y="18241"/>
                    <a:pt x="71912" y="26179"/>
                    <a:pt x="98635" y="24062"/>
                  </a:cubicBezTo>
                  <a:cubicBezTo>
                    <a:pt x="125358" y="21945"/>
                    <a:pt x="164516" y="5541"/>
                    <a:pt x="160547" y="1837"/>
                  </a:cubicBezTo>
                  <a:cubicBezTo>
                    <a:pt x="156578" y="-1867"/>
                    <a:pt x="100222" y="1043"/>
                    <a:pt x="74822" y="1837"/>
                  </a:cubicBezTo>
                  <a:cubicBezTo>
                    <a:pt x="49422" y="2631"/>
                    <a:pt x="-3759" y="10833"/>
                    <a:pt x="210" y="145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C618DEE6-87AE-4A51-BFAC-B6D16C4DE32D}"/>
                </a:ext>
              </a:extLst>
            </p:cNvPr>
            <p:cNvSpPr/>
            <p:nvPr/>
          </p:nvSpPr>
          <p:spPr>
            <a:xfrm>
              <a:off x="4395921" y="3281307"/>
              <a:ext cx="64825" cy="275810"/>
            </a:xfrm>
            <a:custGeom>
              <a:avLst/>
              <a:gdLst>
                <a:gd name="connsiteX0" fmla="*/ 63367 w 64825"/>
                <a:gd name="connsiteY0" fmla="*/ 56 h 275810"/>
                <a:gd name="connsiteX1" fmla="*/ 17329 w 64825"/>
                <a:gd name="connsiteY1" fmla="*/ 119118 h 275810"/>
                <a:gd name="connsiteX2" fmla="*/ 3042 w 64825"/>
                <a:gd name="connsiteY2" fmla="*/ 174681 h 275810"/>
                <a:gd name="connsiteX3" fmla="*/ 4629 w 64825"/>
                <a:gd name="connsiteY3" fmla="*/ 274693 h 275810"/>
                <a:gd name="connsiteX4" fmla="*/ 3042 w 64825"/>
                <a:gd name="connsiteY4" fmla="*/ 220718 h 275810"/>
                <a:gd name="connsiteX5" fmla="*/ 50667 w 64825"/>
                <a:gd name="connsiteY5" fmla="*/ 104831 h 275810"/>
                <a:gd name="connsiteX6" fmla="*/ 63367 w 64825"/>
                <a:gd name="connsiteY6" fmla="*/ 56 h 275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825" h="275810">
                  <a:moveTo>
                    <a:pt x="63367" y="56"/>
                  </a:moveTo>
                  <a:cubicBezTo>
                    <a:pt x="57811" y="2437"/>
                    <a:pt x="27383" y="90014"/>
                    <a:pt x="17329" y="119118"/>
                  </a:cubicBezTo>
                  <a:cubicBezTo>
                    <a:pt x="7275" y="148222"/>
                    <a:pt x="5159" y="148752"/>
                    <a:pt x="3042" y="174681"/>
                  </a:cubicBezTo>
                  <a:cubicBezTo>
                    <a:pt x="925" y="200610"/>
                    <a:pt x="4629" y="267020"/>
                    <a:pt x="4629" y="274693"/>
                  </a:cubicBezTo>
                  <a:cubicBezTo>
                    <a:pt x="4629" y="282366"/>
                    <a:pt x="-4631" y="249028"/>
                    <a:pt x="3042" y="220718"/>
                  </a:cubicBezTo>
                  <a:cubicBezTo>
                    <a:pt x="10715" y="192408"/>
                    <a:pt x="44053" y="138962"/>
                    <a:pt x="50667" y="104831"/>
                  </a:cubicBezTo>
                  <a:cubicBezTo>
                    <a:pt x="57281" y="70700"/>
                    <a:pt x="68923" y="-2325"/>
                    <a:pt x="63367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5DA22BFC-A00D-48F0-82ED-887171CA170C}"/>
                </a:ext>
              </a:extLst>
            </p:cNvPr>
            <p:cNvSpPr/>
            <p:nvPr/>
          </p:nvSpPr>
          <p:spPr>
            <a:xfrm>
              <a:off x="4351151" y="3559165"/>
              <a:ext cx="45328" cy="333646"/>
            </a:xfrm>
            <a:custGeom>
              <a:avLst/>
              <a:gdLst>
                <a:gd name="connsiteX0" fmla="*/ 27174 w 45328"/>
                <a:gd name="connsiteY0" fmla="*/ 10 h 333646"/>
                <a:gd name="connsiteX1" fmla="*/ 25587 w 45328"/>
                <a:gd name="connsiteY1" fmla="*/ 125423 h 333646"/>
                <a:gd name="connsiteX2" fmla="*/ 1774 w 45328"/>
                <a:gd name="connsiteY2" fmla="*/ 325448 h 333646"/>
                <a:gd name="connsiteX3" fmla="*/ 6537 w 45328"/>
                <a:gd name="connsiteY3" fmla="*/ 277823 h 333646"/>
                <a:gd name="connsiteX4" fmla="*/ 44637 w 45328"/>
                <a:gd name="connsiteY4" fmla="*/ 119073 h 333646"/>
                <a:gd name="connsiteX5" fmla="*/ 27174 w 45328"/>
                <a:gd name="connsiteY5" fmla="*/ 10 h 333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328" h="333646">
                  <a:moveTo>
                    <a:pt x="27174" y="10"/>
                  </a:moveTo>
                  <a:cubicBezTo>
                    <a:pt x="23999" y="1068"/>
                    <a:pt x="29820" y="71183"/>
                    <a:pt x="25587" y="125423"/>
                  </a:cubicBezTo>
                  <a:cubicBezTo>
                    <a:pt x="21354" y="179663"/>
                    <a:pt x="4949" y="300048"/>
                    <a:pt x="1774" y="325448"/>
                  </a:cubicBezTo>
                  <a:cubicBezTo>
                    <a:pt x="-1401" y="350848"/>
                    <a:pt x="-607" y="312219"/>
                    <a:pt x="6537" y="277823"/>
                  </a:cubicBezTo>
                  <a:cubicBezTo>
                    <a:pt x="13681" y="243427"/>
                    <a:pt x="40139" y="161936"/>
                    <a:pt x="44637" y="119073"/>
                  </a:cubicBezTo>
                  <a:cubicBezTo>
                    <a:pt x="49135" y="76211"/>
                    <a:pt x="30349" y="-1048"/>
                    <a:pt x="27174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0D217AA0-8F69-4334-9294-7C7278D5FE9A}"/>
                </a:ext>
              </a:extLst>
            </p:cNvPr>
            <p:cNvSpPr/>
            <p:nvPr/>
          </p:nvSpPr>
          <p:spPr>
            <a:xfrm>
              <a:off x="4489098" y="3028612"/>
              <a:ext cx="127376" cy="103765"/>
            </a:xfrm>
            <a:custGeom>
              <a:avLst/>
              <a:gdLst>
                <a:gd name="connsiteX0" fmla="*/ 127352 w 127376"/>
                <a:gd name="connsiteY0" fmla="*/ 338 h 103765"/>
                <a:gd name="connsiteX1" fmla="*/ 55915 w 127376"/>
                <a:gd name="connsiteY1" fmla="*/ 65426 h 103765"/>
                <a:gd name="connsiteX2" fmla="*/ 352 w 127376"/>
                <a:gd name="connsiteY2" fmla="*/ 103526 h 103765"/>
                <a:gd name="connsiteX3" fmla="*/ 33690 w 127376"/>
                <a:gd name="connsiteY3" fmla="*/ 79713 h 103765"/>
                <a:gd name="connsiteX4" fmla="*/ 63852 w 127376"/>
                <a:gd name="connsiteY4" fmla="*/ 41613 h 103765"/>
                <a:gd name="connsiteX5" fmla="*/ 127352 w 127376"/>
                <a:gd name="connsiteY5" fmla="*/ 338 h 10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376" h="103765">
                  <a:moveTo>
                    <a:pt x="127352" y="338"/>
                  </a:moveTo>
                  <a:cubicBezTo>
                    <a:pt x="126029" y="4307"/>
                    <a:pt x="77082" y="48228"/>
                    <a:pt x="55915" y="65426"/>
                  </a:cubicBezTo>
                  <a:cubicBezTo>
                    <a:pt x="34748" y="82624"/>
                    <a:pt x="4056" y="101145"/>
                    <a:pt x="352" y="103526"/>
                  </a:cubicBezTo>
                  <a:cubicBezTo>
                    <a:pt x="-3352" y="105907"/>
                    <a:pt x="23107" y="90032"/>
                    <a:pt x="33690" y="79713"/>
                  </a:cubicBezTo>
                  <a:cubicBezTo>
                    <a:pt x="44273" y="69394"/>
                    <a:pt x="51417" y="54842"/>
                    <a:pt x="63852" y="41613"/>
                  </a:cubicBezTo>
                  <a:cubicBezTo>
                    <a:pt x="76287" y="28384"/>
                    <a:pt x="128675" y="-3631"/>
                    <a:pt x="127352" y="3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567BF451-C478-40EA-AB86-1E2DA1091F06}"/>
                </a:ext>
              </a:extLst>
            </p:cNvPr>
            <p:cNvSpPr/>
            <p:nvPr/>
          </p:nvSpPr>
          <p:spPr>
            <a:xfrm>
              <a:off x="4454300" y="3119744"/>
              <a:ext cx="81198" cy="163371"/>
            </a:xfrm>
            <a:custGeom>
              <a:avLst/>
              <a:gdLst>
                <a:gd name="connsiteX0" fmla="*/ 81188 w 81198"/>
                <a:gd name="connsiteY0" fmla="*/ 1281 h 163371"/>
                <a:gd name="connsiteX1" fmla="*/ 22450 w 81198"/>
                <a:gd name="connsiteY1" fmla="*/ 101294 h 163371"/>
                <a:gd name="connsiteX2" fmla="*/ 225 w 81198"/>
                <a:gd name="connsiteY2" fmla="*/ 163206 h 163371"/>
                <a:gd name="connsiteX3" fmla="*/ 11338 w 81198"/>
                <a:gd name="connsiteY3" fmla="*/ 117169 h 163371"/>
                <a:gd name="connsiteX4" fmla="*/ 17688 w 81198"/>
                <a:gd name="connsiteY4" fmla="*/ 48906 h 163371"/>
                <a:gd name="connsiteX5" fmla="*/ 81188 w 81198"/>
                <a:gd name="connsiteY5" fmla="*/ 1281 h 16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198" h="163371">
                  <a:moveTo>
                    <a:pt x="81188" y="1281"/>
                  </a:moveTo>
                  <a:cubicBezTo>
                    <a:pt x="81982" y="10012"/>
                    <a:pt x="35944" y="74307"/>
                    <a:pt x="22450" y="101294"/>
                  </a:cubicBezTo>
                  <a:cubicBezTo>
                    <a:pt x="8956" y="128282"/>
                    <a:pt x="2077" y="160560"/>
                    <a:pt x="225" y="163206"/>
                  </a:cubicBezTo>
                  <a:cubicBezTo>
                    <a:pt x="-1627" y="165852"/>
                    <a:pt x="8428" y="136219"/>
                    <a:pt x="11338" y="117169"/>
                  </a:cubicBezTo>
                  <a:cubicBezTo>
                    <a:pt x="14248" y="98119"/>
                    <a:pt x="9751" y="67162"/>
                    <a:pt x="17688" y="48906"/>
                  </a:cubicBezTo>
                  <a:cubicBezTo>
                    <a:pt x="25625" y="30650"/>
                    <a:pt x="80394" y="-7450"/>
                    <a:pt x="81188" y="12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9E08BC28-BE97-4CA4-8868-7BB537ED01E6}"/>
                </a:ext>
              </a:extLst>
            </p:cNvPr>
            <p:cNvSpPr/>
            <p:nvPr/>
          </p:nvSpPr>
          <p:spPr>
            <a:xfrm>
              <a:off x="4451321" y="4024196"/>
              <a:ext cx="290013" cy="46175"/>
            </a:xfrm>
            <a:custGeom>
              <a:avLst/>
              <a:gdLst>
                <a:gd name="connsiteX0" fmla="*/ 29 w 290013"/>
                <a:gd name="connsiteY0" fmla="*/ 117 h 46175"/>
                <a:gd name="connsiteX1" fmla="*/ 109567 w 290013"/>
                <a:gd name="connsiteY1" fmla="*/ 36629 h 46175"/>
                <a:gd name="connsiteX2" fmla="*/ 287367 w 290013"/>
                <a:gd name="connsiteY2" fmla="*/ 46154 h 46175"/>
                <a:gd name="connsiteX3" fmla="*/ 209579 w 290013"/>
                <a:gd name="connsiteY3" fmla="*/ 35042 h 46175"/>
                <a:gd name="connsiteX4" fmla="*/ 119092 w 290013"/>
                <a:gd name="connsiteY4" fmla="*/ 25517 h 46175"/>
                <a:gd name="connsiteX5" fmla="*/ 29 w 290013"/>
                <a:gd name="connsiteY5" fmla="*/ 117 h 4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013" h="46175">
                  <a:moveTo>
                    <a:pt x="29" y="117"/>
                  </a:moveTo>
                  <a:cubicBezTo>
                    <a:pt x="-1558" y="1969"/>
                    <a:pt x="61677" y="28956"/>
                    <a:pt x="109567" y="36629"/>
                  </a:cubicBezTo>
                  <a:cubicBezTo>
                    <a:pt x="157457" y="44302"/>
                    <a:pt x="270698" y="46419"/>
                    <a:pt x="287367" y="46154"/>
                  </a:cubicBezTo>
                  <a:cubicBezTo>
                    <a:pt x="304036" y="45890"/>
                    <a:pt x="237625" y="38481"/>
                    <a:pt x="209579" y="35042"/>
                  </a:cubicBezTo>
                  <a:cubicBezTo>
                    <a:pt x="181533" y="31603"/>
                    <a:pt x="150048" y="32132"/>
                    <a:pt x="119092" y="25517"/>
                  </a:cubicBezTo>
                  <a:cubicBezTo>
                    <a:pt x="88136" y="18902"/>
                    <a:pt x="1616" y="-1735"/>
                    <a:pt x="29" y="1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5613063A-3121-4A49-AF9D-539496F4CF76}"/>
                </a:ext>
              </a:extLst>
            </p:cNvPr>
            <p:cNvSpPr/>
            <p:nvPr/>
          </p:nvSpPr>
          <p:spPr>
            <a:xfrm>
              <a:off x="4732640" y="4086384"/>
              <a:ext cx="300014" cy="26921"/>
            </a:xfrm>
            <a:custGeom>
              <a:avLst/>
              <a:gdLst>
                <a:gd name="connsiteX0" fmla="*/ 1285 w 300014"/>
                <a:gd name="connsiteY0" fmla="*/ 1429 h 26921"/>
                <a:gd name="connsiteX1" fmla="*/ 167973 w 300014"/>
                <a:gd name="connsiteY1" fmla="*/ 3016 h 26921"/>
                <a:gd name="connsiteX2" fmla="*/ 299735 w 300014"/>
                <a:gd name="connsiteY2" fmla="*/ 3016 h 26921"/>
                <a:gd name="connsiteX3" fmla="*/ 199723 w 300014"/>
                <a:gd name="connsiteY3" fmla="*/ 10954 h 26921"/>
                <a:gd name="connsiteX4" fmla="*/ 94948 w 300014"/>
                <a:gd name="connsiteY4" fmla="*/ 26829 h 26921"/>
                <a:gd name="connsiteX5" fmla="*/ 1285 w 300014"/>
                <a:gd name="connsiteY5" fmla="*/ 1429 h 2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014" h="26921">
                  <a:moveTo>
                    <a:pt x="1285" y="1429"/>
                  </a:moveTo>
                  <a:cubicBezTo>
                    <a:pt x="13456" y="-2540"/>
                    <a:pt x="167973" y="3016"/>
                    <a:pt x="167973" y="3016"/>
                  </a:cubicBezTo>
                  <a:cubicBezTo>
                    <a:pt x="217715" y="3281"/>
                    <a:pt x="294443" y="1693"/>
                    <a:pt x="299735" y="3016"/>
                  </a:cubicBezTo>
                  <a:cubicBezTo>
                    <a:pt x="305027" y="4339"/>
                    <a:pt x="233854" y="6985"/>
                    <a:pt x="199723" y="10954"/>
                  </a:cubicBezTo>
                  <a:cubicBezTo>
                    <a:pt x="165592" y="14923"/>
                    <a:pt x="123258" y="28152"/>
                    <a:pt x="94948" y="26829"/>
                  </a:cubicBezTo>
                  <a:cubicBezTo>
                    <a:pt x="66638" y="25506"/>
                    <a:pt x="-10886" y="5398"/>
                    <a:pt x="1285" y="1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A0166C08-B4DB-419F-9EAA-38F53F2ED188}"/>
                </a:ext>
              </a:extLst>
            </p:cNvPr>
            <p:cNvSpPr/>
            <p:nvPr/>
          </p:nvSpPr>
          <p:spPr>
            <a:xfrm>
              <a:off x="5089242" y="3946155"/>
              <a:ext cx="335286" cy="153835"/>
            </a:xfrm>
            <a:custGeom>
              <a:avLst/>
              <a:gdLst>
                <a:gd name="connsiteX0" fmla="*/ 1341 w 335286"/>
                <a:gd name="connsiteY0" fmla="*/ 153828 h 153835"/>
                <a:gd name="connsiteX1" fmla="*/ 217241 w 335286"/>
                <a:gd name="connsiteY1" fmla="*/ 79745 h 153835"/>
                <a:gd name="connsiteX2" fmla="*/ 331541 w 335286"/>
                <a:gd name="connsiteY2" fmla="*/ 1428 h 153835"/>
                <a:gd name="connsiteX3" fmla="*/ 291325 w 335286"/>
                <a:gd name="connsiteY3" fmla="*/ 33178 h 153835"/>
                <a:gd name="connsiteX4" fmla="*/ 132575 w 335286"/>
                <a:gd name="connsiteY4" fmla="*/ 83978 h 153835"/>
                <a:gd name="connsiteX5" fmla="*/ 1341 w 335286"/>
                <a:gd name="connsiteY5" fmla="*/ 153828 h 153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5286" h="153835">
                  <a:moveTo>
                    <a:pt x="1341" y="153828"/>
                  </a:moveTo>
                  <a:cubicBezTo>
                    <a:pt x="15452" y="153122"/>
                    <a:pt x="162208" y="105145"/>
                    <a:pt x="217241" y="79745"/>
                  </a:cubicBezTo>
                  <a:cubicBezTo>
                    <a:pt x="272274" y="54345"/>
                    <a:pt x="319194" y="9189"/>
                    <a:pt x="331541" y="1428"/>
                  </a:cubicBezTo>
                  <a:cubicBezTo>
                    <a:pt x="343888" y="-6333"/>
                    <a:pt x="324486" y="19420"/>
                    <a:pt x="291325" y="33178"/>
                  </a:cubicBezTo>
                  <a:cubicBezTo>
                    <a:pt x="258164" y="46936"/>
                    <a:pt x="177025" y="65986"/>
                    <a:pt x="132575" y="83978"/>
                  </a:cubicBezTo>
                  <a:cubicBezTo>
                    <a:pt x="88125" y="101970"/>
                    <a:pt x="-12770" y="154534"/>
                    <a:pt x="1341" y="1538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8CCCFDFD-EDD6-4B97-AB09-23EC9E85379A}"/>
                </a:ext>
              </a:extLst>
            </p:cNvPr>
            <p:cNvSpPr/>
            <p:nvPr/>
          </p:nvSpPr>
          <p:spPr>
            <a:xfrm>
              <a:off x="5084758" y="2280678"/>
              <a:ext cx="259846" cy="95356"/>
            </a:xfrm>
            <a:custGeom>
              <a:avLst/>
              <a:gdLst>
                <a:gd name="connsiteX0" fmla="*/ 5 w 259846"/>
                <a:gd name="connsiteY0" fmla="*/ 560 h 95356"/>
                <a:gd name="connsiteX1" fmla="*/ 55567 w 259846"/>
                <a:gd name="connsiteY1" fmla="*/ 67235 h 95356"/>
                <a:gd name="connsiteX2" fmla="*/ 252417 w 259846"/>
                <a:gd name="connsiteY2" fmla="*/ 75172 h 95356"/>
                <a:gd name="connsiteX3" fmla="*/ 204792 w 259846"/>
                <a:gd name="connsiteY3" fmla="*/ 75172 h 95356"/>
                <a:gd name="connsiteX4" fmla="*/ 76205 w 259846"/>
                <a:gd name="connsiteY4" fmla="*/ 94222 h 95356"/>
                <a:gd name="connsiteX5" fmla="*/ 52392 w 259846"/>
                <a:gd name="connsiteY5" fmla="*/ 37072 h 95356"/>
                <a:gd name="connsiteX6" fmla="*/ 5 w 259846"/>
                <a:gd name="connsiteY6" fmla="*/ 560 h 95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846" h="95356">
                  <a:moveTo>
                    <a:pt x="5" y="560"/>
                  </a:moveTo>
                  <a:cubicBezTo>
                    <a:pt x="534" y="5587"/>
                    <a:pt x="13498" y="54800"/>
                    <a:pt x="55567" y="67235"/>
                  </a:cubicBezTo>
                  <a:cubicBezTo>
                    <a:pt x="97636" y="79670"/>
                    <a:pt x="227546" y="73849"/>
                    <a:pt x="252417" y="75172"/>
                  </a:cubicBezTo>
                  <a:cubicBezTo>
                    <a:pt x="277288" y="76495"/>
                    <a:pt x="234161" y="71997"/>
                    <a:pt x="204792" y="75172"/>
                  </a:cubicBezTo>
                  <a:cubicBezTo>
                    <a:pt x="175423" y="78347"/>
                    <a:pt x="101605" y="100572"/>
                    <a:pt x="76205" y="94222"/>
                  </a:cubicBezTo>
                  <a:cubicBezTo>
                    <a:pt x="50805" y="87872"/>
                    <a:pt x="65357" y="48449"/>
                    <a:pt x="52392" y="37072"/>
                  </a:cubicBezTo>
                  <a:cubicBezTo>
                    <a:pt x="39427" y="25695"/>
                    <a:pt x="-524" y="-4467"/>
                    <a:pt x="5" y="5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CCC5C9D0-75B7-4395-8039-D3F1AA094B39}"/>
                </a:ext>
              </a:extLst>
            </p:cNvPr>
            <p:cNvSpPr/>
            <p:nvPr/>
          </p:nvSpPr>
          <p:spPr>
            <a:xfrm>
              <a:off x="5333198" y="2363181"/>
              <a:ext cx="160869" cy="277747"/>
            </a:xfrm>
            <a:custGeom>
              <a:avLst/>
              <a:gdLst>
                <a:gd name="connsiteX0" fmla="*/ 159552 w 160869"/>
                <a:gd name="connsiteY0" fmla="*/ 607 h 277747"/>
                <a:gd name="connsiteX1" fmla="*/ 80177 w 160869"/>
                <a:gd name="connsiteY1" fmla="*/ 33944 h 277747"/>
                <a:gd name="connsiteX2" fmla="*/ 45252 w 160869"/>
                <a:gd name="connsiteY2" fmla="*/ 65694 h 277747"/>
                <a:gd name="connsiteX3" fmla="*/ 27790 w 160869"/>
                <a:gd name="connsiteY3" fmla="*/ 270482 h 277747"/>
                <a:gd name="connsiteX4" fmla="*/ 21440 w 160869"/>
                <a:gd name="connsiteY4" fmla="*/ 219682 h 277747"/>
                <a:gd name="connsiteX5" fmla="*/ 19852 w 160869"/>
                <a:gd name="connsiteY5" fmla="*/ 102207 h 277747"/>
                <a:gd name="connsiteX6" fmla="*/ 8740 w 160869"/>
                <a:gd name="connsiteY6" fmla="*/ 64107 h 277747"/>
                <a:gd name="connsiteX7" fmla="*/ 159552 w 160869"/>
                <a:gd name="connsiteY7" fmla="*/ 607 h 277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869" h="277747">
                  <a:moveTo>
                    <a:pt x="159552" y="607"/>
                  </a:moveTo>
                  <a:cubicBezTo>
                    <a:pt x="171458" y="-4420"/>
                    <a:pt x="99227" y="23096"/>
                    <a:pt x="80177" y="33944"/>
                  </a:cubicBezTo>
                  <a:cubicBezTo>
                    <a:pt x="61127" y="44792"/>
                    <a:pt x="53983" y="26271"/>
                    <a:pt x="45252" y="65694"/>
                  </a:cubicBezTo>
                  <a:cubicBezTo>
                    <a:pt x="36521" y="105117"/>
                    <a:pt x="31759" y="244817"/>
                    <a:pt x="27790" y="270482"/>
                  </a:cubicBezTo>
                  <a:cubicBezTo>
                    <a:pt x="23821" y="296147"/>
                    <a:pt x="22763" y="247728"/>
                    <a:pt x="21440" y="219682"/>
                  </a:cubicBezTo>
                  <a:cubicBezTo>
                    <a:pt x="20117" y="191636"/>
                    <a:pt x="21969" y="128136"/>
                    <a:pt x="19852" y="102207"/>
                  </a:cubicBezTo>
                  <a:cubicBezTo>
                    <a:pt x="17735" y="76278"/>
                    <a:pt x="-15337" y="80511"/>
                    <a:pt x="8740" y="64107"/>
                  </a:cubicBezTo>
                  <a:cubicBezTo>
                    <a:pt x="32817" y="47703"/>
                    <a:pt x="147646" y="5634"/>
                    <a:pt x="159552" y="6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A37BE931-CF07-40FD-BB61-68F642B2BF03}"/>
                </a:ext>
              </a:extLst>
            </p:cNvPr>
            <p:cNvSpPr/>
            <p:nvPr/>
          </p:nvSpPr>
          <p:spPr>
            <a:xfrm>
              <a:off x="5311454" y="2649379"/>
              <a:ext cx="74938" cy="216844"/>
            </a:xfrm>
            <a:custGeom>
              <a:avLst/>
              <a:gdLst>
                <a:gd name="connsiteX0" fmla="*/ 22546 w 74938"/>
                <a:gd name="connsiteY0" fmla="*/ 159 h 216844"/>
                <a:gd name="connsiteX1" fmla="*/ 44771 w 74938"/>
                <a:gd name="connsiteY1" fmla="*/ 127159 h 216844"/>
                <a:gd name="connsiteX2" fmla="*/ 321 w 74938"/>
                <a:gd name="connsiteY2" fmla="*/ 216059 h 216844"/>
                <a:gd name="connsiteX3" fmla="*/ 27309 w 74938"/>
                <a:gd name="connsiteY3" fmla="*/ 166846 h 216844"/>
                <a:gd name="connsiteX4" fmla="*/ 74934 w 74938"/>
                <a:gd name="connsiteY4" fmla="*/ 101759 h 216844"/>
                <a:gd name="connsiteX5" fmla="*/ 22546 w 74938"/>
                <a:gd name="connsiteY5" fmla="*/ 159 h 216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938" h="216844">
                  <a:moveTo>
                    <a:pt x="22546" y="159"/>
                  </a:moveTo>
                  <a:cubicBezTo>
                    <a:pt x="17519" y="4392"/>
                    <a:pt x="48475" y="91176"/>
                    <a:pt x="44771" y="127159"/>
                  </a:cubicBezTo>
                  <a:cubicBezTo>
                    <a:pt x="41067" y="163142"/>
                    <a:pt x="3231" y="209445"/>
                    <a:pt x="321" y="216059"/>
                  </a:cubicBezTo>
                  <a:cubicBezTo>
                    <a:pt x="-2589" y="222673"/>
                    <a:pt x="14874" y="185896"/>
                    <a:pt x="27309" y="166846"/>
                  </a:cubicBezTo>
                  <a:cubicBezTo>
                    <a:pt x="39744" y="147796"/>
                    <a:pt x="74405" y="126365"/>
                    <a:pt x="74934" y="101759"/>
                  </a:cubicBezTo>
                  <a:cubicBezTo>
                    <a:pt x="75463" y="77153"/>
                    <a:pt x="27573" y="-4074"/>
                    <a:pt x="22546" y="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AD8915A9-6A0A-483A-A39F-48D759693B1E}"/>
                </a:ext>
              </a:extLst>
            </p:cNvPr>
            <p:cNvSpPr/>
            <p:nvPr/>
          </p:nvSpPr>
          <p:spPr>
            <a:xfrm>
              <a:off x="5221012" y="2866789"/>
              <a:ext cx="121178" cy="305868"/>
            </a:xfrm>
            <a:custGeom>
              <a:avLst/>
              <a:gdLst>
                <a:gd name="connsiteX0" fmla="*/ 89176 w 121178"/>
                <a:gd name="connsiteY0" fmla="*/ 236 h 305868"/>
                <a:gd name="connsiteX1" fmla="*/ 82826 w 121178"/>
                <a:gd name="connsiteY1" fmla="*/ 160574 h 305868"/>
                <a:gd name="connsiteX2" fmla="*/ 1863 w 121178"/>
                <a:gd name="connsiteY2" fmla="*/ 303449 h 305868"/>
                <a:gd name="connsiteX3" fmla="*/ 33613 w 121178"/>
                <a:gd name="connsiteY3" fmla="*/ 241536 h 305868"/>
                <a:gd name="connsiteX4" fmla="*/ 119338 w 121178"/>
                <a:gd name="connsiteY4" fmla="*/ 127236 h 305868"/>
                <a:gd name="connsiteX5" fmla="*/ 89176 w 121178"/>
                <a:gd name="connsiteY5" fmla="*/ 236 h 3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178" h="305868">
                  <a:moveTo>
                    <a:pt x="89176" y="236"/>
                  </a:moveTo>
                  <a:cubicBezTo>
                    <a:pt x="83091" y="5792"/>
                    <a:pt x="97378" y="110039"/>
                    <a:pt x="82826" y="160574"/>
                  </a:cubicBezTo>
                  <a:cubicBezTo>
                    <a:pt x="68274" y="211109"/>
                    <a:pt x="10065" y="289955"/>
                    <a:pt x="1863" y="303449"/>
                  </a:cubicBezTo>
                  <a:cubicBezTo>
                    <a:pt x="-6339" y="316943"/>
                    <a:pt x="14034" y="270905"/>
                    <a:pt x="33613" y="241536"/>
                  </a:cubicBezTo>
                  <a:cubicBezTo>
                    <a:pt x="53192" y="212167"/>
                    <a:pt x="109284" y="166130"/>
                    <a:pt x="119338" y="127236"/>
                  </a:cubicBezTo>
                  <a:cubicBezTo>
                    <a:pt x="129392" y="88342"/>
                    <a:pt x="95261" y="-5320"/>
                    <a:pt x="89176" y="2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71FAF442-6807-422C-8693-6870314178B9}"/>
                </a:ext>
              </a:extLst>
            </p:cNvPr>
            <p:cNvSpPr/>
            <p:nvPr/>
          </p:nvSpPr>
          <p:spPr>
            <a:xfrm>
              <a:off x="5148089" y="3060555"/>
              <a:ext cx="173190" cy="434891"/>
            </a:xfrm>
            <a:custGeom>
              <a:avLst/>
              <a:gdLst>
                <a:gd name="connsiteX0" fmla="*/ 171624 w 173190"/>
                <a:gd name="connsiteY0" fmla="*/ 145 h 434891"/>
                <a:gd name="connsiteX1" fmla="*/ 114474 w 173190"/>
                <a:gd name="connsiteY1" fmla="*/ 104920 h 434891"/>
                <a:gd name="connsiteX2" fmla="*/ 4936 w 173190"/>
                <a:gd name="connsiteY2" fmla="*/ 425595 h 434891"/>
                <a:gd name="connsiteX3" fmla="*/ 31924 w 173190"/>
                <a:gd name="connsiteY3" fmla="*/ 325583 h 434891"/>
                <a:gd name="connsiteX4" fmla="*/ 147811 w 173190"/>
                <a:gd name="connsiteY4" fmla="*/ 87458 h 434891"/>
                <a:gd name="connsiteX5" fmla="*/ 171624 w 173190"/>
                <a:gd name="connsiteY5" fmla="*/ 145 h 434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190" h="434891">
                  <a:moveTo>
                    <a:pt x="171624" y="145"/>
                  </a:moveTo>
                  <a:cubicBezTo>
                    <a:pt x="166068" y="3055"/>
                    <a:pt x="142255" y="34012"/>
                    <a:pt x="114474" y="104920"/>
                  </a:cubicBezTo>
                  <a:cubicBezTo>
                    <a:pt x="86693" y="175828"/>
                    <a:pt x="18694" y="388818"/>
                    <a:pt x="4936" y="425595"/>
                  </a:cubicBezTo>
                  <a:cubicBezTo>
                    <a:pt x="-8822" y="462372"/>
                    <a:pt x="8112" y="381939"/>
                    <a:pt x="31924" y="325583"/>
                  </a:cubicBezTo>
                  <a:cubicBezTo>
                    <a:pt x="55736" y="269227"/>
                    <a:pt x="127967" y="136670"/>
                    <a:pt x="147811" y="87458"/>
                  </a:cubicBezTo>
                  <a:cubicBezTo>
                    <a:pt x="167655" y="38246"/>
                    <a:pt x="177180" y="-2765"/>
                    <a:pt x="171624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2711CFA8-9D17-4EF7-948C-054DFDEFA432}"/>
                </a:ext>
              </a:extLst>
            </p:cNvPr>
            <p:cNvSpPr/>
            <p:nvPr/>
          </p:nvSpPr>
          <p:spPr>
            <a:xfrm>
              <a:off x="5059673" y="3485691"/>
              <a:ext cx="145665" cy="331396"/>
            </a:xfrm>
            <a:custGeom>
              <a:avLst/>
              <a:gdLst>
                <a:gd name="connsiteX0" fmla="*/ 144152 w 145665"/>
                <a:gd name="connsiteY0" fmla="*/ 459 h 331396"/>
                <a:gd name="connsiteX1" fmla="*/ 77477 w 145665"/>
                <a:gd name="connsiteY1" fmla="*/ 151272 h 331396"/>
                <a:gd name="connsiteX2" fmla="*/ 1277 w 145665"/>
                <a:gd name="connsiteY2" fmla="*/ 329072 h 331396"/>
                <a:gd name="connsiteX3" fmla="*/ 36202 w 145665"/>
                <a:gd name="connsiteY3" fmla="*/ 243347 h 331396"/>
                <a:gd name="connsiteX4" fmla="*/ 118752 w 145665"/>
                <a:gd name="connsiteY4" fmla="*/ 108409 h 331396"/>
                <a:gd name="connsiteX5" fmla="*/ 144152 w 145665"/>
                <a:gd name="connsiteY5" fmla="*/ 459 h 33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665" h="331396">
                  <a:moveTo>
                    <a:pt x="144152" y="459"/>
                  </a:moveTo>
                  <a:cubicBezTo>
                    <a:pt x="137273" y="7603"/>
                    <a:pt x="101289" y="96503"/>
                    <a:pt x="77477" y="151272"/>
                  </a:cubicBezTo>
                  <a:cubicBezTo>
                    <a:pt x="53665" y="206041"/>
                    <a:pt x="8156" y="313726"/>
                    <a:pt x="1277" y="329072"/>
                  </a:cubicBezTo>
                  <a:cubicBezTo>
                    <a:pt x="-5602" y="344418"/>
                    <a:pt x="16623" y="280124"/>
                    <a:pt x="36202" y="243347"/>
                  </a:cubicBezTo>
                  <a:cubicBezTo>
                    <a:pt x="55781" y="206570"/>
                    <a:pt x="104464" y="145451"/>
                    <a:pt x="118752" y="108409"/>
                  </a:cubicBezTo>
                  <a:cubicBezTo>
                    <a:pt x="133039" y="71367"/>
                    <a:pt x="151031" y="-6685"/>
                    <a:pt x="144152" y="4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DB456A90-F1E8-43F6-A35A-60ADE1548555}"/>
                </a:ext>
              </a:extLst>
            </p:cNvPr>
            <p:cNvSpPr/>
            <p:nvPr/>
          </p:nvSpPr>
          <p:spPr>
            <a:xfrm>
              <a:off x="5068665" y="3637031"/>
              <a:ext cx="150440" cy="519121"/>
            </a:xfrm>
            <a:custGeom>
              <a:avLst/>
              <a:gdLst>
                <a:gd name="connsiteX0" fmla="*/ 149448 w 150440"/>
                <a:gd name="connsiteY0" fmla="*/ 4694 h 519121"/>
                <a:gd name="connsiteX1" fmla="*/ 82773 w 150440"/>
                <a:gd name="connsiteY1" fmla="*/ 106294 h 519121"/>
                <a:gd name="connsiteX2" fmla="*/ 3398 w 150440"/>
                <a:gd name="connsiteY2" fmla="*/ 504757 h 519121"/>
                <a:gd name="connsiteX3" fmla="*/ 16098 w 150440"/>
                <a:gd name="connsiteY3" fmla="*/ 411094 h 519121"/>
                <a:gd name="connsiteX4" fmla="*/ 30385 w 150440"/>
                <a:gd name="connsiteY4" fmla="*/ 217419 h 519121"/>
                <a:gd name="connsiteX5" fmla="*/ 149448 w 150440"/>
                <a:gd name="connsiteY5" fmla="*/ 4694 h 519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440" h="519121">
                  <a:moveTo>
                    <a:pt x="149448" y="4694"/>
                  </a:moveTo>
                  <a:cubicBezTo>
                    <a:pt x="158179" y="-13827"/>
                    <a:pt x="107115" y="22950"/>
                    <a:pt x="82773" y="106294"/>
                  </a:cubicBezTo>
                  <a:cubicBezTo>
                    <a:pt x="58431" y="189638"/>
                    <a:pt x="14510" y="453957"/>
                    <a:pt x="3398" y="504757"/>
                  </a:cubicBezTo>
                  <a:cubicBezTo>
                    <a:pt x="-7715" y="555557"/>
                    <a:pt x="11600" y="458984"/>
                    <a:pt x="16098" y="411094"/>
                  </a:cubicBezTo>
                  <a:cubicBezTo>
                    <a:pt x="20596" y="363204"/>
                    <a:pt x="13716" y="282242"/>
                    <a:pt x="30385" y="217419"/>
                  </a:cubicBezTo>
                  <a:cubicBezTo>
                    <a:pt x="47054" y="152596"/>
                    <a:pt x="140717" y="23215"/>
                    <a:pt x="149448" y="46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9D756613-1F14-428A-88AE-65515940CB40}"/>
                </a:ext>
              </a:extLst>
            </p:cNvPr>
            <p:cNvSpPr/>
            <p:nvPr/>
          </p:nvSpPr>
          <p:spPr>
            <a:xfrm>
              <a:off x="4993505" y="4173354"/>
              <a:ext cx="81042" cy="322888"/>
            </a:xfrm>
            <a:custGeom>
              <a:avLst/>
              <a:gdLst>
                <a:gd name="connsiteX0" fmla="*/ 76970 w 81042"/>
                <a:gd name="connsiteY0" fmla="*/ 184 h 322888"/>
                <a:gd name="connsiteX1" fmla="*/ 48395 w 81042"/>
                <a:gd name="connsiteY1" fmla="*/ 138296 h 322888"/>
                <a:gd name="connsiteX2" fmla="*/ 770 w 81042"/>
                <a:gd name="connsiteY2" fmla="*/ 319271 h 322888"/>
                <a:gd name="connsiteX3" fmla="*/ 22995 w 81042"/>
                <a:gd name="connsiteY3" fmla="*/ 247834 h 322888"/>
                <a:gd name="connsiteX4" fmla="*/ 75383 w 81042"/>
                <a:gd name="connsiteY4" fmla="*/ 111309 h 322888"/>
                <a:gd name="connsiteX5" fmla="*/ 76970 w 81042"/>
                <a:gd name="connsiteY5" fmla="*/ 184 h 3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42" h="322888">
                  <a:moveTo>
                    <a:pt x="76970" y="184"/>
                  </a:moveTo>
                  <a:cubicBezTo>
                    <a:pt x="72472" y="4682"/>
                    <a:pt x="61095" y="85115"/>
                    <a:pt x="48395" y="138296"/>
                  </a:cubicBezTo>
                  <a:cubicBezTo>
                    <a:pt x="35695" y="191477"/>
                    <a:pt x="5003" y="301015"/>
                    <a:pt x="770" y="319271"/>
                  </a:cubicBezTo>
                  <a:cubicBezTo>
                    <a:pt x="-3463" y="337527"/>
                    <a:pt x="10560" y="282494"/>
                    <a:pt x="22995" y="247834"/>
                  </a:cubicBezTo>
                  <a:cubicBezTo>
                    <a:pt x="35430" y="213174"/>
                    <a:pt x="66916" y="147822"/>
                    <a:pt x="75383" y="111309"/>
                  </a:cubicBezTo>
                  <a:cubicBezTo>
                    <a:pt x="83850" y="74797"/>
                    <a:pt x="81468" y="-4314"/>
                    <a:pt x="76970" y="1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CE92DE3F-0D29-4F65-B339-94EBA6A57450}"/>
                </a:ext>
              </a:extLst>
            </p:cNvPr>
            <p:cNvSpPr/>
            <p:nvPr/>
          </p:nvSpPr>
          <p:spPr>
            <a:xfrm>
              <a:off x="4926300" y="4434961"/>
              <a:ext cx="87506" cy="342663"/>
            </a:xfrm>
            <a:custGeom>
              <a:avLst/>
              <a:gdLst>
                <a:gd name="connsiteX0" fmla="*/ 87025 w 87506"/>
                <a:gd name="connsiteY0" fmla="*/ 14802 h 342663"/>
                <a:gd name="connsiteX1" fmla="*/ 45750 w 87506"/>
                <a:gd name="connsiteY1" fmla="*/ 64014 h 342663"/>
                <a:gd name="connsiteX2" fmla="*/ 1300 w 87506"/>
                <a:gd name="connsiteY2" fmla="*/ 329127 h 342663"/>
                <a:gd name="connsiteX3" fmla="*/ 17175 w 87506"/>
                <a:gd name="connsiteY3" fmla="*/ 275152 h 342663"/>
                <a:gd name="connsiteX4" fmla="*/ 87025 w 87506"/>
                <a:gd name="connsiteY4" fmla="*/ 14802 h 342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506" h="342663">
                  <a:moveTo>
                    <a:pt x="87025" y="14802"/>
                  </a:moveTo>
                  <a:cubicBezTo>
                    <a:pt x="91787" y="-20388"/>
                    <a:pt x="60037" y="11627"/>
                    <a:pt x="45750" y="64014"/>
                  </a:cubicBezTo>
                  <a:cubicBezTo>
                    <a:pt x="31463" y="116401"/>
                    <a:pt x="6062" y="293937"/>
                    <a:pt x="1300" y="329127"/>
                  </a:cubicBezTo>
                  <a:cubicBezTo>
                    <a:pt x="-3462" y="364317"/>
                    <a:pt x="5533" y="325423"/>
                    <a:pt x="17175" y="275152"/>
                  </a:cubicBezTo>
                  <a:cubicBezTo>
                    <a:pt x="28817" y="224881"/>
                    <a:pt x="82263" y="49992"/>
                    <a:pt x="87025" y="148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AE61C7F6-0674-4B2E-B52A-E9EB52F8E236}"/>
                </a:ext>
              </a:extLst>
            </p:cNvPr>
            <p:cNvSpPr/>
            <p:nvPr/>
          </p:nvSpPr>
          <p:spPr>
            <a:xfrm>
              <a:off x="5543413" y="3883017"/>
              <a:ext cx="324472" cy="87398"/>
            </a:xfrm>
            <a:custGeom>
              <a:avLst/>
              <a:gdLst>
                <a:gd name="connsiteX0" fmla="*/ 137 w 324472"/>
                <a:gd name="connsiteY0" fmla="*/ 8 h 87398"/>
                <a:gd name="connsiteX1" fmla="*/ 44587 w 324472"/>
                <a:gd name="connsiteY1" fmla="*/ 71446 h 87398"/>
                <a:gd name="connsiteX2" fmla="*/ 143012 w 324472"/>
                <a:gd name="connsiteY2" fmla="*/ 87321 h 87398"/>
                <a:gd name="connsiteX3" fmla="*/ 243025 w 324472"/>
                <a:gd name="connsiteY3" fmla="*/ 68271 h 87398"/>
                <a:gd name="connsiteX4" fmla="*/ 323987 w 324472"/>
                <a:gd name="connsiteY4" fmla="*/ 31758 h 87398"/>
                <a:gd name="connsiteX5" fmla="*/ 271600 w 324472"/>
                <a:gd name="connsiteY5" fmla="*/ 53983 h 87398"/>
                <a:gd name="connsiteX6" fmla="*/ 168412 w 324472"/>
                <a:gd name="connsiteY6" fmla="*/ 68271 h 87398"/>
                <a:gd name="connsiteX7" fmla="*/ 57287 w 324472"/>
                <a:gd name="connsiteY7" fmla="*/ 76208 h 87398"/>
                <a:gd name="connsiteX8" fmla="*/ 137 w 324472"/>
                <a:gd name="connsiteY8" fmla="*/ 8 h 8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472" h="87398">
                  <a:moveTo>
                    <a:pt x="137" y="8"/>
                  </a:moveTo>
                  <a:cubicBezTo>
                    <a:pt x="-1980" y="-786"/>
                    <a:pt x="20775" y="56894"/>
                    <a:pt x="44587" y="71446"/>
                  </a:cubicBezTo>
                  <a:cubicBezTo>
                    <a:pt x="68399" y="85998"/>
                    <a:pt x="109939" y="87850"/>
                    <a:pt x="143012" y="87321"/>
                  </a:cubicBezTo>
                  <a:cubicBezTo>
                    <a:pt x="176085" y="86792"/>
                    <a:pt x="212863" y="77531"/>
                    <a:pt x="243025" y="68271"/>
                  </a:cubicBezTo>
                  <a:cubicBezTo>
                    <a:pt x="273187" y="59011"/>
                    <a:pt x="319225" y="34139"/>
                    <a:pt x="323987" y="31758"/>
                  </a:cubicBezTo>
                  <a:cubicBezTo>
                    <a:pt x="328749" y="29377"/>
                    <a:pt x="297529" y="47898"/>
                    <a:pt x="271600" y="53983"/>
                  </a:cubicBezTo>
                  <a:cubicBezTo>
                    <a:pt x="245671" y="60069"/>
                    <a:pt x="204131" y="64567"/>
                    <a:pt x="168412" y="68271"/>
                  </a:cubicBezTo>
                  <a:cubicBezTo>
                    <a:pt x="132693" y="71975"/>
                    <a:pt x="83481" y="81235"/>
                    <a:pt x="57287" y="76208"/>
                  </a:cubicBezTo>
                  <a:cubicBezTo>
                    <a:pt x="31093" y="71181"/>
                    <a:pt x="2254" y="802"/>
                    <a:pt x="137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366E12DE-4B57-4975-A020-9C2F3CB46A6D}"/>
                </a:ext>
              </a:extLst>
            </p:cNvPr>
            <p:cNvSpPr/>
            <p:nvPr/>
          </p:nvSpPr>
          <p:spPr>
            <a:xfrm>
              <a:off x="5317353" y="3022453"/>
              <a:ext cx="112118" cy="383566"/>
            </a:xfrm>
            <a:custGeom>
              <a:avLst/>
              <a:gdLst>
                <a:gd name="connsiteX0" fmla="*/ 111897 w 112118"/>
                <a:gd name="connsiteY0" fmla="*/ 147 h 383566"/>
                <a:gd name="connsiteX1" fmla="*/ 70622 w 112118"/>
                <a:gd name="connsiteY1" fmla="*/ 55710 h 383566"/>
                <a:gd name="connsiteX2" fmla="*/ 5535 w 112118"/>
                <a:gd name="connsiteY2" fmla="*/ 368447 h 383566"/>
                <a:gd name="connsiteX3" fmla="*/ 5535 w 112118"/>
                <a:gd name="connsiteY3" fmla="*/ 314472 h 383566"/>
                <a:gd name="connsiteX4" fmla="*/ 22997 w 112118"/>
                <a:gd name="connsiteY4" fmla="*/ 139847 h 383566"/>
                <a:gd name="connsiteX5" fmla="*/ 53160 w 112118"/>
                <a:gd name="connsiteY5" fmla="*/ 55710 h 383566"/>
                <a:gd name="connsiteX6" fmla="*/ 111897 w 112118"/>
                <a:gd name="connsiteY6" fmla="*/ 147 h 383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118" h="383566">
                  <a:moveTo>
                    <a:pt x="111897" y="147"/>
                  </a:moveTo>
                  <a:cubicBezTo>
                    <a:pt x="114807" y="147"/>
                    <a:pt x="88349" y="-5673"/>
                    <a:pt x="70622" y="55710"/>
                  </a:cubicBezTo>
                  <a:cubicBezTo>
                    <a:pt x="52895" y="117093"/>
                    <a:pt x="16383" y="325320"/>
                    <a:pt x="5535" y="368447"/>
                  </a:cubicBezTo>
                  <a:cubicBezTo>
                    <a:pt x="-5313" y="411574"/>
                    <a:pt x="2625" y="352572"/>
                    <a:pt x="5535" y="314472"/>
                  </a:cubicBezTo>
                  <a:cubicBezTo>
                    <a:pt x="8445" y="276372"/>
                    <a:pt x="15060" y="182974"/>
                    <a:pt x="22997" y="139847"/>
                  </a:cubicBezTo>
                  <a:cubicBezTo>
                    <a:pt x="30934" y="96720"/>
                    <a:pt x="39931" y="78464"/>
                    <a:pt x="53160" y="55710"/>
                  </a:cubicBezTo>
                  <a:cubicBezTo>
                    <a:pt x="66389" y="32956"/>
                    <a:pt x="108987" y="147"/>
                    <a:pt x="111897" y="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13165346-B228-4995-98EC-E6F9063BA7F5}"/>
                </a:ext>
              </a:extLst>
            </p:cNvPr>
            <p:cNvSpPr/>
            <p:nvPr/>
          </p:nvSpPr>
          <p:spPr>
            <a:xfrm>
              <a:off x="5399022" y="3111610"/>
              <a:ext cx="20905" cy="635036"/>
            </a:xfrm>
            <a:custGeom>
              <a:avLst/>
              <a:gdLst>
                <a:gd name="connsiteX0" fmla="*/ 3241 w 20905"/>
                <a:gd name="connsiteY0" fmla="*/ 7828 h 635036"/>
                <a:gd name="connsiteX1" fmla="*/ 66 w 20905"/>
                <a:gd name="connsiteY1" fmla="*/ 166578 h 635036"/>
                <a:gd name="connsiteX2" fmla="*/ 1653 w 20905"/>
                <a:gd name="connsiteY2" fmla="*/ 620603 h 635036"/>
                <a:gd name="connsiteX3" fmla="*/ 8003 w 20905"/>
                <a:gd name="connsiteY3" fmla="*/ 509478 h 635036"/>
                <a:gd name="connsiteX4" fmla="*/ 20703 w 20905"/>
                <a:gd name="connsiteY4" fmla="*/ 380890 h 635036"/>
                <a:gd name="connsiteX5" fmla="*/ 3241 w 20905"/>
                <a:gd name="connsiteY5" fmla="*/ 7828 h 635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05" h="635036">
                  <a:moveTo>
                    <a:pt x="3241" y="7828"/>
                  </a:moveTo>
                  <a:cubicBezTo>
                    <a:pt x="-199" y="-27891"/>
                    <a:pt x="331" y="64449"/>
                    <a:pt x="66" y="166578"/>
                  </a:cubicBezTo>
                  <a:cubicBezTo>
                    <a:pt x="-199" y="268707"/>
                    <a:pt x="330" y="563453"/>
                    <a:pt x="1653" y="620603"/>
                  </a:cubicBezTo>
                  <a:cubicBezTo>
                    <a:pt x="2976" y="677753"/>
                    <a:pt x="4828" y="549430"/>
                    <a:pt x="8003" y="509478"/>
                  </a:cubicBezTo>
                  <a:cubicBezTo>
                    <a:pt x="11178" y="469526"/>
                    <a:pt x="22555" y="462382"/>
                    <a:pt x="20703" y="380890"/>
                  </a:cubicBezTo>
                  <a:cubicBezTo>
                    <a:pt x="18851" y="299398"/>
                    <a:pt x="6681" y="43547"/>
                    <a:pt x="3241" y="78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15997CA1-BF41-4EF6-844E-FAB59C252D1C}"/>
                </a:ext>
              </a:extLst>
            </p:cNvPr>
            <p:cNvSpPr/>
            <p:nvPr/>
          </p:nvSpPr>
          <p:spPr>
            <a:xfrm>
              <a:off x="5264242" y="3425824"/>
              <a:ext cx="120250" cy="631088"/>
            </a:xfrm>
            <a:custGeom>
              <a:avLst/>
              <a:gdLst>
                <a:gd name="connsiteX0" fmla="*/ 101508 w 120250"/>
                <a:gd name="connsiteY0" fmla="*/ 1 h 631088"/>
                <a:gd name="connsiteX1" fmla="*/ 103096 w 120250"/>
                <a:gd name="connsiteY1" fmla="*/ 214314 h 631088"/>
                <a:gd name="connsiteX2" fmla="*/ 1496 w 120250"/>
                <a:gd name="connsiteY2" fmla="*/ 617539 h 631088"/>
                <a:gd name="connsiteX3" fmla="*/ 47533 w 120250"/>
                <a:gd name="connsiteY3" fmla="*/ 506414 h 631088"/>
                <a:gd name="connsiteX4" fmla="*/ 117383 w 120250"/>
                <a:gd name="connsiteY4" fmla="*/ 217489 h 631088"/>
                <a:gd name="connsiteX5" fmla="*/ 101508 w 120250"/>
                <a:gd name="connsiteY5" fmla="*/ 1 h 631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250" h="631088">
                  <a:moveTo>
                    <a:pt x="101508" y="1"/>
                  </a:moveTo>
                  <a:cubicBezTo>
                    <a:pt x="99127" y="-528"/>
                    <a:pt x="119765" y="111391"/>
                    <a:pt x="103096" y="214314"/>
                  </a:cubicBezTo>
                  <a:cubicBezTo>
                    <a:pt x="86427" y="317237"/>
                    <a:pt x="10756" y="568856"/>
                    <a:pt x="1496" y="617539"/>
                  </a:cubicBezTo>
                  <a:cubicBezTo>
                    <a:pt x="-7765" y="666222"/>
                    <a:pt x="28219" y="573089"/>
                    <a:pt x="47533" y="506414"/>
                  </a:cubicBezTo>
                  <a:cubicBezTo>
                    <a:pt x="66847" y="439739"/>
                    <a:pt x="106271" y="296599"/>
                    <a:pt x="117383" y="217489"/>
                  </a:cubicBezTo>
                  <a:cubicBezTo>
                    <a:pt x="128495" y="138379"/>
                    <a:pt x="103889" y="530"/>
                    <a:pt x="10150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5C9776CC-755F-4B66-8498-B40C1D38F904}"/>
                </a:ext>
              </a:extLst>
            </p:cNvPr>
            <p:cNvSpPr/>
            <p:nvPr/>
          </p:nvSpPr>
          <p:spPr>
            <a:xfrm>
              <a:off x="5317685" y="3855435"/>
              <a:ext cx="79107" cy="432884"/>
            </a:xfrm>
            <a:custGeom>
              <a:avLst/>
              <a:gdLst>
                <a:gd name="connsiteX0" fmla="*/ 78228 w 79107"/>
                <a:gd name="connsiteY0" fmla="*/ 2190 h 432884"/>
                <a:gd name="connsiteX1" fmla="*/ 41715 w 79107"/>
                <a:gd name="connsiteY1" fmla="*/ 119665 h 432884"/>
                <a:gd name="connsiteX2" fmla="*/ 14728 w 79107"/>
                <a:gd name="connsiteY2" fmla="*/ 419703 h 432884"/>
                <a:gd name="connsiteX3" fmla="*/ 16315 w 79107"/>
                <a:gd name="connsiteY3" fmla="*/ 362553 h 432884"/>
                <a:gd name="connsiteX4" fmla="*/ 2028 w 79107"/>
                <a:gd name="connsiteY4" fmla="*/ 208565 h 432884"/>
                <a:gd name="connsiteX5" fmla="*/ 78228 w 79107"/>
                <a:gd name="connsiteY5" fmla="*/ 2190 h 432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107" h="432884">
                  <a:moveTo>
                    <a:pt x="78228" y="2190"/>
                  </a:moveTo>
                  <a:cubicBezTo>
                    <a:pt x="84843" y="-12627"/>
                    <a:pt x="52298" y="50080"/>
                    <a:pt x="41715" y="119665"/>
                  </a:cubicBezTo>
                  <a:cubicBezTo>
                    <a:pt x="31132" y="189250"/>
                    <a:pt x="18961" y="379222"/>
                    <a:pt x="14728" y="419703"/>
                  </a:cubicBezTo>
                  <a:cubicBezTo>
                    <a:pt x="10495" y="460184"/>
                    <a:pt x="18432" y="397743"/>
                    <a:pt x="16315" y="362553"/>
                  </a:cubicBezTo>
                  <a:cubicBezTo>
                    <a:pt x="14198" y="327363"/>
                    <a:pt x="-6439" y="267302"/>
                    <a:pt x="2028" y="208565"/>
                  </a:cubicBezTo>
                  <a:cubicBezTo>
                    <a:pt x="10495" y="149828"/>
                    <a:pt x="71613" y="17007"/>
                    <a:pt x="78228" y="2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A5478FD1-CDA1-4871-ACA9-1A583D692615}"/>
                </a:ext>
              </a:extLst>
            </p:cNvPr>
            <p:cNvSpPr/>
            <p:nvPr/>
          </p:nvSpPr>
          <p:spPr>
            <a:xfrm>
              <a:off x="5169599" y="4343423"/>
              <a:ext cx="156314" cy="455925"/>
            </a:xfrm>
            <a:custGeom>
              <a:avLst/>
              <a:gdLst>
                <a:gd name="connsiteX0" fmla="*/ 154876 w 156314"/>
                <a:gd name="connsiteY0" fmla="*/ 1565 h 455925"/>
                <a:gd name="connsiteX1" fmla="*/ 99314 w 156314"/>
                <a:gd name="connsiteY1" fmla="*/ 153965 h 455925"/>
                <a:gd name="connsiteX2" fmla="*/ 4064 w 156314"/>
                <a:gd name="connsiteY2" fmla="*/ 444477 h 455925"/>
                <a:gd name="connsiteX3" fmla="*/ 19939 w 156314"/>
                <a:gd name="connsiteY3" fmla="*/ 382565 h 455925"/>
                <a:gd name="connsiteX4" fmla="*/ 42164 w 156314"/>
                <a:gd name="connsiteY4" fmla="*/ 242865 h 455925"/>
                <a:gd name="connsiteX5" fmla="*/ 154876 w 156314"/>
                <a:gd name="connsiteY5" fmla="*/ 1565 h 45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314" h="455925">
                  <a:moveTo>
                    <a:pt x="154876" y="1565"/>
                  </a:moveTo>
                  <a:cubicBezTo>
                    <a:pt x="164401" y="-13252"/>
                    <a:pt x="124449" y="80146"/>
                    <a:pt x="99314" y="153965"/>
                  </a:cubicBezTo>
                  <a:cubicBezTo>
                    <a:pt x="74179" y="227784"/>
                    <a:pt x="17293" y="406377"/>
                    <a:pt x="4064" y="444477"/>
                  </a:cubicBezTo>
                  <a:cubicBezTo>
                    <a:pt x="-9165" y="482577"/>
                    <a:pt x="13589" y="416167"/>
                    <a:pt x="19939" y="382565"/>
                  </a:cubicBezTo>
                  <a:cubicBezTo>
                    <a:pt x="26289" y="348963"/>
                    <a:pt x="20997" y="301073"/>
                    <a:pt x="42164" y="242865"/>
                  </a:cubicBezTo>
                  <a:cubicBezTo>
                    <a:pt x="63331" y="184657"/>
                    <a:pt x="145351" y="16382"/>
                    <a:pt x="154876" y="15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473B307E-762D-4A18-98B5-F37733E4C0EF}"/>
                </a:ext>
              </a:extLst>
            </p:cNvPr>
            <p:cNvSpPr/>
            <p:nvPr/>
          </p:nvSpPr>
          <p:spPr>
            <a:xfrm>
              <a:off x="5209976" y="3196802"/>
              <a:ext cx="121039" cy="350420"/>
            </a:xfrm>
            <a:custGeom>
              <a:avLst/>
              <a:gdLst>
                <a:gd name="connsiteX0" fmla="*/ 120849 w 121039"/>
                <a:gd name="connsiteY0" fmla="*/ 423 h 350420"/>
                <a:gd name="connsiteX1" fmla="*/ 66874 w 121039"/>
                <a:gd name="connsiteY1" fmla="*/ 114723 h 350420"/>
                <a:gd name="connsiteX2" fmla="*/ 1787 w 121039"/>
                <a:gd name="connsiteY2" fmla="*/ 343323 h 350420"/>
                <a:gd name="connsiteX3" fmla="*/ 20837 w 121039"/>
                <a:gd name="connsiteY3" fmla="*/ 273473 h 350420"/>
                <a:gd name="connsiteX4" fmla="*/ 47824 w 121039"/>
                <a:gd name="connsiteY4" fmla="*/ 82973 h 350420"/>
                <a:gd name="connsiteX5" fmla="*/ 120849 w 121039"/>
                <a:gd name="connsiteY5" fmla="*/ 423 h 350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039" h="350420">
                  <a:moveTo>
                    <a:pt x="120849" y="423"/>
                  </a:moveTo>
                  <a:cubicBezTo>
                    <a:pt x="124024" y="5715"/>
                    <a:pt x="86718" y="57573"/>
                    <a:pt x="66874" y="114723"/>
                  </a:cubicBezTo>
                  <a:cubicBezTo>
                    <a:pt x="47030" y="171873"/>
                    <a:pt x="9460" y="316865"/>
                    <a:pt x="1787" y="343323"/>
                  </a:cubicBezTo>
                  <a:cubicBezTo>
                    <a:pt x="-5886" y="369781"/>
                    <a:pt x="13164" y="316865"/>
                    <a:pt x="20837" y="273473"/>
                  </a:cubicBezTo>
                  <a:cubicBezTo>
                    <a:pt x="28510" y="230081"/>
                    <a:pt x="33801" y="125571"/>
                    <a:pt x="47824" y="82973"/>
                  </a:cubicBezTo>
                  <a:cubicBezTo>
                    <a:pt x="61847" y="40375"/>
                    <a:pt x="117674" y="-4869"/>
                    <a:pt x="120849" y="4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E1C1EB17-17EF-4063-961D-60B889D0E5E1}"/>
                </a:ext>
              </a:extLst>
            </p:cNvPr>
            <p:cNvSpPr/>
            <p:nvPr/>
          </p:nvSpPr>
          <p:spPr>
            <a:xfrm>
              <a:off x="5219079" y="3483644"/>
              <a:ext cx="101560" cy="412254"/>
            </a:xfrm>
            <a:custGeom>
              <a:avLst/>
              <a:gdLst>
                <a:gd name="connsiteX0" fmla="*/ 100634 w 101560"/>
                <a:gd name="connsiteY0" fmla="*/ 919 h 412254"/>
                <a:gd name="connsiteX1" fmla="*/ 51421 w 101560"/>
                <a:gd name="connsiteY1" fmla="*/ 135856 h 412254"/>
                <a:gd name="connsiteX2" fmla="*/ 11734 w 101560"/>
                <a:gd name="connsiteY2" fmla="*/ 400969 h 412254"/>
                <a:gd name="connsiteX3" fmla="*/ 13321 w 101560"/>
                <a:gd name="connsiteY3" fmla="*/ 346994 h 412254"/>
                <a:gd name="connsiteX4" fmla="*/ 5384 w 101560"/>
                <a:gd name="connsiteY4" fmla="*/ 197769 h 412254"/>
                <a:gd name="connsiteX5" fmla="*/ 100634 w 101560"/>
                <a:gd name="connsiteY5" fmla="*/ 919 h 412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560" h="412254">
                  <a:moveTo>
                    <a:pt x="100634" y="919"/>
                  </a:moveTo>
                  <a:cubicBezTo>
                    <a:pt x="108307" y="-9400"/>
                    <a:pt x="66238" y="69181"/>
                    <a:pt x="51421" y="135856"/>
                  </a:cubicBezTo>
                  <a:cubicBezTo>
                    <a:pt x="36604" y="202531"/>
                    <a:pt x="18084" y="365779"/>
                    <a:pt x="11734" y="400969"/>
                  </a:cubicBezTo>
                  <a:cubicBezTo>
                    <a:pt x="5384" y="436159"/>
                    <a:pt x="14379" y="380861"/>
                    <a:pt x="13321" y="346994"/>
                  </a:cubicBezTo>
                  <a:cubicBezTo>
                    <a:pt x="12263" y="313127"/>
                    <a:pt x="-9962" y="254654"/>
                    <a:pt x="5384" y="197769"/>
                  </a:cubicBezTo>
                  <a:cubicBezTo>
                    <a:pt x="20730" y="140884"/>
                    <a:pt x="92961" y="11238"/>
                    <a:pt x="100634" y="9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FCFDA712-8991-48BE-A91B-EEBCAB479CB7}"/>
                </a:ext>
              </a:extLst>
            </p:cNvPr>
            <p:cNvSpPr/>
            <p:nvPr/>
          </p:nvSpPr>
          <p:spPr>
            <a:xfrm>
              <a:off x="5169900" y="3947374"/>
              <a:ext cx="69329" cy="504865"/>
            </a:xfrm>
            <a:custGeom>
              <a:avLst/>
              <a:gdLst>
                <a:gd name="connsiteX0" fmla="*/ 68850 w 69329"/>
                <a:gd name="connsiteY0" fmla="*/ 2326 h 504865"/>
                <a:gd name="connsiteX1" fmla="*/ 30750 w 69329"/>
                <a:gd name="connsiteY1" fmla="*/ 126151 h 504865"/>
                <a:gd name="connsiteX2" fmla="*/ 3763 w 69329"/>
                <a:gd name="connsiteY2" fmla="*/ 488101 h 504865"/>
                <a:gd name="connsiteX3" fmla="*/ 16463 w 69329"/>
                <a:gd name="connsiteY3" fmla="*/ 421426 h 504865"/>
                <a:gd name="connsiteX4" fmla="*/ 2175 w 69329"/>
                <a:gd name="connsiteY4" fmla="*/ 215051 h 504865"/>
                <a:gd name="connsiteX5" fmla="*/ 68850 w 69329"/>
                <a:gd name="connsiteY5" fmla="*/ 2326 h 504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329" h="504865">
                  <a:moveTo>
                    <a:pt x="68850" y="2326"/>
                  </a:moveTo>
                  <a:cubicBezTo>
                    <a:pt x="73613" y="-12491"/>
                    <a:pt x="41598" y="45189"/>
                    <a:pt x="30750" y="126151"/>
                  </a:cubicBezTo>
                  <a:cubicBezTo>
                    <a:pt x="19902" y="207113"/>
                    <a:pt x="6144" y="438889"/>
                    <a:pt x="3763" y="488101"/>
                  </a:cubicBezTo>
                  <a:cubicBezTo>
                    <a:pt x="1382" y="537313"/>
                    <a:pt x="16728" y="466934"/>
                    <a:pt x="16463" y="421426"/>
                  </a:cubicBezTo>
                  <a:cubicBezTo>
                    <a:pt x="16198" y="375918"/>
                    <a:pt x="-7085" y="282520"/>
                    <a:pt x="2175" y="215051"/>
                  </a:cubicBezTo>
                  <a:cubicBezTo>
                    <a:pt x="11435" y="147582"/>
                    <a:pt x="64087" y="17143"/>
                    <a:pt x="68850" y="23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A5F280A8-87DF-4CCD-BB00-E0B80329CFA3}"/>
                </a:ext>
              </a:extLst>
            </p:cNvPr>
            <p:cNvSpPr/>
            <p:nvPr/>
          </p:nvSpPr>
          <p:spPr>
            <a:xfrm>
              <a:off x="5077465" y="4496484"/>
              <a:ext cx="108963" cy="368808"/>
            </a:xfrm>
            <a:custGeom>
              <a:avLst/>
              <a:gdLst>
                <a:gd name="connsiteX0" fmla="*/ 107310 w 108963"/>
                <a:gd name="connsiteY0" fmla="*/ 2491 h 368808"/>
                <a:gd name="connsiteX1" fmla="*/ 73973 w 108963"/>
                <a:gd name="connsiteY1" fmla="*/ 72341 h 368808"/>
                <a:gd name="connsiteX2" fmla="*/ 2535 w 108963"/>
                <a:gd name="connsiteY2" fmla="*/ 354916 h 368808"/>
                <a:gd name="connsiteX3" fmla="*/ 16823 w 108963"/>
                <a:gd name="connsiteY3" fmla="*/ 305704 h 368808"/>
                <a:gd name="connsiteX4" fmla="*/ 24760 w 108963"/>
                <a:gd name="connsiteY4" fmla="*/ 134254 h 368808"/>
                <a:gd name="connsiteX5" fmla="*/ 107310 w 108963"/>
                <a:gd name="connsiteY5" fmla="*/ 2491 h 36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963" h="368808">
                  <a:moveTo>
                    <a:pt x="107310" y="2491"/>
                  </a:moveTo>
                  <a:cubicBezTo>
                    <a:pt x="115512" y="-7828"/>
                    <a:pt x="91435" y="13604"/>
                    <a:pt x="73973" y="72341"/>
                  </a:cubicBezTo>
                  <a:cubicBezTo>
                    <a:pt x="56511" y="131078"/>
                    <a:pt x="12060" y="316022"/>
                    <a:pt x="2535" y="354916"/>
                  </a:cubicBezTo>
                  <a:cubicBezTo>
                    <a:pt x="-6990" y="393810"/>
                    <a:pt x="13119" y="342481"/>
                    <a:pt x="16823" y="305704"/>
                  </a:cubicBezTo>
                  <a:cubicBezTo>
                    <a:pt x="20527" y="268927"/>
                    <a:pt x="11266" y="184789"/>
                    <a:pt x="24760" y="134254"/>
                  </a:cubicBezTo>
                  <a:cubicBezTo>
                    <a:pt x="38254" y="83719"/>
                    <a:pt x="99108" y="12810"/>
                    <a:pt x="107310" y="24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A9364095-CFDC-4709-BDA3-B15978EF9464}"/>
                </a:ext>
              </a:extLst>
            </p:cNvPr>
            <p:cNvSpPr/>
            <p:nvPr/>
          </p:nvSpPr>
          <p:spPr>
            <a:xfrm>
              <a:off x="5042385" y="4797746"/>
              <a:ext cx="129093" cy="520418"/>
            </a:xfrm>
            <a:custGeom>
              <a:avLst/>
              <a:gdLst>
                <a:gd name="connsiteX0" fmla="*/ 128103 w 129093"/>
                <a:gd name="connsiteY0" fmla="*/ 1267 h 520418"/>
                <a:gd name="connsiteX1" fmla="*/ 59840 w 129093"/>
                <a:gd name="connsiteY1" fmla="*/ 158429 h 520418"/>
                <a:gd name="connsiteX2" fmla="*/ 12215 w 129093"/>
                <a:gd name="connsiteY2" fmla="*/ 510854 h 520418"/>
                <a:gd name="connsiteX3" fmla="*/ 29678 w 129093"/>
                <a:gd name="connsiteY3" fmla="*/ 404492 h 520418"/>
                <a:gd name="connsiteX4" fmla="*/ 4278 w 129093"/>
                <a:gd name="connsiteY4" fmla="*/ 234629 h 520418"/>
                <a:gd name="connsiteX5" fmla="*/ 128103 w 129093"/>
                <a:gd name="connsiteY5" fmla="*/ 1267 h 520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93" h="520418">
                  <a:moveTo>
                    <a:pt x="128103" y="1267"/>
                  </a:moveTo>
                  <a:cubicBezTo>
                    <a:pt x="137363" y="-11433"/>
                    <a:pt x="79155" y="73498"/>
                    <a:pt x="59840" y="158429"/>
                  </a:cubicBezTo>
                  <a:cubicBezTo>
                    <a:pt x="40525" y="243360"/>
                    <a:pt x="17242" y="469843"/>
                    <a:pt x="12215" y="510854"/>
                  </a:cubicBezTo>
                  <a:cubicBezTo>
                    <a:pt x="7188" y="551865"/>
                    <a:pt x="31001" y="450529"/>
                    <a:pt x="29678" y="404492"/>
                  </a:cubicBezTo>
                  <a:cubicBezTo>
                    <a:pt x="28355" y="358455"/>
                    <a:pt x="-13184" y="297071"/>
                    <a:pt x="4278" y="234629"/>
                  </a:cubicBezTo>
                  <a:cubicBezTo>
                    <a:pt x="21740" y="172187"/>
                    <a:pt x="118843" y="13967"/>
                    <a:pt x="128103" y="1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C162F7FD-342E-4D0E-89B4-AA746576AB08}"/>
                </a:ext>
              </a:extLst>
            </p:cNvPr>
            <p:cNvSpPr/>
            <p:nvPr/>
          </p:nvSpPr>
          <p:spPr>
            <a:xfrm>
              <a:off x="4963288" y="4869884"/>
              <a:ext cx="139173" cy="580128"/>
            </a:xfrm>
            <a:custGeom>
              <a:avLst/>
              <a:gdLst>
                <a:gd name="connsiteX0" fmla="*/ 131000 w 139173"/>
                <a:gd name="connsiteY0" fmla="*/ 566 h 580128"/>
                <a:gd name="connsiteX1" fmla="*/ 96075 w 139173"/>
                <a:gd name="connsiteY1" fmla="*/ 179954 h 580128"/>
                <a:gd name="connsiteX2" fmla="*/ 73850 w 139173"/>
                <a:gd name="connsiteY2" fmla="*/ 408554 h 580128"/>
                <a:gd name="connsiteX3" fmla="*/ 825 w 139173"/>
                <a:gd name="connsiteY3" fmla="*/ 578416 h 580128"/>
                <a:gd name="connsiteX4" fmla="*/ 37337 w 139173"/>
                <a:gd name="connsiteY4" fmla="*/ 483166 h 580128"/>
                <a:gd name="connsiteX5" fmla="*/ 81787 w 139173"/>
                <a:gd name="connsiteY5" fmla="*/ 278379 h 580128"/>
                <a:gd name="connsiteX6" fmla="*/ 135762 w 139173"/>
                <a:gd name="connsiteY6" fmla="*/ 127566 h 580128"/>
                <a:gd name="connsiteX7" fmla="*/ 131000 w 139173"/>
                <a:gd name="connsiteY7" fmla="*/ 566 h 580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173" h="580128">
                  <a:moveTo>
                    <a:pt x="131000" y="566"/>
                  </a:moveTo>
                  <a:cubicBezTo>
                    <a:pt x="124385" y="9297"/>
                    <a:pt x="105600" y="111956"/>
                    <a:pt x="96075" y="179954"/>
                  </a:cubicBezTo>
                  <a:cubicBezTo>
                    <a:pt x="86550" y="247952"/>
                    <a:pt x="89725" y="342144"/>
                    <a:pt x="73850" y="408554"/>
                  </a:cubicBezTo>
                  <a:cubicBezTo>
                    <a:pt x="57975" y="474964"/>
                    <a:pt x="6910" y="565981"/>
                    <a:pt x="825" y="578416"/>
                  </a:cubicBezTo>
                  <a:cubicBezTo>
                    <a:pt x="-5261" y="590851"/>
                    <a:pt x="23843" y="533172"/>
                    <a:pt x="37337" y="483166"/>
                  </a:cubicBezTo>
                  <a:cubicBezTo>
                    <a:pt x="50831" y="433160"/>
                    <a:pt x="65383" y="337646"/>
                    <a:pt x="81787" y="278379"/>
                  </a:cubicBezTo>
                  <a:cubicBezTo>
                    <a:pt x="98191" y="219112"/>
                    <a:pt x="128618" y="168841"/>
                    <a:pt x="135762" y="127566"/>
                  </a:cubicBezTo>
                  <a:cubicBezTo>
                    <a:pt x="142906" y="86291"/>
                    <a:pt x="137615" y="-8165"/>
                    <a:pt x="131000" y="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991C1F00-A55A-4C22-A406-3B0E064CB1E2}"/>
                </a:ext>
              </a:extLst>
            </p:cNvPr>
            <p:cNvSpPr/>
            <p:nvPr/>
          </p:nvSpPr>
          <p:spPr>
            <a:xfrm>
              <a:off x="4859870" y="5370900"/>
              <a:ext cx="185205" cy="287424"/>
            </a:xfrm>
            <a:custGeom>
              <a:avLst/>
              <a:gdLst>
                <a:gd name="connsiteX0" fmla="*/ 185205 w 185205"/>
                <a:gd name="connsiteY0" fmla="*/ 1200 h 287424"/>
                <a:gd name="connsiteX1" fmla="*/ 105830 w 185205"/>
                <a:gd name="connsiteY1" fmla="*/ 140900 h 287424"/>
                <a:gd name="connsiteX2" fmla="*/ 1055 w 185205"/>
                <a:gd name="connsiteY2" fmla="*/ 286950 h 287424"/>
                <a:gd name="connsiteX3" fmla="*/ 55030 w 185205"/>
                <a:gd name="connsiteY3" fmla="*/ 183763 h 287424"/>
                <a:gd name="connsiteX4" fmla="*/ 107418 w 185205"/>
                <a:gd name="connsiteY4" fmla="*/ 77400 h 287424"/>
                <a:gd name="connsiteX5" fmla="*/ 185205 w 185205"/>
                <a:gd name="connsiteY5" fmla="*/ 1200 h 28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05" h="287424">
                  <a:moveTo>
                    <a:pt x="185205" y="1200"/>
                  </a:moveTo>
                  <a:cubicBezTo>
                    <a:pt x="184940" y="11783"/>
                    <a:pt x="136522" y="93275"/>
                    <a:pt x="105830" y="140900"/>
                  </a:cubicBezTo>
                  <a:cubicBezTo>
                    <a:pt x="75138" y="188525"/>
                    <a:pt x="9522" y="279806"/>
                    <a:pt x="1055" y="286950"/>
                  </a:cubicBezTo>
                  <a:cubicBezTo>
                    <a:pt x="-7412" y="294094"/>
                    <a:pt x="37303" y="218688"/>
                    <a:pt x="55030" y="183763"/>
                  </a:cubicBezTo>
                  <a:cubicBezTo>
                    <a:pt x="72757" y="148838"/>
                    <a:pt x="88103" y="102006"/>
                    <a:pt x="107418" y="77400"/>
                  </a:cubicBezTo>
                  <a:cubicBezTo>
                    <a:pt x="126733" y="52794"/>
                    <a:pt x="185470" y="-9383"/>
                    <a:pt x="185205" y="1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439550B1-2548-4012-B6F0-3123CB3F3FA3}"/>
                </a:ext>
              </a:extLst>
            </p:cNvPr>
            <p:cNvSpPr/>
            <p:nvPr/>
          </p:nvSpPr>
          <p:spPr>
            <a:xfrm>
              <a:off x="4885700" y="2254946"/>
              <a:ext cx="271507" cy="168950"/>
            </a:xfrm>
            <a:custGeom>
              <a:avLst/>
              <a:gdLst>
                <a:gd name="connsiteX0" fmla="*/ 268913 w 271507"/>
                <a:gd name="connsiteY0" fmla="*/ 4067 h 168950"/>
                <a:gd name="connsiteX1" fmla="*/ 172075 w 271507"/>
                <a:gd name="connsiteY1" fmla="*/ 23117 h 168950"/>
                <a:gd name="connsiteX2" fmla="*/ 5388 w 271507"/>
                <a:gd name="connsiteY2" fmla="*/ 164404 h 168950"/>
                <a:gd name="connsiteX3" fmla="*/ 43488 w 271507"/>
                <a:gd name="connsiteY3" fmla="*/ 127892 h 168950"/>
                <a:gd name="connsiteX4" fmla="*/ 70475 w 271507"/>
                <a:gd name="connsiteY4" fmla="*/ 64392 h 168950"/>
                <a:gd name="connsiteX5" fmla="*/ 268913 w 271507"/>
                <a:gd name="connsiteY5" fmla="*/ 4067 h 16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507" h="168950">
                  <a:moveTo>
                    <a:pt x="268913" y="4067"/>
                  </a:moveTo>
                  <a:cubicBezTo>
                    <a:pt x="285846" y="-2812"/>
                    <a:pt x="215996" y="-3606"/>
                    <a:pt x="172075" y="23117"/>
                  </a:cubicBezTo>
                  <a:cubicBezTo>
                    <a:pt x="128154" y="49840"/>
                    <a:pt x="26819" y="146941"/>
                    <a:pt x="5388" y="164404"/>
                  </a:cubicBezTo>
                  <a:cubicBezTo>
                    <a:pt x="-16043" y="181867"/>
                    <a:pt x="32640" y="144561"/>
                    <a:pt x="43488" y="127892"/>
                  </a:cubicBezTo>
                  <a:cubicBezTo>
                    <a:pt x="54336" y="111223"/>
                    <a:pt x="41106" y="83971"/>
                    <a:pt x="70475" y="64392"/>
                  </a:cubicBezTo>
                  <a:cubicBezTo>
                    <a:pt x="99844" y="44813"/>
                    <a:pt x="251980" y="10946"/>
                    <a:pt x="268913" y="40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76D10531-A653-4DFF-876F-B3F95FE55A74}"/>
                </a:ext>
              </a:extLst>
            </p:cNvPr>
            <p:cNvSpPr/>
            <p:nvPr/>
          </p:nvSpPr>
          <p:spPr>
            <a:xfrm>
              <a:off x="5017479" y="2171814"/>
              <a:ext cx="111130" cy="100979"/>
            </a:xfrm>
            <a:custGeom>
              <a:avLst/>
              <a:gdLst>
                <a:gd name="connsiteX0" fmla="*/ 110146 w 111130"/>
                <a:gd name="connsiteY0" fmla="*/ 98311 h 100979"/>
                <a:gd name="connsiteX1" fmla="*/ 56171 w 111130"/>
                <a:gd name="connsiteY1" fmla="*/ 76086 h 100979"/>
                <a:gd name="connsiteX2" fmla="*/ 8546 w 111130"/>
                <a:gd name="connsiteY2" fmla="*/ 3061 h 100979"/>
                <a:gd name="connsiteX3" fmla="*/ 6959 w 111130"/>
                <a:gd name="connsiteY3" fmla="*/ 22111 h 100979"/>
                <a:gd name="connsiteX4" fmla="*/ 110146 w 111130"/>
                <a:gd name="connsiteY4" fmla="*/ 98311 h 10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30" h="100979">
                  <a:moveTo>
                    <a:pt x="110146" y="98311"/>
                  </a:moveTo>
                  <a:cubicBezTo>
                    <a:pt x="118348" y="107307"/>
                    <a:pt x="73104" y="91961"/>
                    <a:pt x="56171" y="76086"/>
                  </a:cubicBezTo>
                  <a:cubicBezTo>
                    <a:pt x="39238" y="60211"/>
                    <a:pt x="16748" y="12057"/>
                    <a:pt x="8546" y="3061"/>
                  </a:cubicBezTo>
                  <a:cubicBezTo>
                    <a:pt x="344" y="-5935"/>
                    <a:pt x="-4947" y="6236"/>
                    <a:pt x="6959" y="22111"/>
                  </a:cubicBezTo>
                  <a:cubicBezTo>
                    <a:pt x="18865" y="37986"/>
                    <a:pt x="101944" y="89315"/>
                    <a:pt x="110146" y="983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9DA6AC3D-36D8-4711-B21D-66028363BAD6}"/>
                </a:ext>
              </a:extLst>
            </p:cNvPr>
            <p:cNvSpPr/>
            <p:nvPr/>
          </p:nvSpPr>
          <p:spPr>
            <a:xfrm>
              <a:off x="4621213" y="2155798"/>
              <a:ext cx="426343" cy="493785"/>
            </a:xfrm>
            <a:custGeom>
              <a:avLst/>
              <a:gdLst>
                <a:gd name="connsiteX0" fmla="*/ 425450 w 426343"/>
                <a:gd name="connsiteY0" fmla="*/ 34952 h 493785"/>
                <a:gd name="connsiteX1" fmla="*/ 371475 w 426343"/>
                <a:gd name="connsiteY1" fmla="*/ 34952 h 493785"/>
                <a:gd name="connsiteX2" fmla="*/ 300037 w 426343"/>
                <a:gd name="connsiteY2" fmla="*/ 27 h 493785"/>
                <a:gd name="connsiteX3" fmla="*/ 358775 w 426343"/>
                <a:gd name="connsiteY3" fmla="*/ 41302 h 493785"/>
                <a:gd name="connsiteX4" fmla="*/ 260350 w 426343"/>
                <a:gd name="connsiteY4" fmla="*/ 12727 h 493785"/>
                <a:gd name="connsiteX5" fmla="*/ 284162 w 426343"/>
                <a:gd name="connsiteY5" fmla="*/ 25427 h 493785"/>
                <a:gd name="connsiteX6" fmla="*/ 246062 w 426343"/>
                <a:gd name="connsiteY6" fmla="*/ 15902 h 493785"/>
                <a:gd name="connsiteX7" fmla="*/ 225425 w 426343"/>
                <a:gd name="connsiteY7" fmla="*/ 88927 h 493785"/>
                <a:gd name="connsiteX8" fmla="*/ 223837 w 426343"/>
                <a:gd name="connsiteY8" fmla="*/ 31777 h 493785"/>
                <a:gd name="connsiteX9" fmla="*/ 196850 w 426343"/>
                <a:gd name="connsiteY9" fmla="*/ 9552 h 493785"/>
                <a:gd name="connsiteX10" fmla="*/ 63500 w 426343"/>
                <a:gd name="connsiteY10" fmla="*/ 7965 h 493785"/>
                <a:gd name="connsiteX11" fmla="*/ 190500 w 426343"/>
                <a:gd name="connsiteY11" fmla="*/ 22252 h 493785"/>
                <a:gd name="connsiteX12" fmla="*/ 69850 w 426343"/>
                <a:gd name="connsiteY12" fmla="*/ 17490 h 493785"/>
                <a:gd name="connsiteX13" fmla="*/ 90487 w 426343"/>
                <a:gd name="connsiteY13" fmla="*/ 66702 h 493785"/>
                <a:gd name="connsiteX14" fmla="*/ 82550 w 426343"/>
                <a:gd name="connsiteY14" fmla="*/ 71465 h 493785"/>
                <a:gd name="connsiteX15" fmla="*/ 153987 w 426343"/>
                <a:gd name="connsiteY15" fmla="*/ 76227 h 493785"/>
                <a:gd name="connsiteX16" fmla="*/ 68262 w 426343"/>
                <a:gd name="connsiteY16" fmla="*/ 82577 h 493785"/>
                <a:gd name="connsiteX17" fmla="*/ 49212 w 426343"/>
                <a:gd name="connsiteY17" fmla="*/ 66702 h 493785"/>
                <a:gd name="connsiteX18" fmla="*/ 69850 w 426343"/>
                <a:gd name="connsiteY18" fmla="*/ 103215 h 493785"/>
                <a:gd name="connsiteX19" fmla="*/ 39687 w 426343"/>
                <a:gd name="connsiteY19" fmla="*/ 101627 h 493785"/>
                <a:gd name="connsiteX20" fmla="*/ 65087 w 426343"/>
                <a:gd name="connsiteY20" fmla="*/ 127027 h 493785"/>
                <a:gd name="connsiteX21" fmla="*/ 39687 w 426343"/>
                <a:gd name="connsiteY21" fmla="*/ 122265 h 493785"/>
                <a:gd name="connsiteX22" fmla="*/ 79375 w 426343"/>
                <a:gd name="connsiteY22" fmla="*/ 157190 h 493785"/>
                <a:gd name="connsiteX23" fmla="*/ 49212 w 426343"/>
                <a:gd name="connsiteY23" fmla="*/ 157190 h 493785"/>
                <a:gd name="connsiteX24" fmla="*/ 134937 w 426343"/>
                <a:gd name="connsiteY24" fmla="*/ 179415 h 493785"/>
                <a:gd name="connsiteX25" fmla="*/ 22225 w 426343"/>
                <a:gd name="connsiteY25" fmla="*/ 203227 h 493785"/>
                <a:gd name="connsiteX26" fmla="*/ 0 w 426343"/>
                <a:gd name="connsiteY26" fmla="*/ 204815 h 493785"/>
                <a:gd name="connsiteX27" fmla="*/ 146050 w 426343"/>
                <a:gd name="connsiteY27" fmla="*/ 187352 h 493785"/>
                <a:gd name="connsiteX28" fmla="*/ 11112 w 426343"/>
                <a:gd name="connsiteY28" fmla="*/ 217515 h 493785"/>
                <a:gd name="connsiteX29" fmla="*/ 80962 w 426343"/>
                <a:gd name="connsiteY29" fmla="*/ 217515 h 493785"/>
                <a:gd name="connsiteX30" fmla="*/ 26987 w 426343"/>
                <a:gd name="connsiteY30" fmla="*/ 261965 h 493785"/>
                <a:gd name="connsiteX31" fmla="*/ 85725 w 426343"/>
                <a:gd name="connsiteY31" fmla="*/ 250852 h 493785"/>
                <a:gd name="connsiteX32" fmla="*/ 47625 w 426343"/>
                <a:gd name="connsiteY32" fmla="*/ 273077 h 493785"/>
                <a:gd name="connsiteX33" fmla="*/ 47625 w 426343"/>
                <a:gd name="connsiteY33" fmla="*/ 360390 h 493785"/>
                <a:gd name="connsiteX34" fmla="*/ 30162 w 426343"/>
                <a:gd name="connsiteY34" fmla="*/ 396902 h 493785"/>
                <a:gd name="connsiteX35" fmla="*/ 77787 w 426343"/>
                <a:gd name="connsiteY35" fmla="*/ 333402 h 493785"/>
                <a:gd name="connsiteX36" fmla="*/ 103187 w 426343"/>
                <a:gd name="connsiteY36" fmla="*/ 369915 h 493785"/>
                <a:gd name="connsiteX37" fmla="*/ 119062 w 426343"/>
                <a:gd name="connsiteY37" fmla="*/ 352452 h 493785"/>
                <a:gd name="connsiteX38" fmla="*/ 92075 w 426343"/>
                <a:gd name="connsiteY38" fmla="*/ 387377 h 493785"/>
                <a:gd name="connsiteX39" fmla="*/ 119062 w 426343"/>
                <a:gd name="connsiteY39" fmla="*/ 381027 h 493785"/>
                <a:gd name="connsiteX40" fmla="*/ 157162 w 426343"/>
                <a:gd name="connsiteY40" fmla="*/ 414365 h 493785"/>
                <a:gd name="connsiteX41" fmla="*/ 160337 w 426343"/>
                <a:gd name="connsiteY41" fmla="*/ 414365 h 493785"/>
                <a:gd name="connsiteX42" fmla="*/ 114300 w 426343"/>
                <a:gd name="connsiteY42" fmla="*/ 493740 h 493785"/>
                <a:gd name="connsiteX43" fmla="*/ 196850 w 426343"/>
                <a:gd name="connsiteY43" fmla="*/ 425477 h 493785"/>
                <a:gd name="connsiteX44" fmla="*/ 117475 w 426343"/>
                <a:gd name="connsiteY44" fmla="*/ 401665 h 493785"/>
                <a:gd name="connsiteX45" fmla="*/ 52387 w 426343"/>
                <a:gd name="connsiteY45" fmla="*/ 339752 h 493785"/>
                <a:gd name="connsiteX46" fmla="*/ 58737 w 426343"/>
                <a:gd name="connsiteY46" fmla="*/ 290540 h 493785"/>
                <a:gd name="connsiteX47" fmla="*/ 76200 w 426343"/>
                <a:gd name="connsiteY47" fmla="*/ 209577 h 493785"/>
                <a:gd name="connsiteX48" fmla="*/ 46037 w 426343"/>
                <a:gd name="connsiteY48" fmla="*/ 209577 h 493785"/>
                <a:gd name="connsiteX49" fmla="*/ 93662 w 426343"/>
                <a:gd name="connsiteY49" fmla="*/ 144490 h 493785"/>
                <a:gd name="connsiteX50" fmla="*/ 106362 w 426343"/>
                <a:gd name="connsiteY50" fmla="*/ 101627 h 493785"/>
                <a:gd name="connsiteX51" fmla="*/ 119062 w 426343"/>
                <a:gd name="connsiteY51" fmla="*/ 50827 h 493785"/>
                <a:gd name="connsiteX52" fmla="*/ 96837 w 426343"/>
                <a:gd name="connsiteY52" fmla="*/ 22252 h 493785"/>
                <a:gd name="connsiteX53" fmla="*/ 203200 w 426343"/>
                <a:gd name="connsiteY53" fmla="*/ 46065 h 493785"/>
                <a:gd name="connsiteX54" fmla="*/ 295275 w 426343"/>
                <a:gd name="connsiteY54" fmla="*/ 20665 h 493785"/>
                <a:gd name="connsiteX55" fmla="*/ 327025 w 426343"/>
                <a:gd name="connsiteY55" fmla="*/ 25427 h 493785"/>
                <a:gd name="connsiteX56" fmla="*/ 425450 w 426343"/>
                <a:gd name="connsiteY56" fmla="*/ 34952 h 49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426343" h="493785">
                  <a:moveTo>
                    <a:pt x="425450" y="34952"/>
                  </a:moveTo>
                  <a:cubicBezTo>
                    <a:pt x="432858" y="36539"/>
                    <a:pt x="392377" y="40773"/>
                    <a:pt x="371475" y="34952"/>
                  </a:cubicBezTo>
                  <a:cubicBezTo>
                    <a:pt x="350573" y="29131"/>
                    <a:pt x="302154" y="-1031"/>
                    <a:pt x="300037" y="27"/>
                  </a:cubicBezTo>
                  <a:cubicBezTo>
                    <a:pt x="297920" y="1085"/>
                    <a:pt x="365389" y="39185"/>
                    <a:pt x="358775" y="41302"/>
                  </a:cubicBezTo>
                  <a:cubicBezTo>
                    <a:pt x="352161" y="43419"/>
                    <a:pt x="272785" y="15373"/>
                    <a:pt x="260350" y="12727"/>
                  </a:cubicBezTo>
                  <a:cubicBezTo>
                    <a:pt x="247915" y="10081"/>
                    <a:pt x="286543" y="24898"/>
                    <a:pt x="284162" y="25427"/>
                  </a:cubicBezTo>
                  <a:cubicBezTo>
                    <a:pt x="281781" y="25956"/>
                    <a:pt x="255851" y="5319"/>
                    <a:pt x="246062" y="15902"/>
                  </a:cubicBezTo>
                  <a:cubicBezTo>
                    <a:pt x="236273" y="26485"/>
                    <a:pt x="229129" y="86281"/>
                    <a:pt x="225425" y="88927"/>
                  </a:cubicBezTo>
                  <a:cubicBezTo>
                    <a:pt x="221721" y="91573"/>
                    <a:pt x="228599" y="45006"/>
                    <a:pt x="223837" y="31777"/>
                  </a:cubicBezTo>
                  <a:cubicBezTo>
                    <a:pt x="219075" y="18548"/>
                    <a:pt x="223573" y="13521"/>
                    <a:pt x="196850" y="9552"/>
                  </a:cubicBezTo>
                  <a:cubicBezTo>
                    <a:pt x="170127" y="5583"/>
                    <a:pt x="64558" y="5848"/>
                    <a:pt x="63500" y="7965"/>
                  </a:cubicBezTo>
                  <a:cubicBezTo>
                    <a:pt x="62442" y="10082"/>
                    <a:pt x="189442" y="20664"/>
                    <a:pt x="190500" y="22252"/>
                  </a:cubicBezTo>
                  <a:cubicBezTo>
                    <a:pt x="191558" y="23840"/>
                    <a:pt x="86519" y="10082"/>
                    <a:pt x="69850" y="17490"/>
                  </a:cubicBezTo>
                  <a:cubicBezTo>
                    <a:pt x="53181" y="24898"/>
                    <a:pt x="88370" y="57706"/>
                    <a:pt x="90487" y="66702"/>
                  </a:cubicBezTo>
                  <a:cubicBezTo>
                    <a:pt x="92604" y="75698"/>
                    <a:pt x="71967" y="69878"/>
                    <a:pt x="82550" y="71465"/>
                  </a:cubicBezTo>
                  <a:cubicBezTo>
                    <a:pt x="93133" y="73053"/>
                    <a:pt x="156368" y="74375"/>
                    <a:pt x="153987" y="76227"/>
                  </a:cubicBezTo>
                  <a:cubicBezTo>
                    <a:pt x="151606" y="78079"/>
                    <a:pt x="85724" y="84164"/>
                    <a:pt x="68262" y="82577"/>
                  </a:cubicBezTo>
                  <a:cubicBezTo>
                    <a:pt x="50800" y="80990"/>
                    <a:pt x="48947" y="63262"/>
                    <a:pt x="49212" y="66702"/>
                  </a:cubicBezTo>
                  <a:cubicBezTo>
                    <a:pt x="49477" y="70142"/>
                    <a:pt x="71437" y="97394"/>
                    <a:pt x="69850" y="103215"/>
                  </a:cubicBezTo>
                  <a:cubicBezTo>
                    <a:pt x="68262" y="109036"/>
                    <a:pt x="40481" y="97658"/>
                    <a:pt x="39687" y="101627"/>
                  </a:cubicBezTo>
                  <a:cubicBezTo>
                    <a:pt x="38893" y="105596"/>
                    <a:pt x="65087" y="123587"/>
                    <a:pt x="65087" y="127027"/>
                  </a:cubicBezTo>
                  <a:cubicBezTo>
                    <a:pt x="65087" y="130467"/>
                    <a:pt x="37306" y="117238"/>
                    <a:pt x="39687" y="122265"/>
                  </a:cubicBezTo>
                  <a:cubicBezTo>
                    <a:pt x="42068" y="127292"/>
                    <a:pt x="77787" y="151369"/>
                    <a:pt x="79375" y="157190"/>
                  </a:cubicBezTo>
                  <a:cubicBezTo>
                    <a:pt x="80962" y="163011"/>
                    <a:pt x="39952" y="153486"/>
                    <a:pt x="49212" y="157190"/>
                  </a:cubicBezTo>
                  <a:cubicBezTo>
                    <a:pt x="58472" y="160894"/>
                    <a:pt x="139435" y="171742"/>
                    <a:pt x="134937" y="179415"/>
                  </a:cubicBezTo>
                  <a:cubicBezTo>
                    <a:pt x="130439" y="187088"/>
                    <a:pt x="44715" y="198994"/>
                    <a:pt x="22225" y="203227"/>
                  </a:cubicBezTo>
                  <a:cubicBezTo>
                    <a:pt x="-265" y="207460"/>
                    <a:pt x="0" y="204815"/>
                    <a:pt x="0" y="204815"/>
                  </a:cubicBezTo>
                  <a:cubicBezTo>
                    <a:pt x="20637" y="202169"/>
                    <a:pt x="144198" y="185235"/>
                    <a:pt x="146050" y="187352"/>
                  </a:cubicBezTo>
                  <a:cubicBezTo>
                    <a:pt x="147902" y="189469"/>
                    <a:pt x="21960" y="212488"/>
                    <a:pt x="11112" y="217515"/>
                  </a:cubicBezTo>
                  <a:cubicBezTo>
                    <a:pt x="264" y="222542"/>
                    <a:pt x="78316" y="210107"/>
                    <a:pt x="80962" y="217515"/>
                  </a:cubicBezTo>
                  <a:cubicBezTo>
                    <a:pt x="83608" y="224923"/>
                    <a:pt x="26193" y="256409"/>
                    <a:pt x="26987" y="261965"/>
                  </a:cubicBezTo>
                  <a:cubicBezTo>
                    <a:pt x="27781" y="267521"/>
                    <a:pt x="82285" y="249000"/>
                    <a:pt x="85725" y="250852"/>
                  </a:cubicBezTo>
                  <a:cubicBezTo>
                    <a:pt x="89165" y="252704"/>
                    <a:pt x="53975" y="254821"/>
                    <a:pt x="47625" y="273077"/>
                  </a:cubicBezTo>
                  <a:cubicBezTo>
                    <a:pt x="41275" y="291333"/>
                    <a:pt x="50535" y="339753"/>
                    <a:pt x="47625" y="360390"/>
                  </a:cubicBezTo>
                  <a:cubicBezTo>
                    <a:pt x="44715" y="381027"/>
                    <a:pt x="25135" y="401400"/>
                    <a:pt x="30162" y="396902"/>
                  </a:cubicBezTo>
                  <a:cubicBezTo>
                    <a:pt x="35189" y="392404"/>
                    <a:pt x="65616" y="337900"/>
                    <a:pt x="77787" y="333402"/>
                  </a:cubicBezTo>
                  <a:cubicBezTo>
                    <a:pt x="89958" y="328904"/>
                    <a:pt x="96308" y="366740"/>
                    <a:pt x="103187" y="369915"/>
                  </a:cubicBezTo>
                  <a:cubicBezTo>
                    <a:pt x="110066" y="373090"/>
                    <a:pt x="120914" y="349542"/>
                    <a:pt x="119062" y="352452"/>
                  </a:cubicBezTo>
                  <a:cubicBezTo>
                    <a:pt x="117210" y="355362"/>
                    <a:pt x="92075" y="382615"/>
                    <a:pt x="92075" y="387377"/>
                  </a:cubicBezTo>
                  <a:cubicBezTo>
                    <a:pt x="92075" y="392139"/>
                    <a:pt x="108214" y="376529"/>
                    <a:pt x="119062" y="381027"/>
                  </a:cubicBezTo>
                  <a:cubicBezTo>
                    <a:pt x="129910" y="385525"/>
                    <a:pt x="150283" y="408809"/>
                    <a:pt x="157162" y="414365"/>
                  </a:cubicBezTo>
                  <a:cubicBezTo>
                    <a:pt x="164041" y="419921"/>
                    <a:pt x="167481" y="401136"/>
                    <a:pt x="160337" y="414365"/>
                  </a:cubicBezTo>
                  <a:cubicBezTo>
                    <a:pt x="153193" y="427594"/>
                    <a:pt x="108214" y="491888"/>
                    <a:pt x="114300" y="493740"/>
                  </a:cubicBezTo>
                  <a:cubicBezTo>
                    <a:pt x="120385" y="495592"/>
                    <a:pt x="196321" y="440823"/>
                    <a:pt x="196850" y="425477"/>
                  </a:cubicBezTo>
                  <a:cubicBezTo>
                    <a:pt x="197379" y="410131"/>
                    <a:pt x="141552" y="415952"/>
                    <a:pt x="117475" y="401665"/>
                  </a:cubicBezTo>
                  <a:cubicBezTo>
                    <a:pt x="93398" y="387378"/>
                    <a:pt x="62177" y="358273"/>
                    <a:pt x="52387" y="339752"/>
                  </a:cubicBezTo>
                  <a:cubicBezTo>
                    <a:pt x="42597" y="321231"/>
                    <a:pt x="54768" y="312236"/>
                    <a:pt x="58737" y="290540"/>
                  </a:cubicBezTo>
                  <a:cubicBezTo>
                    <a:pt x="62706" y="268844"/>
                    <a:pt x="78317" y="223071"/>
                    <a:pt x="76200" y="209577"/>
                  </a:cubicBezTo>
                  <a:cubicBezTo>
                    <a:pt x="74083" y="196083"/>
                    <a:pt x="43127" y="220425"/>
                    <a:pt x="46037" y="209577"/>
                  </a:cubicBezTo>
                  <a:cubicBezTo>
                    <a:pt x="48947" y="198729"/>
                    <a:pt x="83608" y="162482"/>
                    <a:pt x="93662" y="144490"/>
                  </a:cubicBezTo>
                  <a:cubicBezTo>
                    <a:pt x="103716" y="126498"/>
                    <a:pt x="102129" y="117238"/>
                    <a:pt x="106362" y="101627"/>
                  </a:cubicBezTo>
                  <a:cubicBezTo>
                    <a:pt x="110595" y="86017"/>
                    <a:pt x="120649" y="64056"/>
                    <a:pt x="119062" y="50827"/>
                  </a:cubicBezTo>
                  <a:cubicBezTo>
                    <a:pt x="117475" y="37598"/>
                    <a:pt x="82814" y="23046"/>
                    <a:pt x="96837" y="22252"/>
                  </a:cubicBezTo>
                  <a:cubicBezTo>
                    <a:pt x="110860" y="21458"/>
                    <a:pt x="170127" y="46330"/>
                    <a:pt x="203200" y="46065"/>
                  </a:cubicBezTo>
                  <a:cubicBezTo>
                    <a:pt x="236273" y="45801"/>
                    <a:pt x="274637" y="24105"/>
                    <a:pt x="295275" y="20665"/>
                  </a:cubicBezTo>
                  <a:cubicBezTo>
                    <a:pt x="315913" y="17225"/>
                    <a:pt x="306387" y="21723"/>
                    <a:pt x="327025" y="25427"/>
                  </a:cubicBezTo>
                  <a:cubicBezTo>
                    <a:pt x="347663" y="29131"/>
                    <a:pt x="418042" y="33365"/>
                    <a:pt x="425450" y="349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26BFAD91-E6C6-43FB-A949-7FA96128DDC7}"/>
                </a:ext>
              </a:extLst>
            </p:cNvPr>
            <p:cNvSpPr/>
            <p:nvPr/>
          </p:nvSpPr>
          <p:spPr>
            <a:xfrm>
              <a:off x="4757341" y="2213216"/>
              <a:ext cx="111680" cy="75025"/>
            </a:xfrm>
            <a:custGeom>
              <a:avLst/>
              <a:gdLst>
                <a:gd name="connsiteX0" fmla="*/ 397 w 111680"/>
                <a:gd name="connsiteY0" fmla="*/ 1347 h 75025"/>
                <a:gd name="connsiteX1" fmla="*/ 62309 w 111680"/>
                <a:gd name="connsiteY1" fmla="*/ 17222 h 75025"/>
                <a:gd name="connsiteX2" fmla="*/ 109934 w 111680"/>
                <a:gd name="connsiteY2" fmla="*/ 74372 h 75025"/>
                <a:gd name="connsiteX3" fmla="*/ 94059 w 111680"/>
                <a:gd name="connsiteY3" fmla="*/ 45797 h 75025"/>
                <a:gd name="connsiteX4" fmla="*/ 397 w 111680"/>
                <a:gd name="connsiteY4" fmla="*/ 1347 h 7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80" h="75025">
                  <a:moveTo>
                    <a:pt x="397" y="1347"/>
                  </a:moveTo>
                  <a:cubicBezTo>
                    <a:pt x="-4895" y="-3416"/>
                    <a:pt x="44053" y="5051"/>
                    <a:pt x="62309" y="17222"/>
                  </a:cubicBezTo>
                  <a:cubicBezTo>
                    <a:pt x="80565" y="29393"/>
                    <a:pt x="104642" y="69610"/>
                    <a:pt x="109934" y="74372"/>
                  </a:cubicBezTo>
                  <a:cubicBezTo>
                    <a:pt x="115226" y="79135"/>
                    <a:pt x="108082" y="56645"/>
                    <a:pt x="94059" y="45797"/>
                  </a:cubicBezTo>
                  <a:cubicBezTo>
                    <a:pt x="80036" y="34949"/>
                    <a:pt x="5689" y="6110"/>
                    <a:pt x="397" y="13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42B09986-CD10-4D25-A01F-D1E3E2B11061}"/>
                </a:ext>
              </a:extLst>
            </p:cNvPr>
            <p:cNvSpPr/>
            <p:nvPr/>
          </p:nvSpPr>
          <p:spPr>
            <a:xfrm>
              <a:off x="4688299" y="2354779"/>
              <a:ext cx="187366" cy="143206"/>
            </a:xfrm>
            <a:custGeom>
              <a:avLst/>
              <a:gdLst>
                <a:gd name="connsiteX0" fmla="*/ 1176 w 187366"/>
                <a:gd name="connsiteY0" fmla="*/ 89971 h 143206"/>
                <a:gd name="connsiteX1" fmla="*/ 96426 w 187366"/>
                <a:gd name="connsiteY1" fmla="*/ 1071 h 143206"/>
                <a:gd name="connsiteX2" fmla="*/ 186914 w 187366"/>
                <a:gd name="connsiteY2" fmla="*/ 39171 h 143206"/>
                <a:gd name="connsiteX3" fmla="*/ 129764 w 187366"/>
                <a:gd name="connsiteY3" fmla="*/ 13771 h 143206"/>
                <a:gd name="connsiteX4" fmla="*/ 93251 w 187366"/>
                <a:gd name="connsiteY4" fmla="*/ 61396 h 143206"/>
                <a:gd name="connsiteX5" fmla="*/ 161514 w 187366"/>
                <a:gd name="connsiteY5" fmla="*/ 102671 h 143206"/>
                <a:gd name="connsiteX6" fmla="*/ 107539 w 187366"/>
                <a:gd name="connsiteY6" fmla="*/ 78859 h 143206"/>
                <a:gd name="connsiteX7" fmla="*/ 48801 w 187366"/>
                <a:gd name="connsiteY7" fmla="*/ 120134 h 143206"/>
                <a:gd name="connsiteX8" fmla="*/ 40864 w 187366"/>
                <a:gd name="connsiteY8" fmla="*/ 142359 h 143206"/>
                <a:gd name="connsiteX9" fmla="*/ 1176 w 187366"/>
                <a:gd name="connsiteY9" fmla="*/ 89971 h 14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366" h="143206">
                  <a:moveTo>
                    <a:pt x="1176" y="89971"/>
                  </a:moveTo>
                  <a:cubicBezTo>
                    <a:pt x="10436" y="66423"/>
                    <a:pt x="65470" y="9538"/>
                    <a:pt x="96426" y="1071"/>
                  </a:cubicBezTo>
                  <a:cubicBezTo>
                    <a:pt x="127382" y="-7396"/>
                    <a:pt x="181358" y="37054"/>
                    <a:pt x="186914" y="39171"/>
                  </a:cubicBezTo>
                  <a:cubicBezTo>
                    <a:pt x="192470" y="41288"/>
                    <a:pt x="145374" y="10067"/>
                    <a:pt x="129764" y="13771"/>
                  </a:cubicBezTo>
                  <a:cubicBezTo>
                    <a:pt x="114154" y="17475"/>
                    <a:pt x="87959" y="46579"/>
                    <a:pt x="93251" y="61396"/>
                  </a:cubicBezTo>
                  <a:cubicBezTo>
                    <a:pt x="98543" y="76213"/>
                    <a:pt x="159133" y="99761"/>
                    <a:pt x="161514" y="102671"/>
                  </a:cubicBezTo>
                  <a:cubicBezTo>
                    <a:pt x="163895" y="105581"/>
                    <a:pt x="126325" y="75948"/>
                    <a:pt x="107539" y="78859"/>
                  </a:cubicBezTo>
                  <a:cubicBezTo>
                    <a:pt x="88754" y="81769"/>
                    <a:pt x="59913" y="109551"/>
                    <a:pt x="48801" y="120134"/>
                  </a:cubicBezTo>
                  <a:cubicBezTo>
                    <a:pt x="37689" y="130717"/>
                    <a:pt x="41393" y="147122"/>
                    <a:pt x="40864" y="142359"/>
                  </a:cubicBezTo>
                  <a:cubicBezTo>
                    <a:pt x="40335" y="137597"/>
                    <a:pt x="-8084" y="113519"/>
                    <a:pt x="1176" y="899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01F1157C-C1E1-4A15-81E6-24729B0E1EE2}"/>
                </a:ext>
              </a:extLst>
            </p:cNvPr>
            <p:cNvSpPr/>
            <p:nvPr/>
          </p:nvSpPr>
          <p:spPr>
            <a:xfrm>
              <a:off x="4870351" y="2215899"/>
              <a:ext cx="108056" cy="60887"/>
            </a:xfrm>
            <a:custGeom>
              <a:avLst/>
              <a:gdLst>
                <a:gd name="connsiteX0" fmla="*/ 99 w 108056"/>
                <a:gd name="connsiteY0" fmla="*/ 251 h 60887"/>
                <a:gd name="connsiteX1" fmla="*/ 82649 w 108056"/>
                <a:gd name="connsiteY1" fmla="*/ 38351 h 60887"/>
                <a:gd name="connsiteX2" fmla="*/ 69949 w 108056"/>
                <a:gd name="connsiteY2" fmla="*/ 60576 h 60887"/>
                <a:gd name="connsiteX3" fmla="*/ 100112 w 108056"/>
                <a:gd name="connsiteY3" fmla="*/ 22476 h 60887"/>
                <a:gd name="connsiteX4" fmla="*/ 101699 w 108056"/>
                <a:gd name="connsiteY4" fmla="*/ 20889 h 60887"/>
                <a:gd name="connsiteX5" fmla="*/ 99 w 108056"/>
                <a:gd name="connsiteY5" fmla="*/ 251 h 60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056" h="60887">
                  <a:moveTo>
                    <a:pt x="99" y="251"/>
                  </a:moveTo>
                  <a:cubicBezTo>
                    <a:pt x="-3076" y="3161"/>
                    <a:pt x="71007" y="28297"/>
                    <a:pt x="82649" y="38351"/>
                  </a:cubicBezTo>
                  <a:cubicBezTo>
                    <a:pt x="94291" y="48405"/>
                    <a:pt x="67039" y="63222"/>
                    <a:pt x="69949" y="60576"/>
                  </a:cubicBezTo>
                  <a:cubicBezTo>
                    <a:pt x="72859" y="57930"/>
                    <a:pt x="94820" y="29090"/>
                    <a:pt x="100112" y="22476"/>
                  </a:cubicBezTo>
                  <a:cubicBezTo>
                    <a:pt x="105404" y="15862"/>
                    <a:pt x="114134" y="21153"/>
                    <a:pt x="101699" y="20889"/>
                  </a:cubicBezTo>
                  <a:cubicBezTo>
                    <a:pt x="89264" y="20625"/>
                    <a:pt x="3274" y="-2659"/>
                    <a:pt x="99" y="2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8F3E2E9D-D5CA-4BE5-AA51-2A8F53D54887}"/>
                </a:ext>
              </a:extLst>
            </p:cNvPr>
            <p:cNvSpPr/>
            <p:nvPr/>
          </p:nvSpPr>
          <p:spPr>
            <a:xfrm>
              <a:off x="5053284" y="1796966"/>
              <a:ext cx="520492" cy="330167"/>
            </a:xfrm>
            <a:custGeom>
              <a:avLst/>
              <a:gdLst>
                <a:gd name="connsiteX0" fmla="*/ 520429 w 520492"/>
                <a:gd name="connsiteY0" fmla="*/ 84 h 330167"/>
                <a:gd name="connsiteX1" fmla="*/ 336279 w 520492"/>
                <a:gd name="connsiteY1" fmla="*/ 54059 h 330167"/>
                <a:gd name="connsiteX2" fmla="*/ 185466 w 520492"/>
                <a:gd name="connsiteY2" fmla="*/ 181059 h 330167"/>
                <a:gd name="connsiteX3" fmla="*/ 7666 w 520492"/>
                <a:gd name="connsiteY3" fmla="*/ 323934 h 330167"/>
                <a:gd name="connsiteX4" fmla="*/ 29891 w 520492"/>
                <a:gd name="connsiteY4" fmla="*/ 306472 h 330167"/>
                <a:gd name="connsiteX5" fmla="*/ 194991 w 520492"/>
                <a:gd name="connsiteY5" fmla="*/ 187409 h 330167"/>
                <a:gd name="connsiteX6" fmla="*/ 307704 w 520492"/>
                <a:gd name="connsiteY6" fmla="*/ 101684 h 330167"/>
                <a:gd name="connsiteX7" fmla="*/ 356916 w 520492"/>
                <a:gd name="connsiteY7" fmla="*/ 42947 h 330167"/>
                <a:gd name="connsiteX8" fmla="*/ 520429 w 520492"/>
                <a:gd name="connsiteY8" fmla="*/ 84 h 33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0492" h="330167">
                  <a:moveTo>
                    <a:pt x="520429" y="84"/>
                  </a:moveTo>
                  <a:cubicBezTo>
                    <a:pt x="516990" y="1936"/>
                    <a:pt x="392106" y="23897"/>
                    <a:pt x="336279" y="54059"/>
                  </a:cubicBezTo>
                  <a:cubicBezTo>
                    <a:pt x="280452" y="84221"/>
                    <a:pt x="240235" y="136080"/>
                    <a:pt x="185466" y="181059"/>
                  </a:cubicBezTo>
                  <a:cubicBezTo>
                    <a:pt x="130697" y="226038"/>
                    <a:pt x="33595" y="303032"/>
                    <a:pt x="7666" y="323934"/>
                  </a:cubicBezTo>
                  <a:cubicBezTo>
                    <a:pt x="-18263" y="344836"/>
                    <a:pt x="29891" y="306472"/>
                    <a:pt x="29891" y="306472"/>
                  </a:cubicBezTo>
                  <a:lnTo>
                    <a:pt x="194991" y="187409"/>
                  </a:lnTo>
                  <a:cubicBezTo>
                    <a:pt x="241293" y="153278"/>
                    <a:pt x="280717" y="125761"/>
                    <a:pt x="307704" y="101684"/>
                  </a:cubicBezTo>
                  <a:cubicBezTo>
                    <a:pt x="334691" y="77607"/>
                    <a:pt x="326489" y="58557"/>
                    <a:pt x="356916" y="42947"/>
                  </a:cubicBezTo>
                  <a:cubicBezTo>
                    <a:pt x="387343" y="27337"/>
                    <a:pt x="523868" y="-1768"/>
                    <a:pt x="520429" y="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3DE80734-B7BD-4862-BC53-F2A56ABA8FFD}"/>
                </a:ext>
              </a:extLst>
            </p:cNvPr>
            <p:cNvSpPr/>
            <p:nvPr/>
          </p:nvSpPr>
          <p:spPr>
            <a:xfrm>
              <a:off x="5338400" y="1953804"/>
              <a:ext cx="607433" cy="410876"/>
            </a:xfrm>
            <a:custGeom>
              <a:avLst/>
              <a:gdLst>
                <a:gd name="connsiteX0" fmla="*/ 363 w 607433"/>
                <a:gd name="connsiteY0" fmla="*/ 409984 h 410876"/>
                <a:gd name="connsiteX1" fmla="*/ 214675 w 607433"/>
                <a:gd name="connsiteY1" fmla="*/ 200434 h 410876"/>
                <a:gd name="connsiteX2" fmla="*/ 260713 w 607433"/>
                <a:gd name="connsiteY2" fmla="*/ 144871 h 410876"/>
                <a:gd name="connsiteX3" fmla="*/ 592500 w 607433"/>
                <a:gd name="connsiteY3" fmla="*/ 5171 h 410876"/>
                <a:gd name="connsiteX4" fmla="*/ 532175 w 607433"/>
                <a:gd name="connsiteY4" fmla="*/ 32159 h 410876"/>
                <a:gd name="connsiteX5" fmla="*/ 370250 w 607433"/>
                <a:gd name="connsiteY5" fmla="*/ 52796 h 410876"/>
                <a:gd name="connsiteX6" fmla="*/ 271825 w 607433"/>
                <a:gd name="connsiteY6" fmla="*/ 109946 h 410876"/>
                <a:gd name="connsiteX7" fmla="*/ 363 w 607433"/>
                <a:gd name="connsiteY7" fmla="*/ 409984 h 410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7433" h="410876">
                  <a:moveTo>
                    <a:pt x="363" y="409984"/>
                  </a:moveTo>
                  <a:cubicBezTo>
                    <a:pt x="-9162" y="425065"/>
                    <a:pt x="171283" y="244619"/>
                    <a:pt x="214675" y="200434"/>
                  </a:cubicBezTo>
                  <a:cubicBezTo>
                    <a:pt x="258067" y="156248"/>
                    <a:pt x="197742" y="177415"/>
                    <a:pt x="260713" y="144871"/>
                  </a:cubicBezTo>
                  <a:cubicBezTo>
                    <a:pt x="323684" y="112327"/>
                    <a:pt x="547256" y="23956"/>
                    <a:pt x="592500" y="5171"/>
                  </a:cubicBezTo>
                  <a:cubicBezTo>
                    <a:pt x="637744" y="-13614"/>
                    <a:pt x="569217" y="24221"/>
                    <a:pt x="532175" y="32159"/>
                  </a:cubicBezTo>
                  <a:cubicBezTo>
                    <a:pt x="495133" y="40096"/>
                    <a:pt x="413642" y="39831"/>
                    <a:pt x="370250" y="52796"/>
                  </a:cubicBezTo>
                  <a:cubicBezTo>
                    <a:pt x="326858" y="65760"/>
                    <a:pt x="332679" y="52267"/>
                    <a:pt x="271825" y="109946"/>
                  </a:cubicBezTo>
                  <a:cubicBezTo>
                    <a:pt x="210971" y="167625"/>
                    <a:pt x="9888" y="394903"/>
                    <a:pt x="363" y="4099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67DA1A80-FB35-40DB-96B9-C3716672A818}"/>
                </a:ext>
              </a:extLst>
            </p:cNvPr>
            <p:cNvSpPr/>
            <p:nvPr/>
          </p:nvSpPr>
          <p:spPr>
            <a:xfrm>
              <a:off x="5295788" y="1842080"/>
              <a:ext cx="675960" cy="476330"/>
            </a:xfrm>
            <a:custGeom>
              <a:avLst/>
              <a:gdLst>
                <a:gd name="connsiteX0" fmla="*/ 112 w 675960"/>
                <a:gd name="connsiteY0" fmla="*/ 475670 h 476330"/>
                <a:gd name="connsiteX1" fmla="*/ 176325 w 675960"/>
                <a:gd name="connsiteY1" fmla="*/ 247070 h 476330"/>
                <a:gd name="connsiteX2" fmla="*/ 298562 w 675960"/>
                <a:gd name="connsiteY2" fmla="*/ 97845 h 476330"/>
                <a:gd name="connsiteX3" fmla="*/ 508112 w 675960"/>
                <a:gd name="connsiteY3" fmla="*/ 15295 h 476330"/>
                <a:gd name="connsiteX4" fmla="*/ 671625 w 675960"/>
                <a:gd name="connsiteY4" fmla="*/ 7358 h 476330"/>
                <a:gd name="connsiteX5" fmla="*/ 603362 w 675960"/>
                <a:gd name="connsiteY5" fmla="*/ 7358 h 476330"/>
                <a:gd name="connsiteX6" fmla="*/ 339837 w 675960"/>
                <a:gd name="connsiteY6" fmla="*/ 102608 h 476330"/>
                <a:gd name="connsiteX7" fmla="*/ 152512 w 675960"/>
                <a:gd name="connsiteY7" fmla="*/ 308983 h 476330"/>
                <a:gd name="connsiteX8" fmla="*/ 112 w 675960"/>
                <a:gd name="connsiteY8" fmla="*/ 475670 h 476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5960" h="476330">
                  <a:moveTo>
                    <a:pt x="112" y="475670"/>
                  </a:moveTo>
                  <a:cubicBezTo>
                    <a:pt x="4081" y="465351"/>
                    <a:pt x="176325" y="247070"/>
                    <a:pt x="176325" y="247070"/>
                  </a:cubicBezTo>
                  <a:cubicBezTo>
                    <a:pt x="226067" y="184099"/>
                    <a:pt x="243264" y="136474"/>
                    <a:pt x="298562" y="97845"/>
                  </a:cubicBezTo>
                  <a:cubicBezTo>
                    <a:pt x="353860" y="59216"/>
                    <a:pt x="445935" y="30376"/>
                    <a:pt x="508112" y="15295"/>
                  </a:cubicBezTo>
                  <a:cubicBezTo>
                    <a:pt x="570289" y="214"/>
                    <a:pt x="655750" y="8681"/>
                    <a:pt x="671625" y="7358"/>
                  </a:cubicBezTo>
                  <a:cubicBezTo>
                    <a:pt x="687500" y="6035"/>
                    <a:pt x="658660" y="-8517"/>
                    <a:pt x="603362" y="7358"/>
                  </a:cubicBezTo>
                  <a:cubicBezTo>
                    <a:pt x="548064" y="23233"/>
                    <a:pt x="414979" y="52337"/>
                    <a:pt x="339837" y="102608"/>
                  </a:cubicBezTo>
                  <a:cubicBezTo>
                    <a:pt x="264695" y="152879"/>
                    <a:pt x="206487" y="244954"/>
                    <a:pt x="152512" y="308983"/>
                  </a:cubicBezTo>
                  <a:cubicBezTo>
                    <a:pt x="98537" y="373012"/>
                    <a:pt x="-3857" y="485989"/>
                    <a:pt x="112" y="4756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15FA26D8-3A45-46E2-A705-CEB636E73900}"/>
                </a:ext>
              </a:extLst>
            </p:cNvPr>
            <p:cNvSpPr/>
            <p:nvPr/>
          </p:nvSpPr>
          <p:spPr>
            <a:xfrm>
              <a:off x="5191740" y="1786993"/>
              <a:ext cx="722064" cy="553939"/>
            </a:xfrm>
            <a:custGeom>
              <a:avLst/>
              <a:gdLst>
                <a:gd name="connsiteX0" fmla="*/ 721698 w 722064"/>
                <a:gd name="connsiteY0" fmla="*/ 57682 h 553939"/>
                <a:gd name="connsiteX1" fmla="*/ 535960 w 722064"/>
                <a:gd name="connsiteY1" fmla="*/ 10057 h 553939"/>
                <a:gd name="connsiteX2" fmla="*/ 453410 w 722064"/>
                <a:gd name="connsiteY2" fmla="*/ 29107 h 553939"/>
                <a:gd name="connsiteX3" fmla="*/ 148610 w 722064"/>
                <a:gd name="connsiteY3" fmla="*/ 294220 h 553939"/>
                <a:gd name="connsiteX4" fmla="*/ 45423 w 722064"/>
                <a:gd name="connsiteY4" fmla="*/ 446620 h 553939"/>
                <a:gd name="connsiteX5" fmla="*/ 80348 w 722064"/>
                <a:gd name="connsiteY5" fmla="*/ 551395 h 553939"/>
                <a:gd name="connsiteX6" fmla="*/ 61298 w 722064"/>
                <a:gd name="connsiteY6" fmla="*/ 516470 h 553939"/>
                <a:gd name="connsiteX7" fmla="*/ 7323 w 722064"/>
                <a:gd name="connsiteY7" fmla="*/ 459320 h 553939"/>
                <a:gd name="connsiteX8" fmla="*/ 242273 w 722064"/>
                <a:gd name="connsiteY8" fmla="*/ 241832 h 553939"/>
                <a:gd name="connsiteX9" fmla="*/ 483573 w 722064"/>
                <a:gd name="connsiteY9" fmla="*/ 38632 h 553939"/>
                <a:gd name="connsiteX10" fmla="*/ 721698 w 722064"/>
                <a:gd name="connsiteY10" fmla="*/ 57682 h 55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2064" h="553939">
                  <a:moveTo>
                    <a:pt x="721698" y="57682"/>
                  </a:moveTo>
                  <a:cubicBezTo>
                    <a:pt x="730429" y="52920"/>
                    <a:pt x="580675" y="14819"/>
                    <a:pt x="535960" y="10057"/>
                  </a:cubicBezTo>
                  <a:cubicBezTo>
                    <a:pt x="491245" y="5294"/>
                    <a:pt x="517968" y="-18254"/>
                    <a:pt x="453410" y="29107"/>
                  </a:cubicBezTo>
                  <a:cubicBezTo>
                    <a:pt x="388852" y="76468"/>
                    <a:pt x="216608" y="224635"/>
                    <a:pt x="148610" y="294220"/>
                  </a:cubicBezTo>
                  <a:cubicBezTo>
                    <a:pt x="80612" y="363806"/>
                    <a:pt x="56800" y="403758"/>
                    <a:pt x="45423" y="446620"/>
                  </a:cubicBezTo>
                  <a:cubicBezTo>
                    <a:pt x="34046" y="489482"/>
                    <a:pt x="77702" y="539753"/>
                    <a:pt x="80348" y="551395"/>
                  </a:cubicBezTo>
                  <a:cubicBezTo>
                    <a:pt x="82994" y="563037"/>
                    <a:pt x="73469" y="531816"/>
                    <a:pt x="61298" y="516470"/>
                  </a:cubicBezTo>
                  <a:cubicBezTo>
                    <a:pt x="49127" y="501124"/>
                    <a:pt x="-22839" y="505093"/>
                    <a:pt x="7323" y="459320"/>
                  </a:cubicBezTo>
                  <a:cubicBezTo>
                    <a:pt x="37485" y="413547"/>
                    <a:pt x="162898" y="311947"/>
                    <a:pt x="242273" y="241832"/>
                  </a:cubicBezTo>
                  <a:cubicBezTo>
                    <a:pt x="321648" y="171717"/>
                    <a:pt x="404992" y="69324"/>
                    <a:pt x="483573" y="38632"/>
                  </a:cubicBezTo>
                  <a:cubicBezTo>
                    <a:pt x="562154" y="7940"/>
                    <a:pt x="712967" y="62444"/>
                    <a:pt x="721698" y="576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D43701BF-31D4-43D4-AF36-028370CA48CF}"/>
                </a:ext>
              </a:extLst>
            </p:cNvPr>
            <p:cNvSpPr/>
            <p:nvPr/>
          </p:nvSpPr>
          <p:spPr>
            <a:xfrm>
              <a:off x="5122159" y="1783315"/>
              <a:ext cx="574043" cy="578403"/>
            </a:xfrm>
            <a:custGeom>
              <a:avLst/>
              <a:gdLst>
                <a:gd name="connsiteX0" fmla="*/ 570616 w 574043"/>
                <a:gd name="connsiteY0" fmla="*/ 1035 h 578403"/>
                <a:gd name="connsiteX1" fmla="*/ 424566 w 574043"/>
                <a:gd name="connsiteY1" fmla="*/ 43898 h 578403"/>
                <a:gd name="connsiteX2" fmla="*/ 264229 w 574043"/>
                <a:gd name="connsiteY2" fmla="*/ 135973 h 578403"/>
                <a:gd name="connsiteX3" fmla="*/ 14991 w 574043"/>
                <a:gd name="connsiteY3" fmla="*/ 380448 h 578403"/>
                <a:gd name="connsiteX4" fmla="*/ 34041 w 574043"/>
                <a:gd name="connsiteY4" fmla="*/ 448710 h 578403"/>
                <a:gd name="connsiteX5" fmla="*/ 83254 w 574043"/>
                <a:gd name="connsiteY5" fmla="*/ 577298 h 578403"/>
                <a:gd name="connsiteX6" fmla="*/ 75316 w 574043"/>
                <a:gd name="connsiteY6" fmla="*/ 504273 h 578403"/>
                <a:gd name="connsiteX7" fmla="*/ 46741 w 574043"/>
                <a:gd name="connsiteY7" fmla="*/ 389973 h 578403"/>
                <a:gd name="connsiteX8" fmla="*/ 361066 w 574043"/>
                <a:gd name="connsiteY8" fmla="*/ 99460 h 578403"/>
                <a:gd name="connsiteX9" fmla="*/ 516641 w 574043"/>
                <a:gd name="connsiteY9" fmla="*/ 20085 h 578403"/>
                <a:gd name="connsiteX10" fmla="*/ 570616 w 574043"/>
                <a:gd name="connsiteY10" fmla="*/ 1035 h 57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4043" h="578403">
                  <a:moveTo>
                    <a:pt x="570616" y="1035"/>
                  </a:moveTo>
                  <a:cubicBezTo>
                    <a:pt x="555270" y="5004"/>
                    <a:pt x="475630" y="21408"/>
                    <a:pt x="424566" y="43898"/>
                  </a:cubicBezTo>
                  <a:cubicBezTo>
                    <a:pt x="373502" y="66388"/>
                    <a:pt x="332492" y="79881"/>
                    <a:pt x="264229" y="135973"/>
                  </a:cubicBezTo>
                  <a:cubicBezTo>
                    <a:pt x="195966" y="192065"/>
                    <a:pt x="53356" y="328325"/>
                    <a:pt x="14991" y="380448"/>
                  </a:cubicBezTo>
                  <a:cubicBezTo>
                    <a:pt x="-23374" y="432571"/>
                    <a:pt x="22664" y="415902"/>
                    <a:pt x="34041" y="448710"/>
                  </a:cubicBezTo>
                  <a:cubicBezTo>
                    <a:pt x="45418" y="481518"/>
                    <a:pt x="76375" y="568038"/>
                    <a:pt x="83254" y="577298"/>
                  </a:cubicBezTo>
                  <a:cubicBezTo>
                    <a:pt x="90133" y="586558"/>
                    <a:pt x="81401" y="535494"/>
                    <a:pt x="75316" y="504273"/>
                  </a:cubicBezTo>
                  <a:cubicBezTo>
                    <a:pt x="69230" y="473052"/>
                    <a:pt x="-884" y="457442"/>
                    <a:pt x="46741" y="389973"/>
                  </a:cubicBezTo>
                  <a:cubicBezTo>
                    <a:pt x="94366" y="322504"/>
                    <a:pt x="282749" y="161108"/>
                    <a:pt x="361066" y="99460"/>
                  </a:cubicBezTo>
                  <a:cubicBezTo>
                    <a:pt x="439383" y="37812"/>
                    <a:pt x="516641" y="20085"/>
                    <a:pt x="516641" y="20085"/>
                  </a:cubicBezTo>
                  <a:cubicBezTo>
                    <a:pt x="546539" y="4739"/>
                    <a:pt x="585962" y="-2934"/>
                    <a:pt x="570616" y="10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B7DA99F6-8764-40F1-A5F0-6C8EC92E4CB6}"/>
                </a:ext>
              </a:extLst>
            </p:cNvPr>
            <p:cNvSpPr/>
            <p:nvPr/>
          </p:nvSpPr>
          <p:spPr>
            <a:xfrm>
              <a:off x="5496503" y="3422624"/>
              <a:ext cx="181099" cy="553847"/>
            </a:xfrm>
            <a:custGeom>
              <a:avLst/>
              <a:gdLst>
                <a:gd name="connsiteX0" fmla="*/ 140180 w 181099"/>
                <a:gd name="connsiteY0" fmla="*/ 26 h 553847"/>
                <a:gd name="connsiteX1" fmla="*/ 180397 w 181099"/>
                <a:gd name="connsiteY1" fmla="*/ 65643 h 553847"/>
                <a:gd name="connsiteX2" fmla="*/ 99964 w 181099"/>
                <a:gd name="connsiteY2" fmla="*/ 218043 h 553847"/>
                <a:gd name="connsiteX3" fmla="*/ 4714 w 181099"/>
                <a:gd name="connsiteY3" fmla="*/ 539776 h 553847"/>
                <a:gd name="connsiteX4" fmla="*/ 17414 w 181099"/>
                <a:gd name="connsiteY4" fmla="*/ 482626 h 553847"/>
                <a:gd name="connsiteX5" fmla="*/ 42814 w 181099"/>
                <a:gd name="connsiteY5" fmla="*/ 357743 h 553847"/>
                <a:gd name="connsiteX6" fmla="*/ 66097 w 181099"/>
                <a:gd name="connsiteY6" fmla="*/ 234976 h 553847"/>
                <a:gd name="connsiteX7" fmla="*/ 159230 w 181099"/>
                <a:gd name="connsiteY7" fmla="*/ 71993 h 553847"/>
                <a:gd name="connsiteX8" fmla="*/ 140180 w 181099"/>
                <a:gd name="connsiteY8" fmla="*/ 26 h 553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099" h="553847">
                  <a:moveTo>
                    <a:pt x="140180" y="26"/>
                  </a:moveTo>
                  <a:cubicBezTo>
                    <a:pt x="143708" y="-1032"/>
                    <a:pt x="187100" y="29307"/>
                    <a:pt x="180397" y="65643"/>
                  </a:cubicBezTo>
                  <a:cubicBezTo>
                    <a:pt x="173694" y="101979"/>
                    <a:pt x="129244" y="139021"/>
                    <a:pt x="99964" y="218043"/>
                  </a:cubicBezTo>
                  <a:cubicBezTo>
                    <a:pt x="70684" y="297065"/>
                    <a:pt x="18472" y="495679"/>
                    <a:pt x="4714" y="539776"/>
                  </a:cubicBezTo>
                  <a:cubicBezTo>
                    <a:pt x="-9044" y="583873"/>
                    <a:pt x="11064" y="512965"/>
                    <a:pt x="17414" y="482626"/>
                  </a:cubicBezTo>
                  <a:cubicBezTo>
                    <a:pt x="23764" y="452287"/>
                    <a:pt x="34700" y="399018"/>
                    <a:pt x="42814" y="357743"/>
                  </a:cubicBezTo>
                  <a:cubicBezTo>
                    <a:pt x="50928" y="316468"/>
                    <a:pt x="46694" y="282601"/>
                    <a:pt x="66097" y="234976"/>
                  </a:cubicBezTo>
                  <a:cubicBezTo>
                    <a:pt x="85500" y="187351"/>
                    <a:pt x="146177" y="111151"/>
                    <a:pt x="159230" y="71993"/>
                  </a:cubicBezTo>
                  <a:cubicBezTo>
                    <a:pt x="172283" y="32835"/>
                    <a:pt x="136652" y="1084"/>
                    <a:pt x="140180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172F135A-DC8D-4E0E-A4E6-BFFFF2EE1ED0}"/>
                </a:ext>
              </a:extLst>
            </p:cNvPr>
            <p:cNvSpPr/>
            <p:nvPr/>
          </p:nvSpPr>
          <p:spPr>
            <a:xfrm>
              <a:off x="5448069" y="3459629"/>
              <a:ext cx="132822" cy="570625"/>
            </a:xfrm>
            <a:custGeom>
              <a:avLst/>
              <a:gdLst>
                <a:gd name="connsiteX0" fmla="*/ 131464 w 132822"/>
                <a:gd name="connsiteY0" fmla="*/ 9588 h 570625"/>
                <a:gd name="connsiteX1" fmla="*/ 67964 w 132822"/>
                <a:gd name="connsiteY1" fmla="*/ 130238 h 570625"/>
                <a:gd name="connsiteX2" fmla="*/ 34098 w 132822"/>
                <a:gd name="connsiteY2" fmla="*/ 445621 h 570625"/>
                <a:gd name="connsiteX3" fmla="*/ 63731 w 132822"/>
                <a:gd name="connsiteY3" fmla="*/ 564154 h 570625"/>
                <a:gd name="connsiteX4" fmla="*/ 44681 w 132822"/>
                <a:gd name="connsiteY4" fmla="*/ 534521 h 570625"/>
                <a:gd name="connsiteX5" fmla="*/ 2348 w 132822"/>
                <a:gd name="connsiteY5" fmla="*/ 363071 h 570625"/>
                <a:gd name="connsiteX6" fmla="*/ 131464 w 132822"/>
                <a:gd name="connsiteY6" fmla="*/ 9588 h 57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822" h="570625">
                  <a:moveTo>
                    <a:pt x="131464" y="9588"/>
                  </a:moveTo>
                  <a:cubicBezTo>
                    <a:pt x="142400" y="-29217"/>
                    <a:pt x="84192" y="57566"/>
                    <a:pt x="67964" y="130238"/>
                  </a:cubicBezTo>
                  <a:cubicBezTo>
                    <a:pt x="51736" y="202910"/>
                    <a:pt x="34803" y="373302"/>
                    <a:pt x="34098" y="445621"/>
                  </a:cubicBezTo>
                  <a:cubicBezTo>
                    <a:pt x="33392" y="517940"/>
                    <a:pt x="61967" y="549337"/>
                    <a:pt x="63731" y="564154"/>
                  </a:cubicBezTo>
                  <a:cubicBezTo>
                    <a:pt x="65495" y="578971"/>
                    <a:pt x="54911" y="568035"/>
                    <a:pt x="44681" y="534521"/>
                  </a:cubicBezTo>
                  <a:cubicBezTo>
                    <a:pt x="34450" y="501007"/>
                    <a:pt x="-10705" y="449502"/>
                    <a:pt x="2348" y="363071"/>
                  </a:cubicBezTo>
                  <a:cubicBezTo>
                    <a:pt x="15401" y="276641"/>
                    <a:pt x="120528" y="48393"/>
                    <a:pt x="131464" y="95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618A4169-47AC-49F7-A5E3-6C03D47724FB}"/>
                </a:ext>
              </a:extLst>
            </p:cNvPr>
            <p:cNvSpPr/>
            <p:nvPr/>
          </p:nvSpPr>
          <p:spPr>
            <a:xfrm>
              <a:off x="4283074" y="2204869"/>
              <a:ext cx="400502" cy="52967"/>
            </a:xfrm>
            <a:custGeom>
              <a:avLst/>
              <a:gdLst>
                <a:gd name="connsiteX0" fmla="*/ 1 w 400502"/>
                <a:gd name="connsiteY0" fmla="*/ 169 h 52967"/>
                <a:gd name="connsiteX1" fmla="*/ 76201 w 400502"/>
                <a:gd name="connsiteY1" fmla="*/ 49381 h 52967"/>
                <a:gd name="connsiteX2" fmla="*/ 165101 w 400502"/>
                <a:gd name="connsiteY2" fmla="*/ 47794 h 52967"/>
                <a:gd name="connsiteX3" fmla="*/ 279401 w 400502"/>
                <a:gd name="connsiteY3" fmla="*/ 36681 h 52967"/>
                <a:gd name="connsiteX4" fmla="*/ 400051 w 400502"/>
                <a:gd name="connsiteY4" fmla="*/ 23981 h 52967"/>
                <a:gd name="connsiteX5" fmla="*/ 315914 w 400502"/>
                <a:gd name="connsiteY5" fmla="*/ 33506 h 52967"/>
                <a:gd name="connsiteX6" fmla="*/ 200026 w 400502"/>
                <a:gd name="connsiteY6" fmla="*/ 52556 h 52967"/>
                <a:gd name="connsiteX7" fmla="*/ 77789 w 400502"/>
                <a:gd name="connsiteY7" fmla="*/ 33506 h 52967"/>
                <a:gd name="connsiteX8" fmla="*/ 1 w 400502"/>
                <a:gd name="connsiteY8" fmla="*/ 169 h 52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502" h="52967">
                  <a:moveTo>
                    <a:pt x="1" y="169"/>
                  </a:moveTo>
                  <a:cubicBezTo>
                    <a:pt x="-264" y="2815"/>
                    <a:pt x="48685" y="41444"/>
                    <a:pt x="76201" y="49381"/>
                  </a:cubicBezTo>
                  <a:cubicBezTo>
                    <a:pt x="103717" y="57318"/>
                    <a:pt x="131234" y="49911"/>
                    <a:pt x="165101" y="47794"/>
                  </a:cubicBezTo>
                  <a:cubicBezTo>
                    <a:pt x="198968" y="45677"/>
                    <a:pt x="279401" y="36681"/>
                    <a:pt x="279401" y="36681"/>
                  </a:cubicBezTo>
                  <a:lnTo>
                    <a:pt x="400051" y="23981"/>
                  </a:lnTo>
                  <a:cubicBezTo>
                    <a:pt x="406136" y="23452"/>
                    <a:pt x="349251" y="28744"/>
                    <a:pt x="315914" y="33506"/>
                  </a:cubicBezTo>
                  <a:cubicBezTo>
                    <a:pt x="282577" y="38268"/>
                    <a:pt x="239713" y="52556"/>
                    <a:pt x="200026" y="52556"/>
                  </a:cubicBezTo>
                  <a:cubicBezTo>
                    <a:pt x="160339" y="52556"/>
                    <a:pt x="108216" y="40385"/>
                    <a:pt x="77789" y="33506"/>
                  </a:cubicBezTo>
                  <a:cubicBezTo>
                    <a:pt x="47362" y="26627"/>
                    <a:pt x="266" y="-2477"/>
                    <a:pt x="1" y="1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3289B6DC-3445-49B1-9B2D-CD807ADA81C7}"/>
                </a:ext>
              </a:extLst>
            </p:cNvPr>
            <p:cNvSpPr/>
            <p:nvPr/>
          </p:nvSpPr>
          <p:spPr>
            <a:xfrm>
              <a:off x="4272810" y="2225393"/>
              <a:ext cx="405170" cy="40035"/>
            </a:xfrm>
            <a:custGeom>
              <a:avLst/>
              <a:gdLst>
                <a:gd name="connsiteX0" fmla="*/ 399203 w 405170"/>
                <a:gd name="connsiteY0" fmla="*/ 24095 h 40035"/>
                <a:gd name="connsiteX1" fmla="*/ 300778 w 405170"/>
                <a:gd name="connsiteY1" fmla="*/ 30445 h 40035"/>
                <a:gd name="connsiteX2" fmla="*/ 221403 w 405170"/>
                <a:gd name="connsiteY2" fmla="*/ 27270 h 40035"/>
                <a:gd name="connsiteX3" fmla="*/ 149965 w 405170"/>
                <a:gd name="connsiteY3" fmla="*/ 39970 h 40035"/>
                <a:gd name="connsiteX4" fmla="*/ 46778 w 405170"/>
                <a:gd name="connsiteY4" fmla="*/ 20920 h 40035"/>
                <a:gd name="connsiteX5" fmla="*/ 2328 w 405170"/>
                <a:gd name="connsiteY5" fmla="*/ 282 h 40035"/>
                <a:gd name="connsiteX6" fmla="*/ 113453 w 405170"/>
                <a:gd name="connsiteY6" fmla="*/ 36795 h 40035"/>
                <a:gd name="connsiteX7" fmla="*/ 399203 w 405170"/>
                <a:gd name="connsiteY7" fmla="*/ 24095 h 4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5170" h="40035">
                  <a:moveTo>
                    <a:pt x="399203" y="24095"/>
                  </a:moveTo>
                  <a:cubicBezTo>
                    <a:pt x="430424" y="23037"/>
                    <a:pt x="330411" y="29916"/>
                    <a:pt x="300778" y="30445"/>
                  </a:cubicBezTo>
                  <a:cubicBezTo>
                    <a:pt x="271145" y="30974"/>
                    <a:pt x="246538" y="25683"/>
                    <a:pt x="221403" y="27270"/>
                  </a:cubicBezTo>
                  <a:cubicBezTo>
                    <a:pt x="196267" y="28858"/>
                    <a:pt x="179069" y="41028"/>
                    <a:pt x="149965" y="39970"/>
                  </a:cubicBezTo>
                  <a:cubicBezTo>
                    <a:pt x="120861" y="38912"/>
                    <a:pt x="71384" y="27535"/>
                    <a:pt x="46778" y="20920"/>
                  </a:cubicBezTo>
                  <a:cubicBezTo>
                    <a:pt x="22172" y="14305"/>
                    <a:pt x="-8785" y="-2364"/>
                    <a:pt x="2328" y="282"/>
                  </a:cubicBezTo>
                  <a:cubicBezTo>
                    <a:pt x="13441" y="2928"/>
                    <a:pt x="52599" y="31768"/>
                    <a:pt x="113453" y="36795"/>
                  </a:cubicBezTo>
                  <a:cubicBezTo>
                    <a:pt x="174307" y="41822"/>
                    <a:pt x="367982" y="25153"/>
                    <a:pt x="399203" y="240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2BD1D9A0-F477-4A3C-99E5-172FA70254F0}"/>
                </a:ext>
              </a:extLst>
            </p:cNvPr>
            <p:cNvSpPr/>
            <p:nvPr/>
          </p:nvSpPr>
          <p:spPr>
            <a:xfrm>
              <a:off x="4203492" y="2211388"/>
              <a:ext cx="92283" cy="56019"/>
            </a:xfrm>
            <a:custGeom>
              <a:avLst/>
              <a:gdLst>
                <a:gd name="connsiteX0" fmla="*/ 92283 w 92283"/>
                <a:gd name="connsiteY0" fmla="*/ 0 h 56019"/>
                <a:gd name="connsiteX1" fmla="*/ 208 w 92283"/>
                <a:gd name="connsiteY1" fmla="*/ 55562 h 56019"/>
                <a:gd name="connsiteX2" fmla="*/ 92283 w 92283"/>
                <a:gd name="connsiteY2" fmla="*/ 0 h 56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283" h="56019">
                  <a:moveTo>
                    <a:pt x="92283" y="0"/>
                  </a:moveTo>
                  <a:cubicBezTo>
                    <a:pt x="92283" y="0"/>
                    <a:pt x="5500" y="49212"/>
                    <a:pt x="208" y="55562"/>
                  </a:cubicBezTo>
                  <a:cubicBezTo>
                    <a:pt x="-5084" y="61912"/>
                    <a:pt x="92283" y="0"/>
                    <a:pt x="9228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E4C3DDD4-17A8-4D79-8F6D-DB08E0B6D82B}"/>
                </a:ext>
              </a:extLst>
            </p:cNvPr>
            <p:cNvSpPr/>
            <p:nvPr/>
          </p:nvSpPr>
          <p:spPr>
            <a:xfrm>
              <a:off x="4189946" y="2207807"/>
              <a:ext cx="99513" cy="55151"/>
            </a:xfrm>
            <a:custGeom>
              <a:avLst/>
              <a:gdLst>
                <a:gd name="connsiteX0" fmla="*/ 99479 w 99513"/>
                <a:gd name="connsiteY0" fmla="*/ 406 h 55151"/>
                <a:gd name="connsiteX1" fmla="*/ 5817 w 99513"/>
                <a:gd name="connsiteY1" fmla="*/ 54381 h 55151"/>
                <a:gd name="connsiteX2" fmla="*/ 16929 w 99513"/>
                <a:gd name="connsiteY2" fmla="*/ 30568 h 55151"/>
                <a:gd name="connsiteX3" fmla="*/ 99479 w 99513"/>
                <a:gd name="connsiteY3" fmla="*/ 406 h 55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513" h="55151">
                  <a:moveTo>
                    <a:pt x="99479" y="406"/>
                  </a:moveTo>
                  <a:cubicBezTo>
                    <a:pt x="97627" y="4375"/>
                    <a:pt x="19575" y="49354"/>
                    <a:pt x="5817" y="54381"/>
                  </a:cubicBezTo>
                  <a:cubicBezTo>
                    <a:pt x="-7941" y="59408"/>
                    <a:pt x="5552" y="38505"/>
                    <a:pt x="16929" y="30568"/>
                  </a:cubicBezTo>
                  <a:cubicBezTo>
                    <a:pt x="28306" y="22631"/>
                    <a:pt x="101331" y="-3563"/>
                    <a:pt x="99479" y="4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3CF10B75-9EF5-4B11-90AC-6EAC4BDEB8C0}"/>
                </a:ext>
              </a:extLst>
            </p:cNvPr>
            <p:cNvSpPr/>
            <p:nvPr/>
          </p:nvSpPr>
          <p:spPr>
            <a:xfrm>
              <a:off x="4208415" y="2268654"/>
              <a:ext cx="426130" cy="35077"/>
            </a:xfrm>
            <a:custGeom>
              <a:avLst/>
              <a:gdLst>
                <a:gd name="connsiteX0" fmla="*/ 48 w 426130"/>
                <a:gd name="connsiteY0" fmla="*/ 1471 h 35077"/>
                <a:gd name="connsiteX1" fmla="*/ 81010 w 426130"/>
                <a:gd name="connsiteY1" fmla="*/ 34809 h 35077"/>
                <a:gd name="connsiteX2" fmla="*/ 184198 w 426130"/>
                <a:gd name="connsiteY2" fmla="*/ 17346 h 35077"/>
                <a:gd name="connsiteX3" fmla="*/ 319135 w 426130"/>
                <a:gd name="connsiteY3" fmla="*/ 20521 h 35077"/>
                <a:gd name="connsiteX4" fmla="*/ 425498 w 426130"/>
                <a:gd name="connsiteY4" fmla="*/ 25284 h 35077"/>
                <a:gd name="connsiteX5" fmla="*/ 358823 w 426130"/>
                <a:gd name="connsiteY5" fmla="*/ 4646 h 35077"/>
                <a:gd name="connsiteX6" fmla="*/ 266748 w 426130"/>
                <a:gd name="connsiteY6" fmla="*/ 1471 h 35077"/>
                <a:gd name="connsiteX7" fmla="*/ 92123 w 426130"/>
                <a:gd name="connsiteY7" fmla="*/ 23696 h 35077"/>
                <a:gd name="connsiteX8" fmla="*/ 48 w 426130"/>
                <a:gd name="connsiteY8" fmla="*/ 1471 h 35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130" h="35077">
                  <a:moveTo>
                    <a:pt x="48" y="1471"/>
                  </a:moveTo>
                  <a:cubicBezTo>
                    <a:pt x="-1804" y="3323"/>
                    <a:pt x="50318" y="32163"/>
                    <a:pt x="81010" y="34809"/>
                  </a:cubicBezTo>
                  <a:cubicBezTo>
                    <a:pt x="111702" y="37455"/>
                    <a:pt x="144511" y="19727"/>
                    <a:pt x="184198" y="17346"/>
                  </a:cubicBezTo>
                  <a:cubicBezTo>
                    <a:pt x="223886" y="14965"/>
                    <a:pt x="278918" y="19198"/>
                    <a:pt x="319135" y="20521"/>
                  </a:cubicBezTo>
                  <a:cubicBezTo>
                    <a:pt x="359352" y="21844"/>
                    <a:pt x="418883" y="27930"/>
                    <a:pt x="425498" y="25284"/>
                  </a:cubicBezTo>
                  <a:cubicBezTo>
                    <a:pt x="432113" y="22638"/>
                    <a:pt x="385281" y="8615"/>
                    <a:pt x="358823" y="4646"/>
                  </a:cubicBezTo>
                  <a:cubicBezTo>
                    <a:pt x="332365" y="677"/>
                    <a:pt x="311198" y="-1704"/>
                    <a:pt x="266748" y="1471"/>
                  </a:cubicBezTo>
                  <a:cubicBezTo>
                    <a:pt x="222298" y="4646"/>
                    <a:pt x="134192" y="24490"/>
                    <a:pt x="92123" y="23696"/>
                  </a:cubicBezTo>
                  <a:cubicBezTo>
                    <a:pt x="50054" y="22902"/>
                    <a:pt x="1900" y="-381"/>
                    <a:pt x="48" y="1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EEBB34DC-6C62-463A-860A-C19BECF50CEE}"/>
                </a:ext>
              </a:extLst>
            </p:cNvPr>
            <p:cNvSpPr/>
            <p:nvPr/>
          </p:nvSpPr>
          <p:spPr>
            <a:xfrm>
              <a:off x="4189378" y="2283646"/>
              <a:ext cx="449176" cy="39645"/>
            </a:xfrm>
            <a:custGeom>
              <a:avLst/>
              <a:gdLst>
                <a:gd name="connsiteX0" fmla="*/ 35 w 449176"/>
                <a:gd name="connsiteY0" fmla="*/ 767 h 39645"/>
                <a:gd name="connsiteX1" fmla="*/ 95285 w 449176"/>
                <a:gd name="connsiteY1" fmla="*/ 38867 h 39645"/>
                <a:gd name="connsiteX2" fmla="*/ 158785 w 449176"/>
                <a:gd name="connsiteY2" fmla="*/ 26167 h 39645"/>
                <a:gd name="connsiteX3" fmla="*/ 441360 w 449176"/>
                <a:gd name="connsiteY3" fmla="*/ 22992 h 39645"/>
                <a:gd name="connsiteX4" fmla="*/ 355635 w 449176"/>
                <a:gd name="connsiteY4" fmla="*/ 26167 h 39645"/>
                <a:gd name="connsiteX5" fmla="*/ 201647 w 449176"/>
                <a:gd name="connsiteY5" fmla="*/ 37279 h 39645"/>
                <a:gd name="connsiteX6" fmla="*/ 85760 w 449176"/>
                <a:gd name="connsiteY6" fmla="*/ 15054 h 39645"/>
                <a:gd name="connsiteX7" fmla="*/ 35 w 449176"/>
                <a:gd name="connsiteY7" fmla="*/ 767 h 39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9176" h="39645">
                  <a:moveTo>
                    <a:pt x="35" y="767"/>
                  </a:moveTo>
                  <a:cubicBezTo>
                    <a:pt x="1623" y="4736"/>
                    <a:pt x="68827" y="34634"/>
                    <a:pt x="95285" y="38867"/>
                  </a:cubicBezTo>
                  <a:cubicBezTo>
                    <a:pt x="121743" y="43100"/>
                    <a:pt x="101106" y="28813"/>
                    <a:pt x="158785" y="26167"/>
                  </a:cubicBezTo>
                  <a:cubicBezTo>
                    <a:pt x="216464" y="23521"/>
                    <a:pt x="408552" y="22992"/>
                    <a:pt x="441360" y="22992"/>
                  </a:cubicBezTo>
                  <a:cubicBezTo>
                    <a:pt x="474168" y="22992"/>
                    <a:pt x="395587" y="23786"/>
                    <a:pt x="355635" y="26167"/>
                  </a:cubicBezTo>
                  <a:cubicBezTo>
                    <a:pt x="315683" y="28548"/>
                    <a:pt x="246626" y="39131"/>
                    <a:pt x="201647" y="37279"/>
                  </a:cubicBezTo>
                  <a:cubicBezTo>
                    <a:pt x="156668" y="35427"/>
                    <a:pt x="121479" y="20875"/>
                    <a:pt x="85760" y="15054"/>
                  </a:cubicBezTo>
                  <a:cubicBezTo>
                    <a:pt x="50041" y="9233"/>
                    <a:pt x="-1553" y="-3202"/>
                    <a:pt x="35" y="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AC7AFEFB-2C17-49E9-8C78-A33AAC4E6407}"/>
                </a:ext>
              </a:extLst>
            </p:cNvPr>
            <p:cNvSpPr/>
            <p:nvPr/>
          </p:nvSpPr>
          <p:spPr>
            <a:xfrm>
              <a:off x="4043363" y="2087563"/>
              <a:ext cx="723384" cy="59295"/>
            </a:xfrm>
            <a:custGeom>
              <a:avLst/>
              <a:gdLst>
                <a:gd name="connsiteX0" fmla="*/ 0 w 723384"/>
                <a:gd name="connsiteY0" fmla="*/ 0 h 59295"/>
                <a:gd name="connsiteX1" fmla="*/ 338137 w 723384"/>
                <a:gd name="connsiteY1" fmla="*/ 25400 h 59295"/>
                <a:gd name="connsiteX2" fmla="*/ 701675 w 723384"/>
                <a:gd name="connsiteY2" fmla="*/ 58737 h 59295"/>
                <a:gd name="connsiteX3" fmla="*/ 649287 w 723384"/>
                <a:gd name="connsiteY3" fmla="*/ 44450 h 59295"/>
                <a:gd name="connsiteX4" fmla="*/ 379412 w 723384"/>
                <a:gd name="connsiteY4" fmla="*/ 20637 h 59295"/>
                <a:gd name="connsiteX5" fmla="*/ 0 w 723384"/>
                <a:gd name="connsiteY5" fmla="*/ 0 h 59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3384" h="59295">
                  <a:moveTo>
                    <a:pt x="0" y="0"/>
                  </a:moveTo>
                  <a:lnTo>
                    <a:pt x="338137" y="25400"/>
                  </a:lnTo>
                  <a:lnTo>
                    <a:pt x="701675" y="58737"/>
                  </a:lnTo>
                  <a:cubicBezTo>
                    <a:pt x="753533" y="61912"/>
                    <a:pt x="702998" y="50800"/>
                    <a:pt x="649287" y="44450"/>
                  </a:cubicBezTo>
                  <a:cubicBezTo>
                    <a:pt x="595577" y="38100"/>
                    <a:pt x="485775" y="27781"/>
                    <a:pt x="379412" y="20637"/>
                  </a:cubicBezTo>
                  <a:cubicBezTo>
                    <a:pt x="273050" y="13493"/>
                    <a:pt x="142081" y="754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B816CA6B-A1F5-4292-A8B7-293BAE5EA6B8}"/>
                </a:ext>
              </a:extLst>
            </p:cNvPr>
            <p:cNvSpPr/>
            <p:nvPr/>
          </p:nvSpPr>
          <p:spPr>
            <a:xfrm>
              <a:off x="4776788" y="2141538"/>
              <a:ext cx="332293" cy="8588"/>
            </a:xfrm>
            <a:custGeom>
              <a:avLst/>
              <a:gdLst>
                <a:gd name="connsiteX0" fmla="*/ 0 w 332293"/>
                <a:gd name="connsiteY0" fmla="*/ 0 h 8588"/>
                <a:gd name="connsiteX1" fmla="*/ 188912 w 332293"/>
                <a:gd name="connsiteY1" fmla="*/ 7937 h 8588"/>
                <a:gd name="connsiteX2" fmla="*/ 331787 w 332293"/>
                <a:gd name="connsiteY2" fmla="*/ 7937 h 8588"/>
                <a:gd name="connsiteX3" fmla="*/ 239712 w 332293"/>
                <a:gd name="connsiteY3" fmla="*/ 6350 h 8588"/>
                <a:gd name="connsiteX4" fmla="*/ 0 w 332293"/>
                <a:gd name="connsiteY4" fmla="*/ 0 h 8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293" h="8588">
                  <a:moveTo>
                    <a:pt x="0" y="0"/>
                  </a:moveTo>
                  <a:lnTo>
                    <a:pt x="188912" y="7937"/>
                  </a:lnTo>
                  <a:cubicBezTo>
                    <a:pt x="244210" y="9260"/>
                    <a:pt x="323320" y="8202"/>
                    <a:pt x="331787" y="7937"/>
                  </a:cubicBezTo>
                  <a:cubicBezTo>
                    <a:pt x="340254" y="7673"/>
                    <a:pt x="239712" y="6350"/>
                    <a:pt x="239712" y="635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B5BE8968-85E8-4945-9E12-BA16195CCDB6}"/>
                </a:ext>
              </a:extLst>
            </p:cNvPr>
            <p:cNvSpPr/>
            <p:nvPr/>
          </p:nvSpPr>
          <p:spPr>
            <a:xfrm>
              <a:off x="4830424" y="2154001"/>
              <a:ext cx="285120" cy="22753"/>
            </a:xfrm>
            <a:custGeom>
              <a:avLst/>
              <a:gdLst>
                <a:gd name="connsiteX0" fmla="*/ 339 w 285120"/>
                <a:gd name="connsiteY0" fmla="*/ 12937 h 22753"/>
                <a:gd name="connsiteX1" fmla="*/ 147976 w 285120"/>
                <a:gd name="connsiteY1" fmla="*/ 12937 h 22753"/>
                <a:gd name="connsiteX2" fmla="*/ 284501 w 285120"/>
                <a:gd name="connsiteY2" fmla="*/ 22462 h 22753"/>
                <a:gd name="connsiteX3" fmla="*/ 190839 w 285120"/>
                <a:gd name="connsiteY3" fmla="*/ 237 h 22753"/>
                <a:gd name="connsiteX4" fmla="*/ 339 w 285120"/>
                <a:gd name="connsiteY4" fmla="*/ 12937 h 2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120" h="22753">
                  <a:moveTo>
                    <a:pt x="339" y="12937"/>
                  </a:moveTo>
                  <a:cubicBezTo>
                    <a:pt x="-6805" y="15054"/>
                    <a:pt x="100616" y="11350"/>
                    <a:pt x="147976" y="12937"/>
                  </a:cubicBezTo>
                  <a:cubicBezTo>
                    <a:pt x="195336" y="14524"/>
                    <a:pt x="277357" y="24579"/>
                    <a:pt x="284501" y="22462"/>
                  </a:cubicBezTo>
                  <a:cubicBezTo>
                    <a:pt x="291645" y="20345"/>
                    <a:pt x="235553" y="2354"/>
                    <a:pt x="190839" y="237"/>
                  </a:cubicBezTo>
                  <a:cubicBezTo>
                    <a:pt x="146125" y="-1880"/>
                    <a:pt x="7483" y="10820"/>
                    <a:pt x="339" y="129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1D4EE216-BDE0-41A1-B49C-C1EEA277F173}"/>
                </a:ext>
              </a:extLst>
            </p:cNvPr>
            <p:cNvSpPr/>
            <p:nvPr/>
          </p:nvSpPr>
          <p:spPr>
            <a:xfrm>
              <a:off x="4045802" y="2060820"/>
              <a:ext cx="698865" cy="56772"/>
            </a:xfrm>
            <a:custGeom>
              <a:avLst/>
              <a:gdLst>
                <a:gd name="connsiteX0" fmla="*/ 3911 w 698865"/>
                <a:gd name="connsiteY0" fmla="*/ 1343 h 56772"/>
                <a:gd name="connsiteX1" fmla="*/ 680186 w 698865"/>
                <a:gd name="connsiteY1" fmla="*/ 55318 h 56772"/>
                <a:gd name="connsiteX2" fmla="*/ 500798 w 698865"/>
                <a:gd name="connsiteY2" fmla="*/ 39443 h 56772"/>
                <a:gd name="connsiteX3" fmla="*/ 407136 w 698865"/>
                <a:gd name="connsiteY3" fmla="*/ 18805 h 56772"/>
                <a:gd name="connsiteX4" fmla="*/ 3911 w 698865"/>
                <a:gd name="connsiteY4" fmla="*/ 1343 h 5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8865" h="56772">
                  <a:moveTo>
                    <a:pt x="3911" y="1343"/>
                  </a:moveTo>
                  <a:cubicBezTo>
                    <a:pt x="49419" y="7428"/>
                    <a:pt x="680186" y="55318"/>
                    <a:pt x="680186" y="55318"/>
                  </a:cubicBezTo>
                  <a:cubicBezTo>
                    <a:pt x="763000" y="61668"/>
                    <a:pt x="546306" y="45528"/>
                    <a:pt x="500798" y="39443"/>
                  </a:cubicBezTo>
                  <a:cubicBezTo>
                    <a:pt x="455290" y="33358"/>
                    <a:pt x="491009" y="26213"/>
                    <a:pt x="407136" y="18805"/>
                  </a:cubicBezTo>
                  <a:cubicBezTo>
                    <a:pt x="323263" y="11397"/>
                    <a:pt x="-41597" y="-4742"/>
                    <a:pt x="3911" y="13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405B1BC1-C618-4C8D-8FDC-267AFACB8D45}"/>
                </a:ext>
              </a:extLst>
            </p:cNvPr>
            <p:cNvSpPr/>
            <p:nvPr/>
          </p:nvSpPr>
          <p:spPr>
            <a:xfrm>
              <a:off x="4539145" y="2082027"/>
              <a:ext cx="576364" cy="65486"/>
            </a:xfrm>
            <a:custGeom>
              <a:avLst/>
              <a:gdLst>
                <a:gd name="connsiteX0" fmla="*/ 2693 w 576364"/>
                <a:gd name="connsiteY0" fmla="*/ 773 h 65486"/>
                <a:gd name="connsiteX1" fmla="*/ 239230 w 576364"/>
                <a:gd name="connsiteY1" fmla="*/ 22998 h 65486"/>
                <a:gd name="connsiteX2" fmla="*/ 572605 w 576364"/>
                <a:gd name="connsiteY2" fmla="*/ 64273 h 65486"/>
                <a:gd name="connsiteX3" fmla="*/ 394805 w 576364"/>
                <a:gd name="connsiteY3" fmla="*/ 49986 h 65486"/>
                <a:gd name="connsiteX4" fmla="*/ 2693 w 576364"/>
                <a:gd name="connsiteY4" fmla="*/ 773 h 6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364" h="65486">
                  <a:moveTo>
                    <a:pt x="2693" y="773"/>
                  </a:moveTo>
                  <a:cubicBezTo>
                    <a:pt x="-23236" y="-3725"/>
                    <a:pt x="144245" y="12415"/>
                    <a:pt x="239230" y="22998"/>
                  </a:cubicBezTo>
                  <a:cubicBezTo>
                    <a:pt x="334215" y="33581"/>
                    <a:pt x="546676" y="59775"/>
                    <a:pt x="572605" y="64273"/>
                  </a:cubicBezTo>
                  <a:cubicBezTo>
                    <a:pt x="598534" y="68771"/>
                    <a:pt x="485028" y="60040"/>
                    <a:pt x="394805" y="49986"/>
                  </a:cubicBezTo>
                  <a:cubicBezTo>
                    <a:pt x="304582" y="39932"/>
                    <a:pt x="28622" y="5271"/>
                    <a:pt x="2693" y="7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BE03CE0B-922D-4665-9CAB-0D52F02D29AB}"/>
                </a:ext>
              </a:extLst>
            </p:cNvPr>
            <p:cNvSpPr/>
            <p:nvPr/>
          </p:nvSpPr>
          <p:spPr>
            <a:xfrm>
              <a:off x="4021027" y="2039934"/>
              <a:ext cx="27100" cy="63734"/>
            </a:xfrm>
            <a:custGeom>
              <a:avLst/>
              <a:gdLst>
                <a:gd name="connsiteX0" fmla="*/ 1698 w 27100"/>
                <a:gd name="connsiteY0" fmla="*/ 4 h 63734"/>
                <a:gd name="connsiteX1" fmla="*/ 27098 w 27100"/>
                <a:gd name="connsiteY1" fmla="*/ 53979 h 63734"/>
                <a:gd name="connsiteX2" fmla="*/ 111 w 27100"/>
                <a:gd name="connsiteY2" fmla="*/ 63504 h 63734"/>
                <a:gd name="connsiteX3" fmla="*/ 17573 w 27100"/>
                <a:gd name="connsiteY3" fmla="*/ 50804 h 63734"/>
                <a:gd name="connsiteX4" fmla="*/ 1698 w 27100"/>
                <a:gd name="connsiteY4" fmla="*/ 4 h 6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00" h="63734">
                  <a:moveTo>
                    <a:pt x="1698" y="4"/>
                  </a:moveTo>
                  <a:cubicBezTo>
                    <a:pt x="3285" y="533"/>
                    <a:pt x="27363" y="43396"/>
                    <a:pt x="27098" y="53979"/>
                  </a:cubicBezTo>
                  <a:cubicBezTo>
                    <a:pt x="26833" y="64562"/>
                    <a:pt x="1698" y="64033"/>
                    <a:pt x="111" y="63504"/>
                  </a:cubicBezTo>
                  <a:cubicBezTo>
                    <a:pt x="-1476" y="62975"/>
                    <a:pt x="14398" y="56889"/>
                    <a:pt x="17573" y="50804"/>
                  </a:cubicBezTo>
                  <a:cubicBezTo>
                    <a:pt x="20748" y="44719"/>
                    <a:pt x="111" y="-525"/>
                    <a:pt x="1698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9AF04AE4-CA8E-40F1-96A4-CF620203189F}"/>
                </a:ext>
              </a:extLst>
            </p:cNvPr>
            <p:cNvSpPr/>
            <p:nvPr/>
          </p:nvSpPr>
          <p:spPr>
            <a:xfrm>
              <a:off x="3976622" y="2038220"/>
              <a:ext cx="55823" cy="63638"/>
            </a:xfrm>
            <a:custGeom>
              <a:avLst/>
              <a:gdLst>
                <a:gd name="connsiteX0" fmla="*/ 66 w 55823"/>
                <a:gd name="connsiteY0" fmla="*/ 130 h 63638"/>
                <a:gd name="connsiteX1" fmla="*/ 34991 w 55823"/>
                <a:gd name="connsiteY1" fmla="*/ 57280 h 63638"/>
                <a:gd name="connsiteX2" fmla="*/ 55628 w 55823"/>
                <a:gd name="connsiteY2" fmla="*/ 60455 h 63638"/>
                <a:gd name="connsiteX3" fmla="*/ 44516 w 55823"/>
                <a:gd name="connsiteY3" fmla="*/ 41405 h 63638"/>
                <a:gd name="connsiteX4" fmla="*/ 66 w 55823"/>
                <a:gd name="connsiteY4" fmla="*/ 130 h 63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823" h="63638">
                  <a:moveTo>
                    <a:pt x="66" y="130"/>
                  </a:moveTo>
                  <a:cubicBezTo>
                    <a:pt x="-1522" y="2776"/>
                    <a:pt x="25731" y="47226"/>
                    <a:pt x="34991" y="57280"/>
                  </a:cubicBezTo>
                  <a:cubicBezTo>
                    <a:pt x="44251" y="67334"/>
                    <a:pt x="54041" y="63101"/>
                    <a:pt x="55628" y="60455"/>
                  </a:cubicBezTo>
                  <a:cubicBezTo>
                    <a:pt x="57216" y="57809"/>
                    <a:pt x="48749" y="46961"/>
                    <a:pt x="44516" y="41405"/>
                  </a:cubicBezTo>
                  <a:cubicBezTo>
                    <a:pt x="40283" y="35849"/>
                    <a:pt x="1654" y="-2516"/>
                    <a:pt x="66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361FC737-35A5-4DA9-A1A2-1FBE4B0AEB94}"/>
                </a:ext>
              </a:extLst>
            </p:cNvPr>
            <p:cNvSpPr/>
            <p:nvPr/>
          </p:nvSpPr>
          <p:spPr>
            <a:xfrm>
              <a:off x="3762346" y="2044637"/>
              <a:ext cx="285823" cy="12804"/>
            </a:xfrm>
            <a:custGeom>
              <a:avLst/>
              <a:gdLst>
                <a:gd name="connsiteX0" fmla="*/ 29 w 285823"/>
                <a:gd name="connsiteY0" fmla="*/ 63 h 12804"/>
                <a:gd name="connsiteX1" fmla="*/ 158779 w 285823"/>
                <a:gd name="connsiteY1" fmla="*/ 8001 h 12804"/>
                <a:gd name="connsiteX2" fmla="*/ 285779 w 285823"/>
                <a:gd name="connsiteY2" fmla="*/ 11176 h 12804"/>
                <a:gd name="connsiteX3" fmla="*/ 171479 w 285823"/>
                <a:gd name="connsiteY3" fmla="*/ 12763 h 12804"/>
                <a:gd name="connsiteX4" fmla="*/ 29 w 285823"/>
                <a:gd name="connsiteY4" fmla="*/ 63 h 12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823" h="12804">
                  <a:moveTo>
                    <a:pt x="29" y="63"/>
                  </a:moveTo>
                  <a:cubicBezTo>
                    <a:pt x="-2088" y="-731"/>
                    <a:pt x="111154" y="6149"/>
                    <a:pt x="158779" y="8001"/>
                  </a:cubicBezTo>
                  <a:cubicBezTo>
                    <a:pt x="206404" y="9853"/>
                    <a:pt x="283662" y="10382"/>
                    <a:pt x="285779" y="11176"/>
                  </a:cubicBezTo>
                  <a:cubicBezTo>
                    <a:pt x="287896" y="11970"/>
                    <a:pt x="213812" y="13028"/>
                    <a:pt x="171479" y="12763"/>
                  </a:cubicBezTo>
                  <a:cubicBezTo>
                    <a:pt x="129146" y="12498"/>
                    <a:pt x="2146" y="857"/>
                    <a:pt x="29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24499946-FC9A-45CF-BDCC-E8B51DC66FC6}"/>
                </a:ext>
              </a:extLst>
            </p:cNvPr>
            <p:cNvSpPr/>
            <p:nvPr/>
          </p:nvSpPr>
          <p:spPr>
            <a:xfrm>
              <a:off x="3770259" y="2066766"/>
              <a:ext cx="243102" cy="24608"/>
            </a:xfrm>
            <a:custGeom>
              <a:avLst/>
              <a:gdLst>
                <a:gd name="connsiteX0" fmla="*/ 54 w 243102"/>
                <a:gd name="connsiteY0" fmla="*/ 16034 h 24608"/>
                <a:gd name="connsiteX1" fmla="*/ 152454 w 243102"/>
                <a:gd name="connsiteY1" fmla="*/ 17622 h 24608"/>
                <a:gd name="connsiteX2" fmla="*/ 242941 w 243102"/>
                <a:gd name="connsiteY2" fmla="*/ 23972 h 24608"/>
                <a:gd name="connsiteX3" fmla="*/ 169916 w 243102"/>
                <a:gd name="connsiteY3" fmla="*/ 159 h 24608"/>
                <a:gd name="connsiteX4" fmla="*/ 54 w 243102"/>
                <a:gd name="connsiteY4" fmla="*/ 16034 h 2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102" h="24608">
                  <a:moveTo>
                    <a:pt x="54" y="16034"/>
                  </a:moveTo>
                  <a:cubicBezTo>
                    <a:pt x="-2856" y="18945"/>
                    <a:pt x="111973" y="16299"/>
                    <a:pt x="152454" y="17622"/>
                  </a:cubicBezTo>
                  <a:cubicBezTo>
                    <a:pt x="192935" y="18945"/>
                    <a:pt x="240031" y="26883"/>
                    <a:pt x="242941" y="23972"/>
                  </a:cubicBezTo>
                  <a:cubicBezTo>
                    <a:pt x="245851" y="21062"/>
                    <a:pt x="209074" y="2011"/>
                    <a:pt x="169916" y="159"/>
                  </a:cubicBezTo>
                  <a:cubicBezTo>
                    <a:pt x="130758" y="-1693"/>
                    <a:pt x="2964" y="13123"/>
                    <a:pt x="54" y="160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9F2711B1-4753-4D26-AE11-6DA3FAB2FD7D}"/>
                </a:ext>
              </a:extLst>
            </p:cNvPr>
            <p:cNvSpPr/>
            <p:nvPr/>
          </p:nvSpPr>
          <p:spPr>
            <a:xfrm>
              <a:off x="3611443" y="1985821"/>
              <a:ext cx="190748" cy="72173"/>
            </a:xfrm>
            <a:custGeom>
              <a:avLst/>
              <a:gdLst>
                <a:gd name="connsiteX0" fmla="*/ 120 w 190748"/>
                <a:gd name="connsiteY0" fmla="*/ 142 h 72173"/>
                <a:gd name="connsiteX1" fmla="*/ 89020 w 190748"/>
                <a:gd name="connsiteY1" fmla="*/ 50942 h 72173"/>
                <a:gd name="connsiteX2" fmla="*/ 190620 w 190748"/>
                <a:gd name="connsiteY2" fmla="*/ 66817 h 72173"/>
                <a:gd name="connsiteX3" fmla="*/ 108070 w 190748"/>
                <a:gd name="connsiteY3" fmla="*/ 68404 h 72173"/>
                <a:gd name="connsiteX4" fmla="*/ 120 w 190748"/>
                <a:gd name="connsiteY4" fmla="*/ 142 h 72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748" h="72173">
                  <a:moveTo>
                    <a:pt x="120" y="142"/>
                  </a:moveTo>
                  <a:cubicBezTo>
                    <a:pt x="-3055" y="-2768"/>
                    <a:pt x="57270" y="39830"/>
                    <a:pt x="89020" y="50942"/>
                  </a:cubicBezTo>
                  <a:cubicBezTo>
                    <a:pt x="120770" y="62054"/>
                    <a:pt x="187445" y="63907"/>
                    <a:pt x="190620" y="66817"/>
                  </a:cubicBezTo>
                  <a:cubicBezTo>
                    <a:pt x="193795" y="69727"/>
                    <a:pt x="137174" y="76341"/>
                    <a:pt x="108070" y="68404"/>
                  </a:cubicBezTo>
                  <a:cubicBezTo>
                    <a:pt x="78966" y="60467"/>
                    <a:pt x="3295" y="3052"/>
                    <a:pt x="120" y="1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22C181E8-CD34-475E-A81D-F9067D9C4B66}"/>
                </a:ext>
              </a:extLst>
            </p:cNvPr>
            <p:cNvSpPr/>
            <p:nvPr/>
          </p:nvSpPr>
          <p:spPr>
            <a:xfrm>
              <a:off x="3599374" y="1983912"/>
              <a:ext cx="228669" cy="100541"/>
            </a:xfrm>
            <a:custGeom>
              <a:avLst/>
              <a:gdLst>
                <a:gd name="connsiteX0" fmla="*/ 228089 w 228669"/>
                <a:gd name="connsiteY0" fmla="*/ 97301 h 100541"/>
                <a:gd name="connsiteX1" fmla="*/ 110614 w 228669"/>
                <a:gd name="connsiteY1" fmla="*/ 94126 h 100541"/>
                <a:gd name="connsiteX2" fmla="*/ 58226 w 228669"/>
                <a:gd name="connsiteY2" fmla="*/ 67138 h 100541"/>
                <a:gd name="connsiteX3" fmla="*/ 2664 w 228669"/>
                <a:gd name="connsiteY3" fmla="*/ 35388 h 100541"/>
                <a:gd name="connsiteX4" fmla="*/ 9014 w 228669"/>
                <a:gd name="connsiteY4" fmla="*/ 463 h 100541"/>
                <a:gd name="connsiteX5" fmla="*/ 10601 w 228669"/>
                <a:gd name="connsiteY5" fmla="*/ 17926 h 100541"/>
                <a:gd name="connsiteX6" fmla="*/ 56639 w 228669"/>
                <a:gd name="connsiteY6" fmla="*/ 54438 h 100541"/>
                <a:gd name="connsiteX7" fmla="*/ 228089 w 228669"/>
                <a:gd name="connsiteY7" fmla="*/ 97301 h 100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669" h="100541">
                  <a:moveTo>
                    <a:pt x="228089" y="97301"/>
                  </a:moveTo>
                  <a:cubicBezTo>
                    <a:pt x="237085" y="103916"/>
                    <a:pt x="138924" y="99153"/>
                    <a:pt x="110614" y="94126"/>
                  </a:cubicBezTo>
                  <a:cubicBezTo>
                    <a:pt x="82303" y="89099"/>
                    <a:pt x="76218" y="76928"/>
                    <a:pt x="58226" y="67138"/>
                  </a:cubicBezTo>
                  <a:cubicBezTo>
                    <a:pt x="40234" y="57348"/>
                    <a:pt x="10866" y="46500"/>
                    <a:pt x="2664" y="35388"/>
                  </a:cubicBezTo>
                  <a:cubicBezTo>
                    <a:pt x="-5538" y="24276"/>
                    <a:pt x="7691" y="3373"/>
                    <a:pt x="9014" y="463"/>
                  </a:cubicBezTo>
                  <a:cubicBezTo>
                    <a:pt x="10337" y="-2447"/>
                    <a:pt x="2663" y="8930"/>
                    <a:pt x="10601" y="17926"/>
                  </a:cubicBezTo>
                  <a:cubicBezTo>
                    <a:pt x="18538" y="26922"/>
                    <a:pt x="24889" y="42003"/>
                    <a:pt x="56639" y="54438"/>
                  </a:cubicBezTo>
                  <a:cubicBezTo>
                    <a:pt x="88389" y="66873"/>
                    <a:pt x="219093" y="90686"/>
                    <a:pt x="228089" y="973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C6910CE1-232E-45DF-8716-59B1812374E1}"/>
                </a:ext>
              </a:extLst>
            </p:cNvPr>
            <p:cNvSpPr/>
            <p:nvPr/>
          </p:nvSpPr>
          <p:spPr>
            <a:xfrm>
              <a:off x="3608384" y="1968409"/>
              <a:ext cx="171459" cy="81404"/>
            </a:xfrm>
            <a:custGeom>
              <a:avLst/>
              <a:gdLst>
                <a:gd name="connsiteX0" fmla="*/ 4 w 171459"/>
                <a:gd name="connsiteY0" fmla="*/ 9616 h 81404"/>
                <a:gd name="connsiteX1" fmla="*/ 58741 w 171459"/>
                <a:gd name="connsiteY1" fmla="*/ 91 h 81404"/>
                <a:gd name="connsiteX2" fmla="*/ 73029 w 171459"/>
                <a:gd name="connsiteY2" fmla="*/ 15966 h 81404"/>
                <a:gd name="connsiteX3" fmla="*/ 117479 w 171459"/>
                <a:gd name="connsiteY3" fmla="*/ 47716 h 81404"/>
                <a:gd name="connsiteX4" fmla="*/ 171454 w 171459"/>
                <a:gd name="connsiteY4" fmla="*/ 81054 h 81404"/>
                <a:gd name="connsiteX5" fmla="*/ 120654 w 171459"/>
                <a:gd name="connsiteY5" fmla="*/ 63591 h 81404"/>
                <a:gd name="connsiteX6" fmla="*/ 76204 w 171459"/>
                <a:gd name="connsiteY6" fmla="*/ 38191 h 81404"/>
                <a:gd name="connsiteX7" fmla="*/ 61916 w 171459"/>
                <a:gd name="connsiteY7" fmla="*/ 12791 h 81404"/>
                <a:gd name="connsiteX8" fmla="*/ 4 w 171459"/>
                <a:gd name="connsiteY8" fmla="*/ 9616 h 81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9" h="81404">
                  <a:moveTo>
                    <a:pt x="4" y="9616"/>
                  </a:moveTo>
                  <a:cubicBezTo>
                    <a:pt x="-525" y="7499"/>
                    <a:pt x="46570" y="-967"/>
                    <a:pt x="58741" y="91"/>
                  </a:cubicBezTo>
                  <a:cubicBezTo>
                    <a:pt x="70912" y="1149"/>
                    <a:pt x="63239" y="8029"/>
                    <a:pt x="73029" y="15966"/>
                  </a:cubicBezTo>
                  <a:cubicBezTo>
                    <a:pt x="82819" y="23903"/>
                    <a:pt x="101075" y="36868"/>
                    <a:pt x="117479" y="47716"/>
                  </a:cubicBezTo>
                  <a:cubicBezTo>
                    <a:pt x="133883" y="58564"/>
                    <a:pt x="170925" y="78408"/>
                    <a:pt x="171454" y="81054"/>
                  </a:cubicBezTo>
                  <a:cubicBezTo>
                    <a:pt x="171983" y="83700"/>
                    <a:pt x="136529" y="70735"/>
                    <a:pt x="120654" y="63591"/>
                  </a:cubicBezTo>
                  <a:cubicBezTo>
                    <a:pt x="104779" y="56447"/>
                    <a:pt x="85994" y="46658"/>
                    <a:pt x="76204" y="38191"/>
                  </a:cubicBezTo>
                  <a:cubicBezTo>
                    <a:pt x="66414" y="29724"/>
                    <a:pt x="70912" y="18347"/>
                    <a:pt x="61916" y="12791"/>
                  </a:cubicBezTo>
                  <a:cubicBezTo>
                    <a:pt x="52920" y="7235"/>
                    <a:pt x="533" y="11733"/>
                    <a:pt x="4" y="96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7413EF39-B706-4EC4-9C87-1A669CBC2C30}"/>
                </a:ext>
              </a:extLst>
            </p:cNvPr>
            <p:cNvSpPr/>
            <p:nvPr/>
          </p:nvSpPr>
          <p:spPr>
            <a:xfrm>
              <a:off x="5417174" y="2279113"/>
              <a:ext cx="211611" cy="440951"/>
            </a:xfrm>
            <a:custGeom>
              <a:avLst/>
              <a:gdLst>
                <a:gd name="connsiteX0" fmla="*/ 211043 w 211611"/>
                <a:gd name="connsiteY0" fmla="*/ 537 h 440951"/>
                <a:gd name="connsiteX1" fmla="*/ 67109 w 211611"/>
                <a:gd name="connsiteY1" fmla="*/ 148704 h 440951"/>
                <a:gd name="connsiteX2" fmla="*/ 71343 w 211611"/>
                <a:gd name="connsiteY2" fmla="*/ 425987 h 440951"/>
                <a:gd name="connsiteX3" fmla="*/ 64993 w 211611"/>
                <a:gd name="connsiteY3" fmla="*/ 390004 h 440951"/>
                <a:gd name="connsiteX4" fmla="*/ 43826 w 211611"/>
                <a:gd name="connsiteY4" fmla="*/ 273587 h 440951"/>
                <a:gd name="connsiteX5" fmla="*/ 5726 w 211611"/>
                <a:gd name="connsiteY5" fmla="*/ 197387 h 440951"/>
                <a:gd name="connsiteX6" fmla="*/ 211043 w 211611"/>
                <a:gd name="connsiteY6" fmla="*/ 537 h 44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611" h="440951">
                  <a:moveTo>
                    <a:pt x="211043" y="537"/>
                  </a:moveTo>
                  <a:cubicBezTo>
                    <a:pt x="221273" y="-7577"/>
                    <a:pt x="90392" y="77796"/>
                    <a:pt x="67109" y="148704"/>
                  </a:cubicBezTo>
                  <a:cubicBezTo>
                    <a:pt x="43826" y="219612"/>
                    <a:pt x="71696" y="385770"/>
                    <a:pt x="71343" y="425987"/>
                  </a:cubicBezTo>
                  <a:cubicBezTo>
                    <a:pt x="70990" y="466204"/>
                    <a:pt x="69579" y="415404"/>
                    <a:pt x="64993" y="390004"/>
                  </a:cubicBezTo>
                  <a:cubicBezTo>
                    <a:pt x="60407" y="364604"/>
                    <a:pt x="53704" y="305690"/>
                    <a:pt x="43826" y="273587"/>
                  </a:cubicBezTo>
                  <a:cubicBezTo>
                    <a:pt x="33948" y="241484"/>
                    <a:pt x="-16852" y="239367"/>
                    <a:pt x="5726" y="197387"/>
                  </a:cubicBezTo>
                  <a:cubicBezTo>
                    <a:pt x="28304" y="155407"/>
                    <a:pt x="200813" y="8651"/>
                    <a:pt x="211043" y="5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5BDF4EBE-498B-4712-96D2-7F99091920E0}"/>
                </a:ext>
              </a:extLst>
            </p:cNvPr>
            <p:cNvSpPr/>
            <p:nvPr/>
          </p:nvSpPr>
          <p:spPr>
            <a:xfrm>
              <a:off x="5391249" y="2643622"/>
              <a:ext cx="146006" cy="331243"/>
            </a:xfrm>
            <a:custGeom>
              <a:avLst/>
              <a:gdLst>
                <a:gd name="connsiteX0" fmla="*/ 145951 w 146006"/>
                <a:gd name="connsiteY0" fmla="*/ 95 h 331243"/>
                <a:gd name="connsiteX1" fmla="*/ 44351 w 146006"/>
                <a:gd name="connsiteY1" fmla="*/ 116511 h 331243"/>
                <a:gd name="connsiteX2" fmla="*/ 4134 w 146006"/>
                <a:gd name="connsiteY2" fmla="*/ 323945 h 331243"/>
                <a:gd name="connsiteX3" fmla="*/ 2018 w 146006"/>
                <a:gd name="connsiteY3" fmla="*/ 271028 h 331243"/>
                <a:gd name="connsiteX4" fmla="*/ 10484 w 146006"/>
                <a:gd name="connsiteY4" fmla="*/ 141911 h 331243"/>
                <a:gd name="connsiteX5" fmla="*/ 29534 w 146006"/>
                <a:gd name="connsiteY5" fmla="*/ 97461 h 331243"/>
                <a:gd name="connsiteX6" fmla="*/ 145951 w 146006"/>
                <a:gd name="connsiteY6" fmla="*/ 95 h 331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006" h="331243">
                  <a:moveTo>
                    <a:pt x="145951" y="95"/>
                  </a:moveTo>
                  <a:cubicBezTo>
                    <a:pt x="148421" y="3270"/>
                    <a:pt x="67987" y="62536"/>
                    <a:pt x="44351" y="116511"/>
                  </a:cubicBezTo>
                  <a:cubicBezTo>
                    <a:pt x="20715" y="170486"/>
                    <a:pt x="11189" y="298192"/>
                    <a:pt x="4134" y="323945"/>
                  </a:cubicBezTo>
                  <a:cubicBezTo>
                    <a:pt x="-2921" y="349698"/>
                    <a:pt x="960" y="301367"/>
                    <a:pt x="2018" y="271028"/>
                  </a:cubicBezTo>
                  <a:cubicBezTo>
                    <a:pt x="3076" y="240689"/>
                    <a:pt x="5898" y="170839"/>
                    <a:pt x="10484" y="141911"/>
                  </a:cubicBezTo>
                  <a:cubicBezTo>
                    <a:pt x="15070" y="112983"/>
                    <a:pt x="5545" y="120744"/>
                    <a:pt x="29534" y="97461"/>
                  </a:cubicBezTo>
                  <a:cubicBezTo>
                    <a:pt x="53523" y="74178"/>
                    <a:pt x="143481" y="-3080"/>
                    <a:pt x="145951" y="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91412A46-566F-4C29-BCA1-60A5B393152C}"/>
                </a:ext>
              </a:extLst>
            </p:cNvPr>
            <p:cNvSpPr/>
            <p:nvPr/>
          </p:nvSpPr>
          <p:spPr>
            <a:xfrm>
              <a:off x="5254966" y="3371844"/>
              <a:ext cx="85685" cy="167857"/>
            </a:xfrm>
            <a:custGeom>
              <a:avLst/>
              <a:gdLst>
                <a:gd name="connsiteX0" fmla="*/ 85384 w 85685"/>
                <a:gd name="connsiteY0" fmla="*/ 6 h 167857"/>
                <a:gd name="connsiteX1" fmla="*/ 30351 w 85685"/>
                <a:gd name="connsiteY1" fmla="*/ 84673 h 167857"/>
                <a:gd name="connsiteX2" fmla="*/ 21884 w 85685"/>
                <a:gd name="connsiteY2" fmla="*/ 167223 h 167857"/>
                <a:gd name="connsiteX3" fmla="*/ 17651 w 85685"/>
                <a:gd name="connsiteY3" fmla="*/ 120656 h 167857"/>
                <a:gd name="connsiteX4" fmla="*/ 2834 w 85685"/>
                <a:gd name="connsiteY4" fmla="*/ 80439 h 167857"/>
                <a:gd name="connsiteX5" fmla="*/ 85384 w 85685"/>
                <a:gd name="connsiteY5" fmla="*/ 6 h 16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685" h="167857">
                  <a:moveTo>
                    <a:pt x="85384" y="6"/>
                  </a:moveTo>
                  <a:cubicBezTo>
                    <a:pt x="89970" y="712"/>
                    <a:pt x="40934" y="56804"/>
                    <a:pt x="30351" y="84673"/>
                  </a:cubicBezTo>
                  <a:cubicBezTo>
                    <a:pt x="19768" y="112542"/>
                    <a:pt x="24001" y="161226"/>
                    <a:pt x="21884" y="167223"/>
                  </a:cubicBezTo>
                  <a:cubicBezTo>
                    <a:pt x="19767" y="173220"/>
                    <a:pt x="20826" y="135120"/>
                    <a:pt x="17651" y="120656"/>
                  </a:cubicBezTo>
                  <a:cubicBezTo>
                    <a:pt x="14476" y="106192"/>
                    <a:pt x="-7749" y="99842"/>
                    <a:pt x="2834" y="80439"/>
                  </a:cubicBezTo>
                  <a:cubicBezTo>
                    <a:pt x="13417" y="61036"/>
                    <a:pt x="80798" y="-700"/>
                    <a:pt x="85384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16692867-3E80-403E-B10F-8A408C24E543}"/>
                </a:ext>
              </a:extLst>
            </p:cNvPr>
            <p:cNvSpPr/>
            <p:nvPr/>
          </p:nvSpPr>
          <p:spPr>
            <a:xfrm>
              <a:off x="5545055" y="3653367"/>
              <a:ext cx="89657" cy="234371"/>
            </a:xfrm>
            <a:custGeom>
              <a:avLst/>
              <a:gdLst>
                <a:gd name="connsiteX0" fmla="*/ 49295 w 89657"/>
                <a:gd name="connsiteY0" fmla="*/ 0 h 234371"/>
                <a:gd name="connsiteX1" fmla="*/ 66228 w 89657"/>
                <a:gd name="connsiteY1" fmla="*/ 124883 h 234371"/>
                <a:gd name="connsiteX2" fmla="*/ 612 w 89657"/>
                <a:gd name="connsiteY2" fmla="*/ 232833 h 234371"/>
                <a:gd name="connsiteX3" fmla="*/ 36595 w 89657"/>
                <a:gd name="connsiteY3" fmla="*/ 184150 h 234371"/>
                <a:gd name="connsiteX4" fmla="*/ 89512 w 89657"/>
                <a:gd name="connsiteY4" fmla="*/ 122766 h 234371"/>
                <a:gd name="connsiteX5" fmla="*/ 49295 w 89657"/>
                <a:gd name="connsiteY5" fmla="*/ 0 h 23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657" h="234371">
                  <a:moveTo>
                    <a:pt x="49295" y="0"/>
                  </a:moveTo>
                  <a:cubicBezTo>
                    <a:pt x="45414" y="353"/>
                    <a:pt x="74342" y="86078"/>
                    <a:pt x="66228" y="124883"/>
                  </a:cubicBezTo>
                  <a:cubicBezTo>
                    <a:pt x="58114" y="163688"/>
                    <a:pt x="5551" y="222955"/>
                    <a:pt x="612" y="232833"/>
                  </a:cubicBezTo>
                  <a:cubicBezTo>
                    <a:pt x="-4327" y="242711"/>
                    <a:pt x="21778" y="202495"/>
                    <a:pt x="36595" y="184150"/>
                  </a:cubicBezTo>
                  <a:cubicBezTo>
                    <a:pt x="51412" y="165806"/>
                    <a:pt x="86690" y="150635"/>
                    <a:pt x="89512" y="122766"/>
                  </a:cubicBezTo>
                  <a:cubicBezTo>
                    <a:pt x="92334" y="94897"/>
                    <a:pt x="53176" y="-353"/>
                    <a:pt x="4929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BFABC4ED-A3C2-4703-9338-9A0EC3656168}"/>
                </a:ext>
              </a:extLst>
            </p:cNvPr>
            <p:cNvSpPr/>
            <p:nvPr/>
          </p:nvSpPr>
          <p:spPr>
            <a:xfrm>
              <a:off x="5088206" y="1924048"/>
              <a:ext cx="63139" cy="173480"/>
            </a:xfrm>
            <a:custGeom>
              <a:avLst/>
              <a:gdLst>
                <a:gd name="connsiteX0" fmla="*/ 4494 w 63139"/>
                <a:gd name="connsiteY0" fmla="*/ 173040 h 173480"/>
                <a:gd name="connsiteX1" fmla="*/ 2907 w 63139"/>
                <a:gd name="connsiteY1" fmla="*/ 103190 h 173480"/>
                <a:gd name="connsiteX2" fmla="*/ 47357 w 63139"/>
                <a:gd name="connsiteY2" fmla="*/ 69852 h 173480"/>
                <a:gd name="connsiteX3" fmla="*/ 45769 w 63139"/>
                <a:gd name="connsiteY3" fmla="*/ 50802 h 173480"/>
                <a:gd name="connsiteX4" fmla="*/ 61644 w 63139"/>
                <a:gd name="connsiteY4" fmla="*/ 34927 h 173480"/>
                <a:gd name="connsiteX5" fmla="*/ 2907 w 63139"/>
                <a:gd name="connsiteY5" fmla="*/ 2 h 173480"/>
                <a:gd name="connsiteX6" fmla="*/ 52119 w 63139"/>
                <a:gd name="connsiteY6" fmla="*/ 33340 h 173480"/>
                <a:gd name="connsiteX7" fmla="*/ 6082 w 63139"/>
                <a:gd name="connsiteY7" fmla="*/ 66677 h 173480"/>
                <a:gd name="connsiteX8" fmla="*/ 4494 w 63139"/>
                <a:gd name="connsiteY8" fmla="*/ 173040 h 17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139" h="173480">
                  <a:moveTo>
                    <a:pt x="4494" y="173040"/>
                  </a:moveTo>
                  <a:cubicBezTo>
                    <a:pt x="3965" y="179125"/>
                    <a:pt x="-4237" y="120388"/>
                    <a:pt x="2907" y="103190"/>
                  </a:cubicBezTo>
                  <a:cubicBezTo>
                    <a:pt x="10051" y="85992"/>
                    <a:pt x="40213" y="78583"/>
                    <a:pt x="47357" y="69852"/>
                  </a:cubicBezTo>
                  <a:cubicBezTo>
                    <a:pt x="54501" y="61121"/>
                    <a:pt x="43388" y="56623"/>
                    <a:pt x="45769" y="50802"/>
                  </a:cubicBezTo>
                  <a:cubicBezTo>
                    <a:pt x="48150" y="44981"/>
                    <a:pt x="68788" y="43394"/>
                    <a:pt x="61644" y="34927"/>
                  </a:cubicBezTo>
                  <a:cubicBezTo>
                    <a:pt x="54500" y="26460"/>
                    <a:pt x="4494" y="266"/>
                    <a:pt x="2907" y="2"/>
                  </a:cubicBezTo>
                  <a:cubicBezTo>
                    <a:pt x="1320" y="-262"/>
                    <a:pt x="51590" y="22228"/>
                    <a:pt x="52119" y="33340"/>
                  </a:cubicBezTo>
                  <a:cubicBezTo>
                    <a:pt x="52648" y="44452"/>
                    <a:pt x="15342" y="46304"/>
                    <a:pt x="6082" y="66677"/>
                  </a:cubicBezTo>
                  <a:cubicBezTo>
                    <a:pt x="-3178" y="87050"/>
                    <a:pt x="5023" y="166955"/>
                    <a:pt x="4494" y="1730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E910C238-7B13-4F1B-8A1F-78BFFF700205}"/>
                </a:ext>
              </a:extLst>
            </p:cNvPr>
            <p:cNvSpPr/>
            <p:nvPr/>
          </p:nvSpPr>
          <p:spPr>
            <a:xfrm>
              <a:off x="4998698" y="2008063"/>
              <a:ext cx="86022" cy="101060"/>
            </a:xfrm>
            <a:custGeom>
              <a:avLst/>
              <a:gdLst>
                <a:gd name="connsiteX0" fmla="*/ 340 w 86022"/>
                <a:gd name="connsiteY0" fmla="*/ 125 h 101060"/>
                <a:gd name="connsiteX1" fmla="*/ 54315 w 86022"/>
                <a:gd name="connsiteY1" fmla="*/ 39812 h 101060"/>
                <a:gd name="connsiteX2" fmla="*/ 73365 w 86022"/>
                <a:gd name="connsiteY2" fmla="*/ 100137 h 101060"/>
                <a:gd name="connsiteX3" fmla="*/ 74952 w 86022"/>
                <a:gd name="connsiteY3" fmla="*/ 74737 h 101060"/>
                <a:gd name="connsiteX4" fmla="*/ 82890 w 86022"/>
                <a:gd name="connsiteY4" fmla="*/ 52512 h 101060"/>
                <a:gd name="connsiteX5" fmla="*/ 340 w 86022"/>
                <a:gd name="connsiteY5" fmla="*/ 125 h 10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022" h="101060">
                  <a:moveTo>
                    <a:pt x="340" y="125"/>
                  </a:moveTo>
                  <a:cubicBezTo>
                    <a:pt x="-4422" y="-1992"/>
                    <a:pt x="42144" y="23143"/>
                    <a:pt x="54315" y="39812"/>
                  </a:cubicBezTo>
                  <a:cubicBezTo>
                    <a:pt x="66486" y="56481"/>
                    <a:pt x="69926" y="94316"/>
                    <a:pt x="73365" y="100137"/>
                  </a:cubicBezTo>
                  <a:cubicBezTo>
                    <a:pt x="76804" y="105958"/>
                    <a:pt x="73364" y="82675"/>
                    <a:pt x="74952" y="74737"/>
                  </a:cubicBezTo>
                  <a:cubicBezTo>
                    <a:pt x="76540" y="66799"/>
                    <a:pt x="92679" y="65476"/>
                    <a:pt x="82890" y="52512"/>
                  </a:cubicBezTo>
                  <a:cubicBezTo>
                    <a:pt x="73101" y="39548"/>
                    <a:pt x="5102" y="2242"/>
                    <a:pt x="340" y="1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9DD57B27-CC68-457B-BE67-7CFB9C87F0E3}"/>
                </a:ext>
              </a:extLst>
            </p:cNvPr>
            <p:cNvSpPr/>
            <p:nvPr/>
          </p:nvSpPr>
          <p:spPr>
            <a:xfrm>
              <a:off x="5027347" y="1865308"/>
              <a:ext cx="89246" cy="79486"/>
            </a:xfrm>
            <a:custGeom>
              <a:avLst/>
              <a:gdLst>
                <a:gd name="connsiteX0" fmla="*/ 266 w 89246"/>
                <a:gd name="connsiteY0" fmla="*/ 5 h 79486"/>
                <a:gd name="connsiteX1" fmla="*/ 44716 w 89246"/>
                <a:gd name="connsiteY1" fmla="*/ 50805 h 79486"/>
                <a:gd name="connsiteX2" fmla="*/ 73291 w 89246"/>
                <a:gd name="connsiteY2" fmla="*/ 73030 h 79486"/>
                <a:gd name="connsiteX3" fmla="*/ 89166 w 89246"/>
                <a:gd name="connsiteY3" fmla="*/ 77792 h 79486"/>
                <a:gd name="connsiteX4" fmla="*/ 66941 w 89246"/>
                <a:gd name="connsiteY4" fmla="*/ 47630 h 79486"/>
                <a:gd name="connsiteX5" fmla="*/ 266 w 89246"/>
                <a:gd name="connsiteY5" fmla="*/ 5 h 79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246" h="79486">
                  <a:moveTo>
                    <a:pt x="266" y="5"/>
                  </a:moveTo>
                  <a:cubicBezTo>
                    <a:pt x="-3438" y="534"/>
                    <a:pt x="32545" y="38634"/>
                    <a:pt x="44716" y="50805"/>
                  </a:cubicBezTo>
                  <a:cubicBezTo>
                    <a:pt x="56887" y="62976"/>
                    <a:pt x="65883" y="68532"/>
                    <a:pt x="73291" y="73030"/>
                  </a:cubicBezTo>
                  <a:cubicBezTo>
                    <a:pt x="80699" y="77528"/>
                    <a:pt x="90224" y="82025"/>
                    <a:pt x="89166" y="77792"/>
                  </a:cubicBezTo>
                  <a:cubicBezTo>
                    <a:pt x="88108" y="73559"/>
                    <a:pt x="79906" y="56890"/>
                    <a:pt x="66941" y="47630"/>
                  </a:cubicBezTo>
                  <a:cubicBezTo>
                    <a:pt x="53976" y="38370"/>
                    <a:pt x="3970" y="-524"/>
                    <a:pt x="266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3E8E0C7E-4C8F-45BA-9007-15399A01DFDA}"/>
                </a:ext>
              </a:extLst>
            </p:cNvPr>
            <p:cNvSpPr/>
            <p:nvPr/>
          </p:nvSpPr>
          <p:spPr>
            <a:xfrm>
              <a:off x="5013014" y="1901806"/>
              <a:ext cx="30575" cy="92133"/>
            </a:xfrm>
            <a:custGeom>
              <a:avLst/>
              <a:gdLst>
                <a:gd name="connsiteX0" fmla="*/ 30474 w 30575"/>
                <a:gd name="connsiteY0" fmla="*/ 19 h 92133"/>
                <a:gd name="connsiteX1" fmla="*/ 9836 w 30575"/>
                <a:gd name="connsiteY1" fmla="*/ 55582 h 92133"/>
                <a:gd name="connsiteX2" fmla="*/ 1899 w 30575"/>
                <a:gd name="connsiteY2" fmla="*/ 92094 h 92133"/>
                <a:gd name="connsiteX3" fmla="*/ 311 w 30575"/>
                <a:gd name="connsiteY3" fmla="*/ 61932 h 92133"/>
                <a:gd name="connsiteX4" fmla="*/ 30474 w 30575"/>
                <a:gd name="connsiteY4" fmla="*/ 19 h 9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5" h="92133">
                  <a:moveTo>
                    <a:pt x="30474" y="19"/>
                  </a:moveTo>
                  <a:cubicBezTo>
                    <a:pt x="32062" y="-1039"/>
                    <a:pt x="14599" y="40236"/>
                    <a:pt x="9836" y="55582"/>
                  </a:cubicBezTo>
                  <a:cubicBezTo>
                    <a:pt x="5073" y="70928"/>
                    <a:pt x="3487" y="91036"/>
                    <a:pt x="1899" y="92094"/>
                  </a:cubicBezTo>
                  <a:cubicBezTo>
                    <a:pt x="311" y="93152"/>
                    <a:pt x="-483" y="72780"/>
                    <a:pt x="311" y="61932"/>
                  </a:cubicBezTo>
                  <a:cubicBezTo>
                    <a:pt x="1105" y="51084"/>
                    <a:pt x="28886" y="1077"/>
                    <a:pt x="30474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D4BDDA5D-719E-491F-AB96-1BBAD255ADD5}"/>
                </a:ext>
              </a:extLst>
            </p:cNvPr>
            <p:cNvSpPr/>
            <p:nvPr/>
          </p:nvSpPr>
          <p:spPr>
            <a:xfrm>
              <a:off x="5024292" y="1908174"/>
              <a:ext cx="47777" cy="100015"/>
            </a:xfrm>
            <a:custGeom>
              <a:avLst/>
              <a:gdLst>
                <a:gd name="connsiteX0" fmla="*/ 47771 w 47777"/>
                <a:gd name="connsiteY0" fmla="*/ 1 h 100015"/>
                <a:gd name="connsiteX1" fmla="*/ 8083 w 47777"/>
                <a:gd name="connsiteY1" fmla="*/ 57151 h 100015"/>
                <a:gd name="connsiteX2" fmla="*/ 146 w 47777"/>
                <a:gd name="connsiteY2" fmla="*/ 100014 h 100015"/>
                <a:gd name="connsiteX3" fmla="*/ 11258 w 47777"/>
                <a:gd name="connsiteY3" fmla="*/ 55564 h 100015"/>
                <a:gd name="connsiteX4" fmla="*/ 47771 w 47777"/>
                <a:gd name="connsiteY4" fmla="*/ 1 h 10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777" h="100015">
                  <a:moveTo>
                    <a:pt x="47771" y="1"/>
                  </a:moveTo>
                  <a:cubicBezTo>
                    <a:pt x="47242" y="266"/>
                    <a:pt x="16020" y="40482"/>
                    <a:pt x="8083" y="57151"/>
                  </a:cubicBezTo>
                  <a:cubicBezTo>
                    <a:pt x="146" y="73820"/>
                    <a:pt x="-383" y="100279"/>
                    <a:pt x="146" y="100014"/>
                  </a:cubicBezTo>
                  <a:cubicBezTo>
                    <a:pt x="675" y="99750"/>
                    <a:pt x="3850" y="68264"/>
                    <a:pt x="11258" y="55564"/>
                  </a:cubicBezTo>
                  <a:cubicBezTo>
                    <a:pt x="18666" y="42864"/>
                    <a:pt x="48300" y="-264"/>
                    <a:pt x="47771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970FAC90-BAE3-472D-B2D9-CDFB81445459}"/>
                </a:ext>
              </a:extLst>
            </p:cNvPr>
            <p:cNvSpPr/>
            <p:nvPr/>
          </p:nvSpPr>
          <p:spPr>
            <a:xfrm>
              <a:off x="4874691" y="1942688"/>
              <a:ext cx="130697" cy="44915"/>
            </a:xfrm>
            <a:custGeom>
              <a:avLst/>
              <a:gdLst>
                <a:gd name="connsiteX0" fmla="*/ 130697 w 130697"/>
                <a:gd name="connsiteY0" fmla="*/ 44862 h 44915"/>
                <a:gd name="connsiteX1" fmla="*/ 43384 w 130697"/>
                <a:gd name="connsiteY1" fmla="*/ 11525 h 44915"/>
                <a:gd name="connsiteX2" fmla="*/ 522 w 130697"/>
                <a:gd name="connsiteY2" fmla="*/ 41687 h 44915"/>
                <a:gd name="connsiteX3" fmla="*/ 21159 w 130697"/>
                <a:gd name="connsiteY3" fmla="*/ 6762 h 44915"/>
                <a:gd name="connsiteX4" fmla="*/ 44972 w 130697"/>
                <a:gd name="connsiteY4" fmla="*/ 2000 h 44915"/>
                <a:gd name="connsiteX5" fmla="*/ 130697 w 130697"/>
                <a:gd name="connsiteY5" fmla="*/ 44862 h 44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697" h="44915">
                  <a:moveTo>
                    <a:pt x="130697" y="44862"/>
                  </a:moveTo>
                  <a:cubicBezTo>
                    <a:pt x="130432" y="46450"/>
                    <a:pt x="65080" y="12054"/>
                    <a:pt x="43384" y="11525"/>
                  </a:cubicBezTo>
                  <a:cubicBezTo>
                    <a:pt x="21688" y="10996"/>
                    <a:pt x="4226" y="42481"/>
                    <a:pt x="522" y="41687"/>
                  </a:cubicBezTo>
                  <a:cubicBezTo>
                    <a:pt x="-3182" y="40893"/>
                    <a:pt x="13751" y="13376"/>
                    <a:pt x="21159" y="6762"/>
                  </a:cubicBezTo>
                  <a:cubicBezTo>
                    <a:pt x="28567" y="148"/>
                    <a:pt x="29626" y="-1969"/>
                    <a:pt x="44972" y="2000"/>
                  </a:cubicBezTo>
                  <a:cubicBezTo>
                    <a:pt x="60318" y="5969"/>
                    <a:pt x="130962" y="43274"/>
                    <a:pt x="130697" y="448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DCDA3C3A-7992-41BF-B311-B33626A65287}"/>
                </a:ext>
              </a:extLst>
            </p:cNvPr>
            <p:cNvSpPr/>
            <p:nvPr/>
          </p:nvSpPr>
          <p:spPr>
            <a:xfrm>
              <a:off x="4883110" y="1963537"/>
              <a:ext cx="123075" cy="35146"/>
            </a:xfrm>
            <a:custGeom>
              <a:avLst/>
              <a:gdLst>
                <a:gd name="connsiteX0" fmla="*/ 40 w 123075"/>
                <a:gd name="connsiteY0" fmla="*/ 31951 h 35146"/>
                <a:gd name="connsiteX1" fmla="*/ 50840 w 123075"/>
                <a:gd name="connsiteY1" fmla="*/ 12901 h 35146"/>
                <a:gd name="connsiteX2" fmla="*/ 122278 w 123075"/>
                <a:gd name="connsiteY2" fmla="*/ 35126 h 35146"/>
                <a:gd name="connsiteX3" fmla="*/ 87353 w 123075"/>
                <a:gd name="connsiteY3" fmla="*/ 8138 h 35146"/>
                <a:gd name="connsiteX4" fmla="*/ 58778 w 123075"/>
                <a:gd name="connsiteY4" fmla="*/ 201 h 35146"/>
                <a:gd name="connsiteX5" fmla="*/ 40 w 123075"/>
                <a:gd name="connsiteY5" fmla="*/ 31951 h 35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075" h="35146">
                  <a:moveTo>
                    <a:pt x="40" y="31951"/>
                  </a:moveTo>
                  <a:cubicBezTo>
                    <a:pt x="-1283" y="34068"/>
                    <a:pt x="30467" y="12372"/>
                    <a:pt x="50840" y="12901"/>
                  </a:cubicBezTo>
                  <a:cubicBezTo>
                    <a:pt x="71213" y="13430"/>
                    <a:pt x="116193" y="35920"/>
                    <a:pt x="122278" y="35126"/>
                  </a:cubicBezTo>
                  <a:cubicBezTo>
                    <a:pt x="128364" y="34332"/>
                    <a:pt x="97936" y="13959"/>
                    <a:pt x="87353" y="8138"/>
                  </a:cubicBezTo>
                  <a:cubicBezTo>
                    <a:pt x="76770" y="2317"/>
                    <a:pt x="70155" y="-857"/>
                    <a:pt x="58778" y="201"/>
                  </a:cubicBezTo>
                  <a:cubicBezTo>
                    <a:pt x="47401" y="1259"/>
                    <a:pt x="1363" y="29834"/>
                    <a:pt x="40" y="319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6C8BB0B7-FB85-4B7F-B7C5-CE5469CFB106}"/>
                </a:ext>
              </a:extLst>
            </p:cNvPr>
            <p:cNvSpPr/>
            <p:nvPr/>
          </p:nvSpPr>
          <p:spPr>
            <a:xfrm>
              <a:off x="4851386" y="1981028"/>
              <a:ext cx="110267" cy="54191"/>
            </a:xfrm>
            <a:custGeom>
              <a:avLst/>
              <a:gdLst>
                <a:gd name="connsiteX0" fmla="*/ 14 w 110267"/>
                <a:gd name="connsiteY0" fmla="*/ 17635 h 54191"/>
                <a:gd name="connsiteX1" fmla="*/ 74627 w 110267"/>
                <a:gd name="connsiteY1" fmla="*/ 9697 h 54191"/>
                <a:gd name="connsiteX2" fmla="*/ 109552 w 110267"/>
                <a:gd name="connsiteY2" fmla="*/ 54147 h 54191"/>
                <a:gd name="connsiteX3" fmla="*/ 96852 w 110267"/>
                <a:gd name="connsiteY3" fmla="*/ 17635 h 54191"/>
                <a:gd name="connsiteX4" fmla="*/ 80977 w 110267"/>
                <a:gd name="connsiteY4" fmla="*/ 172 h 54191"/>
                <a:gd name="connsiteX5" fmla="*/ 14 w 110267"/>
                <a:gd name="connsiteY5" fmla="*/ 17635 h 54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267" h="54191">
                  <a:moveTo>
                    <a:pt x="14" y="17635"/>
                  </a:moveTo>
                  <a:cubicBezTo>
                    <a:pt x="-1044" y="19223"/>
                    <a:pt x="56371" y="3612"/>
                    <a:pt x="74627" y="9697"/>
                  </a:cubicBezTo>
                  <a:cubicBezTo>
                    <a:pt x="92883" y="15782"/>
                    <a:pt x="105848" y="52824"/>
                    <a:pt x="109552" y="54147"/>
                  </a:cubicBezTo>
                  <a:cubicBezTo>
                    <a:pt x="113256" y="55470"/>
                    <a:pt x="101614" y="26631"/>
                    <a:pt x="96852" y="17635"/>
                  </a:cubicBezTo>
                  <a:cubicBezTo>
                    <a:pt x="92090" y="8639"/>
                    <a:pt x="95529" y="2289"/>
                    <a:pt x="80977" y="172"/>
                  </a:cubicBezTo>
                  <a:cubicBezTo>
                    <a:pt x="66425" y="-1945"/>
                    <a:pt x="1072" y="16047"/>
                    <a:pt x="14" y="176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69580A26-5956-42F3-A7FB-572C893142AF}"/>
                </a:ext>
              </a:extLst>
            </p:cNvPr>
            <p:cNvSpPr/>
            <p:nvPr/>
          </p:nvSpPr>
          <p:spPr>
            <a:xfrm>
              <a:off x="4829175" y="2013776"/>
              <a:ext cx="115255" cy="73808"/>
            </a:xfrm>
            <a:custGeom>
              <a:avLst/>
              <a:gdLst>
                <a:gd name="connsiteX0" fmla="*/ 0 w 115255"/>
                <a:gd name="connsiteY0" fmla="*/ 7112 h 73808"/>
                <a:gd name="connsiteX1" fmla="*/ 107950 w 115255"/>
                <a:gd name="connsiteY1" fmla="*/ 762 h 73808"/>
                <a:gd name="connsiteX2" fmla="*/ 100013 w 115255"/>
                <a:gd name="connsiteY2" fmla="*/ 22987 h 73808"/>
                <a:gd name="connsiteX3" fmla="*/ 55563 w 115255"/>
                <a:gd name="connsiteY3" fmla="*/ 40449 h 73808"/>
                <a:gd name="connsiteX4" fmla="*/ 42863 w 115255"/>
                <a:gd name="connsiteY4" fmla="*/ 73787 h 73808"/>
                <a:gd name="connsiteX5" fmla="*/ 74613 w 115255"/>
                <a:gd name="connsiteY5" fmla="*/ 45212 h 73808"/>
                <a:gd name="connsiteX6" fmla="*/ 109538 w 115255"/>
                <a:gd name="connsiteY6" fmla="*/ 26162 h 73808"/>
                <a:gd name="connsiteX7" fmla="*/ 0 w 115255"/>
                <a:gd name="connsiteY7" fmla="*/ 7112 h 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255" h="73808">
                  <a:moveTo>
                    <a:pt x="0" y="7112"/>
                  </a:moveTo>
                  <a:cubicBezTo>
                    <a:pt x="-265" y="2879"/>
                    <a:pt x="91281" y="-1884"/>
                    <a:pt x="107950" y="762"/>
                  </a:cubicBezTo>
                  <a:cubicBezTo>
                    <a:pt x="124619" y="3408"/>
                    <a:pt x="108744" y="16373"/>
                    <a:pt x="100013" y="22987"/>
                  </a:cubicBezTo>
                  <a:cubicBezTo>
                    <a:pt x="91282" y="29601"/>
                    <a:pt x="65088" y="31982"/>
                    <a:pt x="55563" y="40449"/>
                  </a:cubicBezTo>
                  <a:cubicBezTo>
                    <a:pt x="46038" y="48916"/>
                    <a:pt x="39688" y="72993"/>
                    <a:pt x="42863" y="73787"/>
                  </a:cubicBezTo>
                  <a:cubicBezTo>
                    <a:pt x="46038" y="74581"/>
                    <a:pt x="63501" y="53150"/>
                    <a:pt x="74613" y="45212"/>
                  </a:cubicBezTo>
                  <a:cubicBezTo>
                    <a:pt x="85726" y="37275"/>
                    <a:pt x="118798" y="33041"/>
                    <a:pt x="109538" y="26162"/>
                  </a:cubicBezTo>
                  <a:cubicBezTo>
                    <a:pt x="100278" y="19283"/>
                    <a:pt x="265" y="11345"/>
                    <a:pt x="0" y="7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1454821A-8A91-44F6-8F47-C7557B4900E8}"/>
                </a:ext>
              </a:extLst>
            </p:cNvPr>
            <p:cNvSpPr/>
            <p:nvPr/>
          </p:nvSpPr>
          <p:spPr>
            <a:xfrm>
              <a:off x="4917894" y="2005013"/>
              <a:ext cx="168841" cy="87345"/>
            </a:xfrm>
            <a:custGeom>
              <a:avLst/>
              <a:gdLst>
                <a:gd name="connsiteX0" fmla="*/ 181 w 168841"/>
                <a:gd name="connsiteY0" fmla="*/ 63500 h 87345"/>
                <a:gd name="connsiteX1" fmla="*/ 81144 w 168841"/>
                <a:gd name="connsiteY1" fmla="*/ 20637 h 87345"/>
                <a:gd name="connsiteX2" fmla="*/ 117656 w 168841"/>
                <a:gd name="connsiteY2" fmla="*/ 42862 h 87345"/>
                <a:gd name="connsiteX3" fmla="*/ 168456 w 168841"/>
                <a:gd name="connsiteY3" fmla="*/ 87312 h 87345"/>
                <a:gd name="connsiteX4" fmla="*/ 136706 w 168841"/>
                <a:gd name="connsiteY4" fmla="*/ 49212 h 87345"/>
                <a:gd name="connsiteX5" fmla="*/ 60506 w 168841"/>
                <a:gd name="connsiteY5" fmla="*/ 0 h 87345"/>
                <a:gd name="connsiteX6" fmla="*/ 181 w 168841"/>
                <a:gd name="connsiteY6" fmla="*/ 63500 h 87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841" h="87345">
                  <a:moveTo>
                    <a:pt x="181" y="63500"/>
                  </a:moveTo>
                  <a:cubicBezTo>
                    <a:pt x="3621" y="66939"/>
                    <a:pt x="61565" y="24077"/>
                    <a:pt x="81144" y="20637"/>
                  </a:cubicBezTo>
                  <a:cubicBezTo>
                    <a:pt x="100723" y="17197"/>
                    <a:pt x="103104" y="31750"/>
                    <a:pt x="117656" y="42862"/>
                  </a:cubicBezTo>
                  <a:cubicBezTo>
                    <a:pt x="132208" y="53974"/>
                    <a:pt x="165281" y="86254"/>
                    <a:pt x="168456" y="87312"/>
                  </a:cubicBezTo>
                  <a:cubicBezTo>
                    <a:pt x="171631" y="88370"/>
                    <a:pt x="154698" y="63764"/>
                    <a:pt x="136706" y="49212"/>
                  </a:cubicBezTo>
                  <a:cubicBezTo>
                    <a:pt x="118714" y="34660"/>
                    <a:pt x="77968" y="264"/>
                    <a:pt x="60506" y="0"/>
                  </a:cubicBezTo>
                  <a:cubicBezTo>
                    <a:pt x="43044" y="-264"/>
                    <a:pt x="-3259" y="60061"/>
                    <a:pt x="181" y="635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11F2BE67-032F-48A4-85D0-F7FC22ADE55F}"/>
                </a:ext>
              </a:extLst>
            </p:cNvPr>
            <p:cNvSpPr/>
            <p:nvPr/>
          </p:nvSpPr>
          <p:spPr>
            <a:xfrm>
              <a:off x="4917735" y="2046267"/>
              <a:ext cx="162557" cy="55644"/>
            </a:xfrm>
            <a:custGeom>
              <a:avLst/>
              <a:gdLst>
                <a:gd name="connsiteX0" fmla="*/ 340 w 162557"/>
                <a:gd name="connsiteY0" fmla="*/ 39708 h 55644"/>
                <a:gd name="connsiteX1" fmla="*/ 71778 w 162557"/>
                <a:gd name="connsiteY1" fmla="*/ 17483 h 55644"/>
                <a:gd name="connsiteX2" fmla="*/ 113053 w 162557"/>
                <a:gd name="connsiteY2" fmla="*/ 30183 h 55644"/>
                <a:gd name="connsiteX3" fmla="*/ 162265 w 162557"/>
                <a:gd name="connsiteY3" fmla="*/ 55583 h 55644"/>
                <a:gd name="connsiteX4" fmla="*/ 132103 w 162557"/>
                <a:gd name="connsiteY4" fmla="*/ 22246 h 55644"/>
                <a:gd name="connsiteX5" fmla="*/ 103528 w 162557"/>
                <a:gd name="connsiteY5" fmla="*/ 21 h 55644"/>
                <a:gd name="connsiteX6" fmla="*/ 340 w 162557"/>
                <a:gd name="connsiteY6" fmla="*/ 39708 h 55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557" h="55644">
                  <a:moveTo>
                    <a:pt x="340" y="39708"/>
                  </a:moveTo>
                  <a:cubicBezTo>
                    <a:pt x="-4952" y="42618"/>
                    <a:pt x="52993" y="19070"/>
                    <a:pt x="71778" y="17483"/>
                  </a:cubicBezTo>
                  <a:cubicBezTo>
                    <a:pt x="90563" y="15896"/>
                    <a:pt x="97972" y="23833"/>
                    <a:pt x="113053" y="30183"/>
                  </a:cubicBezTo>
                  <a:cubicBezTo>
                    <a:pt x="128134" y="36533"/>
                    <a:pt x="159090" y="56906"/>
                    <a:pt x="162265" y="55583"/>
                  </a:cubicBezTo>
                  <a:cubicBezTo>
                    <a:pt x="165440" y="54260"/>
                    <a:pt x="141892" y="31506"/>
                    <a:pt x="132103" y="22246"/>
                  </a:cubicBezTo>
                  <a:cubicBezTo>
                    <a:pt x="122314" y="12986"/>
                    <a:pt x="123107" y="1079"/>
                    <a:pt x="103528" y="21"/>
                  </a:cubicBezTo>
                  <a:cubicBezTo>
                    <a:pt x="83949" y="-1037"/>
                    <a:pt x="5632" y="36798"/>
                    <a:pt x="340" y="397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D2E86FCA-D473-4B32-9211-B29579981E84}"/>
                </a:ext>
              </a:extLst>
            </p:cNvPr>
            <p:cNvSpPr/>
            <p:nvPr/>
          </p:nvSpPr>
          <p:spPr>
            <a:xfrm>
              <a:off x="4922762" y="2071110"/>
              <a:ext cx="130605" cy="49939"/>
            </a:xfrm>
            <a:custGeom>
              <a:avLst/>
              <a:gdLst>
                <a:gd name="connsiteX0" fmla="*/ 76 w 130605"/>
                <a:gd name="connsiteY0" fmla="*/ 33915 h 49939"/>
                <a:gd name="connsiteX1" fmla="*/ 85801 w 130605"/>
                <a:gd name="connsiteY1" fmla="*/ 16453 h 49939"/>
                <a:gd name="connsiteX2" fmla="*/ 130251 w 130605"/>
                <a:gd name="connsiteY2" fmla="*/ 49790 h 49939"/>
                <a:gd name="connsiteX3" fmla="*/ 101676 w 130605"/>
                <a:gd name="connsiteY3" fmla="*/ 578 h 49939"/>
                <a:gd name="connsiteX4" fmla="*/ 76 w 130605"/>
                <a:gd name="connsiteY4" fmla="*/ 33915 h 4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605" h="49939">
                  <a:moveTo>
                    <a:pt x="76" y="33915"/>
                  </a:moveTo>
                  <a:cubicBezTo>
                    <a:pt x="-2570" y="36561"/>
                    <a:pt x="64105" y="13807"/>
                    <a:pt x="85801" y="16453"/>
                  </a:cubicBezTo>
                  <a:cubicBezTo>
                    <a:pt x="107497" y="19099"/>
                    <a:pt x="127605" y="52436"/>
                    <a:pt x="130251" y="49790"/>
                  </a:cubicBezTo>
                  <a:cubicBezTo>
                    <a:pt x="132897" y="47144"/>
                    <a:pt x="120461" y="6134"/>
                    <a:pt x="101676" y="578"/>
                  </a:cubicBezTo>
                  <a:cubicBezTo>
                    <a:pt x="82891" y="-4978"/>
                    <a:pt x="2722" y="31269"/>
                    <a:pt x="76" y="339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70C58136-EC62-44CD-9FA8-A420BCAF974E}"/>
                </a:ext>
              </a:extLst>
            </p:cNvPr>
            <p:cNvSpPr/>
            <p:nvPr/>
          </p:nvSpPr>
          <p:spPr>
            <a:xfrm>
              <a:off x="4922340" y="2078024"/>
              <a:ext cx="153925" cy="43263"/>
            </a:xfrm>
            <a:custGeom>
              <a:avLst/>
              <a:gdLst>
                <a:gd name="connsiteX0" fmla="*/ 498 w 153925"/>
                <a:gd name="connsiteY0" fmla="*/ 14 h 43263"/>
                <a:gd name="connsiteX1" fmla="*/ 75110 w 153925"/>
                <a:gd name="connsiteY1" fmla="*/ 38114 h 43263"/>
                <a:gd name="connsiteX2" fmla="*/ 119560 w 153925"/>
                <a:gd name="connsiteY2" fmla="*/ 34939 h 43263"/>
                <a:gd name="connsiteX3" fmla="*/ 152898 w 153925"/>
                <a:gd name="connsiteY3" fmla="*/ 27001 h 43263"/>
                <a:gd name="connsiteX4" fmla="*/ 79873 w 153925"/>
                <a:gd name="connsiteY4" fmla="*/ 33351 h 43263"/>
                <a:gd name="connsiteX5" fmla="*/ 43360 w 153925"/>
                <a:gd name="connsiteY5" fmla="*/ 42876 h 43263"/>
                <a:gd name="connsiteX6" fmla="*/ 498 w 153925"/>
                <a:gd name="connsiteY6" fmla="*/ 14 h 43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925" h="43263">
                  <a:moveTo>
                    <a:pt x="498" y="14"/>
                  </a:moveTo>
                  <a:cubicBezTo>
                    <a:pt x="5790" y="-780"/>
                    <a:pt x="55266" y="32293"/>
                    <a:pt x="75110" y="38114"/>
                  </a:cubicBezTo>
                  <a:cubicBezTo>
                    <a:pt x="94954" y="43935"/>
                    <a:pt x="106595" y="36791"/>
                    <a:pt x="119560" y="34939"/>
                  </a:cubicBezTo>
                  <a:cubicBezTo>
                    <a:pt x="132525" y="33087"/>
                    <a:pt x="159513" y="27266"/>
                    <a:pt x="152898" y="27001"/>
                  </a:cubicBezTo>
                  <a:cubicBezTo>
                    <a:pt x="146284" y="26736"/>
                    <a:pt x="98129" y="30705"/>
                    <a:pt x="79873" y="33351"/>
                  </a:cubicBezTo>
                  <a:cubicBezTo>
                    <a:pt x="61617" y="35997"/>
                    <a:pt x="53150" y="45257"/>
                    <a:pt x="43360" y="42876"/>
                  </a:cubicBezTo>
                  <a:cubicBezTo>
                    <a:pt x="33570" y="40495"/>
                    <a:pt x="-4794" y="808"/>
                    <a:pt x="498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6C3F92EA-9A5D-4761-B3B0-D5421FD95154}"/>
                </a:ext>
              </a:extLst>
            </p:cNvPr>
            <p:cNvSpPr/>
            <p:nvPr/>
          </p:nvSpPr>
          <p:spPr>
            <a:xfrm>
              <a:off x="4479925" y="1965146"/>
              <a:ext cx="206398" cy="8366"/>
            </a:xfrm>
            <a:custGeom>
              <a:avLst/>
              <a:gdLst>
                <a:gd name="connsiteX0" fmla="*/ 0 w 206398"/>
                <a:gd name="connsiteY0" fmla="*/ 3354 h 8366"/>
                <a:gd name="connsiteX1" fmla="*/ 144463 w 206398"/>
                <a:gd name="connsiteY1" fmla="*/ 179 h 8366"/>
                <a:gd name="connsiteX2" fmla="*/ 206375 w 206398"/>
                <a:gd name="connsiteY2" fmla="*/ 8117 h 8366"/>
                <a:gd name="connsiteX3" fmla="*/ 152400 w 206398"/>
                <a:gd name="connsiteY3" fmla="*/ 6529 h 8366"/>
                <a:gd name="connsiteX4" fmla="*/ 0 w 206398"/>
                <a:gd name="connsiteY4" fmla="*/ 3354 h 8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398" h="8366">
                  <a:moveTo>
                    <a:pt x="0" y="3354"/>
                  </a:moveTo>
                  <a:cubicBezTo>
                    <a:pt x="55033" y="1369"/>
                    <a:pt x="110067" y="-615"/>
                    <a:pt x="144463" y="179"/>
                  </a:cubicBezTo>
                  <a:cubicBezTo>
                    <a:pt x="178859" y="973"/>
                    <a:pt x="205052" y="7059"/>
                    <a:pt x="206375" y="8117"/>
                  </a:cubicBezTo>
                  <a:cubicBezTo>
                    <a:pt x="207698" y="9175"/>
                    <a:pt x="152400" y="6529"/>
                    <a:pt x="152400" y="6529"/>
                  </a:cubicBezTo>
                  <a:lnTo>
                    <a:pt x="0" y="335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16F91963-5420-4924-9D0E-C43FC9DED5B7}"/>
                </a:ext>
              </a:extLst>
            </p:cNvPr>
            <p:cNvSpPr/>
            <p:nvPr/>
          </p:nvSpPr>
          <p:spPr>
            <a:xfrm>
              <a:off x="4527531" y="1939431"/>
              <a:ext cx="170123" cy="98929"/>
            </a:xfrm>
            <a:custGeom>
              <a:avLst/>
              <a:gdLst>
                <a:gd name="connsiteX0" fmla="*/ 19 w 170123"/>
                <a:gd name="connsiteY0" fmla="*/ 494 h 98929"/>
                <a:gd name="connsiteX1" fmla="*/ 160357 w 170123"/>
                <a:gd name="connsiteY1" fmla="*/ 13194 h 98929"/>
                <a:gd name="connsiteX2" fmla="*/ 152419 w 170123"/>
                <a:gd name="connsiteY2" fmla="*/ 60819 h 98929"/>
                <a:gd name="connsiteX3" fmla="*/ 152419 w 170123"/>
                <a:gd name="connsiteY3" fmla="*/ 86219 h 98929"/>
                <a:gd name="connsiteX4" fmla="*/ 42882 w 170123"/>
                <a:gd name="connsiteY4" fmla="*/ 98919 h 98929"/>
                <a:gd name="connsiteX5" fmla="*/ 131782 w 170123"/>
                <a:gd name="connsiteY5" fmla="*/ 87807 h 98929"/>
                <a:gd name="connsiteX6" fmla="*/ 134957 w 170123"/>
                <a:gd name="connsiteY6" fmla="*/ 59232 h 98929"/>
                <a:gd name="connsiteX7" fmla="*/ 149244 w 170123"/>
                <a:gd name="connsiteY7" fmla="*/ 25894 h 98929"/>
                <a:gd name="connsiteX8" fmla="*/ 19 w 170123"/>
                <a:gd name="connsiteY8" fmla="*/ 494 h 98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123" h="98929">
                  <a:moveTo>
                    <a:pt x="19" y="494"/>
                  </a:moveTo>
                  <a:cubicBezTo>
                    <a:pt x="1871" y="-1623"/>
                    <a:pt x="134957" y="3140"/>
                    <a:pt x="160357" y="13194"/>
                  </a:cubicBezTo>
                  <a:cubicBezTo>
                    <a:pt x="185757" y="23248"/>
                    <a:pt x="153742" y="48648"/>
                    <a:pt x="152419" y="60819"/>
                  </a:cubicBezTo>
                  <a:cubicBezTo>
                    <a:pt x="151096" y="72990"/>
                    <a:pt x="170675" y="79869"/>
                    <a:pt x="152419" y="86219"/>
                  </a:cubicBezTo>
                  <a:cubicBezTo>
                    <a:pt x="134163" y="92569"/>
                    <a:pt x="46321" y="98654"/>
                    <a:pt x="42882" y="98919"/>
                  </a:cubicBezTo>
                  <a:cubicBezTo>
                    <a:pt x="39443" y="99184"/>
                    <a:pt x="116436" y="94421"/>
                    <a:pt x="131782" y="87807"/>
                  </a:cubicBezTo>
                  <a:cubicBezTo>
                    <a:pt x="147128" y="81193"/>
                    <a:pt x="132047" y="69551"/>
                    <a:pt x="134957" y="59232"/>
                  </a:cubicBezTo>
                  <a:cubicBezTo>
                    <a:pt x="137867" y="48913"/>
                    <a:pt x="167236" y="36213"/>
                    <a:pt x="149244" y="25894"/>
                  </a:cubicBezTo>
                  <a:cubicBezTo>
                    <a:pt x="131252" y="15575"/>
                    <a:pt x="-1833" y="2611"/>
                    <a:pt x="19" y="4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9C833E21-606F-45DD-9A8E-4CF9DDE94C62}"/>
                </a:ext>
              </a:extLst>
            </p:cNvPr>
            <p:cNvSpPr/>
            <p:nvPr/>
          </p:nvSpPr>
          <p:spPr>
            <a:xfrm>
              <a:off x="4456207" y="1926932"/>
              <a:ext cx="74518" cy="99326"/>
            </a:xfrm>
            <a:custGeom>
              <a:avLst/>
              <a:gdLst>
                <a:gd name="connsiteX0" fmla="*/ 74518 w 74518"/>
                <a:gd name="connsiteY0" fmla="*/ 293 h 99326"/>
                <a:gd name="connsiteX1" fmla="*/ 7843 w 74518"/>
                <a:gd name="connsiteY1" fmla="*/ 22518 h 99326"/>
                <a:gd name="connsiteX2" fmla="*/ 1493 w 74518"/>
                <a:gd name="connsiteY2" fmla="*/ 54268 h 99326"/>
                <a:gd name="connsiteX3" fmla="*/ 9431 w 74518"/>
                <a:gd name="connsiteY3" fmla="*/ 97131 h 99326"/>
                <a:gd name="connsiteX4" fmla="*/ 47531 w 74518"/>
                <a:gd name="connsiteY4" fmla="*/ 92368 h 99326"/>
                <a:gd name="connsiteX5" fmla="*/ 20543 w 74518"/>
                <a:gd name="connsiteY5" fmla="*/ 86018 h 99326"/>
                <a:gd name="connsiteX6" fmla="*/ 4668 w 74518"/>
                <a:gd name="connsiteY6" fmla="*/ 57443 h 99326"/>
                <a:gd name="connsiteX7" fmla="*/ 7843 w 74518"/>
                <a:gd name="connsiteY7" fmla="*/ 38393 h 99326"/>
                <a:gd name="connsiteX8" fmla="*/ 74518 w 74518"/>
                <a:gd name="connsiteY8" fmla="*/ 293 h 99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518" h="99326">
                  <a:moveTo>
                    <a:pt x="74518" y="293"/>
                  </a:moveTo>
                  <a:cubicBezTo>
                    <a:pt x="74518" y="-2353"/>
                    <a:pt x="20014" y="13522"/>
                    <a:pt x="7843" y="22518"/>
                  </a:cubicBezTo>
                  <a:cubicBezTo>
                    <a:pt x="-4328" y="31514"/>
                    <a:pt x="1228" y="41833"/>
                    <a:pt x="1493" y="54268"/>
                  </a:cubicBezTo>
                  <a:cubicBezTo>
                    <a:pt x="1758" y="66703"/>
                    <a:pt x="1758" y="90781"/>
                    <a:pt x="9431" y="97131"/>
                  </a:cubicBezTo>
                  <a:cubicBezTo>
                    <a:pt x="17104" y="103481"/>
                    <a:pt x="45679" y="94220"/>
                    <a:pt x="47531" y="92368"/>
                  </a:cubicBezTo>
                  <a:cubicBezTo>
                    <a:pt x="49383" y="90516"/>
                    <a:pt x="27687" y="91839"/>
                    <a:pt x="20543" y="86018"/>
                  </a:cubicBezTo>
                  <a:cubicBezTo>
                    <a:pt x="13399" y="80197"/>
                    <a:pt x="6785" y="65380"/>
                    <a:pt x="4668" y="57443"/>
                  </a:cubicBezTo>
                  <a:cubicBezTo>
                    <a:pt x="2551" y="49506"/>
                    <a:pt x="435" y="48447"/>
                    <a:pt x="7843" y="38393"/>
                  </a:cubicBezTo>
                  <a:cubicBezTo>
                    <a:pt x="15251" y="28339"/>
                    <a:pt x="74518" y="2939"/>
                    <a:pt x="74518" y="2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4D9CA2BA-8E3C-4A6F-9C00-40DC753868C6}"/>
                </a:ext>
              </a:extLst>
            </p:cNvPr>
            <p:cNvSpPr/>
            <p:nvPr/>
          </p:nvSpPr>
          <p:spPr>
            <a:xfrm>
              <a:off x="4468559" y="1935163"/>
              <a:ext cx="57532" cy="84378"/>
            </a:xfrm>
            <a:custGeom>
              <a:avLst/>
              <a:gdLst>
                <a:gd name="connsiteX0" fmla="*/ 57404 w 57532"/>
                <a:gd name="connsiteY0" fmla="*/ 0 h 84378"/>
                <a:gd name="connsiteX1" fmla="*/ 16129 w 57532"/>
                <a:gd name="connsiteY1" fmla="*/ 44450 h 84378"/>
                <a:gd name="connsiteX2" fmla="*/ 28829 w 57532"/>
                <a:gd name="connsiteY2" fmla="*/ 84137 h 84378"/>
                <a:gd name="connsiteX3" fmla="*/ 14541 w 57532"/>
                <a:gd name="connsiteY3" fmla="*/ 60325 h 84378"/>
                <a:gd name="connsiteX4" fmla="*/ 254 w 57532"/>
                <a:gd name="connsiteY4" fmla="*/ 44450 h 84378"/>
                <a:gd name="connsiteX5" fmla="*/ 57404 w 57532"/>
                <a:gd name="connsiteY5" fmla="*/ 0 h 84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532" h="84378">
                  <a:moveTo>
                    <a:pt x="57404" y="0"/>
                  </a:moveTo>
                  <a:cubicBezTo>
                    <a:pt x="60050" y="0"/>
                    <a:pt x="20892" y="30427"/>
                    <a:pt x="16129" y="44450"/>
                  </a:cubicBezTo>
                  <a:cubicBezTo>
                    <a:pt x="11366" y="58473"/>
                    <a:pt x="29094" y="81491"/>
                    <a:pt x="28829" y="84137"/>
                  </a:cubicBezTo>
                  <a:cubicBezTo>
                    <a:pt x="28564" y="86783"/>
                    <a:pt x="19303" y="66939"/>
                    <a:pt x="14541" y="60325"/>
                  </a:cubicBezTo>
                  <a:cubicBezTo>
                    <a:pt x="9779" y="53711"/>
                    <a:pt x="-1863" y="52652"/>
                    <a:pt x="254" y="44450"/>
                  </a:cubicBezTo>
                  <a:cubicBezTo>
                    <a:pt x="2371" y="36248"/>
                    <a:pt x="54758" y="0"/>
                    <a:pt x="5740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C323D966-0B79-4C2C-8517-D0C65D80B5D9}"/>
                </a:ext>
              </a:extLst>
            </p:cNvPr>
            <p:cNvSpPr/>
            <p:nvPr/>
          </p:nvSpPr>
          <p:spPr>
            <a:xfrm>
              <a:off x="4524167" y="1982709"/>
              <a:ext cx="143602" cy="39955"/>
            </a:xfrm>
            <a:custGeom>
              <a:avLst/>
              <a:gdLst>
                <a:gd name="connsiteX0" fmla="*/ 208 w 143602"/>
                <a:gd name="connsiteY0" fmla="*/ 79 h 39955"/>
                <a:gd name="connsiteX1" fmla="*/ 81171 w 143602"/>
                <a:gd name="connsiteY1" fmla="*/ 28654 h 39955"/>
                <a:gd name="connsiteX2" fmla="*/ 143083 w 143602"/>
                <a:gd name="connsiteY2" fmla="*/ 39766 h 39955"/>
                <a:gd name="connsiteX3" fmla="*/ 106571 w 143602"/>
                <a:gd name="connsiteY3" fmla="*/ 20716 h 39955"/>
                <a:gd name="connsiteX4" fmla="*/ 208 w 143602"/>
                <a:gd name="connsiteY4" fmla="*/ 79 h 3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602" h="39955">
                  <a:moveTo>
                    <a:pt x="208" y="79"/>
                  </a:moveTo>
                  <a:cubicBezTo>
                    <a:pt x="-4025" y="1402"/>
                    <a:pt x="57359" y="22040"/>
                    <a:pt x="81171" y="28654"/>
                  </a:cubicBezTo>
                  <a:cubicBezTo>
                    <a:pt x="104984" y="35269"/>
                    <a:pt x="138850" y="41089"/>
                    <a:pt x="143083" y="39766"/>
                  </a:cubicBezTo>
                  <a:cubicBezTo>
                    <a:pt x="147316" y="38443"/>
                    <a:pt x="124827" y="27066"/>
                    <a:pt x="106571" y="20716"/>
                  </a:cubicBezTo>
                  <a:cubicBezTo>
                    <a:pt x="88315" y="14366"/>
                    <a:pt x="4441" y="-1244"/>
                    <a:pt x="208" y="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92310370-D2A8-48F3-8401-F3E424198E5C}"/>
                </a:ext>
              </a:extLst>
            </p:cNvPr>
            <p:cNvSpPr/>
            <p:nvPr/>
          </p:nvSpPr>
          <p:spPr>
            <a:xfrm>
              <a:off x="4508082" y="1993733"/>
              <a:ext cx="250085" cy="56044"/>
            </a:xfrm>
            <a:custGeom>
              <a:avLst/>
              <a:gdLst>
                <a:gd name="connsiteX0" fmla="*/ 418 w 250085"/>
                <a:gd name="connsiteY0" fmla="*/ 167 h 56044"/>
                <a:gd name="connsiteX1" fmla="*/ 65506 w 250085"/>
                <a:gd name="connsiteY1" fmla="*/ 33505 h 56044"/>
                <a:gd name="connsiteX2" fmla="*/ 198856 w 250085"/>
                <a:gd name="connsiteY2" fmla="*/ 39855 h 56044"/>
                <a:gd name="connsiteX3" fmla="*/ 249656 w 250085"/>
                <a:gd name="connsiteY3" fmla="*/ 55730 h 56044"/>
                <a:gd name="connsiteX4" fmla="*/ 175043 w 250085"/>
                <a:gd name="connsiteY4" fmla="*/ 23980 h 56044"/>
                <a:gd name="connsiteX5" fmla="*/ 94081 w 250085"/>
                <a:gd name="connsiteY5" fmla="*/ 20805 h 56044"/>
                <a:gd name="connsiteX6" fmla="*/ 418 w 250085"/>
                <a:gd name="connsiteY6" fmla="*/ 167 h 56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085" h="56044">
                  <a:moveTo>
                    <a:pt x="418" y="167"/>
                  </a:moveTo>
                  <a:cubicBezTo>
                    <a:pt x="-4344" y="2284"/>
                    <a:pt x="32433" y="26890"/>
                    <a:pt x="65506" y="33505"/>
                  </a:cubicBezTo>
                  <a:cubicBezTo>
                    <a:pt x="98579" y="40120"/>
                    <a:pt x="168164" y="36151"/>
                    <a:pt x="198856" y="39855"/>
                  </a:cubicBezTo>
                  <a:cubicBezTo>
                    <a:pt x="229548" y="43559"/>
                    <a:pt x="253625" y="58376"/>
                    <a:pt x="249656" y="55730"/>
                  </a:cubicBezTo>
                  <a:cubicBezTo>
                    <a:pt x="245687" y="53084"/>
                    <a:pt x="200972" y="29801"/>
                    <a:pt x="175043" y="23980"/>
                  </a:cubicBezTo>
                  <a:cubicBezTo>
                    <a:pt x="149114" y="18159"/>
                    <a:pt x="122391" y="25038"/>
                    <a:pt x="94081" y="20805"/>
                  </a:cubicBezTo>
                  <a:cubicBezTo>
                    <a:pt x="65771" y="16572"/>
                    <a:pt x="5180" y="-1950"/>
                    <a:pt x="418" y="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533C5A4B-EED0-4D45-9630-995A61216DF9}"/>
                </a:ext>
              </a:extLst>
            </p:cNvPr>
            <p:cNvSpPr/>
            <p:nvPr/>
          </p:nvSpPr>
          <p:spPr>
            <a:xfrm>
              <a:off x="4686186" y="1987231"/>
              <a:ext cx="151176" cy="24198"/>
            </a:xfrm>
            <a:custGeom>
              <a:avLst/>
              <a:gdLst>
                <a:gd name="connsiteX0" fmla="*/ 114 w 151176"/>
                <a:gd name="connsiteY0" fmla="*/ 1907 h 24198"/>
                <a:gd name="connsiteX1" fmla="*/ 85839 w 151176"/>
                <a:gd name="connsiteY1" fmla="*/ 1907 h 24198"/>
                <a:gd name="connsiteX2" fmla="*/ 150927 w 151176"/>
                <a:gd name="connsiteY2" fmla="*/ 24132 h 24198"/>
                <a:gd name="connsiteX3" fmla="*/ 104889 w 151176"/>
                <a:gd name="connsiteY3" fmla="*/ 8257 h 24198"/>
                <a:gd name="connsiteX4" fmla="*/ 114 w 151176"/>
                <a:gd name="connsiteY4" fmla="*/ 1907 h 24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76" h="24198">
                  <a:moveTo>
                    <a:pt x="114" y="1907"/>
                  </a:moveTo>
                  <a:cubicBezTo>
                    <a:pt x="-3061" y="849"/>
                    <a:pt x="60704" y="-1797"/>
                    <a:pt x="85839" y="1907"/>
                  </a:cubicBezTo>
                  <a:cubicBezTo>
                    <a:pt x="110974" y="5611"/>
                    <a:pt x="147752" y="23074"/>
                    <a:pt x="150927" y="24132"/>
                  </a:cubicBezTo>
                  <a:cubicBezTo>
                    <a:pt x="154102" y="25190"/>
                    <a:pt x="126320" y="13284"/>
                    <a:pt x="104889" y="8257"/>
                  </a:cubicBezTo>
                  <a:cubicBezTo>
                    <a:pt x="83458" y="3230"/>
                    <a:pt x="3289" y="2965"/>
                    <a:pt x="114" y="19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7F6998C4-9F2E-475B-ABC9-BCE314543394}"/>
                </a:ext>
              </a:extLst>
            </p:cNvPr>
            <p:cNvSpPr/>
            <p:nvPr/>
          </p:nvSpPr>
          <p:spPr>
            <a:xfrm>
              <a:off x="4736214" y="2024018"/>
              <a:ext cx="108574" cy="8117"/>
            </a:xfrm>
            <a:custGeom>
              <a:avLst/>
              <a:gdLst>
                <a:gd name="connsiteX0" fmla="*/ 886 w 108574"/>
                <a:gd name="connsiteY0" fmla="*/ 7982 h 8117"/>
                <a:gd name="connsiteX1" fmla="*/ 107249 w 108574"/>
                <a:gd name="connsiteY1" fmla="*/ 45 h 8117"/>
                <a:gd name="connsiteX2" fmla="*/ 58036 w 108574"/>
                <a:gd name="connsiteY2" fmla="*/ 4807 h 8117"/>
                <a:gd name="connsiteX3" fmla="*/ 886 w 108574"/>
                <a:gd name="connsiteY3" fmla="*/ 7982 h 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574" h="8117">
                  <a:moveTo>
                    <a:pt x="886" y="7982"/>
                  </a:moveTo>
                  <a:cubicBezTo>
                    <a:pt x="9088" y="7188"/>
                    <a:pt x="97724" y="574"/>
                    <a:pt x="107249" y="45"/>
                  </a:cubicBezTo>
                  <a:cubicBezTo>
                    <a:pt x="116774" y="-484"/>
                    <a:pt x="72323" y="3749"/>
                    <a:pt x="58036" y="4807"/>
                  </a:cubicBezTo>
                  <a:cubicBezTo>
                    <a:pt x="43749" y="5865"/>
                    <a:pt x="-7316" y="8776"/>
                    <a:pt x="886" y="79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AAA41A4A-F336-4E2F-BFA8-C04B67535099}"/>
                </a:ext>
              </a:extLst>
            </p:cNvPr>
            <p:cNvSpPr/>
            <p:nvPr/>
          </p:nvSpPr>
          <p:spPr>
            <a:xfrm>
              <a:off x="4716246" y="2014532"/>
              <a:ext cx="138720" cy="52427"/>
            </a:xfrm>
            <a:custGeom>
              <a:avLst/>
              <a:gdLst>
                <a:gd name="connsiteX0" fmla="*/ 217 w 138720"/>
                <a:gd name="connsiteY0" fmla="*/ 6 h 52427"/>
                <a:gd name="connsiteX1" fmla="*/ 92292 w 138720"/>
                <a:gd name="connsiteY1" fmla="*/ 38106 h 52427"/>
                <a:gd name="connsiteX2" fmla="*/ 138329 w 138720"/>
                <a:gd name="connsiteY2" fmla="*/ 52393 h 52427"/>
                <a:gd name="connsiteX3" fmla="*/ 68479 w 138720"/>
                <a:gd name="connsiteY3" fmla="*/ 41281 h 52427"/>
                <a:gd name="connsiteX4" fmla="*/ 217 w 138720"/>
                <a:gd name="connsiteY4" fmla="*/ 6 h 52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720" h="52427">
                  <a:moveTo>
                    <a:pt x="217" y="6"/>
                  </a:moveTo>
                  <a:cubicBezTo>
                    <a:pt x="4186" y="-523"/>
                    <a:pt x="69273" y="29375"/>
                    <a:pt x="92292" y="38106"/>
                  </a:cubicBezTo>
                  <a:cubicBezTo>
                    <a:pt x="115311" y="46837"/>
                    <a:pt x="142298" y="51864"/>
                    <a:pt x="138329" y="52393"/>
                  </a:cubicBezTo>
                  <a:cubicBezTo>
                    <a:pt x="134360" y="52922"/>
                    <a:pt x="89381" y="47366"/>
                    <a:pt x="68479" y="41281"/>
                  </a:cubicBezTo>
                  <a:cubicBezTo>
                    <a:pt x="47577" y="35196"/>
                    <a:pt x="-3752" y="535"/>
                    <a:pt x="217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0F0D96DA-7237-432F-846F-D4290E41B3F5}"/>
                </a:ext>
              </a:extLst>
            </p:cNvPr>
            <p:cNvSpPr/>
            <p:nvPr/>
          </p:nvSpPr>
          <p:spPr>
            <a:xfrm>
              <a:off x="4918059" y="1767836"/>
              <a:ext cx="75806" cy="203073"/>
            </a:xfrm>
            <a:custGeom>
              <a:avLst/>
              <a:gdLst>
                <a:gd name="connsiteX0" fmla="*/ 16 w 75806"/>
                <a:gd name="connsiteY0" fmla="*/ 639 h 203073"/>
                <a:gd name="connsiteX1" fmla="*/ 57166 w 75806"/>
                <a:gd name="connsiteY1" fmla="*/ 54614 h 203073"/>
                <a:gd name="connsiteX2" fmla="*/ 57166 w 75806"/>
                <a:gd name="connsiteY2" fmla="*/ 107002 h 203073"/>
                <a:gd name="connsiteX3" fmla="*/ 74629 w 75806"/>
                <a:gd name="connsiteY3" fmla="*/ 202252 h 203073"/>
                <a:gd name="connsiteX4" fmla="*/ 73041 w 75806"/>
                <a:gd name="connsiteY4" fmla="*/ 149864 h 203073"/>
                <a:gd name="connsiteX5" fmla="*/ 63516 w 75806"/>
                <a:gd name="connsiteY5" fmla="*/ 92714 h 203073"/>
                <a:gd name="connsiteX6" fmla="*/ 16 w 75806"/>
                <a:gd name="connsiteY6" fmla="*/ 639 h 203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806" h="203073">
                  <a:moveTo>
                    <a:pt x="16" y="639"/>
                  </a:moveTo>
                  <a:cubicBezTo>
                    <a:pt x="-1042" y="-5711"/>
                    <a:pt x="47641" y="36887"/>
                    <a:pt x="57166" y="54614"/>
                  </a:cubicBezTo>
                  <a:cubicBezTo>
                    <a:pt x="66691" y="72341"/>
                    <a:pt x="54256" y="82396"/>
                    <a:pt x="57166" y="107002"/>
                  </a:cubicBezTo>
                  <a:cubicBezTo>
                    <a:pt x="60076" y="131608"/>
                    <a:pt x="71983" y="195108"/>
                    <a:pt x="74629" y="202252"/>
                  </a:cubicBezTo>
                  <a:cubicBezTo>
                    <a:pt x="77275" y="209396"/>
                    <a:pt x="74893" y="168120"/>
                    <a:pt x="73041" y="149864"/>
                  </a:cubicBezTo>
                  <a:cubicBezTo>
                    <a:pt x="71189" y="131608"/>
                    <a:pt x="71454" y="113352"/>
                    <a:pt x="63516" y="92714"/>
                  </a:cubicBezTo>
                  <a:cubicBezTo>
                    <a:pt x="55579" y="72077"/>
                    <a:pt x="1074" y="6989"/>
                    <a:pt x="16" y="6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C3179FA0-4564-4F48-9C44-A6C09CF21089}"/>
                </a:ext>
              </a:extLst>
            </p:cNvPr>
            <p:cNvSpPr/>
            <p:nvPr/>
          </p:nvSpPr>
          <p:spPr>
            <a:xfrm>
              <a:off x="4924348" y="1793875"/>
              <a:ext cx="64493" cy="169140"/>
            </a:xfrm>
            <a:custGeom>
              <a:avLst/>
              <a:gdLst>
                <a:gd name="connsiteX0" fmla="*/ 30240 w 64493"/>
                <a:gd name="connsiteY0" fmla="*/ 0 h 169140"/>
                <a:gd name="connsiteX1" fmla="*/ 17540 w 64493"/>
                <a:gd name="connsiteY1" fmla="*/ 73025 h 169140"/>
                <a:gd name="connsiteX2" fmla="*/ 17540 w 64493"/>
                <a:gd name="connsiteY2" fmla="*/ 101600 h 169140"/>
                <a:gd name="connsiteX3" fmla="*/ 63577 w 64493"/>
                <a:gd name="connsiteY3" fmla="*/ 166688 h 169140"/>
                <a:gd name="connsiteX4" fmla="*/ 44527 w 64493"/>
                <a:gd name="connsiteY4" fmla="*/ 152400 h 169140"/>
                <a:gd name="connsiteX5" fmla="*/ 77 w 64493"/>
                <a:gd name="connsiteY5" fmla="*/ 123825 h 169140"/>
                <a:gd name="connsiteX6" fmla="*/ 33415 w 64493"/>
                <a:gd name="connsiteY6" fmla="*/ 74613 h 169140"/>
                <a:gd name="connsiteX7" fmla="*/ 30240 w 64493"/>
                <a:gd name="connsiteY7" fmla="*/ 0 h 169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493" h="169140">
                  <a:moveTo>
                    <a:pt x="30240" y="0"/>
                  </a:moveTo>
                  <a:cubicBezTo>
                    <a:pt x="27594" y="-265"/>
                    <a:pt x="19657" y="56092"/>
                    <a:pt x="17540" y="73025"/>
                  </a:cubicBezTo>
                  <a:cubicBezTo>
                    <a:pt x="15423" y="89958"/>
                    <a:pt x="9867" y="85990"/>
                    <a:pt x="17540" y="101600"/>
                  </a:cubicBezTo>
                  <a:cubicBezTo>
                    <a:pt x="25213" y="117210"/>
                    <a:pt x="59079" y="158221"/>
                    <a:pt x="63577" y="166688"/>
                  </a:cubicBezTo>
                  <a:cubicBezTo>
                    <a:pt x="68075" y="175155"/>
                    <a:pt x="55110" y="159544"/>
                    <a:pt x="44527" y="152400"/>
                  </a:cubicBezTo>
                  <a:cubicBezTo>
                    <a:pt x="33944" y="145256"/>
                    <a:pt x="1929" y="136789"/>
                    <a:pt x="77" y="123825"/>
                  </a:cubicBezTo>
                  <a:cubicBezTo>
                    <a:pt x="-1775" y="110861"/>
                    <a:pt x="30240" y="90223"/>
                    <a:pt x="33415" y="74613"/>
                  </a:cubicBezTo>
                  <a:cubicBezTo>
                    <a:pt x="36590" y="59003"/>
                    <a:pt x="32886" y="265"/>
                    <a:pt x="3024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02AEA855-D23C-4543-895A-BA31D2D8B325}"/>
                </a:ext>
              </a:extLst>
            </p:cNvPr>
            <p:cNvSpPr/>
            <p:nvPr/>
          </p:nvSpPr>
          <p:spPr>
            <a:xfrm>
              <a:off x="4913018" y="1770029"/>
              <a:ext cx="46543" cy="120216"/>
            </a:xfrm>
            <a:custGeom>
              <a:avLst/>
              <a:gdLst>
                <a:gd name="connsiteX0" fmla="*/ 46332 w 46543"/>
                <a:gd name="connsiteY0" fmla="*/ 34 h 120216"/>
                <a:gd name="connsiteX1" fmla="*/ 17757 w 46543"/>
                <a:gd name="connsiteY1" fmla="*/ 71471 h 120216"/>
                <a:gd name="connsiteX2" fmla="*/ 25695 w 46543"/>
                <a:gd name="connsiteY2" fmla="*/ 119096 h 120216"/>
                <a:gd name="connsiteX3" fmla="*/ 17757 w 46543"/>
                <a:gd name="connsiteY3" fmla="*/ 103221 h 120216"/>
                <a:gd name="connsiteX4" fmla="*/ 295 w 46543"/>
                <a:gd name="connsiteY4" fmla="*/ 80996 h 120216"/>
                <a:gd name="connsiteX5" fmla="*/ 46332 w 46543"/>
                <a:gd name="connsiteY5" fmla="*/ 34 h 120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543" h="120216">
                  <a:moveTo>
                    <a:pt x="46332" y="34"/>
                  </a:moveTo>
                  <a:cubicBezTo>
                    <a:pt x="49242" y="-1553"/>
                    <a:pt x="21196" y="51627"/>
                    <a:pt x="17757" y="71471"/>
                  </a:cubicBezTo>
                  <a:cubicBezTo>
                    <a:pt x="14317" y="91315"/>
                    <a:pt x="25695" y="113804"/>
                    <a:pt x="25695" y="119096"/>
                  </a:cubicBezTo>
                  <a:cubicBezTo>
                    <a:pt x="25695" y="124388"/>
                    <a:pt x="21990" y="109571"/>
                    <a:pt x="17757" y="103221"/>
                  </a:cubicBezTo>
                  <a:cubicBezTo>
                    <a:pt x="13524" y="96871"/>
                    <a:pt x="-2351" y="95283"/>
                    <a:pt x="295" y="80996"/>
                  </a:cubicBezTo>
                  <a:cubicBezTo>
                    <a:pt x="2941" y="66709"/>
                    <a:pt x="43422" y="1621"/>
                    <a:pt x="46332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2A6A21F8-56F4-4469-A535-9BDF8DAB1C04}"/>
                </a:ext>
              </a:extLst>
            </p:cNvPr>
            <p:cNvSpPr/>
            <p:nvPr/>
          </p:nvSpPr>
          <p:spPr>
            <a:xfrm>
              <a:off x="4863148" y="1909702"/>
              <a:ext cx="64521" cy="103262"/>
            </a:xfrm>
            <a:custGeom>
              <a:avLst/>
              <a:gdLst>
                <a:gd name="connsiteX0" fmla="*/ 952 w 64521"/>
                <a:gd name="connsiteY0" fmla="*/ 103248 h 103262"/>
                <a:gd name="connsiteX1" fmla="*/ 20002 w 64521"/>
                <a:gd name="connsiteY1" fmla="*/ 28636 h 103262"/>
                <a:gd name="connsiteX2" fmla="*/ 64452 w 64521"/>
                <a:gd name="connsiteY2" fmla="*/ 61 h 103262"/>
                <a:gd name="connsiteX3" fmla="*/ 8890 w 64521"/>
                <a:gd name="connsiteY3" fmla="*/ 22286 h 103262"/>
                <a:gd name="connsiteX4" fmla="*/ 952 w 64521"/>
                <a:gd name="connsiteY4" fmla="*/ 103248 h 103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521" h="103262">
                  <a:moveTo>
                    <a:pt x="952" y="103248"/>
                  </a:moveTo>
                  <a:cubicBezTo>
                    <a:pt x="2804" y="104306"/>
                    <a:pt x="9419" y="45834"/>
                    <a:pt x="20002" y="28636"/>
                  </a:cubicBezTo>
                  <a:cubicBezTo>
                    <a:pt x="30585" y="11438"/>
                    <a:pt x="66304" y="1119"/>
                    <a:pt x="64452" y="61"/>
                  </a:cubicBezTo>
                  <a:cubicBezTo>
                    <a:pt x="62600" y="-997"/>
                    <a:pt x="18679" y="11703"/>
                    <a:pt x="8890" y="22286"/>
                  </a:cubicBezTo>
                  <a:cubicBezTo>
                    <a:pt x="-899" y="32869"/>
                    <a:pt x="-900" y="102190"/>
                    <a:pt x="952" y="103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8F38AFE7-2E92-4A7C-8D5B-61303871E9C9}"/>
                </a:ext>
              </a:extLst>
            </p:cNvPr>
            <p:cNvSpPr/>
            <p:nvPr/>
          </p:nvSpPr>
          <p:spPr>
            <a:xfrm>
              <a:off x="4840893" y="1890680"/>
              <a:ext cx="94783" cy="111556"/>
            </a:xfrm>
            <a:custGeom>
              <a:avLst/>
              <a:gdLst>
                <a:gd name="connsiteX0" fmla="*/ 94645 w 94783"/>
                <a:gd name="connsiteY0" fmla="*/ 33 h 111556"/>
                <a:gd name="connsiteX1" fmla="*/ 23207 w 94783"/>
                <a:gd name="connsiteY1" fmla="*/ 31783 h 111556"/>
                <a:gd name="connsiteX2" fmla="*/ 15270 w 94783"/>
                <a:gd name="connsiteY2" fmla="*/ 52420 h 111556"/>
                <a:gd name="connsiteX3" fmla="*/ 15270 w 94783"/>
                <a:gd name="connsiteY3" fmla="*/ 111158 h 111556"/>
                <a:gd name="connsiteX4" fmla="*/ 12095 w 94783"/>
                <a:gd name="connsiteY4" fmla="*/ 76233 h 111556"/>
                <a:gd name="connsiteX5" fmla="*/ 2570 w 94783"/>
                <a:gd name="connsiteY5" fmla="*/ 38133 h 111556"/>
                <a:gd name="connsiteX6" fmla="*/ 94645 w 94783"/>
                <a:gd name="connsiteY6" fmla="*/ 33 h 11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783" h="111556">
                  <a:moveTo>
                    <a:pt x="94645" y="33"/>
                  </a:moveTo>
                  <a:cubicBezTo>
                    <a:pt x="98084" y="-1025"/>
                    <a:pt x="36436" y="23052"/>
                    <a:pt x="23207" y="31783"/>
                  </a:cubicBezTo>
                  <a:cubicBezTo>
                    <a:pt x="9978" y="40514"/>
                    <a:pt x="16593" y="39191"/>
                    <a:pt x="15270" y="52420"/>
                  </a:cubicBezTo>
                  <a:cubicBezTo>
                    <a:pt x="13947" y="65649"/>
                    <a:pt x="15799" y="107189"/>
                    <a:pt x="15270" y="111158"/>
                  </a:cubicBezTo>
                  <a:cubicBezTo>
                    <a:pt x="14741" y="115127"/>
                    <a:pt x="14212" y="88404"/>
                    <a:pt x="12095" y="76233"/>
                  </a:cubicBezTo>
                  <a:cubicBezTo>
                    <a:pt x="9978" y="64062"/>
                    <a:pt x="-6161" y="48716"/>
                    <a:pt x="2570" y="38133"/>
                  </a:cubicBezTo>
                  <a:cubicBezTo>
                    <a:pt x="11301" y="27550"/>
                    <a:pt x="91206" y="1091"/>
                    <a:pt x="94645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D231FD9A-11B4-4A42-80AF-AF6CD58D62CD}"/>
                </a:ext>
              </a:extLst>
            </p:cNvPr>
            <p:cNvSpPr/>
            <p:nvPr/>
          </p:nvSpPr>
          <p:spPr>
            <a:xfrm>
              <a:off x="4779889" y="1826057"/>
              <a:ext cx="157498" cy="183793"/>
            </a:xfrm>
            <a:custGeom>
              <a:avLst/>
              <a:gdLst>
                <a:gd name="connsiteX0" fmla="*/ 157236 w 157498"/>
                <a:gd name="connsiteY0" fmla="*/ 9093 h 183793"/>
                <a:gd name="connsiteX1" fmla="*/ 92149 w 157498"/>
                <a:gd name="connsiteY1" fmla="*/ 1156 h 183793"/>
                <a:gd name="connsiteX2" fmla="*/ 66749 w 157498"/>
                <a:gd name="connsiteY2" fmla="*/ 32906 h 183793"/>
                <a:gd name="connsiteX3" fmla="*/ 82624 w 157498"/>
                <a:gd name="connsiteY3" fmla="*/ 94818 h 183793"/>
                <a:gd name="connsiteX4" fmla="*/ 57224 w 157498"/>
                <a:gd name="connsiteY4" fmla="*/ 80531 h 183793"/>
                <a:gd name="connsiteX5" fmla="*/ 6424 w 157498"/>
                <a:gd name="connsiteY5" fmla="*/ 97993 h 183793"/>
                <a:gd name="connsiteX6" fmla="*/ 6424 w 157498"/>
                <a:gd name="connsiteY6" fmla="*/ 131331 h 183793"/>
                <a:gd name="connsiteX7" fmla="*/ 33411 w 157498"/>
                <a:gd name="connsiteY7" fmla="*/ 159906 h 183793"/>
                <a:gd name="connsiteX8" fmla="*/ 46111 w 157498"/>
                <a:gd name="connsiteY8" fmla="*/ 183718 h 183793"/>
                <a:gd name="connsiteX9" fmla="*/ 30236 w 157498"/>
                <a:gd name="connsiteY9" fmla="*/ 151968 h 183793"/>
                <a:gd name="connsiteX10" fmla="*/ 74 w 157498"/>
                <a:gd name="connsiteY10" fmla="*/ 136093 h 183793"/>
                <a:gd name="connsiteX11" fmla="*/ 39761 w 157498"/>
                <a:gd name="connsiteY11" fmla="*/ 96406 h 183793"/>
                <a:gd name="connsiteX12" fmla="*/ 60399 w 157498"/>
                <a:gd name="connsiteY12" fmla="*/ 74181 h 183793"/>
                <a:gd name="connsiteX13" fmla="*/ 65161 w 157498"/>
                <a:gd name="connsiteY13" fmla="*/ 29731 h 183793"/>
                <a:gd name="connsiteX14" fmla="*/ 157236 w 157498"/>
                <a:gd name="connsiteY14" fmla="*/ 9093 h 183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7498" h="183793">
                  <a:moveTo>
                    <a:pt x="157236" y="9093"/>
                  </a:moveTo>
                  <a:cubicBezTo>
                    <a:pt x="161734" y="4330"/>
                    <a:pt x="107230" y="-2813"/>
                    <a:pt x="92149" y="1156"/>
                  </a:cubicBezTo>
                  <a:cubicBezTo>
                    <a:pt x="77068" y="5125"/>
                    <a:pt x="68337" y="17296"/>
                    <a:pt x="66749" y="32906"/>
                  </a:cubicBezTo>
                  <a:cubicBezTo>
                    <a:pt x="65161" y="48516"/>
                    <a:pt x="84212" y="86880"/>
                    <a:pt x="82624" y="94818"/>
                  </a:cubicBezTo>
                  <a:cubicBezTo>
                    <a:pt x="81036" y="102756"/>
                    <a:pt x="69924" y="80002"/>
                    <a:pt x="57224" y="80531"/>
                  </a:cubicBezTo>
                  <a:cubicBezTo>
                    <a:pt x="44524" y="81060"/>
                    <a:pt x="14891" y="89526"/>
                    <a:pt x="6424" y="97993"/>
                  </a:cubicBezTo>
                  <a:cubicBezTo>
                    <a:pt x="-2043" y="106460"/>
                    <a:pt x="1926" y="121012"/>
                    <a:pt x="6424" y="131331"/>
                  </a:cubicBezTo>
                  <a:cubicBezTo>
                    <a:pt x="10922" y="141650"/>
                    <a:pt x="26797" y="151175"/>
                    <a:pt x="33411" y="159906"/>
                  </a:cubicBezTo>
                  <a:cubicBezTo>
                    <a:pt x="40025" y="168637"/>
                    <a:pt x="46640" y="185041"/>
                    <a:pt x="46111" y="183718"/>
                  </a:cubicBezTo>
                  <a:cubicBezTo>
                    <a:pt x="45582" y="182395"/>
                    <a:pt x="37909" y="159905"/>
                    <a:pt x="30236" y="151968"/>
                  </a:cubicBezTo>
                  <a:cubicBezTo>
                    <a:pt x="22563" y="144031"/>
                    <a:pt x="-1514" y="145353"/>
                    <a:pt x="74" y="136093"/>
                  </a:cubicBezTo>
                  <a:cubicBezTo>
                    <a:pt x="1661" y="126833"/>
                    <a:pt x="29707" y="106725"/>
                    <a:pt x="39761" y="96406"/>
                  </a:cubicBezTo>
                  <a:cubicBezTo>
                    <a:pt x="49815" y="86087"/>
                    <a:pt x="56166" y="85294"/>
                    <a:pt x="60399" y="74181"/>
                  </a:cubicBezTo>
                  <a:cubicBezTo>
                    <a:pt x="64632" y="63069"/>
                    <a:pt x="55901" y="39785"/>
                    <a:pt x="65161" y="29731"/>
                  </a:cubicBezTo>
                  <a:cubicBezTo>
                    <a:pt x="74421" y="19677"/>
                    <a:pt x="152738" y="13856"/>
                    <a:pt x="157236" y="90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6FD3B983-5245-411F-A797-4ABEB7A6812A}"/>
                </a:ext>
              </a:extLst>
            </p:cNvPr>
            <p:cNvSpPr/>
            <p:nvPr/>
          </p:nvSpPr>
          <p:spPr>
            <a:xfrm>
              <a:off x="4794506" y="1931988"/>
              <a:ext cx="88644" cy="64096"/>
            </a:xfrm>
            <a:custGeom>
              <a:avLst/>
              <a:gdLst>
                <a:gd name="connsiteX0" fmla="*/ 88644 w 88644"/>
                <a:gd name="connsiteY0" fmla="*/ 0 h 64096"/>
                <a:gd name="connsiteX1" fmla="*/ 1332 w 88644"/>
                <a:gd name="connsiteY1" fmla="*/ 23812 h 64096"/>
                <a:gd name="connsiteX2" fmla="*/ 36257 w 88644"/>
                <a:gd name="connsiteY2" fmla="*/ 36512 h 64096"/>
                <a:gd name="connsiteX3" fmla="*/ 42607 w 88644"/>
                <a:gd name="connsiteY3" fmla="*/ 63500 h 64096"/>
                <a:gd name="connsiteX4" fmla="*/ 6094 w 88644"/>
                <a:gd name="connsiteY4" fmla="*/ 7937 h 6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644" h="64096">
                  <a:moveTo>
                    <a:pt x="88644" y="0"/>
                  </a:moveTo>
                  <a:cubicBezTo>
                    <a:pt x="49353" y="8863"/>
                    <a:pt x="10063" y="17727"/>
                    <a:pt x="1332" y="23812"/>
                  </a:cubicBezTo>
                  <a:cubicBezTo>
                    <a:pt x="-7399" y="29897"/>
                    <a:pt x="29378" y="29897"/>
                    <a:pt x="36257" y="36512"/>
                  </a:cubicBezTo>
                  <a:cubicBezTo>
                    <a:pt x="43136" y="43127"/>
                    <a:pt x="47634" y="68262"/>
                    <a:pt x="42607" y="63500"/>
                  </a:cubicBezTo>
                  <a:cubicBezTo>
                    <a:pt x="37580" y="58738"/>
                    <a:pt x="21837" y="33337"/>
                    <a:pt x="6094" y="7937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97D8E972-100D-4386-ACA0-1F32974448B9}"/>
                </a:ext>
              </a:extLst>
            </p:cNvPr>
            <p:cNvSpPr/>
            <p:nvPr/>
          </p:nvSpPr>
          <p:spPr>
            <a:xfrm>
              <a:off x="4924369" y="1749419"/>
              <a:ext cx="127303" cy="137783"/>
            </a:xfrm>
            <a:custGeom>
              <a:avLst/>
              <a:gdLst>
                <a:gd name="connsiteX0" fmla="*/ 56 w 127303"/>
                <a:gd name="connsiteY0" fmla="*/ 6 h 137783"/>
                <a:gd name="connsiteX1" fmla="*/ 65144 w 127303"/>
                <a:gd name="connsiteY1" fmla="*/ 55569 h 137783"/>
                <a:gd name="connsiteX2" fmla="*/ 54031 w 127303"/>
                <a:gd name="connsiteY2" fmla="*/ 131769 h 137783"/>
                <a:gd name="connsiteX3" fmla="*/ 127056 w 127303"/>
                <a:gd name="connsiteY3" fmla="*/ 131769 h 137783"/>
                <a:gd name="connsiteX4" fmla="*/ 77844 w 127303"/>
                <a:gd name="connsiteY4" fmla="*/ 122244 h 137783"/>
                <a:gd name="connsiteX5" fmla="*/ 77844 w 127303"/>
                <a:gd name="connsiteY5" fmla="*/ 58744 h 137783"/>
                <a:gd name="connsiteX6" fmla="*/ 56 w 127303"/>
                <a:gd name="connsiteY6" fmla="*/ 6 h 137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303" h="137783">
                  <a:moveTo>
                    <a:pt x="56" y="6"/>
                  </a:moveTo>
                  <a:cubicBezTo>
                    <a:pt x="-2061" y="-523"/>
                    <a:pt x="56148" y="33609"/>
                    <a:pt x="65144" y="55569"/>
                  </a:cubicBezTo>
                  <a:cubicBezTo>
                    <a:pt x="74140" y="77529"/>
                    <a:pt x="43712" y="119069"/>
                    <a:pt x="54031" y="131769"/>
                  </a:cubicBezTo>
                  <a:cubicBezTo>
                    <a:pt x="64350" y="144469"/>
                    <a:pt x="123087" y="133357"/>
                    <a:pt x="127056" y="131769"/>
                  </a:cubicBezTo>
                  <a:cubicBezTo>
                    <a:pt x="131025" y="130182"/>
                    <a:pt x="86046" y="134415"/>
                    <a:pt x="77844" y="122244"/>
                  </a:cubicBezTo>
                  <a:cubicBezTo>
                    <a:pt x="69642" y="110073"/>
                    <a:pt x="87634" y="76207"/>
                    <a:pt x="77844" y="58744"/>
                  </a:cubicBezTo>
                  <a:cubicBezTo>
                    <a:pt x="68054" y="41281"/>
                    <a:pt x="2173" y="535"/>
                    <a:pt x="56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3B1D8DFC-2EA0-4D41-8E14-A246C2D268AC}"/>
                </a:ext>
              </a:extLst>
            </p:cNvPr>
            <p:cNvSpPr/>
            <p:nvPr/>
          </p:nvSpPr>
          <p:spPr>
            <a:xfrm>
              <a:off x="4967085" y="1716299"/>
              <a:ext cx="136754" cy="88982"/>
            </a:xfrm>
            <a:custGeom>
              <a:avLst/>
              <a:gdLst>
                <a:gd name="connsiteX0" fmla="*/ 203 w 136754"/>
                <a:gd name="connsiteY0" fmla="*/ 79164 h 88982"/>
                <a:gd name="connsiteX1" fmla="*/ 65290 w 136754"/>
                <a:gd name="connsiteY1" fmla="*/ 47414 h 88982"/>
                <a:gd name="connsiteX2" fmla="*/ 82753 w 136754"/>
                <a:gd name="connsiteY2" fmla="*/ 87101 h 88982"/>
                <a:gd name="connsiteX3" fmla="*/ 73228 w 136754"/>
                <a:gd name="connsiteY3" fmla="*/ 25189 h 88982"/>
                <a:gd name="connsiteX4" fmla="*/ 136728 w 136754"/>
                <a:gd name="connsiteY4" fmla="*/ 4551 h 88982"/>
                <a:gd name="connsiteX5" fmla="*/ 81165 w 136754"/>
                <a:gd name="connsiteY5" fmla="*/ 7726 h 88982"/>
                <a:gd name="connsiteX6" fmla="*/ 89103 w 136754"/>
                <a:gd name="connsiteY6" fmla="*/ 83926 h 88982"/>
                <a:gd name="connsiteX7" fmla="*/ 203 w 136754"/>
                <a:gd name="connsiteY7" fmla="*/ 79164 h 8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754" h="88982">
                  <a:moveTo>
                    <a:pt x="203" y="79164"/>
                  </a:moveTo>
                  <a:cubicBezTo>
                    <a:pt x="-3766" y="73079"/>
                    <a:pt x="51532" y="46091"/>
                    <a:pt x="65290" y="47414"/>
                  </a:cubicBezTo>
                  <a:cubicBezTo>
                    <a:pt x="79048" y="48737"/>
                    <a:pt x="81430" y="90805"/>
                    <a:pt x="82753" y="87101"/>
                  </a:cubicBezTo>
                  <a:cubicBezTo>
                    <a:pt x="84076" y="83397"/>
                    <a:pt x="64232" y="38947"/>
                    <a:pt x="73228" y="25189"/>
                  </a:cubicBezTo>
                  <a:cubicBezTo>
                    <a:pt x="82224" y="11431"/>
                    <a:pt x="135405" y="7462"/>
                    <a:pt x="136728" y="4551"/>
                  </a:cubicBezTo>
                  <a:cubicBezTo>
                    <a:pt x="138051" y="1640"/>
                    <a:pt x="89102" y="-5503"/>
                    <a:pt x="81165" y="7726"/>
                  </a:cubicBezTo>
                  <a:cubicBezTo>
                    <a:pt x="73228" y="20955"/>
                    <a:pt x="99686" y="72814"/>
                    <a:pt x="89103" y="83926"/>
                  </a:cubicBezTo>
                  <a:cubicBezTo>
                    <a:pt x="78520" y="95038"/>
                    <a:pt x="4172" y="85249"/>
                    <a:pt x="203" y="791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206EC144-92A2-470C-B650-35534F8948F9}"/>
                </a:ext>
              </a:extLst>
            </p:cNvPr>
            <p:cNvSpPr/>
            <p:nvPr/>
          </p:nvSpPr>
          <p:spPr>
            <a:xfrm>
              <a:off x="5010251" y="1742793"/>
              <a:ext cx="73096" cy="123917"/>
            </a:xfrm>
            <a:custGeom>
              <a:avLst/>
              <a:gdLst>
                <a:gd name="connsiteX0" fmla="*/ 6249 w 73096"/>
                <a:gd name="connsiteY0" fmla="*/ 282 h 123917"/>
                <a:gd name="connsiteX1" fmla="*/ 4662 w 73096"/>
                <a:gd name="connsiteY1" fmla="*/ 97120 h 123917"/>
                <a:gd name="connsiteX2" fmla="*/ 72924 w 73096"/>
                <a:gd name="connsiteY2" fmla="*/ 120932 h 123917"/>
                <a:gd name="connsiteX3" fmla="*/ 23712 w 73096"/>
                <a:gd name="connsiteY3" fmla="*/ 117757 h 123917"/>
                <a:gd name="connsiteX4" fmla="*/ 7837 w 73096"/>
                <a:gd name="connsiteY4" fmla="*/ 68545 h 123917"/>
                <a:gd name="connsiteX5" fmla="*/ 6249 w 73096"/>
                <a:gd name="connsiteY5" fmla="*/ 282 h 123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096" h="123917">
                  <a:moveTo>
                    <a:pt x="6249" y="282"/>
                  </a:moveTo>
                  <a:cubicBezTo>
                    <a:pt x="5720" y="5045"/>
                    <a:pt x="-6450" y="77012"/>
                    <a:pt x="4662" y="97120"/>
                  </a:cubicBezTo>
                  <a:cubicBezTo>
                    <a:pt x="15774" y="117228"/>
                    <a:pt x="69749" y="117492"/>
                    <a:pt x="72924" y="120932"/>
                  </a:cubicBezTo>
                  <a:cubicBezTo>
                    <a:pt x="76099" y="124372"/>
                    <a:pt x="34560" y="126488"/>
                    <a:pt x="23712" y="117757"/>
                  </a:cubicBezTo>
                  <a:cubicBezTo>
                    <a:pt x="12864" y="109026"/>
                    <a:pt x="9954" y="84684"/>
                    <a:pt x="7837" y="68545"/>
                  </a:cubicBezTo>
                  <a:cubicBezTo>
                    <a:pt x="5720" y="52406"/>
                    <a:pt x="6778" y="-4481"/>
                    <a:pt x="6249" y="2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927346E1-4C63-49C7-8E5C-39F788F5C7D9}"/>
                </a:ext>
              </a:extLst>
            </p:cNvPr>
            <p:cNvSpPr/>
            <p:nvPr/>
          </p:nvSpPr>
          <p:spPr>
            <a:xfrm>
              <a:off x="5060950" y="1724267"/>
              <a:ext cx="47627" cy="68379"/>
            </a:xfrm>
            <a:custGeom>
              <a:avLst/>
              <a:gdLst>
                <a:gd name="connsiteX0" fmla="*/ 0 w 47627"/>
                <a:gd name="connsiteY0" fmla="*/ 1346 h 68379"/>
                <a:gd name="connsiteX1" fmla="*/ 44450 w 47627"/>
                <a:gd name="connsiteY1" fmla="*/ 26746 h 68379"/>
                <a:gd name="connsiteX2" fmla="*/ 44450 w 47627"/>
                <a:gd name="connsiteY2" fmla="*/ 68021 h 68379"/>
                <a:gd name="connsiteX3" fmla="*/ 0 w 47627"/>
                <a:gd name="connsiteY3" fmla="*/ 1346 h 68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627" h="68379">
                  <a:moveTo>
                    <a:pt x="0" y="1346"/>
                  </a:moveTo>
                  <a:cubicBezTo>
                    <a:pt x="0" y="-5533"/>
                    <a:pt x="37042" y="15634"/>
                    <a:pt x="44450" y="26746"/>
                  </a:cubicBezTo>
                  <a:cubicBezTo>
                    <a:pt x="51858" y="37859"/>
                    <a:pt x="43921" y="72254"/>
                    <a:pt x="44450" y="68021"/>
                  </a:cubicBezTo>
                  <a:cubicBezTo>
                    <a:pt x="44979" y="63788"/>
                    <a:pt x="0" y="8225"/>
                    <a:pt x="0" y="13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98E905A4-F7B8-466D-8B32-CEB04A6490F8}"/>
                </a:ext>
              </a:extLst>
            </p:cNvPr>
            <p:cNvSpPr/>
            <p:nvPr/>
          </p:nvSpPr>
          <p:spPr>
            <a:xfrm>
              <a:off x="5118355" y="1706707"/>
              <a:ext cx="136106" cy="160123"/>
            </a:xfrm>
            <a:custGeom>
              <a:avLst/>
              <a:gdLst>
                <a:gd name="connsiteX0" fmla="*/ 1333 w 136106"/>
                <a:gd name="connsiteY0" fmla="*/ 6206 h 160123"/>
                <a:gd name="connsiteX1" fmla="*/ 63245 w 136106"/>
                <a:gd name="connsiteY1" fmla="*/ 14143 h 160123"/>
                <a:gd name="connsiteX2" fmla="*/ 72770 w 136106"/>
                <a:gd name="connsiteY2" fmla="*/ 53831 h 160123"/>
                <a:gd name="connsiteX3" fmla="*/ 134683 w 136106"/>
                <a:gd name="connsiteY3" fmla="*/ 157018 h 160123"/>
                <a:gd name="connsiteX4" fmla="*/ 110870 w 136106"/>
                <a:gd name="connsiteY4" fmla="*/ 106218 h 160123"/>
                <a:gd name="connsiteX5" fmla="*/ 50545 w 136106"/>
                <a:gd name="connsiteY5" fmla="*/ 36368 h 160123"/>
                <a:gd name="connsiteX6" fmla="*/ 12445 w 136106"/>
                <a:gd name="connsiteY6" fmla="*/ 158606 h 160123"/>
                <a:gd name="connsiteX7" fmla="*/ 18795 w 136106"/>
                <a:gd name="connsiteY7" fmla="*/ 101456 h 160123"/>
                <a:gd name="connsiteX8" fmla="*/ 1333 w 136106"/>
                <a:gd name="connsiteY8" fmla="*/ 6206 h 16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106" h="160123">
                  <a:moveTo>
                    <a:pt x="1333" y="6206"/>
                  </a:moveTo>
                  <a:cubicBezTo>
                    <a:pt x="8741" y="-8346"/>
                    <a:pt x="51339" y="6206"/>
                    <a:pt x="63245" y="14143"/>
                  </a:cubicBezTo>
                  <a:cubicBezTo>
                    <a:pt x="75151" y="22080"/>
                    <a:pt x="60864" y="30019"/>
                    <a:pt x="72770" y="53831"/>
                  </a:cubicBezTo>
                  <a:cubicBezTo>
                    <a:pt x="84676" y="77643"/>
                    <a:pt x="128333" y="148287"/>
                    <a:pt x="134683" y="157018"/>
                  </a:cubicBezTo>
                  <a:cubicBezTo>
                    <a:pt x="141033" y="165749"/>
                    <a:pt x="124893" y="126326"/>
                    <a:pt x="110870" y="106218"/>
                  </a:cubicBezTo>
                  <a:cubicBezTo>
                    <a:pt x="96847" y="86110"/>
                    <a:pt x="66949" y="27637"/>
                    <a:pt x="50545" y="36368"/>
                  </a:cubicBezTo>
                  <a:cubicBezTo>
                    <a:pt x="34141" y="45099"/>
                    <a:pt x="17737" y="147758"/>
                    <a:pt x="12445" y="158606"/>
                  </a:cubicBezTo>
                  <a:cubicBezTo>
                    <a:pt x="7153" y="169454"/>
                    <a:pt x="17737" y="119183"/>
                    <a:pt x="18795" y="101456"/>
                  </a:cubicBezTo>
                  <a:cubicBezTo>
                    <a:pt x="19853" y="83729"/>
                    <a:pt x="-6075" y="20758"/>
                    <a:pt x="1333" y="6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BAB2D9FB-A72C-4DE4-A2C2-B78A6334EE6B}"/>
                </a:ext>
              </a:extLst>
            </p:cNvPr>
            <p:cNvSpPr/>
            <p:nvPr/>
          </p:nvSpPr>
          <p:spPr>
            <a:xfrm>
              <a:off x="5100391" y="1829289"/>
              <a:ext cx="95645" cy="138121"/>
            </a:xfrm>
            <a:custGeom>
              <a:avLst/>
              <a:gdLst>
                <a:gd name="connsiteX0" fmla="*/ 247 w 95645"/>
                <a:gd name="connsiteY0" fmla="*/ 1099 h 138121"/>
                <a:gd name="connsiteX1" fmla="*/ 65334 w 95645"/>
                <a:gd name="connsiteY1" fmla="*/ 15386 h 138121"/>
                <a:gd name="connsiteX2" fmla="*/ 68509 w 95645"/>
                <a:gd name="connsiteY2" fmla="*/ 137624 h 138121"/>
                <a:gd name="connsiteX3" fmla="*/ 81209 w 95645"/>
                <a:gd name="connsiteY3" fmla="*/ 56661 h 138121"/>
                <a:gd name="connsiteX4" fmla="*/ 92322 w 95645"/>
                <a:gd name="connsiteY4" fmla="*/ 9036 h 138121"/>
                <a:gd name="connsiteX5" fmla="*/ 247 w 95645"/>
                <a:gd name="connsiteY5" fmla="*/ 1099 h 13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645" h="138121">
                  <a:moveTo>
                    <a:pt x="247" y="1099"/>
                  </a:moveTo>
                  <a:cubicBezTo>
                    <a:pt x="-4251" y="2157"/>
                    <a:pt x="53957" y="-7368"/>
                    <a:pt x="65334" y="15386"/>
                  </a:cubicBezTo>
                  <a:cubicBezTo>
                    <a:pt x="76711" y="38140"/>
                    <a:pt x="65863" y="130745"/>
                    <a:pt x="68509" y="137624"/>
                  </a:cubicBezTo>
                  <a:cubicBezTo>
                    <a:pt x="71155" y="144503"/>
                    <a:pt x="77240" y="78092"/>
                    <a:pt x="81209" y="56661"/>
                  </a:cubicBezTo>
                  <a:cubicBezTo>
                    <a:pt x="85178" y="35230"/>
                    <a:pt x="102905" y="19884"/>
                    <a:pt x="92322" y="9036"/>
                  </a:cubicBezTo>
                  <a:cubicBezTo>
                    <a:pt x="81739" y="-1812"/>
                    <a:pt x="4745" y="41"/>
                    <a:pt x="247" y="10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5A7A4DC4-45B2-4C57-9D01-57102CB37AE0}"/>
                </a:ext>
              </a:extLst>
            </p:cNvPr>
            <p:cNvSpPr/>
            <p:nvPr/>
          </p:nvSpPr>
          <p:spPr>
            <a:xfrm>
              <a:off x="5041571" y="1809722"/>
              <a:ext cx="107591" cy="127786"/>
            </a:xfrm>
            <a:custGeom>
              <a:avLst/>
              <a:gdLst>
                <a:gd name="connsiteX0" fmla="*/ 329 w 107591"/>
                <a:gd name="connsiteY0" fmla="*/ 28 h 127786"/>
                <a:gd name="connsiteX1" fmla="*/ 73354 w 107591"/>
                <a:gd name="connsiteY1" fmla="*/ 36541 h 127786"/>
                <a:gd name="connsiteX2" fmla="*/ 73354 w 107591"/>
                <a:gd name="connsiteY2" fmla="*/ 127028 h 127786"/>
                <a:gd name="connsiteX3" fmla="*/ 73354 w 107591"/>
                <a:gd name="connsiteY3" fmla="*/ 77816 h 127786"/>
                <a:gd name="connsiteX4" fmla="*/ 106692 w 107591"/>
                <a:gd name="connsiteY4" fmla="*/ 41303 h 127786"/>
                <a:gd name="connsiteX5" fmla="*/ 329 w 107591"/>
                <a:gd name="connsiteY5" fmla="*/ 28 h 12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591" h="127786">
                  <a:moveTo>
                    <a:pt x="329" y="28"/>
                  </a:moveTo>
                  <a:cubicBezTo>
                    <a:pt x="-5227" y="-766"/>
                    <a:pt x="61183" y="15374"/>
                    <a:pt x="73354" y="36541"/>
                  </a:cubicBezTo>
                  <a:cubicBezTo>
                    <a:pt x="85525" y="57708"/>
                    <a:pt x="73354" y="120149"/>
                    <a:pt x="73354" y="127028"/>
                  </a:cubicBezTo>
                  <a:cubicBezTo>
                    <a:pt x="73354" y="133907"/>
                    <a:pt x="67798" y="92104"/>
                    <a:pt x="73354" y="77816"/>
                  </a:cubicBezTo>
                  <a:cubicBezTo>
                    <a:pt x="78910" y="63528"/>
                    <a:pt x="113571" y="53209"/>
                    <a:pt x="106692" y="41303"/>
                  </a:cubicBezTo>
                  <a:cubicBezTo>
                    <a:pt x="99813" y="29397"/>
                    <a:pt x="5885" y="822"/>
                    <a:pt x="329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9B9EA266-42A9-4A0C-ABF3-6037AD2BD48A}"/>
                </a:ext>
              </a:extLst>
            </p:cNvPr>
            <p:cNvSpPr/>
            <p:nvPr/>
          </p:nvSpPr>
          <p:spPr>
            <a:xfrm>
              <a:off x="4671937" y="1513102"/>
              <a:ext cx="371553" cy="249122"/>
            </a:xfrm>
            <a:custGeom>
              <a:avLst/>
              <a:gdLst>
                <a:gd name="connsiteX0" fmla="*/ 371551 w 371553"/>
                <a:gd name="connsiteY0" fmla="*/ 249023 h 249122"/>
                <a:gd name="connsiteX1" fmla="*/ 252488 w 371553"/>
                <a:gd name="connsiteY1" fmla="*/ 188698 h 249122"/>
                <a:gd name="connsiteX2" fmla="*/ 123901 w 371553"/>
                <a:gd name="connsiteY2" fmla="*/ 118848 h 249122"/>
                <a:gd name="connsiteX3" fmla="*/ 27063 w 371553"/>
                <a:gd name="connsiteY3" fmla="*/ 77573 h 249122"/>
                <a:gd name="connsiteX4" fmla="*/ 22301 w 371553"/>
                <a:gd name="connsiteY4" fmla="*/ 53761 h 249122"/>
                <a:gd name="connsiteX5" fmla="*/ 84213 w 371553"/>
                <a:gd name="connsiteY5" fmla="*/ 4548 h 249122"/>
                <a:gd name="connsiteX6" fmla="*/ 60401 w 371553"/>
                <a:gd name="connsiteY6" fmla="*/ 6136 h 249122"/>
                <a:gd name="connsiteX7" fmla="*/ 12776 w 371553"/>
                <a:gd name="connsiteY7" fmla="*/ 39473 h 249122"/>
                <a:gd name="connsiteX8" fmla="*/ 9601 w 371553"/>
                <a:gd name="connsiteY8" fmla="*/ 74398 h 249122"/>
                <a:gd name="connsiteX9" fmla="*/ 127076 w 371553"/>
                <a:gd name="connsiteY9" fmla="*/ 120436 h 249122"/>
                <a:gd name="connsiteX10" fmla="*/ 255663 w 371553"/>
                <a:gd name="connsiteY10" fmla="*/ 174411 h 249122"/>
                <a:gd name="connsiteX11" fmla="*/ 371551 w 371553"/>
                <a:gd name="connsiteY11" fmla="*/ 249023 h 24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1553" h="249122">
                  <a:moveTo>
                    <a:pt x="371551" y="249023"/>
                  </a:moveTo>
                  <a:cubicBezTo>
                    <a:pt x="371022" y="251404"/>
                    <a:pt x="293763" y="210394"/>
                    <a:pt x="252488" y="188698"/>
                  </a:cubicBezTo>
                  <a:cubicBezTo>
                    <a:pt x="211213" y="167002"/>
                    <a:pt x="161472" y="137369"/>
                    <a:pt x="123901" y="118848"/>
                  </a:cubicBezTo>
                  <a:cubicBezTo>
                    <a:pt x="86330" y="100327"/>
                    <a:pt x="43996" y="88421"/>
                    <a:pt x="27063" y="77573"/>
                  </a:cubicBezTo>
                  <a:cubicBezTo>
                    <a:pt x="10130" y="66725"/>
                    <a:pt x="12776" y="65932"/>
                    <a:pt x="22301" y="53761"/>
                  </a:cubicBezTo>
                  <a:cubicBezTo>
                    <a:pt x="31826" y="41590"/>
                    <a:pt x="77863" y="12485"/>
                    <a:pt x="84213" y="4548"/>
                  </a:cubicBezTo>
                  <a:cubicBezTo>
                    <a:pt x="90563" y="-3389"/>
                    <a:pt x="72307" y="315"/>
                    <a:pt x="60401" y="6136"/>
                  </a:cubicBezTo>
                  <a:cubicBezTo>
                    <a:pt x="48495" y="11957"/>
                    <a:pt x="21243" y="28096"/>
                    <a:pt x="12776" y="39473"/>
                  </a:cubicBezTo>
                  <a:cubicBezTo>
                    <a:pt x="4309" y="50850"/>
                    <a:pt x="-9449" y="60904"/>
                    <a:pt x="9601" y="74398"/>
                  </a:cubicBezTo>
                  <a:cubicBezTo>
                    <a:pt x="28651" y="87892"/>
                    <a:pt x="86066" y="103767"/>
                    <a:pt x="127076" y="120436"/>
                  </a:cubicBezTo>
                  <a:cubicBezTo>
                    <a:pt x="168086" y="137105"/>
                    <a:pt x="219151" y="156155"/>
                    <a:pt x="255663" y="174411"/>
                  </a:cubicBezTo>
                  <a:cubicBezTo>
                    <a:pt x="292175" y="192667"/>
                    <a:pt x="372080" y="246642"/>
                    <a:pt x="371551" y="2490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EFFDBCAE-957F-41B3-91FB-80A7B7410D11}"/>
                </a:ext>
              </a:extLst>
            </p:cNvPr>
            <p:cNvSpPr/>
            <p:nvPr/>
          </p:nvSpPr>
          <p:spPr>
            <a:xfrm>
              <a:off x="4917708" y="1684804"/>
              <a:ext cx="173507" cy="32962"/>
            </a:xfrm>
            <a:custGeom>
              <a:avLst/>
              <a:gdLst>
                <a:gd name="connsiteX0" fmla="*/ 173405 w 173507"/>
                <a:gd name="connsiteY0" fmla="*/ 32871 h 32962"/>
                <a:gd name="connsiteX1" fmla="*/ 63867 w 173507"/>
                <a:gd name="connsiteY1" fmla="*/ 1121 h 32962"/>
                <a:gd name="connsiteX2" fmla="*/ 367 w 173507"/>
                <a:gd name="connsiteY2" fmla="*/ 7471 h 32962"/>
                <a:gd name="connsiteX3" fmla="*/ 43230 w 173507"/>
                <a:gd name="connsiteY3" fmla="*/ 10646 h 32962"/>
                <a:gd name="connsiteX4" fmla="*/ 173405 w 173507"/>
                <a:gd name="connsiteY4" fmla="*/ 32871 h 3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507" h="32962">
                  <a:moveTo>
                    <a:pt x="173405" y="32871"/>
                  </a:moveTo>
                  <a:cubicBezTo>
                    <a:pt x="176844" y="31284"/>
                    <a:pt x="92707" y="5354"/>
                    <a:pt x="63867" y="1121"/>
                  </a:cubicBezTo>
                  <a:cubicBezTo>
                    <a:pt x="35027" y="-3112"/>
                    <a:pt x="3806" y="5884"/>
                    <a:pt x="367" y="7471"/>
                  </a:cubicBezTo>
                  <a:cubicBezTo>
                    <a:pt x="-3072" y="9058"/>
                    <a:pt x="18095" y="6413"/>
                    <a:pt x="43230" y="10646"/>
                  </a:cubicBezTo>
                  <a:cubicBezTo>
                    <a:pt x="68365" y="14879"/>
                    <a:pt x="169966" y="34458"/>
                    <a:pt x="173405" y="328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56237775-7D20-442C-BBF6-4394A64FC8B2}"/>
                </a:ext>
              </a:extLst>
            </p:cNvPr>
            <p:cNvSpPr/>
            <p:nvPr/>
          </p:nvSpPr>
          <p:spPr>
            <a:xfrm>
              <a:off x="4708525" y="1539875"/>
              <a:ext cx="229186" cy="103869"/>
            </a:xfrm>
            <a:custGeom>
              <a:avLst/>
              <a:gdLst>
                <a:gd name="connsiteX0" fmla="*/ 0 w 229186"/>
                <a:gd name="connsiteY0" fmla="*/ 0 h 103869"/>
                <a:gd name="connsiteX1" fmla="*/ 107950 w 229186"/>
                <a:gd name="connsiteY1" fmla="*/ 49213 h 103869"/>
                <a:gd name="connsiteX2" fmla="*/ 227013 w 229186"/>
                <a:gd name="connsiteY2" fmla="*/ 103188 h 103869"/>
                <a:gd name="connsiteX3" fmla="*/ 176213 w 229186"/>
                <a:gd name="connsiteY3" fmla="*/ 77788 h 103869"/>
                <a:gd name="connsiteX4" fmla="*/ 68263 w 229186"/>
                <a:gd name="connsiteY4" fmla="*/ 50800 h 103869"/>
                <a:gd name="connsiteX5" fmla="*/ 0 w 229186"/>
                <a:gd name="connsiteY5" fmla="*/ 0 h 10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186" h="103869">
                  <a:moveTo>
                    <a:pt x="0" y="0"/>
                  </a:moveTo>
                  <a:lnTo>
                    <a:pt x="107950" y="49213"/>
                  </a:lnTo>
                  <a:lnTo>
                    <a:pt x="227013" y="103188"/>
                  </a:lnTo>
                  <a:cubicBezTo>
                    <a:pt x="238390" y="107950"/>
                    <a:pt x="202671" y="86519"/>
                    <a:pt x="176213" y="77788"/>
                  </a:cubicBezTo>
                  <a:cubicBezTo>
                    <a:pt x="149755" y="69057"/>
                    <a:pt x="93399" y="61119"/>
                    <a:pt x="68263" y="50800"/>
                  </a:cubicBezTo>
                  <a:cubicBezTo>
                    <a:pt x="43128" y="40481"/>
                    <a:pt x="34264" y="28178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2FCCCD44-5EC4-48EA-A727-7AA1690F83FF}"/>
                </a:ext>
              </a:extLst>
            </p:cNvPr>
            <p:cNvSpPr/>
            <p:nvPr/>
          </p:nvSpPr>
          <p:spPr>
            <a:xfrm>
              <a:off x="4743090" y="1518393"/>
              <a:ext cx="161472" cy="87415"/>
            </a:xfrm>
            <a:custGeom>
              <a:avLst/>
              <a:gdLst>
                <a:gd name="connsiteX0" fmla="*/ 3535 w 161472"/>
                <a:gd name="connsiteY0" fmla="*/ 845 h 87415"/>
                <a:gd name="connsiteX1" fmla="*/ 155935 w 161472"/>
                <a:gd name="connsiteY1" fmla="*/ 84982 h 87415"/>
                <a:gd name="connsiteX2" fmla="*/ 121010 w 161472"/>
                <a:gd name="connsiteY2" fmla="*/ 62757 h 87415"/>
                <a:gd name="connsiteX3" fmla="*/ 52748 w 161472"/>
                <a:gd name="connsiteY3" fmla="*/ 42120 h 87415"/>
                <a:gd name="connsiteX4" fmla="*/ 3535 w 161472"/>
                <a:gd name="connsiteY4" fmla="*/ 845 h 8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472" h="87415">
                  <a:moveTo>
                    <a:pt x="3535" y="845"/>
                  </a:moveTo>
                  <a:cubicBezTo>
                    <a:pt x="20733" y="7989"/>
                    <a:pt x="136356" y="74663"/>
                    <a:pt x="155935" y="84982"/>
                  </a:cubicBezTo>
                  <a:cubicBezTo>
                    <a:pt x="175514" y="95301"/>
                    <a:pt x="138208" y="69901"/>
                    <a:pt x="121010" y="62757"/>
                  </a:cubicBezTo>
                  <a:cubicBezTo>
                    <a:pt x="103812" y="55613"/>
                    <a:pt x="68888" y="50322"/>
                    <a:pt x="52748" y="42120"/>
                  </a:cubicBezTo>
                  <a:cubicBezTo>
                    <a:pt x="36609" y="33918"/>
                    <a:pt x="-13663" y="-6299"/>
                    <a:pt x="3535" y="8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1AC73EA8-8962-4B4F-B0AA-3214E02AB63E}"/>
                </a:ext>
              </a:extLst>
            </p:cNvPr>
            <p:cNvSpPr/>
            <p:nvPr/>
          </p:nvSpPr>
          <p:spPr>
            <a:xfrm>
              <a:off x="5068568" y="1576443"/>
              <a:ext cx="395607" cy="261882"/>
            </a:xfrm>
            <a:custGeom>
              <a:avLst/>
              <a:gdLst>
                <a:gd name="connsiteX0" fmla="*/ 395607 w 395607"/>
                <a:gd name="connsiteY0" fmla="*/ 261882 h 261882"/>
                <a:gd name="connsiteX1" fmla="*/ 303532 w 395607"/>
                <a:gd name="connsiteY1" fmla="*/ 195207 h 261882"/>
                <a:gd name="connsiteX2" fmla="*/ 182882 w 395607"/>
                <a:gd name="connsiteY2" fmla="*/ 106307 h 261882"/>
                <a:gd name="connsiteX3" fmla="*/ 63820 w 395607"/>
                <a:gd name="connsiteY3" fmla="*/ 14232 h 261882"/>
                <a:gd name="connsiteX4" fmla="*/ 33657 w 395607"/>
                <a:gd name="connsiteY4" fmla="*/ 1532 h 261882"/>
                <a:gd name="connsiteX5" fmla="*/ 9845 w 395607"/>
                <a:gd name="connsiteY5" fmla="*/ 26932 h 261882"/>
                <a:gd name="connsiteX6" fmla="*/ 14607 w 395607"/>
                <a:gd name="connsiteY6" fmla="*/ 47570 h 261882"/>
                <a:gd name="connsiteX7" fmla="*/ 1907 w 395607"/>
                <a:gd name="connsiteY7" fmla="*/ 15820 h 261882"/>
                <a:gd name="connsiteX8" fmla="*/ 62232 w 395607"/>
                <a:gd name="connsiteY8" fmla="*/ 18995 h 261882"/>
                <a:gd name="connsiteX9" fmla="*/ 278132 w 395607"/>
                <a:gd name="connsiteY9" fmla="*/ 176157 h 261882"/>
                <a:gd name="connsiteX10" fmla="*/ 395607 w 395607"/>
                <a:gd name="connsiteY10" fmla="*/ 261882 h 26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5607" h="261882">
                  <a:moveTo>
                    <a:pt x="395607" y="261882"/>
                  </a:moveTo>
                  <a:lnTo>
                    <a:pt x="303532" y="195207"/>
                  </a:lnTo>
                  <a:lnTo>
                    <a:pt x="182882" y="106307"/>
                  </a:lnTo>
                  <a:cubicBezTo>
                    <a:pt x="142930" y="76145"/>
                    <a:pt x="88691" y="31694"/>
                    <a:pt x="63820" y="14232"/>
                  </a:cubicBezTo>
                  <a:cubicBezTo>
                    <a:pt x="38949" y="-3230"/>
                    <a:pt x="42653" y="-585"/>
                    <a:pt x="33657" y="1532"/>
                  </a:cubicBezTo>
                  <a:cubicBezTo>
                    <a:pt x="24661" y="3649"/>
                    <a:pt x="13020" y="19259"/>
                    <a:pt x="9845" y="26932"/>
                  </a:cubicBezTo>
                  <a:cubicBezTo>
                    <a:pt x="6670" y="34605"/>
                    <a:pt x="15930" y="49422"/>
                    <a:pt x="14607" y="47570"/>
                  </a:cubicBezTo>
                  <a:cubicBezTo>
                    <a:pt x="13284" y="45718"/>
                    <a:pt x="-6031" y="20582"/>
                    <a:pt x="1907" y="15820"/>
                  </a:cubicBezTo>
                  <a:cubicBezTo>
                    <a:pt x="9844" y="11057"/>
                    <a:pt x="16194" y="-7728"/>
                    <a:pt x="62232" y="18995"/>
                  </a:cubicBezTo>
                  <a:cubicBezTo>
                    <a:pt x="108269" y="45718"/>
                    <a:pt x="226803" y="136205"/>
                    <a:pt x="278132" y="176157"/>
                  </a:cubicBezTo>
                  <a:cubicBezTo>
                    <a:pt x="329461" y="216109"/>
                    <a:pt x="349834" y="237408"/>
                    <a:pt x="395607" y="2618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0DA4AB41-BB82-4D3F-B5DF-6AD8370B22EB}"/>
                </a:ext>
              </a:extLst>
            </p:cNvPr>
            <p:cNvSpPr/>
            <p:nvPr/>
          </p:nvSpPr>
          <p:spPr>
            <a:xfrm>
              <a:off x="5078575" y="1617296"/>
              <a:ext cx="330209" cy="238868"/>
            </a:xfrm>
            <a:custGeom>
              <a:avLst/>
              <a:gdLst>
                <a:gd name="connsiteX0" fmla="*/ 1425 w 330209"/>
                <a:gd name="connsiteY0" fmla="*/ 367 h 238868"/>
                <a:gd name="connsiteX1" fmla="*/ 268125 w 330209"/>
                <a:gd name="connsiteY1" fmla="*/ 171817 h 238868"/>
                <a:gd name="connsiteX2" fmla="*/ 330038 w 330209"/>
                <a:gd name="connsiteY2" fmla="*/ 238492 h 238868"/>
                <a:gd name="connsiteX3" fmla="*/ 282413 w 330209"/>
                <a:gd name="connsiteY3" fmla="*/ 195629 h 238868"/>
                <a:gd name="connsiteX4" fmla="*/ 166525 w 330209"/>
                <a:gd name="connsiteY4" fmla="*/ 127367 h 238868"/>
                <a:gd name="connsiteX5" fmla="*/ 1425 w 330209"/>
                <a:gd name="connsiteY5" fmla="*/ 367 h 23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0209" h="238868">
                  <a:moveTo>
                    <a:pt x="1425" y="367"/>
                  </a:moveTo>
                  <a:cubicBezTo>
                    <a:pt x="18358" y="7775"/>
                    <a:pt x="213356" y="132130"/>
                    <a:pt x="268125" y="171817"/>
                  </a:cubicBezTo>
                  <a:cubicBezTo>
                    <a:pt x="322894" y="211505"/>
                    <a:pt x="327657" y="234523"/>
                    <a:pt x="330038" y="238492"/>
                  </a:cubicBezTo>
                  <a:cubicBezTo>
                    <a:pt x="332419" y="242461"/>
                    <a:pt x="309665" y="214150"/>
                    <a:pt x="282413" y="195629"/>
                  </a:cubicBezTo>
                  <a:cubicBezTo>
                    <a:pt x="255161" y="177108"/>
                    <a:pt x="209917" y="155148"/>
                    <a:pt x="166525" y="127367"/>
                  </a:cubicBezTo>
                  <a:cubicBezTo>
                    <a:pt x="123133" y="99586"/>
                    <a:pt x="-15508" y="-7041"/>
                    <a:pt x="1425" y="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688925BF-D971-485B-9EF5-3465E81E9E59}"/>
                </a:ext>
              </a:extLst>
            </p:cNvPr>
            <p:cNvSpPr/>
            <p:nvPr/>
          </p:nvSpPr>
          <p:spPr>
            <a:xfrm>
              <a:off x="4884707" y="1379656"/>
              <a:ext cx="289606" cy="215811"/>
            </a:xfrm>
            <a:custGeom>
              <a:avLst/>
              <a:gdLst>
                <a:gd name="connsiteX0" fmla="*/ 31 w 289606"/>
                <a:gd name="connsiteY0" fmla="*/ 103069 h 215811"/>
                <a:gd name="connsiteX1" fmla="*/ 84168 w 289606"/>
                <a:gd name="connsiteY1" fmla="*/ 15757 h 215811"/>
                <a:gd name="connsiteX2" fmla="*/ 160368 w 289606"/>
                <a:gd name="connsiteY2" fmla="*/ 17344 h 215811"/>
                <a:gd name="connsiteX3" fmla="*/ 241331 w 289606"/>
                <a:gd name="connsiteY3" fmla="*/ 55444 h 215811"/>
                <a:gd name="connsiteX4" fmla="*/ 269906 w 289606"/>
                <a:gd name="connsiteY4" fmla="*/ 112594 h 215811"/>
                <a:gd name="connsiteX5" fmla="*/ 265143 w 289606"/>
                <a:gd name="connsiteY5" fmla="*/ 215782 h 215811"/>
                <a:gd name="connsiteX6" fmla="*/ 288956 w 289606"/>
                <a:gd name="connsiteY6" fmla="*/ 122119 h 215811"/>
                <a:gd name="connsiteX7" fmla="*/ 234981 w 289606"/>
                <a:gd name="connsiteY7" fmla="*/ 17344 h 215811"/>
                <a:gd name="connsiteX8" fmla="*/ 93693 w 289606"/>
                <a:gd name="connsiteY8" fmla="*/ 6232 h 215811"/>
                <a:gd name="connsiteX9" fmla="*/ 31 w 289606"/>
                <a:gd name="connsiteY9" fmla="*/ 103069 h 215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06" h="215811">
                  <a:moveTo>
                    <a:pt x="31" y="103069"/>
                  </a:moveTo>
                  <a:cubicBezTo>
                    <a:pt x="-1556" y="104656"/>
                    <a:pt x="57445" y="30044"/>
                    <a:pt x="84168" y="15757"/>
                  </a:cubicBezTo>
                  <a:cubicBezTo>
                    <a:pt x="110891" y="1469"/>
                    <a:pt x="134174" y="10730"/>
                    <a:pt x="160368" y="17344"/>
                  </a:cubicBezTo>
                  <a:cubicBezTo>
                    <a:pt x="186562" y="23958"/>
                    <a:pt x="223075" y="39569"/>
                    <a:pt x="241331" y="55444"/>
                  </a:cubicBezTo>
                  <a:cubicBezTo>
                    <a:pt x="259587" y="71319"/>
                    <a:pt x="265937" y="85871"/>
                    <a:pt x="269906" y="112594"/>
                  </a:cubicBezTo>
                  <a:cubicBezTo>
                    <a:pt x="273875" y="139317"/>
                    <a:pt x="261968" y="214195"/>
                    <a:pt x="265143" y="215782"/>
                  </a:cubicBezTo>
                  <a:cubicBezTo>
                    <a:pt x="268318" y="217369"/>
                    <a:pt x="293983" y="155192"/>
                    <a:pt x="288956" y="122119"/>
                  </a:cubicBezTo>
                  <a:cubicBezTo>
                    <a:pt x="283929" y="89046"/>
                    <a:pt x="267525" y="36658"/>
                    <a:pt x="234981" y="17344"/>
                  </a:cubicBezTo>
                  <a:cubicBezTo>
                    <a:pt x="202437" y="-1970"/>
                    <a:pt x="131793" y="-4351"/>
                    <a:pt x="93693" y="6232"/>
                  </a:cubicBezTo>
                  <a:cubicBezTo>
                    <a:pt x="55593" y="16815"/>
                    <a:pt x="1618" y="101482"/>
                    <a:pt x="31" y="1030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5B25F949-1145-496B-A09F-560B8BB7EE40}"/>
                </a:ext>
              </a:extLst>
            </p:cNvPr>
            <p:cNvSpPr/>
            <p:nvPr/>
          </p:nvSpPr>
          <p:spPr>
            <a:xfrm>
              <a:off x="4855228" y="1480825"/>
              <a:ext cx="240093" cy="208246"/>
            </a:xfrm>
            <a:custGeom>
              <a:avLst/>
              <a:gdLst>
                <a:gd name="connsiteX0" fmla="*/ 39035 w 240093"/>
                <a:gd name="connsiteY0" fmla="*/ 313 h 208246"/>
                <a:gd name="connsiteX1" fmla="*/ 12047 w 240093"/>
                <a:gd name="connsiteY1" fmla="*/ 65400 h 208246"/>
                <a:gd name="connsiteX2" fmla="*/ 67610 w 240093"/>
                <a:gd name="connsiteY2" fmla="*/ 147950 h 208246"/>
                <a:gd name="connsiteX3" fmla="*/ 180322 w 240093"/>
                <a:gd name="connsiteY3" fmla="*/ 190813 h 208246"/>
                <a:gd name="connsiteX4" fmla="*/ 234297 w 240093"/>
                <a:gd name="connsiteY4" fmla="*/ 182875 h 208246"/>
                <a:gd name="connsiteX5" fmla="*/ 234297 w 240093"/>
                <a:gd name="connsiteY5" fmla="*/ 162238 h 208246"/>
                <a:gd name="connsiteX6" fmla="*/ 196197 w 240093"/>
                <a:gd name="connsiteY6" fmla="*/ 205100 h 208246"/>
                <a:gd name="connsiteX7" fmla="*/ 107297 w 240093"/>
                <a:gd name="connsiteY7" fmla="*/ 192400 h 208246"/>
                <a:gd name="connsiteX8" fmla="*/ 2522 w 240093"/>
                <a:gd name="connsiteY8" fmla="*/ 92388 h 208246"/>
                <a:gd name="connsiteX9" fmla="*/ 39035 w 240093"/>
                <a:gd name="connsiteY9" fmla="*/ 313 h 208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093" h="208246">
                  <a:moveTo>
                    <a:pt x="39035" y="313"/>
                  </a:moveTo>
                  <a:cubicBezTo>
                    <a:pt x="40623" y="-4185"/>
                    <a:pt x="7285" y="40794"/>
                    <a:pt x="12047" y="65400"/>
                  </a:cubicBezTo>
                  <a:cubicBezTo>
                    <a:pt x="16809" y="90006"/>
                    <a:pt x="39564" y="127048"/>
                    <a:pt x="67610" y="147950"/>
                  </a:cubicBezTo>
                  <a:cubicBezTo>
                    <a:pt x="95656" y="168852"/>
                    <a:pt x="152541" y="184992"/>
                    <a:pt x="180322" y="190813"/>
                  </a:cubicBezTo>
                  <a:cubicBezTo>
                    <a:pt x="208103" y="196634"/>
                    <a:pt x="225301" y="187637"/>
                    <a:pt x="234297" y="182875"/>
                  </a:cubicBezTo>
                  <a:cubicBezTo>
                    <a:pt x="243293" y="178113"/>
                    <a:pt x="240647" y="158534"/>
                    <a:pt x="234297" y="162238"/>
                  </a:cubicBezTo>
                  <a:cubicBezTo>
                    <a:pt x="227947" y="165942"/>
                    <a:pt x="217364" y="200073"/>
                    <a:pt x="196197" y="205100"/>
                  </a:cubicBezTo>
                  <a:cubicBezTo>
                    <a:pt x="175030" y="210127"/>
                    <a:pt x="139576" y="211185"/>
                    <a:pt x="107297" y="192400"/>
                  </a:cubicBezTo>
                  <a:cubicBezTo>
                    <a:pt x="75018" y="173615"/>
                    <a:pt x="16545" y="122286"/>
                    <a:pt x="2522" y="92388"/>
                  </a:cubicBezTo>
                  <a:cubicBezTo>
                    <a:pt x="-11501" y="62490"/>
                    <a:pt x="37447" y="4811"/>
                    <a:pt x="39035" y="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6CFE2D4A-1581-4796-B7C6-C662238BE013}"/>
                </a:ext>
              </a:extLst>
            </p:cNvPr>
            <p:cNvSpPr/>
            <p:nvPr/>
          </p:nvSpPr>
          <p:spPr>
            <a:xfrm>
              <a:off x="4776244" y="1358797"/>
              <a:ext cx="140609" cy="113224"/>
            </a:xfrm>
            <a:custGeom>
              <a:avLst/>
              <a:gdLst>
                <a:gd name="connsiteX0" fmla="*/ 106906 w 140609"/>
                <a:gd name="connsiteY0" fmla="*/ 112816 h 113224"/>
                <a:gd name="connsiteX1" fmla="*/ 25944 w 140609"/>
                <a:gd name="connsiteY1" fmla="*/ 62016 h 113224"/>
                <a:gd name="connsiteX2" fmla="*/ 35469 w 140609"/>
                <a:gd name="connsiteY2" fmla="*/ 8041 h 113224"/>
                <a:gd name="connsiteX3" fmla="*/ 91031 w 140609"/>
                <a:gd name="connsiteY3" fmla="*/ 47728 h 113224"/>
                <a:gd name="connsiteX4" fmla="*/ 140244 w 140609"/>
                <a:gd name="connsiteY4" fmla="*/ 74716 h 113224"/>
                <a:gd name="connsiteX5" fmla="*/ 108494 w 140609"/>
                <a:gd name="connsiteY5" fmla="*/ 42966 h 113224"/>
                <a:gd name="connsiteX6" fmla="*/ 21181 w 140609"/>
                <a:gd name="connsiteY6" fmla="*/ 103 h 113224"/>
                <a:gd name="connsiteX7" fmla="*/ 5306 w 140609"/>
                <a:gd name="connsiteY7" fmla="*/ 33441 h 113224"/>
                <a:gd name="connsiteX8" fmla="*/ 106906 w 140609"/>
                <a:gd name="connsiteY8" fmla="*/ 112816 h 11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609" h="113224">
                  <a:moveTo>
                    <a:pt x="106906" y="112816"/>
                  </a:moveTo>
                  <a:cubicBezTo>
                    <a:pt x="110346" y="117578"/>
                    <a:pt x="37850" y="79478"/>
                    <a:pt x="25944" y="62016"/>
                  </a:cubicBezTo>
                  <a:cubicBezTo>
                    <a:pt x="14038" y="44554"/>
                    <a:pt x="24621" y="10422"/>
                    <a:pt x="35469" y="8041"/>
                  </a:cubicBezTo>
                  <a:cubicBezTo>
                    <a:pt x="46317" y="5660"/>
                    <a:pt x="73569" y="36616"/>
                    <a:pt x="91031" y="47728"/>
                  </a:cubicBezTo>
                  <a:cubicBezTo>
                    <a:pt x="108493" y="58840"/>
                    <a:pt x="137334" y="75510"/>
                    <a:pt x="140244" y="74716"/>
                  </a:cubicBezTo>
                  <a:cubicBezTo>
                    <a:pt x="143154" y="73922"/>
                    <a:pt x="128338" y="55402"/>
                    <a:pt x="108494" y="42966"/>
                  </a:cubicBezTo>
                  <a:cubicBezTo>
                    <a:pt x="88650" y="30530"/>
                    <a:pt x="38379" y="1690"/>
                    <a:pt x="21181" y="103"/>
                  </a:cubicBezTo>
                  <a:cubicBezTo>
                    <a:pt x="3983" y="-1485"/>
                    <a:pt x="-7130" y="15449"/>
                    <a:pt x="5306" y="33441"/>
                  </a:cubicBezTo>
                  <a:cubicBezTo>
                    <a:pt x="17741" y="51433"/>
                    <a:pt x="103466" y="108054"/>
                    <a:pt x="106906" y="1128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8FCEA583-61C4-4364-ABFA-BD9AE48FC779}"/>
                </a:ext>
              </a:extLst>
            </p:cNvPr>
            <p:cNvSpPr/>
            <p:nvPr/>
          </p:nvSpPr>
          <p:spPr>
            <a:xfrm>
              <a:off x="5203647" y="1627187"/>
              <a:ext cx="285928" cy="187645"/>
            </a:xfrm>
            <a:custGeom>
              <a:avLst/>
              <a:gdLst>
                <a:gd name="connsiteX0" fmla="*/ 178 w 285928"/>
                <a:gd name="connsiteY0" fmla="*/ 1 h 187645"/>
                <a:gd name="connsiteX1" fmla="*/ 93841 w 285928"/>
                <a:gd name="connsiteY1" fmla="*/ 52388 h 187645"/>
                <a:gd name="connsiteX2" fmla="*/ 154166 w 285928"/>
                <a:gd name="connsiteY2" fmla="*/ 104776 h 187645"/>
                <a:gd name="connsiteX3" fmla="*/ 216078 w 285928"/>
                <a:gd name="connsiteY3" fmla="*/ 144463 h 187645"/>
                <a:gd name="connsiteX4" fmla="*/ 285928 w 285928"/>
                <a:gd name="connsiteY4" fmla="*/ 187326 h 187645"/>
                <a:gd name="connsiteX5" fmla="*/ 216078 w 285928"/>
                <a:gd name="connsiteY5" fmla="*/ 163513 h 187645"/>
                <a:gd name="connsiteX6" fmla="*/ 157341 w 285928"/>
                <a:gd name="connsiteY6" fmla="*/ 153988 h 187645"/>
                <a:gd name="connsiteX7" fmla="*/ 185916 w 285928"/>
                <a:gd name="connsiteY7" fmla="*/ 139701 h 187645"/>
                <a:gd name="connsiteX8" fmla="*/ 119241 w 285928"/>
                <a:gd name="connsiteY8" fmla="*/ 50801 h 187645"/>
                <a:gd name="connsiteX9" fmla="*/ 178 w 285928"/>
                <a:gd name="connsiteY9" fmla="*/ 1 h 187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928" h="187645">
                  <a:moveTo>
                    <a:pt x="178" y="1"/>
                  </a:moveTo>
                  <a:cubicBezTo>
                    <a:pt x="-4055" y="265"/>
                    <a:pt x="68176" y="34926"/>
                    <a:pt x="93841" y="52388"/>
                  </a:cubicBezTo>
                  <a:cubicBezTo>
                    <a:pt x="119506" y="69850"/>
                    <a:pt x="133793" y="89430"/>
                    <a:pt x="154166" y="104776"/>
                  </a:cubicBezTo>
                  <a:cubicBezTo>
                    <a:pt x="174539" y="120122"/>
                    <a:pt x="216078" y="144463"/>
                    <a:pt x="216078" y="144463"/>
                  </a:cubicBezTo>
                  <a:cubicBezTo>
                    <a:pt x="238038" y="158221"/>
                    <a:pt x="285928" y="184151"/>
                    <a:pt x="285928" y="187326"/>
                  </a:cubicBezTo>
                  <a:cubicBezTo>
                    <a:pt x="285928" y="190501"/>
                    <a:pt x="237509" y="169069"/>
                    <a:pt x="216078" y="163513"/>
                  </a:cubicBezTo>
                  <a:cubicBezTo>
                    <a:pt x="194647" y="157957"/>
                    <a:pt x="162368" y="157957"/>
                    <a:pt x="157341" y="153988"/>
                  </a:cubicBezTo>
                  <a:cubicBezTo>
                    <a:pt x="152314" y="150019"/>
                    <a:pt x="192266" y="156899"/>
                    <a:pt x="185916" y="139701"/>
                  </a:cubicBezTo>
                  <a:cubicBezTo>
                    <a:pt x="179566" y="122503"/>
                    <a:pt x="149139" y="72497"/>
                    <a:pt x="119241" y="50801"/>
                  </a:cubicBezTo>
                  <a:cubicBezTo>
                    <a:pt x="89343" y="29105"/>
                    <a:pt x="4411" y="-263"/>
                    <a:pt x="17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B0628761-12F0-4410-BF56-9340DBA63B40}"/>
                </a:ext>
              </a:extLst>
            </p:cNvPr>
            <p:cNvSpPr/>
            <p:nvPr/>
          </p:nvSpPr>
          <p:spPr>
            <a:xfrm>
              <a:off x="5284026" y="1620828"/>
              <a:ext cx="281759" cy="68927"/>
            </a:xfrm>
            <a:custGeom>
              <a:avLst/>
              <a:gdLst>
                <a:gd name="connsiteX0" fmla="*/ 762 w 281759"/>
                <a:gd name="connsiteY0" fmla="*/ 10 h 68927"/>
                <a:gd name="connsiteX1" fmla="*/ 129349 w 281759"/>
                <a:gd name="connsiteY1" fmla="*/ 57160 h 68927"/>
                <a:gd name="connsiteX2" fmla="*/ 189674 w 281759"/>
                <a:gd name="connsiteY2" fmla="*/ 68272 h 68927"/>
                <a:gd name="connsiteX3" fmla="*/ 281749 w 281759"/>
                <a:gd name="connsiteY3" fmla="*/ 46047 h 68927"/>
                <a:gd name="connsiteX4" fmla="*/ 194437 w 281759"/>
                <a:gd name="connsiteY4" fmla="*/ 61922 h 68927"/>
                <a:gd name="connsiteX5" fmla="*/ 762 w 281759"/>
                <a:gd name="connsiteY5" fmla="*/ 10 h 68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759" h="68927">
                  <a:moveTo>
                    <a:pt x="762" y="10"/>
                  </a:moveTo>
                  <a:cubicBezTo>
                    <a:pt x="-10086" y="-784"/>
                    <a:pt x="97864" y="45783"/>
                    <a:pt x="129349" y="57160"/>
                  </a:cubicBezTo>
                  <a:cubicBezTo>
                    <a:pt x="160834" y="68537"/>
                    <a:pt x="164274" y="70124"/>
                    <a:pt x="189674" y="68272"/>
                  </a:cubicBezTo>
                  <a:cubicBezTo>
                    <a:pt x="215074" y="66420"/>
                    <a:pt x="280955" y="47105"/>
                    <a:pt x="281749" y="46047"/>
                  </a:cubicBezTo>
                  <a:cubicBezTo>
                    <a:pt x="282543" y="44989"/>
                    <a:pt x="238622" y="68536"/>
                    <a:pt x="194437" y="61922"/>
                  </a:cubicBezTo>
                  <a:cubicBezTo>
                    <a:pt x="150252" y="55308"/>
                    <a:pt x="11610" y="804"/>
                    <a:pt x="762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DC7A2EA3-6DD4-4B79-BF70-26F43CCD548A}"/>
                </a:ext>
              </a:extLst>
            </p:cNvPr>
            <p:cNvSpPr/>
            <p:nvPr/>
          </p:nvSpPr>
          <p:spPr>
            <a:xfrm>
              <a:off x="5314769" y="1668158"/>
              <a:ext cx="269420" cy="138863"/>
            </a:xfrm>
            <a:custGeom>
              <a:avLst/>
              <a:gdLst>
                <a:gd name="connsiteX0" fmla="*/ 181 w 269420"/>
                <a:gd name="connsiteY0" fmla="*/ 305 h 138863"/>
                <a:gd name="connsiteX1" fmla="*/ 162106 w 269420"/>
                <a:gd name="connsiteY1" fmla="*/ 51105 h 138863"/>
                <a:gd name="connsiteX2" fmla="*/ 190681 w 269420"/>
                <a:gd name="connsiteY2" fmla="*/ 51105 h 138863"/>
                <a:gd name="connsiteX3" fmla="*/ 157344 w 269420"/>
                <a:gd name="connsiteY3" fmla="*/ 59042 h 138863"/>
                <a:gd name="connsiteX4" fmla="*/ 176394 w 269420"/>
                <a:gd name="connsiteY4" fmla="*/ 136830 h 138863"/>
                <a:gd name="connsiteX5" fmla="*/ 163694 w 269420"/>
                <a:gd name="connsiteY5" fmla="*/ 111430 h 138863"/>
                <a:gd name="connsiteX6" fmla="*/ 146231 w 269420"/>
                <a:gd name="connsiteY6" fmla="*/ 60630 h 138863"/>
                <a:gd name="connsiteX7" fmla="*/ 231956 w 269420"/>
                <a:gd name="connsiteY7" fmla="*/ 38405 h 138863"/>
                <a:gd name="connsiteX8" fmla="*/ 268469 w 269420"/>
                <a:gd name="connsiteY8" fmla="*/ 14592 h 138863"/>
                <a:gd name="connsiteX9" fmla="*/ 197031 w 269420"/>
                <a:gd name="connsiteY9" fmla="*/ 28880 h 138863"/>
                <a:gd name="connsiteX10" fmla="*/ 181 w 269420"/>
                <a:gd name="connsiteY10" fmla="*/ 305 h 13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9420" h="138863">
                  <a:moveTo>
                    <a:pt x="181" y="305"/>
                  </a:moveTo>
                  <a:cubicBezTo>
                    <a:pt x="-5640" y="4009"/>
                    <a:pt x="130356" y="42638"/>
                    <a:pt x="162106" y="51105"/>
                  </a:cubicBezTo>
                  <a:cubicBezTo>
                    <a:pt x="193856" y="59572"/>
                    <a:pt x="191475" y="49782"/>
                    <a:pt x="190681" y="51105"/>
                  </a:cubicBezTo>
                  <a:cubicBezTo>
                    <a:pt x="189887" y="52428"/>
                    <a:pt x="159725" y="44755"/>
                    <a:pt x="157344" y="59042"/>
                  </a:cubicBezTo>
                  <a:cubicBezTo>
                    <a:pt x="154963" y="73330"/>
                    <a:pt x="175336" y="128099"/>
                    <a:pt x="176394" y="136830"/>
                  </a:cubicBezTo>
                  <a:cubicBezTo>
                    <a:pt x="177452" y="145561"/>
                    <a:pt x="168721" y="124130"/>
                    <a:pt x="163694" y="111430"/>
                  </a:cubicBezTo>
                  <a:cubicBezTo>
                    <a:pt x="158667" y="98730"/>
                    <a:pt x="134854" y="72801"/>
                    <a:pt x="146231" y="60630"/>
                  </a:cubicBezTo>
                  <a:cubicBezTo>
                    <a:pt x="157608" y="48459"/>
                    <a:pt x="211583" y="46078"/>
                    <a:pt x="231956" y="38405"/>
                  </a:cubicBezTo>
                  <a:cubicBezTo>
                    <a:pt x="252329" y="30732"/>
                    <a:pt x="274290" y="16180"/>
                    <a:pt x="268469" y="14592"/>
                  </a:cubicBezTo>
                  <a:cubicBezTo>
                    <a:pt x="262648" y="13005"/>
                    <a:pt x="236983" y="29938"/>
                    <a:pt x="197031" y="28880"/>
                  </a:cubicBezTo>
                  <a:cubicBezTo>
                    <a:pt x="157079" y="27822"/>
                    <a:pt x="6002" y="-3399"/>
                    <a:pt x="181" y="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105DFA71-9B09-4CA9-B6F6-1E0AB25666AB}"/>
                </a:ext>
              </a:extLst>
            </p:cNvPr>
            <p:cNvSpPr/>
            <p:nvPr/>
          </p:nvSpPr>
          <p:spPr>
            <a:xfrm>
              <a:off x="5339344" y="1668462"/>
              <a:ext cx="131158" cy="73035"/>
            </a:xfrm>
            <a:custGeom>
              <a:avLst/>
              <a:gdLst>
                <a:gd name="connsiteX0" fmla="*/ 1006 w 131158"/>
                <a:gd name="connsiteY0" fmla="*/ 1 h 73035"/>
                <a:gd name="connsiteX1" fmla="*/ 50219 w 131158"/>
                <a:gd name="connsiteY1" fmla="*/ 55563 h 73035"/>
                <a:gd name="connsiteX2" fmla="*/ 129594 w 131158"/>
                <a:gd name="connsiteY2" fmla="*/ 73026 h 73035"/>
                <a:gd name="connsiteX3" fmla="*/ 94669 w 131158"/>
                <a:gd name="connsiteY3" fmla="*/ 53976 h 73035"/>
                <a:gd name="connsiteX4" fmla="*/ 1006 w 131158"/>
                <a:gd name="connsiteY4" fmla="*/ 1 h 7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158" h="73035">
                  <a:moveTo>
                    <a:pt x="1006" y="1"/>
                  </a:moveTo>
                  <a:cubicBezTo>
                    <a:pt x="-6402" y="266"/>
                    <a:pt x="28788" y="43392"/>
                    <a:pt x="50219" y="55563"/>
                  </a:cubicBezTo>
                  <a:cubicBezTo>
                    <a:pt x="71650" y="67734"/>
                    <a:pt x="122186" y="73291"/>
                    <a:pt x="129594" y="73026"/>
                  </a:cubicBezTo>
                  <a:cubicBezTo>
                    <a:pt x="137002" y="72762"/>
                    <a:pt x="116894" y="62972"/>
                    <a:pt x="94669" y="53976"/>
                  </a:cubicBezTo>
                  <a:cubicBezTo>
                    <a:pt x="72444" y="44980"/>
                    <a:pt x="8414" y="-264"/>
                    <a:pt x="1006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5CC6A9B0-9BA7-4C7B-98BB-36E9E08E6457}"/>
                </a:ext>
              </a:extLst>
            </p:cNvPr>
            <p:cNvSpPr/>
            <p:nvPr/>
          </p:nvSpPr>
          <p:spPr>
            <a:xfrm>
              <a:off x="5330159" y="1556883"/>
              <a:ext cx="170790" cy="122713"/>
            </a:xfrm>
            <a:custGeom>
              <a:avLst/>
              <a:gdLst>
                <a:gd name="connsiteX0" fmla="*/ 666 w 170790"/>
                <a:gd name="connsiteY0" fmla="*/ 92530 h 122713"/>
                <a:gd name="connsiteX1" fmla="*/ 53054 w 170790"/>
                <a:gd name="connsiteY1" fmla="*/ 2042 h 122713"/>
                <a:gd name="connsiteX2" fmla="*/ 87979 w 170790"/>
                <a:gd name="connsiteY2" fmla="*/ 36967 h 122713"/>
                <a:gd name="connsiteX3" fmla="*/ 170529 w 170790"/>
                <a:gd name="connsiteY3" fmla="*/ 122692 h 122713"/>
                <a:gd name="connsiteX4" fmla="*/ 113379 w 170790"/>
                <a:gd name="connsiteY4" fmla="*/ 44905 h 122713"/>
                <a:gd name="connsiteX5" fmla="*/ 92741 w 170790"/>
                <a:gd name="connsiteY5" fmla="*/ 6805 h 122713"/>
                <a:gd name="connsiteX6" fmla="*/ 666 w 170790"/>
                <a:gd name="connsiteY6" fmla="*/ 92530 h 12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90" h="122713">
                  <a:moveTo>
                    <a:pt x="666" y="92530"/>
                  </a:moveTo>
                  <a:cubicBezTo>
                    <a:pt x="-5949" y="91736"/>
                    <a:pt x="38502" y="11302"/>
                    <a:pt x="53054" y="2042"/>
                  </a:cubicBezTo>
                  <a:cubicBezTo>
                    <a:pt x="67606" y="-7218"/>
                    <a:pt x="68400" y="16859"/>
                    <a:pt x="87979" y="36967"/>
                  </a:cubicBezTo>
                  <a:cubicBezTo>
                    <a:pt x="107558" y="57075"/>
                    <a:pt x="166296" y="121369"/>
                    <a:pt x="170529" y="122692"/>
                  </a:cubicBezTo>
                  <a:cubicBezTo>
                    <a:pt x="174762" y="124015"/>
                    <a:pt x="126344" y="64219"/>
                    <a:pt x="113379" y="44905"/>
                  </a:cubicBezTo>
                  <a:cubicBezTo>
                    <a:pt x="100414" y="25591"/>
                    <a:pt x="109674" y="3101"/>
                    <a:pt x="92741" y="6805"/>
                  </a:cubicBezTo>
                  <a:cubicBezTo>
                    <a:pt x="75808" y="10509"/>
                    <a:pt x="7281" y="93324"/>
                    <a:pt x="666" y="925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D2B0134C-D98A-4239-85C4-262EB806B9D1}"/>
                </a:ext>
              </a:extLst>
            </p:cNvPr>
            <p:cNvSpPr/>
            <p:nvPr/>
          </p:nvSpPr>
          <p:spPr>
            <a:xfrm>
              <a:off x="5363934" y="1546511"/>
              <a:ext cx="186102" cy="134663"/>
            </a:xfrm>
            <a:custGeom>
              <a:avLst/>
              <a:gdLst>
                <a:gd name="connsiteX0" fmla="*/ 229 w 186102"/>
                <a:gd name="connsiteY0" fmla="*/ 7652 h 134663"/>
                <a:gd name="connsiteX1" fmla="*/ 92304 w 186102"/>
                <a:gd name="connsiteY1" fmla="*/ 4477 h 134663"/>
                <a:gd name="connsiteX2" fmla="*/ 157391 w 186102"/>
                <a:gd name="connsiteY2" fmla="*/ 63214 h 134663"/>
                <a:gd name="connsiteX3" fmla="*/ 184379 w 186102"/>
                <a:gd name="connsiteY3" fmla="*/ 106077 h 134663"/>
                <a:gd name="connsiteX4" fmla="*/ 182791 w 186102"/>
                <a:gd name="connsiteY4" fmla="*/ 134652 h 134663"/>
                <a:gd name="connsiteX5" fmla="*/ 178029 w 186102"/>
                <a:gd name="connsiteY5" fmla="*/ 102902 h 134663"/>
                <a:gd name="connsiteX6" fmla="*/ 120879 w 186102"/>
                <a:gd name="connsiteY6" fmla="*/ 36227 h 134663"/>
                <a:gd name="connsiteX7" fmla="*/ 229 w 186102"/>
                <a:gd name="connsiteY7" fmla="*/ 7652 h 13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102" h="134663">
                  <a:moveTo>
                    <a:pt x="229" y="7652"/>
                  </a:moveTo>
                  <a:cubicBezTo>
                    <a:pt x="-4534" y="2360"/>
                    <a:pt x="66110" y="-4783"/>
                    <a:pt x="92304" y="4477"/>
                  </a:cubicBezTo>
                  <a:cubicBezTo>
                    <a:pt x="118498" y="13737"/>
                    <a:pt x="142045" y="46281"/>
                    <a:pt x="157391" y="63214"/>
                  </a:cubicBezTo>
                  <a:cubicBezTo>
                    <a:pt x="172737" y="80147"/>
                    <a:pt x="180146" y="94171"/>
                    <a:pt x="184379" y="106077"/>
                  </a:cubicBezTo>
                  <a:cubicBezTo>
                    <a:pt x="188612" y="117983"/>
                    <a:pt x="183849" y="135181"/>
                    <a:pt x="182791" y="134652"/>
                  </a:cubicBezTo>
                  <a:cubicBezTo>
                    <a:pt x="181733" y="134123"/>
                    <a:pt x="188348" y="119306"/>
                    <a:pt x="178029" y="102902"/>
                  </a:cubicBezTo>
                  <a:cubicBezTo>
                    <a:pt x="167710" y="86498"/>
                    <a:pt x="144956" y="52367"/>
                    <a:pt x="120879" y="36227"/>
                  </a:cubicBezTo>
                  <a:cubicBezTo>
                    <a:pt x="96802" y="20087"/>
                    <a:pt x="4992" y="12944"/>
                    <a:pt x="229" y="7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20FACEF7-6E3E-4D30-BBC1-F0BAFCC3B9DD}"/>
                </a:ext>
              </a:extLst>
            </p:cNvPr>
            <p:cNvSpPr/>
            <p:nvPr/>
          </p:nvSpPr>
          <p:spPr>
            <a:xfrm>
              <a:off x="5386251" y="1522257"/>
              <a:ext cx="212191" cy="80005"/>
            </a:xfrm>
            <a:custGeom>
              <a:avLst/>
              <a:gdLst>
                <a:gd name="connsiteX0" fmla="*/ 137 w 212191"/>
                <a:gd name="connsiteY0" fmla="*/ 17618 h 80005"/>
                <a:gd name="connsiteX1" fmla="*/ 95387 w 212191"/>
                <a:gd name="connsiteY1" fmla="*/ 156 h 80005"/>
                <a:gd name="connsiteX2" fmla="*/ 160474 w 212191"/>
                <a:gd name="connsiteY2" fmla="*/ 28731 h 80005"/>
                <a:gd name="connsiteX3" fmla="*/ 211274 w 212191"/>
                <a:gd name="connsiteY3" fmla="*/ 79531 h 80005"/>
                <a:gd name="connsiteX4" fmla="*/ 187462 w 212191"/>
                <a:gd name="connsiteY4" fmla="*/ 52543 h 80005"/>
                <a:gd name="connsiteX5" fmla="*/ 117612 w 212191"/>
                <a:gd name="connsiteY5" fmla="*/ 25556 h 80005"/>
                <a:gd name="connsiteX6" fmla="*/ 137 w 212191"/>
                <a:gd name="connsiteY6" fmla="*/ 17618 h 8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191" h="80005">
                  <a:moveTo>
                    <a:pt x="137" y="17618"/>
                  </a:moveTo>
                  <a:cubicBezTo>
                    <a:pt x="-3567" y="13385"/>
                    <a:pt x="68664" y="-1696"/>
                    <a:pt x="95387" y="156"/>
                  </a:cubicBezTo>
                  <a:cubicBezTo>
                    <a:pt x="122110" y="2008"/>
                    <a:pt x="141160" y="15502"/>
                    <a:pt x="160474" y="28731"/>
                  </a:cubicBezTo>
                  <a:cubicBezTo>
                    <a:pt x="179788" y="41960"/>
                    <a:pt x="206776" y="75562"/>
                    <a:pt x="211274" y="79531"/>
                  </a:cubicBezTo>
                  <a:cubicBezTo>
                    <a:pt x="215772" y="83500"/>
                    <a:pt x="203072" y="61539"/>
                    <a:pt x="187462" y="52543"/>
                  </a:cubicBezTo>
                  <a:cubicBezTo>
                    <a:pt x="171852" y="43547"/>
                    <a:pt x="143012" y="32700"/>
                    <a:pt x="117612" y="25556"/>
                  </a:cubicBezTo>
                  <a:cubicBezTo>
                    <a:pt x="92212" y="18412"/>
                    <a:pt x="3841" y="21851"/>
                    <a:pt x="137" y="176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67C9474A-7775-407E-97DE-F6636B6BCBCF}"/>
                </a:ext>
              </a:extLst>
            </p:cNvPr>
            <p:cNvSpPr/>
            <p:nvPr/>
          </p:nvSpPr>
          <p:spPr>
            <a:xfrm>
              <a:off x="5405355" y="1503303"/>
              <a:ext cx="202024" cy="114876"/>
            </a:xfrm>
            <a:custGeom>
              <a:avLst/>
              <a:gdLst>
                <a:gd name="connsiteX0" fmla="*/ 83 w 202024"/>
                <a:gd name="connsiteY0" fmla="*/ 3235 h 114876"/>
                <a:gd name="connsiteX1" fmla="*/ 130258 w 202024"/>
                <a:gd name="connsiteY1" fmla="*/ 1647 h 114876"/>
                <a:gd name="connsiteX2" fmla="*/ 181058 w 202024"/>
                <a:gd name="connsiteY2" fmla="*/ 23872 h 114876"/>
                <a:gd name="connsiteX3" fmla="*/ 201695 w 202024"/>
                <a:gd name="connsiteY3" fmla="*/ 114360 h 114876"/>
                <a:gd name="connsiteX4" fmla="*/ 190583 w 202024"/>
                <a:gd name="connsiteY4" fmla="*/ 58797 h 114876"/>
                <a:gd name="connsiteX5" fmla="*/ 150895 w 202024"/>
                <a:gd name="connsiteY5" fmla="*/ 15935 h 114876"/>
                <a:gd name="connsiteX6" fmla="*/ 83 w 202024"/>
                <a:gd name="connsiteY6" fmla="*/ 3235 h 11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024" h="114876">
                  <a:moveTo>
                    <a:pt x="83" y="3235"/>
                  </a:moveTo>
                  <a:cubicBezTo>
                    <a:pt x="-3357" y="854"/>
                    <a:pt x="100095" y="-1793"/>
                    <a:pt x="130258" y="1647"/>
                  </a:cubicBezTo>
                  <a:cubicBezTo>
                    <a:pt x="160421" y="5087"/>
                    <a:pt x="169152" y="5087"/>
                    <a:pt x="181058" y="23872"/>
                  </a:cubicBezTo>
                  <a:cubicBezTo>
                    <a:pt x="192964" y="42658"/>
                    <a:pt x="200108" y="108539"/>
                    <a:pt x="201695" y="114360"/>
                  </a:cubicBezTo>
                  <a:cubicBezTo>
                    <a:pt x="203283" y="120181"/>
                    <a:pt x="199050" y="75201"/>
                    <a:pt x="190583" y="58797"/>
                  </a:cubicBezTo>
                  <a:cubicBezTo>
                    <a:pt x="182116" y="42393"/>
                    <a:pt x="179470" y="24666"/>
                    <a:pt x="150895" y="15935"/>
                  </a:cubicBezTo>
                  <a:cubicBezTo>
                    <a:pt x="122320" y="7204"/>
                    <a:pt x="3523" y="5616"/>
                    <a:pt x="83" y="32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8C73E3A6-DD72-416B-8C3B-0DAE36091503}"/>
                </a:ext>
              </a:extLst>
            </p:cNvPr>
            <p:cNvSpPr/>
            <p:nvPr/>
          </p:nvSpPr>
          <p:spPr>
            <a:xfrm>
              <a:off x="5127244" y="1259809"/>
              <a:ext cx="208179" cy="387936"/>
            </a:xfrm>
            <a:custGeom>
              <a:avLst/>
              <a:gdLst>
                <a:gd name="connsiteX0" fmla="*/ 381 w 208179"/>
                <a:gd name="connsiteY0" fmla="*/ 666 h 387936"/>
                <a:gd name="connsiteX1" fmla="*/ 111506 w 208179"/>
                <a:gd name="connsiteY1" fmla="*/ 114966 h 387936"/>
                <a:gd name="connsiteX2" fmla="*/ 138494 w 208179"/>
                <a:gd name="connsiteY2" fmla="*/ 172116 h 387936"/>
                <a:gd name="connsiteX3" fmla="*/ 205169 w 208179"/>
                <a:gd name="connsiteY3" fmla="*/ 380079 h 387936"/>
                <a:gd name="connsiteX4" fmla="*/ 192469 w 208179"/>
                <a:gd name="connsiteY4" fmla="*/ 327691 h 387936"/>
                <a:gd name="connsiteX5" fmla="*/ 154369 w 208179"/>
                <a:gd name="connsiteY5" fmla="*/ 172116 h 387936"/>
                <a:gd name="connsiteX6" fmla="*/ 381 w 208179"/>
                <a:gd name="connsiteY6" fmla="*/ 666 h 387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179" h="387936">
                  <a:moveTo>
                    <a:pt x="381" y="666"/>
                  </a:moveTo>
                  <a:cubicBezTo>
                    <a:pt x="-6763" y="-8859"/>
                    <a:pt x="88487" y="86391"/>
                    <a:pt x="111506" y="114966"/>
                  </a:cubicBezTo>
                  <a:cubicBezTo>
                    <a:pt x="134525" y="143541"/>
                    <a:pt x="122884" y="127931"/>
                    <a:pt x="138494" y="172116"/>
                  </a:cubicBezTo>
                  <a:cubicBezTo>
                    <a:pt x="154104" y="216301"/>
                    <a:pt x="196173" y="354150"/>
                    <a:pt x="205169" y="380079"/>
                  </a:cubicBezTo>
                  <a:cubicBezTo>
                    <a:pt x="214165" y="406008"/>
                    <a:pt x="200936" y="362352"/>
                    <a:pt x="192469" y="327691"/>
                  </a:cubicBezTo>
                  <a:cubicBezTo>
                    <a:pt x="184002" y="293030"/>
                    <a:pt x="183473" y="224768"/>
                    <a:pt x="154369" y="172116"/>
                  </a:cubicBezTo>
                  <a:cubicBezTo>
                    <a:pt x="125265" y="119464"/>
                    <a:pt x="7525" y="10191"/>
                    <a:pt x="381" y="6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E96CEBB1-BA25-4810-B0D7-940761840858}"/>
                </a:ext>
              </a:extLst>
            </p:cNvPr>
            <p:cNvSpPr/>
            <p:nvPr/>
          </p:nvSpPr>
          <p:spPr>
            <a:xfrm>
              <a:off x="5132196" y="1180090"/>
              <a:ext cx="214524" cy="277531"/>
            </a:xfrm>
            <a:custGeom>
              <a:avLst/>
              <a:gdLst>
                <a:gd name="connsiteX0" fmla="*/ 192 w 214524"/>
                <a:gd name="connsiteY0" fmla="*/ 75623 h 277531"/>
                <a:gd name="connsiteX1" fmla="*/ 109729 w 214524"/>
                <a:gd name="connsiteY1" fmla="*/ 10535 h 277531"/>
                <a:gd name="connsiteX2" fmla="*/ 119254 w 214524"/>
                <a:gd name="connsiteY2" fmla="*/ 12123 h 277531"/>
                <a:gd name="connsiteX3" fmla="*/ 139892 w 214524"/>
                <a:gd name="connsiteY3" fmla="*/ 42285 h 277531"/>
                <a:gd name="connsiteX4" fmla="*/ 160529 w 214524"/>
                <a:gd name="connsiteY4" fmla="*/ 102610 h 277531"/>
                <a:gd name="connsiteX5" fmla="*/ 171642 w 214524"/>
                <a:gd name="connsiteY5" fmla="*/ 156585 h 277531"/>
                <a:gd name="connsiteX6" fmla="*/ 179579 w 214524"/>
                <a:gd name="connsiteY6" fmla="*/ 196273 h 277531"/>
                <a:gd name="connsiteX7" fmla="*/ 214504 w 214524"/>
                <a:gd name="connsiteY7" fmla="*/ 277235 h 277531"/>
                <a:gd name="connsiteX8" fmla="*/ 184342 w 214524"/>
                <a:gd name="connsiteY8" fmla="*/ 220085 h 277531"/>
                <a:gd name="connsiteX9" fmla="*/ 166879 w 214524"/>
                <a:gd name="connsiteY9" fmla="*/ 131185 h 277531"/>
                <a:gd name="connsiteX10" fmla="*/ 139892 w 214524"/>
                <a:gd name="connsiteY10" fmla="*/ 1010 h 277531"/>
                <a:gd name="connsiteX11" fmla="*/ 192 w 214524"/>
                <a:gd name="connsiteY11" fmla="*/ 75623 h 277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524" h="277531">
                  <a:moveTo>
                    <a:pt x="192" y="75623"/>
                  </a:moveTo>
                  <a:cubicBezTo>
                    <a:pt x="-4835" y="77210"/>
                    <a:pt x="89885" y="21118"/>
                    <a:pt x="109729" y="10535"/>
                  </a:cubicBezTo>
                  <a:cubicBezTo>
                    <a:pt x="129573" y="-48"/>
                    <a:pt x="114227" y="6831"/>
                    <a:pt x="119254" y="12123"/>
                  </a:cubicBezTo>
                  <a:cubicBezTo>
                    <a:pt x="124281" y="17415"/>
                    <a:pt x="133013" y="27204"/>
                    <a:pt x="139892" y="42285"/>
                  </a:cubicBezTo>
                  <a:cubicBezTo>
                    <a:pt x="146771" y="57366"/>
                    <a:pt x="155237" y="83560"/>
                    <a:pt x="160529" y="102610"/>
                  </a:cubicBezTo>
                  <a:cubicBezTo>
                    <a:pt x="165821" y="121660"/>
                    <a:pt x="168467" y="140975"/>
                    <a:pt x="171642" y="156585"/>
                  </a:cubicBezTo>
                  <a:cubicBezTo>
                    <a:pt x="174817" y="172195"/>
                    <a:pt x="172435" y="176165"/>
                    <a:pt x="179579" y="196273"/>
                  </a:cubicBezTo>
                  <a:cubicBezTo>
                    <a:pt x="186723" y="216381"/>
                    <a:pt x="213710" y="273266"/>
                    <a:pt x="214504" y="277235"/>
                  </a:cubicBezTo>
                  <a:cubicBezTo>
                    <a:pt x="215298" y="281204"/>
                    <a:pt x="192279" y="244427"/>
                    <a:pt x="184342" y="220085"/>
                  </a:cubicBezTo>
                  <a:cubicBezTo>
                    <a:pt x="176405" y="195743"/>
                    <a:pt x="174287" y="167697"/>
                    <a:pt x="166879" y="131185"/>
                  </a:cubicBezTo>
                  <a:cubicBezTo>
                    <a:pt x="159471" y="94673"/>
                    <a:pt x="166350" y="12122"/>
                    <a:pt x="139892" y="1010"/>
                  </a:cubicBezTo>
                  <a:cubicBezTo>
                    <a:pt x="113434" y="-10103"/>
                    <a:pt x="5219" y="74036"/>
                    <a:pt x="192" y="756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CCE9D98D-B555-4F91-B994-C222C042DB70}"/>
                </a:ext>
              </a:extLst>
            </p:cNvPr>
            <p:cNvSpPr/>
            <p:nvPr/>
          </p:nvSpPr>
          <p:spPr>
            <a:xfrm>
              <a:off x="5173071" y="1272776"/>
              <a:ext cx="123432" cy="208770"/>
            </a:xfrm>
            <a:custGeom>
              <a:avLst/>
              <a:gdLst>
                <a:gd name="connsiteX0" fmla="*/ 122829 w 123432"/>
                <a:gd name="connsiteY0" fmla="*/ 208362 h 208770"/>
                <a:gd name="connsiteX1" fmla="*/ 105367 w 123432"/>
                <a:gd name="connsiteY1" fmla="*/ 116287 h 208770"/>
                <a:gd name="connsiteX2" fmla="*/ 81554 w 123432"/>
                <a:gd name="connsiteY2" fmla="*/ 70249 h 208770"/>
                <a:gd name="connsiteX3" fmla="*/ 2179 w 123432"/>
                <a:gd name="connsiteY3" fmla="*/ 399 h 208770"/>
                <a:gd name="connsiteX4" fmla="*/ 27579 w 123432"/>
                <a:gd name="connsiteY4" fmla="*/ 43262 h 208770"/>
                <a:gd name="connsiteX5" fmla="*/ 83142 w 123432"/>
                <a:gd name="connsiteY5" fmla="*/ 76599 h 208770"/>
                <a:gd name="connsiteX6" fmla="*/ 122829 w 123432"/>
                <a:gd name="connsiteY6" fmla="*/ 208362 h 208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432" h="208770">
                  <a:moveTo>
                    <a:pt x="122829" y="208362"/>
                  </a:moveTo>
                  <a:cubicBezTo>
                    <a:pt x="126533" y="214977"/>
                    <a:pt x="112246" y="139306"/>
                    <a:pt x="105367" y="116287"/>
                  </a:cubicBezTo>
                  <a:cubicBezTo>
                    <a:pt x="98488" y="93268"/>
                    <a:pt x="98752" y="89564"/>
                    <a:pt x="81554" y="70249"/>
                  </a:cubicBezTo>
                  <a:cubicBezTo>
                    <a:pt x="64356" y="50934"/>
                    <a:pt x="11175" y="4897"/>
                    <a:pt x="2179" y="399"/>
                  </a:cubicBezTo>
                  <a:cubicBezTo>
                    <a:pt x="-6817" y="-4099"/>
                    <a:pt x="14085" y="30562"/>
                    <a:pt x="27579" y="43262"/>
                  </a:cubicBezTo>
                  <a:cubicBezTo>
                    <a:pt x="41073" y="55962"/>
                    <a:pt x="69913" y="53845"/>
                    <a:pt x="83142" y="76599"/>
                  </a:cubicBezTo>
                  <a:cubicBezTo>
                    <a:pt x="96371" y="99353"/>
                    <a:pt x="119125" y="201747"/>
                    <a:pt x="122829" y="2083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4F3441C7-3F6E-4FCA-A9B2-35E4FBDC85D9}"/>
                </a:ext>
              </a:extLst>
            </p:cNvPr>
            <p:cNvSpPr/>
            <p:nvPr/>
          </p:nvSpPr>
          <p:spPr>
            <a:xfrm>
              <a:off x="5163980" y="1219862"/>
              <a:ext cx="143398" cy="206764"/>
            </a:xfrm>
            <a:custGeom>
              <a:avLst/>
              <a:gdLst>
                <a:gd name="connsiteX0" fmla="*/ 158 w 143398"/>
                <a:gd name="connsiteY0" fmla="*/ 42201 h 206764"/>
                <a:gd name="connsiteX1" fmla="*/ 76358 w 143398"/>
                <a:gd name="connsiteY1" fmla="*/ 4101 h 206764"/>
                <a:gd name="connsiteX2" fmla="*/ 104933 w 143398"/>
                <a:gd name="connsiteY2" fmla="*/ 42201 h 206764"/>
                <a:gd name="connsiteX3" fmla="*/ 109695 w 143398"/>
                <a:gd name="connsiteY3" fmla="*/ 102526 h 206764"/>
                <a:gd name="connsiteX4" fmla="*/ 109695 w 143398"/>
                <a:gd name="connsiteY4" fmla="*/ 121576 h 206764"/>
                <a:gd name="connsiteX5" fmla="*/ 143033 w 143398"/>
                <a:gd name="connsiteY5" fmla="*/ 205713 h 206764"/>
                <a:gd name="connsiteX6" fmla="*/ 127158 w 143398"/>
                <a:gd name="connsiteY6" fmla="*/ 162851 h 206764"/>
                <a:gd name="connsiteX7" fmla="*/ 122395 w 143398"/>
                <a:gd name="connsiteY7" fmla="*/ 77126 h 206764"/>
                <a:gd name="connsiteX8" fmla="*/ 98583 w 143398"/>
                <a:gd name="connsiteY8" fmla="*/ 926 h 206764"/>
                <a:gd name="connsiteX9" fmla="*/ 158 w 143398"/>
                <a:gd name="connsiteY9" fmla="*/ 42201 h 20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3398" h="206764">
                  <a:moveTo>
                    <a:pt x="158" y="42201"/>
                  </a:moveTo>
                  <a:cubicBezTo>
                    <a:pt x="-3546" y="42730"/>
                    <a:pt x="58896" y="4101"/>
                    <a:pt x="76358" y="4101"/>
                  </a:cubicBezTo>
                  <a:cubicBezTo>
                    <a:pt x="93820" y="4101"/>
                    <a:pt x="99377" y="25797"/>
                    <a:pt x="104933" y="42201"/>
                  </a:cubicBezTo>
                  <a:cubicBezTo>
                    <a:pt x="110489" y="58605"/>
                    <a:pt x="108901" y="89297"/>
                    <a:pt x="109695" y="102526"/>
                  </a:cubicBezTo>
                  <a:cubicBezTo>
                    <a:pt x="110489" y="115755"/>
                    <a:pt x="104139" y="104378"/>
                    <a:pt x="109695" y="121576"/>
                  </a:cubicBezTo>
                  <a:cubicBezTo>
                    <a:pt x="115251" y="138774"/>
                    <a:pt x="140123" y="198834"/>
                    <a:pt x="143033" y="205713"/>
                  </a:cubicBezTo>
                  <a:cubicBezTo>
                    <a:pt x="145944" y="212592"/>
                    <a:pt x="130598" y="184282"/>
                    <a:pt x="127158" y="162851"/>
                  </a:cubicBezTo>
                  <a:cubicBezTo>
                    <a:pt x="123718" y="141420"/>
                    <a:pt x="127157" y="104113"/>
                    <a:pt x="122395" y="77126"/>
                  </a:cubicBezTo>
                  <a:cubicBezTo>
                    <a:pt x="117633" y="50139"/>
                    <a:pt x="117368" y="9128"/>
                    <a:pt x="98583" y="926"/>
                  </a:cubicBezTo>
                  <a:cubicBezTo>
                    <a:pt x="79798" y="-7276"/>
                    <a:pt x="3862" y="41672"/>
                    <a:pt x="158" y="42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FE8DAD1B-B22D-4BF2-BE5A-C43295065E29}"/>
                </a:ext>
              </a:extLst>
            </p:cNvPr>
            <p:cNvSpPr/>
            <p:nvPr/>
          </p:nvSpPr>
          <p:spPr>
            <a:xfrm>
              <a:off x="5295278" y="1413739"/>
              <a:ext cx="92835" cy="149986"/>
            </a:xfrm>
            <a:custGeom>
              <a:avLst/>
              <a:gdLst>
                <a:gd name="connsiteX0" fmla="*/ 76822 w 92835"/>
                <a:gd name="connsiteY0" fmla="*/ 149949 h 149986"/>
                <a:gd name="connsiteX1" fmla="*/ 3797 w 92835"/>
                <a:gd name="connsiteY1" fmla="*/ 76924 h 149986"/>
                <a:gd name="connsiteX2" fmla="*/ 13322 w 92835"/>
                <a:gd name="connsiteY2" fmla="*/ 724 h 149986"/>
                <a:gd name="connsiteX3" fmla="*/ 38722 w 92835"/>
                <a:gd name="connsiteY3" fmla="*/ 41999 h 149986"/>
                <a:gd name="connsiteX4" fmla="*/ 92697 w 92835"/>
                <a:gd name="connsiteY4" fmla="*/ 99149 h 149986"/>
                <a:gd name="connsiteX5" fmla="*/ 21260 w 92835"/>
                <a:gd name="connsiteY5" fmla="*/ 27711 h 149986"/>
                <a:gd name="connsiteX6" fmla="*/ 21260 w 92835"/>
                <a:gd name="connsiteY6" fmla="*/ 67399 h 149986"/>
                <a:gd name="connsiteX7" fmla="*/ 76822 w 92835"/>
                <a:gd name="connsiteY7" fmla="*/ 149949 h 14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835" h="149986">
                  <a:moveTo>
                    <a:pt x="76822" y="149949"/>
                  </a:moveTo>
                  <a:cubicBezTo>
                    <a:pt x="73912" y="151536"/>
                    <a:pt x="14380" y="101795"/>
                    <a:pt x="3797" y="76924"/>
                  </a:cubicBezTo>
                  <a:cubicBezTo>
                    <a:pt x="-6786" y="52053"/>
                    <a:pt x="7501" y="6545"/>
                    <a:pt x="13322" y="724"/>
                  </a:cubicBezTo>
                  <a:cubicBezTo>
                    <a:pt x="19143" y="-5097"/>
                    <a:pt x="25493" y="25595"/>
                    <a:pt x="38722" y="41999"/>
                  </a:cubicBezTo>
                  <a:cubicBezTo>
                    <a:pt x="51951" y="58403"/>
                    <a:pt x="95607" y="101530"/>
                    <a:pt x="92697" y="99149"/>
                  </a:cubicBezTo>
                  <a:cubicBezTo>
                    <a:pt x="89787" y="96768"/>
                    <a:pt x="33166" y="33003"/>
                    <a:pt x="21260" y="27711"/>
                  </a:cubicBezTo>
                  <a:cubicBezTo>
                    <a:pt x="9354" y="22419"/>
                    <a:pt x="14116" y="49143"/>
                    <a:pt x="21260" y="67399"/>
                  </a:cubicBezTo>
                  <a:cubicBezTo>
                    <a:pt x="28404" y="85655"/>
                    <a:pt x="79732" y="148362"/>
                    <a:pt x="76822" y="1499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2150AED8-E5D5-4445-A89C-E31BF267A1FE}"/>
                </a:ext>
              </a:extLst>
            </p:cNvPr>
            <p:cNvSpPr/>
            <p:nvPr/>
          </p:nvSpPr>
          <p:spPr>
            <a:xfrm>
              <a:off x="5491135" y="1542601"/>
              <a:ext cx="299231" cy="99439"/>
            </a:xfrm>
            <a:custGeom>
              <a:avLst/>
              <a:gdLst>
                <a:gd name="connsiteX0" fmla="*/ 28 w 299231"/>
                <a:gd name="connsiteY0" fmla="*/ 98874 h 99439"/>
                <a:gd name="connsiteX1" fmla="*/ 120678 w 299231"/>
                <a:gd name="connsiteY1" fmla="*/ 81412 h 99439"/>
                <a:gd name="connsiteX2" fmla="*/ 146078 w 299231"/>
                <a:gd name="connsiteY2" fmla="*/ 94112 h 99439"/>
                <a:gd name="connsiteX3" fmla="*/ 152428 w 299231"/>
                <a:gd name="connsiteY3" fmla="*/ 78237 h 99439"/>
                <a:gd name="connsiteX4" fmla="*/ 142903 w 299231"/>
                <a:gd name="connsiteY4" fmla="*/ 70299 h 99439"/>
                <a:gd name="connsiteX5" fmla="*/ 184178 w 299231"/>
                <a:gd name="connsiteY5" fmla="*/ 22674 h 99439"/>
                <a:gd name="connsiteX6" fmla="*/ 298478 w 299231"/>
                <a:gd name="connsiteY6" fmla="*/ 25849 h 99439"/>
                <a:gd name="connsiteX7" fmla="*/ 230215 w 299231"/>
                <a:gd name="connsiteY7" fmla="*/ 449 h 99439"/>
                <a:gd name="connsiteX8" fmla="*/ 160365 w 299231"/>
                <a:gd name="connsiteY8" fmla="*/ 13149 h 99439"/>
                <a:gd name="connsiteX9" fmla="*/ 109565 w 299231"/>
                <a:gd name="connsiteY9" fmla="*/ 56012 h 99439"/>
                <a:gd name="connsiteX10" fmla="*/ 28 w 299231"/>
                <a:gd name="connsiteY10" fmla="*/ 98874 h 99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9231" h="99439">
                  <a:moveTo>
                    <a:pt x="28" y="98874"/>
                  </a:moveTo>
                  <a:cubicBezTo>
                    <a:pt x="1880" y="103107"/>
                    <a:pt x="96336" y="82206"/>
                    <a:pt x="120678" y="81412"/>
                  </a:cubicBezTo>
                  <a:cubicBezTo>
                    <a:pt x="145020" y="80618"/>
                    <a:pt x="140786" y="94641"/>
                    <a:pt x="146078" y="94112"/>
                  </a:cubicBezTo>
                  <a:cubicBezTo>
                    <a:pt x="151370" y="93583"/>
                    <a:pt x="152957" y="82206"/>
                    <a:pt x="152428" y="78237"/>
                  </a:cubicBezTo>
                  <a:cubicBezTo>
                    <a:pt x="151899" y="74268"/>
                    <a:pt x="137611" y="79559"/>
                    <a:pt x="142903" y="70299"/>
                  </a:cubicBezTo>
                  <a:cubicBezTo>
                    <a:pt x="148195" y="61039"/>
                    <a:pt x="158249" y="30082"/>
                    <a:pt x="184178" y="22674"/>
                  </a:cubicBezTo>
                  <a:cubicBezTo>
                    <a:pt x="210107" y="15266"/>
                    <a:pt x="290805" y="29553"/>
                    <a:pt x="298478" y="25849"/>
                  </a:cubicBezTo>
                  <a:cubicBezTo>
                    <a:pt x="306151" y="22145"/>
                    <a:pt x="253234" y="2566"/>
                    <a:pt x="230215" y="449"/>
                  </a:cubicBezTo>
                  <a:cubicBezTo>
                    <a:pt x="207196" y="-1668"/>
                    <a:pt x="180473" y="3889"/>
                    <a:pt x="160365" y="13149"/>
                  </a:cubicBezTo>
                  <a:cubicBezTo>
                    <a:pt x="140257" y="22409"/>
                    <a:pt x="131790" y="43312"/>
                    <a:pt x="109565" y="56012"/>
                  </a:cubicBezTo>
                  <a:cubicBezTo>
                    <a:pt x="87340" y="68712"/>
                    <a:pt x="-1824" y="94641"/>
                    <a:pt x="28" y="988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F8971BA7-6076-41F5-B759-A19DA94FCC85}"/>
                </a:ext>
              </a:extLst>
            </p:cNvPr>
            <p:cNvSpPr/>
            <p:nvPr/>
          </p:nvSpPr>
          <p:spPr>
            <a:xfrm>
              <a:off x="5565032" y="1620016"/>
              <a:ext cx="122991" cy="158273"/>
            </a:xfrm>
            <a:custGeom>
              <a:avLst/>
              <a:gdLst>
                <a:gd name="connsiteX0" fmla="*/ 122981 w 122991"/>
                <a:gd name="connsiteY0" fmla="*/ 822 h 158273"/>
                <a:gd name="connsiteX1" fmla="*/ 27731 w 122991"/>
                <a:gd name="connsiteY1" fmla="*/ 51622 h 158273"/>
                <a:gd name="connsiteX2" fmla="*/ 743 w 122991"/>
                <a:gd name="connsiteY2" fmla="*/ 100834 h 158273"/>
                <a:gd name="connsiteX3" fmla="*/ 49956 w 122991"/>
                <a:gd name="connsiteY3" fmla="*/ 127822 h 158273"/>
                <a:gd name="connsiteX4" fmla="*/ 62656 w 122991"/>
                <a:gd name="connsiteY4" fmla="*/ 157984 h 158273"/>
                <a:gd name="connsiteX5" fmla="*/ 34081 w 122991"/>
                <a:gd name="connsiteY5" fmla="*/ 108772 h 158273"/>
                <a:gd name="connsiteX6" fmla="*/ 21381 w 122991"/>
                <a:gd name="connsiteY6" fmla="*/ 94484 h 158273"/>
                <a:gd name="connsiteX7" fmla="*/ 122981 w 122991"/>
                <a:gd name="connsiteY7" fmla="*/ 822 h 158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991" h="158273">
                  <a:moveTo>
                    <a:pt x="122981" y="822"/>
                  </a:moveTo>
                  <a:cubicBezTo>
                    <a:pt x="124039" y="-6322"/>
                    <a:pt x="48104" y="34953"/>
                    <a:pt x="27731" y="51622"/>
                  </a:cubicBezTo>
                  <a:cubicBezTo>
                    <a:pt x="7358" y="68291"/>
                    <a:pt x="-2961" y="88134"/>
                    <a:pt x="743" y="100834"/>
                  </a:cubicBezTo>
                  <a:cubicBezTo>
                    <a:pt x="4447" y="113534"/>
                    <a:pt x="39637" y="118297"/>
                    <a:pt x="49956" y="127822"/>
                  </a:cubicBezTo>
                  <a:cubicBezTo>
                    <a:pt x="60275" y="137347"/>
                    <a:pt x="65302" y="161159"/>
                    <a:pt x="62656" y="157984"/>
                  </a:cubicBezTo>
                  <a:cubicBezTo>
                    <a:pt x="60010" y="154809"/>
                    <a:pt x="40960" y="119355"/>
                    <a:pt x="34081" y="108772"/>
                  </a:cubicBezTo>
                  <a:cubicBezTo>
                    <a:pt x="27202" y="98189"/>
                    <a:pt x="11592" y="109830"/>
                    <a:pt x="21381" y="94484"/>
                  </a:cubicBezTo>
                  <a:cubicBezTo>
                    <a:pt x="31170" y="79138"/>
                    <a:pt x="121923" y="7966"/>
                    <a:pt x="122981" y="8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1CBBC467-EDA9-49F5-8B40-9E3C4C82A185}"/>
                </a:ext>
              </a:extLst>
            </p:cNvPr>
            <p:cNvSpPr/>
            <p:nvPr/>
          </p:nvSpPr>
          <p:spPr>
            <a:xfrm>
              <a:off x="5630539" y="1623886"/>
              <a:ext cx="82913" cy="124100"/>
            </a:xfrm>
            <a:custGeom>
              <a:avLst/>
              <a:gdLst>
                <a:gd name="connsiteX0" fmla="*/ 82874 w 82913"/>
                <a:gd name="connsiteY0" fmla="*/ 127 h 124100"/>
                <a:gd name="connsiteX1" fmla="*/ 22549 w 82913"/>
                <a:gd name="connsiteY1" fmla="*/ 46164 h 124100"/>
                <a:gd name="connsiteX2" fmla="*/ 13024 w 82913"/>
                <a:gd name="connsiteY2" fmla="*/ 96964 h 124100"/>
                <a:gd name="connsiteX3" fmla="*/ 324 w 82913"/>
                <a:gd name="connsiteY3" fmla="*/ 123952 h 124100"/>
                <a:gd name="connsiteX4" fmla="*/ 27311 w 82913"/>
                <a:gd name="connsiteY4" fmla="*/ 85852 h 124100"/>
                <a:gd name="connsiteX5" fmla="*/ 32074 w 82913"/>
                <a:gd name="connsiteY5" fmla="*/ 68389 h 124100"/>
                <a:gd name="connsiteX6" fmla="*/ 32074 w 82913"/>
                <a:gd name="connsiteY6" fmla="*/ 33464 h 124100"/>
                <a:gd name="connsiteX7" fmla="*/ 82874 w 82913"/>
                <a:gd name="connsiteY7" fmla="*/ 127 h 12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913" h="124100">
                  <a:moveTo>
                    <a:pt x="82874" y="127"/>
                  </a:moveTo>
                  <a:cubicBezTo>
                    <a:pt x="81286" y="2244"/>
                    <a:pt x="34191" y="30025"/>
                    <a:pt x="22549" y="46164"/>
                  </a:cubicBezTo>
                  <a:cubicBezTo>
                    <a:pt x="10907" y="62304"/>
                    <a:pt x="16728" y="83999"/>
                    <a:pt x="13024" y="96964"/>
                  </a:cubicBezTo>
                  <a:cubicBezTo>
                    <a:pt x="9320" y="109929"/>
                    <a:pt x="-2057" y="125804"/>
                    <a:pt x="324" y="123952"/>
                  </a:cubicBezTo>
                  <a:cubicBezTo>
                    <a:pt x="2705" y="122100"/>
                    <a:pt x="22019" y="95112"/>
                    <a:pt x="27311" y="85852"/>
                  </a:cubicBezTo>
                  <a:cubicBezTo>
                    <a:pt x="32603" y="76592"/>
                    <a:pt x="31280" y="77120"/>
                    <a:pt x="32074" y="68389"/>
                  </a:cubicBezTo>
                  <a:cubicBezTo>
                    <a:pt x="32868" y="59658"/>
                    <a:pt x="27047" y="44047"/>
                    <a:pt x="32074" y="33464"/>
                  </a:cubicBezTo>
                  <a:cubicBezTo>
                    <a:pt x="37101" y="22881"/>
                    <a:pt x="84462" y="-1990"/>
                    <a:pt x="82874" y="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ACA61545-A440-4DA4-B130-2D27632BAE3C}"/>
                </a:ext>
              </a:extLst>
            </p:cNvPr>
            <p:cNvSpPr/>
            <p:nvPr/>
          </p:nvSpPr>
          <p:spPr>
            <a:xfrm>
              <a:off x="5645814" y="1646193"/>
              <a:ext cx="94592" cy="128659"/>
            </a:xfrm>
            <a:custGeom>
              <a:avLst/>
              <a:gdLst>
                <a:gd name="connsiteX0" fmla="*/ 88236 w 94592"/>
                <a:gd name="connsiteY0" fmla="*/ 45 h 128659"/>
                <a:gd name="connsiteX1" fmla="*/ 45374 w 94592"/>
                <a:gd name="connsiteY1" fmla="*/ 44495 h 128659"/>
                <a:gd name="connsiteX2" fmla="*/ 18386 w 94592"/>
                <a:gd name="connsiteY2" fmla="*/ 107995 h 128659"/>
                <a:gd name="connsiteX3" fmla="*/ 924 w 94592"/>
                <a:gd name="connsiteY3" fmla="*/ 128632 h 128659"/>
                <a:gd name="connsiteX4" fmla="*/ 46961 w 94592"/>
                <a:gd name="connsiteY4" fmla="*/ 104820 h 128659"/>
                <a:gd name="connsiteX5" fmla="*/ 94586 w 94592"/>
                <a:gd name="connsiteY5" fmla="*/ 57195 h 128659"/>
                <a:gd name="connsiteX6" fmla="*/ 43786 w 94592"/>
                <a:gd name="connsiteY6" fmla="*/ 85770 h 128659"/>
                <a:gd name="connsiteX7" fmla="*/ 45374 w 94592"/>
                <a:gd name="connsiteY7" fmla="*/ 52432 h 128659"/>
                <a:gd name="connsiteX8" fmla="*/ 88236 w 94592"/>
                <a:gd name="connsiteY8" fmla="*/ 45 h 12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592" h="128659">
                  <a:moveTo>
                    <a:pt x="88236" y="45"/>
                  </a:moveTo>
                  <a:cubicBezTo>
                    <a:pt x="88236" y="-1278"/>
                    <a:pt x="57016" y="26503"/>
                    <a:pt x="45374" y="44495"/>
                  </a:cubicBezTo>
                  <a:cubicBezTo>
                    <a:pt x="33732" y="62487"/>
                    <a:pt x="25794" y="93972"/>
                    <a:pt x="18386" y="107995"/>
                  </a:cubicBezTo>
                  <a:cubicBezTo>
                    <a:pt x="10978" y="122018"/>
                    <a:pt x="-3839" y="129161"/>
                    <a:pt x="924" y="128632"/>
                  </a:cubicBezTo>
                  <a:cubicBezTo>
                    <a:pt x="5686" y="128103"/>
                    <a:pt x="31351" y="116726"/>
                    <a:pt x="46961" y="104820"/>
                  </a:cubicBezTo>
                  <a:cubicBezTo>
                    <a:pt x="62571" y="92914"/>
                    <a:pt x="95115" y="60370"/>
                    <a:pt x="94586" y="57195"/>
                  </a:cubicBezTo>
                  <a:cubicBezTo>
                    <a:pt x="94057" y="54020"/>
                    <a:pt x="51988" y="86564"/>
                    <a:pt x="43786" y="85770"/>
                  </a:cubicBezTo>
                  <a:cubicBezTo>
                    <a:pt x="35584" y="84976"/>
                    <a:pt x="41141" y="64338"/>
                    <a:pt x="45374" y="52432"/>
                  </a:cubicBezTo>
                  <a:cubicBezTo>
                    <a:pt x="49607" y="40526"/>
                    <a:pt x="88236" y="1368"/>
                    <a:pt x="88236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C2CE3B97-6CBC-434D-B022-B44F40983E88}"/>
                </a:ext>
              </a:extLst>
            </p:cNvPr>
            <p:cNvSpPr/>
            <p:nvPr/>
          </p:nvSpPr>
          <p:spPr>
            <a:xfrm>
              <a:off x="5764243" y="1574503"/>
              <a:ext cx="72998" cy="143031"/>
            </a:xfrm>
            <a:custGeom>
              <a:avLst/>
              <a:gdLst>
                <a:gd name="connsiteX0" fmla="*/ 17432 w 72998"/>
                <a:gd name="connsiteY0" fmla="*/ 297 h 143031"/>
                <a:gd name="connsiteX1" fmla="*/ 34895 w 72998"/>
                <a:gd name="connsiteY1" fmla="*/ 84435 h 143031"/>
                <a:gd name="connsiteX2" fmla="*/ 3145 w 72998"/>
                <a:gd name="connsiteY2" fmla="*/ 128885 h 143031"/>
                <a:gd name="connsiteX3" fmla="*/ 72995 w 72998"/>
                <a:gd name="connsiteY3" fmla="*/ 97135 h 143031"/>
                <a:gd name="connsiteX4" fmla="*/ 6320 w 72998"/>
                <a:gd name="connsiteY4" fmla="*/ 133647 h 143031"/>
                <a:gd name="connsiteX5" fmla="*/ 4732 w 72998"/>
                <a:gd name="connsiteY5" fmla="*/ 136822 h 143031"/>
                <a:gd name="connsiteX6" fmla="*/ 23782 w 72998"/>
                <a:gd name="connsiteY6" fmla="*/ 59035 h 143031"/>
                <a:gd name="connsiteX7" fmla="*/ 17432 w 72998"/>
                <a:gd name="connsiteY7" fmla="*/ 297 h 143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998" h="143031">
                  <a:moveTo>
                    <a:pt x="17432" y="297"/>
                  </a:moveTo>
                  <a:cubicBezTo>
                    <a:pt x="19284" y="4530"/>
                    <a:pt x="37276" y="63004"/>
                    <a:pt x="34895" y="84435"/>
                  </a:cubicBezTo>
                  <a:cubicBezTo>
                    <a:pt x="32514" y="105866"/>
                    <a:pt x="-3205" y="126768"/>
                    <a:pt x="3145" y="128885"/>
                  </a:cubicBezTo>
                  <a:cubicBezTo>
                    <a:pt x="9495" y="131002"/>
                    <a:pt x="72466" y="96341"/>
                    <a:pt x="72995" y="97135"/>
                  </a:cubicBezTo>
                  <a:cubicBezTo>
                    <a:pt x="73524" y="97929"/>
                    <a:pt x="17697" y="127033"/>
                    <a:pt x="6320" y="133647"/>
                  </a:cubicBezTo>
                  <a:cubicBezTo>
                    <a:pt x="-5057" y="140262"/>
                    <a:pt x="1822" y="149257"/>
                    <a:pt x="4732" y="136822"/>
                  </a:cubicBezTo>
                  <a:cubicBezTo>
                    <a:pt x="7642" y="124387"/>
                    <a:pt x="22459" y="79937"/>
                    <a:pt x="23782" y="59035"/>
                  </a:cubicBezTo>
                  <a:cubicBezTo>
                    <a:pt x="25105" y="38133"/>
                    <a:pt x="15580" y="-3936"/>
                    <a:pt x="17432" y="2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E4736D8F-795D-46A1-8108-2699A9AD595E}"/>
                </a:ext>
              </a:extLst>
            </p:cNvPr>
            <p:cNvSpPr/>
            <p:nvPr/>
          </p:nvSpPr>
          <p:spPr>
            <a:xfrm>
              <a:off x="5653088" y="1740839"/>
              <a:ext cx="199093" cy="68666"/>
            </a:xfrm>
            <a:custGeom>
              <a:avLst/>
              <a:gdLst>
                <a:gd name="connsiteX0" fmla="*/ 0 w 199093"/>
                <a:gd name="connsiteY0" fmla="*/ 29224 h 68666"/>
                <a:gd name="connsiteX1" fmla="*/ 163512 w 199093"/>
                <a:gd name="connsiteY1" fmla="*/ 54624 h 68666"/>
                <a:gd name="connsiteX2" fmla="*/ 196850 w 199093"/>
                <a:gd name="connsiteY2" fmla="*/ 65736 h 68666"/>
                <a:gd name="connsiteX3" fmla="*/ 195262 w 199093"/>
                <a:gd name="connsiteY3" fmla="*/ 649 h 68666"/>
                <a:gd name="connsiteX4" fmla="*/ 188912 w 199093"/>
                <a:gd name="connsiteY4" fmla="*/ 32399 h 68666"/>
                <a:gd name="connsiteX5" fmla="*/ 141287 w 199093"/>
                <a:gd name="connsiteY5" fmla="*/ 33986 h 68666"/>
                <a:gd name="connsiteX6" fmla="*/ 0 w 199093"/>
                <a:gd name="connsiteY6" fmla="*/ 29224 h 6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093" h="68666">
                  <a:moveTo>
                    <a:pt x="0" y="29224"/>
                  </a:moveTo>
                  <a:lnTo>
                    <a:pt x="163512" y="54624"/>
                  </a:lnTo>
                  <a:cubicBezTo>
                    <a:pt x="196320" y="60709"/>
                    <a:pt x="191558" y="74732"/>
                    <a:pt x="196850" y="65736"/>
                  </a:cubicBezTo>
                  <a:cubicBezTo>
                    <a:pt x="202142" y="56740"/>
                    <a:pt x="196585" y="6205"/>
                    <a:pt x="195262" y="649"/>
                  </a:cubicBezTo>
                  <a:cubicBezTo>
                    <a:pt x="193939" y="-4907"/>
                    <a:pt x="197908" y="26843"/>
                    <a:pt x="188912" y="32399"/>
                  </a:cubicBezTo>
                  <a:cubicBezTo>
                    <a:pt x="179916" y="37955"/>
                    <a:pt x="141287" y="33986"/>
                    <a:pt x="141287" y="33986"/>
                  </a:cubicBezTo>
                  <a:lnTo>
                    <a:pt x="0" y="2922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C6479D12-B574-4BAC-881D-CD328289ACFD}"/>
                </a:ext>
              </a:extLst>
            </p:cNvPr>
            <p:cNvSpPr/>
            <p:nvPr/>
          </p:nvSpPr>
          <p:spPr>
            <a:xfrm>
              <a:off x="5768920" y="1646118"/>
              <a:ext cx="87992" cy="106519"/>
            </a:xfrm>
            <a:custGeom>
              <a:avLst/>
              <a:gdLst>
                <a:gd name="connsiteX0" fmla="*/ 28630 w 87992"/>
                <a:gd name="connsiteY0" fmla="*/ 120 h 106519"/>
                <a:gd name="connsiteX1" fmla="*/ 87368 w 87992"/>
                <a:gd name="connsiteY1" fmla="*/ 42982 h 106519"/>
                <a:gd name="connsiteX2" fmla="*/ 44505 w 87992"/>
                <a:gd name="connsiteY2" fmla="*/ 69970 h 106519"/>
                <a:gd name="connsiteX3" fmla="*/ 55618 w 87992"/>
                <a:gd name="connsiteY3" fmla="*/ 98545 h 106519"/>
                <a:gd name="connsiteX4" fmla="*/ 87368 w 87992"/>
                <a:gd name="connsiteY4" fmla="*/ 106482 h 106519"/>
                <a:gd name="connsiteX5" fmla="*/ 23868 w 87992"/>
                <a:gd name="connsiteY5" fmla="*/ 101720 h 106519"/>
                <a:gd name="connsiteX6" fmla="*/ 1643 w 87992"/>
                <a:gd name="connsiteY6" fmla="*/ 95370 h 106519"/>
                <a:gd name="connsiteX7" fmla="*/ 63555 w 87992"/>
                <a:gd name="connsiteY7" fmla="*/ 57270 h 106519"/>
                <a:gd name="connsiteX8" fmla="*/ 28630 w 87992"/>
                <a:gd name="connsiteY8" fmla="*/ 120 h 106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992" h="106519">
                  <a:moveTo>
                    <a:pt x="28630" y="120"/>
                  </a:moveTo>
                  <a:cubicBezTo>
                    <a:pt x="32599" y="-2261"/>
                    <a:pt x="84722" y="31340"/>
                    <a:pt x="87368" y="42982"/>
                  </a:cubicBezTo>
                  <a:cubicBezTo>
                    <a:pt x="90014" y="54624"/>
                    <a:pt x="49797" y="60710"/>
                    <a:pt x="44505" y="69970"/>
                  </a:cubicBezTo>
                  <a:cubicBezTo>
                    <a:pt x="39213" y="79230"/>
                    <a:pt x="48474" y="92460"/>
                    <a:pt x="55618" y="98545"/>
                  </a:cubicBezTo>
                  <a:cubicBezTo>
                    <a:pt x="62762" y="104630"/>
                    <a:pt x="92660" y="105953"/>
                    <a:pt x="87368" y="106482"/>
                  </a:cubicBezTo>
                  <a:cubicBezTo>
                    <a:pt x="82076" y="107011"/>
                    <a:pt x="23868" y="101720"/>
                    <a:pt x="23868" y="101720"/>
                  </a:cubicBezTo>
                  <a:cubicBezTo>
                    <a:pt x="9580" y="99868"/>
                    <a:pt x="-4971" y="102778"/>
                    <a:pt x="1643" y="95370"/>
                  </a:cubicBezTo>
                  <a:cubicBezTo>
                    <a:pt x="8257" y="87962"/>
                    <a:pt x="58528" y="70235"/>
                    <a:pt x="63555" y="57270"/>
                  </a:cubicBezTo>
                  <a:cubicBezTo>
                    <a:pt x="68582" y="44305"/>
                    <a:pt x="24661" y="2501"/>
                    <a:pt x="28630" y="1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A8BE172D-14AA-43E9-91B6-4A73986AA74A}"/>
                </a:ext>
              </a:extLst>
            </p:cNvPr>
            <p:cNvSpPr/>
            <p:nvPr/>
          </p:nvSpPr>
          <p:spPr>
            <a:xfrm>
              <a:off x="5775369" y="1481026"/>
              <a:ext cx="125287" cy="100404"/>
            </a:xfrm>
            <a:custGeom>
              <a:avLst/>
              <a:gdLst>
                <a:gd name="connsiteX0" fmla="*/ 115844 w 125287"/>
                <a:gd name="connsiteY0" fmla="*/ 112 h 100404"/>
                <a:gd name="connsiteX1" fmla="*/ 112669 w 125287"/>
                <a:gd name="connsiteY1" fmla="*/ 58849 h 100404"/>
                <a:gd name="connsiteX2" fmla="*/ 1544 w 125287"/>
                <a:gd name="connsiteY2" fmla="*/ 100124 h 100404"/>
                <a:gd name="connsiteX3" fmla="*/ 50756 w 125287"/>
                <a:gd name="connsiteY3" fmla="*/ 74724 h 100404"/>
                <a:gd name="connsiteX4" fmla="*/ 115844 w 125287"/>
                <a:gd name="connsiteY4" fmla="*/ 112 h 100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87" h="100404">
                  <a:moveTo>
                    <a:pt x="115844" y="112"/>
                  </a:moveTo>
                  <a:cubicBezTo>
                    <a:pt x="126163" y="-2534"/>
                    <a:pt x="131719" y="42180"/>
                    <a:pt x="112669" y="58849"/>
                  </a:cubicBezTo>
                  <a:cubicBezTo>
                    <a:pt x="93619" y="75518"/>
                    <a:pt x="11863" y="97478"/>
                    <a:pt x="1544" y="100124"/>
                  </a:cubicBezTo>
                  <a:cubicBezTo>
                    <a:pt x="-8775" y="102770"/>
                    <a:pt x="35410" y="86101"/>
                    <a:pt x="50756" y="74724"/>
                  </a:cubicBezTo>
                  <a:cubicBezTo>
                    <a:pt x="66102" y="63347"/>
                    <a:pt x="105525" y="2758"/>
                    <a:pt x="115844" y="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2DA1EED2-620C-4F8A-BE49-6B6E5FBE0642}"/>
                </a:ext>
              </a:extLst>
            </p:cNvPr>
            <p:cNvSpPr/>
            <p:nvPr/>
          </p:nvSpPr>
          <p:spPr>
            <a:xfrm>
              <a:off x="5877345" y="1345363"/>
              <a:ext cx="56802" cy="509529"/>
            </a:xfrm>
            <a:custGeom>
              <a:avLst/>
              <a:gdLst>
                <a:gd name="connsiteX0" fmla="*/ 4343 w 56802"/>
                <a:gd name="connsiteY0" fmla="*/ 7187 h 509529"/>
                <a:gd name="connsiteX1" fmla="*/ 51968 w 56802"/>
                <a:gd name="connsiteY1" fmla="*/ 480262 h 509529"/>
                <a:gd name="connsiteX2" fmla="*/ 51968 w 56802"/>
                <a:gd name="connsiteY2" fmla="*/ 443750 h 509529"/>
                <a:gd name="connsiteX3" fmla="*/ 23393 w 56802"/>
                <a:gd name="connsiteY3" fmla="*/ 319925 h 509529"/>
                <a:gd name="connsiteX4" fmla="*/ 4343 w 56802"/>
                <a:gd name="connsiteY4" fmla="*/ 200862 h 509529"/>
                <a:gd name="connsiteX5" fmla="*/ 4343 w 56802"/>
                <a:gd name="connsiteY5" fmla="*/ 7187 h 509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802" h="509529">
                  <a:moveTo>
                    <a:pt x="4343" y="7187"/>
                  </a:moveTo>
                  <a:cubicBezTo>
                    <a:pt x="12280" y="53754"/>
                    <a:pt x="44031" y="407502"/>
                    <a:pt x="51968" y="480262"/>
                  </a:cubicBezTo>
                  <a:cubicBezTo>
                    <a:pt x="59905" y="553022"/>
                    <a:pt x="56730" y="470473"/>
                    <a:pt x="51968" y="443750"/>
                  </a:cubicBezTo>
                  <a:cubicBezTo>
                    <a:pt x="47206" y="417027"/>
                    <a:pt x="31330" y="360406"/>
                    <a:pt x="23393" y="319925"/>
                  </a:cubicBezTo>
                  <a:cubicBezTo>
                    <a:pt x="15456" y="279444"/>
                    <a:pt x="7518" y="247958"/>
                    <a:pt x="4343" y="200862"/>
                  </a:cubicBezTo>
                  <a:cubicBezTo>
                    <a:pt x="1168" y="153766"/>
                    <a:pt x="-3594" y="-39380"/>
                    <a:pt x="4343" y="7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3FA78A82-E770-451E-A7C1-12B94FF8FAC3}"/>
                </a:ext>
              </a:extLst>
            </p:cNvPr>
            <p:cNvSpPr/>
            <p:nvPr/>
          </p:nvSpPr>
          <p:spPr>
            <a:xfrm>
              <a:off x="5913334" y="1375399"/>
              <a:ext cx="35414" cy="439240"/>
            </a:xfrm>
            <a:custGeom>
              <a:avLst/>
              <a:gdLst>
                <a:gd name="connsiteX0" fmla="*/ 104 w 35414"/>
                <a:gd name="connsiteY0" fmla="*/ 964 h 439240"/>
                <a:gd name="connsiteX1" fmla="*/ 23916 w 35414"/>
                <a:gd name="connsiteY1" fmla="*/ 280364 h 439240"/>
                <a:gd name="connsiteX2" fmla="*/ 14391 w 35414"/>
                <a:gd name="connsiteY2" fmla="*/ 434351 h 439240"/>
                <a:gd name="connsiteX3" fmla="*/ 14391 w 35414"/>
                <a:gd name="connsiteY3" fmla="*/ 381964 h 439240"/>
                <a:gd name="connsiteX4" fmla="*/ 35029 w 35414"/>
                <a:gd name="connsiteY4" fmla="*/ 194639 h 439240"/>
                <a:gd name="connsiteX5" fmla="*/ 104 w 35414"/>
                <a:gd name="connsiteY5" fmla="*/ 964 h 43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414" h="439240">
                  <a:moveTo>
                    <a:pt x="104" y="964"/>
                  </a:moveTo>
                  <a:cubicBezTo>
                    <a:pt x="-1748" y="15252"/>
                    <a:pt x="21535" y="208133"/>
                    <a:pt x="23916" y="280364"/>
                  </a:cubicBezTo>
                  <a:cubicBezTo>
                    <a:pt x="26297" y="352595"/>
                    <a:pt x="15979" y="417418"/>
                    <a:pt x="14391" y="434351"/>
                  </a:cubicBezTo>
                  <a:cubicBezTo>
                    <a:pt x="12804" y="451284"/>
                    <a:pt x="10951" y="421916"/>
                    <a:pt x="14391" y="381964"/>
                  </a:cubicBezTo>
                  <a:cubicBezTo>
                    <a:pt x="17831" y="342012"/>
                    <a:pt x="38468" y="254435"/>
                    <a:pt x="35029" y="194639"/>
                  </a:cubicBezTo>
                  <a:cubicBezTo>
                    <a:pt x="31590" y="134843"/>
                    <a:pt x="1956" y="-13324"/>
                    <a:pt x="104" y="9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91020ED2-9C1C-4E38-B86A-2110660BB20E}"/>
                </a:ext>
              </a:extLst>
            </p:cNvPr>
            <p:cNvSpPr/>
            <p:nvPr/>
          </p:nvSpPr>
          <p:spPr>
            <a:xfrm>
              <a:off x="5808504" y="1002843"/>
              <a:ext cx="110130" cy="354741"/>
            </a:xfrm>
            <a:custGeom>
              <a:avLst/>
              <a:gdLst>
                <a:gd name="connsiteX0" fmla="*/ 159 w 110130"/>
                <a:gd name="connsiteY0" fmla="*/ 457 h 354741"/>
                <a:gd name="connsiteX1" fmla="*/ 82709 w 110130"/>
                <a:gd name="connsiteY1" fmla="*/ 132220 h 354741"/>
                <a:gd name="connsiteX2" fmla="*/ 92234 w 110130"/>
                <a:gd name="connsiteY2" fmla="*/ 173495 h 354741"/>
                <a:gd name="connsiteX3" fmla="*/ 85884 w 110130"/>
                <a:gd name="connsiteY3" fmla="*/ 316370 h 354741"/>
                <a:gd name="connsiteX4" fmla="*/ 76359 w 110130"/>
                <a:gd name="connsiteY4" fmla="*/ 354470 h 354741"/>
                <a:gd name="connsiteX5" fmla="*/ 90646 w 110130"/>
                <a:gd name="connsiteY5" fmla="*/ 303670 h 354741"/>
                <a:gd name="connsiteX6" fmla="*/ 106521 w 110130"/>
                <a:gd name="connsiteY6" fmla="*/ 183020 h 354741"/>
                <a:gd name="connsiteX7" fmla="*/ 159 w 110130"/>
                <a:gd name="connsiteY7" fmla="*/ 457 h 354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30" h="354741">
                  <a:moveTo>
                    <a:pt x="159" y="457"/>
                  </a:moveTo>
                  <a:cubicBezTo>
                    <a:pt x="-3810" y="-8009"/>
                    <a:pt x="67363" y="103380"/>
                    <a:pt x="82709" y="132220"/>
                  </a:cubicBezTo>
                  <a:cubicBezTo>
                    <a:pt x="98055" y="161060"/>
                    <a:pt x="91705" y="142803"/>
                    <a:pt x="92234" y="173495"/>
                  </a:cubicBezTo>
                  <a:cubicBezTo>
                    <a:pt x="92763" y="204187"/>
                    <a:pt x="88530" y="286208"/>
                    <a:pt x="85884" y="316370"/>
                  </a:cubicBezTo>
                  <a:cubicBezTo>
                    <a:pt x="83238" y="346532"/>
                    <a:pt x="75565" y="356587"/>
                    <a:pt x="76359" y="354470"/>
                  </a:cubicBezTo>
                  <a:cubicBezTo>
                    <a:pt x="77153" y="352353"/>
                    <a:pt x="85619" y="332245"/>
                    <a:pt x="90646" y="303670"/>
                  </a:cubicBezTo>
                  <a:cubicBezTo>
                    <a:pt x="95673" y="275095"/>
                    <a:pt x="118956" y="233820"/>
                    <a:pt x="106521" y="183020"/>
                  </a:cubicBezTo>
                  <a:cubicBezTo>
                    <a:pt x="94086" y="132220"/>
                    <a:pt x="4128" y="8923"/>
                    <a:pt x="159" y="4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8DDACC93-A682-40A9-94C6-D63556C5A524}"/>
                </a:ext>
              </a:extLst>
            </p:cNvPr>
            <p:cNvSpPr/>
            <p:nvPr/>
          </p:nvSpPr>
          <p:spPr>
            <a:xfrm>
              <a:off x="5843588" y="1020763"/>
              <a:ext cx="96837" cy="358744"/>
            </a:xfrm>
            <a:custGeom>
              <a:avLst/>
              <a:gdLst>
                <a:gd name="connsiteX0" fmla="*/ 0 w 96837"/>
                <a:gd name="connsiteY0" fmla="*/ 0 h 358744"/>
                <a:gd name="connsiteX1" fmla="*/ 69850 w 96837"/>
                <a:gd name="connsiteY1" fmla="*/ 106362 h 358744"/>
                <a:gd name="connsiteX2" fmla="*/ 87312 w 96837"/>
                <a:gd name="connsiteY2" fmla="*/ 139700 h 358744"/>
                <a:gd name="connsiteX3" fmla="*/ 65087 w 96837"/>
                <a:gd name="connsiteY3" fmla="*/ 349250 h 358744"/>
                <a:gd name="connsiteX4" fmla="*/ 69850 w 96837"/>
                <a:gd name="connsiteY4" fmla="*/ 307975 h 358744"/>
                <a:gd name="connsiteX5" fmla="*/ 96837 w 96837"/>
                <a:gd name="connsiteY5" fmla="*/ 174625 h 358744"/>
                <a:gd name="connsiteX6" fmla="*/ 69850 w 96837"/>
                <a:gd name="connsiteY6" fmla="*/ 107950 h 358744"/>
                <a:gd name="connsiteX7" fmla="*/ 0 w 96837"/>
                <a:gd name="connsiteY7" fmla="*/ 0 h 358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837" h="358744">
                  <a:moveTo>
                    <a:pt x="0" y="0"/>
                  </a:moveTo>
                  <a:cubicBezTo>
                    <a:pt x="0" y="-265"/>
                    <a:pt x="55298" y="83079"/>
                    <a:pt x="69850" y="106362"/>
                  </a:cubicBezTo>
                  <a:cubicBezTo>
                    <a:pt x="84402" y="129645"/>
                    <a:pt x="88106" y="99219"/>
                    <a:pt x="87312" y="139700"/>
                  </a:cubicBezTo>
                  <a:cubicBezTo>
                    <a:pt x="86518" y="180181"/>
                    <a:pt x="67997" y="321204"/>
                    <a:pt x="65087" y="349250"/>
                  </a:cubicBezTo>
                  <a:cubicBezTo>
                    <a:pt x="62177" y="377296"/>
                    <a:pt x="64558" y="337079"/>
                    <a:pt x="69850" y="307975"/>
                  </a:cubicBezTo>
                  <a:cubicBezTo>
                    <a:pt x="75142" y="278871"/>
                    <a:pt x="96837" y="207962"/>
                    <a:pt x="96837" y="174625"/>
                  </a:cubicBezTo>
                  <a:cubicBezTo>
                    <a:pt x="96837" y="141288"/>
                    <a:pt x="83608" y="134673"/>
                    <a:pt x="69850" y="107950"/>
                  </a:cubicBezTo>
                  <a:cubicBezTo>
                    <a:pt x="56092" y="81227"/>
                    <a:pt x="0" y="265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398886B8-FDC8-4F28-9D9F-4733AA677A5E}"/>
                </a:ext>
              </a:extLst>
            </p:cNvPr>
            <p:cNvSpPr/>
            <p:nvPr/>
          </p:nvSpPr>
          <p:spPr>
            <a:xfrm>
              <a:off x="5810206" y="974623"/>
              <a:ext cx="174382" cy="184446"/>
            </a:xfrm>
            <a:custGeom>
              <a:avLst/>
              <a:gdLst>
                <a:gd name="connsiteX0" fmla="*/ 44 w 174382"/>
                <a:gd name="connsiteY0" fmla="*/ 12802 h 184446"/>
                <a:gd name="connsiteX1" fmla="*/ 139744 w 174382"/>
                <a:gd name="connsiteY1" fmla="*/ 12802 h 184446"/>
                <a:gd name="connsiteX2" fmla="*/ 149269 w 174382"/>
                <a:gd name="connsiteY2" fmla="*/ 38202 h 184446"/>
                <a:gd name="connsiteX3" fmla="*/ 163557 w 174382"/>
                <a:gd name="connsiteY3" fmla="*/ 92177 h 184446"/>
                <a:gd name="connsiteX4" fmla="*/ 163557 w 174382"/>
                <a:gd name="connsiteY4" fmla="*/ 141390 h 184446"/>
                <a:gd name="connsiteX5" fmla="*/ 149269 w 174382"/>
                <a:gd name="connsiteY5" fmla="*/ 184252 h 184446"/>
                <a:gd name="connsiteX6" fmla="*/ 158794 w 174382"/>
                <a:gd name="connsiteY6" fmla="*/ 123927 h 184446"/>
                <a:gd name="connsiteX7" fmla="*/ 171494 w 174382"/>
                <a:gd name="connsiteY7" fmla="*/ 17565 h 184446"/>
                <a:gd name="connsiteX8" fmla="*/ 155619 w 174382"/>
                <a:gd name="connsiteY8" fmla="*/ 102 h 184446"/>
                <a:gd name="connsiteX9" fmla="*/ 44 w 174382"/>
                <a:gd name="connsiteY9" fmla="*/ 12802 h 184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382" h="184446">
                  <a:moveTo>
                    <a:pt x="44" y="12802"/>
                  </a:moveTo>
                  <a:cubicBezTo>
                    <a:pt x="-2602" y="14919"/>
                    <a:pt x="114873" y="8569"/>
                    <a:pt x="139744" y="12802"/>
                  </a:cubicBezTo>
                  <a:cubicBezTo>
                    <a:pt x="164615" y="17035"/>
                    <a:pt x="145300" y="24973"/>
                    <a:pt x="149269" y="38202"/>
                  </a:cubicBezTo>
                  <a:cubicBezTo>
                    <a:pt x="153238" y="51431"/>
                    <a:pt x="161176" y="74979"/>
                    <a:pt x="163557" y="92177"/>
                  </a:cubicBezTo>
                  <a:cubicBezTo>
                    <a:pt x="165938" y="109375"/>
                    <a:pt x="165938" y="126044"/>
                    <a:pt x="163557" y="141390"/>
                  </a:cubicBezTo>
                  <a:cubicBezTo>
                    <a:pt x="161176" y="156736"/>
                    <a:pt x="150063" y="187162"/>
                    <a:pt x="149269" y="184252"/>
                  </a:cubicBezTo>
                  <a:cubicBezTo>
                    <a:pt x="148475" y="181342"/>
                    <a:pt x="155090" y="151708"/>
                    <a:pt x="158794" y="123927"/>
                  </a:cubicBezTo>
                  <a:cubicBezTo>
                    <a:pt x="162498" y="96146"/>
                    <a:pt x="172023" y="38202"/>
                    <a:pt x="171494" y="17565"/>
                  </a:cubicBezTo>
                  <a:cubicBezTo>
                    <a:pt x="170965" y="-3072"/>
                    <a:pt x="184988" y="1425"/>
                    <a:pt x="155619" y="102"/>
                  </a:cubicBezTo>
                  <a:cubicBezTo>
                    <a:pt x="126250" y="-1221"/>
                    <a:pt x="2690" y="10685"/>
                    <a:pt x="44" y="128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552EF34C-F714-4346-8FA1-DD8E2A93185B}"/>
                </a:ext>
              </a:extLst>
            </p:cNvPr>
            <p:cNvSpPr/>
            <p:nvPr/>
          </p:nvSpPr>
          <p:spPr>
            <a:xfrm>
              <a:off x="5827713" y="1007073"/>
              <a:ext cx="128781" cy="137906"/>
            </a:xfrm>
            <a:custGeom>
              <a:avLst/>
              <a:gdLst>
                <a:gd name="connsiteX0" fmla="*/ 0 w 128781"/>
                <a:gd name="connsiteY0" fmla="*/ 13690 h 137906"/>
                <a:gd name="connsiteX1" fmla="*/ 104775 w 128781"/>
                <a:gd name="connsiteY1" fmla="*/ 990 h 137906"/>
                <a:gd name="connsiteX2" fmla="*/ 128587 w 128781"/>
                <a:gd name="connsiteY2" fmla="*/ 42265 h 137906"/>
                <a:gd name="connsiteX3" fmla="*/ 115887 w 128781"/>
                <a:gd name="connsiteY3" fmla="*/ 137515 h 137906"/>
                <a:gd name="connsiteX4" fmla="*/ 112712 w 128781"/>
                <a:gd name="connsiteY4" fmla="*/ 74015 h 137906"/>
                <a:gd name="connsiteX5" fmla="*/ 106362 w 128781"/>
                <a:gd name="connsiteY5" fmla="*/ 23215 h 137906"/>
                <a:gd name="connsiteX6" fmla="*/ 0 w 128781"/>
                <a:gd name="connsiteY6" fmla="*/ 13690 h 13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781" h="137906">
                  <a:moveTo>
                    <a:pt x="0" y="13690"/>
                  </a:moveTo>
                  <a:cubicBezTo>
                    <a:pt x="-264" y="9986"/>
                    <a:pt x="83344" y="-3772"/>
                    <a:pt x="104775" y="990"/>
                  </a:cubicBezTo>
                  <a:cubicBezTo>
                    <a:pt x="126206" y="5752"/>
                    <a:pt x="126735" y="19511"/>
                    <a:pt x="128587" y="42265"/>
                  </a:cubicBezTo>
                  <a:cubicBezTo>
                    <a:pt x="130439" y="65019"/>
                    <a:pt x="118533" y="132223"/>
                    <a:pt x="115887" y="137515"/>
                  </a:cubicBezTo>
                  <a:cubicBezTo>
                    <a:pt x="113241" y="142807"/>
                    <a:pt x="114299" y="93065"/>
                    <a:pt x="112712" y="74015"/>
                  </a:cubicBezTo>
                  <a:cubicBezTo>
                    <a:pt x="111125" y="54965"/>
                    <a:pt x="123031" y="34327"/>
                    <a:pt x="106362" y="23215"/>
                  </a:cubicBezTo>
                  <a:cubicBezTo>
                    <a:pt x="89693" y="12103"/>
                    <a:pt x="264" y="17394"/>
                    <a:pt x="0" y="13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BDD6D856-9A38-4C10-A3B5-56FC9D6E3ED5}"/>
                </a:ext>
              </a:extLst>
            </p:cNvPr>
            <p:cNvSpPr/>
            <p:nvPr/>
          </p:nvSpPr>
          <p:spPr>
            <a:xfrm>
              <a:off x="5940398" y="1190403"/>
              <a:ext cx="24854" cy="158836"/>
            </a:xfrm>
            <a:custGeom>
              <a:avLst/>
              <a:gdLst>
                <a:gd name="connsiteX0" fmla="*/ 27 w 24854"/>
                <a:gd name="connsiteY0" fmla="*/ 1810 h 158836"/>
                <a:gd name="connsiteX1" fmla="*/ 23840 w 24854"/>
                <a:gd name="connsiteY1" fmla="*/ 157385 h 158836"/>
                <a:gd name="connsiteX2" fmla="*/ 19077 w 24854"/>
                <a:gd name="connsiteY2" fmla="*/ 76422 h 158836"/>
                <a:gd name="connsiteX3" fmla="*/ 27 w 24854"/>
                <a:gd name="connsiteY3" fmla="*/ 1810 h 15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54" h="158836">
                  <a:moveTo>
                    <a:pt x="27" y="1810"/>
                  </a:moveTo>
                  <a:cubicBezTo>
                    <a:pt x="821" y="15304"/>
                    <a:pt x="20665" y="144950"/>
                    <a:pt x="23840" y="157385"/>
                  </a:cubicBezTo>
                  <a:cubicBezTo>
                    <a:pt x="27015" y="169820"/>
                    <a:pt x="21987" y="98912"/>
                    <a:pt x="19077" y="76422"/>
                  </a:cubicBezTo>
                  <a:cubicBezTo>
                    <a:pt x="16167" y="53932"/>
                    <a:pt x="-767" y="-11684"/>
                    <a:pt x="27" y="1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C5CE1355-D1FC-47FD-B069-B5166EB0E787}"/>
                </a:ext>
              </a:extLst>
            </p:cNvPr>
            <p:cNvSpPr/>
            <p:nvPr/>
          </p:nvSpPr>
          <p:spPr>
            <a:xfrm>
              <a:off x="5965723" y="1174260"/>
              <a:ext cx="22526" cy="152468"/>
            </a:xfrm>
            <a:custGeom>
              <a:avLst/>
              <a:gdLst>
                <a:gd name="connsiteX0" fmla="*/ 102 w 22526"/>
                <a:gd name="connsiteY0" fmla="*/ 2078 h 152468"/>
                <a:gd name="connsiteX1" fmla="*/ 14390 w 22526"/>
                <a:gd name="connsiteY1" fmla="*/ 151303 h 152468"/>
                <a:gd name="connsiteX2" fmla="*/ 22327 w 22526"/>
                <a:gd name="connsiteY2" fmla="*/ 68753 h 152468"/>
                <a:gd name="connsiteX3" fmla="*/ 102 w 22526"/>
                <a:gd name="connsiteY3" fmla="*/ 2078 h 152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26" h="152468">
                  <a:moveTo>
                    <a:pt x="102" y="2078"/>
                  </a:moveTo>
                  <a:cubicBezTo>
                    <a:pt x="-1221" y="15836"/>
                    <a:pt x="10686" y="140191"/>
                    <a:pt x="14390" y="151303"/>
                  </a:cubicBezTo>
                  <a:cubicBezTo>
                    <a:pt x="18094" y="162415"/>
                    <a:pt x="23650" y="90978"/>
                    <a:pt x="22327" y="68753"/>
                  </a:cubicBezTo>
                  <a:cubicBezTo>
                    <a:pt x="21004" y="46528"/>
                    <a:pt x="1425" y="-11680"/>
                    <a:pt x="102" y="20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A659CAF4-2004-48A4-BC93-72CAA961F204}"/>
                </a:ext>
              </a:extLst>
            </p:cNvPr>
            <p:cNvSpPr/>
            <p:nvPr/>
          </p:nvSpPr>
          <p:spPr>
            <a:xfrm>
              <a:off x="5963553" y="1362065"/>
              <a:ext cx="38849" cy="446784"/>
            </a:xfrm>
            <a:custGeom>
              <a:avLst/>
              <a:gdLst>
                <a:gd name="connsiteX0" fmla="*/ 685 w 38849"/>
                <a:gd name="connsiteY0" fmla="*/ 10 h 446784"/>
                <a:gd name="connsiteX1" fmla="*/ 32435 w 38849"/>
                <a:gd name="connsiteY1" fmla="*/ 250835 h 446784"/>
                <a:gd name="connsiteX2" fmla="*/ 38785 w 38849"/>
                <a:gd name="connsiteY2" fmla="*/ 442923 h 446784"/>
                <a:gd name="connsiteX3" fmla="*/ 30847 w 38849"/>
                <a:gd name="connsiteY3" fmla="*/ 384185 h 446784"/>
                <a:gd name="connsiteX4" fmla="*/ 13385 w 38849"/>
                <a:gd name="connsiteY4" fmla="*/ 260360 h 446784"/>
                <a:gd name="connsiteX5" fmla="*/ 685 w 38849"/>
                <a:gd name="connsiteY5" fmla="*/ 10 h 44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849" h="446784">
                  <a:moveTo>
                    <a:pt x="685" y="10"/>
                  </a:moveTo>
                  <a:cubicBezTo>
                    <a:pt x="3860" y="-1577"/>
                    <a:pt x="26085" y="177016"/>
                    <a:pt x="32435" y="250835"/>
                  </a:cubicBezTo>
                  <a:cubicBezTo>
                    <a:pt x="38785" y="324654"/>
                    <a:pt x="39050" y="420698"/>
                    <a:pt x="38785" y="442923"/>
                  </a:cubicBezTo>
                  <a:cubicBezTo>
                    <a:pt x="38520" y="465148"/>
                    <a:pt x="30847" y="384185"/>
                    <a:pt x="30847" y="384185"/>
                  </a:cubicBezTo>
                  <a:cubicBezTo>
                    <a:pt x="26614" y="353758"/>
                    <a:pt x="20793" y="320949"/>
                    <a:pt x="13385" y="260360"/>
                  </a:cubicBezTo>
                  <a:cubicBezTo>
                    <a:pt x="5977" y="199771"/>
                    <a:pt x="-2490" y="1597"/>
                    <a:pt x="685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5E31F3AC-EB4D-4786-A70C-6B16606E149E}"/>
                </a:ext>
              </a:extLst>
            </p:cNvPr>
            <p:cNvSpPr/>
            <p:nvPr/>
          </p:nvSpPr>
          <p:spPr>
            <a:xfrm>
              <a:off x="5974936" y="1328864"/>
              <a:ext cx="60463" cy="470035"/>
            </a:xfrm>
            <a:custGeom>
              <a:avLst/>
              <a:gdLst>
                <a:gd name="connsiteX0" fmla="*/ 414 w 60463"/>
                <a:gd name="connsiteY0" fmla="*/ 3049 h 470035"/>
                <a:gd name="connsiteX1" fmla="*/ 33752 w 60463"/>
                <a:gd name="connsiteY1" fmla="*/ 114174 h 470035"/>
                <a:gd name="connsiteX2" fmla="*/ 49627 w 60463"/>
                <a:gd name="connsiteY2" fmla="*/ 458661 h 470035"/>
                <a:gd name="connsiteX3" fmla="*/ 48039 w 60463"/>
                <a:gd name="connsiteY3" fmla="*/ 371349 h 470035"/>
                <a:gd name="connsiteX4" fmla="*/ 59152 w 60463"/>
                <a:gd name="connsiteY4" fmla="*/ 212599 h 470035"/>
                <a:gd name="connsiteX5" fmla="*/ 414 w 60463"/>
                <a:gd name="connsiteY5" fmla="*/ 3049 h 47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463" h="470035">
                  <a:moveTo>
                    <a:pt x="414" y="3049"/>
                  </a:moveTo>
                  <a:cubicBezTo>
                    <a:pt x="-3819" y="-13355"/>
                    <a:pt x="25550" y="38239"/>
                    <a:pt x="33752" y="114174"/>
                  </a:cubicBezTo>
                  <a:cubicBezTo>
                    <a:pt x="41954" y="190109"/>
                    <a:pt x="47246" y="415799"/>
                    <a:pt x="49627" y="458661"/>
                  </a:cubicBezTo>
                  <a:cubicBezTo>
                    <a:pt x="52008" y="501524"/>
                    <a:pt x="46452" y="412359"/>
                    <a:pt x="48039" y="371349"/>
                  </a:cubicBezTo>
                  <a:cubicBezTo>
                    <a:pt x="49627" y="330339"/>
                    <a:pt x="64973" y="270807"/>
                    <a:pt x="59152" y="212599"/>
                  </a:cubicBezTo>
                  <a:cubicBezTo>
                    <a:pt x="53331" y="154391"/>
                    <a:pt x="4647" y="19453"/>
                    <a:pt x="414" y="30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AC40874D-2EBE-4B41-87EB-E8EED74EFEEE}"/>
                </a:ext>
              </a:extLst>
            </p:cNvPr>
            <p:cNvSpPr/>
            <p:nvPr/>
          </p:nvSpPr>
          <p:spPr>
            <a:xfrm>
              <a:off x="6526445" y="1294332"/>
              <a:ext cx="117956" cy="442219"/>
            </a:xfrm>
            <a:custGeom>
              <a:avLst/>
              <a:gdLst>
                <a:gd name="connsiteX0" fmla="*/ 117243 w 117956"/>
                <a:gd name="connsiteY0" fmla="*/ 4243 h 442219"/>
                <a:gd name="connsiteX1" fmla="*/ 56918 w 117956"/>
                <a:gd name="connsiteY1" fmla="*/ 55043 h 442219"/>
                <a:gd name="connsiteX2" fmla="*/ 2943 w 117956"/>
                <a:gd name="connsiteY2" fmla="*/ 420168 h 442219"/>
                <a:gd name="connsiteX3" fmla="*/ 7705 w 117956"/>
                <a:gd name="connsiteY3" fmla="*/ 385243 h 442219"/>
                <a:gd name="connsiteX4" fmla="*/ 12468 w 117956"/>
                <a:gd name="connsiteY4" fmla="*/ 251893 h 442219"/>
                <a:gd name="connsiteX5" fmla="*/ 14055 w 117956"/>
                <a:gd name="connsiteY5" fmla="*/ 82031 h 442219"/>
                <a:gd name="connsiteX6" fmla="*/ 117243 w 117956"/>
                <a:gd name="connsiteY6" fmla="*/ 4243 h 44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956" h="442219">
                  <a:moveTo>
                    <a:pt x="117243" y="4243"/>
                  </a:moveTo>
                  <a:cubicBezTo>
                    <a:pt x="124387" y="-255"/>
                    <a:pt x="75968" y="-14278"/>
                    <a:pt x="56918" y="55043"/>
                  </a:cubicBezTo>
                  <a:cubicBezTo>
                    <a:pt x="37868" y="124364"/>
                    <a:pt x="11145" y="365135"/>
                    <a:pt x="2943" y="420168"/>
                  </a:cubicBezTo>
                  <a:cubicBezTo>
                    <a:pt x="-5259" y="475201"/>
                    <a:pt x="6118" y="413289"/>
                    <a:pt x="7705" y="385243"/>
                  </a:cubicBezTo>
                  <a:cubicBezTo>
                    <a:pt x="9292" y="357197"/>
                    <a:pt x="11410" y="302428"/>
                    <a:pt x="12468" y="251893"/>
                  </a:cubicBezTo>
                  <a:cubicBezTo>
                    <a:pt x="13526" y="201358"/>
                    <a:pt x="32" y="123835"/>
                    <a:pt x="14055" y="82031"/>
                  </a:cubicBezTo>
                  <a:cubicBezTo>
                    <a:pt x="28078" y="40227"/>
                    <a:pt x="110099" y="8741"/>
                    <a:pt x="117243" y="42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D4DEF6F8-C27E-422A-A0D1-D952880186C0}"/>
                </a:ext>
              </a:extLst>
            </p:cNvPr>
            <p:cNvSpPr/>
            <p:nvPr/>
          </p:nvSpPr>
          <p:spPr>
            <a:xfrm>
              <a:off x="6611064" y="1288968"/>
              <a:ext cx="95721" cy="548463"/>
            </a:xfrm>
            <a:custGeom>
              <a:avLst/>
              <a:gdLst>
                <a:gd name="connsiteX0" fmla="*/ 27861 w 95721"/>
                <a:gd name="connsiteY0" fmla="*/ 82 h 548463"/>
                <a:gd name="connsiteX1" fmla="*/ 92949 w 95721"/>
                <a:gd name="connsiteY1" fmla="*/ 63582 h 548463"/>
                <a:gd name="connsiteX2" fmla="*/ 78661 w 95721"/>
                <a:gd name="connsiteY2" fmla="*/ 317582 h 548463"/>
                <a:gd name="connsiteX3" fmla="*/ 32624 w 95721"/>
                <a:gd name="connsiteY3" fmla="*/ 541420 h 548463"/>
                <a:gd name="connsiteX4" fmla="*/ 38974 w 95721"/>
                <a:gd name="connsiteY4" fmla="*/ 468395 h 548463"/>
                <a:gd name="connsiteX5" fmla="*/ 70724 w 95721"/>
                <a:gd name="connsiteY5" fmla="*/ 230270 h 548463"/>
                <a:gd name="connsiteX6" fmla="*/ 78661 w 95721"/>
                <a:gd name="connsiteY6" fmla="*/ 66757 h 548463"/>
                <a:gd name="connsiteX7" fmla="*/ 62786 w 95721"/>
                <a:gd name="connsiteY7" fmla="*/ 41357 h 548463"/>
                <a:gd name="connsiteX8" fmla="*/ 874 w 95721"/>
                <a:gd name="connsiteY8" fmla="*/ 117557 h 548463"/>
                <a:gd name="connsiteX9" fmla="*/ 26274 w 95721"/>
                <a:gd name="connsiteY9" fmla="*/ 50882 h 548463"/>
                <a:gd name="connsiteX10" fmla="*/ 27861 w 95721"/>
                <a:gd name="connsiteY10" fmla="*/ 82 h 54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5721" h="548463">
                  <a:moveTo>
                    <a:pt x="27861" y="82"/>
                  </a:moveTo>
                  <a:cubicBezTo>
                    <a:pt x="38973" y="2199"/>
                    <a:pt x="84482" y="10665"/>
                    <a:pt x="92949" y="63582"/>
                  </a:cubicBezTo>
                  <a:cubicBezTo>
                    <a:pt x="101416" y="116499"/>
                    <a:pt x="88715" y="237942"/>
                    <a:pt x="78661" y="317582"/>
                  </a:cubicBezTo>
                  <a:cubicBezTo>
                    <a:pt x="68607" y="397222"/>
                    <a:pt x="39238" y="516285"/>
                    <a:pt x="32624" y="541420"/>
                  </a:cubicBezTo>
                  <a:cubicBezTo>
                    <a:pt x="26010" y="566555"/>
                    <a:pt x="32624" y="520253"/>
                    <a:pt x="38974" y="468395"/>
                  </a:cubicBezTo>
                  <a:cubicBezTo>
                    <a:pt x="45324" y="416537"/>
                    <a:pt x="64110" y="297210"/>
                    <a:pt x="70724" y="230270"/>
                  </a:cubicBezTo>
                  <a:cubicBezTo>
                    <a:pt x="77338" y="163330"/>
                    <a:pt x="79984" y="98242"/>
                    <a:pt x="78661" y="66757"/>
                  </a:cubicBezTo>
                  <a:cubicBezTo>
                    <a:pt x="77338" y="35272"/>
                    <a:pt x="75750" y="32890"/>
                    <a:pt x="62786" y="41357"/>
                  </a:cubicBezTo>
                  <a:cubicBezTo>
                    <a:pt x="49822" y="49824"/>
                    <a:pt x="6959" y="115970"/>
                    <a:pt x="874" y="117557"/>
                  </a:cubicBezTo>
                  <a:cubicBezTo>
                    <a:pt x="-5211" y="119144"/>
                    <a:pt x="22305" y="64376"/>
                    <a:pt x="26274" y="50882"/>
                  </a:cubicBezTo>
                  <a:cubicBezTo>
                    <a:pt x="30243" y="37388"/>
                    <a:pt x="16749" y="-2035"/>
                    <a:pt x="27861" y="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80011E91-F9C9-4318-B334-03DD0A097E80}"/>
                </a:ext>
              </a:extLst>
            </p:cNvPr>
            <p:cNvSpPr/>
            <p:nvPr/>
          </p:nvSpPr>
          <p:spPr>
            <a:xfrm>
              <a:off x="6023871" y="1350414"/>
              <a:ext cx="175671" cy="393597"/>
            </a:xfrm>
            <a:custGeom>
              <a:avLst/>
              <a:gdLst>
                <a:gd name="connsiteX0" fmla="*/ 175317 w 175671"/>
                <a:gd name="connsiteY0" fmla="*/ 549 h 393597"/>
                <a:gd name="connsiteX1" fmla="*/ 49904 w 175671"/>
                <a:gd name="connsiteY1" fmla="*/ 44999 h 393597"/>
                <a:gd name="connsiteX2" fmla="*/ 43554 w 175671"/>
                <a:gd name="connsiteY2" fmla="*/ 71986 h 393597"/>
                <a:gd name="connsiteX3" fmla="*/ 27679 w 175671"/>
                <a:gd name="connsiteY3" fmla="*/ 384724 h 393597"/>
                <a:gd name="connsiteX4" fmla="*/ 41967 w 175671"/>
                <a:gd name="connsiteY4" fmla="*/ 287886 h 393597"/>
                <a:gd name="connsiteX5" fmla="*/ 5454 w 175671"/>
                <a:gd name="connsiteY5" fmla="*/ 78336 h 393597"/>
                <a:gd name="connsiteX6" fmla="*/ 175317 w 175671"/>
                <a:gd name="connsiteY6" fmla="*/ 549 h 393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671" h="393597">
                  <a:moveTo>
                    <a:pt x="175317" y="549"/>
                  </a:moveTo>
                  <a:cubicBezTo>
                    <a:pt x="182725" y="-5007"/>
                    <a:pt x="71864" y="33093"/>
                    <a:pt x="49904" y="44999"/>
                  </a:cubicBezTo>
                  <a:cubicBezTo>
                    <a:pt x="27943" y="56905"/>
                    <a:pt x="47258" y="15365"/>
                    <a:pt x="43554" y="71986"/>
                  </a:cubicBezTo>
                  <a:cubicBezTo>
                    <a:pt x="39850" y="128607"/>
                    <a:pt x="27944" y="348741"/>
                    <a:pt x="27679" y="384724"/>
                  </a:cubicBezTo>
                  <a:cubicBezTo>
                    <a:pt x="27414" y="420707"/>
                    <a:pt x="45671" y="338951"/>
                    <a:pt x="41967" y="287886"/>
                  </a:cubicBezTo>
                  <a:cubicBezTo>
                    <a:pt x="38263" y="236821"/>
                    <a:pt x="-17300" y="125696"/>
                    <a:pt x="5454" y="78336"/>
                  </a:cubicBezTo>
                  <a:cubicBezTo>
                    <a:pt x="28208" y="30976"/>
                    <a:pt x="167909" y="6105"/>
                    <a:pt x="175317" y="5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8BA8E4F8-4F78-4938-BAFE-3E9CCCBAD1FB}"/>
                </a:ext>
              </a:extLst>
            </p:cNvPr>
            <p:cNvSpPr/>
            <p:nvPr/>
          </p:nvSpPr>
          <p:spPr>
            <a:xfrm>
              <a:off x="6131166" y="1291247"/>
              <a:ext cx="383124" cy="426661"/>
            </a:xfrm>
            <a:custGeom>
              <a:avLst/>
              <a:gdLst>
                <a:gd name="connsiteX0" fmla="*/ 9284 w 383124"/>
                <a:gd name="connsiteY0" fmla="*/ 424841 h 426661"/>
                <a:gd name="connsiteX1" fmla="*/ 6109 w 383124"/>
                <a:gd name="connsiteY1" fmla="*/ 223228 h 426661"/>
                <a:gd name="connsiteX2" fmla="*/ 68022 w 383124"/>
                <a:gd name="connsiteY2" fmla="*/ 78766 h 426661"/>
                <a:gd name="connsiteX3" fmla="*/ 368059 w 383124"/>
                <a:gd name="connsiteY3" fmla="*/ 4153 h 426661"/>
                <a:gd name="connsiteX4" fmla="*/ 317259 w 383124"/>
                <a:gd name="connsiteY4" fmla="*/ 10503 h 426661"/>
                <a:gd name="connsiteX5" fmla="*/ 134697 w 383124"/>
                <a:gd name="connsiteY5" fmla="*/ 18441 h 426661"/>
                <a:gd name="connsiteX6" fmla="*/ 68022 w 383124"/>
                <a:gd name="connsiteY6" fmla="*/ 97816 h 426661"/>
                <a:gd name="connsiteX7" fmla="*/ 9284 w 383124"/>
                <a:gd name="connsiteY7" fmla="*/ 424841 h 426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3124" h="426661">
                  <a:moveTo>
                    <a:pt x="9284" y="424841"/>
                  </a:moveTo>
                  <a:cubicBezTo>
                    <a:pt x="-1035" y="445743"/>
                    <a:pt x="-3681" y="280907"/>
                    <a:pt x="6109" y="223228"/>
                  </a:cubicBezTo>
                  <a:cubicBezTo>
                    <a:pt x="15899" y="165549"/>
                    <a:pt x="7697" y="115278"/>
                    <a:pt x="68022" y="78766"/>
                  </a:cubicBezTo>
                  <a:cubicBezTo>
                    <a:pt x="128347" y="42254"/>
                    <a:pt x="326520" y="15530"/>
                    <a:pt x="368059" y="4153"/>
                  </a:cubicBezTo>
                  <a:cubicBezTo>
                    <a:pt x="409599" y="-7224"/>
                    <a:pt x="356153" y="8122"/>
                    <a:pt x="317259" y="10503"/>
                  </a:cubicBezTo>
                  <a:cubicBezTo>
                    <a:pt x="278365" y="12884"/>
                    <a:pt x="176237" y="3889"/>
                    <a:pt x="134697" y="18441"/>
                  </a:cubicBezTo>
                  <a:cubicBezTo>
                    <a:pt x="93158" y="32993"/>
                    <a:pt x="89189" y="34051"/>
                    <a:pt x="68022" y="97816"/>
                  </a:cubicBezTo>
                  <a:cubicBezTo>
                    <a:pt x="46855" y="161580"/>
                    <a:pt x="19603" y="403939"/>
                    <a:pt x="9284" y="4248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ACF1AE4E-EAAC-4B6D-AE4C-C3BCEBF278BC}"/>
                </a:ext>
              </a:extLst>
            </p:cNvPr>
            <p:cNvSpPr/>
            <p:nvPr/>
          </p:nvSpPr>
          <p:spPr>
            <a:xfrm>
              <a:off x="6245903" y="1309787"/>
              <a:ext cx="262153" cy="368987"/>
            </a:xfrm>
            <a:custGeom>
              <a:avLst/>
              <a:gdLst>
                <a:gd name="connsiteX0" fmla="*/ 261260 w 262153"/>
                <a:gd name="connsiteY0" fmla="*/ 1488 h 368987"/>
                <a:gd name="connsiteX1" fmla="*/ 91397 w 262153"/>
                <a:gd name="connsiteY1" fmla="*/ 79276 h 368987"/>
                <a:gd name="connsiteX2" fmla="*/ 19960 w 262153"/>
                <a:gd name="connsiteY2" fmla="*/ 363438 h 368987"/>
                <a:gd name="connsiteX3" fmla="*/ 37422 w 262153"/>
                <a:gd name="connsiteY3" fmla="*/ 257076 h 368987"/>
                <a:gd name="connsiteX4" fmla="*/ 10435 w 262153"/>
                <a:gd name="connsiteY4" fmla="*/ 128488 h 368987"/>
                <a:gd name="connsiteX5" fmla="*/ 261260 w 262153"/>
                <a:gd name="connsiteY5" fmla="*/ 1488 h 36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2153" h="368987">
                  <a:moveTo>
                    <a:pt x="261260" y="1488"/>
                  </a:moveTo>
                  <a:cubicBezTo>
                    <a:pt x="274754" y="-6714"/>
                    <a:pt x="131614" y="18951"/>
                    <a:pt x="91397" y="79276"/>
                  </a:cubicBezTo>
                  <a:cubicBezTo>
                    <a:pt x="51180" y="139601"/>
                    <a:pt x="28956" y="333805"/>
                    <a:pt x="19960" y="363438"/>
                  </a:cubicBezTo>
                  <a:cubicBezTo>
                    <a:pt x="10964" y="393071"/>
                    <a:pt x="39009" y="296234"/>
                    <a:pt x="37422" y="257076"/>
                  </a:cubicBezTo>
                  <a:cubicBezTo>
                    <a:pt x="35835" y="217918"/>
                    <a:pt x="-23432" y="172938"/>
                    <a:pt x="10435" y="128488"/>
                  </a:cubicBezTo>
                  <a:cubicBezTo>
                    <a:pt x="44302" y="84038"/>
                    <a:pt x="247766" y="9690"/>
                    <a:pt x="261260" y="14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2DAA4380-897B-4056-A74D-9DAD70ADC448}"/>
                </a:ext>
              </a:extLst>
            </p:cNvPr>
            <p:cNvSpPr/>
            <p:nvPr/>
          </p:nvSpPr>
          <p:spPr>
            <a:xfrm>
              <a:off x="6380032" y="1307237"/>
              <a:ext cx="205984" cy="405119"/>
            </a:xfrm>
            <a:custGeom>
              <a:avLst/>
              <a:gdLst>
                <a:gd name="connsiteX0" fmla="*/ 204918 w 205984"/>
                <a:gd name="connsiteY0" fmla="*/ 863 h 405119"/>
                <a:gd name="connsiteX1" fmla="*/ 92206 w 205984"/>
                <a:gd name="connsiteY1" fmla="*/ 91351 h 405119"/>
                <a:gd name="connsiteX2" fmla="*/ 3306 w 205984"/>
                <a:gd name="connsiteY2" fmla="*/ 394563 h 405119"/>
                <a:gd name="connsiteX3" fmla="*/ 19181 w 205984"/>
                <a:gd name="connsiteY3" fmla="*/ 316776 h 405119"/>
                <a:gd name="connsiteX4" fmla="*/ 20768 w 205984"/>
                <a:gd name="connsiteY4" fmla="*/ 131038 h 405119"/>
                <a:gd name="connsiteX5" fmla="*/ 204918 w 205984"/>
                <a:gd name="connsiteY5" fmla="*/ 863 h 405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984" h="405119">
                  <a:moveTo>
                    <a:pt x="204918" y="863"/>
                  </a:moveTo>
                  <a:cubicBezTo>
                    <a:pt x="216824" y="-5752"/>
                    <a:pt x="125808" y="25734"/>
                    <a:pt x="92206" y="91351"/>
                  </a:cubicBezTo>
                  <a:cubicBezTo>
                    <a:pt x="58604" y="156968"/>
                    <a:pt x="15477" y="356992"/>
                    <a:pt x="3306" y="394563"/>
                  </a:cubicBezTo>
                  <a:cubicBezTo>
                    <a:pt x="-8865" y="432134"/>
                    <a:pt x="16271" y="360697"/>
                    <a:pt x="19181" y="316776"/>
                  </a:cubicBezTo>
                  <a:cubicBezTo>
                    <a:pt x="22091" y="272855"/>
                    <a:pt x="-6219" y="182896"/>
                    <a:pt x="20768" y="131038"/>
                  </a:cubicBezTo>
                  <a:cubicBezTo>
                    <a:pt x="47755" y="79180"/>
                    <a:pt x="193012" y="7478"/>
                    <a:pt x="204918" y="8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85C089A9-24D0-42BD-99F2-3227CB163C9D}"/>
                </a:ext>
              </a:extLst>
            </p:cNvPr>
            <p:cNvSpPr/>
            <p:nvPr/>
          </p:nvSpPr>
          <p:spPr>
            <a:xfrm>
              <a:off x="6557725" y="1395310"/>
              <a:ext cx="127728" cy="341932"/>
            </a:xfrm>
            <a:custGeom>
              <a:avLst/>
              <a:gdLst>
                <a:gd name="connsiteX0" fmla="*/ 127238 w 127728"/>
                <a:gd name="connsiteY0" fmla="*/ 103 h 341932"/>
                <a:gd name="connsiteX1" fmla="*/ 46275 w 127728"/>
                <a:gd name="connsiteY1" fmla="*/ 101703 h 341932"/>
                <a:gd name="connsiteX2" fmla="*/ 5000 w 127728"/>
                <a:gd name="connsiteY2" fmla="*/ 336653 h 341932"/>
                <a:gd name="connsiteX3" fmla="*/ 14525 w 127728"/>
                <a:gd name="connsiteY3" fmla="*/ 250928 h 341932"/>
                <a:gd name="connsiteX4" fmla="*/ 5000 w 127728"/>
                <a:gd name="connsiteY4" fmla="*/ 85828 h 341932"/>
                <a:gd name="connsiteX5" fmla="*/ 127238 w 127728"/>
                <a:gd name="connsiteY5" fmla="*/ 103 h 34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728" h="341932">
                  <a:moveTo>
                    <a:pt x="127238" y="103"/>
                  </a:moveTo>
                  <a:cubicBezTo>
                    <a:pt x="134117" y="2749"/>
                    <a:pt x="66648" y="45611"/>
                    <a:pt x="46275" y="101703"/>
                  </a:cubicBezTo>
                  <a:cubicBezTo>
                    <a:pt x="25902" y="157795"/>
                    <a:pt x="10292" y="311782"/>
                    <a:pt x="5000" y="336653"/>
                  </a:cubicBezTo>
                  <a:cubicBezTo>
                    <a:pt x="-292" y="361524"/>
                    <a:pt x="14525" y="292732"/>
                    <a:pt x="14525" y="250928"/>
                  </a:cubicBezTo>
                  <a:cubicBezTo>
                    <a:pt x="14525" y="209124"/>
                    <a:pt x="-10346" y="125515"/>
                    <a:pt x="5000" y="85828"/>
                  </a:cubicBezTo>
                  <a:cubicBezTo>
                    <a:pt x="20346" y="46141"/>
                    <a:pt x="120359" y="-2543"/>
                    <a:pt x="127238" y="1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DE4A45FD-8E6F-4509-BBC3-57987765FA01}"/>
                </a:ext>
              </a:extLst>
            </p:cNvPr>
            <p:cNvSpPr/>
            <p:nvPr/>
          </p:nvSpPr>
          <p:spPr>
            <a:xfrm>
              <a:off x="5968085" y="1802895"/>
              <a:ext cx="113681" cy="212966"/>
            </a:xfrm>
            <a:custGeom>
              <a:avLst/>
              <a:gdLst>
                <a:gd name="connsiteX0" fmla="*/ 19965 w 113681"/>
                <a:gd name="connsiteY0" fmla="*/ 211643 h 212966"/>
                <a:gd name="connsiteX1" fmla="*/ 915 w 113681"/>
                <a:gd name="connsiteY1" fmla="*/ 135443 h 212966"/>
                <a:gd name="connsiteX2" fmla="*/ 53303 w 113681"/>
                <a:gd name="connsiteY2" fmla="*/ 76705 h 212966"/>
                <a:gd name="connsiteX3" fmla="*/ 27903 w 113681"/>
                <a:gd name="connsiteY3" fmla="*/ 86230 h 212966"/>
                <a:gd name="connsiteX4" fmla="*/ 26315 w 113681"/>
                <a:gd name="connsiteY4" fmla="*/ 60830 h 212966"/>
                <a:gd name="connsiteX5" fmla="*/ 113628 w 113681"/>
                <a:gd name="connsiteY5" fmla="*/ 505 h 212966"/>
                <a:gd name="connsiteX6" fmla="*/ 39015 w 113681"/>
                <a:gd name="connsiteY6" fmla="*/ 33843 h 212966"/>
                <a:gd name="connsiteX7" fmla="*/ 19965 w 113681"/>
                <a:gd name="connsiteY7" fmla="*/ 67180 h 212966"/>
                <a:gd name="connsiteX8" fmla="*/ 19965 w 113681"/>
                <a:gd name="connsiteY8" fmla="*/ 211643 h 2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681" h="212966">
                  <a:moveTo>
                    <a:pt x="19965" y="211643"/>
                  </a:moveTo>
                  <a:cubicBezTo>
                    <a:pt x="16790" y="223020"/>
                    <a:pt x="-4641" y="157933"/>
                    <a:pt x="915" y="135443"/>
                  </a:cubicBezTo>
                  <a:cubicBezTo>
                    <a:pt x="6471" y="112953"/>
                    <a:pt x="48805" y="84907"/>
                    <a:pt x="53303" y="76705"/>
                  </a:cubicBezTo>
                  <a:cubicBezTo>
                    <a:pt x="57801" y="68503"/>
                    <a:pt x="32401" y="88876"/>
                    <a:pt x="27903" y="86230"/>
                  </a:cubicBezTo>
                  <a:cubicBezTo>
                    <a:pt x="23405" y="83584"/>
                    <a:pt x="12028" y="75117"/>
                    <a:pt x="26315" y="60830"/>
                  </a:cubicBezTo>
                  <a:cubicBezTo>
                    <a:pt x="40602" y="46543"/>
                    <a:pt x="111511" y="5003"/>
                    <a:pt x="113628" y="505"/>
                  </a:cubicBezTo>
                  <a:cubicBezTo>
                    <a:pt x="115745" y="-3993"/>
                    <a:pt x="54625" y="22731"/>
                    <a:pt x="39015" y="33843"/>
                  </a:cubicBezTo>
                  <a:cubicBezTo>
                    <a:pt x="23405" y="44955"/>
                    <a:pt x="25257" y="43897"/>
                    <a:pt x="19965" y="67180"/>
                  </a:cubicBezTo>
                  <a:cubicBezTo>
                    <a:pt x="14673" y="90463"/>
                    <a:pt x="23140" y="200266"/>
                    <a:pt x="19965" y="2116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985689FD-F39B-4ED1-81EA-AA438381DF45}"/>
                </a:ext>
              </a:extLst>
            </p:cNvPr>
            <p:cNvSpPr/>
            <p:nvPr/>
          </p:nvSpPr>
          <p:spPr>
            <a:xfrm>
              <a:off x="6081481" y="1724024"/>
              <a:ext cx="138555" cy="127528"/>
            </a:xfrm>
            <a:custGeom>
              <a:avLst/>
              <a:gdLst>
                <a:gd name="connsiteX0" fmla="*/ 138344 w 138555"/>
                <a:gd name="connsiteY0" fmla="*/ 1 h 127528"/>
                <a:gd name="connsiteX1" fmla="*/ 36744 w 138555"/>
                <a:gd name="connsiteY1" fmla="*/ 52389 h 127528"/>
                <a:gd name="connsiteX2" fmla="*/ 14519 w 138555"/>
                <a:gd name="connsiteY2" fmla="*/ 127001 h 127528"/>
                <a:gd name="connsiteX3" fmla="*/ 19282 w 138555"/>
                <a:gd name="connsiteY3" fmla="*/ 84139 h 127528"/>
                <a:gd name="connsiteX4" fmla="*/ 6582 w 138555"/>
                <a:gd name="connsiteY4" fmla="*/ 53976 h 127528"/>
                <a:gd name="connsiteX5" fmla="*/ 138344 w 138555"/>
                <a:gd name="connsiteY5" fmla="*/ 1 h 127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555" h="127528">
                  <a:moveTo>
                    <a:pt x="138344" y="1"/>
                  </a:moveTo>
                  <a:cubicBezTo>
                    <a:pt x="143371" y="-264"/>
                    <a:pt x="57381" y="31222"/>
                    <a:pt x="36744" y="52389"/>
                  </a:cubicBezTo>
                  <a:cubicBezTo>
                    <a:pt x="16106" y="73556"/>
                    <a:pt x="17429" y="121709"/>
                    <a:pt x="14519" y="127001"/>
                  </a:cubicBezTo>
                  <a:cubicBezTo>
                    <a:pt x="11609" y="132293"/>
                    <a:pt x="20605" y="96310"/>
                    <a:pt x="19282" y="84139"/>
                  </a:cubicBezTo>
                  <a:cubicBezTo>
                    <a:pt x="17959" y="71968"/>
                    <a:pt x="-13262" y="66412"/>
                    <a:pt x="6582" y="53976"/>
                  </a:cubicBezTo>
                  <a:cubicBezTo>
                    <a:pt x="26426" y="41541"/>
                    <a:pt x="133317" y="266"/>
                    <a:pt x="13834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38BC4489-C091-4007-B079-AC777BE4C658}"/>
                </a:ext>
              </a:extLst>
            </p:cNvPr>
            <p:cNvSpPr/>
            <p:nvPr/>
          </p:nvSpPr>
          <p:spPr>
            <a:xfrm>
              <a:off x="6051523" y="1714159"/>
              <a:ext cx="201940" cy="141062"/>
            </a:xfrm>
            <a:custGeom>
              <a:avLst/>
              <a:gdLst>
                <a:gd name="connsiteX0" fmla="*/ 201640 w 201940"/>
                <a:gd name="connsiteY0" fmla="*/ 1929 h 141062"/>
                <a:gd name="connsiteX1" fmla="*/ 68290 w 201940"/>
                <a:gd name="connsiteY1" fmla="*/ 9866 h 141062"/>
                <a:gd name="connsiteX2" fmla="*/ 39715 w 201940"/>
                <a:gd name="connsiteY2" fmla="*/ 46379 h 141062"/>
                <a:gd name="connsiteX3" fmla="*/ 25427 w 201940"/>
                <a:gd name="connsiteY3" fmla="*/ 125754 h 141062"/>
                <a:gd name="connsiteX4" fmla="*/ 27 w 201940"/>
                <a:gd name="connsiteY4" fmla="*/ 138454 h 141062"/>
                <a:gd name="connsiteX5" fmla="*/ 20665 w 201940"/>
                <a:gd name="connsiteY5" fmla="*/ 92416 h 141062"/>
                <a:gd name="connsiteX6" fmla="*/ 27015 w 201940"/>
                <a:gd name="connsiteY6" fmla="*/ 40029 h 141062"/>
                <a:gd name="connsiteX7" fmla="*/ 201640 w 201940"/>
                <a:gd name="connsiteY7" fmla="*/ 1929 h 141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1940" h="141062">
                  <a:moveTo>
                    <a:pt x="201640" y="1929"/>
                  </a:moveTo>
                  <a:cubicBezTo>
                    <a:pt x="208519" y="-3098"/>
                    <a:pt x="95277" y="2458"/>
                    <a:pt x="68290" y="9866"/>
                  </a:cubicBezTo>
                  <a:cubicBezTo>
                    <a:pt x="41303" y="17274"/>
                    <a:pt x="46859" y="27064"/>
                    <a:pt x="39715" y="46379"/>
                  </a:cubicBezTo>
                  <a:cubicBezTo>
                    <a:pt x="32571" y="65694"/>
                    <a:pt x="32042" y="110408"/>
                    <a:pt x="25427" y="125754"/>
                  </a:cubicBezTo>
                  <a:cubicBezTo>
                    <a:pt x="18812" y="141100"/>
                    <a:pt x="821" y="144010"/>
                    <a:pt x="27" y="138454"/>
                  </a:cubicBezTo>
                  <a:cubicBezTo>
                    <a:pt x="-767" y="132898"/>
                    <a:pt x="16167" y="108820"/>
                    <a:pt x="20665" y="92416"/>
                  </a:cubicBezTo>
                  <a:cubicBezTo>
                    <a:pt x="25163" y="76012"/>
                    <a:pt x="1880" y="53787"/>
                    <a:pt x="27015" y="40029"/>
                  </a:cubicBezTo>
                  <a:cubicBezTo>
                    <a:pt x="52150" y="26271"/>
                    <a:pt x="194761" y="6956"/>
                    <a:pt x="201640" y="19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BF846CA9-2AFB-46C7-AD20-32D0EB385BD5}"/>
                </a:ext>
              </a:extLst>
            </p:cNvPr>
            <p:cNvSpPr/>
            <p:nvPr/>
          </p:nvSpPr>
          <p:spPr>
            <a:xfrm>
              <a:off x="6129133" y="1750780"/>
              <a:ext cx="205464" cy="221168"/>
            </a:xfrm>
            <a:custGeom>
              <a:avLst/>
              <a:gdLst>
                <a:gd name="connsiteX0" fmla="*/ 204992 w 205464"/>
                <a:gd name="connsiteY0" fmla="*/ 233 h 221168"/>
                <a:gd name="connsiteX1" fmla="*/ 70055 w 205464"/>
                <a:gd name="connsiteY1" fmla="*/ 98658 h 221168"/>
                <a:gd name="connsiteX2" fmla="*/ 31955 w 205464"/>
                <a:gd name="connsiteY2" fmla="*/ 155808 h 221168"/>
                <a:gd name="connsiteX3" fmla="*/ 25605 w 205464"/>
                <a:gd name="connsiteY3" fmla="*/ 220895 h 221168"/>
                <a:gd name="connsiteX4" fmla="*/ 22430 w 205464"/>
                <a:gd name="connsiteY4" fmla="*/ 178033 h 221168"/>
                <a:gd name="connsiteX5" fmla="*/ 8142 w 205464"/>
                <a:gd name="connsiteY5" fmla="*/ 151045 h 221168"/>
                <a:gd name="connsiteX6" fmla="*/ 17667 w 205464"/>
                <a:gd name="connsiteY6" fmla="*/ 128820 h 221168"/>
                <a:gd name="connsiteX7" fmla="*/ 204992 w 205464"/>
                <a:gd name="connsiteY7" fmla="*/ 233 h 22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464" h="221168">
                  <a:moveTo>
                    <a:pt x="204992" y="233"/>
                  </a:moveTo>
                  <a:cubicBezTo>
                    <a:pt x="213723" y="-4794"/>
                    <a:pt x="98894" y="72729"/>
                    <a:pt x="70055" y="98658"/>
                  </a:cubicBezTo>
                  <a:cubicBezTo>
                    <a:pt x="41216" y="124587"/>
                    <a:pt x="39363" y="135435"/>
                    <a:pt x="31955" y="155808"/>
                  </a:cubicBezTo>
                  <a:cubicBezTo>
                    <a:pt x="24547" y="176181"/>
                    <a:pt x="27192" y="217191"/>
                    <a:pt x="25605" y="220895"/>
                  </a:cubicBezTo>
                  <a:cubicBezTo>
                    <a:pt x="24018" y="224599"/>
                    <a:pt x="25340" y="189675"/>
                    <a:pt x="22430" y="178033"/>
                  </a:cubicBezTo>
                  <a:cubicBezTo>
                    <a:pt x="19520" y="166391"/>
                    <a:pt x="8936" y="159247"/>
                    <a:pt x="8142" y="151045"/>
                  </a:cubicBezTo>
                  <a:cubicBezTo>
                    <a:pt x="7348" y="142843"/>
                    <a:pt x="-14877" y="152632"/>
                    <a:pt x="17667" y="128820"/>
                  </a:cubicBezTo>
                  <a:cubicBezTo>
                    <a:pt x="50211" y="105008"/>
                    <a:pt x="196261" y="5260"/>
                    <a:pt x="204992" y="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41A4CAFB-F7FD-4D77-932F-2BD227EF1427}"/>
                </a:ext>
              </a:extLst>
            </p:cNvPr>
            <p:cNvSpPr/>
            <p:nvPr/>
          </p:nvSpPr>
          <p:spPr>
            <a:xfrm>
              <a:off x="6210290" y="1717207"/>
              <a:ext cx="157211" cy="45022"/>
            </a:xfrm>
            <a:custGeom>
              <a:avLst/>
              <a:gdLst>
                <a:gd name="connsiteX0" fmla="*/ 10 w 157211"/>
                <a:gd name="connsiteY0" fmla="*/ 44918 h 45022"/>
                <a:gd name="connsiteX1" fmla="*/ 111135 w 157211"/>
                <a:gd name="connsiteY1" fmla="*/ 468 h 45022"/>
                <a:gd name="connsiteX2" fmla="*/ 157173 w 157211"/>
                <a:gd name="connsiteY2" fmla="*/ 21106 h 45022"/>
                <a:gd name="connsiteX3" fmla="*/ 104785 w 157211"/>
                <a:gd name="connsiteY3" fmla="*/ 13168 h 45022"/>
                <a:gd name="connsiteX4" fmla="*/ 10 w 157211"/>
                <a:gd name="connsiteY4" fmla="*/ 44918 h 4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211" h="45022">
                  <a:moveTo>
                    <a:pt x="10" y="44918"/>
                  </a:moveTo>
                  <a:cubicBezTo>
                    <a:pt x="1068" y="42801"/>
                    <a:pt x="84941" y="4437"/>
                    <a:pt x="111135" y="468"/>
                  </a:cubicBezTo>
                  <a:cubicBezTo>
                    <a:pt x="137329" y="-3501"/>
                    <a:pt x="158231" y="18989"/>
                    <a:pt x="157173" y="21106"/>
                  </a:cubicBezTo>
                  <a:cubicBezTo>
                    <a:pt x="156115" y="23223"/>
                    <a:pt x="127539" y="9993"/>
                    <a:pt x="104785" y="13168"/>
                  </a:cubicBezTo>
                  <a:cubicBezTo>
                    <a:pt x="82031" y="16343"/>
                    <a:pt x="-1048" y="47035"/>
                    <a:pt x="10" y="449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CF203A05-01D0-4C8A-93C3-B16F0238AEC3}"/>
                </a:ext>
              </a:extLst>
            </p:cNvPr>
            <p:cNvSpPr/>
            <p:nvPr/>
          </p:nvSpPr>
          <p:spPr>
            <a:xfrm>
              <a:off x="6192513" y="1697580"/>
              <a:ext cx="201938" cy="51846"/>
            </a:xfrm>
            <a:custGeom>
              <a:avLst/>
              <a:gdLst>
                <a:gd name="connsiteX0" fmla="*/ 325 w 201938"/>
                <a:gd name="connsiteY0" fmla="*/ 51845 h 51846"/>
                <a:gd name="connsiteX1" fmla="*/ 106687 w 201938"/>
                <a:gd name="connsiteY1" fmla="*/ 7395 h 51846"/>
                <a:gd name="connsiteX2" fmla="*/ 146375 w 201938"/>
                <a:gd name="connsiteY2" fmla="*/ 2633 h 51846"/>
                <a:gd name="connsiteX3" fmla="*/ 201937 w 201938"/>
                <a:gd name="connsiteY3" fmla="*/ 34383 h 51846"/>
                <a:gd name="connsiteX4" fmla="*/ 144787 w 201938"/>
                <a:gd name="connsiteY4" fmla="*/ 5808 h 51846"/>
                <a:gd name="connsiteX5" fmla="*/ 325 w 201938"/>
                <a:gd name="connsiteY5" fmla="*/ 51845 h 5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38" h="51846">
                  <a:moveTo>
                    <a:pt x="325" y="51845"/>
                  </a:moveTo>
                  <a:cubicBezTo>
                    <a:pt x="-6025" y="52109"/>
                    <a:pt x="82345" y="15597"/>
                    <a:pt x="106687" y="7395"/>
                  </a:cubicBezTo>
                  <a:cubicBezTo>
                    <a:pt x="131029" y="-807"/>
                    <a:pt x="130500" y="-1865"/>
                    <a:pt x="146375" y="2633"/>
                  </a:cubicBezTo>
                  <a:cubicBezTo>
                    <a:pt x="162250" y="7131"/>
                    <a:pt x="202202" y="33854"/>
                    <a:pt x="201937" y="34383"/>
                  </a:cubicBezTo>
                  <a:cubicBezTo>
                    <a:pt x="201672" y="34912"/>
                    <a:pt x="178654" y="3956"/>
                    <a:pt x="144787" y="5808"/>
                  </a:cubicBezTo>
                  <a:cubicBezTo>
                    <a:pt x="110920" y="7660"/>
                    <a:pt x="6675" y="51581"/>
                    <a:pt x="325" y="518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22A1799B-6BE7-48C8-B01C-DA553FAB09D8}"/>
                </a:ext>
              </a:extLst>
            </p:cNvPr>
            <p:cNvSpPr/>
            <p:nvPr/>
          </p:nvSpPr>
          <p:spPr>
            <a:xfrm>
              <a:off x="6346737" y="1727071"/>
              <a:ext cx="288509" cy="122883"/>
            </a:xfrm>
            <a:custGeom>
              <a:avLst/>
              <a:gdLst>
                <a:gd name="connsiteX0" fmla="*/ 88 w 288509"/>
                <a:gd name="connsiteY0" fmla="*/ 38229 h 122883"/>
                <a:gd name="connsiteX1" fmla="*/ 101688 w 288509"/>
                <a:gd name="connsiteY1" fmla="*/ 14417 h 122883"/>
                <a:gd name="connsiteX2" fmla="*/ 130263 w 288509"/>
                <a:gd name="connsiteY2" fmla="*/ 14417 h 122883"/>
                <a:gd name="connsiteX3" fmla="*/ 211226 w 288509"/>
                <a:gd name="connsiteY3" fmla="*/ 129 h 122883"/>
                <a:gd name="connsiteX4" fmla="*/ 128676 w 288509"/>
                <a:gd name="connsiteY4" fmla="*/ 23942 h 122883"/>
                <a:gd name="connsiteX5" fmla="*/ 200113 w 288509"/>
                <a:gd name="connsiteY5" fmla="*/ 42992 h 122883"/>
                <a:gd name="connsiteX6" fmla="*/ 238213 w 288509"/>
                <a:gd name="connsiteY6" fmla="*/ 52517 h 122883"/>
                <a:gd name="connsiteX7" fmla="*/ 284251 w 288509"/>
                <a:gd name="connsiteY7" fmla="*/ 122367 h 122883"/>
                <a:gd name="connsiteX8" fmla="*/ 271551 w 288509"/>
                <a:gd name="connsiteY8" fmla="*/ 82679 h 122883"/>
                <a:gd name="connsiteX9" fmla="*/ 152488 w 288509"/>
                <a:gd name="connsiteY9" fmla="*/ 52517 h 122883"/>
                <a:gd name="connsiteX10" fmla="*/ 98513 w 288509"/>
                <a:gd name="connsiteY10" fmla="*/ 42992 h 122883"/>
                <a:gd name="connsiteX11" fmla="*/ 120738 w 288509"/>
                <a:gd name="connsiteY11" fmla="*/ 31879 h 122883"/>
                <a:gd name="connsiteX12" fmla="*/ 88 w 288509"/>
                <a:gd name="connsiteY12" fmla="*/ 38229 h 12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8509" h="122883">
                  <a:moveTo>
                    <a:pt x="88" y="38229"/>
                  </a:moveTo>
                  <a:cubicBezTo>
                    <a:pt x="-3087" y="35319"/>
                    <a:pt x="79992" y="18386"/>
                    <a:pt x="101688" y="14417"/>
                  </a:cubicBezTo>
                  <a:cubicBezTo>
                    <a:pt x="123384" y="10448"/>
                    <a:pt x="112007" y="16798"/>
                    <a:pt x="130263" y="14417"/>
                  </a:cubicBezTo>
                  <a:cubicBezTo>
                    <a:pt x="148519" y="12036"/>
                    <a:pt x="211490" y="-1458"/>
                    <a:pt x="211226" y="129"/>
                  </a:cubicBezTo>
                  <a:cubicBezTo>
                    <a:pt x="210962" y="1716"/>
                    <a:pt x="130528" y="16798"/>
                    <a:pt x="128676" y="23942"/>
                  </a:cubicBezTo>
                  <a:cubicBezTo>
                    <a:pt x="126824" y="31086"/>
                    <a:pt x="181857" y="38230"/>
                    <a:pt x="200113" y="42992"/>
                  </a:cubicBezTo>
                  <a:cubicBezTo>
                    <a:pt x="218369" y="47754"/>
                    <a:pt x="224190" y="39288"/>
                    <a:pt x="238213" y="52517"/>
                  </a:cubicBezTo>
                  <a:cubicBezTo>
                    <a:pt x="252236" y="65746"/>
                    <a:pt x="278695" y="117340"/>
                    <a:pt x="284251" y="122367"/>
                  </a:cubicBezTo>
                  <a:cubicBezTo>
                    <a:pt x="289807" y="127394"/>
                    <a:pt x="293511" y="94321"/>
                    <a:pt x="271551" y="82679"/>
                  </a:cubicBezTo>
                  <a:cubicBezTo>
                    <a:pt x="249591" y="71037"/>
                    <a:pt x="181328" y="59131"/>
                    <a:pt x="152488" y="52517"/>
                  </a:cubicBezTo>
                  <a:cubicBezTo>
                    <a:pt x="123648" y="45903"/>
                    <a:pt x="103805" y="46432"/>
                    <a:pt x="98513" y="42992"/>
                  </a:cubicBezTo>
                  <a:cubicBezTo>
                    <a:pt x="93221" y="39552"/>
                    <a:pt x="136613" y="34260"/>
                    <a:pt x="120738" y="31879"/>
                  </a:cubicBezTo>
                  <a:cubicBezTo>
                    <a:pt x="104863" y="29498"/>
                    <a:pt x="3263" y="41139"/>
                    <a:pt x="88" y="382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76B798FC-BBF9-4FBD-AAF9-37401DEB82E9}"/>
                </a:ext>
              </a:extLst>
            </p:cNvPr>
            <p:cNvSpPr/>
            <p:nvPr/>
          </p:nvSpPr>
          <p:spPr>
            <a:xfrm>
              <a:off x="6381749" y="1805502"/>
              <a:ext cx="246674" cy="102654"/>
            </a:xfrm>
            <a:custGeom>
              <a:avLst/>
              <a:gdLst>
                <a:gd name="connsiteX0" fmla="*/ 1 w 246674"/>
                <a:gd name="connsiteY0" fmla="*/ 10598 h 102654"/>
                <a:gd name="connsiteX1" fmla="*/ 165101 w 246674"/>
                <a:gd name="connsiteY1" fmla="*/ 5836 h 102654"/>
                <a:gd name="connsiteX2" fmla="*/ 244476 w 246674"/>
                <a:gd name="connsiteY2" fmla="*/ 101086 h 102654"/>
                <a:gd name="connsiteX3" fmla="*/ 219076 w 246674"/>
                <a:gd name="connsiteY3" fmla="*/ 61398 h 102654"/>
                <a:gd name="connsiteX4" fmla="*/ 161926 w 246674"/>
                <a:gd name="connsiteY4" fmla="*/ 12186 h 102654"/>
                <a:gd name="connsiteX5" fmla="*/ 1 w 246674"/>
                <a:gd name="connsiteY5" fmla="*/ 10598 h 102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674" h="102654">
                  <a:moveTo>
                    <a:pt x="1" y="10598"/>
                  </a:moveTo>
                  <a:cubicBezTo>
                    <a:pt x="530" y="9540"/>
                    <a:pt x="124355" y="-9245"/>
                    <a:pt x="165101" y="5836"/>
                  </a:cubicBezTo>
                  <a:cubicBezTo>
                    <a:pt x="205847" y="20917"/>
                    <a:pt x="235480" y="91826"/>
                    <a:pt x="244476" y="101086"/>
                  </a:cubicBezTo>
                  <a:cubicBezTo>
                    <a:pt x="253472" y="110346"/>
                    <a:pt x="232834" y="76215"/>
                    <a:pt x="219076" y="61398"/>
                  </a:cubicBezTo>
                  <a:cubicBezTo>
                    <a:pt x="205318" y="46581"/>
                    <a:pt x="195528" y="24092"/>
                    <a:pt x="161926" y="12186"/>
                  </a:cubicBezTo>
                  <a:cubicBezTo>
                    <a:pt x="128324" y="280"/>
                    <a:pt x="-528" y="11656"/>
                    <a:pt x="1" y="105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8C0764BC-B3C0-478C-AA1F-15BA7E37B960}"/>
                </a:ext>
              </a:extLst>
            </p:cNvPr>
            <p:cNvSpPr/>
            <p:nvPr/>
          </p:nvSpPr>
          <p:spPr>
            <a:xfrm>
              <a:off x="6122974" y="1849407"/>
              <a:ext cx="157408" cy="147676"/>
            </a:xfrm>
            <a:custGeom>
              <a:avLst/>
              <a:gdLst>
                <a:gd name="connsiteX0" fmla="*/ 157176 w 157408"/>
                <a:gd name="connsiteY0" fmla="*/ 31 h 147676"/>
                <a:gd name="connsiteX1" fmla="*/ 79389 w 157408"/>
                <a:gd name="connsiteY1" fmla="*/ 60356 h 147676"/>
                <a:gd name="connsiteX2" fmla="*/ 80976 w 157408"/>
                <a:gd name="connsiteY2" fmla="*/ 128618 h 147676"/>
                <a:gd name="connsiteX3" fmla="*/ 25414 w 157408"/>
                <a:gd name="connsiteY3" fmla="*/ 127031 h 147676"/>
                <a:gd name="connsiteX4" fmla="*/ 11126 w 157408"/>
                <a:gd name="connsiteY4" fmla="*/ 109568 h 147676"/>
                <a:gd name="connsiteX5" fmla="*/ 30176 w 157408"/>
                <a:gd name="connsiteY5" fmla="*/ 58768 h 147676"/>
                <a:gd name="connsiteX6" fmla="*/ 14 w 157408"/>
                <a:gd name="connsiteY6" fmla="*/ 127031 h 147676"/>
                <a:gd name="connsiteX7" fmla="*/ 27001 w 157408"/>
                <a:gd name="connsiteY7" fmla="*/ 147668 h 147676"/>
                <a:gd name="connsiteX8" fmla="*/ 77801 w 157408"/>
                <a:gd name="connsiteY8" fmla="*/ 125443 h 147676"/>
                <a:gd name="connsiteX9" fmla="*/ 50814 w 157408"/>
                <a:gd name="connsiteY9" fmla="*/ 68293 h 147676"/>
                <a:gd name="connsiteX10" fmla="*/ 157176 w 157408"/>
                <a:gd name="connsiteY10" fmla="*/ 31 h 14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7408" h="147676">
                  <a:moveTo>
                    <a:pt x="157176" y="31"/>
                  </a:moveTo>
                  <a:cubicBezTo>
                    <a:pt x="161938" y="-1292"/>
                    <a:pt x="92089" y="38925"/>
                    <a:pt x="79389" y="60356"/>
                  </a:cubicBezTo>
                  <a:cubicBezTo>
                    <a:pt x="66689" y="81787"/>
                    <a:pt x="89972" y="117506"/>
                    <a:pt x="80976" y="128618"/>
                  </a:cubicBezTo>
                  <a:cubicBezTo>
                    <a:pt x="71980" y="139730"/>
                    <a:pt x="37056" y="130206"/>
                    <a:pt x="25414" y="127031"/>
                  </a:cubicBezTo>
                  <a:cubicBezTo>
                    <a:pt x="13772" y="123856"/>
                    <a:pt x="10332" y="120945"/>
                    <a:pt x="11126" y="109568"/>
                  </a:cubicBezTo>
                  <a:cubicBezTo>
                    <a:pt x="11920" y="98191"/>
                    <a:pt x="32028" y="55858"/>
                    <a:pt x="30176" y="58768"/>
                  </a:cubicBezTo>
                  <a:cubicBezTo>
                    <a:pt x="28324" y="61678"/>
                    <a:pt x="543" y="112214"/>
                    <a:pt x="14" y="127031"/>
                  </a:cubicBezTo>
                  <a:cubicBezTo>
                    <a:pt x="-515" y="141848"/>
                    <a:pt x="14037" y="147933"/>
                    <a:pt x="27001" y="147668"/>
                  </a:cubicBezTo>
                  <a:cubicBezTo>
                    <a:pt x="39965" y="147403"/>
                    <a:pt x="73832" y="138672"/>
                    <a:pt x="77801" y="125443"/>
                  </a:cubicBezTo>
                  <a:cubicBezTo>
                    <a:pt x="81770" y="112214"/>
                    <a:pt x="40231" y="90518"/>
                    <a:pt x="50814" y="68293"/>
                  </a:cubicBezTo>
                  <a:cubicBezTo>
                    <a:pt x="61397" y="46068"/>
                    <a:pt x="152414" y="1354"/>
                    <a:pt x="157176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232A77EB-88D1-47FF-91D4-A444DB46D843}"/>
                </a:ext>
              </a:extLst>
            </p:cNvPr>
            <p:cNvSpPr/>
            <p:nvPr/>
          </p:nvSpPr>
          <p:spPr>
            <a:xfrm>
              <a:off x="6521433" y="1803191"/>
              <a:ext cx="166811" cy="133601"/>
            </a:xfrm>
            <a:custGeom>
              <a:avLst/>
              <a:gdLst>
                <a:gd name="connsiteX0" fmla="*/ 17 w 166811"/>
                <a:gd name="connsiteY0" fmla="*/ 209 h 133601"/>
                <a:gd name="connsiteX1" fmla="*/ 130192 w 166811"/>
                <a:gd name="connsiteY1" fmla="*/ 68472 h 133601"/>
                <a:gd name="connsiteX2" fmla="*/ 166705 w 166811"/>
                <a:gd name="connsiteY2" fmla="*/ 133559 h 133601"/>
                <a:gd name="connsiteX3" fmla="*/ 141305 w 166811"/>
                <a:gd name="connsiteY3" fmla="*/ 77997 h 133601"/>
                <a:gd name="connsiteX4" fmla="*/ 139717 w 166811"/>
                <a:gd name="connsiteY4" fmla="*/ 47834 h 133601"/>
                <a:gd name="connsiteX5" fmla="*/ 17 w 166811"/>
                <a:gd name="connsiteY5" fmla="*/ 209 h 13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811" h="133601">
                  <a:moveTo>
                    <a:pt x="17" y="209"/>
                  </a:moveTo>
                  <a:cubicBezTo>
                    <a:pt x="-1571" y="3649"/>
                    <a:pt x="102411" y="46247"/>
                    <a:pt x="130192" y="68472"/>
                  </a:cubicBezTo>
                  <a:cubicBezTo>
                    <a:pt x="157973" y="90697"/>
                    <a:pt x="164853" y="131972"/>
                    <a:pt x="166705" y="133559"/>
                  </a:cubicBezTo>
                  <a:cubicBezTo>
                    <a:pt x="168557" y="135146"/>
                    <a:pt x="145803" y="92284"/>
                    <a:pt x="141305" y="77997"/>
                  </a:cubicBezTo>
                  <a:cubicBezTo>
                    <a:pt x="136807" y="63710"/>
                    <a:pt x="161148" y="58946"/>
                    <a:pt x="139717" y="47834"/>
                  </a:cubicBezTo>
                  <a:cubicBezTo>
                    <a:pt x="118286" y="36722"/>
                    <a:pt x="1605" y="-3231"/>
                    <a:pt x="17" y="2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00C5E35B-D271-4C99-86B8-886A2071F11D}"/>
                </a:ext>
              </a:extLst>
            </p:cNvPr>
            <p:cNvSpPr/>
            <p:nvPr/>
          </p:nvSpPr>
          <p:spPr>
            <a:xfrm>
              <a:off x="6209476" y="1846073"/>
              <a:ext cx="131349" cy="120674"/>
            </a:xfrm>
            <a:custGeom>
              <a:avLst/>
              <a:gdLst>
                <a:gd name="connsiteX0" fmla="*/ 130999 w 131349"/>
                <a:gd name="connsiteY0" fmla="*/ 190 h 120674"/>
                <a:gd name="connsiteX1" fmla="*/ 40512 w 131349"/>
                <a:gd name="connsiteY1" fmla="*/ 54165 h 120674"/>
                <a:gd name="connsiteX2" fmla="*/ 40512 w 131349"/>
                <a:gd name="connsiteY2" fmla="*/ 119252 h 120674"/>
                <a:gd name="connsiteX3" fmla="*/ 37337 w 131349"/>
                <a:gd name="connsiteY3" fmla="*/ 97027 h 120674"/>
                <a:gd name="connsiteX4" fmla="*/ 2412 w 131349"/>
                <a:gd name="connsiteY4" fmla="*/ 73215 h 120674"/>
                <a:gd name="connsiteX5" fmla="*/ 130999 w 131349"/>
                <a:gd name="connsiteY5" fmla="*/ 190 h 12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349" h="120674">
                  <a:moveTo>
                    <a:pt x="130999" y="190"/>
                  </a:moveTo>
                  <a:cubicBezTo>
                    <a:pt x="137349" y="-2985"/>
                    <a:pt x="55593" y="34321"/>
                    <a:pt x="40512" y="54165"/>
                  </a:cubicBezTo>
                  <a:cubicBezTo>
                    <a:pt x="25431" y="74009"/>
                    <a:pt x="41041" y="112108"/>
                    <a:pt x="40512" y="119252"/>
                  </a:cubicBezTo>
                  <a:cubicBezTo>
                    <a:pt x="39983" y="126396"/>
                    <a:pt x="43687" y="104700"/>
                    <a:pt x="37337" y="97027"/>
                  </a:cubicBezTo>
                  <a:cubicBezTo>
                    <a:pt x="30987" y="89354"/>
                    <a:pt x="-10288" y="89354"/>
                    <a:pt x="2412" y="73215"/>
                  </a:cubicBezTo>
                  <a:cubicBezTo>
                    <a:pt x="15112" y="57076"/>
                    <a:pt x="124649" y="3365"/>
                    <a:pt x="130999" y="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991BAD7E-1D6E-435E-AB67-E8BB794B1853}"/>
                </a:ext>
              </a:extLst>
            </p:cNvPr>
            <p:cNvSpPr/>
            <p:nvPr/>
          </p:nvSpPr>
          <p:spPr>
            <a:xfrm>
              <a:off x="6544740" y="1909411"/>
              <a:ext cx="189804" cy="102611"/>
            </a:xfrm>
            <a:custGeom>
              <a:avLst/>
              <a:gdLst>
                <a:gd name="connsiteX0" fmla="*/ 523 w 189804"/>
                <a:gd name="connsiteY0" fmla="*/ 352 h 102611"/>
                <a:gd name="connsiteX1" fmla="*/ 127523 w 189804"/>
                <a:gd name="connsiteY1" fmla="*/ 16227 h 102611"/>
                <a:gd name="connsiteX2" fmla="*/ 159273 w 189804"/>
                <a:gd name="connsiteY2" fmla="*/ 62264 h 102611"/>
                <a:gd name="connsiteX3" fmla="*/ 170385 w 189804"/>
                <a:gd name="connsiteY3" fmla="*/ 101952 h 102611"/>
                <a:gd name="connsiteX4" fmla="*/ 181498 w 189804"/>
                <a:gd name="connsiteY4" fmla="*/ 28927 h 102611"/>
                <a:gd name="connsiteX5" fmla="*/ 523 w 189804"/>
                <a:gd name="connsiteY5" fmla="*/ 352 h 102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804" h="102611">
                  <a:moveTo>
                    <a:pt x="523" y="352"/>
                  </a:moveTo>
                  <a:cubicBezTo>
                    <a:pt x="-8473" y="-1765"/>
                    <a:pt x="101065" y="5908"/>
                    <a:pt x="127523" y="16227"/>
                  </a:cubicBezTo>
                  <a:cubicBezTo>
                    <a:pt x="153981" y="26546"/>
                    <a:pt x="152129" y="47977"/>
                    <a:pt x="159273" y="62264"/>
                  </a:cubicBezTo>
                  <a:cubicBezTo>
                    <a:pt x="166417" y="76551"/>
                    <a:pt x="166681" y="107508"/>
                    <a:pt x="170385" y="101952"/>
                  </a:cubicBezTo>
                  <a:cubicBezTo>
                    <a:pt x="174089" y="96396"/>
                    <a:pt x="203988" y="44273"/>
                    <a:pt x="181498" y="28927"/>
                  </a:cubicBezTo>
                  <a:cubicBezTo>
                    <a:pt x="159008" y="13581"/>
                    <a:pt x="9519" y="2469"/>
                    <a:pt x="523" y="3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2D7FF3C9-2037-457D-B95E-BEB9962E7609}"/>
                </a:ext>
              </a:extLst>
            </p:cNvPr>
            <p:cNvSpPr/>
            <p:nvPr/>
          </p:nvSpPr>
          <p:spPr>
            <a:xfrm>
              <a:off x="6005866" y="1843064"/>
              <a:ext cx="136178" cy="120732"/>
            </a:xfrm>
            <a:custGeom>
              <a:avLst/>
              <a:gdLst>
                <a:gd name="connsiteX0" fmla="*/ 136172 w 136178"/>
                <a:gd name="connsiteY0" fmla="*/ 24 h 120732"/>
                <a:gd name="connsiteX1" fmla="*/ 36159 w 136178"/>
                <a:gd name="connsiteY1" fmla="*/ 52411 h 120732"/>
                <a:gd name="connsiteX2" fmla="*/ 13934 w 136178"/>
                <a:gd name="connsiteY2" fmla="*/ 120674 h 120732"/>
                <a:gd name="connsiteX3" fmla="*/ 28222 w 136178"/>
                <a:gd name="connsiteY3" fmla="*/ 63524 h 120732"/>
                <a:gd name="connsiteX4" fmla="*/ 2822 w 136178"/>
                <a:gd name="connsiteY4" fmla="*/ 23836 h 120732"/>
                <a:gd name="connsiteX5" fmla="*/ 2822 w 136178"/>
                <a:gd name="connsiteY5" fmla="*/ 95274 h 120732"/>
                <a:gd name="connsiteX6" fmla="*/ 2822 w 136178"/>
                <a:gd name="connsiteY6" fmla="*/ 104799 h 120732"/>
                <a:gd name="connsiteX7" fmla="*/ 40922 w 136178"/>
                <a:gd name="connsiteY7" fmla="*/ 58761 h 120732"/>
                <a:gd name="connsiteX8" fmla="*/ 136172 w 136178"/>
                <a:gd name="connsiteY8" fmla="*/ 24 h 120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178" h="120732">
                  <a:moveTo>
                    <a:pt x="136172" y="24"/>
                  </a:moveTo>
                  <a:cubicBezTo>
                    <a:pt x="135378" y="-1034"/>
                    <a:pt x="56532" y="32303"/>
                    <a:pt x="36159" y="52411"/>
                  </a:cubicBezTo>
                  <a:cubicBezTo>
                    <a:pt x="15786" y="72519"/>
                    <a:pt x="15257" y="118822"/>
                    <a:pt x="13934" y="120674"/>
                  </a:cubicBezTo>
                  <a:cubicBezTo>
                    <a:pt x="12611" y="122526"/>
                    <a:pt x="30074" y="79664"/>
                    <a:pt x="28222" y="63524"/>
                  </a:cubicBezTo>
                  <a:cubicBezTo>
                    <a:pt x="26370" y="47384"/>
                    <a:pt x="7055" y="18544"/>
                    <a:pt x="2822" y="23836"/>
                  </a:cubicBezTo>
                  <a:cubicBezTo>
                    <a:pt x="-1411" y="29128"/>
                    <a:pt x="2822" y="95274"/>
                    <a:pt x="2822" y="95274"/>
                  </a:cubicBezTo>
                  <a:cubicBezTo>
                    <a:pt x="2822" y="108768"/>
                    <a:pt x="-3528" y="110885"/>
                    <a:pt x="2822" y="104799"/>
                  </a:cubicBezTo>
                  <a:cubicBezTo>
                    <a:pt x="9172" y="98714"/>
                    <a:pt x="17109" y="74636"/>
                    <a:pt x="40922" y="58761"/>
                  </a:cubicBezTo>
                  <a:cubicBezTo>
                    <a:pt x="64734" y="42886"/>
                    <a:pt x="136966" y="1082"/>
                    <a:pt x="136172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DC9F5AA0-6F78-4661-9369-5898FCAC5009}"/>
                </a:ext>
              </a:extLst>
            </p:cNvPr>
            <p:cNvSpPr/>
            <p:nvPr/>
          </p:nvSpPr>
          <p:spPr>
            <a:xfrm>
              <a:off x="6308291" y="1885827"/>
              <a:ext cx="129372" cy="104904"/>
            </a:xfrm>
            <a:custGeom>
              <a:avLst/>
              <a:gdLst>
                <a:gd name="connsiteX0" fmla="*/ 9959 w 129372"/>
                <a:gd name="connsiteY0" fmla="*/ 104898 h 104904"/>
                <a:gd name="connsiteX1" fmla="*/ 25834 w 129372"/>
                <a:gd name="connsiteY1" fmla="*/ 57273 h 104904"/>
                <a:gd name="connsiteX2" fmla="*/ 434 w 129372"/>
                <a:gd name="connsiteY2" fmla="*/ 123 h 104904"/>
                <a:gd name="connsiteX3" fmla="*/ 51234 w 129372"/>
                <a:gd name="connsiteY3" fmla="*/ 41398 h 104904"/>
                <a:gd name="connsiteX4" fmla="*/ 55997 w 129372"/>
                <a:gd name="connsiteY4" fmla="*/ 19173 h 104904"/>
                <a:gd name="connsiteX5" fmla="*/ 129022 w 129372"/>
                <a:gd name="connsiteY5" fmla="*/ 35048 h 104904"/>
                <a:gd name="connsiteX6" fmla="*/ 81397 w 129372"/>
                <a:gd name="connsiteY6" fmla="*/ 54098 h 104904"/>
                <a:gd name="connsiteX7" fmla="*/ 9959 w 129372"/>
                <a:gd name="connsiteY7" fmla="*/ 104898 h 104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372" h="104904">
                  <a:moveTo>
                    <a:pt x="9959" y="104898"/>
                  </a:moveTo>
                  <a:cubicBezTo>
                    <a:pt x="699" y="105427"/>
                    <a:pt x="27421" y="74735"/>
                    <a:pt x="25834" y="57273"/>
                  </a:cubicBezTo>
                  <a:cubicBezTo>
                    <a:pt x="24247" y="39811"/>
                    <a:pt x="-3799" y="2769"/>
                    <a:pt x="434" y="123"/>
                  </a:cubicBezTo>
                  <a:cubicBezTo>
                    <a:pt x="4667" y="-2523"/>
                    <a:pt x="41974" y="38223"/>
                    <a:pt x="51234" y="41398"/>
                  </a:cubicBezTo>
                  <a:cubicBezTo>
                    <a:pt x="60494" y="44573"/>
                    <a:pt x="43032" y="20231"/>
                    <a:pt x="55997" y="19173"/>
                  </a:cubicBezTo>
                  <a:cubicBezTo>
                    <a:pt x="68962" y="18115"/>
                    <a:pt x="124789" y="29227"/>
                    <a:pt x="129022" y="35048"/>
                  </a:cubicBezTo>
                  <a:cubicBezTo>
                    <a:pt x="133255" y="40869"/>
                    <a:pt x="98066" y="44837"/>
                    <a:pt x="81397" y="54098"/>
                  </a:cubicBezTo>
                  <a:cubicBezTo>
                    <a:pt x="64728" y="63358"/>
                    <a:pt x="19219" y="104369"/>
                    <a:pt x="9959" y="1048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0EDD0334-C0F5-48FE-A951-CEDC040120DF}"/>
                </a:ext>
              </a:extLst>
            </p:cNvPr>
            <p:cNvSpPr/>
            <p:nvPr/>
          </p:nvSpPr>
          <p:spPr>
            <a:xfrm>
              <a:off x="6114441" y="1795459"/>
              <a:ext cx="109300" cy="81258"/>
            </a:xfrm>
            <a:custGeom>
              <a:avLst/>
              <a:gdLst>
                <a:gd name="connsiteX0" fmla="*/ 108559 w 109300"/>
                <a:gd name="connsiteY0" fmla="*/ 4 h 81258"/>
                <a:gd name="connsiteX1" fmla="*/ 48234 w 109300"/>
                <a:gd name="connsiteY1" fmla="*/ 60329 h 81258"/>
                <a:gd name="connsiteX2" fmla="*/ 48234 w 109300"/>
                <a:gd name="connsiteY2" fmla="*/ 80966 h 81258"/>
                <a:gd name="connsiteX3" fmla="*/ 40297 w 109300"/>
                <a:gd name="connsiteY3" fmla="*/ 71441 h 81258"/>
                <a:gd name="connsiteX4" fmla="*/ 609 w 109300"/>
                <a:gd name="connsiteY4" fmla="*/ 57154 h 81258"/>
                <a:gd name="connsiteX5" fmla="*/ 108559 w 109300"/>
                <a:gd name="connsiteY5" fmla="*/ 4 h 8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300" h="81258">
                  <a:moveTo>
                    <a:pt x="108559" y="4"/>
                  </a:moveTo>
                  <a:cubicBezTo>
                    <a:pt x="116497" y="533"/>
                    <a:pt x="58288" y="46835"/>
                    <a:pt x="48234" y="60329"/>
                  </a:cubicBezTo>
                  <a:cubicBezTo>
                    <a:pt x="38180" y="73823"/>
                    <a:pt x="49557" y="79114"/>
                    <a:pt x="48234" y="80966"/>
                  </a:cubicBezTo>
                  <a:cubicBezTo>
                    <a:pt x="46911" y="82818"/>
                    <a:pt x="48234" y="75410"/>
                    <a:pt x="40297" y="71441"/>
                  </a:cubicBezTo>
                  <a:cubicBezTo>
                    <a:pt x="32360" y="67472"/>
                    <a:pt x="-5212" y="65621"/>
                    <a:pt x="609" y="57154"/>
                  </a:cubicBezTo>
                  <a:cubicBezTo>
                    <a:pt x="6430" y="48687"/>
                    <a:pt x="100621" y="-525"/>
                    <a:pt x="108559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F2C85413-CC57-4186-8986-DB35D5DFDF9D}"/>
                </a:ext>
              </a:extLst>
            </p:cNvPr>
            <p:cNvSpPr/>
            <p:nvPr/>
          </p:nvSpPr>
          <p:spPr>
            <a:xfrm>
              <a:off x="6327500" y="1830208"/>
              <a:ext cx="163777" cy="87797"/>
            </a:xfrm>
            <a:custGeom>
              <a:avLst/>
              <a:gdLst>
                <a:gd name="connsiteX0" fmla="*/ 275 w 163777"/>
                <a:gd name="connsiteY0" fmla="*/ 68442 h 87797"/>
                <a:gd name="connsiteX1" fmla="*/ 92350 w 163777"/>
                <a:gd name="connsiteY1" fmla="*/ 8117 h 87797"/>
                <a:gd name="connsiteX2" fmla="*/ 149500 w 163777"/>
                <a:gd name="connsiteY2" fmla="*/ 81142 h 87797"/>
                <a:gd name="connsiteX3" fmla="*/ 160613 w 163777"/>
                <a:gd name="connsiteY3" fmla="*/ 77967 h 87797"/>
                <a:gd name="connsiteX4" fmla="*/ 160613 w 163777"/>
                <a:gd name="connsiteY4" fmla="*/ 23992 h 87797"/>
                <a:gd name="connsiteX5" fmla="*/ 124100 w 163777"/>
                <a:gd name="connsiteY5" fmla="*/ 180 h 87797"/>
                <a:gd name="connsiteX6" fmla="*/ 275 w 163777"/>
                <a:gd name="connsiteY6" fmla="*/ 68442 h 8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7" h="87797">
                  <a:moveTo>
                    <a:pt x="275" y="68442"/>
                  </a:moveTo>
                  <a:cubicBezTo>
                    <a:pt x="-5017" y="69765"/>
                    <a:pt x="67479" y="6000"/>
                    <a:pt x="92350" y="8117"/>
                  </a:cubicBezTo>
                  <a:cubicBezTo>
                    <a:pt x="117221" y="10234"/>
                    <a:pt x="138123" y="69500"/>
                    <a:pt x="149500" y="81142"/>
                  </a:cubicBezTo>
                  <a:cubicBezTo>
                    <a:pt x="160877" y="92784"/>
                    <a:pt x="158761" y="87492"/>
                    <a:pt x="160613" y="77967"/>
                  </a:cubicBezTo>
                  <a:cubicBezTo>
                    <a:pt x="162465" y="68442"/>
                    <a:pt x="166698" y="36956"/>
                    <a:pt x="160613" y="23992"/>
                  </a:cubicBezTo>
                  <a:cubicBezTo>
                    <a:pt x="154528" y="11028"/>
                    <a:pt x="145796" y="-1672"/>
                    <a:pt x="124100" y="180"/>
                  </a:cubicBezTo>
                  <a:cubicBezTo>
                    <a:pt x="102404" y="2032"/>
                    <a:pt x="5567" y="67119"/>
                    <a:pt x="275" y="684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CEA39808-63FD-4D25-9751-E9CA6D7D912F}"/>
                </a:ext>
              </a:extLst>
            </p:cNvPr>
            <p:cNvSpPr/>
            <p:nvPr/>
          </p:nvSpPr>
          <p:spPr>
            <a:xfrm>
              <a:off x="6748358" y="1314049"/>
              <a:ext cx="37410" cy="244269"/>
            </a:xfrm>
            <a:custGeom>
              <a:avLst/>
              <a:gdLst>
                <a:gd name="connsiteX0" fmla="*/ 105 w 37410"/>
                <a:gd name="connsiteY0" fmla="*/ 401 h 244269"/>
                <a:gd name="connsiteX1" fmla="*/ 36617 w 37410"/>
                <a:gd name="connsiteY1" fmla="*/ 98826 h 244269"/>
                <a:gd name="connsiteX2" fmla="*/ 25505 w 37410"/>
                <a:gd name="connsiteY2" fmla="*/ 240114 h 244269"/>
                <a:gd name="connsiteX3" fmla="*/ 28680 w 37410"/>
                <a:gd name="connsiteY3" fmla="*/ 200426 h 244269"/>
                <a:gd name="connsiteX4" fmla="*/ 25505 w 37410"/>
                <a:gd name="connsiteY4" fmla="*/ 135339 h 244269"/>
                <a:gd name="connsiteX5" fmla="*/ 105 w 37410"/>
                <a:gd name="connsiteY5" fmla="*/ 401 h 24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410" h="244269">
                  <a:moveTo>
                    <a:pt x="105" y="401"/>
                  </a:moveTo>
                  <a:cubicBezTo>
                    <a:pt x="1957" y="-5685"/>
                    <a:pt x="32384" y="58874"/>
                    <a:pt x="36617" y="98826"/>
                  </a:cubicBezTo>
                  <a:cubicBezTo>
                    <a:pt x="40850" y="138778"/>
                    <a:pt x="26828" y="223181"/>
                    <a:pt x="25505" y="240114"/>
                  </a:cubicBezTo>
                  <a:cubicBezTo>
                    <a:pt x="24182" y="257047"/>
                    <a:pt x="28680" y="217888"/>
                    <a:pt x="28680" y="200426"/>
                  </a:cubicBezTo>
                  <a:cubicBezTo>
                    <a:pt x="28680" y="182964"/>
                    <a:pt x="29738" y="165501"/>
                    <a:pt x="25505" y="135339"/>
                  </a:cubicBezTo>
                  <a:cubicBezTo>
                    <a:pt x="21272" y="105177"/>
                    <a:pt x="-1747" y="6487"/>
                    <a:pt x="105" y="4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61B3974C-7558-4CA8-B3C8-938C9E6E1D3E}"/>
                </a:ext>
              </a:extLst>
            </p:cNvPr>
            <p:cNvSpPr/>
            <p:nvPr/>
          </p:nvSpPr>
          <p:spPr>
            <a:xfrm>
              <a:off x="6671968" y="1526369"/>
              <a:ext cx="114741" cy="352123"/>
            </a:xfrm>
            <a:custGeom>
              <a:avLst/>
              <a:gdLst>
                <a:gd name="connsiteX0" fmla="*/ 113007 w 114741"/>
                <a:gd name="connsiteY0" fmla="*/ 806 h 352123"/>
                <a:gd name="connsiteX1" fmla="*/ 76495 w 114741"/>
                <a:gd name="connsiteY1" fmla="*/ 134156 h 352123"/>
                <a:gd name="connsiteX2" fmla="*/ 52682 w 114741"/>
                <a:gd name="connsiteY2" fmla="*/ 164319 h 352123"/>
                <a:gd name="connsiteX3" fmla="*/ 35220 w 114741"/>
                <a:gd name="connsiteY3" fmla="*/ 197656 h 352123"/>
                <a:gd name="connsiteX4" fmla="*/ 27282 w 114741"/>
                <a:gd name="connsiteY4" fmla="*/ 243694 h 352123"/>
                <a:gd name="connsiteX5" fmla="*/ 1882 w 114741"/>
                <a:gd name="connsiteY5" fmla="*/ 350056 h 352123"/>
                <a:gd name="connsiteX6" fmla="*/ 3470 w 114741"/>
                <a:gd name="connsiteY6" fmla="*/ 305606 h 352123"/>
                <a:gd name="connsiteX7" fmla="*/ 16170 w 114741"/>
                <a:gd name="connsiteY7" fmla="*/ 204006 h 352123"/>
                <a:gd name="connsiteX8" fmla="*/ 113007 w 114741"/>
                <a:gd name="connsiteY8" fmla="*/ 806 h 35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741" h="352123">
                  <a:moveTo>
                    <a:pt x="113007" y="806"/>
                  </a:moveTo>
                  <a:cubicBezTo>
                    <a:pt x="123061" y="-10836"/>
                    <a:pt x="86549" y="106904"/>
                    <a:pt x="76495" y="134156"/>
                  </a:cubicBezTo>
                  <a:cubicBezTo>
                    <a:pt x="66441" y="161408"/>
                    <a:pt x="59561" y="153736"/>
                    <a:pt x="52682" y="164319"/>
                  </a:cubicBezTo>
                  <a:cubicBezTo>
                    <a:pt x="45803" y="174902"/>
                    <a:pt x="39453" y="184427"/>
                    <a:pt x="35220" y="197656"/>
                  </a:cubicBezTo>
                  <a:cubicBezTo>
                    <a:pt x="30987" y="210885"/>
                    <a:pt x="32838" y="218294"/>
                    <a:pt x="27282" y="243694"/>
                  </a:cubicBezTo>
                  <a:cubicBezTo>
                    <a:pt x="21726" y="269094"/>
                    <a:pt x="5851" y="339737"/>
                    <a:pt x="1882" y="350056"/>
                  </a:cubicBezTo>
                  <a:cubicBezTo>
                    <a:pt x="-2087" y="360375"/>
                    <a:pt x="1089" y="329948"/>
                    <a:pt x="3470" y="305606"/>
                  </a:cubicBezTo>
                  <a:cubicBezTo>
                    <a:pt x="5851" y="281264"/>
                    <a:pt x="-234" y="251366"/>
                    <a:pt x="16170" y="204006"/>
                  </a:cubicBezTo>
                  <a:cubicBezTo>
                    <a:pt x="32574" y="156646"/>
                    <a:pt x="102953" y="12448"/>
                    <a:pt x="113007" y="8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2653F235-53A3-4028-91D7-32ACEE0E2E49}"/>
                </a:ext>
              </a:extLst>
            </p:cNvPr>
            <p:cNvSpPr/>
            <p:nvPr/>
          </p:nvSpPr>
          <p:spPr>
            <a:xfrm>
              <a:off x="6663719" y="1341162"/>
              <a:ext cx="156703" cy="555141"/>
            </a:xfrm>
            <a:custGeom>
              <a:avLst/>
              <a:gdLst>
                <a:gd name="connsiteX0" fmla="*/ 114906 w 156703"/>
                <a:gd name="connsiteY0" fmla="*/ 276 h 555141"/>
                <a:gd name="connsiteX1" fmla="*/ 135544 w 156703"/>
                <a:gd name="connsiteY1" fmla="*/ 117751 h 555141"/>
                <a:gd name="connsiteX2" fmla="*/ 145069 w 156703"/>
                <a:gd name="connsiteY2" fmla="*/ 165376 h 555141"/>
                <a:gd name="connsiteX3" fmla="*/ 116494 w 156703"/>
                <a:gd name="connsiteY3" fmla="*/ 257451 h 555141"/>
                <a:gd name="connsiteX4" fmla="*/ 87919 w 156703"/>
                <a:gd name="connsiteY4" fmla="*/ 351113 h 555141"/>
                <a:gd name="connsiteX5" fmla="*/ 64106 w 156703"/>
                <a:gd name="connsiteY5" fmla="*/ 397151 h 555141"/>
                <a:gd name="connsiteX6" fmla="*/ 38706 w 156703"/>
                <a:gd name="connsiteY6" fmla="*/ 468588 h 555141"/>
                <a:gd name="connsiteX7" fmla="*/ 606 w 156703"/>
                <a:gd name="connsiteY7" fmla="*/ 554313 h 555141"/>
                <a:gd name="connsiteX8" fmla="*/ 24419 w 156703"/>
                <a:gd name="connsiteY8" fmla="*/ 497163 h 555141"/>
                <a:gd name="connsiteX9" fmla="*/ 133956 w 156703"/>
                <a:gd name="connsiteY9" fmla="*/ 274913 h 555141"/>
                <a:gd name="connsiteX10" fmla="*/ 156181 w 156703"/>
                <a:gd name="connsiteY10" fmla="*/ 154263 h 555141"/>
                <a:gd name="connsiteX11" fmla="*/ 114906 w 156703"/>
                <a:gd name="connsiteY11" fmla="*/ 276 h 55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6703" h="555141">
                  <a:moveTo>
                    <a:pt x="114906" y="276"/>
                  </a:moveTo>
                  <a:cubicBezTo>
                    <a:pt x="111467" y="-5809"/>
                    <a:pt x="130517" y="90234"/>
                    <a:pt x="135544" y="117751"/>
                  </a:cubicBezTo>
                  <a:cubicBezTo>
                    <a:pt x="140571" y="145268"/>
                    <a:pt x="148244" y="142093"/>
                    <a:pt x="145069" y="165376"/>
                  </a:cubicBezTo>
                  <a:cubicBezTo>
                    <a:pt x="141894" y="188659"/>
                    <a:pt x="126019" y="226495"/>
                    <a:pt x="116494" y="257451"/>
                  </a:cubicBezTo>
                  <a:cubicBezTo>
                    <a:pt x="106969" y="288407"/>
                    <a:pt x="96650" y="327830"/>
                    <a:pt x="87919" y="351113"/>
                  </a:cubicBezTo>
                  <a:cubicBezTo>
                    <a:pt x="79188" y="374396"/>
                    <a:pt x="72308" y="377572"/>
                    <a:pt x="64106" y="397151"/>
                  </a:cubicBezTo>
                  <a:cubicBezTo>
                    <a:pt x="55904" y="416730"/>
                    <a:pt x="49289" y="442394"/>
                    <a:pt x="38706" y="468588"/>
                  </a:cubicBezTo>
                  <a:cubicBezTo>
                    <a:pt x="28123" y="494782"/>
                    <a:pt x="2987" y="549551"/>
                    <a:pt x="606" y="554313"/>
                  </a:cubicBezTo>
                  <a:cubicBezTo>
                    <a:pt x="-1775" y="559075"/>
                    <a:pt x="2194" y="543730"/>
                    <a:pt x="24419" y="497163"/>
                  </a:cubicBezTo>
                  <a:cubicBezTo>
                    <a:pt x="46644" y="450596"/>
                    <a:pt x="111996" y="332063"/>
                    <a:pt x="133956" y="274913"/>
                  </a:cubicBezTo>
                  <a:cubicBezTo>
                    <a:pt x="155916" y="217763"/>
                    <a:pt x="158033" y="194744"/>
                    <a:pt x="156181" y="154263"/>
                  </a:cubicBezTo>
                  <a:cubicBezTo>
                    <a:pt x="154329" y="113782"/>
                    <a:pt x="118345" y="6361"/>
                    <a:pt x="114906" y="2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207176D4-ED77-425F-B038-0D1B59917955}"/>
                </a:ext>
              </a:extLst>
            </p:cNvPr>
            <p:cNvSpPr/>
            <p:nvPr/>
          </p:nvSpPr>
          <p:spPr>
            <a:xfrm>
              <a:off x="6744770" y="1295996"/>
              <a:ext cx="142299" cy="178241"/>
            </a:xfrm>
            <a:custGeom>
              <a:avLst/>
              <a:gdLst>
                <a:gd name="connsiteX0" fmla="*/ 518 w 142299"/>
                <a:gd name="connsiteY0" fmla="*/ 992 h 178241"/>
                <a:gd name="connsiteX1" fmla="*/ 79893 w 142299"/>
                <a:gd name="connsiteY1" fmla="*/ 37504 h 178241"/>
                <a:gd name="connsiteX2" fmla="*/ 106880 w 142299"/>
                <a:gd name="connsiteY2" fmla="*/ 77192 h 178241"/>
                <a:gd name="connsiteX3" fmla="*/ 140218 w 142299"/>
                <a:gd name="connsiteY3" fmla="*/ 177204 h 178241"/>
                <a:gd name="connsiteX4" fmla="*/ 137043 w 142299"/>
                <a:gd name="connsiteY4" fmla="*/ 126404 h 178241"/>
                <a:gd name="connsiteX5" fmla="*/ 122755 w 142299"/>
                <a:gd name="connsiteY5" fmla="*/ 78779 h 178241"/>
                <a:gd name="connsiteX6" fmla="*/ 518 w 142299"/>
                <a:gd name="connsiteY6" fmla="*/ 992 h 178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299" h="178241">
                  <a:moveTo>
                    <a:pt x="518" y="992"/>
                  </a:moveTo>
                  <a:cubicBezTo>
                    <a:pt x="-6626" y="-5887"/>
                    <a:pt x="62166" y="24804"/>
                    <a:pt x="79893" y="37504"/>
                  </a:cubicBezTo>
                  <a:cubicBezTo>
                    <a:pt x="97620" y="50204"/>
                    <a:pt x="96826" y="53909"/>
                    <a:pt x="106880" y="77192"/>
                  </a:cubicBezTo>
                  <a:cubicBezTo>
                    <a:pt x="116934" y="100475"/>
                    <a:pt x="135191" y="169002"/>
                    <a:pt x="140218" y="177204"/>
                  </a:cubicBezTo>
                  <a:cubicBezTo>
                    <a:pt x="145245" y="185406"/>
                    <a:pt x="139953" y="142808"/>
                    <a:pt x="137043" y="126404"/>
                  </a:cubicBezTo>
                  <a:cubicBezTo>
                    <a:pt x="134133" y="110000"/>
                    <a:pt x="139424" y="97035"/>
                    <a:pt x="122755" y="78779"/>
                  </a:cubicBezTo>
                  <a:cubicBezTo>
                    <a:pt x="106086" y="60523"/>
                    <a:pt x="7662" y="7871"/>
                    <a:pt x="518" y="9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C3F6B2BC-09FB-448C-94EC-E5B2877D5D78}"/>
                </a:ext>
              </a:extLst>
            </p:cNvPr>
            <p:cNvSpPr/>
            <p:nvPr/>
          </p:nvSpPr>
          <p:spPr>
            <a:xfrm>
              <a:off x="6765798" y="1339804"/>
              <a:ext cx="101004" cy="185883"/>
            </a:xfrm>
            <a:custGeom>
              <a:avLst/>
              <a:gdLst>
                <a:gd name="connsiteX0" fmla="*/ 127 w 101004"/>
                <a:gd name="connsiteY0" fmla="*/ 46 h 185883"/>
                <a:gd name="connsiteX1" fmla="*/ 77915 w 101004"/>
                <a:gd name="connsiteY1" fmla="*/ 60371 h 185883"/>
                <a:gd name="connsiteX2" fmla="*/ 85852 w 101004"/>
                <a:gd name="connsiteY2" fmla="*/ 134984 h 185883"/>
                <a:gd name="connsiteX3" fmla="*/ 62040 w 101004"/>
                <a:gd name="connsiteY3" fmla="*/ 185784 h 185883"/>
                <a:gd name="connsiteX4" fmla="*/ 76327 w 101004"/>
                <a:gd name="connsiteY4" fmla="*/ 122284 h 185883"/>
                <a:gd name="connsiteX5" fmla="*/ 98552 w 101004"/>
                <a:gd name="connsiteY5" fmla="*/ 69896 h 185883"/>
                <a:gd name="connsiteX6" fmla="*/ 127 w 101004"/>
                <a:gd name="connsiteY6" fmla="*/ 46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004" h="185883">
                  <a:moveTo>
                    <a:pt x="127" y="46"/>
                  </a:moveTo>
                  <a:cubicBezTo>
                    <a:pt x="-3312" y="-1541"/>
                    <a:pt x="63628" y="37881"/>
                    <a:pt x="77915" y="60371"/>
                  </a:cubicBezTo>
                  <a:cubicBezTo>
                    <a:pt x="92203" y="82861"/>
                    <a:pt x="88498" y="114082"/>
                    <a:pt x="85852" y="134984"/>
                  </a:cubicBezTo>
                  <a:cubicBezTo>
                    <a:pt x="83206" y="155886"/>
                    <a:pt x="63628" y="187901"/>
                    <a:pt x="62040" y="185784"/>
                  </a:cubicBezTo>
                  <a:cubicBezTo>
                    <a:pt x="60452" y="183667"/>
                    <a:pt x="70242" y="141599"/>
                    <a:pt x="76327" y="122284"/>
                  </a:cubicBezTo>
                  <a:cubicBezTo>
                    <a:pt x="82412" y="102969"/>
                    <a:pt x="109135" y="87623"/>
                    <a:pt x="98552" y="69896"/>
                  </a:cubicBezTo>
                  <a:cubicBezTo>
                    <a:pt x="87969" y="52169"/>
                    <a:pt x="3566" y="1633"/>
                    <a:pt x="127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7DA88C9D-0286-43C6-9564-D9ED2BAE0B4E}"/>
                </a:ext>
              </a:extLst>
            </p:cNvPr>
            <p:cNvSpPr/>
            <p:nvPr/>
          </p:nvSpPr>
          <p:spPr>
            <a:xfrm>
              <a:off x="6776709" y="1560513"/>
              <a:ext cx="54555" cy="250990"/>
            </a:xfrm>
            <a:custGeom>
              <a:avLst/>
              <a:gdLst>
                <a:gd name="connsiteX0" fmla="*/ 54304 w 54555"/>
                <a:gd name="connsiteY0" fmla="*/ 0 h 250990"/>
                <a:gd name="connsiteX1" fmla="*/ 20966 w 54555"/>
                <a:gd name="connsiteY1" fmla="*/ 87312 h 250990"/>
                <a:gd name="connsiteX2" fmla="*/ 1916 w 54555"/>
                <a:gd name="connsiteY2" fmla="*/ 134937 h 250990"/>
                <a:gd name="connsiteX3" fmla="*/ 1916 w 54555"/>
                <a:gd name="connsiteY3" fmla="*/ 250825 h 250990"/>
                <a:gd name="connsiteX4" fmla="*/ 13029 w 54555"/>
                <a:gd name="connsiteY4" fmla="*/ 158750 h 250990"/>
                <a:gd name="connsiteX5" fmla="*/ 1916 w 54555"/>
                <a:gd name="connsiteY5" fmla="*/ 85725 h 250990"/>
                <a:gd name="connsiteX6" fmla="*/ 54304 w 54555"/>
                <a:gd name="connsiteY6" fmla="*/ 0 h 25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555" h="250990">
                  <a:moveTo>
                    <a:pt x="54304" y="0"/>
                  </a:moveTo>
                  <a:cubicBezTo>
                    <a:pt x="57479" y="265"/>
                    <a:pt x="29697" y="64822"/>
                    <a:pt x="20966" y="87312"/>
                  </a:cubicBezTo>
                  <a:cubicBezTo>
                    <a:pt x="12235" y="109802"/>
                    <a:pt x="5091" y="107685"/>
                    <a:pt x="1916" y="134937"/>
                  </a:cubicBezTo>
                  <a:cubicBezTo>
                    <a:pt x="-1259" y="162189"/>
                    <a:pt x="64" y="246856"/>
                    <a:pt x="1916" y="250825"/>
                  </a:cubicBezTo>
                  <a:cubicBezTo>
                    <a:pt x="3768" y="254794"/>
                    <a:pt x="13029" y="186267"/>
                    <a:pt x="13029" y="158750"/>
                  </a:cubicBezTo>
                  <a:cubicBezTo>
                    <a:pt x="13029" y="131233"/>
                    <a:pt x="-2846" y="110067"/>
                    <a:pt x="1916" y="85725"/>
                  </a:cubicBezTo>
                  <a:cubicBezTo>
                    <a:pt x="6678" y="61383"/>
                    <a:pt x="51129" y="-265"/>
                    <a:pt x="5430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D65E1A40-4F07-425D-8DB2-B51C1D7F41C9}"/>
                </a:ext>
              </a:extLst>
            </p:cNvPr>
            <p:cNvSpPr/>
            <p:nvPr/>
          </p:nvSpPr>
          <p:spPr>
            <a:xfrm>
              <a:off x="6729275" y="1496188"/>
              <a:ext cx="144711" cy="517937"/>
            </a:xfrm>
            <a:custGeom>
              <a:avLst/>
              <a:gdLst>
                <a:gd name="connsiteX0" fmla="*/ 144600 w 144711"/>
                <a:gd name="connsiteY0" fmla="*/ 825 h 517937"/>
                <a:gd name="connsiteX1" fmla="*/ 92213 w 144711"/>
                <a:gd name="connsiteY1" fmla="*/ 111950 h 517937"/>
                <a:gd name="connsiteX2" fmla="*/ 85863 w 144711"/>
                <a:gd name="connsiteY2" fmla="*/ 221487 h 517937"/>
                <a:gd name="connsiteX3" fmla="*/ 63638 w 144711"/>
                <a:gd name="connsiteY3" fmla="*/ 319912 h 517937"/>
                <a:gd name="connsiteX4" fmla="*/ 1725 w 144711"/>
                <a:gd name="connsiteY4" fmla="*/ 515175 h 517937"/>
                <a:gd name="connsiteX5" fmla="*/ 22363 w 144711"/>
                <a:gd name="connsiteY5" fmla="*/ 416750 h 517937"/>
                <a:gd name="connsiteX6" fmla="*/ 76338 w 144711"/>
                <a:gd name="connsiteY6" fmla="*/ 172275 h 517937"/>
                <a:gd name="connsiteX7" fmla="*/ 144600 w 144711"/>
                <a:gd name="connsiteY7" fmla="*/ 825 h 51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711" h="517937">
                  <a:moveTo>
                    <a:pt x="144600" y="825"/>
                  </a:moveTo>
                  <a:cubicBezTo>
                    <a:pt x="147246" y="-9229"/>
                    <a:pt x="102002" y="75173"/>
                    <a:pt x="92213" y="111950"/>
                  </a:cubicBezTo>
                  <a:cubicBezTo>
                    <a:pt x="82424" y="148727"/>
                    <a:pt x="90625" y="186827"/>
                    <a:pt x="85863" y="221487"/>
                  </a:cubicBezTo>
                  <a:cubicBezTo>
                    <a:pt x="81101" y="256147"/>
                    <a:pt x="77661" y="270964"/>
                    <a:pt x="63638" y="319912"/>
                  </a:cubicBezTo>
                  <a:cubicBezTo>
                    <a:pt x="49615" y="368860"/>
                    <a:pt x="8604" y="499035"/>
                    <a:pt x="1725" y="515175"/>
                  </a:cubicBezTo>
                  <a:cubicBezTo>
                    <a:pt x="-5154" y="531315"/>
                    <a:pt x="9928" y="473900"/>
                    <a:pt x="22363" y="416750"/>
                  </a:cubicBezTo>
                  <a:cubicBezTo>
                    <a:pt x="34798" y="359600"/>
                    <a:pt x="55436" y="244506"/>
                    <a:pt x="76338" y="172275"/>
                  </a:cubicBezTo>
                  <a:cubicBezTo>
                    <a:pt x="97240" y="100044"/>
                    <a:pt x="141954" y="10879"/>
                    <a:pt x="144600" y="8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5AC2115E-4207-41B1-A872-E937B1D3DA9B}"/>
                </a:ext>
              </a:extLst>
            </p:cNvPr>
            <p:cNvSpPr/>
            <p:nvPr/>
          </p:nvSpPr>
          <p:spPr>
            <a:xfrm>
              <a:off x="6492481" y="1942503"/>
              <a:ext cx="223563" cy="89562"/>
            </a:xfrm>
            <a:custGeom>
              <a:avLst/>
              <a:gdLst>
                <a:gd name="connsiteX0" fmla="*/ 394 w 223563"/>
                <a:gd name="connsiteY0" fmla="*/ 14885 h 89562"/>
                <a:gd name="connsiteX1" fmla="*/ 98819 w 223563"/>
                <a:gd name="connsiteY1" fmla="*/ 2185 h 89562"/>
                <a:gd name="connsiteX2" fmla="*/ 197244 w 223563"/>
                <a:gd name="connsiteY2" fmla="*/ 62510 h 89562"/>
                <a:gd name="connsiteX3" fmla="*/ 222644 w 223563"/>
                <a:gd name="connsiteY3" fmla="*/ 89497 h 89562"/>
                <a:gd name="connsiteX4" fmla="*/ 209944 w 223563"/>
                <a:gd name="connsiteY4" fmla="*/ 68860 h 89562"/>
                <a:gd name="connsiteX5" fmla="*/ 136919 w 223563"/>
                <a:gd name="connsiteY5" fmla="*/ 30760 h 89562"/>
                <a:gd name="connsiteX6" fmla="*/ 394 w 223563"/>
                <a:gd name="connsiteY6" fmla="*/ 14885 h 8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3563" h="89562">
                  <a:moveTo>
                    <a:pt x="394" y="14885"/>
                  </a:moveTo>
                  <a:cubicBezTo>
                    <a:pt x="-5956" y="10123"/>
                    <a:pt x="66011" y="-5752"/>
                    <a:pt x="98819" y="2185"/>
                  </a:cubicBezTo>
                  <a:cubicBezTo>
                    <a:pt x="131627" y="10122"/>
                    <a:pt x="176607" y="47958"/>
                    <a:pt x="197244" y="62510"/>
                  </a:cubicBezTo>
                  <a:cubicBezTo>
                    <a:pt x="217881" y="77062"/>
                    <a:pt x="220527" y="88439"/>
                    <a:pt x="222644" y="89497"/>
                  </a:cubicBezTo>
                  <a:cubicBezTo>
                    <a:pt x="224761" y="90555"/>
                    <a:pt x="224231" y="78649"/>
                    <a:pt x="209944" y="68860"/>
                  </a:cubicBezTo>
                  <a:cubicBezTo>
                    <a:pt x="195657" y="59071"/>
                    <a:pt x="163906" y="39756"/>
                    <a:pt x="136919" y="30760"/>
                  </a:cubicBezTo>
                  <a:cubicBezTo>
                    <a:pt x="109932" y="21764"/>
                    <a:pt x="6744" y="19647"/>
                    <a:pt x="394" y="14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DAE42275-3C3B-4541-ACE6-250BD993808E}"/>
                </a:ext>
              </a:extLst>
            </p:cNvPr>
            <p:cNvSpPr/>
            <p:nvPr/>
          </p:nvSpPr>
          <p:spPr>
            <a:xfrm>
              <a:off x="6489630" y="1992112"/>
              <a:ext cx="210766" cy="60595"/>
            </a:xfrm>
            <a:custGeom>
              <a:avLst/>
              <a:gdLst>
                <a:gd name="connsiteX0" fmla="*/ 70 w 210766"/>
                <a:gd name="connsiteY0" fmla="*/ 201 h 60595"/>
                <a:gd name="connsiteX1" fmla="*/ 108020 w 210766"/>
                <a:gd name="connsiteY1" fmla="*/ 52588 h 60595"/>
                <a:gd name="connsiteX2" fmla="*/ 179458 w 210766"/>
                <a:gd name="connsiteY2" fmla="*/ 60526 h 60595"/>
                <a:gd name="connsiteX3" fmla="*/ 209620 w 210766"/>
                <a:gd name="connsiteY3" fmla="*/ 54176 h 60595"/>
                <a:gd name="connsiteX4" fmla="*/ 142945 w 210766"/>
                <a:gd name="connsiteY4" fmla="*/ 52588 h 60595"/>
                <a:gd name="connsiteX5" fmla="*/ 92145 w 210766"/>
                <a:gd name="connsiteY5" fmla="*/ 35126 h 60595"/>
                <a:gd name="connsiteX6" fmla="*/ 70 w 210766"/>
                <a:gd name="connsiteY6" fmla="*/ 201 h 60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766" h="60595">
                  <a:moveTo>
                    <a:pt x="70" y="201"/>
                  </a:moveTo>
                  <a:cubicBezTo>
                    <a:pt x="2716" y="3111"/>
                    <a:pt x="78122" y="42534"/>
                    <a:pt x="108020" y="52588"/>
                  </a:cubicBezTo>
                  <a:cubicBezTo>
                    <a:pt x="137918" y="62642"/>
                    <a:pt x="162525" y="60261"/>
                    <a:pt x="179458" y="60526"/>
                  </a:cubicBezTo>
                  <a:cubicBezTo>
                    <a:pt x="196391" y="60791"/>
                    <a:pt x="215705" y="55499"/>
                    <a:pt x="209620" y="54176"/>
                  </a:cubicBezTo>
                  <a:cubicBezTo>
                    <a:pt x="203535" y="52853"/>
                    <a:pt x="162524" y="55763"/>
                    <a:pt x="142945" y="52588"/>
                  </a:cubicBezTo>
                  <a:cubicBezTo>
                    <a:pt x="123366" y="49413"/>
                    <a:pt x="113841" y="43593"/>
                    <a:pt x="92145" y="35126"/>
                  </a:cubicBezTo>
                  <a:cubicBezTo>
                    <a:pt x="70449" y="26659"/>
                    <a:pt x="-2576" y="-2709"/>
                    <a:pt x="70" y="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5C1CDDC9-96CA-4F21-8672-43F7C8297B2B}"/>
                </a:ext>
              </a:extLst>
            </p:cNvPr>
            <p:cNvSpPr/>
            <p:nvPr/>
          </p:nvSpPr>
          <p:spPr>
            <a:xfrm>
              <a:off x="6442236" y="2003255"/>
              <a:ext cx="280838" cy="80321"/>
            </a:xfrm>
            <a:custGeom>
              <a:avLst/>
              <a:gdLst>
                <a:gd name="connsiteX0" fmla="*/ 3014 w 280838"/>
                <a:gd name="connsiteY0" fmla="*/ 170 h 80321"/>
                <a:gd name="connsiteX1" fmla="*/ 172877 w 280838"/>
                <a:gd name="connsiteY1" fmla="*/ 66845 h 80321"/>
                <a:gd name="connsiteX2" fmla="*/ 244314 w 280838"/>
                <a:gd name="connsiteY2" fmla="*/ 79545 h 80321"/>
                <a:gd name="connsiteX3" fmla="*/ 280827 w 280838"/>
                <a:gd name="connsiteY3" fmla="*/ 54145 h 80321"/>
                <a:gd name="connsiteX4" fmla="*/ 247489 w 280838"/>
                <a:gd name="connsiteY4" fmla="*/ 60495 h 80321"/>
                <a:gd name="connsiteX5" fmla="*/ 180814 w 280838"/>
                <a:gd name="connsiteY5" fmla="*/ 58908 h 80321"/>
                <a:gd name="connsiteX6" fmla="*/ 71277 w 280838"/>
                <a:gd name="connsiteY6" fmla="*/ 47795 h 80321"/>
                <a:gd name="connsiteX7" fmla="*/ 3014 w 280838"/>
                <a:gd name="connsiteY7" fmla="*/ 170 h 80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838" h="80321">
                  <a:moveTo>
                    <a:pt x="3014" y="170"/>
                  </a:moveTo>
                  <a:cubicBezTo>
                    <a:pt x="19947" y="3345"/>
                    <a:pt x="132660" y="53616"/>
                    <a:pt x="172877" y="66845"/>
                  </a:cubicBezTo>
                  <a:cubicBezTo>
                    <a:pt x="213094" y="80074"/>
                    <a:pt x="226322" y="81662"/>
                    <a:pt x="244314" y="79545"/>
                  </a:cubicBezTo>
                  <a:cubicBezTo>
                    <a:pt x="262306" y="77428"/>
                    <a:pt x="280298" y="57320"/>
                    <a:pt x="280827" y="54145"/>
                  </a:cubicBezTo>
                  <a:cubicBezTo>
                    <a:pt x="281356" y="50970"/>
                    <a:pt x="264158" y="59701"/>
                    <a:pt x="247489" y="60495"/>
                  </a:cubicBezTo>
                  <a:cubicBezTo>
                    <a:pt x="230820" y="61289"/>
                    <a:pt x="210183" y="61025"/>
                    <a:pt x="180814" y="58908"/>
                  </a:cubicBezTo>
                  <a:cubicBezTo>
                    <a:pt x="151445" y="56791"/>
                    <a:pt x="97735" y="56526"/>
                    <a:pt x="71277" y="47795"/>
                  </a:cubicBezTo>
                  <a:cubicBezTo>
                    <a:pt x="44819" y="39064"/>
                    <a:pt x="-13919" y="-3005"/>
                    <a:pt x="3014" y="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670FF606-4C7A-4E90-A957-4A164D69B534}"/>
                </a:ext>
              </a:extLst>
            </p:cNvPr>
            <p:cNvSpPr/>
            <p:nvPr/>
          </p:nvSpPr>
          <p:spPr>
            <a:xfrm>
              <a:off x="6570357" y="1986806"/>
              <a:ext cx="103154" cy="42762"/>
            </a:xfrm>
            <a:custGeom>
              <a:avLst/>
              <a:gdLst>
                <a:gd name="connsiteX0" fmla="*/ 306 w 103154"/>
                <a:gd name="connsiteY0" fmla="*/ 3919 h 42762"/>
                <a:gd name="connsiteX1" fmla="*/ 59043 w 103154"/>
                <a:gd name="connsiteY1" fmla="*/ 3919 h 42762"/>
                <a:gd name="connsiteX2" fmla="*/ 101906 w 103154"/>
                <a:gd name="connsiteY2" fmla="*/ 42019 h 42762"/>
                <a:gd name="connsiteX3" fmla="*/ 86031 w 103154"/>
                <a:gd name="connsiteY3" fmla="*/ 27732 h 42762"/>
                <a:gd name="connsiteX4" fmla="*/ 306 w 103154"/>
                <a:gd name="connsiteY4" fmla="*/ 3919 h 4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54" h="42762">
                  <a:moveTo>
                    <a:pt x="306" y="3919"/>
                  </a:moveTo>
                  <a:cubicBezTo>
                    <a:pt x="-4192" y="-50"/>
                    <a:pt x="42110" y="-2431"/>
                    <a:pt x="59043" y="3919"/>
                  </a:cubicBezTo>
                  <a:cubicBezTo>
                    <a:pt x="75976" y="10269"/>
                    <a:pt x="97408" y="38050"/>
                    <a:pt x="101906" y="42019"/>
                  </a:cubicBezTo>
                  <a:cubicBezTo>
                    <a:pt x="106404" y="45988"/>
                    <a:pt x="98202" y="33024"/>
                    <a:pt x="86031" y="27732"/>
                  </a:cubicBezTo>
                  <a:cubicBezTo>
                    <a:pt x="73860" y="22440"/>
                    <a:pt x="4804" y="7888"/>
                    <a:pt x="306" y="39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8CA7B9A2-DEE8-4708-89D4-2A5DE55E9073}"/>
                </a:ext>
              </a:extLst>
            </p:cNvPr>
            <p:cNvSpPr/>
            <p:nvPr/>
          </p:nvSpPr>
          <p:spPr>
            <a:xfrm>
              <a:off x="6360431" y="1928929"/>
              <a:ext cx="153594" cy="28762"/>
            </a:xfrm>
            <a:custGeom>
              <a:avLst/>
              <a:gdLst>
                <a:gd name="connsiteX0" fmla="*/ 682 w 153594"/>
                <a:gd name="connsiteY0" fmla="*/ 28459 h 28762"/>
                <a:gd name="connsiteX1" fmla="*/ 61007 w 153594"/>
                <a:gd name="connsiteY1" fmla="*/ 4646 h 28762"/>
                <a:gd name="connsiteX2" fmla="*/ 76882 w 153594"/>
                <a:gd name="connsiteY2" fmla="*/ 1471 h 28762"/>
                <a:gd name="connsiteX3" fmla="*/ 153082 w 153594"/>
                <a:gd name="connsiteY3" fmla="*/ 22109 h 28762"/>
                <a:gd name="connsiteX4" fmla="*/ 105457 w 153594"/>
                <a:gd name="connsiteY4" fmla="*/ 18934 h 28762"/>
                <a:gd name="connsiteX5" fmla="*/ 682 w 153594"/>
                <a:gd name="connsiteY5" fmla="*/ 28459 h 28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594" h="28762">
                  <a:moveTo>
                    <a:pt x="682" y="28459"/>
                  </a:moveTo>
                  <a:cubicBezTo>
                    <a:pt x="-6726" y="26078"/>
                    <a:pt x="48307" y="9144"/>
                    <a:pt x="61007" y="4646"/>
                  </a:cubicBezTo>
                  <a:cubicBezTo>
                    <a:pt x="73707" y="148"/>
                    <a:pt x="61536" y="-1440"/>
                    <a:pt x="76882" y="1471"/>
                  </a:cubicBezTo>
                  <a:cubicBezTo>
                    <a:pt x="92228" y="4381"/>
                    <a:pt x="148320" y="19199"/>
                    <a:pt x="153082" y="22109"/>
                  </a:cubicBezTo>
                  <a:cubicBezTo>
                    <a:pt x="157844" y="25019"/>
                    <a:pt x="128476" y="19463"/>
                    <a:pt x="105457" y="18934"/>
                  </a:cubicBezTo>
                  <a:cubicBezTo>
                    <a:pt x="82438" y="18405"/>
                    <a:pt x="8090" y="30840"/>
                    <a:pt x="682" y="284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905E43C4-09D5-42FC-80A7-0F1F8EDB1172}"/>
                </a:ext>
              </a:extLst>
            </p:cNvPr>
            <p:cNvSpPr/>
            <p:nvPr/>
          </p:nvSpPr>
          <p:spPr>
            <a:xfrm>
              <a:off x="6554292" y="2092424"/>
              <a:ext cx="147009" cy="33864"/>
            </a:xfrm>
            <a:custGeom>
              <a:avLst/>
              <a:gdLst>
                <a:gd name="connsiteX0" fmla="*/ 146546 w 147009"/>
                <a:gd name="connsiteY0" fmla="*/ 1489 h 33864"/>
                <a:gd name="connsiteX1" fmla="*/ 60821 w 147009"/>
                <a:gd name="connsiteY1" fmla="*/ 3076 h 33864"/>
                <a:gd name="connsiteX2" fmla="*/ 54471 w 147009"/>
                <a:gd name="connsiteY2" fmla="*/ 30064 h 33864"/>
                <a:gd name="connsiteX3" fmla="*/ 3671 w 147009"/>
                <a:gd name="connsiteY3" fmla="*/ 31651 h 33864"/>
                <a:gd name="connsiteX4" fmla="*/ 17958 w 147009"/>
                <a:gd name="connsiteY4" fmla="*/ 11014 h 33864"/>
                <a:gd name="connsiteX5" fmla="*/ 146546 w 147009"/>
                <a:gd name="connsiteY5" fmla="*/ 1489 h 33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009" h="33864">
                  <a:moveTo>
                    <a:pt x="146546" y="1489"/>
                  </a:moveTo>
                  <a:cubicBezTo>
                    <a:pt x="153690" y="166"/>
                    <a:pt x="76167" y="-1687"/>
                    <a:pt x="60821" y="3076"/>
                  </a:cubicBezTo>
                  <a:cubicBezTo>
                    <a:pt x="45475" y="7839"/>
                    <a:pt x="63996" y="25301"/>
                    <a:pt x="54471" y="30064"/>
                  </a:cubicBezTo>
                  <a:cubicBezTo>
                    <a:pt x="44946" y="34827"/>
                    <a:pt x="9756" y="34826"/>
                    <a:pt x="3671" y="31651"/>
                  </a:cubicBezTo>
                  <a:cubicBezTo>
                    <a:pt x="-2414" y="28476"/>
                    <a:pt x="-2944" y="16306"/>
                    <a:pt x="17958" y="11014"/>
                  </a:cubicBezTo>
                  <a:cubicBezTo>
                    <a:pt x="38860" y="5722"/>
                    <a:pt x="139402" y="2812"/>
                    <a:pt x="146546" y="14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C8DBAF6F-6EEC-4384-990C-52A451C37976}"/>
                </a:ext>
              </a:extLst>
            </p:cNvPr>
            <p:cNvSpPr/>
            <p:nvPr/>
          </p:nvSpPr>
          <p:spPr>
            <a:xfrm>
              <a:off x="6201134" y="2028825"/>
              <a:ext cx="234952" cy="34939"/>
            </a:xfrm>
            <a:custGeom>
              <a:avLst/>
              <a:gdLst>
                <a:gd name="connsiteX0" fmla="*/ 1229 w 234952"/>
                <a:gd name="connsiteY0" fmla="*/ 25400 h 34939"/>
                <a:gd name="connsiteX1" fmla="*/ 94891 w 234952"/>
                <a:gd name="connsiteY1" fmla="*/ 12700 h 34939"/>
                <a:gd name="connsiteX2" fmla="*/ 167916 w 234952"/>
                <a:gd name="connsiteY2" fmla="*/ 17463 h 34939"/>
                <a:gd name="connsiteX3" fmla="*/ 234591 w 234952"/>
                <a:gd name="connsiteY3" fmla="*/ 34925 h 34939"/>
                <a:gd name="connsiteX4" fmla="*/ 193316 w 234952"/>
                <a:gd name="connsiteY4" fmla="*/ 14288 h 34939"/>
                <a:gd name="connsiteX5" fmla="*/ 166329 w 234952"/>
                <a:gd name="connsiteY5" fmla="*/ 0 h 34939"/>
                <a:gd name="connsiteX6" fmla="*/ 1229 w 234952"/>
                <a:gd name="connsiteY6" fmla="*/ 25400 h 3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952" h="34939">
                  <a:moveTo>
                    <a:pt x="1229" y="25400"/>
                  </a:moveTo>
                  <a:cubicBezTo>
                    <a:pt x="-10677" y="27517"/>
                    <a:pt x="67110" y="14023"/>
                    <a:pt x="94891" y="12700"/>
                  </a:cubicBezTo>
                  <a:cubicBezTo>
                    <a:pt x="122672" y="11377"/>
                    <a:pt x="144633" y="13759"/>
                    <a:pt x="167916" y="17463"/>
                  </a:cubicBezTo>
                  <a:cubicBezTo>
                    <a:pt x="191199" y="21167"/>
                    <a:pt x="230358" y="35454"/>
                    <a:pt x="234591" y="34925"/>
                  </a:cubicBezTo>
                  <a:cubicBezTo>
                    <a:pt x="238824" y="34396"/>
                    <a:pt x="204693" y="20109"/>
                    <a:pt x="193316" y="14288"/>
                  </a:cubicBezTo>
                  <a:cubicBezTo>
                    <a:pt x="181939" y="8467"/>
                    <a:pt x="191200" y="0"/>
                    <a:pt x="166329" y="0"/>
                  </a:cubicBezTo>
                  <a:cubicBezTo>
                    <a:pt x="141458" y="0"/>
                    <a:pt x="13135" y="23283"/>
                    <a:pt x="1229" y="25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6B380E4B-144D-41A3-911B-D0DBD50616E1}"/>
                </a:ext>
              </a:extLst>
            </p:cNvPr>
            <p:cNvSpPr/>
            <p:nvPr/>
          </p:nvSpPr>
          <p:spPr>
            <a:xfrm>
              <a:off x="6229182" y="1998661"/>
              <a:ext cx="244938" cy="52392"/>
            </a:xfrm>
            <a:custGeom>
              <a:avLst/>
              <a:gdLst>
                <a:gd name="connsiteX0" fmla="*/ 168 w 244938"/>
                <a:gd name="connsiteY0" fmla="*/ 25402 h 52392"/>
                <a:gd name="connsiteX1" fmla="*/ 122406 w 244938"/>
                <a:gd name="connsiteY1" fmla="*/ 2 h 52392"/>
                <a:gd name="connsiteX2" fmla="*/ 214481 w 244938"/>
                <a:gd name="connsiteY2" fmla="*/ 26989 h 52392"/>
                <a:gd name="connsiteX3" fmla="*/ 244643 w 244938"/>
                <a:gd name="connsiteY3" fmla="*/ 52389 h 52392"/>
                <a:gd name="connsiteX4" fmla="*/ 200193 w 244938"/>
                <a:gd name="connsiteY4" fmla="*/ 28577 h 52392"/>
                <a:gd name="connsiteX5" fmla="*/ 98593 w 244938"/>
                <a:gd name="connsiteY5" fmla="*/ 11114 h 52392"/>
                <a:gd name="connsiteX6" fmla="*/ 168 w 244938"/>
                <a:gd name="connsiteY6" fmla="*/ 25402 h 52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938" h="52392">
                  <a:moveTo>
                    <a:pt x="168" y="25402"/>
                  </a:moveTo>
                  <a:cubicBezTo>
                    <a:pt x="4137" y="23550"/>
                    <a:pt x="86687" y="-262"/>
                    <a:pt x="122406" y="2"/>
                  </a:cubicBezTo>
                  <a:cubicBezTo>
                    <a:pt x="158125" y="266"/>
                    <a:pt x="194108" y="18258"/>
                    <a:pt x="214481" y="26989"/>
                  </a:cubicBezTo>
                  <a:cubicBezTo>
                    <a:pt x="234854" y="35720"/>
                    <a:pt x="247024" y="52124"/>
                    <a:pt x="244643" y="52389"/>
                  </a:cubicBezTo>
                  <a:cubicBezTo>
                    <a:pt x="242262" y="52654"/>
                    <a:pt x="224535" y="35456"/>
                    <a:pt x="200193" y="28577"/>
                  </a:cubicBezTo>
                  <a:cubicBezTo>
                    <a:pt x="175851" y="21698"/>
                    <a:pt x="134047" y="10056"/>
                    <a:pt x="98593" y="11114"/>
                  </a:cubicBezTo>
                  <a:cubicBezTo>
                    <a:pt x="63139" y="12172"/>
                    <a:pt x="-3801" y="27254"/>
                    <a:pt x="168" y="254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094742D1-A230-48FC-A96D-46EFE36D9F85}"/>
                </a:ext>
              </a:extLst>
            </p:cNvPr>
            <p:cNvSpPr/>
            <p:nvPr/>
          </p:nvSpPr>
          <p:spPr>
            <a:xfrm>
              <a:off x="6232523" y="2049311"/>
              <a:ext cx="173047" cy="25672"/>
            </a:xfrm>
            <a:custGeom>
              <a:avLst/>
              <a:gdLst>
                <a:gd name="connsiteX0" fmla="*/ 2 w 173047"/>
                <a:gd name="connsiteY0" fmla="*/ 25552 h 25672"/>
                <a:gd name="connsiteX1" fmla="*/ 115890 w 173047"/>
                <a:gd name="connsiteY1" fmla="*/ 9677 h 25672"/>
                <a:gd name="connsiteX2" fmla="*/ 173040 w 173047"/>
                <a:gd name="connsiteY2" fmla="*/ 8089 h 25672"/>
                <a:gd name="connsiteX3" fmla="*/ 119065 w 173047"/>
                <a:gd name="connsiteY3" fmla="*/ 152 h 25672"/>
                <a:gd name="connsiteX4" fmla="*/ 2 w 173047"/>
                <a:gd name="connsiteY4" fmla="*/ 25552 h 25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47" h="25672">
                  <a:moveTo>
                    <a:pt x="2" y="25552"/>
                  </a:moveTo>
                  <a:cubicBezTo>
                    <a:pt x="-527" y="27139"/>
                    <a:pt x="87051" y="12587"/>
                    <a:pt x="115890" y="9677"/>
                  </a:cubicBezTo>
                  <a:cubicBezTo>
                    <a:pt x="144729" y="6767"/>
                    <a:pt x="172511" y="9676"/>
                    <a:pt x="173040" y="8089"/>
                  </a:cubicBezTo>
                  <a:cubicBezTo>
                    <a:pt x="173569" y="6502"/>
                    <a:pt x="144200" y="-1171"/>
                    <a:pt x="119065" y="152"/>
                  </a:cubicBezTo>
                  <a:cubicBezTo>
                    <a:pt x="93930" y="1475"/>
                    <a:pt x="531" y="23965"/>
                    <a:pt x="2" y="255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71C83548-6C37-4215-842A-B4A468246F3C}"/>
                </a:ext>
              </a:extLst>
            </p:cNvPr>
            <p:cNvSpPr/>
            <p:nvPr/>
          </p:nvSpPr>
          <p:spPr>
            <a:xfrm>
              <a:off x="6339967" y="2055806"/>
              <a:ext cx="139245" cy="35935"/>
            </a:xfrm>
            <a:custGeom>
              <a:avLst/>
              <a:gdLst>
                <a:gd name="connsiteX0" fmla="*/ 508 w 139245"/>
                <a:gd name="connsiteY0" fmla="*/ 7 h 35935"/>
                <a:gd name="connsiteX1" fmla="*/ 59246 w 139245"/>
                <a:gd name="connsiteY1" fmla="*/ 33344 h 35935"/>
                <a:gd name="connsiteX2" fmla="*/ 138621 w 139245"/>
                <a:gd name="connsiteY2" fmla="*/ 33344 h 35935"/>
                <a:gd name="connsiteX3" fmla="*/ 92583 w 139245"/>
                <a:gd name="connsiteY3" fmla="*/ 30169 h 35935"/>
                <a:gd name="connsiteX4" fmla="*/ 508 w 139245"/>
                <a:gd name="connsiteY4" fmla="*/ 7 h 3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45" h="35935">
                  <a:moveTo>
                    <a:pt x="508" y="7"/>
                  </a:moveTo>
                  <a:cubicBezTo>
                    <a:pt x="-5048" y="536"/>
                    <a:pt x="36227" y="27788"/>
                    <a:pt x="59246" y="33344"/>
                  </a:cubicBezTo>
                  <a:cubicBezTo>
                    <a:pt x="82265" y="38900"/>
                    <a:pt x="133065" y="33873"/>
                    <a:pt x="138621" y="33344"/>
                  </a:cubicBezTo>
                  <a:cubicBezTo>
                    <a:pt x="144177" y="32815"/>
                    <a:pt x="111368" y="34402"/>
                    <a:pt x="92583" y="30169"/>
                  </a:cubicBezTo>
                  <a:cubicBezTo>
                    <a:pt x="73798" y="25936"/>
                    <a:pt x="6064" y="-522"/>
                    <a:pt x="508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8B27D199-0830-40CB-8390-82EE10000D6F}"/>
                </a:ext>
              </a:extLst>
            </p:cNvPr>
            <p:cNvSpPr/>
            <p:nvPr/>
          </p:nvSpPr>
          <p:spPr>
            <a:xfrm>
              <a:off x="6322492" y="2063370"/>
              <a:ext cx="153160" cy="59552"/>
            </a:xfrm>
            <a:custGeom>
              <a:avLst/>
              <a:gdLst>
                <a:gd name="connsiteX0" fmla="*/ 521 w 153160"/>
                <a:gd name="connsiteY0" fmla="*/ 380 h 59552"/>
                <a:gd name="connsiteX1" fmla="*/ 76721 w 153160"/>
                <a:gd name="connsiteY1" fmla="*/ 52768 h 59552"/>
                <a:gd name="connsiteX2" fmla="*/ 135458 w 153160"/>
                <a:gd name="connsiteY2" fmla="*/ 57530 h 59552"/>
                <a:gd name="connsiteX3" fmla="*/ 152921 w 153160"/>
                <a:gd name="connsiteY3" fmla="*/ 40068 h 59552"/>
                <a:gd name="connsiteX4" fmla="*/ 125933 w 153160"/>
                <a:gd name="connsiteY4" fmla="*/ 40068 h 59552"/>
                <a:gd name="connsiteX5" fmla="*/ 46558 w 153160"/>
                <a:gd name="connsiteY5" fmla="*/ 28955 h 59552"/>
                <a:gd name="connsiteX6" fmla="*/ 521 w 153160"/>
                <a:gd name="connsiteY6" fmla="*/ 380 h 5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160" h="59552">
                  <a:moveTo>
                    <a:pt x="521" y="380"/>
                  </a:moveTo>
                  <a:cubicBezTo>
                    <a:pt x="5548" y="4349"/>
                    <a:pt x="54231" y="43243"/>
                    <a:pt x="76721" y="52768"/>
                  </a:cubicBezTo>
                  <a:cubicBezTo>
                    <a:pt x="99211" y="62293"/>
                    <a:pt x="122758" y="59647"/>
                    <a:pt x="135458" y="57530"/>
                  </a:cubicBezTo>
                  <a:cubicBezTo>
                    <a:pt x="148158" y="55413"/>
                    <a:pt x="154508" y="42978"/>
                    <a:pt x="152921" y="40068"/>
                  </a:cubicBezTo>
                  <a:cubicBezTo>
                    <a:pt x="151334" y="37158"/>
                    <a:pt x="143660" y="41920"/>
                    <a:pt x="125933" y="40068"/>
                  </a:cubicBezTo>
                  <a:cubicBezTo>
                    <a:pt x="108206" y="38216"/>
                    <a:pt x="65079" y="33188"/>
                    <a:pt x="46558" y="28955"/>
                  </a:cubicBezTo>
                  <a:cubicBezTo>
                    <a:pt x="28037" y="24722"/>
                    <a:pt x="-4506" y="-3589"/>
                    <a:pt x="521" y="3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3FB9F208-FD72-43F5-9A97-811AB889EF95}"/>
                </a:ext>
              </a:extLst>
            </p:cNvPr>
            <p:cNvSpPr/>
            <p:nvPr/>
          </p:nvSpPr>
          <p:spPr>
            <a:xfrm>
              <a:off x="5968983" y="1960362"/>
              <a:ext cx="187651" cy="43212"/>
            </a:xfrm>
            <a:custGeom>
              <a:avLst/>
              <a:gdLst>
                <a:gd name="connsiteX0" fmla="*/ 187342 w 187651"/>
                <a:gd name="connsiteY0" fmla="*/ 30363 h 43212"/>
                <a:gd name="connsiteX1" fmla="*/ 85742 w 187651"/>
                <a:gd name="connsiteY1" fmla="*/ 9726 h 43212"/>
                <a:gd name="connsiteX2" fmla="*/ 53992 w 187651"/>
                <a:gd name="connsiteY2" fmla="*/ 1788 h 43212"/>
                <a:gd name="connsiteX3" fmla="*/ 17 w 187651"/>
                <a:gd name="connsiteY3" fmla="*/ 43063 h 43212"/>
                <a:gd name="connsiteX4" fmla="*/ 49230 w 187651"/>
                <a:gd name="connsiteY4" fmla="*/ 16076 h 43212"/>
                <a:gd name="connsiteX5" fmla="*/ 187342 w 187651"/>
                <a:gd name="connsiteY5" fmla="*/ 30363 h 4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651" h="43212">
                  <a:moveTo>
                    <a:pt x="187342" y="30363"/>
                  </a:moveTo>
                  <a:cubicBezTo>
                    <a:pt x="193427" y="29305"/>
                    <a:pt x="107967" y="14488"/>
                    <a:pt x="85742" y="9726"/>
                  </a:cubicBezTo>
                  <a:cubicBezTo>
                    <a:pt x="63517" y="4963"/>
                    <a:pt x="68279" y="-3768"/>
                    <a:pt x="53992" y="1788"/>
                  </a:cubicBezTo>
                  <a:cubicBezTo>
                    <a:pt x="39704" y="7344"/>
                    <a:pt x="811" y="40682"/>
                    <a:pt x="17" y="43063"/>
                  </a:cubicBezTo>
                  <a:cubicBezTo>
                    <a:pt x="-777" y="45444"/>
                    <a:pt x="24888" y="18722"/>
                    <a:pt x="49230" y="16076"/>
                  </a:cubicBezTo>
                  <a:cubicBezTo>
                    <a:pt x="73572" y="13430"/>
                    <a:pt x="181257" y="31421"/>
                    <a:pt x="187342" y="303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CAB4DCE3-33D8-4510-AFB4-148A16858C96}"/>
                </a:ext>
              </a:extLst>
            </p:cNvPr>
            <p:cNvSpPr/>
            <p:nvPr/>
          </p:nvSpPr>
          <p:spPr>
            <a:xfrm>
              <a:off x="5802313" y="2014537"/>
              <a:ext cx="176789" cy="51301"/>
            </a:xfrm>
            <a:custGeom>
              <a:avLst/>
              <a:gdLst>
                <a:gd name="connsiteX0" fmla="*/ 0 w 176789"/>
                <a:gd name="connsiteY0" fmla="*/ 39688 h 51301"/>
                <a:gd name="connsiteX1" fmla="*/ 74612 w 176789"/>
                <a:gd name="connsiteY1" fmla="*/ 1 h 51301"/>
                <a:gd name="connsiteX2" fmla="*/ 136525 w 176789"/>
                <a:gd name="connsiteY2" fmla="*/ 38101 h 51301"/>
                <a:gd name="connsiteX3" fmla="*/ 176212 w 176789"/>
                <a:gd name="connsiteY3" fmla="*/ 50801 h 51301"/>
                <a:gd name="connsiteX4" fmla="*/ 153987 w 176789"/>
                <a:gd name="connsiteY4" fmla="*/ 44451 h 51301"/>
                <a:gd name="connsiteX5" fmla="*/ 74612 w 176789"/>
                <a:gd name="connsiteY5" fmla="*/ 6351 h 51301"/>
                <a:gd name="connsiteX6" fmla="*/ 0 w 176789"/>
                <a:gd name="connsiteY6" fmla="*/ 39688 h 51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789" h="51301">
                  <a:moveTo>
                    <a:pt x="0" y="39688"/>
                  </a:moveTo>
                  <a:cubicBezTo>
                    <a:pt x="0" y="38630"/>
                    <a:pt x="51858" y="265"/>
                    <a:pt x="74612" y="1"/>
                  </a:cubicBezTo>
                  <a:cubicBezTo>
                    <a:pt x="97366" y="-263"/>
                    <a:pt x="119592" y="29634"/>
                    <a:pt x="136525" y="38101"/>
                  </a:cubicBezTo>
                  <a:cubicBezTo>
                    <a:pt x="153458" y="46568"/>
                    <a:pt x="173302" y="49743"/>
                    <a:pt x="176212" y="50801"/>
                  </a:cubicBezTo>
                  <a:cubicBezTo>
                    <a:pt x="179122" y="51859"/>
                    <a:pt x="170920" y="51859"/>
                    <a:pt x="153987" y="44451"/>
                  </a:cubicBezTo>
                  <a:cubicBezTo>
                    <a:pt x="137054" y="37043"/>
                    <a:pt x="95514" y="8997"/>
                    <a:pt x="74612" y="6351"/>
                  </a:cubicBezTo>
                  <a:cubicBezTo>
                    <a:pt x="53710" y="3705"/>
                    <a:pt x="0" y="40746"/>
                    <a:pt x="0" y="396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AC7A5460-CD41-49A4-B8C8-71636F999EDE}"/>
                </a:ext>
              </a:extLst>
            </p:cNvPr>
            <p:cNvSpPr/>
            <p:nvPr/>
          </p:nvSpPr>
          <p:spPr>
            <a:xfrm>
              <a:off x="5941839" y="2010900"/>
              <a:ext cx="176029" cy="114931"/>
            </a:xfrm>
            <a:custGeom>
              <a:avLst/>
              <a:gdLst>
                <a:gd name="connsiteX0" fmla="*/ 174 w 176029"/>
                <a:gd name="connsiteY0" fmla="*/ 463 h 114931"/>
                <a:gd name="connsiteX1" fmla="*/ 141461 w 176029"/>
                <a:gd name="connsiteY1" fmla="*/ 13163 h 114931"/>
                <a:gd name="connsiteX2" fmla="*/ 109711 w 176029"/>
                <a:gd name="connsiteY2" fmla="*/ 57613 h 114931"/>
                <a:gd name="connsiteX3" fmla="*/ 35099 w 176029"/>
                <a:gd name="connsiteY3" fmla="*/ 114763 h 114931"/>
                <a:gd name="connsiteX4" fmla="*/ 95424 w 176029"/>
                <a:gd name="connsiteY4" fmla="*/ 73488 h 114931"/>
                <a:gd name="connsiteX5" fmla="*/ 174799 w 176029"/>
                <a:gd name="connsiteY5" fmla="*/ 25863 h 114931"/>
                <a:gd name="connsiteX6" fmla="*/ 174 w 176029"/>
                <a:gd name="connsiteY6" fmla="*/ 463 h 114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029" h="114931">
                  <a:moveTo>
                    <a:pt x="174" y="463"/>
                  </a:moveTo>
                  <a:cubicBezTo>
                    <a:pt x="-5382" y="-1654"/>
                    <a:pt x="123205" y="3638"/>
                    <a:pt x="141461" y="13163"/>
                  </a:cubicBezTo>
                  <a:cubicBezTo>
                    <a:pt x="159717" y="22688"/>
                    <a:pt x="127438" y="40680"/>
                    <a:pt x="109711" y="57613"/>
                  </a:cubicBezTo>
                  <a:cubicBezTo>
                    <a:pt x="91984" y="74546"/>
                    <a:pt x="37480" y="112117"/>
                    <a:pt x="35099" y="114763"/>
                  </a:cubicBezTo>
                  <a:cubicBezTo>
                    <a:pt x="32718" y="117409"/>
                    <a:pt x="72141" y="88305"/>
                    <a:pt x="95424" y="73488"/>
                  </a:cubicBezTo>
                  <a:cubicBezTo>
                    <a:pt x="118707" y="58671"/>
                    <a:pt x="185912" y="38828"/>
                    <a:pt x="174799" y="25863"/>
                  </a:cubicBezTo>
                  <a:cubicBezTo>
                    <a:pt x="163687" y="12898"/>
                    <a:pt x="5730" y="2580"/>
                    <a:pt x="174" y="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9651D987-0035-4B28-8E90-FEC61C48727A}"/>
                </a:ext>
              </a:extLst>
            </p:cNvPr>
            <p:cNvSpPr/>
            <p:nvPr/>
          </p:nvSpPr>
          <p:spPr>
            <a:xfrm>
              <a:off x="5751058" y="2046279"/>
              <a:ext cx="156240" cy="125591"/>
            </a:xfrm>
            <a:custGeom>
              <a:avLst/>
              <a:gdLst>
                <a:gd name="connsiteX0" fmla="*/ 156030 w 156240"/>
                <a:gd name="connsiteY0" fmla="*/ 125421 h 125591"/>
                <a:gd name="connsiteX1" fmla="*/ 87767 w 156240"/>
                <a:gd name="connsiteY1" fmla="*/ 33346 h 125591"/>
                <a:gd name="connsiteX2" fmla="*/ 455 w 156240"/>
                <a:gd name="connsiteY2" fmla="*/ 61921 h 125591"/>
                <a:gd name="connsiteX3" fmla="*/ 51255 w 156240"/>
                <a:gd name="connsiteY3" fmla="*/ 17471 h 125591"/>
                <a:gd name="connsiteX4" fmla="*/ 65542 w 156240"/>
                <a:gd name="connsiteY4" fmla="*/ 6359 h 125591"/>
                <a:gd name="connsiteX5" fmla="*/ 156030 w 156240"/>
                <a:gd name="connsiteY5" fmla="*/ 125421 h 125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240" h="125591">
                  <a:moveTo>
                    <a:pt x="156030" y="125421"/>
                  </a:moveTo>
                  <a:cubicBezTo>
                    <a:pt x="159734" y="129919"/>
                    <a:pt x="113696" y="43929"/>
                    <a:pt x="87767" y="33346"/>
                  </a:cubicBezTo>
                  <a:cubicBezTo>
                    <a:pt x="61838" y="22763"/>
                    <a:pt x="6540" y="64567"/>
                    <a:pt x="455" y="61921"/>
                  </a:cubicBezTo>
                  <a:cubicBezTo>
                    <a:pt x="-5630" y="59275"/>
                    <a:pt x="51255" y="17471"/>
                    <a:pt x="51255" y="17471"/>
                  </a:cubicBezTo>
                  <a:cubicBezTo>
                    <a:pt x="62103" y="8211"/>
                    <a:pt x="48344" y="-9516"/>
                    <a:pt x="65542" y="6359"/>
                  </a:cubicBezTo>
                  <a:cubicBezTo>
                    <a:pt x="82740" y="22234"/>
                    <a:pt x="152326" y="120923"/>
                    <a:pt x="156030" y="1254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2275C2BA-8618-4EC0-8D19-9CD458E7DA5A}"/>
                </a:ext>
              </a:extLst>
            </p:cNvPr>
            <p:cNvSpPr/>
            <p:nvPr/>
          </p:nvSpPr>
          <p:spPr>
            <a:xfrm>
              <a:off x="5664171" y="2094984"/>
              <a:ext cx="241703" cy="106913"/>
            </a:xfrm>
            <a:custGeom>
              <a:avLst/>
              <a:gdLst>
                <a:gd name="connsiteX0" fmla="*/ 241329 w 241703"/>
                <a:gd name="connsiteY0" fmla="*/ 91004 h 106913"/>
                <a:gd name="connsiteX1" fmla="*/ 95279 w 241703"/>
                <a:gd name="connsiteY1" fmla="*/ 33854 h 106913"/>
                <a:gd name="connsiteX2" fmla="*/ 41304 w 241703"/>
                <a:gd name="connsiteY2" fmla="*/ 41791 h 106913"/>
                <a:gd name="connsiteX3" fmla="*/ 29 w 241703"/>
                <a:gd name="connsiteY3" fmla="*/ 106879 h 106913"/>
                <a:gd name="connsiteX4" fmla="*/ 34954 w 241703"/>
                <a:gd name="connsiteY4" fmla="*/ 32266 h 106913"/>
                <a:gd name="connsiteX5" fmla="*/ 47654 w 241703"/>
                <a:gd name="connsiteY5" fmla="*/ 2104 h 106913"/>
                <a:gd name="connsiteX6" fmla="*/ 241329 w 241703"/>
                <a:gd name="connsiteY6" fmla="*/ 91004 h 10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703" h="106913">
                  <a:moveTo>
                    <a:pt x="241329" y="91004"/>
                  </a:moveTo>
                  <a:cubicBezTo>
                    <a:pt x="249266" y="96296"/>
                    <a:pt x="128616" y="42056"/>
                    <a:pt x="95279" y="33854"/>
                  </a:cubicBezTo>
                  <a:cubicBezTo>
                    <a:pt x="61941" y="25652"/>
                    <a:pt x="57179" y="29620"/>
                    <a:pt x="41304" y="41791"/>
                  </a:cubicBezTo>
                  <a:cubicBezTo>
                    <a:pt x="25429" y="53962"/>
                    <a:pt x="1087" y="108467"/>
                    <a:pt x="29" y="106879"/>
                  </a:cubicBezTo>
                  <a:cubicBezTo>
                    <a:pt x="-1029" y="105291"/>
                    <a:pt x="27017" y="49728"/>
                    <a:pt x="34954" y="32266"/>
                  </a:cubicBezTo>
                  <a:cubicBezTo>
                    <a:pt x="42891" y="14804"/>
                    <a:pt x="14052" y="-6892"/>
                    <a:pt x="47654" y="2104"/>
                  </a:cubicBezTo>
                  <a:cubicBezTo>
                    <a:pt x="81256" y="11100"/>
                    <a:pt x="233392" y="85712"/>
                    <a:pt x="241329" y="910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2EE725F6-BFB4-4658-B1B6-C89C4DB909BB}"/>
                </a:ext>
              </a:extLst>
            </p:cNvPr>
            <p:cNvSpPr/>
            <p:nvPr/>
          </p:nvSpPr>
          <p:spPr>
            <a:xfrm>
              <a:off x="5578139" y="2198034"/>
              <a:ext cx="107152" cy="203953"/>
            </a:xfrm>
            <a:custGeom>
              <a:avLst/>
              <a:gdLst>
                <a:gd name="connsiteX0" fmla="*/ 105111 w 107152"/>
                <a:gd name="connsiteY0" fmla="*/ 654 h 203953"/>
                <a:gd name="connsiteX1" fmla="*/ 65424 w 107152"/>
                <a:gd name="connsiteY1" fmla="*/ 73679 h 203953"/>
                <a:gd name="connsiteX2" fmla="*/ 13036 w 107152"/>
                <a:gd name="connsiteY2" fmla="*/ 138766 h 203953"/>
                <a:gd name="connsiteX3" fmla="*/ 47961 w 107152"/>
                <a:gd name="connsiteY3" fmla="*/ 176866 h 203953"/>
                <a:gd name="connsiteX4" fmla="*/ 105111 w 107152"/>
                <a:gd name="connsiteY4" fmla="*/ 203854 h 203953"/>
                <a:gd name="connsiteX5" fmla="*/ 65424 w 107152"/>
                <a:gd name="connsiteY5" fmla="*/ 167341 h 203953"/>
                <a:gd name="connsiteX6" fmla="*/ 336 w 107152"/>
                <a:gd name="connsiteY6" fmla="*/ 118129 h 203953"/>
                <a:gd name="connsiteX7" fmla="*/ 105111 w 107152"/>
                <a:gd name="connsiteY7" fmla="*/ 654 h 20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152" h="203953">
                  <a:moveTo>
                    <a:pt x="105111" y="654"/>
                  </a:moveTo>
                  <a:cubicBezTo>
                    <a:pt x="115959" y="-6754"/>
                    <a:pt x="80770" y="50660"/>
                    <a:pt x="65424" y="73679"/>
                  </a:cubicBezTo>
                  <a:cubicBezTo>
                    <a:pt x="50078" y="96698"/>
                    <a:pt x="15947" y="121568"/>
                    <a:pt x="13036" y="138766"/>
                  </a:cubicBezTo>
                  <a:cubicBezTo>
                    <a:pt x="10125" y="155964"/>
                    <a:pt x="32615" y="166018"/>
                    <a:pt x="47961" y="176866"/>
                  </a:cubicBezTo>
                  <a:cubicBezTo>
                    <a:pt x="63307" y="187714"/>
                    <a:pt x="102201" y="205441"/>
                    <a:pt x="105111" y="203854"/>
                  </a:cubicBezTo>
                  <a:cubicBezTo>
                    <a:pt x="108021" y="202267"/>
                    <a:pt x="82886" y="181628"/>
                    <a:pt x="65424" y="167341"/>
                  </a:cubicBezTo>
                  <a:cubicBezTo>
                    <a:pt x="47962" y="153054"/>
                    <a:pt x="-4691" y="142471"/>
                    <a:pt x="336" y="118129"/>
                  </a:cubicBezTo>
                  <a:cubicBezTo>
                    <a:pt x="5363" y="93787"/>
                    <a:pt x="94263" y="8062"/>
                    <a:pt x="105111" y="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89A83444-E6FE-4B19-8B7A-12F0E8DAE939}"/>
                </a:ext>
              </a:extLst>
            </p:cNvPr>
            <p:cNvSpPr/>
            <p:nvPr/>
          </p:nvSpPr>
          <p:spPr>
            <a:xfrm>
              <a:off x="5840117" y="2049320"/>
              <a:ext cx="104994" cy="85988"/>
            </a:xfrm>
            <a:custGeom>
              <a:avLst/>
              <a:gdLst>
                <a:gd name="connsiteX0" fmla="*/ 296 w 104994"/>
                <a:gd name="connsiteY0" fmla="*/ 16018 h 85988"/>
                <a:gd name="connsiteX1" fmla="*/ 68558 w 104994"/>
                <a:gd name="connsiteY1" fmla="*/ 6493 h 85988"/>
                <a:gd name="connsiteX2" fmla="*/ 78083 w 104994"/>
                <a:gd name="connsiteY2" fmla="*/ 85868 h 85988"/>
                <a:gd name="connsiteX3" fmla="*/ 93958 w 104994"/>
                <a:gd name="connsiteY3" fmla="*/ 23955 h 85988"/>
                <a:gd name="connsiteX4" fmla="*/ 98721 w 104994"/>
                <a:gd name="connsiteY4" fmla="*/ 143 h 85988"/>
                <a:gd name="connsiteX5" fmla="*/ 296 w 104994"/>
                <a:gd name="connsiteY5" fmla="*/ 16018 h 8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994" h="85988">
                  <a:moveTo>
                    <a:pt x="296" y="16018"/>
                  </a:moveTo>
                  <a:cubicBezTo>
                    <a:pt x="-4731" y="17076"/>
                    <a:pt x="55594" y="-5148"/>
                    <a:pt x="68558" y="6493"/>
                  </a:cubicBezTo>
                  <a:cubicBezTo>
                    <a:pt x="81522" y="18134"/>
                    <a:pt x="73850" y="82958"/>
                    <a:pt x="78083" y="85868"/>
                  </a:cubicBezTo>
                  <a:cubicBezTo>
                    <a:pt x="82316" y="88778"/>
                    <a:pt x="90518" y="38243"/>
                    <a:pt x="93958" y="23955"/>
                  </a:cubicBezTo>
                  <a:cubicBezTo>
                    <a:pt x="97398" y="9667"/>
                    <a:pt x="113802" y="1995"/>
                    <a:pt x="98721" y="143"/>
                  </a:cubicBezTo>
                  <a:cubicBezTo>
                    <a:pt x="83640" y="-1709"/>
                    <a:pt x="5323" y="14960"/>
                    <a:pt x="296" y="160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3955595B-C536-4D5B-8F8D-F399FB3F3168}"/>
                </a:ext>
              </a:extLst>
            </p:cNvPr>
            <p:cNvSpPr/>
            <p:nvPr/>
          </p:nvSpPr>
          <p:spPr>
            <a:xfrm>
              <a:off x="5562100" y="2383533"/>
              <a:ext cx="222779" cy="432524"/>
            </a:xfrm>
            <a:custGeom>
              <a:avLst/>
              <a:gdLst>
                <a:gd name="connsiteX0" fmla="*/ 103688 w 222779"/>
                <a:gd name="connsiteY0" fmla="*/ 10417 h 432524"/>
                <a:gd name="connsiteX1" fmla="*/ 37013 w 222779"/>
                <a:gd name="connsiteY1" fmla="*/ 16767 h 432524"/>
                <a:gd name="connsiteX2" fmla="*/ 33838 w 222779"/>
                <a:gd name="connsiteY2" fmla="*/ 50105 h 432524"/>
                <a:gd name="connsiteX3" fmla="*/ 6850 w 222779"/>
                <a:gd name="connsiteY3" fmla="*/ 80267 h 432524"/>
                <a:gd name="connsiteX4" fmla="*/ 24313 w 222779"/>
                <a:gd name="connsiteY4" fmla="*/ 112017 h 432524"/>
                <a:gd name="connsiteX5" fmla="*/ 500 w 222779"/>
                <a:gd name="connsiteY5" fmla="*/ 177105 h 432524"/>
                <a:gd name="connsiteX6" fmla="*/ 51300 w 222779"/>
                <a:gd name="connsiteY6" fmla="*/ 196155 h 432524"/>
                <a:gd name="connsiteX7" fmla="*/ 35425 w 222779"/>
                <a:gd name="connsiteY7" fmla="*/ 242192 h 432524"/>
                <a:gd name="connsiteX8" fmla="*/ 76700 w 222779"/>
                <a:gd name="connsiteY8" fmla="*/ 248542 h 432524"/>
                <a:gd name="connsiteX9" fmla="*/ 86225 w 222779"/>
                <a:gd name="connsiteY9" fmla="*/ 262830 h 432524"/>
                <a:gd name="connsiteX10" fmla="*/ 8438 w 222779"/>
                <a:gd name="connsiteY10" fmla="*/ 277117 h 432524"/>
                <a:gd name="connsiteX11" fmla="*/ 59238 w 222779"/>
                <a:gd name="connsiteY11" fmla="*/ 343792 h 432524"/>
                <a:gd name="connsiteX12" fmla="*/ 114800 w 222779"/>
                <a:gd name="connsiteY12" fmla="*/ 418405 h 432524"/>
                <a:gd name="connsiteX13" fmla="*/ 216400 w 222779"/>
                <a:gd name="connsiteY13" fmla="*/ 431105 h 432524"/>
                <a:gd name="connsiteX14" fmla="*/ 200525 w 222779"/>
                <a:gd name="connsiteY14" fmla="*/ 427930 h 432524"/>
                <a:gd name="connsiteX15" fmla="*/ 105275 w 222779"/>
                <a:gd name="connsiteY15" fmla="*/ 393005 h 432524"/>
                <a:gd name="connsiteX16" fmla="*/ 46538 w 222779"/>
                <a:gd name="connsiteY16" fmla="*/ 292992 h 432524"/>
                <a:gd name="connsiteX17" fmla="*/ 67175 w 222779"/>
                <a:gd name="connsiteY17" fmla="*/ 226317 h 432524"/>
                <a:gd name="connsiteX18" fmla="*/ 21138 w 222779"/>
                <a:gd name="connsiteY18" fmla="*/ 159642 h 432524"/>
                <a:gd name="connsiteX19" fmla="*/ 103688 w 222779"/>
                <a:gd name="connsiteY19" fmla="*/ 10417 h 432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22779" h="432524">
                  <a:moveTo>
                    <a:pt x="103688" y="10417"/>
                  </a:moveTo>
                  <a:cubicBezTo>
                    <a:pt x="106334" y="-13395"/>
                    <a:pt x="48655" y="10152"/>
                    <a:pt x="37013" y="16767"/>
                  </a:cubicBezTo>
                  <a:cubicBezTo>
                    <a:pt x="25371" y="23382"/>
                    <a:pt x="38865" y="39522"/>
                    <a:pt x="33838" y="50105"/>
                  </a:cubicBezTo>
                  <a:cubicBezTo>
                    <a:pt x="28811" y="60688"/>
                    <a:pt x="8437" y="69948"/>
                    <a:pt x="6850" y="80267"/>
                  </a:cubicBezTo>
                  <a:cubicBezTo>
                    <a:pt x="5262" y="90586"/>
                    <a:pt x="25371" y="95877"/>
                    <a:pt x="24313" y="112017"/>
                  </a:cubicBezTo>
                  <a:cubicBezTo>
                    <a:pt x="23255" y="128157"/>
                    <a:pt x="-3998" y="163082"/>
                    <a:pt x="500" y="177105"/>
                  </a:cubicBezTo>
                  <a:cubicBezTo>
                    <a:pt x="4998" y="191128"/>
                    <a:pt x="45479" y="185307"/>
                    <a:pt x="51300" y="196155"/>
                  </a:cubicBezTo>
                  <a:cubicBezTo>
                    <a:pt x="57121" y="207003"/>
                    <a:pt x="31192" y="233461"/>
                    <a:pt x="35425" y="242192"/>
                  </a:cubicBezTo>
                  <a:cubicBezTo>
                    <a:pt x="39658" y="250923"/>
                    <a:pt x="68233" y="245102"/>
                    <a:pt x="76700" y="248542"/>
                  </a:cubicBezTo>
                  <a:cubicBezTo>
                    <a:pt x="85167" y="251982"/>
                    <a:pt x="97602" y="258068"/>
                    <a:pt x="86225" y="262830"/>
                  </a:cubicBezTo>
                  <a:cubicBezTo>
                    <a:pt x="74848" y="267592"/>
                    <a:pt x="12936" y="263623"/>
                    <a:pt x="8438" y="277117"/>
                  </a:cubicBezTo>
                  <a:cubicBezTo>
                    <a:pt x="3940" y="290611"/>
                    <a:pt x="41511" y="320244"/>
                    <a:pt x="59238" y="343792"/>
                  </a:cubicBezTo>
                  <a:cubicBezTo>
                    <a:pt x="76965" y="367340"/>
                    <a:pt x="88606" y="403853"/>
                    <a:pt x="114800" y="418405"/>
                  </a:cubicBezTo>
                  <a:cubicBezTo>
                    <a:pt x="140994" y="432957"/>
                    <a:pt x="202113" y="429518"/>
                    <a:pt x="216400" y="431105"/>
                  </a:cubicBezTo>
                  <a:cubicBezTo>
                    <a:pt x="230687" y="432692"/>
                    <a:pt x="219046" y="434280"/>
                    <a:pt x="200525" y="427930"/>
                  </a:cubicBezTo>
                  <a:cubicBezTo>
                    <a:pt x="182004" y="421580"/>
                    <a:pt x="130940" y="415495"/>
                    <a:pt x="105275" y="393005"/>
                  </a:cubicBezTo>
                  <a:cubicBezTo>
                    <a:pt x="79610" y="370515"/>
                    <a:pt x="52888" y="320773"/>
                    <a:pt x="46538" y="292992"/>
                  </a:cubicBezTo>
                  <a:cubicBezTo>
                    <a:pt x="40188" y="265211"/>
                    <a:pt x="71408" y="248542"/>
                    <a:pt x="67175" y="226317"/>
                  </a:cubicBezTo>
                  <a:cubicBezTo>
                    <a:pt x="62942" y="204092"/>
                    <a:pt x="21402" y="197213"/>
                    <a:pt x="21138" y="159642"/>
                  </a:cubicBezTo>
                  <a:cubicBezTo>
                    <a:pt x="20874" y="122071"/>
                    <a:pt x="101042" y="34229"/>
                    <a:pt x="103688" y="104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F4C6F00E-E9ED-4778-B507-E87FC16FAEE2}"/>
                </a:ext>
              </a:extLst>
            </p:cNvPr>
            <p:cNvSpPr/>
            <p:nvPr/>
          </p:nvSpPr>
          <p:spPr>
            <a:xfrm>
              <a:off x="6047504" y="1982784"/>
              <a:ext cx="102710" cy="106977"/>
            </a:xfrm>
            <a:custGeom>
              <a:avLst/>
              <a:gdLst>
                <a:gd name="connsiteX0" fmla="*/ 871 w 102710"/>
                <a:gd name="connsiteY0" fmla="*/ 106366 h 106977"/>
                <a:gd name="connsiteX1" fmla="*/ 50084 w 102710"/>
                <a:gd name="connsiteY1" fmla="*/ 20641 h 106977"/>
                <a:gd name="connsiteX2" fmla="*/ 102471 w 102710"/>
                <a:gd name="connsiteY2" fmla="*/ 60329 h 106977"/>
                <a:gd name="connsiteX3" fmla="*/ 67546 w 102710"/>
                <a:gd name="connsiteY3" fmla="*/ 4 h 106977"/>
                <a:gd name="connsiteX4" fmla="*/ 21509 w 102710"/>
                <a:gd name="connsiteY4" fmla="*/ 57154 h 106977"/>
                <a:gd name="connsiteX5" fmla="*/ 871 w 102710"/>
                <a:gd name="connsiteY5" fmla="*/ 106366 h 10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710" h="106977">
                  <a:moveTo>
                    <a:pt x="871" y="106366"/>
                  </a:moveTo>
                  <a:cubicBezTo>
                    <a:pt x="5633" y="100281"/>
                    <a:pt x="33151" y="28314"/>
                    <a:pt x="50084" y="20641"/>
                  </a:cubicBezTo>
                  <a:cubicBezTo>
                    <a:pt x="67017" y="12968"/>
                    <a:pt x="99561" y="63768"/>
                    <a:pt x="102471" y="60329"/>
                  </a:cubicBezTo>
                  <a:cubicBezTo>
                    <a:pt x="105381" y="56890"/>
                    <a:pt x="81040" y="533"/>
                    <a:pt x="67546" y="4"/>
                  </a:cubicBezTo>
                  <a:cubicBezTo>
                    <a:pt x="54052" y="-525"/>
                    <a:pt x="31034" y="42867"/>
                    <a:pt x="21509" y="57154"/>
                  </a:cubicBezTo>
                  <a:cubicBezTo>
                    <a:pt x="11984" y="71441"/>
                    <a:pt x="-3891" y="112451"/>
                    <a:pt x="871" y="1063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D082A4F2-3B99-43CC-9907-5DA62FFD9742}"/>
                </a:ext>
              </a:extLst>
            </p:cNvPr>
            <p:cNvSpPr/>
            <p:nvPr/>
          </p:nvSpPr>
          <p:spPr>
            <a:xfrm>
              <a:off x="6127740" y="2053652"/>
              <a:ext cx="212265" cy="83553"/>
            </a:xfrm>
            <a:custGeom>
              <a:avLst/>
              <a:gdLst>
                <a:gd name="connsiteX0" fmla="*/ 10 w 212265"/>
                <a:gd name="connsiteY0" fmla="*/ 573 h 83553"/>
                <a:gd name="connsiteX1" fmla="*/ 122248 w 212265"/>
                <a:gd name="connsiteY1" fmla="*/ 16448 h 83553"/>
                <a:gd name="connsiteX2" fmla="*/ 204798 w 212265"/>
                <a:gd name="connsiteY2" fmla="*/ 29148 h 83553"/>
                <a:gd name="connsiteX3" fmla="*/ 204798 w 212265"/>
                <a:gd name="connsiteY3" fmla="*/ 46611 h 83553"/>
                <a:gd name="connsiteX4" fmla="*/ 173048 w 212265"/>
                <a:gd name="connsiteY4" fmla="*/ 83123 h 83553"/>
                <a:gd name="connsiteX5" fmla="*/ 201623 w 212265"/>
                <a:gd name="connsiteY5" fmla="*/ 19623 h 83553"/>
                <a:gd name="connsiteX6" fmla="*/ 130185 w 212265"/>
                <a:gd name="connsiteY6" fmla="*/ 5336 h 83553"/>
                <a:gd name="connsiteX7" fmla="*/ 10 w 212265"/>
                <a:gd name="connsiteY7" fmla="*/ 573 h 8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265" h="83553">
                  <a:moveTo>
                    <a:pt x="10" y="573"/>
                  </a:moveTo>
                  <a:cubicBezTo>
                    <a:pt x="-1313" y="2425"/>
                    <a:pt x="122248" y="16448"/>
                    <a:pt x="122248" y="16448"/>
                  </a:cubicBezTo>
                  <a:cubicBezTo>
                    <a:pt x="156379" y="21210"/>
                    <a:pt x="191040" y="24121"/>
                    <a:pt x="204798" y="29148"/>
                  </a:cubicBezTo>
                  <a:cubicBezTo>
                    <a:pt x="218556" y="34175"/>
                    <a:pt x="210090" y="37615"/>
                    <a:pt x="204798" y="46611"/>
                  </a:cubicBezTo>
                  <a:cubicBezTo>
                    <a:pt x="199506" y="55607"/>
                    <a:pt x="173577" y="87621"/>
                    <a:pt x="173048" y="83123"/>
                  </a:cubicBezTo>
                  <a:cubicBezTo>
                    <a:pt x="172519" y="78625"/>
                    <a:pt x="208767" y="32587"/>
                    <a:pt x="201623" y="19623"/>
                  </a:cubicBezTo>
                  <a:cubicBezTo>
                    <a:pt x="194479" y="6659"/>
                    <a:pt x="162729" y="9040"/>
                    <a:pt x="130185" y="5336"/>
                  </a:cubicBezTo>
                  <a:cubicBezTo>
                    <a:pt x="97641" y="1632"/>
                    <a:pt x="1333" y="-1279"/>
                    <a:pt x="10" y="5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ED9F737E-840C-4D7F-AD2A-F156BB178D75}"/>
                </a:ext>
              </a:extLst>
            </p:cNvPr>
            <p:cNvSpPr/>
            <p:nvPr/>
          </p:nvSpPr>
          <p:spPr>
            <a:xfrm>
              <a:off x="5893599" y="2156562"/>
              <a:ext cx="91289" cy="207673"/>
            </a:xfrm>
            <a:custGeom>
              <a:avLst/>
              <a:gdLst>
                <a:gd name="connsiteX0" fmla="*/ 91276 w 91289"/>
                <a:gd name="connsiteY0" fmla="*/ 851 h 207673"/>
                <a:gd name="connsiteX1" fmla="*/ 15076 w 91289"/>
                <a:gd name="connsiteY1" fmla="*/ 59588 h 207673"/>
                <a:gd name="connsiteX2" fmla="*/ 789 w 91289"/>
                <a:gd name="connsiteY2" fmla="*/ 102451 h 207673"/>
                <a:gd name="connsiteX3" fmla="*/ 27776 w 91289"/>
                <a:gd name="connsiteY3" fmla="*/ 207226 h 207673"/>
                <a:gd name="connsiteX4" fmla="*/ 30951 w 91289"/>
                <a:gd name="connsiteY4" fmla="*/ 138963 h 207673"/>
                <a:gd name="connsiteX5" fmla="*/ 8726 w 91289"/>
                <a:gd name="connsiteY5" fmla="*/ 107213 h 207673"/>
                <a:gd name="connsiteX6" fmla="*/ 91276 w 91289"/>
                <a:gd name="connsiteY6" fmla="*/ 851 h 207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289" h="207673">
                  <a:moveTo>
                    <a:pt x="91276" y="851"/>
                  </a:moveTo>
                  <a:cubicBezTo>
                    <a:pt x="92334" y="-7086"/>
                    <a:pt x="30157" y="42655"/>
                    <a:pt x="15076" y="59588"/>
                  </a:cubicBezTo>
                  <a:cubicBezTo>
                    <a:pt x="-5" y="76521"/>
                    <a:pt x="-1328" y="77845"/>
                    <a:pt x="789" y="102451"/>
                  </a:cubicBezTo>
                  <a:cubicBezTo>
                    <a:pt x="2906" y="127057"/>
                    <a:pt x="22749" y="201141"/>
                    <a:pt x="27776" y="207226"/>
                  </a:cubicBezTo>
                  <a:cubicBezTo>
                    <a:pt x="32803" y="213311"/>
                    <a:pt x="34126" y="155632"/>
                    <a:pt x="30951" y="138963"/>
                  </a:cubicBezTo>
                  <a:cubicBezTo>
                    <a:pt x="27776" y="122294"/>
                    <a:pt x="-1064" y="126792"/>
                    <a:pt x="8726" y="107213"/>
                  </a:cubicBezTo>
                  <a:cubicBezTo>
                    <a:pt x="18516" y="87634"/>
                    <a:pt x="90218" y="8788"/>
                    <a:pt x="91276" y="8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7677A035-C601-45DD-A29D-CB06D6BA987C}"/>
                </a:ext>
              </a:extLst>
            </p:cNvPr>
            <p:cNvSpPr/>
            <p:nvPr/>
          </p:nvSpPr>
          <p:spPr>
            <a:xfrm>
              <a:off x="5743336" y="2142114"/>
              <a:ext cx="224317" cy="321078"/>
            </a:xfrm>
            <a:custGeom>
              <a:avLst/>
              <a:gdLst>
                <a:gd name="connsiteX0" fmla="*/ 224077 w 224317"/>
                <a:gd name="connsiteY0" fmla="*/ 1011 h 321078"/>
                <a:gd name="connsiteX1" fmla="*/ 127239 w 224317"/>
                <a:gd name="connsiteY1" fmla="*/ 61336 h 321078"/>
                <a:gd name="connsiteX2" fmla="*/ 112952 w 224317"/>
                <a:gd name="connsiteY2" fmla="*/ 132774 h 321078"/>
                <a:gd name="connsiteX3" fmla="*/ 100252 w 224317"/>
                <a:gd name="connsiteY3" fmla="*/ 170874 h 321078"/>
                <a:gd name="connsiteX4" fmla="*/ 106602 w 224317"/>
                <a:gd name="connsiteY4" fmla="*/ 221674 h 321078"/>
                <a:gd name="connsiteX5" fmla="*/ 66914 w 224317"/>
                <a:gd name="connsiteY5" fmla="*/ 264536 h 321078"/>
                <a:gd name="connsiteX6" fmla="*/ 16114 w 224317"/>
                <a:gd name="connsiteY6" fmla="*/ 302636 h 321078"/>
                <a:gd name="connsiteX7" fmla="*/ 3414 w 224317"/>
                <a:gd name="connsiteY7" fmla="*/ 318511 h 321078"/>
                <a:gd name="connsiteX8" fmla="*/ 71677 w 224317"/>
                <a:gd name="connsiteY8" fmla="*/ 250249 h 321078"/>
                <a:gd name="connsiteX9" fmla="*/ 81202 w 224317"/>
                <a:gd name="connsiteY9" fmla="*/ 164524 h 321078"/>
                <a:gd name="connsiteX10" fmla="*/ 95489 w 224317"/>
                <a:gd name="connsiteY10" fmla="*/ 112136 h 321078"/>
                <a:gd name="connsiteX11" fmla="*/ 224077 w 224317"/>
                <a:gd name="connsiteY11" fmla="*/ 1011 h 321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4317" h="321078">
                  <a:moveTo>
                    <a:pt x="224077" y="1011"/>
                  </a:moveTo>
                  <a:cubicBezTo>
                    <a:pt x="229369" y="-7456"/>
                    <a:pt x="145760" y="39375"/>
                    <a:pt x="127239" y="61336"/>
                  </a:cubicBezTo>
                  <a:cubicBezTo>
                    <a:pt x="108718" y="83297"/>
                    <a:pt x="117450" y="114518"/>
                    <a:pt x="112952" y="132774"/>
                  </a:cubicBezTo>
                  <a:cubicBezTo>
                    <a:pt x="108454" y="151030"/>
                    <a:pt x="101310" y="156057"/>
                    <a:pt x="100252" y="170874"/>
                  </a:cubicBezTo>
                  <a:cubicBezTo>
                    <a:pt x="99194" y="185691"/>
                    <a:pt x="112158" y="206064"/>
                    <a:pt x="106602" y="221674"/>
                  </a:cubicBezTo>
                  <a:cubicBezTo>
                    <a:pt x="101046" y="237284"/>
                    <a:pt x="81995" y="251042"/>
                    <a:pt x="66914" y="264536"/>
                  </a:cubicBezTo>
                  <a:cubicBezTo>
                    <a:pt x="51833" y="278030"/>
                    <a:pt x="26697" y="293640"/>
                    <a:pt x="16114" y="302636"/>
                  </a:cubicBezTo>
                  <a:cubicBezTo>
                    <a:pt x="5531" y="311632"/>
                    <a:pt x="-5846" y="327242"/>
                    <a:pt x="3414" y="318511"/>
                  </a:cubicBezTo>
                  <a:cubicBezTo>
                    <a:pt x="12674" y="309780"/>
                    <a:pt x="58712" y="275913"/>
                    <a:pt x="71677" y="250249"/>
                  </a:cubicBezTo>
                  <a:cubicBezTo>
                    <a:pt x="84642" y="224585"/>
                    <a:pt x="77233" y="187543"/>
                    <a:pt x="81202" y="164524"/>
                  </a:cubicBezTo>
                  <a:cubicBezTo>
                    <a:pt x="85171" y="141505"/>
                    <a:pt x="74587" y="137536"/>
                    <a:pt x="95489" y="112136"/>
                  </a:cubicBezTo>
                  <a:cubicBezTo>
                    <a:pt x="116391" y="86736"/>
                    <a:pt x="218785" y="9478"/>
                    <a:pt x="224077" y="10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C653A5EE-562B-4964-9789-7D4C45356F20}"/>
                </a:ext>
              </a:extLst>
            </p:cNvPr>
            <p:cNvSpPr/>
            <p:nvPr/>
          </p:nvSpPr>
          <p:spPr>
            <a:xfrm>
              <a:off x="5942726" y="2166825"/>
              <a:ext cx="106032" cy="286409"/>
            </a:xfrm>
            <a:custGeom>
              <a:avLst/>
              <a:gdLst>
                <a:gd name="connsiteX0" fmla="*/ 92949 w 106032"/>
                <a:gd name="connsiteY0" fmla="*/ 113 h 286409"/>
                <a:gd name="connsiteX1" fmla="*/ 38974 w 106032"/>
                <a:gd name="connsiteY1" fmla="*/ 89013 h 286409"/>
                <a:gd name="connsiteX2" fmla="*/ 15162 w 106032"/>
                <a:gd name="connsiteY2" fmla="*/ 100125 h 286409"/>
                <a:gd name="connsiteX3" fmla="*/ 874 w 106032"/>
                <a:gd name="connsiteY3" fmla="*/ 169975 h 286409"/>
                <a:gd name="connsiteX4" fmla="*/ 40562 w 106032"/>
                <a:gd name="connsiteY4" fmla="*/ 231888 h 286409"/>
                <a:gd name="connsiteX5" fmla="*/ 38974 w 106032"/>
                <a:gd name="connsiteY5" fmla="*/ 250938 h 286409"/>
                <a:gd name="connsiteX6" fmla="*/ 92949 w 106032"/>
                <a:gd name="connsiteY6" fmla="*/ 279513 h 286409"/>
                <a:gd name="connsiteX7" fmla="*/ 105649 w 106032"/>
                <a:gd name="connsiteY7" fmla="*/ 276338 h 286409"/>
                <a:gd name="connsiteX8" fmla="*/ 83424 w 106032"/>
                <a:gd name="connsiteY8" fmla="*/ 285863 h 286409"/>
                <a:gd name="connsiteX9" fmla="*/ 104062 w 106032"/>
                <a:gd name="connsiteY9" fmla="*/ 257288 h 286409"/>
                <a:gd name="connsiteX10" fmla="*/ 34212 w 106032"/>
                <a:gd name="connsiteY10" fmla="*/ 165213 h 286409"/>
                <a:gd name="connsiteX11" fmla="*/ 34212 w 106032"/>
                <a:gd name="connsiteY11" fmla="*/ 109650 h 286409"/>
                <a:gd name="connsiteX12" fmla="*/ 92949 w 106032"/>
                <a:gd name="connsiteY12" fmla="*/ 113 h 28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032" h="286409">
                  <a:moveTo>
                    <a:pt x="92949" y="113"/>
                  </a:moveTo>
                  <a:cubicBezTo>
                    <a:pt x="93743" y="-3326"/>
                    <a:pt x="51938" y="72344"/>
                    <a:pt x="38974" y="89013"/>
                  </a:cubicBezTo>
                  <a:cubicBezTo>
                    <a:pt x="26010" y="105682"/>
                    <a:pt x="21512" y="86631"/>
                    <a:pt x="15162" y="100125"/>
                  </a:cubicBezTo>
                  <a:cubicBezTo>
                    <a:pt x="8812" y="113619"/>
                    <a:pt x="-3359" y="148015"/>
                    <a:pt x="874" y="169975"/>
                  </a:cubicBezTo>
                  <a:cubicBezTo>
                    <a:pt x="5107" y="191935"/>
                    <a:pt x="34212" y="218394"/>
                    <a:pt x="40562" y="231888"/>
                  </a:cubicBezTo>
                  <a:cubicBezTo>
                    <a:pt x="46912" y="245382"/>
                    <a:pt x="30243" y="243001"/>
                    <a:pt x="38974" y="250938"/>
                  </a:cubicBezTo>
                  <a:cubicBezTo>
                    <a:pt x="47705" y="258875"/>
                    <a:pt x="81836" y="275280"/>
                    <a:pt x="92949" y="279513"/>
                  </a:cubicBezTo>
                  <a:cubicBezTo>
                    <a:pt x="104062" y="283746"/>
                    <a:pt x="107237" y="275280"/>
                    <a:pt x="105649" y="276338"/>
                  </a:cubicBezTo>
                  <a:cubicBezTo>
                    <a:pt x="104061" y="277396"/>
                    <a:pt x="83688" y="289038"/>
                    <a:pt x="83424" y="285863"/>
                  </a:cubicBezTo>
                  <a:cubicBezTo>
                    <a:pt x="83159" y="282688"/>
                    <a:pt x="112264" y="277396"/>
                    <a:pt x="104062" y="257288"/>
                  </a:cubicBezTo>
                  <a:cubicBezTo>
                    <a:pt x="95860" y="237180"/>
                    <a:pt x="45854" y="189819"/>
                    <a:pt x="34212" y="165213"/>
                  </a:cubicBezTo>
                  <a:cubicBezTo>
                    <a:pt x="22570" y="140607"/>
                    <a:pt x="25481" y="128965"/>
                    <a:pt x="34212" y="109650"/>
                  </a:cubicBezTo>
                  <a:cubicBezTo>
                    <a:pt x="42943" y="90335"/>
                    <a:pt x="92155" y="3552"/>
                    <a:pt x="92949" y="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4C2FBEF1-9E74-4768-8A21-580D8D1637B3}"/>
                </a:ext>
              </a:extLst>
            </p:cNvPr>
            <p:cNvSpPr/>
            <p:nvPr/>
          </p:nvSpPr>
          <p:spPr>
            <a:xfrm>
              <a:off x="5957869" y="2055684"/>
              <a:ext cx="184630" cy="138086"/>
            </a:xfrm>
            <a:custGeom>
              <a:avLst/>
              <a:gdLst>
                <a:gd name="connsiteX0" fmla="*/ 184169 w 184630"/>
                <a:gd name="connsiteY0" fmla="*/ 129 h 138086"/>
                <a:gd name="connsiteX1" fmla="*/ 115906 w 184630"/>
                <a:gd name="connsiteY1" fmla="*/ 58866 h 138086"/>
                <a:gd name="connsiteX2" fmla="*/ 103206 w 184630"/>
                <a:gd name="connsiteY2" fmla="*/ 136654 h 138086"/>
                <a:gd name="connsiteX3" fmla="*/ 82569 w 184630"/>
                <a:gd name="connsiteY3" fmla="*/ 108079 h 138086"/>
                <a:gd name="connsiteX4" fmla="*/ 19 w 184630"/>
                <a:gd name="connsiteY4" fmla="*/ 92204 h 138086"/>
                <a:gd name="connsiteX5" fmla="*/ 90506 w 184630"/>
                <a:gd name="connsiteY5" fmla="*/ 90616 h 138086"/>
                <a:gd name="connsiteX6" fmla="*/ 77806 w 184630"/>
                <a:gd name="connsiteY6" fmla="*/ 74741 h 138086"/>
                <a:gd name="connsiteX7" fmla="*/ 184169 w 184630"/>
                <a:gd name="connsiteY7" fmla="*/ 129 h 138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630" h="138086">
                  <a:moveTo>
                    <a:pt x="184169" y="129"/>
                  </a:moveTo>
                  <a:cubicBezTo>
                    <a:pt x="190519" y="-2517"/>
                    <a:pt x="129400" y="36112"/>
                    <a:pt x="115906" y="58866"/>
                  </a:cubicBezTo>
                  <a:cubicBezTo>
                    <a:pt x="102412" y="81620"/>
                    <a:pt x="108762" y="128452"/>
                    <a:pt x="103206" y="136654"/>
                  </a:cubicBezTo>
                  <a:cubicBezTo>
                    <a:pt x="97650" y="144856"/>
                    <a:pt x="99767" y="115487"/>
                    <a:pt x="82569" y="108079"/>
                  </a:cubicBezTo>
                  <a:cubicBezTo>
                    <a:pt x="65371" y="100671"/>
                    <a:pt x="-1304" y="95115"/>
                    <a:pt x="19" y="92204"/>
                  </a:cubicBezTo>
                  <a:cubicBezTo>
                    <a:pt x="1342" y="89293"/>
                    <a:pt x="77541" y="93527"/>
                    <a:pt x="90506" y="90616"/>
                  </a:cubicBezTo>
                  <a:cubicBezTo>
                    <a:pt x="103470" y="87706"/>
                    <a:pt x="60343" y="88235"/>
                    <a:pt x="77806" y="74741"/>
                  </a:cubicBezTo>
                  <a:cubicBezTo>
                    <a:pt x="95268" y="61247"/>
                    <a:pt x="177819" y="2775"/>
                    <a:pt x="184169" y="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DD0EA8C9-092B-4622-BB5B-F6213EF1369D}"/>
                </a:ext>
              </a:extLst>
            </p:cNvPr>
            <p:cNvSpPr/>
            <p:nvPr/>
          </p:nvSpPr>
          <p:spPr>
            <a:xfrm>
              <a:off x="6109552" y="2087560"/>
              <a:ext cx="84888" cy="203672"/>
            </a:xfrm>
            <a:custGeom>
              <a:avLst/>
              <a:gdLst>
                <a:gd name="connsiteX0" fmla="*/ 84873 w 84888"/>
                <a:gd name="connsiteY0" fmla="*/ 3 h 203672"/>
                <a:gd name="connsiteX1" fmla="*/ 21373 w 84888"/>
                <a:gd name="connsiteY1" fmla="*/ 82553 h 203672"/>
                <a:gd name="connsiteX2" fmla="*/ 21373 w 84888"/>
                <a:gd name="connsiteY2" fmla="*/ 147640 h 203672"/>
                <a:gd name="connsiteX3" fmla="*/ 736 w 84888"/>
                <a:gd name="connsiteY3" fmla="*/ 203203 h 203672"/>
                <a:gd name="connsiteX4" fmla="*/ 51536 w 84888"/>
                <a:gd name="connsiteY4" fmla="*/ 115890 h 203672"/>
                <a:gd name="connsiteX5" fmla="*/ 65823 w 84888"/>
                <a:gd name="connsiteY5" fmla="*/ 66678 h 203672"/>
                <a:gd name="connsiteX6" fmla="*/ 59473 w 84888"/>
                <a:gd name="connsiteY6" fmla="*/ 71440 h 203672"/>
                <a:gd name="connsiteX7" fmla="*/ 56298 w 84888"/>
                <a:gd name="connsiteY7" fmla="*/ 101603 h 203672"/>
                <a:gd name="connsiteX8" fmla="*/ 18198 w 84888"/>
                <a:gd name="connsiteY8" fmla="*/ 109540 h 203672"/>
                <a:gd name="connsiteX9" fmla="*/ 15023 w 84888"/>
                <a:gd name="connsiteY9" fmla="*/ 85728 h 203672"/>
                <a:gd name="connsiteX10" fmla="*/ 84873 w 84888"/>
                <a:gd name="connsiteY10" fmla="*/ 3 h 203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888" h="203672">
                  <a:moveTo>
                    <a:pt x="84873" y="3"/>
                  </a:moveTo>
                  <a:cubicBezTo>
                    <a:pt x="85931" y="-526"/>
                    <a:pt x="31956" y="57947"/>
                    <a:pt x="21373" y="82553"/>
                  </a:cubicBezTo>
                  <a:cubicBezTo>
                    <a:pt x="10790" y="107159"/>
                    <a:pt x="24812" y="127532"/>
                    <a:pt x="21373" y="147640"/>
                  </a:cubicBezTo>
                  <a:cubicBezTo>
                    <a:pt x="17934" y="167748"/>
                    <a:pt x="-4291" y="208495"/>
                    <a:pt x="736" y="203203"/>
                  </a:cubicBezTo>
                  <a:cubicBezTo>
                    <a:pt x="5763" y="197911"/>
                    <a:pt x="40688" y="138644"/>
                    <a:pt x="51536" y="115890"/>
                  </a:cubicBezTo>
                  <a:cubicBezTo>
                    <a:pt x="62384" y="93136"/>
                    <a:pt x="64500" y="74086"/>
                    <a:pt x="65823" y="66678"/>
                  </a:cubicBezTo>
                  <a:cubicBezTo>
                    <a:pt x="67146" y="59270"/>
                    <a:pt x="61060" y="65619"/>
                    <a:pt x="59473" y="71440"/>
                  </a:cubicBezTo>
                  <a:cubicBezTo>
                    <a:pt x="57885" y="77261"/>
                    <a:pt x="63177" y="95253"/>
                    <a:pt x="56298" y="101603"/>
                  </a:cubicBezTo>
                  <a:cubicBezTo>
                    <a:pt x="49419" y="107953"/>
                    <a:pt x="25077" y="112186"/>
                    <a:pt x="18198" y="109540"/>
                  </a:cubicBezTo>
                  <a:cubicBezTo>
                    <a:pt x="11319" y="106894"/>
                    <a:pt x="1529" y="103190"/>
                    <a:pt x="15023" y="85728"/>
                  </a:cubicBezTo>
                  <a:cubicBezTo>
                    <a:pt x="28517" y="68266"/>
                    <a:pt x="83815" y="532"/>
                    <a:pt x="84873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EC9C342E-7113-470C-9AF2-EE1DA5D85F42}"/>
                </a:ext>
              </a:extLst>
            </p:cNvPr>
            <p:cNvSpPr/>
            <p:nvPr/>
          </p:nvSpPr>
          <p:spPr>
            <a:xfrm>
              <a:off x="6043376" y="2173279"/>
              <a:ext cx="66336" cy="177823"/>
            </a:xfrm>
            <a:custGeom>
              <a:avLst/>
              <a:gdLst>
                <a:gd name="connsiteX0" fmla="*/ 63737 w 66336"/>
                <a:gd name="connsiteY0" fmla="*/ 9 h 177823"/>
                <a:gd name="connsiteX1" fmla="*/ 41512 w 66336"/>
                <a:gd name="connsiteY1" fmla="*/ 68271 h 177823"/>
                <a:gd name="connsiteX2" fmla="*/ 65324 w 66336"/>
                <a:gd name="connsiteY2" fmla="*/ 128596 h 177823"/>
                <a:gd name="connsiteX3" fmla="*/ 237 w 66336"/>
                <a:gd name="connsiteY3" fmla="*/ 177809 h 177823"/>
                <a:gd name="connsiteX4" fmla="*/ 43099 w 66336"/>
                <a:gd name="connsiteY4" fmla="*/ 133359 h 177823"/>
                <a:gd name="connsiteX5" fmla="*/ 35162 w 66336"/>
                <a:gd name="connsiteY5" fmla="*/ 101609 h 177823"/>
                <a:gd name="connsiteX6" fmla="*/ 22462 w 66336"/>
                <a:gd name="connsiteY6" fmla="*/ 73034 h 177823"/>
                <a:gd name="connsiteX7" fmla="*/ 63737 w 66336"/>
                <a:gd name="connsiteY7" fmla="*/ 9 h 17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336" h="177823">
                  <a:moveTo>
                    <a:pt x="63737" y="9"/>
                  </a:moveTo>
                  <a:cubicBezTo>
                    <a:pt x="66912" y="-785"/>
                    <a:pt x="41247" y="46840"/>
                    <a:pt x="41512" y="68271"/>
                  </a:cubicBezTo>
                  <a:cubicBezTo>
                    <a:pt x="41776" y="89702"/>
                    <a:pt x="72203" y="110340"/>
                    <a:pt x="65324" y="128596"/>
                  </a:cubicBezTo>
                  <a:cubicBezTo>
                    <a:pt x="58445" y="146852"/>
                    <a:pt x="3941" y="177015"/>
                    <a:pt x="237" y="177809"/>
                  </a:cubicBezTo>
                  <a:cubicBezTo>
                    <a:pt x="-3467" y="178603"/>
                    <a:pt x="37278" y="146059"/>
                    <a:pt x="43099" y="133359"/>
                  </a:cubicBezTo>
                  <a:cubicBezTo>
                    <a:pt x="48920" y="120659"/>
                    <a:pt x="38601" y="111663"/>
                    <a:pt x="35162" y="101609"/>
                  </a:cubicBezTo>
                  <a:cubicBezTo>
                    <a:pt x="31722" y="91555"/>
                    <a:pt x="20081" y="85205"/>
                    <a:pt x="22462" y="73034"/>
                  </a:cubicBezTo>
                  <a:cubicBezTo>
                    <a:pt x="24843" y="60863"/>
                    <a:pt x="60562" y="803"/>
                    <a:pt x="63737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399E718D-8B5F-4509-8F26-F906C879D08E}"/>
                </a:ext>
              </a:extLst>
            </p:cNvPr>
            <p:cNvSpPr/>
            <p:nvPr/>
          </p:nvSpPr>
          <p:spPr>
            <a:xfrm>
              <a:off x="6199797" y="2090731"/>
              <a:ext cx="101223" cy="92280"/>
            </a:xfrm>
            <a:custGeom>
              <a:avLst/>
              <a:gdLst>
                <a:gd name="connsiteX0" fmla="*/ 100991 w 101223"/>
                <a:gd name="connsiteY0" fmla="*/ 7 h 92280"/>
                <a:gd name="connsiteX1" fmla="*/ 29553 w 101223"/>
                <a:gd name="connsiteY1" fmla="*/ 38107 h 92280"/>
                <a:gd name="connsiteX2" fmla="*/ 18441 w 101223"/>
                <a:gd name="connsiteY2" fmla="*/ 92082 h 92280"/>
                <a:gd name="connsiteX3" fmla="*/ 20028 w 101223"/>
                <a:gd name="connsiteY3" fmla="*/ 55569 h 92280"/>
                <a:gd name="connsiteX4" fmla="*/ 2566 w 101223"/>
                <a:gd name="connsiteY4" fmla="*/ 34932 h 92280"/>
                <a:gd name="connsiteX5" fmla="*/ 100991 w 101223"/>
                <a:gd name="connsiteY5" fmla="*/ 7 h 9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223" h="92280">
                  <a:moveTo>
                    <a:pt x="100991" y="7"/>
                  </a:moveTo>
                  <a:cubicBezTo>
                    <a:pt x="105489" y="536"/>
                    <a:pt x="43311" y="22761"/>
                    <a:pt x="29553" y="38107"/>
                  </a:cubicBezTo>
                  <a:cubicBezTo>
                    <a:pt x="15795" y="53453"/>
                    <a:pt x="20028" y="89172"/>
                    <a:pt x="18441" y="92082"/>
                  </a:cubicBezTo>
                  <a:cubicBezTo>
                    <a:pt x="16854" y="94992"/>
                    <a:pt x="22674" y="65094"/>
                    <a:pt x="20028" y="55569"/>
                  </a:cubicBezTo>
                  <a:cubicBezTo>
                    <a:pt x="17382" y="46044"/>
                    <a:pt x="-8017" y="43663"/>
                    <a:pt x="2566" y="34932"/>
                  </a:cubicBezTo>
                  <a:cubicBezTo>
                    <a:pt x="13149" y="26201"/>
                    <a:pt x="96493" y="-522"/>
                    <a:pt x="100991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61CF385C-4D91-4F3F-B1D9-9F49571C6940}"/>
                </a:ext>
              </a:extLst>
            </p:cNvPr>
            <p:cNvSpPr/>
            <p:nvPr/>
          </p:nvSpPr>
          <p:spPr>
            <a:xfrm>
              <a:off x="6232399" y="2219974"/>
              <a:ext cx="32528" cy="91467"/>
            </a:xfrm>
            <a:custGeom>
              <a:avLst/>
              <a:gdLst>
                <a:gd name="connsiteX0" fmla="*/ 31876 w 32528"/>
                <a:gd name="connsiteY0" fmla="*/ 939 h 91467"/>
                <a:gd name="connsiteX1" fmla="*/ 126 w 32528"/>
                <a:gd name="connsiteY1" fmla="*/ 46976 h 91467"/>
                <a:gd name="connsiteX2" fmla="*/ 20764 w 32528"/>
                <a:gd name="connsiteY2" fmla="*/ 91426 h 91467"/>
                <a:gd name="connsiteX3" fmla="*/ 31876 w 32528"/>
                <a:gd name="connsiteY3" fmla="*/ 939 h 9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" h="91467">
                  <a:moveTo>
                    <a:pt x="31876" y="939"/>
                  </a:moveTo>
                  <a:cubicBezTo>
                    <a:pt x="28436" y="-6469"/>
                    <a:pt x="1978" y="31895"/>
                    <a:pt x="126" y="46976"/>
                  </a:cubicBezTo>
                  <a:cubicBezTo>
                    <a:pt x="-1726" y="62057"/>
                    <a:pt x="17324" y="92749"/>
                    <a:pt x="20764" y="91426"/>
                  </a:cubicBezTo>
                  <a:cubicBezTo>
                    <a:pt x="24204" y="90103"/>
                    <a:pt x="35316" y="8347"/>
                    <a:pt x="31876" y="9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95948A05-70FB-44B8-B4B9-15F394E38F82}"/>
                </a:ext>
              </a:extLst>
            </p:cNvPr>
            <p:cNvSpPr/>
            <p:nvPr/>
          </p:nvSpPr>
          <p:spPr>
            <a:xfrm>
              <a:off x="6149832" y="2150486"/>
              <a:ext cx="302505" cy="103797"/>
            </a:xfrm>
            <a:custGeom>
              <a:avLst/>
              <a:gdLst>
                <a:gd name="connsiteX0" fmla="*/ 301768 w 302505"/>
                <a:gd name="connsiteY0" fmla="*/ 72014 h 103797"/>
                <a:gd name="connsiteX1" fmla="*/ 176356 w 302505"/>
                <a:gd name="connsiteY1" fmla="*/ 30739 h 103797"/>
                <a:gd name="connsiteX2" fmla="*/ 128731 w 302505"/>
                <a:gd name="connsiteY2" fmla="*/ 5339 h 103797"/>
                <a:gd name="connsiteX3" fmla="*/ 65231 w 302505"/>
                <a:gd name="connsiteY3" fmla="*/ 33914 h 103797"/>
                <a:gd name="connsiteX4" fmla="*/ 143 w 302505"/>
                <a:gd name="connsiteY4" fmla="*/ 103764 h 103797"/>
                <a:gd name="connsiteX5" fmla="*/ 47768 w 302505"/>
                <a:gd name="connsiteY5" fmla="*/ 24389 h 103797"/>
                <a:gd name="connsiteX6" fmla="*/ 50943 w 302505"/>
                <a:gd name="connsiteY6" fmla="*/ 577 h 103797"/>
                <a:gd name="connsiteX7" fmla="*/ 133493 w 302505"/>
                <a:gd name="connsiteY7" fmla="*/ 11689 h 103797"/>
                <a:gd name="connsiteX8" fmla="*/ 225568 w 302505"/>
                <a:gd name="connsiteY8" fmla="*/ 57727 h 103797"/>
                <a:gd name="connsiteX9" fmla="*/ 301768 w 302505"/>
                <a:gd name="connsiteY9" fmla="*/ 72014 h 10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2505" h="103797">
                  <a:moveTo>
                    <a:pt x="301768" y="72014"/>
                  </a:moveTo>
                  <a:cubicBezTo>
                    <a:pt x="293566" y="67516"/>
                    <a:pt x="205195" y="41851"/>
                    <a:pt x="176356" y="30739"/>
                  </a:cubicBezTo>
                  <a:cubicBezTo>
                    <a:pt x="147517" y="19627"/>
                    <a:pt x="147252" y="4810"/>
                    <a:pt x="128731" y="5339"/>
                  </a:cubicBezTo>
                  <a:cubicBezTo>
                    <a:pt x="110210" y="5868"/>
                    <a:pt x="86662" y="17510"/>
                    <a:pt x="65231" y="33914"/>
                  </a:cubicBezTo>
                  <a:cubicBezTo>
                    <a:pt x="43800" y="50318"/>
                    <a:pt x="3053" y="105351"/>
                    <a:pt x="143" y="103764"/>
                  </a:cubicBezTo>
                  <a:cubicBezTo>
                    <a:pt x="-2767" y="102177"/>
                    <a:pt x="39301" y="41587"/>
                    <a:pt x="47768" y="24389"/>
                  </a:cubicBezTo>
                  <a:cubicBezTo>
                    <a:pt x="56235" y="7191"/>
                    <a:pt x="36655" y="2694"/>
                    <a:pt x="50943" y="577"/>
                  </a:cubicBezTo>
                  <a:cubicBezTo>
                    <a:pt x="65230" y="-1540"/>
                    <a:pt x="104389" y="2164"/>
                    <a:pt x="133493" y="11689"/>
                  </a:cubicBezTo>
                  <a:cubicBezTo>
                    <a:pt x="162597" y="21214"/>
                    <a:pt x="203607" y="50054"/>
                    <a:pt x="225568" y="57727"/>
                  </a:cubicBezTo>
                  <a:cubicBezTo>
                    <a:pt x="247528" y="65400"/>
                    <a:pt x="309970" y="76512"/>
                    <a:pt x="301768" y="720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D51A5E22-C053-49FF-B290-49455D801E3B}"/>
                </a:ext>
              </a:extLst>
            </p:cNvPr>
            <p:cNvSpPr/>
            <p:nvPr/>
          </p:nvSpPr>
          <p:spPr>
            <a:xfrm>
              <a:off x="6403122" y="2236633"/>
              <a:ext cx="104368" cy="103431"/>
            </a:xfrm>
            <a:custGeom>
              <a:avLst/>
              <a:gdLst>
                <a:gd name="connsiteX0" fmla="*/ 104041 w 104368"/>
                <a:gd name="connsiteY0" fmla="*/ 103342 h 103431"/>
                <a:gd name="connsiteX1" fmla="*/ 42128 w 104368"/>
                <a:gd name="connsiteY1" fmla="*/ 155 h 103431"/>
                <a:gd name="connsiteX2" fmla="*/ 27841 w 104368"/>
                <a:gd name="connsiteY2" fmla="*/ 79530 h 103431"/>
                <a:gd name="connsiteX3" fmla="*/ 51653 w 104368"/>
                <a:gd name="connsiteY3" fmla="*/ 62067 h 103431"/>
                <a:gd name="connsiteX4" fmla="*/ 4028 w 104368"/>
                <a:gd name="connsiteY4" fmla="*/ 54130 h 103431"/>
                <a:gd name="connsiteX5" fmla="*/ 11966 w 104368"/>
                <a:gd name="connsiteY5" fmla="*/ 19205 h 103431"/>
                <a:gd name="connsiteX6" fmla="*/ 104041 w 104368"/>
                <a:gd name="connsiteY6" fmla="*/ 103342 h 103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368" h="103431">
                  <a:moveTo>
                    <a:pt x="104041" y="103342"/>
                  </a:moveTo>
                  <a:cubicBezTo>
                    <a:pt x="109068" y="100167"/>
                    <a:pt x="54828" y="4124"/>
                    <a:pt x="42128" y="155"/>
                  </a:cubicBezTo>
                  <a:cubicBezTo>
                    <a:pt x="29428" y="-3814"/>
                    <a:pt x="26253" y="69211"/>
                    <a:pt x="27841" y="79530"/>
                  </a:cubicBezTo>
                  <a:cubicBezTo>
                    <a:pt x="29428" y="89849"/>
                    <a:pt x="55622" y="66300"/>
                    <a:pt x="51653" y="62067"/>
                  </a:cubicBezTo>
                  <a:cubicBezTo>
                    <a:pt x="47684" y="57834"/>
                    <a:pt x="10643" y="61274"/>
                    <a:pt x="4028" y="54130"/>
                  </a:cubicBezTo>
                  <a:cubicBezTo>
                    <a:pt x="-2587" y="46986"/>
                    <a:pt x="-1792" y="14178"/>
                    <a:pt x="11966" y="19205"/>
                  </a:cubicBezTo>
                  <a:cubicBezTo>
                    <a:pt x="25724" y="24232"/>
                    <a:pt x="99014" y="106517"/>
                    <a:pt x="104041" y="103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E8332CDA-0C97-459B-B75A-2164963F3311}"/>
                </a:ext>
              </a:extLst>
            </p:cNvPr>
            <p:cNvSpPr/>
            <p:nvPr/>
          </p:nvSpPr>
          <p:spPr>
            <a:xfrm>
              <a:off x="6290509" y="2219242"/>
              <a:ext cx="124985" cy="228065"/>
            </a:xfrm>
            <a:custGeom>
              <a:avLst/>
              <a:gdLst>
                <a:gd name="connsiteX0" fmla="*/ 107116 w 124985"/>
                <a:gd name="connsiteY0" fmla="*/ 83 h 228065"/>
                <a:gd name="connsiteX1" fmla="*/ 32504 w 124985"/>
                <a:gd name="connsiteY1" fmla="*/ 92158 h 228065"/>
                <a:gd name="connsiteX2" fmla="*/ 38854 w 124985"/>
                <a:gd name="connsiteY2" fmla="*/ 128671 h 228065"/>
                <a:gd name="connsiteX3" fmla="*/ 102354 w 124985"/>
                <a:gd name="connsiteY3" fmla="*/ 149308 h 228065"/>
                <a:gd name="connsiteX4" fmla="*/ 124579 w 124985"/>
                <a:gd name="connsiteY4" fmla="*/ 200108 h 228065"/>
                <a:gd name="connsiteX5" fmla="*/ 86479 w 124985"/>
                <a:gd name="connsiteY5" fmla="*/ 227096 h 228065"/>
                <a:gd name="connsiteX6" fmla="*/ 84891 w 124985"/>
                <a:gd name="connsiteY6" fmla="*/ 166771 h 228065"/>
                <a:gd name="connsiteX7" fmla="*/ 2341 w 124985"/>
                <a:gd name="connsiteY7" fmla="*/ 122321 h 228065"/>
                <a:gd name="connsiteX8" fmla="*/ 29329 w 124985"/>
                <a:gd name="connsiteY8" fmla="*/ 76283 h 228065"/>
                <a:gd name="connsiteX9" fmla="*/ 107116 w 124985"/>
                <a:gd name="connsiteY9" fmla="*/ 83 h 22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985" h="228065">
                  <a:moveTo>
                    <a:pt x="107116" y="83"/>
                  </a:moveTo>
                  <a:cubicBezTo>
                    <a:pt x="107645" y="2729"/>
                    <a:pt x="43881" y="70727"/>
                    <a:pt x="32504" y="92158"/>
                  </a:cubicBezTo>
                  <a:cubicBezTo>
                    <a:pt x="21127" y="113589"/>
                    <a:pt x="27212" y="119146"/>
                    <a:pt x="38854" y="128671"/>
                  </a:cubicBezTo>
                  <a:cubicBezTo>
                    <a:pt x="50496" y="138196"/>
                    <a:pt x="88067" y="137402"/>
                    <a:pt x="102354" y="149308"/>
                  </a:cubicBezTo>
                  <a:cubicBezTo>
                    <a:pt x="116641" y="161214"/>
                    <a:pt x="127225" y="187143"/>
                    <a:pt x="124579" y="200108"/>
                  </a:cubicBezTo>
                  <a:cubicBezTo>
                    <a:pt x="121933" y="213073"/>
                    <a:pt x="93094" y="232652"/>
                    <a:pt x="86479" y="227096"/>
                  </a:cubicBezTo>
                  <a:cubicBezTo>
                    <a:pt x="79864" y="221540"/>
                    <a:pt x="98914" y="184233"/>
                    <a:pt x="84891" y="166771"/>
                  </a:cubicBezTo>
                  <a:cubicBezTo>
                    <a:pt x="70868" y="149309"/>
                    <a:pt x="11601" y="137402"/>
                    <a:pt x="2341" y="122321"/>
                  </a:cubicBezTo>
                  <a:cubicBezTo>
                    <a:pt x="-6919" y="107240"/>
                    <a:pt x="13190" y="94274"/>
                    <a:pt x="29329" y="76283"/>
                  </a:cubicBezTo>
                  <a:cubicBezTo>
                    <a:pt x="45468" y="58292"/>
                    <a:pt x="106587" y="-2563"/>
                    <a:pt x="107116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7E980837-5D38-4C25-8445-D94B63FA5D82}"/>
                </a:ext>
              </a:extLst>
            </p:cNvPr>
            <p:cNvSpPr/>
            <p:nvPr/>
          </p:nvSpPr>
          <p:spPr>
            <a:xfrm>
              <a:off x="6208650" y="2338679"/>
              <a:ext cx="292164" cy="137947"/>
            </a:xfrm>
            <a:custGeom>
              <a:avLst/>
              <a:gdLst>
                <a:gd name="connsiteX0" fmla="*/ 292163 w 292164"/>
                <a:gd name="connsiteY0" fmla="*/ 1296 h 137947"/>
                <a:gd name="connsiteX1" fmla="*/ 239775 w 292164"/>
                <a:gd name="connsiteY1" fmla="*/ 77496 h 137947"/>
                <a:gd name="connsiteX2" fmla="*/ 203263 w 292164"/>
                <a:gd name="connsiteY2" fmla="*/ 128296 h 137947"/>
                <a:gd name="connsiteX3" fmla="*/ 142938 w 292164"/>
                <a:gd name="connsiteY3" fmla="*/ 133059 h 137947"/>
                <a:gd name="connsiteX4" fmla="*/ 49275 w 292164"/>
                <a:gd name="connsiteY4" fmla="*/ 74321 h 137947"/>
                <a:gd name="connsiteX5" fmla="*/ 65150 w 292164"/>
                <a:gd name="connsiteY5" fmla="*/ 98134 h 137947"/>
                <a:gd name="connsiteX6" fmla="*/ 42925 w 292164"/>
                <a:gd name="connsiteY6" fmla="*/ 56859 h 137947"/>
                <a:gd name="connsiteX7" fmla="*/ 1650 w 292164"/>
                <a:gd name="connsiteY7" fmla="*/ 88609 h 137947"/>
                <a:gd name="connsiteX8" fmla="*/ 104838 w 292164"/>
                <a:gd name="connsiteY8" fmla="*/ 121946 h 137947"/>
                <a:gd name="connsiteX9" fmla="*/ 160400 w 292164"/>
                <a:gd name="connsiteY9" fmla="*/ 131471 h 137947"/>
                <a:gd name="connsiteX10" fmla="*/ 203263 w 292164"/>
                <a:gd name="connsiteY10" fmla="*/ 79084 h 137947"/>
                <a:gd name="connsiteX11" fmla="*/ 238188 w 292164"/>
                <a:gd name="connsiteY11" fmla="*/ 33046 h 137947"/>
                <a:gd name="connsiteX12" fmla="*/ 292163 w 292164"/>
                <a:gd name="connsiteY12" fmla="*/ 1296 h 137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2164" h="137947">
                  <a:moveTo>
                    <a:pt x="292163" y="1296"/>
                  </a:moveTo>
                  <a:cubicBezTo>
                    <a:pt x="292428" y="8704"/>
                    <a:pt x="254592" y="56329"/>
                    <a:pt x="239775" y="77496"/>
                  </a:cubicBezTo>
                  <a:cubicBezTo>
                    <a:pt x="224958" y="98663"/>
                    <a:pt x="219402" y="119036"/>
                    <a:pt x="203263" y="128296"/>
                  </a:cubicBezTo>
                  <a:cubicBezTo>
                    <a:pt x="187123" y="137557"/>
                    <a:pt x="168603" y="142055"/>
                    <a:pt x="142938" y="133059"/>
                  </a:cubicBezTo>
                  <a:cubicBezTo>
                    <a:pt x="117273" y="124063"/>
                    <a:pt x="62240" y="80142"/>
                    <a:pt x="49275" y="74321"/>
                  </a:cubicBezTo>
                  <a:cubicBezTo>
                    <a:pt x="36310" y="68500"/>
                    <a:pt x="66208" y="101044"/>
                    <a:pt x="65150" y="98134"/>
                  </a:cubicBezTo>
                  <a:cubicBezTo>
                    <a:pt x="64092" y="95224"/>
                    <a:pt x="53508" y="58447"/>
                    <a:pt x="42925" y="56859"/>
                  </a:cubicBezTo>
                  <a:cubicBezTo>
                    <a:pt x="32342" y="55272"/>
                    <a:pt x="-8669" y="77761"/>
                    <a:pt x="1650" y="88609"/>
                  </a:cubicBezTo>
                  <a:cubicBezTo>
                    <a:pt x="11969" y="99457"/>
                    <a:pt x="78380" y="114802"/>
                    <a:pt x="104838" y="121946"/>
                  </a:cubicBezTo>
                  <a:cubicBezTo>
                    <a:pt x="131296" y="129090"/>
                    <a:pt x="143996" y="138615"/>
                    <a:pt x="160400" y="131471"/>
                  </a:cubicBezTo>
                  <a:cubicBezTo>
                    <a:pt x="176804" y="124327"/>
                    <a:pt x="190298" y="95488"/>
                    <a:pt x="203263" y="79084"/>
                  </a:cubicBezTo>
                  <a:cubicBezTo>
                    <a:pt x="216228" y="62680"/>
                    <a:pt x="222578" y="46011"/>
                    <a:pt x="238188" y="33046"/>
                  </a:cubicBezTo>
                  <a:cubicBezTo>
                    <a:pt x="253798" y="20081"/>
                    <a:pt x="291898" y="-6112"/>
                    <a:pt x="292163" y="12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: 図形 1215">
              <a:extLst>
                <a:ext uri="{FF2B5EF4-FFF2-40B4-BE49-F238E27FC236}">
                  <a16:creationId xmlns:a16="http://schemas.microsoft.com/office/drawing/2014/main" id="{2794428F-DF79-497A-BBF7-FE88B58FF72E}"/>
                </a:ext>
              </a:extLst>
            </p:cNvPr>
            <p:cNvSpPr/>
            <p:nvPr/>
          </p:nvSpPr>
          <p:spPr>
            <a:xfrm>
              <a:off x="5802104" y="2396134"/>
              <a:ext cx="335498" cy="110923"/>
            </a:xfrm>
            <a:custGeom>
              <a:avLst/>
              <a:gdLst>
                <a:gd name="connsiteX0" fmla="*/ 209 w 335498"/>
                <a:gd name="connsiteY0" fmla="*/ 24804 h 110923"/>
                <a:gd name="connsiteX1" fmla="*/ 87521 w 335498"/>
                <a:gd name="connsiteY1" fmla="*/ 12104 h 110923"/>
                <a:gd name="connsiteX2" fmla="*/ 136734 w 335498"/>
                <a:gd name="connsiteY2" fmla="*/ 91479 h 110923"/>
                <a:gd name="connsiteX3" fmla="*/ 235159 w 335498"/>
                <a:gd name="connsiteY3" fmla="*/ 102591 h 110923"/>
                <a:gd name="connsiteX4" fmla="*/ 274846 w 335498"/>
                <a:gd name="connsiteY4" fmla="*/ 107354 h 110923"/>
                <a:gd name="connsiteX5" fmla="*/ 335171 w 335498"/>
                <a:gd name="connsiteY5" fmla="*/ 47029 h 110923"/>
                <a:gd name="connsiteX6" fmla="*/ 246271 w 335498"/>
                <a:gd name="connsiteY6" fmla="*/ 86716 h 110923"/>
                <a:gd name="connsiteX7" fmla="*/ 162134 w 335498"/>
                <a:gd name="connsiteY7" fmla="*/ 61316 h 110923"/>
                <a:gd name="connsiteX8" fmla="*/ 114509 w 335498"/>
                <a:gd name="connsiteY8" fmla="*/ 991 h 110923"/>
                <a:gd name="connsiteX9" fmla="*/ 209 w 335498"/>
                <a:gd name="connsiteY9" fmla="*/ 24804 h 11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5498" h="110923">
                  <a:moveTo>
                    <a:pt x="209" y="24804"/>
                  </a:moveTo>
                  <a:cubicBezTo>
                    <a:pt x="-4289" y="26656"/>
                    <a:pt x="64767" y="992"/>
                    <a:pt x="87521" y="12104"/>
                  </a:cubicBezTo>
                  <a:cubicBezTo>
                    <a:pt x="110275" y="23216"/>
                    <a:pt x="112128" y="76398"/>
                    <a:pt x="136734" y="91479"/>
                  </a:cubicBezTo>
                  <a:cubicBezTo>
                    <a:pt x="161340" y="106560"/>
                    <a:pt x="212140" y="99945"/>
                    <a:pt x="235159" y="102591"/>
                  </a:cubicBezTo>
                  <a:cubicBezTo>
                    <a:pt x="258178" y="105237"/>
                    <a:pt x="258177" y="116614"/>
                    <a:pt x="274846" y="107354"/>
                  </a:cubicBezTo>
                  <a:cubicBezTo>
                    <a:pt x="291515" y="98094"/>
                    <a:pt x="339933" y="50469"/>
                    <a:pt x="335171" y="47029"/>
                  </a:cubicBezTo>
                  <a:cubicBezTo>
                    <a:pt x="330409" y="43589"/>
                    <a:pt x="275111" y="84335"/>
                    <a:pt x="246271" y="86716"/>
                  </a:cubicBezTo>
                  <a:cubicBezTo>
                    <a:pt x="217431" y="89097"/>
                    <a:pt x="184094" y="75603"/>
                    <a:pt x="162134" y="61316"/>
                  </a:cubicBezTo>
                  <a:cubicBezTo>
                    <a:pt x="140174" y="47029"/>
                    <a:pt x="140438" y="7605"/>
                    <a:pt x="114509" y="991"/>
                  </a:cubicBezTo>
                  <a:cubicBezTo>
                    <a:pt x="88580" y="-5623"/>
                    <a:pt x="4707" y="22952"/>
                    <a:pt x="209" y="248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: 図形 1216">
              <a:extLst>
                <a:ext uri="{FF2B5EF4-FFF2-40B4-BE49-F238E27FC236}">
                  <a16:creationId xmlns:a16="http://schemas.microsoft.com/office/drawing/2014/main" id="{E3A2857C-48D9-46B4-B5B4-A293F0CC69C6}"/>
                </a:ext>
              </a:extLst>
            </p:cNvPr>
            <p:cNvSpPr/>
            <p:nvPr/>
          </p:nvSpPr>
          <p:spPr>
            <a:xfrm>
              <a:off x="6122986" y="2277568"/>
              <a:ext cx="99031" cy="125907"/>
            </a:xfrm>
            <a:custGeom>
              <a:avLst/>
              <a:gdLst>
                <a:gd name="connsiteX0" fmla="*/ 2 w 99031"/>
                <a:gd name="connsiteY0" fmla="*/ 495 h 125907"/>
                <a:gd name="connsiteX1" fmla="*/ 90489 w 99031"/>
                <a:gd name="connsiteY1" fmla="*/ 70345 h 125907"/>
                <a:gd name="connsiteX2" fmla="*/ 90489 w 99031"/>
                <a:gd name="connsiteY2" fmla="*/ 125907 h 125907"/>
                <a:gd name="connsiteX3" fmla="*/ 90489 w 99031"/>
                <a:gd name="connsiteY3" fmla="*/ 70345 h 125907"/>
                <a:gd name="connsiteX4" fmla="*/ 93664 w 99031"/>
                <a:gd name="connsiteY4" fmla="*/ 40182 h 125907"/>
                <a:gd name="connsiteX5" fmla="*/ 2 w 99031"/>
                <a:gd name="connsiteY5" fmla="*/ 495 h 12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031" h="125907">
                  <a:moveTo>
                    <a:pt x="2" y="495"/>
                  </a:moveTo>
                  <a:cubicBezTo>
                    <a:pt x="-527" y="5522"/>
                    <a:pt x="75408" y="49443"/>
                    <a:pt x="90489" y="70345"/>
                  </a:cubicBezTo>
                  <a:cubicBezTo>
                    <a:pt x="105570" y="91247"/>
                    <a:pt x="90489" y="125907"/>
                    <a:pt x="90489" y="125907"/>
                  </a:cubicBezTo>
                  <a:cubicBezTo>
                    <a:pt x="90489" y="125907"/>
                    <a:pt x="89960" y="84633"/>
                    <a:pt x="90489" y="70345"/>
                  </a:cubicBezTo>
                  <a:cubicBezTo>
                    <a:pt x="91018" y="56058"/>
                    <a:pt x="107158" y="50236"/>
                    <a:pt x="93664" y="40182"/>
                  </a:cubicBezTo>
                  <a:cubicBezTo>
                    <a:pt x="80170" y="30128"/>
                    <a:pt x="531" y="-4532"/>
                    <a:pt x="2" y="4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: 図形 1217">
              <a:extLst>
                <a:ext uri="{FF2B5EF4-FFF2-40B4-BE49-F238E27FC236}">
                  <a16:creationId xmlns:a16="http://schemas.microsoft.com/office/drawing/2014/main" id="{6081676B-073E-4B20-A1B1-6C2628F3384D}"/>
                </a:ext>
              </a:extLst>
            </p:cNvPr>
            <p:cNvSpPr/>
            <p:nvPr/>
          </p:nvSpPr>
          <p:spPr>
            <a:xfrm>
              <a:off x="6408770" y="2403267"/>
              <a:ext cx="73214" cy="223134"/>
            </a:xfrm>
            <a:custGeom>
              <a:avLst/>
              <a:gdLst>
                <a:gd name="connsiteX0" fmla="*/ 25368 w 73214"/>
                <a:gd name="connsiteY0" fmla="*/ 208 h 223134"/>
                <a:gd name="connsiteX1" fmla="*/ 68230 w 73214"/>
                <a:gd name="connsiteY1" fmla="*/ 82758 h 223134"/>
                <a:gd name="connsiteX2" fmla="*/ 65055 w 73214"/>
                <a:gd name="connsiteY2" fmla="*/ 152608 h 223134"/>
                <a:gd name="connsiteX3" fmla="*/ 3143 w 73214"/>
                <a:gd name="connsiteY3" fmla="*/ 222458 h 223134"/>
                <a:gd name="connsiteX4" fmla="*/ 14255 w 73214"/>
                <a:gd name="connsiteY4" fmla="*/ 184358 h 223134"/>
                <a:gd name="connsiteX5" fmla="*/ 58705 w 73214"/>
                <a:gd name="connsiteY5" fmla="*/ 124033 h 223134"/>
                <a:gd name="connsiteX6" fmla="*/ 69818 w 73214"/>
                <a:gd name="connsiteY6" fmla="*/ 108158 h 223134"/>
                <a:gd name="connsiteX7" fmla="*/ 25368 w 73214"/>
                <a:gd name="connsiteY7" fmla="*/ 208 h 22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214" h="223134">
                  <a:moveTo>
                    <a:pt x="25368" y="208"/>
                  </a:moveTo>
                  <a:cubicBezTo>
                    <a:pt x="25103" y="-4025"/>
                    <a:pt x="61616" y="57358"/>
                    <a:pt x="68230" y="82758"/>
                  </a:cubicBezTo>
                  <a:cubicBezTo>
                    <a:pt x="74844" y="108158"/>
                    <a:pt x="75903" y="129325"/>
                    <a:pt x="65055" y="152608"/>
                  </a:cubicBezTo>
                  <a:cubicBezTo>
                    <a:pt x="54207" y="175891"/>
                    <a:pt x="11610" y="217166"/>
                    <a:pt x="3143" y="222458"/>
                  </a:cubicBezTo>
                  <a:cubicBezTo>
                    <a:pt x="-5324" y="227750"/>
                    <a:pt x="4995" y="200762"/>
                    <a:pt x="14255" y="184358"/>
                  </a:cubicBezTo>
                  <a:cubicBezTo>
                    <a:pt x="23515" y="167954"/>
                    <a:pt x="49445" y="136733"/>
                    <a:pt x="58705" y="124033"/>
                  </a:cubicBezTo>
                  <a:cubicBezTo>
                    <a:pt x="67965" y="111333"/>
                    <a:pt x="73787" y="124033"/>
                    <a:pt x="69818" y="108158"/>
                  </a:cubicBezTo>
                  <a:cubicBezTo>
                    <a:pt x="65849" y="92283"/>
                    <a:pt x="25633" y="4441"/>
                    <a:pt x="25368" y="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: 図形 1218">
              <a:extLst>
                <a:ext uri="{FF2B5EF4-FFF2-40B4-BE49-F238E27FC236}">
                  <a16:creationId xmlns:a16="http://schemas.microsoft.com/office/drawing/2014/main" id="{E0495FFC-E97B-4438-84F7-AEA4A077567C}"/>
                </a:ext>
              </a:extLst>
            </p:cNvPr>
            <p:cNvSpPr/>
            <p:nvPr/>
          </p:nvSpPr>
          <p:spPr>
            <a:xfrm>
              <a:off x="5834052" y="2447525"/>
              <a:ext cx="207134" cy="207567"/>
            </a:xfrm>
            <a:custGeom>
              <a:avLst/>
              <a:gdLst>
                <a:gd name="connsiteX0" fmla="*/ 11 w 207134"/>
                <a:gd name="connsiteY0" fmla="*/ 400 h 207567"/>
                <a:gd name="connsiteX1" fmla="*/ 146061 w 207134"/>
                <a:gd name="connsiteY1" fmla="*/ 75013 h 207567"/>
                <a:gd name="connsiteX2" fmla="*/ 206386 w 207134"/>
                <a:gd name="connsiteY2" fmla="*/ 127400 h 207567"/>
                <a:gd name="connsiteX3" fmla="*/ 109548 w 207134"/>
                <a:gd name="connsiteY3" fmla="*/ 105175 h 207567"/>
                <a:gd name="connsiteX4" fmla="*/ 104786 w 207134"/>
                <a:gd name="connsiteY4" fmla="*/ 205188 h 207567"/>
                <a:gd name="connsiteX5" fmla="*/ 68273 w 207134"/>
                <a:gd name="connsiteY5" fmla="*/ 173438 h 207567"/>
                <a:gd name="connsiteX6" fmla="*/ 49223 w 207134"/>
                <a:gd name="connsiteY6" fmla="*/ 141688 h 207567"/>
                <a:gd name="connsiteX7" fmla="*/ 153998 w 207134"/>
                <a:gd name="connsiteY7" fmla="*/ 109938 h 207567"/>
                <a:gd name="connsiteX8" fmla="*/ 11 w 207134"/>
                <a:gd name="connsiteY8" fmla="*/ 400 h 20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134" h="207567">
                  <a:moveTo>
                    <a:pt x="11" y="400"/>
                  </a:moveTo>
                  <a:cubicBezTo>
                    <a:pt x="-1312" y="-5421"/>
                    <a:pt x="111665" y="53846"/>
                    <a:pt x="146061" y="75013"/>
                  </a:cubicBezTo>
                  <a:cubicBezTo>
                    <a:pt x="180457" y="96180"/>
                    <a:pt x="212472" y="122373"/>
                    <a:pt x="206386" y="127400"/>
                  </a:cubicBezTo>
                  <a:cubicBezTo>
                    <a:pt x="200300" y="132427"/>
                    <a:pt x="126481" y="92210"/>
                    <a:pt x="109548" y="105175"/>
                  </a:cubicBezTo>
                  <a:cubicBezTo>
                    <a:pt x="92615" y="118140"/>
                    <a:pt x="111665" y="193811"/>
                    <a:pt x="104786" y="205188"/>
                  </a:cubicBezTo>
                  <a:cubicBezTo>
                    <a:pt x="97907" y="216565"/>
                    <a:pt x="77533" y="184021"/>
                    <a:pt x="68273" y="173438"/>
                  </a:cubicBezTo>
                  <a:cubicBezTo>
                    <a:pt x="59013" y="162855"/>
                    <a:pt x="34936" y="152271"/>
                    <a:pt x="49223" y="141688"/>
                  </a:cubicBezTo>
                  <a:cubicBezTo>
                    <a:pt x="63511" y="131105"/>
                    <a:pt x="157967" y="129517"/>
                    <a:pt x="153998" y="109938"/>
                  </a:cubicBezTo>
                  <a:cubicBezTo>
                    <a:pt x="150029" y="90359"/>
                    <a:pt x="1334" y="6221"/>
                    <a:pt x="11" y="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: 図形 1219">
              <a:extLst>
                <a:ext uri="{FF2B5EF4-FFF2-40B4-BE49-F238E27FC236}">
                  <a16:creationId xmlns:a16="http://schemas.microsoft.com/office/drawing/2014/main" id="{A7C042AF-F798-4024-9B69-620402D2ABF2}"/>
                </a:ext>
              </a:extLst>
            </p:cNvPr>
            <p:cNvSpPr/>
            <p:nvPr/>
          </p:nvSpPr>
          <p:spPr>
            <a:xfrm>
              <a:off x="6282884" y="2469659"/>
              <a:ext cx="121093" cy="86431"/>
            </a:xfrm>
            <a:custGeom>
              <a:avLst/>
              <a:gdLst>
                <a:gd name="connsiteX0" fmla="*/ 121091 w 121093"/>
                <a:gd name="connsiteY0" fmla="*/ 491 h 86431"/>
                <a:gd name="connsiteX1" fmla="*/ 11554 w 121093"/>
                <a:gd name="connsiteY1" fmla="*/ 24304 h 86431"/>
                <a:gd name="connsiteX2" fmla="*/ 3616 w 121093"/>
                <a:gd name="connsiteY2" fmla="*/ 86216 h 86431"/>
                <a:gd name="connsiteX3" fmla="*/ 14729 w 121093"/>
                <a:gd name="connsiteY3" fmla="*/ 43354 h 86431"/>
                <a:gd name="connsiteX4" fmla="*/ 121091 w 121093"/>
                <a:gd name="connsiteY4" fmla="*/ 491 h 86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93" h="86431">
                  <a:moveTo>
                    <a:pt x="121091" y="491"/>
                  </a:moveTo>
                  <a:cubicBezTo>
                    <a:pt x="120562" y="-2684"/>
                    <a:pt x="31133" y="10017"/>
                    <a:pt x="11554" y="24304"/>
                  </a:cubicBezTo>
                  <a:cubicBezTo>
                    <a:pt x="-8025" y="38591"/>
                    <a:pt x="3087" y="83041"/>
                    <a:pt x="3616" y="86216"/>
                  </a:cubicBezTo>
                  <a:cubicBezTo>
                    <a:pt x="4145" y="89391"/>
                    <a:pt x="2029" y="56583"/>
                    <a:pt x="14729" y="43354"/>
                  </a:cubicBezTo>
                  <a:cubicBezTo>
                    <a:pt x="27429" y="30125"/>
                    <a:pt x="121620" y="3666"/>
                    <a:pt x="121091" y="4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: 図形 1220">
              <a:extLst>
                <a:ext uri="{FF2B5EF4-FFF2-40B4-BE49-F238E27FC236}">
                  <a16:creationId xmlns:a16="http://schemas.microsoft.com/office/drawing/2014/main" id="{66823695-DF57-49BA-87D7-A81C582BB36A}"/>
                </a:ext>
              </a:extLst>
            </p:cNvPr>
            <p:cNvSpPr/>
            <p:nvPr/>
          </p:nvSpPr>
          <p:spPr>
            <a:xfrm>
              <a:off x="6231930" y="2465126"/>
              <a:ext cx="174527" cy="122807"/>
            </a:xfrm>
            <a:custGeom>
              <a:avLst/>
              <a:gdLst>
                <a:gd name="connsiteX0" fmla="*/ 172045 w 174527"/>
                <a:gd name="connsiteY0" fmla="*/ 262 h 122807"/>
                <a:gd name="connsiteX1" fmla="*/ 8533 w 174527"/>
                <a:gd name="connsiteY1" fmla="*/ 32012 h 122807"/>
                <a:gd name="connsiteX2" fmla="*/ 32345 w 174527"/>
                <a:gd name="connsiteY2" fmla="*/ 76462 h 122807"/>
                <a:gd name="connsiteX3" fmla="*/ 111720 w 174527"/>
                <a:gd name="connsiteY3" fmla="*/ 114562 h 122807"/>
                <a:gd name="connsiteX4" fmla="*/ 172045 w 174527"/>
                <a:gd name="connsiteY4" fmla="*/ 120912 h 122807"/>
                <a:gd name="connsiteX5" fmla="*/ 159345 w 174527"/>
                <a:gd name="connsiteY5" fmla="*/ 89162 h 122807"/>
                <a:gd name="connsiteX6" fmla="*/ 126008 w 174527"/>
                <a:gd name="connsiteY6" fmla="*/ 100274 h 122807"/>
                <a:gd name="connsiteX7" fmla="*/ 30758 w 174527"/>
                <a:gd name="connsiteY7" fmla="*/ 49474 h 122807"/>
                <a:gd name="connsiteX8" fmla="*/ 172045 w 174527"/>
                <a:gd name="connsiteY8" fmla="*/ 262 h 12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527" h="122807">
                  <a:moveTo>
                    <a:pt x="172045" y="262"/>
                  </a:moveTo>
                  <a:cubicBezTo>
                    <a:pt x="168341" y="-2648"/>
                    <a:pt x="31816" y="19312"/>
                    <a:pt x="8533" y="32012"/>
                  </a:cubicBezTo>
                  <a:cubicBezTo>
                    <a:pt x="-14750" y="44712"/>
                    <a:pt x="15147" y="62704"/>
                    <a:pt x="32345" y="76462"/>
                  </a:cubicBezTo>
                  <a:cubicBezTo>
                    <a:pt x="49543" y="90220"/>
                    <a:pt x="88437" y="107154"/>
                    <a:pt x="111720" y="114562"/>
                  </a:cubicBezTo>
                  <a:cubicBezTo>
                    <a:pt x="135003" y="121970"/>
                    <a:pt x="164108" y="125145"/>
                    <a:pt x="172045" y="120912"/>
                  </a:cubicBezTo>
                  <a:cubicBezTo>
                    <a:pt x="179982" y="116679"/>
                    <a:pt x="167018" y="92602"/>
                    <a:pt x="159345" y="89162"/>
                  </a:cubicBezTo>
                  <a:cubicBezTo>
                    <a:pt x="151672" y="85722"/>
                    <a:pt x="147439" y="106889"/>
                    <a:pt x="126008" y="100274"/>
                  </a:cubicBezTo>
                  <a:cubicBezTo>
                    <a:pt x="104577" y="93659"/>
                    <a:pt x="26260" y="64820"/>
                    <a:pt x="30758" y="49474"/>
                  </a:cubicBezTo>
                  <a:cubicBezTo>
                    <a:pt x="35256" y="34128"/>
                    <a:pt x="175749" y="3172"/>
                    <a:pt x="172045" y="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: 図形 1221">
              <a:extLst>
                <a:ext uri="{FF2B5EF4-FFF2-40B4-BE49-F238E27FC236}">
                  <a16:creationId xmlns:a16="http://schemas.microsoft.com/office/drawing/2014/main" id="{0A4DEE50-380A-4ECA-8CF8-AF06D165FDB8}"/>
                </a:ext>
              </a:extLst>
            </p:cNvPr>
            <p:cNvSpPr/>
            <p:nvPr/>
          </p:nvSpPr>
          <p:spPr>
            <a:xfrm>
              <a:off x="6184881" y="2447899"/>
              <a:ext cx="71457" cy="160384"/>
            </a:xfrm>
            <a:custGeom>
              <a:avLst/>
              <a:gdLst>
                <a:gd name="connsiteX0" fmla="*/ 19 w 71457"/>
                <a:gd name="connsiteY0" fmla="*/ 26 h 160384"/>
                <a:gd name="connsiteX1" fmla="*/ 34944 w 71457"/>
                <a:gd name="connsiteY1" fmla="*/ 92101 h 160384"/>
                <a:gd name="connsiteX2" fmla="*/ 49232 w 71457"/>
                <a:gd name="connsiteY2" fmla="*/ 139726 h 160384"/>
                <a:gd name="connsiteX3" fmla="*/ 71457 w 71457"/>
                <a:gd name="connsiteY3" fmla="*/ 160364 h 160384"/>
                <a:gd name="connsiteX4" fmla="*/ 49232 w 71457"/>
                <a:gd name="connsiteY4" fmla="*/ 136551 h 160384"/>
                <a:gd name="connsiteX5" fmla="*/ 30182 w 71457"/>
                <a:gd name="connsiteY5" fmla="*/ 101626 h 160384"/>
                <a:gd name="connsiteX6" fmla="*/ 19 w 71457"/>
                <a:gd name="connsiteY6" fmla="*/ 26 h 16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57" h="160384">
                  <a:moveTo>
                    <a:pt x="19" y="26"/>
                  </a:moveTo>
                  <a:cubicBezTo>
                    <a:pt x="813" y="-1562"/>
                    <a:pt x="26742" y="68818"/>
                    <a:pt x="34944" y="92101"/>
                  </a:cubicBezTo>
                  <a:cubicBezTo>
                    <a:pt x="43146" y="115384"/>
                    <a:pt x="43147" y="128349"/>
                    <a:pt x="49232" y="139726"/>
                  </a:cubicBezTo>
                  <a:cubicBezTo>
                    <a:pt x="55317" y="151103"/>
                    <a:pt x="71457" y="160893"/>
                    <a:pt x="71457" y="160364"/>
                  </a:cubicBezTo>
                  <a:cubicBezTo>
                    <a:pt x="71457" y="159835"/>
                    <a:pt x="56111" y="146341"/>
                    <a:pt x="49232" y="136551"/>
                  </a:cubicBezTo>
                  <a:cubicBezTo>
                    <a:pt x="42353" y="126761"/>
                    <a:pt x="37061" y="121205"/>
                    <a:pt x="30182" y="101626"/>
                  </a:cubicBezTo>
                  <a:cubicBezTo>
                    <a:pt x="23303" y="82047"/>
                    <a:pt x="-775" y="1614"/>
                    <a:pt x="19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: 図形 1222">
              <a:extLst>
                <a:ext uri="{FF2B5EF4-FFF2-40B4-BE49-F238E27FC236}">
                  <a16:creationId xmlns:a16="http://schemas.microsoft.com/office/drawing/2014/main" id="{DE5583A3-FEA2-41F8-AE29-A6F6B042DC88}"/>
                </a:ext>
              </a:extLst>
            </p:cNvPr>
            <p:cNvSpPr/>
            <p:nvPr/>
          </p:nvSpPr>
          <p:spPr>
            <a:xfrm>
              <a:off x="6203632" y="2416091"/>
              <a:ext cx="33995" cy="143030"/>
            </a:xfrm>
            <a:custGeom>
              <a:avLst/>
              <a:gdLst>
                <a:gd name="connsiteX0" fmla="*/ 33656 w 33995"/>
                <a:gd name="connsiteY0" fmla="*/ 84 h 143030"/>
                <a:gd name="connsiteX1" fmla="*/ 17781 w 33995"/>
                <a:gd name="connsiteY1" fmla="*/ 87397 h 143030"/>
                <a:gd name="connsiteX2" fmla="*/ 20956 w 33995"/>
                <a:gd name="connsiteY2" fmla="*/ 142959 h 143030"/>
                <a:gd name="connsiteX3" fmla="*/ 13018 w 33995"/>
                <a:gd name="connsiteY3" fmla="*/ 98509 h 143030"/>
                <a:gd name="connsiteX4" fmla="*/ 318 w 33995"/>
                <a:gd name="connsiteY4" fmla="*/ 71522 h 143030"/>
                <a:gd name="connsiteX5" fmla="*/ 33656 w 33995"/>
                <a:gd name="connsiteY5" fmla="*/ 84 h 14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5" h="143030">
                  <a:moveTo>
                    <a:pt x="33656" y="84"/>
                  </a:moveTo>
                  <a:cubicBezTo>
                    <a:pt x="36566" y="2730"/>
                    <a:pt x="19898" y="63584"/>
                    <a:pt x="17781" y="87397"/>
                  </a:cubicBezTo>
                  <a:cubicBezTo>
                    <a:pt x="15664" y="111210"/>
                    <a:pt x="21750" y="141107"/>
                    <a:pt x="20956" y="142959"/>
                  </a:cubicBezTo>
                  <a:cubicBezTo>
                    <a:pt x="20162" y="144811"/>
                    <a:pt x="16458" y="110415"/>
                    <a:pt x="13018" y="98509"/>
                  </a:cubicBezTo>
                  <a:cubicBezTo>
                    <a:pt x="9578" y="86603"/>
                    <a:pt x="-2063" y="85280"/>
                    <a:pt x="318" y="71522"/>
                  </a:cubicBezTo>
                  <a:cubicBezTo>
                    <a:pt x="2699" y="57764"/>
                    <a:pt x="30746" y="-2562"/>
                    <a:pt x="33656" y="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: 図形 1223">
              <a:extLst>
                <a:ext uri="{FF2B5EF4-FFF2-40B4-BE49-F238E27FC236}">
                  <a16:creationId xmlns:a16="http://schemas.microsoft.com/office/drawing/2014/main" id="{A6628B6E-491F-498A-824F-FB270B3B7A7D}"/>
                </a:ext>
              </a:extLst>
            </p:cNvPr>
            <p:cNvSpPr/>
            <p:nvPr/>
          </p:nvSpPr>
          <p:spPr>
            <a:xfrm>
              <a:off x="6138740" y="2503452"/>
              <a:ext cx="34061" cy="142540"/>
            </a:xfrm>
            <a:custGeom>
              <a:avLst/>
              <a:gdLst>
                <a:gd name="connsiteX0" fmla="*/ 19173 w 34061"/>
                <a:gd name="connsiteY0" fmla="*/ 36 h 142540"/>
                <a:gd name="connsiteX1" fmla="*/ 8060 w 34061"/>
                <a:gd name="connsiteY1" fmla="*/ 73061 h 142540"/>
                <a:gd name="connsiteX2" fmla="*/ 33460 w 34061"/>
                <a:gd name="connsiteY2" fmla="*/ 141323 h 142540"/>
                <a:gd name="connsiteX3" fmla="*/ 23935 w 34061"/>
                <a:gd name="connsiteY3" fmla="*/ 114336 h 142540"/>
                <a:gd name="connsiteX4" fmla="*/ 123 w 34061"/>
                <a:gd name="connsiteY4" fmla="*/ 82586 h 142540"/>
                <a:gd name="connsiteX5" fmla="*/ 19173 w 34061"/>
                <a:gd name="connsiteY5" fmla="*/ 36 h 142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061" h="142540">
                  <a:moveTo>
                    <a:pt x="19173" y="36"/>
                  </a:moveTo>
                  <a:cubicBezTo>
                    <a:pt x="20496" y="-1551"/>
                    <a:pt x="5679" y="49513"/>
                    <a:pt x="8060" y="73061"/>
                  </a:cubicBezTo>
                  <a:cubicBezTo>
                    <a:pt x="10441" y="96609"/>
                    <a:pt x="30814" y="134444"/>
                    <a:pt x="33460" y="141323"/>
                  </a:cubicBezTo>
                  <a:cubicBezTo>
                    <a:pt x="36106" y="148202"/>
                    <a:pt x="29491" y="124126"/>
                    <a:pt x="23935" y="114336"/>
                  </a:cubicBezTo>
                  <a:cubicBezTo>
                    <a:pt x="18379" y="104547"/>
                    <a:pt x="1975" y="99255"/>
                    <a:pt x="123" y="82586"/>
                  </a:cubicBezTo>
                  <a:cubicBezTo>
                    <a:pt x="-1729" y="65917"/>
                    <a:pt x="17850" y="1623"/>
                    <a:pt x="19173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: 図形 1224">
              <a:extLst>
                <a:ext uri="{FF2B5EF4-FFF2-40B4-BE49-F238E27FC236}">
                  <a16:creationId xmlns:a16="http://schemas.microsoft.com/office/drawing/2014/main" id="{BA31DA07-8D50-4154-8C93-C5B55B05CC6F}"/>
                </a:ext>
              </a:extLst>
            </p:cNvPr>
            <p:cNvSpPr/>
            <p:nvPr/>
          </p:nvSpPr>
          <p:spPr>
            <a:xfrm>
              <a:off x="6127641" y="2470098"/>
              <a:ext cx="22831" cy="184203"/>
            </a:xfrm>
            <a:custGeom>
              <a:avLst/>
              <a:gdLst>
                <a:gd name="connsiteX0" fmla="*/ 8047 w 22831"/>
                <a:gd name="connsiteY0" fmla="*/ 52 h 184203"/>
                <a:gd name="connsiteX1" fmla="*/ 109 w 22831"/>
                <a:gd name="connsiteY1" fmla="*/ 109590 h 184203"/>
                <a:gd name="connsiteX2" fmla="*/ 14397 w 22831"/>
                <a:gd name="connsiteY2" fmla="*/ 139752 h 184203"/>
                <a:gd name="connsiteX3" fmla="*/ 20747 w 22831"/>
                <a:gd name="connsiteY3" fmla="*/ 184202 h 184203"/>
                <a:gd name="connsiteX4" fmla="*/ 22334 w 22831"/>
                <a:gd name="connsiteY4" fmla="*/ 141340 h 184203"/>
                <a:gd name="connsiteX5" fmla="*/ 12809 w 22831"/>
                <a:gd name="connsiteY5" fmla="*/ 95302 h 184203"/>
                <a:gd name="connsiteX6" fmla="*/ 8047 w 22831"/>
                <a:gd name="connsiteY6" fmla="*/ 52 h 184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31" h="184203">
                  <a:moveTo>
                    <a:pt x="8047" y="52"/>
                  </a:moveTo>
                  <a:cubicBezTo>
                    <a:pt x="5930" y="2433"/>
                    <a:pt x="-949" y="86307"/>
                    <a:pt x="109" y="109590"/>
                  </a:cubicBezTo>
                  <a:cubicBezTo>
                    <a:pt x="1167" y="132873"/>
                    <a:pt x="10957" y="127317"/>
                    <a:pt x="14397" y="139752"/>
                  </a:cubicBezTo>
                  <a:cubicBezTo>
                    <a:pt x="17837" y="152187"/>
                    <a:pt x="19424" y="183937"/>
                    <a:pt x="20747" y="184202"/>
                  </a:cubicBezTo>
                  <a:cubicBezTo>
                    <a:pt x="22070" y="184467"/>
                    <a:pt x="23657" y="156157"/>
                    <a:pt x="22334" y="141340"/>
                  </a:cubicBezTo>
                  <a:cubicBezTo>
                    <a:pt x="21011" y="126523"/>
                    <a:pt x="14926" y="114087"/>
                    <a:pt x="12809" y="95302"/>
                  </a:cubicBezTo>
                  <a:cubicBezTo>
                    <a:pt x="10692" y="76517"/>
                    <a:pt x="10164" y="-2329"/>
                    <a:pt x="8047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: 図形 1225">
              <a:extLst>
                <a:ext uri="{FF2B5EF4-FFF2-40B4-BE49-F238E27FC236}">
                  <a16:creationId xmlns:a16="http://schemas.microsoft.com/office/drawing/2014/main" id="{19977DD2-43F3-4D11-AFB4-21AD6C91C4A8}"/>
                </a:ext>
              </a:extLst>
            </p:cNvPr>
            <p:cNvSpPr/>
            <p:nvPr/>
          </p:nvSpPr>
          <p:spPr>
            <a:xfrm>
              <a:off x="5986343" y="2481249"/>
              <a:ext cx="139874" cy="129444"/>
            </a:xfrm>
            <a:custGeom>
              <a:avLst/>
              <a:gdLst>
                <a:gd name="connsiteX0" fmla="*/ 120 w 139874"/>
                <a:gd name="connsiteY0" fmla="*/ 14 h 129444"/>
                <a:gd name="connsiteX1" fmla="*/ 87432 w 139874"/>
                <a:gd name="connsiteY1" fmla="*/ 47639 h 129444"/>
                <a:gd name="connsiteX2" fmla="*/ 117595 w 139874"/>
                <a:gd name="connsiteY2" fmla="*/ 101614 h 129444"/>
                <a:gd name="connsiteX3" fmla="*/ 139820 w 139874"/>
                <a:gd name="connsiteY3" fmla="*/ 128601 h 129444"/>
                <a:gd name="connsiteX4" fmla="*/ 111245 w 139874"/>
                <a:gd name="connsiteY4" fmla="*/ 71451 h 129444"/>
                <a:gd name="connsiteX5" fmla="*/ 108070 w 139874"/>
                <a:gd name="connsiteY5" fmla="*/ 42876 h 129444"/>
                <a:gd name="connsiteX6" fmla="*/ 120 w 139874"/>
                <a:gd name="connsiteY6" fmla="*/ 14 h 12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874" h="129444">
                  <a:moveTo>
                    <a:pt x="120" y="14"/>
                  </a:moveTo>
                  <a:cubicBezTo>
                    <a:pt x="-3320" y="808"/>
                    <a:pt x="67853" y="30706"/>
                    <a:pt x="87432" y="47639"/>
                  </a:cubicBezTo>
                  <a:cubicBezTo>
                    <a:pt x="107011" y="64572"/>
                    <a:pt x="108864" y="88120"/>
                    <a:pt x="117595" y="101614"/>
                  </a:cubicBezTo>
                  <a:cubicBezTo>
                    <a:pt x="126326" y="115108"/>
                    <a:pt x="140878" y="133628"/>
                    <a:pt x="139820" y="128601"/>
                  </a:cubicBezTo>
                  <a:cubicBezTo>
                    <a:pt x="138762" y="123574"/>
                    <a:pt x="116537" y="85738"/>
                    <a:pt x="111245" y="71451"/>
                  </a:cubicBezTo>
                  <a:cubicBezTo>
                    <a:pt x="105953" y="57164"/>
                    <a:pt x="125268" y="54253"/>
                    <a:pt x="108070" y="42876"/>
                  </a:cubicBezTo>
                  <a:cubicBezTo>
                    <a:pt x="90872" y="31499"/>
                    <a:pt x="3560" y="-780"/>
                    <a:pt x="120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: 図形 1226">
              <a:extLst>
                <a:ext uri="{FF2B5EF4-FFF2-40B4-BE49-F238E27FC236}">
                  <a16:creationId xmlns:a16="http://schemas.microsoft.com/office/drawing/2014/main" id="{51E189C2-1237-4669-8327-602A553762F3}"/>
                </a:ext>
              </a:extLst>
            </p:cNvPr>
            <p:cNvSpPr/>
            <p:nvPr/>
          </p:nvSpPr>
          <p:spPr>
            <a:xfrm>
              <a:off x="5968997" y="2489893"/>
              <a:ext cx="127018" cy="90290"/>
            </a:xfrm>
            <a:custGeom>
              <a:avLst/>
              <a:gdLst>
                <a:gd name="connsiteX0" fmla="*/ 3 w 127018"/>
                <a:gd name="connsiteY0" fmla="*/ 895 h 90290"/>
                <a:gd name="connsiteX1" fmla="*/ 74616 w 127018"/>
                <a:gd name="connsiteY1" fmla="*/ 34232 h 90290"/>
                <a:gd name="connsiteX2" fmla="*/ 101603 w 127018"/>
                <a:gd name="connsiteY2" fmla="*/ 78682 h 90290"/>
                <a:gd name="connsiteX3" fmla="*/ 127003 w 127018"/>
                <a:gd name="connsiteY3" fmla="*/ 86620 h 90290"/>
                <a:gd name="connsiteX4" fmla="*/ 104778 w 127018"/>
                <a:gd name="connsiteY4" fmla="*/ 27882 h 90290"/>
                <a:gd name="connsiteX5" fmla="*/ 71441 w 127018"/>
                <a:gd name="connsiteY5" fmla="*/ 10420 h 90290"/>
                <a:gd name="connsiteX6" fmla="*/ 3 w 127018"/>
                <a:gd name="connsiteY6" fmla="*/ 895 h 9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018" h="90290">
                  <a:moveTo>
                    <a:pt x="3" y="895"/>
                  </a:moveTo>
                  <a:cubicBezTo>
                    <a:pt x="532" y="4864"/>
                    <a:pt x="57683" y="21268"/>
                    <a:pt x="74616" y="34232"/>
                  </a:cubicBezTo>
                  <a:cubicBezTo>
                    <a:pt x="91549" y="47197"/>
                    <a:pt x="92872" y="69951"/>
                    <a:pt x="101603" y="78682"/>
                  </a:cubicBezTo>
                  <a:cubicBezTo>
                    <a:pt x="110334" y="87413"/>
                    <a:pt x="126474" y="95087"/>
                    <a:pt x="127003" y="86620"/>
                  </a:cubicBezTo>
                  <a:cubicBezTo>
                    <a:pt x="127532" y="78153"/>
                    <a:pt x="114038" y="40582"/>
                    <a:pt x="104778" y="27882"/>
                  </a:cubicBezTo>
                  <a:cubicBezTo>
                    <a:pt x="95518" y="15182"/>
                    <a:pt x="89168" y="13595"/>
                    <a:pt x="71441" y="10420"/>
                  </a:cubicBezTo>
                  <a:cubicBezTo>
                    <a:pt x="53714" y="7245"/>
                    <a:pt x="-526" y="-3074"/>
                    <a:pt x="3" y="8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: 図形 1227">
              <a:extLst>
                <a:ext uri="{FF2B5EF4-FFF2-40B4-BE49-F238E27FC236}">
                  <a16:creationId xmlns:a16="http://schemas.microsoft.com/office/drawing/2014/main" id="{AE88FDAE-4D00-47D3-87DB-0CD7445A7700}"/>
                </a:ext>
              </a:extLst>
            </p:cNvPr>
            <p:cNvSpPr/>
            <p:nvPr/>
          </p:nvSpPr>
          <p:spPr>
            <a:xfrm>
              <a:off x="5846763" y="2449326"/>
              <a:ext cx="127032" cy="86129"/>
            </a:xfrm>
            <a:custGeom>
              <a:avLst/>
              <a:gdLst>
                <a:gd name="connsiteX0" fmla="*/ 0 w 127032"/>
                <a:gd name="connsiteY0" fmla="*/ 187 h 86129"/>
                <a:gd name="connsiteX1" fmla="*/ 71437 w 127032"/>
                <a:gd name="connsiteY1" fmla="*/ 62099 h 86129"/>
                <a:gd name="connsiteX2" fmla="*/ 127000 w 127032"/>
                <a:gd name="connsiteY2" fmla="*/ 79562 h 86129"/>
                <a:gd name="connsiteX3" fmla="*/ 79375 w 127032"/>
                <a:gd name="connsiteY3" fmla="*/ 73212 h 86129"/>
                <a:gd name="connsiteX4" fmla="*/ 71437 w 127032"/>
                <a:gd name="connsiteY4" fmla="*/ 84324 h 86129"/>
                <a:gd name="connsiteX5" fmla="*/ 0 w 127032"/>
                <a:gd name="connsiteY5" fmla="*/ 187 h 8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032" h="86129">
                  <a:moveTo>
                    <a:pt x="0" y="187"/>
                  </a:moveTo>
                  <a:cubicBezTo>
                    <a:pt x="0" y="-3517"/>
                    <a:pt x="50270" y="48870"/>
                    <a:pt x="71437" y="62099"/>
                  </a:cubicBezTo>
                  <a:cubicBezTo>
                    <a:pt x="92604" y="75328"/>
                    <a:pt x="125677" y="77710"/>
                    <a:pt x="127000" y="79562"/>
                  </a:cubicBezTo>
                  <a:cubicBezTo>
                    <a:pt x="128323" y="81414"/>
                    <a:pt x="88636" y="72418"/>
                    <a:pt x="79375" y="73212"/>
                  </a:cubicBezTo>
                  <a:cubicBezTo>
                    <a:pt x="70115" y="74006"/>
                    <a:pt x="79904" y="91732"/>
                    <a:pt x="71437" y="84324"/>
                  </a:cubicBezTo>
                  <a:cubicBezTo>
                    <a:pt x="62970" y="76916"/>
                    <a:pt x="0" y="3891"/>
                    <a:pt x="0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: 図形 1228">
              <a:extLst>
                <a:ext uri="{FF2B5EF4-FFF2-40B4-BE49-F238E27FC236}">
                  <a16:creationId xmlns:a16="http://schemas.microsoft.com/office/drawing/2014/main" id="{7B5C145B-C52F-439D-98E6-A7D786117448}"/>
                </a:ext>
              </a:extLst>
            </p:cNvPr>
            <p:cNvSpPr/>
            <p:nvPr/>
          </p:nvSpPr>
          <p:spPr>
            <a:xfrm>
              <a:off x="5690799" y="2496348"/>
              <a:ext cx="168664" cy="210887"/>
            </a:xfrm>
            <a:custGeom>
              <a:avLst/>
              <a:gdLst>
                <a:gd name="connsiteX0" fmla="*/ 168664 w 168664"/>
                <a:gd name="connsiteY0" fmla="*/ 790 h 210887"/>
                <a:gd name="connsiteX1" fmla="*/ 97226 w 168664"/>
                <a:gd name="connsiteY1" fmla="*/ 64290 h 210887"/>
                <a:gd name="connsiteX2" fmla="*/ 86114 w 168664"/>
                <a:gd name="connsiteY2" fmla="*/ 92865 h 210887"/>
                <a:gd name="connsiteX3" fmla="*/ 389 w 168664"/>
                <a:gd name="connsiteY3" fmla="*/ 67465 h 210887"/>
                <a:gd name="connsiteX4" fmla="*/ 54364 w 168664"/>
                <a:gd name="connsiteY4" fmla="*/ 102390 h 210887"/>
                <a:gd name="connsiteX5" fmla="*/ 54364 w 168664"/>
                <a:gd name="connsiteY5" fmla="*/ 165890 h 210887"/>
                <a:gd name="connsiteX6" fmla="*/ 143264 w 168664"/>
                <a:gd name="connsiteY6" fmla="*/ 203990 h 210887"/>
                <a:gd name="connsiteX7" fmla="*/ 157551 w 168664"/>
                <a:gd name="connsiteY7" fmla="*/ 207165 h 210887"/>
                <a:gd name="connsiteX8" fmla="*/ 82939 w 168664"/>
                <a:gd name="connsiteY8" fmla="*/ 164302 h 210887"/>
                <a:gd name="connsiteX9" fmla="*/ 43251 w 168664"/>
                <a:gd name="connsiteY9" fmla="*/ 100802 h 210887"/>
                <a:gd name="connsiteX10" fmla="*/ 30551 w 168664"/>
                <a:gd name="connsiteY10" fmla="*/ 84927 h 210887"/>
                <a:gd name="connsiteX11" fmla="*/ 97226 w 168664"/>
                <a:gd name="connsiteY11" fmla="*/ 50002 h 210887"/>
                <a:gd name="connsiteX12" fmla="*/ 97226 w 168664"/>
                <a:gd name="connsiteY12" fmla="*/ 29365 h 210887"/>
                <a:gd name="connsiteX13" fmla="*/ 168664 w 168664"/>
                <a:gd name="connsiteY13" fmla="*/ 790 h 210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8664" h="210887">
                  <a:moveTo>
                    <a:pt x="168664" y="790"/>
                  </a:moveTo>
                  <a:cubicBezTo>
                    <a:pt x="168664" y="6611"/>
                    <a:pt x="110984" y="48944"/>
                    <a:pt x="97226" y="64290"/>
                  </a:cubicBezTo>
                  <a:cubicBezTo>
                    <a:pt x="83468" y="79636"/>
                    <a:pt x="102253" y="92336"/>
                    <a:pt x="86114" y="92865"/>
                  </a:cubicBezTo>
                  <a:cubicBezTo>
                    <a:pt x="69975" y="93394"/>
                    <a:pt x="5681" y="65878"/>
                    <a:pt x="389" y="67465"/>
                  </a:cubicBezTo>
                  <a:cubicBezTo>
                    <a:pt x="-4903" y="69052"/>
                    <a:pt x="45368" y="85986"/>
                    <a:pt x="54364" y="102390"/>
                  </a:cubicBezTo>
                  <a:cubicBezTo>
                    <a:pt x="63360" y="118794"/>
                    <a:pt x="39547" y="148957"/>
                    <a:pt x="54364" y="165890"/>
                  </a:cubicBezTo>
                  <a:cubicBezTo>
                    <a:pt x="69181" y="182823"/>
                    <a:pt x="126066" y="197111"/>
                    <a:pt x="143264" y="203990"/>
                  </a:cubicBezTo>
                  <a:cubicBezTo>
                    <a:pt x="160462" y="210869"/>
                    <a:pt x="167605" y="213780"/>
                    <a:pt x="157551" y="207165"/>
                  </a:cubicBezTo>
                  <a:cubicBezTo>
                    <a:pt x="147497" y="200550"/>
                    <a:pt x="101989" y="182029"/>
                    <a:pt x="82939" y="164302"/>
                  </a:cubicBezTo>
                  <a:cubicBezTo>
                    <a:pt x="63889" y="146575"/>
                    <a:pt x="51982" y="114031"/>
                    <a:pt x="43251" y="100802"/>
                  </a:cubicBezTo>
                  <a:cubicBezTo>
                    <a:pt x="34520" y="87573"/>
                    <a:pt x="21555" y="93394"/>
                    <a:pt x="30551" y="84927"/>
                  </a:cubicBezTo>
                  <a:cubicBezTo>
                    <a:pt x="39547" y="76460"/>
                    <a:pt x="86113" y="59262"/>
                    <a:pt x="97226" y="50002"/>
                  </a:cubicBezTo>
                  <a:cubicBezTo>
                    <a:pt x="108338" y="40742"/>
                    <a:pt x="86114" y="35715"/>
                    <a:pt x="97226" y="29365"/>
                  </a:cubicBezTo>
                  <a:cubicBezTo>
                    <a:pt x="108338" y="23015"/>
                    <a:pt x="168664" y="-5031"/>
                    <a:pt x="168664" y="7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: 図形 1229">
              <a:extLst>
                <a:ext uri="{FF2B5EF4-FFF2-40B4-BE49-F238E27FC236}">
                  <a16:creationId xmlns:a16="http://schemas.microsoft.com/office/drawing/2014/main" id="{3D678827-625F-4EE2-87D3-18DFA9A00191}"/>
                </a:ext>
              </a:extLst>
            </p:cNvPr>
            <p:cNvSpPr/>
            <p:nvPr/>
          </p:nvSpPr>
          <p:spPr>
            <a:xfrm>
              <a:off x="5835459" y="2590739"/>
              <a:ext cx="231189" cy="176028"/>
            </a:xfrm>
            <a:custGeom>
              <a:avLst/>
              <a:gdLst>
                <a:gd name="connsiteX0" fmla="*/ 230379 w 231189"/>
                <a:gd name="connsiteY0" fmla="*/ 61 h 176028"/>
                <a:gd name="connsiteX1" fmla="*/ 189104 w 231189"/>
                <a:gd name="connsiteY1" fmla="*/ 57211 h 176028"/>
                <a:gd name="connsiteX2" fmla="*/ 174816 w 231189"/>
                <a:gd name="connsiteY2" fmla="*/ 174686 h 176028"/>
                <a:gd name="connsiteX3" fmla="*/ 152591 w 231189"/>
                <a:gd name="connsiteY3" fmla="*/ 119124 h 176028"/>
                <a:gd name="connsiteX4" fmla="*/ 116079 w 231189"/>
                <a:gd name="connsiteY4" fmla="*/ 92136 h 176028"/>
                <a:gd name="connsiteX5" fmla="*/ 191 w 231189"/>
                <a:gd name="connsiteY5" fmla="*/ 90549 h 176028"/>
                <a:gd name="connsiteX6" fmla="*/ 146241 w 231189"/>
                <a:gd name="connsiteY6" fmla="*/ 79436 h 176028"/>
                <a:gd name="connsiteX7" fmla="*/ 144654 w 231189"/>
                <a:gd name="connsiteY7" fmla="*/ 63561 h 176028"/>
                <a:gd name="connsiteX8" fmla="*/ 147829 w 231189"/>
                <a:gd name="connsiteY8" fmla="*/ 46099 h 176028"/>
                <a:gd name="connsiteX9" fmla="*/ 230379 w 231189"/>
                <a:gd name="connsiteY9" fmla="*/ 61 h 17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1189" h="176028">
                  <a:moveTo>
                    <a:pt x="230379" y="61"/>
                  </a:moveTo>
                  <a:cubicBezTo>
                    <a:pt x="237258" y="1913"/>
                    <a:pt x="198364" y="28107"/>
                    <a:pt x="189104" y="57211"/>
                  </a:cubicBezTo>
                  <a:cubicBezTo>
                    <a:pt x="179843" y="86315"/>
                    <a:pt x="180902" y="164367"/>
                    <a:pt x="174816" y="174686"/>
                  </a:cubicBezTo>
                  <a:cubicBezTo>
                    <a:pt x="168730" y="185005"/>
                    <a:pt x="162380" y="132882"/>
                    <a:pt x="152591" y="119124"/>
                  </a:cubicBezTo>
                  <a:cubicBezTo>
                    <a:pt x="142802" y="105366"/>
                    <a:pt x="141479" y="96898"/>
                    <a:pt x="116079" y="92136"/>
                  </a:cubicBezTo>
                  <a:cubicBezTo>
                    <a:pt x="90679" y="87374"/>
                    <a:pt x="-4836" y="92666"/>
                    <a:pt x="191" y="90549"/>
                  </a:cubicBezTo>
                  <a:cubicBezTo>
                    <a:pt x="5218" y="88432"/>
                    <a:pt x="122164" y="83934"/>
                    <a:pt x="146241" y="79436"/>
                  </a:cubicBezTo>
                  <a:cubicBezTo>
                    <a:pt x="170318" y="74938"/>
                    <a:pt x="144389" y="69117"/>
                    <a:pt x="144654" y="63561"/>
                  </a:cubicBezTo>
                  <a:cubicBezTo>
                    <a:pt x="144919" y="58005"/>
                    <a:pt x="135658" y="53507"/>
                    <a:pt x="147829" y="46099"/>
                  </a:cubicBezTo>
                  <a:cubicBezTo>
                    <a:pt x="160000" y="38691"/>
                    <a:pt x="223500" y="-1791"/>
                    <a:pt x="230379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: 図形 1230">
              <a:extLst>
                <a:ext uri="{FF2B5EF4-FFF2-40B4-BE49-F238E27FC236}">
                  <a16:creationId xmlns:a16="http://schemas.microsoft.com/office/drawing/2014/main" id="{F844AF94-C284-45B7-B9C2-549968EC1194}"/>
                </a:ext>
              </a:extLst>
            </p:cNvPr>
            <p:cNvSpPr/>
            <p:nvPr/>
          </p:nvSpPr>
          <p:spPr>
            <a:xfrm>
              <a:off x="5945128" y="2689145"/>
              <a:ext cx="59651" cy="101680"/>
            </a:xfrm>
            <a:custGeom>
              <a:avLst/>
              <a:gdLst>
                <a:gd name="connsiteX0" fmla="*/ 60 w 59651"/>
                <a:gd name="connsiteY0" fmla="*/ 80 h 101680"/>
                <a:gd name="connsiteX1" fmla="*/ 44510 w 59651"/>
                <a:gd name="connsiteY1" fmla="*/ 47705 h 101680"/>
                <a:gd name="connsiteX2" fmla="*/ 31810 w 59651"/>
                <a:gd name="connsiteY2" fmla="*/ 101680 h 101680"/>
                <a:gd name="connsiteX3" fmla="*/ 55622 w 59651"/>
                <a:gd name="connsiteY3" fmla="*/ 47705 h 101680"/>
                <a:gd name="connsiteX4" fmla="*/ 55622 w 59651"/>
                <a:gd name="connsiteY4" fmla="*/ 36593 h 101680"/>
                <a:gd name="connsiteX5" fmla="*/ 60 w 59651"/>
                <a:gd name="connsiteY5" fmla="*/ 80 h 10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651" h="101680">
                  <a:moveTo>
                    <a:pt x="60" y="80"/>
                  </a:moveTo>
                  <a:cubicBezTo>
                    <a:pt x="-1792" y="1932"/>
                    <a:pt x="39218" y="30772"/>
                    <a:pt x="44510" y="47705"/>
                  </a:cubicBezTo>
                  <a:cubicBezTo>
                    <a:pt x="49802" y="64638"/>
                    <a:pt x="29958" y="101680"/>
                    <a:pt x="31810" y="101680"/>
                  </a:cubicBezTo>
                  <a:cubicBezTo>
                    <a:pt x="33662" y="101680"/>
                    <a:pt x="51653" y="58553"/>
                    <a:pt x="55622" y="47705"/>
                  </a:cubicBezTo>
                  <a:cubicBezTo>
                    <a:pt x="59591" y="36857"/>
                    <a:pt x="62237" y="44266"/>
                    <a:pt x="55622" y="36593"/>
                  </a:cubicBezTo>
                  <a:cubicBezTo>
                    <a:pt x="49008" y="28920"/>
                    <a:pt x="1912" y="-1772"/>
                    <a:pt x="60" y="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: 図形 1231">
              <a:extLst>
                <a:ext uri="{FF2B5EF4-FFF2-40B4-BE49-F238E27FC236}">
                  <a16:creationId xmlns:a16="http://schemas.microsoft.com/office/drawing/2014/main" id="{30CF709C-765C-4C4E-9349-6D30FB2984AA}"/>
                </a:ext>
              </a:extLst>
            </p:cNvPr>
            <p:cNvSpPr/>
            <p:nvPr/>
          </p:nvSpPr>
          <p:spPr>
            <a:xfrm>
              <a:off x="5919690" y="2677865"/>
              <a:ext cx="56173" cy="148097"/>
            </a:xfrm>
            <a:custGeom>
              <a:avLst/>
              <a:gdLst>
                <a:gd name="connsiteX0" fmla="*/ 44548 w 56173"/>
                <a:gd name="connsiteY0" fmla="*/ 248 h 148097"/>
                <a:gd name="connsiteX1" fmla="*/ 28673 w 56173"/>
                <a:gd name="connsiteY1" fmla="*/ 49460 h 148097"/>
                <a:gd name="connsiteX2" fmla="*/ 55660 w 56173"/>
                <a:gd name="connsiteY2" fmla="*/ 85973 h 148097"/>
                <a:gd name="connsiteX3" fmla="*/ 98 w 56173"/>
                <a:gd name="connsiteY3" fmla="*/ 147885 h 148097"/>
                <a:gd name="connsiteX4" fmla="*/ 41373 w 56173"/>
                <a:gd name="connsiteY4" fmla="*/ 105023 h 148097"/>
                <a:gd name="connsiteX5" fmla="*/ 12798 w 56173"/>
                <a:gd name="connsiteY5" fmla="*/ 71685 h 148097"/>
                <a:gd name="connsiteX6" fmla="*/ 44548 w 56173"/>
                <a:gd name="connsiteY6" fmla="*/ 248 h 14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173" h="148097">
                  <a:moveTo>
                    <a:pt x="44548" y="248"/>
                  </a:moveTo>
                  <a:cubicBezTo>
                    <a:pt x="47194" y="-3456"/>
                    <a:pt x="26821" y="35173"/>
                    <a:pt x="28673" y="49460"/>
                  </a:cubicBezTo>
                  <a:cubicBezTo>
                    <a:pt x="30525" y="63748"/>
                    <a:pt x="60423" y="69569"/>
                    <a:pt x="55660" y="85973"/>
                  </a:cubicBezTo>
                  <a:cubicBezTo>
                    <a:pt x="50897" y="102377"/>
                    <a:pt x="2479" y="144710"/>
                    <a:pt x="98" y="147885"/>
                  </a:cubicBezTo>
                  <a:cubicBezTo>
                    <a:pt x="-2283" y="151060"/>
                    <a:pt x="39256" y="117723"/>
                    <a:pt x="41373" y="105023"/>
                  </a:cubicBezTo>
                  <a:cubicBezTo>
                    <a:pt x="43490" y="92323"/>
                    <a:pt x="15444" y="85708"/>
                    <a:pt x="12798" y="71685"/>
                  </a:cubicBezTo>
                  <a:cubicBezTo>
                    <a:pt x="10152" y="57662"/>
                    <a:pt x="41902" y="3952"/>
                    <a:pt x="44548" y="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: 図形 1232">
              <a:extLst>
                <a:ext uri="{FF2B5EF4-FFF2-40B4-BE49-F238E27FC236}">
                  <a16:creationId xmlns:a16="http://schemas.microsoft.com/office/drawing/2014/main" id="{48284C48-7DB3-47D0-90E0-9ECC3032E3C6}"/>
                </a:ext>
              </a:extLst>
            </p:cNvPr>
            <p:cNvSpPr/>
            <p:nvPr/>
          </p:nvSpPr>
          <p:spPr>
            <a:xfrm>
              <a:off x="5795834" y="2700291"/>
              <a:ext cx="122190" cy="127120"/>
            </a:xfrm>
            <a:custGeom>
              <a:avLst/>
              <a:gdLst>
                <a:gd name="connsiteX0" fmla="*/ 129 w 122190"/>
                <a:gd name="connsiteY0" fmla="*/ 47 h 127120"/>
                <a:gd name="connsiteX1" fmla="*/ 73154 w 122190"/>
                <a:gd name="connsiteY1" fmla="*/ 73072 h 127120"/>
                <a:gd name="connsiteX2" fmla="*/ 120779 w 122190"/>
                <a:gd name="connsiteY2" fmla="*/ 127047 h 127120"/>
                <a:gd name="connsiteX3" fmla="*/ 108079 w 122190"/>
                <a:gd name="connsiteY3" fmla="*/ 84184 h 127120"/>
                <a:gd name="connsiteX4" fmla="*/ 92204 w 122190"/>
                <a:gd name="connsiteY4" fmla="*/ 61959 h 127120"/>
                <a:gd name="connsiteX5" fmla="*/ 129 w 122190"/>
                <a:gd name="connsiteY5" fmla="*/ 47 h 12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190" h="127120">
                  <a:moveTo>
                    <a:pt x="129" y="47"/>
                  </a:moveTo>
                  <a:cubicBezTo>
                    <a:pt x="-3046" y="1899"/>
                    <a:pt x="53046" y="51905"/>
                    <a:pt x="73154" y="73072"/>
                  </a:cubicBezTo>
                  <a:cubicBezTo>
                    <a:pt x="93262" y="94239"/>
                    <a:pt x="114958" y="125195"/>
                    <a:pt x="120779" y="127047"/>
                  </a:cubicBezTo>
                  <a:cubicBezTo>
                    <a:pt x="126600" y="128899"/>
                    <a:pt x="112841" y="95032"/>
                    <a:pt x="108079" y="84184"/>
                  </a:cubicBezTo>
                  <a:cubicBezTo>
                    <a:pt x="103317" y="73336"/>
                    <a:pt x="107550" y="72542"/>
                    <a:pt x="92204" y="61959"/>
                  </a:cubicBezTo>
                  <a:cubicBezTo>
                    <a:pt x="76858" y="51376"/>
                    <a:pt x="3304" y="-1805"/>
                    <a:pt x="129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: 図形 1233">
              <a:extLst>
                <a:ext uri="{FF2B5EF4-FFF2-40B4-BE49-F238E27FC236}">
                  <a16:creationId xmlns:a16="http://schemas.microsoft.com/office/drawing/2014/main" id="{78693698-4B55-4D02-9A99-B923F3FE1DB7}"/>
                </a:ext>
              </a:extLst>
            </p:cNvPr>
            <p:cNvSpPr/>
            <p:nvPr/>
          </p:nvSpPr>
          <p:spPr>
            <a:xfrm>
              <a:off x="5794777" y="2660486"/>
              <a:ext cx="36161" cy="127564"/>
            </a:xfrm>
            <a:custGeom>
              <a:avLst/>
              <a:gdLst>
                <a:gd name="connsiteX0" fmla="*/ 36111 w 36161"/>
                <a:gd name="connsiteY0" fmla="*/ 164 h 127564"/>
                <a:gd name="connsiteX1" fmla="*/ 9123 w 36161"/>
                <a:gd name="connsiteY1" fmla="*/ 84302 h 127564"/>
                <a:gd name="connsiteX2" fmla="*/ 17061 w 36161"/>
                <a:gd name="connsiteY2" fmla="*/ 127164 h 127564"/>
                <a:gd name="connsiteX3" fmla="*/ 13886 w 36161"/>
                <a:gd name="connsiteY3" fmla="*/ 103352 h 127564"/>
                <a:gd name="connsiteX4" fmla="*/ 1186 w 36161"/>
                <a:gd name="connsiteY4" fmla="*/ 63664 h 127564"/>
                <a:gd name="connsiteX5" fmla="*/ 36111 w 36161"/>
                <a:gd name="connsiteY5" fmla="*/ 164 h 12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61" h="127564">
                  <a:moveTo>
                    <a:pt x="36111" y="164"/>
                  </a:moveTo>
                  <a:cubicBezTo>
                    <a:pt x="37434" y="3604"/>
                    <a:pt x="12298" y="63135"/>
                    <a:pt x="9123" y="84302"/>
                  </a:cubicBezTo>
                  <a:cubicBezTo>
                    <a:pt x="5948" y="105469"/>
                    <a:pt x="16267" y="123989"/>
                    <a:pt x="17061" y="127164"/>
                  </a:cubicBezTo>
                  <a:cubicBezTo>
                    <a:pt x="17855" y="130339"/>
                    <a:pt x="16532" y="113935"/>
                    <a:pt x="13886" y="103352"/>
                  </a:cubicBezTo>
                  <a:cubicBezTo>
                    <a:pt x="11240" y="92769"/>
                    <a:pt x="-4370" y="79010"/>
                    <a:pt x="1186" y="63664"/>
                  </a:cubicBezTo>
                  <a:cubicBezTo>
                    <a:pt x="6742" y="48318"/>
                    <a:pt x="34788" y="-3276"/>
                    <a:pt x="36111" y="1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: 図形 1234">
              <a:extLst>
                <a:ext uri="{FF2B5EF4-FFF2-40B4-BE49-F238E27FC236}">
                  <a16:creationId xmlns:a16="http://schemas.microsoft.com/office/drawing/2014/main" id="{F9E47BB7-A53F-450F-A8FD-3E8EE30D2929}"/>
                </a:ext>
              </a:extLst>
            </p:cNvPr>
            <p:cNvSpPr/>
            <p:nvPr/>
          </p:nvSpPr>
          <p:spPr>
            <a:xfrm>
              <a:off x="5740320" y="2647812"/>
              <a:ext cx="59916" cy="160478"/>
            </a:xfrm>
            <a:custGeom>
              <a:avLst/>
              <a:gdLst>
                <a:gd name="connsiteX0" fmla="*/ 42943 w 59916"/>
                <a:gd name="connsiteY0" fmla="*/ 138 h 160478"/>
                <a:gd name="connsiteX1" fmla="*/ 28655 w 59916"/>
                <a:gd name="connsiteY1" fmla="*/ 79513 h 160478"/>
                <a:gd name="connsiteX2" fmla="*/ 57230 w 59916"/>
                <a:gd name="connsiteY2" fmla="*/ 127138 h 160478"/>
                <a:gd name="connsiteX3" fmla="*/ 39768 w 59916"/>
                <a:gd name="connsiteY3" fmla="*/ 160476 h 160478"/>
                <a:gd name="connsiteX4" fmla="*/ 58818 w 59916"/>
                <a:gd name="connsiteY4" fmla="*/ 128726 h 160478"/>
                <a:gd name="connsiteX5" fmla="*/ 80 w 59916"/>
                <a:gd name="connsiteY5" fmla="*/ 100151 h 160478"/>
                <a:gd name="connsiteX6" fmla="*/ 42943 w 59916"/>
                <a:gd name="connsiteY6" fmla="*/ 138 h 160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916" h="160478">
                  <a:moveTo>
                    <a:pt x="42943" y="138"/>
                  </a:moveTo>
                  <a:cubicBezTo>
                    <a:pt x="47705" y="-3302"/>
                    <a:pt x="26274" y="58346"/>
                    <a:pt x="28655" y="79513"/>
                  </a:cubicBezTo>
                  <a:cubicBezTo>
                    <a:pt x="31036" y="100680"/>
                    <a:pt x="55378" y="113644"/>
                    <a:pt x="57230" y="127138"/>
                  </a:cubicBezTo>
                  <a:cubicBezTo>
                    <a:pt x="59082" y="140632"/>
                    <a:pt x="39503" y="160211"/>
                    <a:pt x="39768" y="160476"/>
                  </a:cubicBezTo>
                  <a:cubicBezTo>
                    <a:pt x="40033" y="160741"/>
                    <a:pt x="65433" y="138780"/>
                    <a:pt x="58818" y="128726"/>
                  </a:cubicBezTo>
                  <a:cubicBezTo>
                    <a:pt x="52203" y="118672"/>
                    <a:pt x="2197" y="122376"/>
                    <a:pt x="80" y="100151"/>
                  </a:cubicBezTo>
                  <a:cubicBezTo>
                    <a:pt x="-2037" y="77926"/>
                    <a:pt x="38181" y="3578"/>
                    <a:pt x="42943" y="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: 図形 1235">
              <a:extLst>
                <a:ext uri="{FF2B5EF4-FFF2-40B4-BE49-F238E27FC236}">
                  <a16:creationId xmlns:a16="http://schemas.microsoft.com/office/drawing/2014/main" id="{B4641A15-EE2D-4C6D-A08D-675E12DB275A}"/>
                </a:ext>
              </a:extLst>
            </p:cNvPr>
            <p:cNvSpPr/>
            <p:nvPr/>
          </p:nvSpPr>
          <p:spPr>
            <a:xfrm>
              <a:off x="5648496" y="2410876"/>
              <a:ext cx="111620" cy="149112"/>
            </a:xfrm>
            <a:custGeom>
              <a:avLst/>
              <a:gdLst>
                <a:gd name="connsiteX0" fmla="*/ 110954 w 111620"/>
                <a:gd name="connsiteY0" fmla="*/ 7 h 149112"/>
                <a:gd name="connsiteX1" fmla="*/ 47454 w 111620"/>
                <a:gd name="connsiteY1" fmla="*/ 63507 h 149112"/>
                <a:gd name="connsiteX2" fmla="*/ 24171 w 111620"/>
                <a:gd name="connsiteY2" fmla="*/ 148174 h 149112"/>
                <a:gd name="connsiteX3" fmla="*/ 30521 w 111620"/>
                <a:gd name="connsiteY3" fmla="*/ 105841 h 149112"/>
                <a:gd name="connsiteX4" fmla="*/ 3004 w 111620"/>
                <a:gd name="connsiteY4" fmla="*/ 59274 h 149112"/>
                <a:gd name="connsiteX5" fmla="*/ 110954 w 111620"/>
                <a:gd name="connsiteY5" fmla="*/ 7 h 14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620" h="149112">
                  <a:moveTo>
                    <a:pt x="110954" y="7"/>
                  </a:moveTo>
                  <a:cubicBezTo>
                    <a:pt x="118362" y="712"/>
                    <a:pt x="61918" y="38812"/>
                    <a:pt x="47454" y="63507"/>
                  </a:cubicBezTo>
                  <a:cubicBezTo>
                    <a:pt x="32990" y="88202"/>
                    <a:pt x="26993" y="141118"/>
                    <a:pt x="24171" y="148174"/>
                  </a:cubicBezTo>
                  <a:cubicBezTo>
                    <a:pt x="21349" y="155230"/>
                    <a:pt x="34049" y="120658"/>
                    <a:pt x="30521" y="105841"/>
                  </a:cubicBezTo>
                  <a:cubicBezTo>
                    <a:pt x="26993" y="91024"/>
                    <a:pt x="-10754" y="72327"/>
                    <a:pt x="3004" y="59274"/>
                  </a:cubicBezTo>
                  <a:cubicBezTo>
                    <a:pt x="16762" y="46221"/>
                    <a:pt x="103546" y="-698"/>
                    <a:pt x="110954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: 図形 1236">
              <a:extLst>
                <a:ext uri="{FF2B5EF4-FFF2-40B4-BE49-F238E27FC236}">
                  <a16:creationId xmlns:a16="http://schemas.microsoft.com/office/drawing/2014/main" id="{A6ABA902-6047-4066-8EC2-1139E2DA4FED}"/>
                </a:ext>
              </a:extLst>
            </p:cNvPr>
            <p:cNvSpPr/>
            <p:nvPr/>
          </p:nvSpPr>
          <p:spPr>
            <a:xfrm>
              <a:off x="5747620" y="2198793"/>
              <a:ext cx="111839" cy="85912"/>
            </a:xfrm>
            <a:custGeom>
              <a:avLst/>
              <a:gdLst>
                <a:gd name="connsiteX0" fmla="*/ 111313 w 111839"/>
                <a:gd name="connsiteY0" fmla="*/ 57574 h 85912"/>
                <a:gd name="connsiteX1" fmla="*/ 3363 w 111839"/>
                <a:gd name="connsiteY1" fmla="*/ 424 h 85912"/>
                <a:gd name="connsiteX2" fmla="*/ 28763 w 111839"/>
                <a:gd name="connsiteY2" fmla="*/ 34290 h 85912"/>
                <a:gd name="connsiteX3" fmla="*/ 43580 w 111839"/>
                <a:gd name="connsiteY3" fmla="*/ 85090 h 85912"/>
                <a:gd name="connsiteX4" fmla="*/ 111313 w 111839"/>
                <a:gd name="connsiteY4" fmla="*/ 57574 h 8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839" h="85912">
                  <a:moveTo>
                    <a:pt x="111313" y="57574"/>
                  </a:moveTo>
                  <a:cubicBezTo>
                    <a:pt x="104610" y="43463"/>
                    <a:pt x="17121" y="4305"/>
                    <a:pt x="3363" y="424"/>
                  </a:cubicBezTo>
                  <a:cubicBezTo>
                    <a:pt x="-10395" y="-3457"/>
                    <a:pt x="22060" y="20179"/>
                    <a:pt x="28763" y="34290"/>
                  </a:cubicBezTo>
                  <a:cubicBezTo>
                    <a:pt x="35466" y="48401"/>
                    <a:pt x="28411" y="80151"/>
                    <a:pt x="43580" y="85090"/>
                  </a:cubicBezTo>
                  <a:cubicBezTo>
                    <a:pt x="58749" y="90029"/>
                    <a:pt x="118016" y="71685"/>
                    <a:pt x="111313" y="57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: 図形 1237">
              <a:extLst>
                <a:ext uri="{FF2B5EF4-FFF2-40B4-BE49-F238E27FC236}">
                  <a16:creationId xmlns:a16="http://schemas.microsoft.com/office/drawing/2014/main" id="{84C7D3E8-1BCE-4800-82E3-342CF3FD4E0E}"/>
                </a:ext>
              </a:extLst>
            </p:cNvPr>
            <p:cNvSpPr/>
            <p:nvPr/>
          </p:nvSpPr>
          <p:spPr>
            <a:xfrm>
              <a:off x="5633106" y="2141927"/>
              <a:ext cx="181625" cy="193056"/>
            </a:xfrm>
            <a:custGeom>
              <a:avLst/>
              <a:gdLst>
                <a:gd name="connsiteX0" fmla="*/ 136927 w 181625"/>
                <a:gd name="connsiteY0" fmla="*/ 140 h 193056"/>
                <a:gd name="connsiteX1" fmla="*/ 147511 w 181625"/>
                <a:gd name="connsiteY1" fmla="*/ 114440 h 193056"/>
                <a:gd name="connsiteX2" fmla="*/ 1461 w 181625"/>
                <a:gd name="connsiteY2" fmla="*/ 156773 h 193056"/>
                <a:gd name="connsiteX3" fmla="*/ 73427 w 181625"/>
                <a:gd name="connsiteY3" fmla="*/ 137723 h 193056"/>
                <a:gd name="connsiteX4" fmla="*/ 90361 w 181625"/>
                <a:gd name="connsiteY4" fmla="*/ 192756 h 193056"/>
                <a:gd name="connsiteX5" fmla="*/ 134811 w 181625"/>
                <a:gd name="connsiteY5" fmla="*/ 158890 h 193056"/>
                <a:gd name="connsiteX6" fmla="*/ 181377 w 181625"/>
                <a:gd name="connsiteY6" fmla="*/ 139840 h 193056"/>
                <a:gd name="connsiteX7" fmla="*/ 136927 w 181625"/>
                <a:gd name="connsiteY7" fmla="*/ 140 h 193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625" h="193056">
                  <a:moveTo>
                    <a:pt x="136927" y="140"/>
                  </a:moveTo>
                  <a:cubicBezTo>
                    <a:pt x="131283" y="-4093"/>
                    <a:pt x="170089" y="88335"/>
                    <a:pt x="147511" y="114440"/>
                  </a:cubicBezTo>
                  <a:cubicBezTo>
                    <a:pt x="124933" y="140545"/>
                    <a:pt x="13808" y="152893"/>
                    <a:pt x="1461" y="156773"/>
                  </a:cubicBezTo>
                  <a:cubicBezTo>
                    <a:pt x="-10886" y="160654"/>
                    <a:pt x="58610" y="131726"/>
                    <a:pt x="73427" y="137723"/>
                  </a:cubicBezTo>
                  <a:cubicBezTo>
                    <a:pt x="88244" y="143720"/>
                    <a:pt x="80130" y="189228"/>
                    <a:pt x="90361" y="192756"/>
                  </a:cubicBezTo>
                  <a:cubicBezTo>
                    <a:pt x="100592" y="196284"/>
                    <a:pt x="119642" y="167709"/>
                    <a:pt x="134811" y="158890"/>
                  </a:cubicBezTo>
                  <a:cubicBezTo>
                    <a:pt x="149980" y="150071"/>
                    <a:pt x="177497" y="163123"/>
                    <a:pt x="181377" y="139840"/>
                  </a:cubicBezTo>
                  <a:cubicBezTo>
                    <a:pt x="185257" y="116557"/>
                    <a:pt x="142571" y="4373"/>
                    <a:pt x="136927" y="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: 図形 1238">
              <a:extLst>
                <a:ext uri="{FF2B5EF4-FFF2-40B4-BE49-F238E27FC236}">
                  <a16:creationId xmlns:a16="http://schemas.microsoft.com/office/drawing/2014/main" id="{34E16371-BFCC-4D4A-83A7-747B830552C3}"/>
                </a:ext>
              </a:extLst>
            </p:cNvPr>
            <p:cNvSpPr/>
            <p:nvPr/>
          </p:nvSpPr>
          <p:spPr>
            <a:xfrm>
              <a:off x="6066981" y="2315558"/>
              <a:ext cx="131613" cy="137600"/>
            </a:xfrm>
            <a:custGeom>
              <a:avLst/>
              <a:gdLst>
                <a:gd name="connsiteX0" fmla="*/ 130619 w 131613"/>
                <a:gd name="connsiteY0" fmla="*/ 75 h 137600"/>
                <a:gd name="connsiteX1" fmla="*/ 60769 w 131613"/>
                <a:gd name="connsiteY1" fmla="*/ 63575 h 137600"/>
                <a:gd name="connsiteX2" fmla="*/ 52302 w 131613"/>
                <a:gd name="connsiteY2" fmla="*/ 135542 h 137600"/>
                <a:gd name="connsiteX3" fmla="*/ 54419 w 131613"/>
                <a:gd name="connsiteY3" fmla="*/ 114375 h 137600"/>
                <a:gd name="connsiteX4" fmla="*/ 1502 w 131613"/>
                <a:gd name="connsiteY4" fmla="*/ 76275 h 137600"/>
                <a:gd name="connsiteX5" fmla="*/ 130619 w 131613"/>
                <a:gd name="connsiteY5" fmla="*/ 75 h 13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613" h="137600">
                  <a:moveTo>
                    <a:pt x="130619" y="75"/>
                  </a:moveTo>
                  <a:cubicBezTo>
                    <a:pt x="140497" y="-2042"/>
                    <a:pt x="73822" y="40997"/>
                    <a:pt x="60769" y="63575"/>
                  </a:cubicBezTo>
                  <a:cubicBezTo>
                    <a:pt x="47716" y="86153"/>
                    <a:pt x="53360" y="127075"/>
                    <a:pt x="52302" y="135542"/>
                  </a:cubicBezTo>
                  <a:cubicBezTo>
                    <a:pt x="51244" y="144009"/>
                    <a:pt x="62885" y="124253"/>
                    <a:pt x="54419" y="114375"/>
                  </a:cubicBezTo>
                  <a:cubicBezTo>
                    <a:pt x="45953" y="104497"/>
                    <a:pt x="-9787" y="93208"/>
                    <a:pt x="1502" y="76275"/>
                  </a:cubicBezTo>
                  <a:cubicBezTo>
                    <a:pt x="12791" y="59342"/>
                    <a:pt x="120741" y="2192"/>
                    <a:pt x="130619" y="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: 図形 1239">
              <a:extLst>
                <a:ext uri="{FF2B5EF4-FFF2-40B4-BE49-F238E27FC236}">
                  <a16:creationId xmlns:a16="http://schemas.microsoft.com/office/drawing/2014/main" id="{63D09EFE-4B63-4317-8435-29EC5C051CB5}"/>
                </a:ext>
              </a:extLst>
            </p:cNvPr>
            <p:cNvSpPr/>
            <p:nvPr/>
          </p:nvSpPr>
          <p:spPr>
            <a:xfrm>
              <a:off x="5790394" y="2516357"/>
              <a:ext cx="109310" cy="148516"/>
            </a:xfrm>
            <a:custGeom>
              <a:avLst/>
              <a:gdLst>
                <a:gd name="connsiteX0" fmla="*/ 108756 w 109310"/>
                <a:gd name="connsiteY0" fmla="*/ 360 h 148516"/>
                <a:gd name="connsiteX1" fmla="*/ 43139 w 109310"/>
                <a:gd name="connsiteY1" fmla="*/ 49043 h 148516"/>
                <a:gd name="connsiteX2" fmla="*/ 47373 w 109310"/>
                <a:gd name="connsiteY2" fmla="*/ 146410 h 148516"/>
                <a:gd name="connsiteX3" fmla="*/ 38906 w 109310"/>
                <a:gd name="connsiteY3" fmla="*/ 112543 h 148516"/>
                <a:gd name="connsiteX4" fmla="*/ 806 w 109310"/>
                <a:gd name="connsiteY4" fmla="*/ 72326 h 148516"/>
                <a:gd name="connsiteX5" fmla="*/ 108756 w 109310"/>
                <a:gd name="connsiteY5" fmla="*/ 360 h 14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310" h="148516">
                  <a:moveTo>
                    <a:pt x="108756" y="360"/>
                  </a:moveTo>
                  <a:cubicBezTo>
                    <a:pt x="115811" y="-3520"/>
                    <a:pt x="53369" y="24701"/>
                    <a:pt x="43139" y="49043"/>
                  </a:cubicBezTo>
                  <a:cubicBezTo>
                    <a:pt x="32909" y="73385"/>
                    <a:pt x="48078" y="135827"/>
                    <a:pt x="47373" y="146410"/>
                  </a:cubicBezTo>
                  <a:cubicBezTo>
                    <a:pt x="46668" y="156993"/>
                    <a:pt x="46667" y="124890"/>
                    <a:pt x="38906" y="112543"/>
                  </a:cubicBezTo>
                  <a:cubicBezTo>
                    <a:pt x="31145" y="100196"/>
                    <a:pt x="-5897" y="87848"/>
                    <a:pt x="806" y="72326"/>
                  </a:cubicBezTo>
                  <a:cubicBezTo>
                    <a:pt x="7509" y="56804"/>
                    <a:pt x="101701" y="4240"/>
                    <a:pt x="108756" y="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: 図形 1240">
              <a:extLst>
                <a:ext uri="{FF2B5EF4-FFF2-40B4-BE49-F238E27FC236}">
                  <a16:creationId xmlns:a16="http://schemas.microsoft.com/office/drawing/2014/main" id="{B43C066E-39AF-4E70-A15D-6CB4303B46DE}"/>
                </a:ext>
              </a:extLst>
            </p:cNvPr>
            <p:cNvSpPr/>
            <p:nvPr/>
          </p:nvSpPr>
          <p:spPr>
            <a:xfrm>
              <a:off x="5442616" y="2691171"/>
              <a:ext cx="147302" cy="266444"/>
            </a:xfrm>
            <a:custGeom>
              <a:avLst/>
              <a:gdLst>
                <a:gd name="connsiteX0" fmla="*/ 146972 w 147302"/>
                <a:gd name="connsiteY0" fmla="*/ 1229 h 266444"/>
                <a:gd name="connsiteX1" fmla="*/ 45372 w 147302"/>
                <a:gd name="connsiteY1" fmla="*/ 59967 h 266444"/>
                <a:gd name="connsiteX2" fmla="*/ 21559 w 147302"/>
                <a:gd name="connsiteY2" fmla="*/ 86954 h 266444"/>
                <a:gd name="connsiteX3" fmla="*/ 51722 w 147302"/>
                <a:gd name="connsiteY3" fmla="*/ 259992 h 266444"/>
                <a:gd name="connsiteX4" fmla="*/ 48547 w 147302"/>
                <a:gd name="connsiteY4" fmla="*/ 221892 h 266444"/>
                <a:gd name="connsiteX5" fmla="*/ 19972 w 147302"/>
                <a:gd name="connsiteY5" fmla="*/ 148867 h 266444"/>
                <a:gd name="connsiteX6" fmla="*/ 7272 w 147302"/>
                <a:gd name="connsiteY6" fmla="*/ 120292 h 266444"/>
                <a:gd name="connsiteX7" fmla="*/ 146972 w 147302"/>
                <a:gd name="connsiteY7" fmla="*/ 1229 h 266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302" h="266444">
                  <a:moveTo>
                    <a:pt x="146972" y="1229"/>
                  </a:moveTo>
                  <a:cubicBezTo>
                    <a:pt x="153322" y="-8825"/>
                    <a:pt x="66274" y="45680"/>
                    <a:pt x="45372" y="59967"/>
                  </a:cubicBezTo>
                  <a:cubicBezTo>
                    <a:pt x="24470" y="74255"/>
                    <a:pt x="20501" y="53617"/>
                    <a:pt x="21559" y="86954"/>
                  </a:cubicBezTo>
                  <a:cubicBezTo>
                    <a:pt x="22617" y="120291"/>
                    <a:pt x="47224" y="237502"/>
                    <a:pt x="51722" y="259992"/>
                  </a:cubicBezTo>
                  <a:cubicBezTo>
                    <a:pt x="56220" y="282482"/>
                    <a:pt x="53839" y="240413"/>
                    <a:pt x="48547" y="221892"/>
                  </a:cubicBezTo>
                  <a:cubicBezTo>
                    <a:pt x="43255" y="203371"/>
                    <a:pt x="26851" y="165800"/>
                    <a:pt x="19972" y="148867"/>
                  </a:cubicBezTo>
                  <a:cubicBezTo>
                    <a:pt x="13093" y="131934"/>
                    <a:pt x="-12307" y="141459"/>
                    <a:pt x="7272" y="120292"/>
                  </a:cubicBezTo>
                  <a:cubicBezTo>
                    <a:pt x="26851" y="99125"/>
                    <a:pt x="140622" y="11283"/>
                    <a:pt x="146972" y="12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: 図形 1241">
              <a:extLst>
                <a:ext uri="{FF2B5EF4-FFF2-40B4-BE49-F238E27FC236}">
                  <a16:creationId xmlns:a16="http://schemas.microsoft.com/office/drawing/2014/main" id="{2FF6B7A3-484C-4BBA-ACE5-C962F7D0B422}"/>
                </a:ext>
              </a:extLst>
            </p:cNvPr>
            <p:cNvSpPr/>
            <p:nvPr/>
          </p:nvSpPr>
          <p:spPr>
            <a:xfrm>
              <a:off x="5449886" y="2801794"/>
              <a:ext cx="187665" cy="204944"/>
            </a:xfrm>
            <a:custGeom>
              <a:avLst/>
              <a:gdLst>
                <a:gd name="connsiteX0" fmla="*/ 187327 w 187665"/>
                <a:gd name="connsiteY0" fmla="*/ 144 h 204944"/>
                <a:gd name="connsiteX1" fmla="*/ 115889 w 187665"/>
                <a:gd name="connsiteY1" fmla="*/ 87456 h 204944"/>
                <a:gd name="connsiteX2" fmla="*/ 112714 w 187665"/>
                <a:gd name="connsiteY2" fmla="*/ 135081 h 204944"/>
                <a:gd name="connsiteX3" fmla="*/ 96839 w 187665"/>
                <a:gd name="connsiteY3" fmla="*/ 158894 h 204944"/>
                <a:gd name="connsiteX4" fmla="*/ 2 w 187665"/>
                <a:gd name="connsiteY4" fmla="*/ 204931 h 204944"/>
                <a:gd name="connsiteX5" fmla="*/ 100014 w 187665"/>
                <a:gd name="connsiteY5" fmla="*/ 154131 h 204944"/>
                <a:gd name="connsiteX6" fmla="*/ 115889 w 187665"/>
                <a:gd name="connsiteY6" fmla="*/ 138256 h 204944"/>
                <a:gd name="connsiteX7" fmla="*/ 82552 w 187665"/>
                <a:gd name="connsiteY7" fmla="*/ 109681 h 204944"/>
                <a:gd name="connsiteX8" fmla="*/ 187327 w 187665"/>
                <a:gd name="connsiteY8" fmla="*/ 144 h 204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665" h="204944">
                  <a:moveTo>
                    <a:pt x="187327" y="144"/>
                  </a:moveTo>
                  <a:cubicBezTo>
                    <a:pt x="192883" y="-3560"/>
                    <a:pt x="128324" y="64967"/>
                    <a:pt x="115889" y="87456"/>
                  </a:cubicBezTo>
                  <a:cubicBezTo>
                    <a:pt x="103454" y="109945"/>
                    <a:pt x="115889" y="123175"/>
                    <a:pt x="112714" y="135081"/>
                  </a:cubicBezTo>
                  <a:cubicBezTo>
                    <a:pt x="109539" y="146987"/>
                    <a:pt x="115624" y="147252"/>
                    <a:pt x="96839" y="158894"/>
                  </a:cubicBezTo>
                  <a:cubicBezTo>
                    <a:pt x="78054" y="170536"/>
                    <a:pt x="-527" y="205725"/>
                    <a:pt x="2" y="204931"/>
                  </a:cubicBezTo>
                  <a:cubicBezTo>
                    <a:pt x="531" y="204137"/>
                    <a:pt x="80699" y="165244"/>
                    <a:pt x="100014" y="154131"/>
                  </a:cubicBezTo>
                  <a:cubicBezTo>
                    <a:pt x="119328" y="143019"/>
                    <a:pt x="118799" y="145664"/>
                    <a:pt x="115889" y="138256"/>
                  </a:cubicBezTo>
                  <a:cubicBezTo>
                    <a:pt x="112979" y="130848"/>
                    <a:pt x="71175" y="130848"/>
                    <a:pt x="82552" y="109681"/>
                  </a:cubicBezTo>
                  <a:cubicBezTo>
                    <a:pt x="93929" y="88514"/>
                    <a:pt x="181771" y="3848"/>
                    <a:pt x="187327" y="1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: 図形 1242">
              <a:extLst>
                <a:ext uri="{FF2B5EF4-FFF2-40B4-BE49-F238E27FC236}">
                  <a16:creationId xmlns:a16="http://schemas.microsoft.com/office/drawing/2014/main" id="{430B032D-98EE-4DC0-8C9C-66CDA0100AFE}"/>
                </a:ext>
              </a:extLst>
            </p:cNvPr>
            <p:cNvSpPr/>
            <p:nvPr/>
          </p:nvSpPr>
          <p:spPr>
            <a:xfrm>
              <a:off x="5488994" y="2985756"/>
              <a:ext cx="172509" cy="290928"/>
            </a:xfrm>
            <a:custGeom>
              <a:avLst/>
              <a:gdLst>
                <a:gd name="connsiteX0" fmla="*/ 29156 w 172509"/>
                <a:gd name="connsiteY0" fmla="*/ 332 h 290928"/>
                <a:gd name="connsiteX1" fmla="*/ 581 w 172509"/>
                <a:gd name="connsiteY1" fmla="*/ 60657 h 290928"/>
                <a:gd name="connsiteX2" fmla="*/ 60906 w 172509"/>
                <a:gd name="connsiteY2" fmla="*/ 105107 h 290928"/>
                <a:gd name="connsiteX3" fmla="*/ 95831 w 172509"/>
                <a:gd name="connsiteY3" fmla="*/ 155907 h 290928"/>
                <a:gd name="connsiteX4" fmla="*/ 95831 w 172509"/>
                <a:gd name="connsiteY4" fmla="*/ 211469 h 290928"/>
                <a:gd name="connsiteX5" fmla="*/ 172031 w 172509"/>
                <a:gd name="connsiteY5" fmla="*/ 290844 h 290928"/>
                <a:gd name="connsiteX6" fmla="*/ 122819 w 172509"/>
                <a:gd name="connsiteY6" fmla="*/ 224169 h 290928"/>
                <a:gd name="connsiteX7" fmla="*/ 18044 w 172509"/>
                <a:gd name="connsiteY7" fmla="*/ 106694 h 290928"/>
                <a:gd name="connsiteX8" fmla="*/ 8519 w 172509"/>
                <a:gd name="connsiteY8" fmla="*/ 89232 h 290928"/>
                <a:gd name="connsiteX9" fmla="*/ 29156 w 172509"/>
                <a:gd name="connsiteY9" fmla="*/ 332 h 29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509" h="290928">
                  <a:moveTo>
                    <a:pt x="29156" y="332"/>
                  </a:moveTo>
                  <a:cubicBezTo>
                    <a:pt x="27833" y="-4430"/>
                    <a:pt x="-4711" y="43195"/>
                    <a:pt x="581" y="60657"/>
                  </a:cubicBezTo>
                  <a:cubicBezTo>
                    <a:pt x="5873" y="78119"/>
                    <a:pt x="45031" y="89232"/>
                    <a:pt x="60906" y="105107"/>
                  </a:cubicBezTo>
                  <a:cubicBezTo>
                    <a:pt x="76781" y="120982"/>
                    <a:pt x="90010" y="138180"/>
                    <a:pt x="95831" y="155907"/>
                  </a:cubicBezTo>
                  <a:cubicBezTo>
                    <a:pt x="101652" y="173634"/>
                    <a:pt x="83131" y="188980"/>
                    <a:pt x="95831" y="211469"/>
                  </a:cubicBezTo>
                  <a:cubicBezTo>
                    <a:pt x="108531" y="233958"/>
                    <a:pt x="167533" y="288727"/>
                    <a:pt x="172031" y="290844"/>
                  </a:cubicBezTo>
                  <a:cubicBezTo>
                    <a:pt x="176529" y="292961"/>
                    <a:pt x="148484" y="254861"/>
                    <a:pt x="122819" y="224169"/>
                  </a:cubicBezTo>
                  <a:cubicBezTo>
                    <a:pt x="97155" y="193477"/>
                    <a:pt x="37094" y="129184"/>
                    <a:pt x="18044" y="106694"/>
                  </a:cubicBezTo>
                  <a:cubicBezTo>
                    <a:pt x="-1006" y="84205"/>
                    <a:pt x="7196" y="103255"/>
                    <a:pt x="8519" y="89232"/>
                  </a:cubicBezTo>
                  <a:cubicBezTo>
                    <a:pt x="9842" y="75209"/>
                    <a:pt x="30479" y="5094"/>
                    <a:pt x="29156" y="3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: 図形 1243">
              <a:extLst>
                <a:ext uri="{FF2B5EF4-FFF2-40B4-BE49-F238E27FC236}">
                  <a16:creationId xmlns:a16="http://schemas.microsoft.com/office/drawing/2014/main" id="{EB05275E-46BD-472C-A6C0-AB196B5913C6}"/>
                </a:ext>
              </a:extLst>
            </p:cNvPr>
            <p:cNvSpPr/>
            <p:nvPr/>
          </p:nvSpPr>
          <p:spPr>
            <a:xfrm>
              <a:off x="5488781" y="3114656"/>
              <a:ext cx="177893" cy="250866"/>
            </a:xfrm>
            <a:custGeom>
              <a:avLst/>
              <a:gdLst>
                <a:gd name="connsiteX0" fmla="*/ 43657 w 177893"/>
                <a:gd name="connsiteY0" fmla="*/ 19 h 250866"/>
                <a:gd name="connsiteX1" fmla="*/ 5557 w 177893"/>
                <a:gd name="connsiteY1" fmla="*/ 100032 h 250866"/>
                <a:gd name="connsiteX2" fmla="*/ 10319 w 177893"/>
                <a:gd name="connsiteY2" fmla="*/ 165119 h 250866"/>
                <a:gd name="connsiteX3" fmla="*/ 99219 w 177893"/>
                <a:gd name="connsiteY3" fmla="*/ 228619 h 250866"/>
                <a:gd name="connsiteX4" fmla="*/ 177007 w 177893"/>
                <a:gd name="connsiteY4" fmla="*/ 250844 h 250866"/>
                <a:gd name="connsiteX5" fmla="*/ 134144 w 177893"/>
                <a:gd name="connsiteY5" fmla="*/ 231794 h 250866"/>
                <a:gd name="connsiteX6" fmla="*/ 27782 w 177893"/>
                <a:gd name="connsiteY6" fmla="*/ 185757 h 250866"/>
                <a:gd name="connsiteX7" fmla="*/ 29369 w 177893"/>
                <a:gd name="connsiteY7" fmla="*/ 92094 h 250866"/>
                <a:gd name="connsiteX8" fmla="*/ 43657 w 177893"/>
                <a:gd name="connsiteY8" fmla="*/ 19 h 25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893" h="250866">
                  <a:moveTo>
                    <a:pt x="43657" y="19"/>
                  </a:moveTo>
                  <a:cubicBezTo>
                    <a:pt x="39688" y="1342"/>
                    <a:pt x="11113" y="72515"/>
                    <a:pt x="5557" y="100032"/>
                  </a:cubicBezTo>
                  <a:cubicBezTo>
                    <a:pt x="1" y="127549"/>
                    <a:pt x="-5291" y="143688"/>
                    <a:pt x="10319" y="165119"/>
                  </a:cubicBezTo>
                  <a:cubicBezTo>
                    <a:pt x="25929" y="186550"/>
                    <a:pt x="71438" y="214331"/>
                    <a:pt x="99219" y="228619"/>
                  </a:cubicBezTo>
                  <a:cubicBezTo>
                    <a:pt x="127000" y="242907"/>
                    <a:pt x="171186" y="250315"/>
                    <a:pt x="177007" y="250844"/>
                  </a:cubicBezTo>
                  <a:cubicBezTo>
                    <a:pt x="182828" y="251373"/>
                    <a:pt x="159015" y="242642"/>
                    <a:pt x="134144" y="231794"/>
                  </a:cubicBezTo>
                  <a:cubicBezTo>
                    <a:pt x="109273" y="220946"/>
                    <a:pt x="45245" y="209040"/>
                    <a:pt x="27782" y="185757"/>
                  </a:cubicBezTo>
                  <a:cubicBezTo>
                    <a:pt x="10319" y="162474"/>
                    <a:pt x="26988" y="119346"/>
                    <a:pt x="29369" y="92094"/>
                  </a:cubicBezTo>
                  <a:cubicBezTo>
                    <a:pt x="31750" y="64842"/>
                    <a:pt x="47626" y="-1304"/>
                    <a:pt x="43657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: 図形 1244">
              <a:extLst>
                <a:ext uri="{FF2B5EF4-FFF2-40B4-BE49-F238E27FC236}">
                  <a16:creationId xmlns:a16="http://schemas.microsoft.com/office/drawing/2014/main" id="{BFCC7132-52AA-43F1-BCB2-118CF6ED170C}"/>
                </a:ext>
              </a:extLst>
            </p:cNvPr>
            <p:cNvSpPr/>
            <p:nvPr/>
          </p:nvSpPr>
          <p:spPr>
            <a:xfrm>
              <a:off x="5457641" y="3117824"/>
              <a:ext cx="96480" cy="195798"/>
            </a:xfrm>
            <a:custGeom>
              <a:avLst/>
              <a:gdLst>
                <a:gd name="connsiteX0" fmla="*/ 70034 w 96480"/>
                <a:gd name="connsiteY0" fmla="*/ 26 h 195798"/>
                <a:gd name="connsiteX1" fmla="*/ 184 w 96480"/>
                <a:gd name="connsiteY1" fmla="*/ 127026 h 195798"/>
                <a:gd name="connsiteX2" fmla="*/ 95434 w 96480"/>
                <a:gd name="connsiteY2" fmla="*/ 195289 h 195798"/>
                <a:gd name="connsiteX3" fmla="*/ 49397 w 96480"/>
                <a:gd name="connsiteY3" fmla="*/ 157189 h 195798"/>
                <a:gd name="connsiteX4" fmla="*/ 23997 w 96480"/>
                <a:gd name="connsiteY4" fmla="*/ 138139 h 195798"/>
                <a:gd name="connsiteX5" fmla="*/ 70034 w 96480"/>
                <a:gd name="connsiteY5" fmla="*/ 26 h 19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480" h="195798">
                  <a:moveTo>
                    <a:pt x="70034" y="26"/>
                  </a:moveTo>
                  <a:cubicBezTo>
                    <a:pt x="66065" y="-1826"/>
                    <a:pt x="-4049" y="94482"/>
                    <a:pt x="184" y="127026"/>
                  </a:cubicBezTo>
                  <a:cubicBezTo>
                    <a:pt x="4417" y="159570"/>
                    <a:pt x="87232" y="190262"/>
                    <a:pt x="95434" y="195289"/>
                  </a:cubicBezTo>
                  <a:cubicBezTo>
                    <a:pt x="103636" y="200316"/>
                    <a:pt x="61303" y="166714"/>
                    <a:pt x="49397" y="157189"/>
                  </a:cubicBezTo>
                  <a:cubicBezTo>
                    <a:pt x="37491" y="147664"/>
                    <a:pt x="22674" y="160629"/>
                    <a:pt x="23997" y="138139"/>
                  </a:cubicBezTo>
                  <a:cubicBezTo>
                    <a:pt x="25320" y="115649"/>
                    <a:pt x="74003" y="1878"/>
                    <a:pt x="70034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: 図形 1245">
              <a:extLst>
                <a:ext uri="{FF2B5EF4-FFF2-40B4-BE49-F238E27FC236}">
                  <a16:creationId xmlns:a16="http://schemas.microsoft.com/office/drawing/2014/main" id="{BDEA0464-4C16-4AC6-9495-C53D9DFFADFA}"/>
                </a:ext>
              </a:extLst>
            </p:cNvPr>
            <p:cNvSpPr/>
            <p:nvPr/>
          </p:nvSpPr>
          <p:spPr>
            <a:xfrm>
              <a:off x="5585093" y="3323172"/>
              <a:ext cx="187497" cy="184475"/>
            </a:xfrm>
            <a:custGeom>
              <a:avLst/>
              <a:gdLst>
                <a:gd name="connsiteX0" fmla="*/ 2907 w 187497"/>
                <a:gd name="connsiteY0" fmla="*/ 88366 h 184475"/>
                <a:gd name="connsiteX1" fmla="*/ 121970 w 187497"/>
                <a:gd name="connsiteY1" fmla="*/ 31216 h 184475"/>
                <a:gd name="connsiteX2" fmla="*/ 163245 w 187497"/>
                <a:gd name="connsiteY2" fmla="*/ 39153 h 184475"/>
                <a:gd name="connsiteX3" fmla="*/ 163245 w 187497"/>
                <a:gd name="connsiteY3" fmla="*/ 97891 h 184475"/>
                <a:gd name="connsiteX4" fmla="*/ 145782 w 187497"/>
                <a:gd name="connsiteY4" fmla="*/ 183616 h 184475"/>
                <a:gd name="connsiteX5" fmla="*/ 156895 w 187497"/>
                <a:gd name="connsiteY5" fmla="*/ 134403 h 184475"/>
                <a:gd name="connsiteX6" fmla="*/ 187057 w 187497"/>
                <a:gd name="connsiteY6" fmla="*/ 15341 h 184475"/>
                <a:gd name="connsiteX7" fmla="*/ 131495 w 187497"/>
                <a:gd name="connsiteY7" fmla="*/ 5816 h 184475"/>
                <a:gd name="connsiteX8" fmla="*/ 41007 w 187497"/>
                <a:gd name="connsiteY8" fmla="*/ 55028 h 184475"/>
                <a:gd name="connsiteX9" fmla="*/ 2907 w 187497"/>
                <a:gd name="connsiteY9" fmla="*/ 88366 h 18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497" h="184475">
                  <a:moveTo>
                    <a:pt x="2907" y="88366"/>
                  </a:moveTo>
                  <a:cubicBezTo>
                    <a:pt x="16401" y="84397"/>
                    <a:pt x="95247" y="39418"/>
                    <a:pt x="121970" y="31216"/>
                  </a:cubicBezTo>
                  <a:cubicBezTo>
                    <a:pt x="148693" y="23014"/>
                    <a:pt x="156366" y="28041"/>
                    <a:pt x="163245" y="39153"/>
                  </a:cubicBezTo>
                  <a:cubicBezTo>
                    <a:pt x="170124" y="50265"/>
                    <a:pt x="166156" y="73814"/>
                    <a:pt x="163245" y="97891"/>
                  </a:cubicBezTo>
                  <a:cubicBezTo>
                    <a:pt x="160335" y="121968"/>
                    <a:pt x="146840" y="177531"/>
                    <a:pt x="145782" y="183616"/>
                  </a:cubicBezTo>
                  <a:cubicBezTo>
                    <a:pt x="144724" y="189701"/>
                    <a:pt x="150016" y="162449"/>
                    <a:pt x="156895" y="134403"/>
                  </a:cubicBezTo>
                  <a:cubicBezTo>
                    <a:pt x="163774" y="106357"/>
                    <a:pt x="191290" y="36772"/>
                    <a:pt x="187057" y="15341"/>
                  </a:cubicBezTo>
                  <a:cubicBezTo>
                    <a:pt x="182824" y="-6090"/>
                    <a:pt x="155837" y="-799"/>
                    <a:pt x="131495" y="5816"/>
                  </a:cubicBezTo>
                  <a:cubicBezTo>
                    <a:pt x="107153" y="12430"/>
                    <a:pt x="55559" y="44709"/>
                    <a:pt x="41007" y="55028"/>
                  </a:cubicBezTo>
                  <a:cubicBezTo>
                    <a:pt x="26455" y="65347"/>
                    <a:pt x="-10587" y="92335"/>
                    <a:pt x="2907" y="883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: 図形 1246">
              <a:extLst>
                <a:ext uri="{FF2B5EF4-FFF2-40B4-BE49-F238E27FC236}">
                  <a16:creationId xmlns:a16="http://schemas.microsoft.com/office/drawing/2014/main" id="{DA610B1D-27F0-40D9-AF1C-E58852A3460B}"/>
                </a:ext>
              </a:extLst>
            </p:cNvPr>
            <p:cNvSpPr/>
            <p:nvPr/>
          </p:nvSpPr>
          <p:spPr>
            <a:xfrm>
              <a:off x="5622504" y="2904707"/>
              <a:ext cx="137633" cy="195949"/>
            </a:xfrm>
            <a:custGeom>
              <a:avLst/>
              <a:gdLst>
                <a:gd name="connsiteX0" fmla="*/ 136946 w 137633"/>
                <a:gd name="connsiteY0" fmla="*/ 418 h 195949"/>
                <a:gd name="connsiteX1" fmla="*/ 55984 w 137633"/>
                <a:gd name="connsiteY1" fmla="*/ 60743 h 195949"/>
                <a:gd name="connsiteX2" fmla="*/ 6771 w 137633"/>
                <a:gd name="connsiteY2" fmla="*/ 194093 h 195949"/>
                <a:gd name="connsiteX3" fmla="*/ 16296 w 137633"/>
                <a:gd name="connsiteY3" fmla="*/ 135356 h 195949"/>
                <a:gd name="connsiteX4" fmla="*/ 6771 w 137633"/>
                <a:gd name="connsiteY4" fmla="*/ 87731 h 195949"/>
                <a:gd name="connsiteX5" fmla="*/ 136946 w 137633"/>
                <a:gd name="connsiteY5" fmla="*/ 418 h 19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33" h="195949">
                  <a:moveTo>
                    <a:pt x="136946" y="418"/>
                  </a:moveTo>
                  <a:cubicBezTo>
                    <a:pt x="145148" y="-4080"/>
                    <a:pt x="77680" y="28464"/>
                    <a:pt x="55984" y="60743"/>
                  </a:cubicBezTo>
                  <a:cubicBezTo>
                    <a:pt x="34288" y="93022"/>
                    <a:pt x="13386" y="181658"/>
                    <a:pt x="6771" y="194093"/>
                  </a:cubicBezTo>
                  <a:cubicBezTo>
                    <a:pt x="156" y="206528"/>
                    <a:pt x="16296" y="153083"/>
                    <a:pt x="16296" y="135356"/>
                  </a:cubicBezTo>
                  <a:cubicBezTo>
                    <a:pt x="16296" y="117629"/>
                    <a:pt x="-12808" y="108104"/>
                    <a:pt x="6771" y="87731"/>
                  </a:cubicBezTo>
                  <a:cubicBezTo>
                    <a:pt x="26350" y="67358"/>
                    <a:pt x="128744" y="4916"/>
                    <a:pt x="136946" y="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: 図形 1247">
              <a:extLst>
                <a:ext uri="{FF2B5EF4-FFF2-40B4-BE49-F238E27FC236}">
                  <a16:creationId xmlns:a16="http://schemas.microsoft.com/office/drawing/2014/main" id="{C556072C-B9D4-48E5-8A6F-34456D238D83}"/>
                </a:ext>
              </a:extLst>
            </p:cNvPr>
            <p:cNvSpPr/>
            <p:nvPr/>
          </p:nvSpPr>
          <p:spPr>
            <a:xfrm>
              <a:off x="5630629" y="2894597"/>
              <a:ext cx="205697" cy="240864"/>
            </a:xfrm>
            <a:custGeom>
              <a:avLst/>
              <a:gdLst>
                <a:gd name="connsiteX0" fmla="*/ 205021 w 205697"/>
                <a:gd name="connsiteY0" fmla="*/ 4178 h 240864"/>
                <a:gd name="connsiteX1" fmla="*/ 125646 w 205697"/>
                <a:gd name="connsiteY1" fmla="*/ 53391 h 240864"/>
                <a:gd name="connsiteX2" fmla="*/ 119296 w 205697"/>
                <a:gd name="connsiteY2" fmla="*/ 123241 h 240864"/>
                <a:gd name="connsiteX3" fmla="*/ 165334 w 205697"/>
                <a:gd name="connsiteY3" fmla="*/ 237541 h 240864"/>
                <a:gd name="connsiteX4" fmla="*/ 146284 w 205697"/>
                <a:gd name="connsiteY4" fmla="*/ 208966 h 240864"/>
                <a:gd name="connsiteX5" fmla="*/ 234 w 205697"/>
                <a:gd name="connsiteY5" fmla="*/ 196266 h 240864"/>
                <a:gd name="connsiteX6" fmla="*/ 111359 w 205697"/>
                <a:gd name="connsiteY6" fmla="*/ 183566 h 240864"/>
                <a:gd name="connsiteX7" fmla="*/ 74846 w 205697"/>
                <a:gd name="connsiteY7" fmla="*/ 164516 h 240864"/>
                <a:gd name="connsiteX8" fmla="*/ 205021 w 205697"/>
                <a:gd name="connsiteY8" fmla="*/ 4178 h 240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697" h="240864">
                  <a:moveTo>
                    <a:pt x="205021" y="4178"/>
                  </a:moveTo>
                  <a:cubicBezTo>
                    <a:pt x="213488" y="-14343"/>
                    <a:pt x="139933" y="33547"/>
                    <a:pt x="125646" y="53391"/>
                  </a:cubicBezTo>
                  <a:cubicBezTo>
                    <a:pt x="111359" y="73235"/>
                    <a:pt x="112681" y="92549"/>
                    <a:pt x="119296" y="123241"/>
                  </a:cubicBezTo>
                  <a:cubicBezTo>
                    <a:pt x="125911" y="153933"/>
                    <a:pt x="160836" y="223254"/>
                    <a:pt x="165334" y="237541"/>
                  </a:cubicBezTo>
                  <a:cubicBezTo>
                    <a:pt x="169832" y="251828"/>
                    <a:pt x="173801" y="215845"/>
                    <a:pt x="146284" y="208966"/>
                  </a:cubicBezTo>
                  <a:cubicBezTo>
                    <a:pt x="118767" y="202087"/>
                    <a:pt x="6055" y="200499"/>
                    <a:pt x="234" y="196266"/>
                  </a:cubicBezTo>
                  <a:cubicBezTo>
                    <a:pt x="-5587" y="192033"/>
                    <a:pt x="98924" y="188858"/>
                    <a:pt x="111359" y="183566"/>
                  </a:cubicBezTo>
                  <a:cubicBezTo>
                    <a:pt x="123794" y="178274"/>
                    <a:pt x="63469" y="189651"/>
                    <a:pt x="74846" y="164516"/>
                  </a:cubicBezTo>
                  <a:cubicBezTo>
                    <a:pt x="86223" y="139381"/>
                    <a:pt x="196554" y="22699"/>
                    <a:pt x="205021" y="4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: 図形 1248">
              <a:extLst>
                <a:ext uri="{FF2B5EF4-FFF2-40B4-BE49-F238E27FC236}">
                  <a16:creationId xmlns:a16="http://schemas.microsoft.com/office/drawing/2014/main" id="{433D9041-F4D7-4B41-8E67-DA5ABAEDA330}"/>
                </a:ext>
              </a:extLst>
            </p:cNvPr>
            <p:cNvSpPr/>
            <p:nvPr/>
          </p:nvSpPr>
          <p:spPr>
            <a:xfrm>
              <a:off x="5851488" y="2813630"/>
              <a:ext cx="115416" cy="264192"/>
            </a:xfrm>
            <a:custGeom>
              <a:avLst/>
              <a:gdLst>
                <a:gd name="connsiteX0" fmla="*/ 71475 w 115416"/>
                <a:gd name="connsiteY0" fmla="*/ 2595 h 264192"/>
                <a:gd name="connsiteX1" fmla="*/ 38137 w 115416"/>
                <a:gd name="connsiteY1" fmla="*/ 43870 h 264192"/>
                <a:gd name="connsiteX2" fmla="*/ 111162 w 115416"/>
                <a:gd name="connsiteY2" fmla="*/ 253420 h 264192"/>
                <a:gd name="connsiteX3" fmla="*/ 100050 w 115416"/>
                <a:gd name="connsiteY3" fmla="*/ 223258 h 264192"/>
                <a:gd name="connsiteX4" fmla="*/ 44487 w 115416"/>
                <a:gd name="connsiteY4" fmla="*/ 131183 h 264192"/>
                <a:gd name="connsiteX5" fmla="*/ 37 w 115416"/>
                <a:gd name="connsiteY5" fmla="*/ 88320 h 264192"/>
                <a:gd name="connsiteX6" fmla="*/ 71475 w 115416"/>
                <a:gd name="connsiteY6" fmla="*/ 2595 h 264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416" h="264192">
                  <a:moveTo>
                    <a:pt x="71475" y="2595"/>
                  </a:moveTo>
                  <a:cubicBezTo>
                    <a:pt x="77825" y="-4813"/>
                    <a:pt x="31522" y="2066"/>
                    <a:pt x="38137" y="43870"/>
                  </a:cubicBezTo>
                  <a:cubicBezTo>
                    <a:pt x="44751" y="85674"/>
                    <a:pt x="100843" y="223522"/>
                    <a:pt x="111162" y="253420"/>
                  </a:cubicBezTo>
                  <a:cubicBezTo>
                    <a:pt x="121481" y="283318"/>
                    <a:pt x="111162" y="243631"/>
                    <a:pt x="100050" y="223258"/>
                  </a:cubicBezTo>
                  <a:cubicBezTo>
                    <a:pt x="88938" y="202885"/>
                    <a:pt x="61156" y="153673"/>
                    <a:pt x="44487" y="131183"/>
                  </a:cubicBezTo>
                  <a:cubicBezTo>
                    <a:pt x="27818" y="108693"/>
                    <a:pt x="1889" y="110016"/>
                    <a:pt x="37" y="88320"/>
                  </a:cubicBezTo>
                  <a:cubicBezTo>
                    <a:pt x="-1815" y="66624"/>
                    <a:pt x="65125" y="10003"/>
                    <a:pt x="71475" y="25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: 図形 1249">
              <a:extLst>
                <a:ext uri="{FF2B5EF4-FFF2-40B4-BE49-F238E27FC236}">
                  <a16:creationId xmlns:a16="http://schemas.microsoft.com/office/drawing/2014/main" id="{831FF61C-677D-494A-802A-4E0CE7AB56FD}"/>
                </a:ext>
              </a:extLst>
            </p:cNvPr>
            <p:cNvSpPr/>
            <p:nvPr/>
          </p:nvSpPr>
          <p:spPr>
            <a:xfrm>
              <a:off x="5581384" y="2795543"/>
              <a:ext cx="147425" cy="125583"/>
            </a:xfrm>
            <a:custGeom>
              <a:avLst/>
              <a:gdLst>
                <a:gd name="connsiteX0" fmla="*/ 85991 w 147425"/>
                <a:gd name="connsiteY0" fmla="*/ 45 h 125583"/>
                <a:gd name="connsiteX1" fmla="*/ 63766 w 147425"/>
                <a:gd name="connsiteY1" fmla="*/ 73070 h 125583"/>
                <a:gd name="connsiteX2" fmla="*/ 144729 w 147425"/>
                <a:gd name="connsiteY2" fmla="*/ 115932 h 125583"/>
                <a:gd name="connsiteX3" fmla="*/ 109804 w 147425"/>
                <a:gd name="connsiteY3" fmla="*/ 81007 h 125583"/>
                <a:gd name="connsiteX4" fmla="*/ 143141 w 147425"/>
                <a:gd name="connsiteY4" fmla="*/ 34970 h 125583"/>
                <a:gd name="connsiteX5" fmla="*/ 108216 w 147425"/>
                <a:gd name="connsiteY5" fmla="*/ 74657 h 125583"/>
                <a:gd name="connsiteX6" fmla="*/ 144729 w 147425"/>
                <a:gd name="connsiteY6" fmla="*/ 125457 h 125583"/>
                <a:gd name="connsiteX7" fmla="*/ 19316 w 147425"/>
                <a:gd name="connsiteY7" fmla="*/ 88945 h 125583"/>
                <a:gd name="connsiteX8" fmla="*/ 6616 w 147425"/>
                <a:gd name="connsiteY8" fmla="*/ 84182 h 125583"/>
                <a:gd name="connsiteX9" fmla="*/ 85991 w 147425"/>
                <a:gd name="connsiteY9" fmla="*/ 45 h 12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7425" h="125583">
                  <a:moveTo>
                    <a:pt x="85991" y="45"/>
                  </a:moveTo>
                  <a:cubicBezTo>
                    <a:pt x="95516" y="-1807"/>
                    <a:pt x="53976" y="53756"/>
                    <a:pt x="63766" y="73070"/>
                  </a:cubicBezTo>
                  <a:cubicBezTo>
                    <a:pt x="73556" y="92384"/>
                    <a:pt x="137056" y="114609"/>
                    <a:pt x="144729" y="115932"/>
                  </a:cubicBezTo>
                  <a:cubicBezTo>
                    <a:pt x="152402" y="117255"/>
                    <a:pt x="110069" y="94501"/>
                    <a:pt x="109804" y="81007"/>
                  </a:cubicBezTo>
                  <a:cubicBezTo>
                    <a:pt x="109539" y="67513"/>
                    <a:pt x="143406" y="36028"/>
                    <a:pt x="143141" y="34970"/>
                  </a:cubicBezTo>
                  <a:cubicBezTo>
                    <a:pt x="142876" y="33912"/>
                    <a:pt x="107951" y="59576"/>
                    <a:pt x="108216" y="74657"/>
                  </a:cubicBezTo>
                  <a:cubicBezTo>
                    <a:pt x="108481" y="89738"/>
                    <a:pt x="159546" y="123076"/>
                    <a:pt x="144729" y="125457"/>
                  </a:cubicBezTo>
                  <a:cubicBezTo>
                    <a:pt x="129912" y="127838"/>
                    <a:pt x="42335" y="95824"/>
                    <a:pt x="19316" y="88945"/>
                  </a:cubicBezTo>
                  <a:cubicBezTo>
                    <a:pt x="-3703" y="82066"/>
                    <a:pt x="-3703" y="95030"/>
                    <a:pt x="6616" y="84182"/>
                  </a:cubicBezTo>
                  <a:cubicBezTo>
                    <a:pt x="16935" y="73334"/>
                    <a:pt x="76466" y="1897"/>
                    <a:pt x="85991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: 図形 1250">
              <a:extLst>
                <a:ext uri="{FF2B5EF4-FFF2-40B4-BE49-F238E27FC236}">
                  <a16:creationId xmlns:a16="http://schemas.microsoft.com/office/drawing/2014/main" id="{E5DFD83F-9F67-4739-AEF3-B5BDADFDBAB1}"/>
                </a:ext>
              </a:extLst>
            </p:cNvPr>
            <p:cNvSpPr/>
            <p:nvPr/>
          </p:nvSpPr>
          <p:spPr>
            <a:xfrm>
              <a:off x="5773262" y="2963764"/>
              <a:ext cx="56109" cy="134533"/>
            </a:xfrm>
            <a:custGeom>
              <a:avLst/>
              <a:gdLst>
                <a:gd name="connsiteX0" fmla="*/ 46513 w 56109"/>
                <a:gd name="connsiteY0" fmla="*/ 99 h 134533"/>
                <a:gd name="connsiteX1" fmla="*/ 22701 w 56109"/>
                <a:gd name="connsiteY1" fmla="*/ 52486 h 134533"/>
                <a:gd name="connsiteX2" fmla="*/ 56038 w 56109"/>
                <a:gd name="connsiteY2" fmla="*/ 133449 h 134533"/>
                <a:gd name="connsiteX3" fmla="*/ 30638 w 56109"/>
                <a:gd name="connsiteY3" fmla="*/ 96936 h 134533"/>
                <a:gd name="connsiteX4" fmla="*/ 476 w 56109"/>
                <a:gd name="connsiteY4" fmla="*/ 65186 h 134533"/>
                <a:gd name="connsiteX5" fmla="*/ 46513 w 56109"/>
                <a:gd name="connsiteY5" fmla="*/ 99 h 134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09" h="134533">
                  <a:moveTo>
                    <a:pt x="46513" y="99"/>
                  </a:moveTo>
                  <a:cubicBezTo>
                    <a:pt x="50217" y="-2018"/>
                    <a:pt x="21114" y="30261"/>
                    <a:pt x="22701" y="52486"/>
                  </a:cubicBezTo>
                  <a:cubicBezTo>
                    <a:pt x="24288" y="74711"/>
                    <a:pt x="54715" y="126041"/>
                    <a:pt x="56038" y="133449"/>
                  </a:cubicBezTo>
                  <a:cubicBezTo>
                    <a:pt x="57361" y="140857"/>
                    <a:pt x="39898" y="108313"/>
                    <a:pt x="30638" y="96936"/>
                  </a:cubicBezTo>
                  <a:cubicBezTo>
                    <a:pt x="21378" y="85559"/>
                    <a:pt x="-3757" y="79473"/>
                    <a:pt x="476" y="65186"/>
                  </a:cubicBezTo>
                  <a:cubicBezTo>
                    <a:pt x="4709" y="50899"/>
                    <a:pt x="42809" y="2216"/>
                    <a:pt x="46513" y="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: 図形 1251">
              <a:extLst>
                <a:ext uri="{FF2B5EF4-FFF2-40B4-BE49-F238E27FC236}">
                  <a16:creationId xmlns:a16="http://schemas.microsoft.com/office/drawing/2014/main" id="{34AD71D4-477D-4807-8EA4-18914DC2ADB1}"/>
                </a:ext>
              </a:extLst>
            </p:cNvPr>
            <p:cNvSpPr/>
            <p:nvPr/>
          </p:nvSpPr>
          <p:spPr>
            <a:xfrm>
              <a:off x="5638798" y="3113074"/>
              <a:ext cx="51048" cy="200444"/>
            </a:xfrm>
            <a:custGeom>
              <a:avLst/>
              <a:gdLst>
                <a:gd name="connsiteX0" fmla="*/ 9527 w 51048"/>
                <a:gd name="connsiteY0" fmla="*/ 14 h 200444"/>
                <a:gd name="connsiteX1" fmla="*/ 50802 w 51048"/>
                <a:gd name="connsiteY1" fmla="*/ 52401 h 200444"/>
                <a:gd name="connsiteX2" fmla="*/ 26990 w 51048"/>
                <a:gd name="connsiteY2" fmla="*/ 128601 h 200444"/>
                <a:gd name="connsiteX3" fmla="*/ 33340 w 51048"/>
                <a:gd name="connsiteY3" fmla="*/ 200039 h 200444"/>
                <a:gd name="connsiteX4" fmla="*/ 28577 w 51048"/>
                <a:gd name="connsiteY4" fmla="*/ 155589 h 200444"/>
                <a:gd name="connsiteX5" fmla="*/ 2 w 51048"/>
                <a:gd name="connsiteY5" fmla="*/ 111139 h 200444"/>
                <a:gd name="connsiteX6" fmla="*/ 26990 w 51048"/>
                <a:gd name="connsiteY6" fmla="*/ 57164 h 200444"/>
                <a:gd name="connsiteX7" fmla="*/ 9527 w 51048"/>
                <a:gd name="connsiteY7" fmla="*/ 14 h 200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048" h="200444">
                  <a:moveTo>
                    <a:pt x="9527" y="14"/>
                  </a:moveTo>
                  <a:cubicBezTo>
                    <a:pt x="13496" y="-780"/>
                    <a:pt x="47892" y="30970"/>
                    <a:pt x="50802" y="52401"/>
                  </a:cubicBezTo>
                  <a:cubicBezTo>
                    <a:pt x="53713" y="73832"/>
                    <a:pt x="29900" y="103995"/>
                    <a:pt x="26990" y="128601"/>
                  </a:cubicBezTo>
                  <a:cubicBezTo>
                    <a:pt x="24080" y="153207"/>
                    <a:pt x="33076" y="195541"/>
                    <a:pt x="33340" y="200039"/>
                  </a:cubicBezTo>
                  <a:cubicBezTo>
                    <a:pt x="33605" y="204537"/>
                    <a:pt x="34133" y="170406"/>
                    <a:pt x="28577" y="155589"/>
                  </a:cubicBezTo>
                  <a:cubicBezTo>
                    <a:pt x="23021" y="140772"/>
                    <a:pt x="266" y="127543"/>
                    <a:pt x="2" y="111139"/>
                  </a:cubicBezTo>
                  <a:cubicBezTo>
                    <a:pt x="-263" y="94735"/>
                    <a:pt x="24080" y="71716"/>
                    <a:pt x="26990" y="57164"/>
                  </a:cubicBezTo>
                  <a:cubicBezTo>
                    <a:pt x="29901" y="42612"/>
                    <a:pt x="5558" y="808"/>
                    <a:pt x="9527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: 図形 1252">
              <a:extLst>
                <a:ext uri="{FF2B5EF4-FFF2-40B4-BE49-F238E27FC236}">
                  <a16:creationId xmlns:a16="http://schemas.microsoft.com/office/drawing/2014/main" id="{3A068217-51A8-43EF-BE27-E45AEEFB7FD5}"/>
                </a:ext>
              </a:extLst>
            </p:cNvPr>
            <p:cNvSpPr/>
            <p:nvPr/>
          </p:nvSpPr>
          <p:spPr>
            <a:xfrm>
              <a:off x="5692743" y="3044659"/>
              <a:ext cx="227045" cy="292995"/>
            </a:xfrm>
            <a:custGeom>
              <a:avLst/>
              <a:gdLst>
                <a:gd name="connsiteX0" fmla="*/ 227045 w 227045"/>
                <a:gd name="connsiteY0" fmla="*/ 166 h 292995"/>
                <a:gd name="connsiteX1" fmla="*/ 115920 w 227045"/>
                <a:gd name="connsiteY1" fmla="*/ 125579 h 292995"/>
                <a:gd name="connsiteX2" fmla="*/ 57182 w 227045"/>
                <a:gd name="connsiteY2" fmla="*/ 189079 h 292995"/>
                <a:gd name="connsiteX3" fmla="*/ 68295 w 227045"/>
                <a:gd name="connsiteY3" fmla="*/ 244641 h 292995"/>
                <a:gd name="connsiteX4" fmla="*/ 177832 w 227045"/>
                <a:gd name="connsiteY4" fmla="*/ 292266 h 292995"/>
                <a:gd name="connsiteX5" fmla="*/ 106395 w 227045"/>
                <a:gd name="connsiteY5" fmla="*/ 271629 h 292995"/>
                <a:gd name="connsiteX6" fmla="*/ 32 w 227045"/>
                <a:gd name="connsiteY6" fmla="*/ 246229 h 292995"/>
                <a:gd name="connsiteX7" fmla="*/ 117507 w 227045"/>
                <a:gd name="connsiteY7" fmla="*/ 154154 h 292995"/>
                <a:gd name="connsiteX8" fmla="*/ 227045 w 227045"/>
                <a:gd name="connsiteY8" fmla="*/ 166 h 292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045" h="292995">
                  <a:moveTo>
                    <a:pt x="227045" y="166"/>
                  </a:moveTo>
                  <a:cubicBezTo>
                    <a:pt x="226781" y="-4596"/>
                    <a:pt x="144230" y="94094"/>
                    <a:pt x="115920" y="125579"/>
                  </a:cubicBezTo>
                  <a:cubicBezTo>
                    <a:pt x="87610" y="157064"/>
                    <a:pt x="65119" y="169235"/>
                    <a:pt x="57182" y="189079"/>
                  </a:cubicBezTo>
                  <a:cubicBezTo>
                    <a:pt x="49245" y="208923"/>
                    <a:pt x="48187" y="227443"/>
                    <a:pt x="68295" y="244641"/>
                  </a:cubicBezTo>
                  <a:cubicBezTo>
                    <a:pt x="88403" y="261839"/>
                    <a:pt x="171482" y="287768"/>
                    <a:pt x="177832" y="292266"/>
                  </a:cubicBezTo>
                  <a:cubicBezTo>
                    <a:pt x="184182" y="296764"/>
                    <a:pt x="136028" y="279302"/>
                    <a:pt x="106395" y="271629"/>
                  </a:cubicBezTo>
                  <a:cubicBezTo>
                    <a:pt x="76762" y="263956"/>
                    <a:pt x="-1820" y="265808"/>
                    <a:pt x="32" y="246229"/>
                  </a:cubicBezTo>
                  <a:cubicBezTo>
                    <a:pt x="1884" y="226650"/>
                    <a:pt x="81524" y="195694"/>
                    <a:pt x="117507" y="154154"/>
                  </a:cubicBezTo>
                  <a:cubicBezTo>
                    <a:pt x="153490" y="112614"/>
                    <a:pt x="227309" y="4928"/>
                    <a:pt x="227045" y="1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: 図形 1253">
              <a:extLst>
                <a:ext uri="{FF2B5EF4-FFF2-40B4-BE49-F238E27FC236}">
                  <a16:creationId xmlns:a16="http://schemas.microsoft.com/office/drawing/2014/main" id="{9F5F1331-7207-4B39-BA14-249B7921EAFC}"/>
                </a:ext>
              </a:extLst>
            </p:cNvPr>
            <p:cNvSpPr/>
            <p:nvPr/>
          </p:nvSpPr>
          <p:spPr>
            <a:xfrm>
              <a:off x="5837219" y="3082706"/>
              <a:ext cx="123855" cy="198121"/>
            </a:xfrm>
            <a:custGeom>
              <a:avLst/>
              <a:gdLst>
                <a:gd name="connsiteX0" fmla="*/ 123844 w 123855"/>
                <a:gd name="connsiteY0" fmla="*/ 219 h 198121"/>
                <a:gd name="connsiteX1" fmla="*/ 28594 w 123855"/>
                <a:gd name="connsiteY1" fmla="*/ 131982 h 198121"/>
                <a:gd name="connsiteX2" fmla="*/ 34944 w 123855"/>
                <a:gd name="connsiteY2" fmla="*/ 187544 h 198121"/>
                <a:gd name="connsiteX3" fmla="*/ 46056 w 123855"/>
                <a:gd name="connsiteY3" fmla="*/ 197069 h 198121"/>
                <a:gd name="connsiteX4" fmla="*/ 30181 w 123855"/>
                <a:gd name="connsiteY4" fmla="*/ 173257 h 198121"/>
                <a:gd name="connsiteX5" fmla="*/ 19 w 123855"/>
                <a:gd name="connsiteY5" fmla="*/ 151032 h 198121"/>
                <a:gd name="connsiteX6" fmla="*/ 34944 w 123855"/>
                <a:gd name="connsiteY6" fmla="*/ 101819 h 198121"/>
                <a:gd name="connsiteX7" fmla="*/ 123844 w 123855"/>
                <a:gd name="connsiteY7" fmla="*/ 219 h 19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855" h="198121">
                  <a:moveTo>
                    <a:pt x="123844" y="219"/>
                  </a:moveTo>
                  <a:cubicBezTo>
                    <a:pt x="122786" y="5246"/>
                    <a:pt x="43411" y="100761"/>
                    <a:pt x="28594" y="131982"/>
                  </a:cubicBezTo>
                  <a:cubicBezTo>
                    <a:pt x="13777" y="163203"/>
                    <a:pt x="32034" y="176696"/>
                    <a:pt x="34944" y="187544"/>
                  </a:cubicBezTo>
                  <a:cubicBezTo>
                    <a:pt x="37854" y="198392"/>
                    <a:pt x="46850" y="199450"/>
                    <a:pt x="46056" y="197069"/>
                  </a:cubicBezTo>
                  <a:cubicBezTo>
                    <a:pt x="45262" y="194688"/>
                    <a:pt x="37854" y="180930"/>
                    <a:pt x="30181" y="173257"/>
                  </a:cubicBezTo>
                  <a:cubicBezTo>
                    <a:pt x="22508" y="165584"/>
                    <a:pt x="-775" y="162938"/>
                    <a:pt x="19" y="151032"/>
                  </a:cubicBezTo>
                  <a:cubicBezTo>
                    <a:pt x="813" y="139126"/>
                    <a:pt x="15630" y="125631"/>
                    <a:pt x="34944" y="101819"/>
                  </a:cubicBezTo>
                  <a:cubicBezTo>
                    <a:pt x="54258" y="78007"/>
                    <a:pt x="124902" y="-4808"/>
                    <a:pt x="123844" y="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: 図形 1254">
              <a:extLst>
                <a:ext uri="{FF2B5EF4-FFF2-40B4-BE49-F238E27FC236}">
                  <a16:creationId xmlns:a16="http://schemas.microsoft.com/office/drawing/2014/main" id="{6CF932FC-1505-44B2-AE8A-665DF841EEF4}"/>
                </a:ext>
              </a:extLst>
            </p:cNvPr>
            <p:cNvSpPr/>
            <p:nvPr/>
          </p:nvSpPr>
          <p:spPr>
            <a:xfrm>
              <a:off x="5799138" y="3205126"/>
              <a:ext cx="118966" cy="100104"/>
            </a:xfrm>
            <a:custGeom>
              <a:avLst/>
              <a:gdLst>
                <a:gd name="connsiteX0" fmla="*/ 114300 w 118966"/>
                <a:gd name="connsiteY0" fmla="*/ 37 h 100104"/>
                <a:gd name="connsiteX1" fmla="*/ 115887 w 118966"/>
                <a:gd name="connsiteY1" fmla="*/ 85762 h 100104"/>
                <a:gd name="connsiteX2" fmla="*/ 77787 w 118966"/>
                <a:gd name="connsiteY2" fmla="*/ 100049 h 100104"/>
                <a:gd name="connsiteX3" fmla="*/ 0 w 118966"/>
                <a:gd name="connsiteY3" fmla="*/ 90524 h 100104"/>
                <a:gd name="connsiteX4" fmla="*/ 79375 w 118966"/>
                <a:gd name="connsiteY4" fmla="*/ 85762 h 100104"/>
                <a:gd name="connsiteX5" fmla="*/ 95250 w 118966"/>
                <a:gd name="connsiteY5" fmla="*/ 74649 h 100104"/>
                <a:gd name="connsiteX6" fmla="*/ 114300 w 118966"/>
                <a:gd name="connsiteY6" fmla="*/ 37 h 10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966" h="100104">
                  <a:moveTo>
                    <a:pt x="114300" y="37"/>
                  </a:moveTo>
                  <a:cubicBezTo>
                    <a:pt x="117739" y="1889"/>
                    <a:pt x="121972" y="69093"/>
                    <a:pt x="115887" y="85762"/>
                  </a:cubicBezTo>
                  <a:cubicBezTo>
                    <a:pt x="109802" y="102431"/>
                    <a:pt x="97101" y="99255"/>
                    <a:pt x="77787" y="100049"/>
                  </a:cubicBezTo>
                  <a:cubicBezTo>
                    <a:pt x="58472" y="100843"/>
                    <a:pt x="-265" y="92905"/>
                    <a:pt x="0" y="90524"/>
                  </a:cubicBezTo>
                  <a:cubicBezTo>
                    <a:pt x="265" y="88143"/>
                    <a:pt x="63500" y="88408"/>
                    <a:pt x="79375" y="85762"/>
                  </a:cubicBezTo>
                  <a:cubicBezTo>
                    <a:pt x="95250" y="83116"/>
                    <a:pt x="92340" y="83380"/>
                    <a:pt x="95250" y="74649"/>
                  </a:cubicBezTo>
                  <a:cubicBezTo>
                    <a:pt x="98160" y="65918"/>
                    <a:pt x="110861" y="-1815"/>
                    <a:pt x="114300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: 図形 1255">
              <a:extLst>
                <a:ext uri="{FF2B5EF4-FFF2-40B4-BE49-F238E27FC236}">
                  <a16:creationId xmlns:a16="http://schemas.microsoft.com/office/drawing/2014/main" id="{5C7C21EF-A427-42CC-8AD9-3A9C7C01DA27}"/>
                </a:ext>
              </a:extLst>
            </p:cNvPr>
            <p:cNvSpPr/>
            <p:nvPr/>
          </p:nvSpPr>
          <p:spPr>
            <a:xfrm>
              <a:off x="5796391" y="3108325"/>
              <a:ext cx="126614" cy="154094"/>
            </a:xfrm>
            <a:custGeom>
              <a:avLst/>
              <a:gdLst>
                <a:gd name="connsiteX0" fmla="*/ 126572 w 126614"/>
                <a:gd name="connsiteY0" fmla="*/ 0 h 154094"/>
                <a:gd name="connsiteX1" fmla="*/ 1159 w 126614"/>
                <a:gd name="connsiteY1" fmla="*/ 115888 h 154094"/>
                <a:gd name="connsiteX2" fmla="*/ 61484 w 126614"/>
                <a:gd name="connsiteY2" fmla="*/ 153988 h 154094"/>
                <a:gd name="connsiteX3" fmla="*/ 15447 w 126614"/>
                <a:gd name="connsiteY3" fmla="*/ 127000 h 154094"/>
                <a:gd name="connsiteX4" fmla="*/ 15447 w 126614"/>
                <a:gd name="connsiteY4" fmla="*/ 117475 h 154094"/>
                <a:gd name="connsiteX5" fmla="*/ 126572 w 126614"/>
                <a:gd name="connsiteY5" fmla="*/ 0 h 154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614" h="154094">
                  <a:moveTo>
                    <a:pt x="126572" y="0"/>
                  </a:moveTo>
                  <a:cubicBezTo>
                    <a:pt x="124191" y="-264"/>
                    <a:pt x="12007" y="90223"/>
                    <a:pt x="1159" y="115888"/>
                  </a:cubicBezTo>
                  <a:cubicBezTo>
                    <a:pt x="-9689" y="141553"/>
                    <a:pt x="59103" y="152136"/>
                    <a:pt x="61484" y="153988"/>
                  </a:cubicBezTo>
                  <a:cubicBezTo>
                    <a:pt x="63865" y="155840"/>
                    <a:pt x="23120" y="133085"/>
                    <a:pt x="15447" y="127000"/>
                  </a:cubicBezTo>
                  <a:cubicBezTo>
                    <a:pt x="7774" y="120915"/>
                    <a:pt x="-692" y="136260"/>
                    <a:pt x="15447" y="117475"/>
                  </a:cubicBezTo>
                  <a:cubicBezTo>
                    <a:pt x="31586" y="98690"/>
                    <a:pt x="128953" y="264"/>
                    <a:pt x="12657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: 図形 1256">
              <a:extLst>
                <a:ext uri="{FF2B5EF4-FFF2-40B4-BE49-F238E27FC236}">
                  <a16:creationId xmlns:a16="http://schemas.microsoft.com/office/drawing/2014/main" id="{43148ED4-647F-4956-8425-C031AB160E35}"/>
                </a:ext>
              </a:extLst>
            </p:cNvPr>
            <p:cNvSpPr/>
            <p:nvPr/>
          </p:nvSpPr>
          <p:spPr>
            <a:xfrm>
              <a:off x="5861939" y="3333643"/>
              <a:ext cx="109363" cy="188498"/>
            </a:xfrm>
            <a:custGeom>
              <a:avLst/>
              <a:gdLst>
                <a:gd name="connsiteX0" fmla="*/ 10224 w 109363"/>
                <a:gd name="connsiteY0" fmla="*/ 107 h 188498"/>
                <a:gd name="connsiteX1" fmla="*/ 11811 w 109363"/>
                <a:gd name="connsiteY1" fmla="*/ 74720 h 188498"/>
                <a:gd name="connsiteX2" fmla="*/ 105474 w 109363"/>
                <a:gd name="connsiteY2" fmla="*/ 182670 h 188498"/>
                <a:gd name="connsiteX3" fmla="*/ 83249 w 109363"/>
                <a:gd name="connsiteY3" fmla="*/ 165207 h 188498"/>
                <a:gd name="connsiteX4" fmla="*/ 7049 w 109363"/>
                <a:gd name="connsiteY4" fmla="*/ 90595 h 188498"/>
                <a:gd name="connsiteX5" fmla="*/ 10224 w 109363"/>
                <a:gd name="connsiteY5" fmla="*/ 107 h 188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363" h="188498">
                  <a:moveTo>
                    <a:pt x="10224" y="107"/>
                  </a:moveTo>
                  <a:cubicBezTo>
                    <a:pt x="11018" y="-2539"/>
                    <a:pt x="-4064" y="44293"/>
                    <a:pt x="11811" y="74720"/>
                  </a:cubicBezTo>
                  <a:cubicBezTo>
                    <a:pt x="27686" y="105147"/>
                    <a:pt x="93568" y="167589"/>
                    <a:pt x="105474" y="182670"/>
                  </a:cubicBezTo>
                  <a:cubicBezTo>
                    <a:pt x="117380" y="197751"/>
                    <a:pt x="99653" y="180553"/>
                    <a:pt x="83249" y="165207"/>
                  </a:cubicBezTo>
                  <a:cubicBezTo>
                    <a:pt x="66845" y="149861"/>
                    <a:pt x="24247" y="113614"/>
                    <a:pt x="7049" y="90595"/>
                  </a:cubicBezTo>
                  <a:cubicBezTo>
                    <a:pt x="-10149" y="67576"/>
                    <a:pt x="9430" y="2753"/>
                    <a:pt x="10224" y="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: 図形 1257">
              <a:extLst>
                <a:ext uri="{FF2B5EF4-FFF2-40B4-BE49-F238E27FC236}">
                  <a16:creationId xmlns:a16="http://schemas.microsoft.com/office/drawing/2014/main" id="{6E2EC845-BDC7-44F5-9AF5-49DBCB188095}"/>
                </a:ext>
              </a:extLst>
            </p:cNvPr>
            <p:cNvSpPr/>
            <p:nvPr/>
          </p:nvSpPr>
          <p:spPr>
            <a:xfrm>
              <a:off x="5874631" y="3306582"/>
              <a:ext cx="67980" cy="152438"/>
            </a:xfrm>
            <a:custGeom>
              <a:avLst/>
              <a:gdLst>
                <a:gd name="connsiteX0" fmla="*/ 13407 w 67980"/>
                <a:gd name="connsiteY0" fmla="*/ 181 h 152438"/>
                <a:gd name="connsiteX1" fmla="*/ 707 w 67980"/>
                <a:gd name="connsiteY1" fmla="*/ 66856 h 152438"/>
                <a:gd name="connsiteX2" fmla="*/ 8644 w 67980"/>
                <a:gd name="connsiteY2" fmla="*/ 98606 h 152438"/>
                <a:gd name="connsiteX3" fmla="*/ 65794 w 67980"/>
                <a:gd name="connsiteY3" fmla="*/ 150993 h 152438"/>
                <a:gd name="connsiteX4" fmla="*/ 53094 w 67980"/>
                <a:gd name="connsiteY4" fmla="*/ 133531 h 152438"/>
                <a:gd name="connsiteX5" fmla="*/ 24519 w 67980"/>
                <a:gd name="connsiteY5" fmla="*/ 89081 h 152438"/>
                <a:gd name="connsiteX6" fmla="*/ 13407 w 67980"/>
                <a:gd name="connsiteY6" fmla="*/ 181 h 1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980" h="152438">
                  <a:moveTo>
                    <a:pt x="13407" y="181"/>
                  </a:moveTo>
                  <a:cubicBezTo>
                    <a:pt x="9438" y="-3523"/>
                    <a:pt x="1501" y="50452"/>
                    <a:pt x="707" y="66856"/>
                  </a:cubicBezTo>
                  <a:cubicBezTo>
                    <a:pt x="-87" y="83260"/>
                    <a:pt x="-2204" y="84583"/>
                    <a:pt x="8644" y="98606"/>
                  </a:cubicBezTo>
                  <a:cubicBezTo>
                    <a:pt x="19492" y="112629"/>
                    <a:pt x="58386" y="145172"/>
                    <a:pt x="65794" y="150993"/>
                  </a:cubicBezTo>
                  <a:cubicBezTo>
                    <a:pt x="73202" y="156814"/>
                    <a:pt x="59973" y="143850"/>
                    <a:pt x="53094" y="133531"/>
                  </a:cubicBezTo>
                  <a:cubicBezTo>
                    <a:pt x="46215" y="123212"/>
                    <a:pt x="32721" y="105221"/>
                    <a:pt x="24519" y="89081"/>
                  </a:cubicBezTo>
                  <a:cubicBezTo>
                    <a:pt x="16317" y="72941"/>
                    <a:pt x="17376" y="3885"/>
                    <a:pt x="13407" y="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: 図形 1258">
              <a:extLst>
                <a:ext uri="{FF2B5EF4-FFF2-40B4-BE49-F238E27FC236}">
                  <a16:creationId xmlns:a16="http://schemas.microsoft.com/office/drawing/2014/main" id="{CF560CD2-CEC4-49C5-B937-F71B7EAE65AD}"/>
                </a:ext>
              </a:extLst>
            </p:cNvPr>
            <p:cNvSpPr/>
            <p:nvPr/>
          </p:nvSpPr>
          <p:spPr>
            <a:xfrm>
              <a:off x="5748914" y="3316169"/>
              <a:ext cx="112161" cy="188055"/>
            </a:xfrm>
            <a:custGeom>
              <a:avLst/>
              <a:gdLst>
                <a:gd name="connsiteX0" fmla="*/ 112136 w 112161"/>
                <a:gd name="connsiteY0" fmla="*/ 119 h 188055"/>
                <a:gd name="connsiteX1" fmla="*/ 83561 w 112161"/>
                <a:gd name="connsiteY1" fmla="*/ 73144 h 188055"/>
                <a:gd name="connsiteX2" fmla="*/ 42286 w 112161"/>
                <a:gd name="connsiteY2" fmla="*/ 92194 h 188055"/>
                <a:gd name="connsiteX3" fmla="*/ 2599 w 112161"/>
                <a:gd name="connsiteY3" fmla="*/ 187444 h 188055"/>
                <a:gd name="connsiteX4" fmla="*/ 5774 w 112161"/>
                <a:gd name="connsiteY4" fmla="*/ 131881 h 188055"/>
                <a:gd name="connsiteX5" fmla="*/ 21649 w 112161"/>
                <a:gd name="connsiteY5" fmla="*/ 108069 h 188055"/>
                <a:gd name="connsiteX6" fmla="*/ 78799 w 112161"/>
                <a:gd name="connsiteY6" fmla="*/ 92194 h 188055"/>
                <a:gd name="connsiteX7" fmla="*/ 112136 w 112161"/>
                <a:gd name="connsiteY7" fmla="*/ 119 h 18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161" h="188055">
                  <a:moveTo>
                    <a:pt x="112136" y="119"/>
                  </a:moveTo>
                  <a:cubicBezTo>
                    <a:pt x="112930" y="-3056"/>
                    <a:pt x="95203" y="57798"/>
                    <a:pt x="83561" y="73144"/>
                  </a:cubicBezTo>
                  <a:cubicBezTo>
                    <a:pt x="71919" y="88490"/>
                    <a:pt x="55780" y="73144"/>
                    <a:pt x="42286" y="92194"/>
                  </a:cubicBezTo>
                  <a:cubicBezTo>
                    <a:pt x="28792" y="111244"/>
                    <a:pt x="8684" y="180830"/>
                    <a:pt x="2599" y="187444"/>
                  </a:cubicBezTo>
                  <a:cubicBezTo>
                    <a:pt x="-3486" y="194058"/>
                    <a:pt x="2599" y="145110"/>
                    <a:pt x="5774" y="131881"/>
                  </a:cubicBezTo>
                  <a:cubicBezTo>
                    <a:pt x="8949" y="118652"/>
                    <a:pt x="9478" y="114684"/>
                    <a:pt x="21649" y="108069"/>
                  </a:cubicBezTo>
                  <a:cubicBezTo>
                    <a:pt x="33820" y="101455"/>
                    <a:pt x="64776" y="107540"/>
                    <a:pt x="78799" y="92194"/>
                  </a:cubicBezTo>
                  <a:cubicBezTo>
                    <a:pt x="92822" y="76848"/>
                    <a:pt x="111342" y="3294"/>
                    <a:pt x="112136" y="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: 図形 1259">
              <a:extLst>
                <a:ext uri="{FF2B5EF4-FFF2-40B4-BE49-F238E27FC236}">
                  <a16:creationId xmlns:a16="http://schemas.microsoft.com/office/drawing/2014/main" id="{7623206A-F93D-4663-9012-28996C15AEC7}"/>
                </a:ext>
              </a:extLst>
            </p:cNvPr>
            <p:cNvSpPr/>
            <p:nvPr/>
          </p:nvSpPr>
          <p:spPr>
            <a:xfrm>
              <a:off x="5800725" y="3414588"/>
              <a:ext cx="117477" cy="74555"/>
            </a:xfrm>
            <a:custGeom>
              <a:avLst/>
              <a:gdLst>
                <a:gd name="connsiteX0" fmla="*/ 0 w 117477"/>
                <a:gd name="connsiteY0" fmla="*/ 125 h 74555"/>
                <a:gd name="connsiteX1" fmla="*/ 79375 w 117477"/>
                <a:gd name="connsiteY1" fmla="*/ 71562 h 74555"/>
                <a:gd name="connsiteX2" fmla="*/ 117475 w 117477"/>
                <a:gd name="connsiteY2" fmla="*/ 60450 h 74555"/>
                <a:gd name="connsiteX3" fmla="*/ 80963 w 117477"/>
                <a:gd name="connsiteY3" fmla="*/ 54100 h 74555"/>
                <a:gd name="connsiteX4" fmla="*/ 0 w 117477"/>
                <a:gd name="connsiteY4" fmla="*/ 125 h 7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477" h="74555">
                  <a:moveTo>
                    <a:pt x="0" y="125"/>
                  </a:moveTo>
                  <a:cubicBezTo>
                    <a:pt x="-265" y="3035"/>
                    <a:pt x="59796" y="61508"/>
                    <a:pt x="79375" y="71562"/>
                  </a:cubicBezTo>
                  <a:cubicBezTo>
                    <a:pt x="98954" y="81616"/>
                    <a:pt x="117210" y="63360"/>
                    <a:pt x="117475" y="60450"/>
                  </a:cubicBezTo>
                  <a:cubicBezTo>
                    <a:pt x="117740" y="57540"/>
                    <a:pt x="98425" y="62567"/>
                    <a:pt x="80963" y="54100"/>
                  </a:cubicBezTo>
                  <a:cubicBezTo>
                    <a:pt x="63501" y="45633"/>
                    <a:pt x="265" y="-2785"/>
                    <a:pt x="0" y="1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: 図形 1260">
              <a:extLst>
                <a:ext uri="{FF2B5EF4-FFF2-40B4-BE49-F238E27FC236}">
                  <a16:creationId xmlns:a16="http://schemas.microsoft.com/office/drawing/2014/main" id="{9A1E8C22-DE93-4454-B8B6-1816BDCD4EE3}"/>
                </a:ext>
              </a:extLst>
            </p:cNvPr>
            <p:cNvSpPr/>
            <p:nvPr/>
          </p:nvSpPr>
          <p:spPr>
            <a:xfrm>
              <a:off x="5789226" y="3419469"/>
              <a:ext cx="134109" cy="103704"/>
            </a:xfrm>
            <a:custGeom>
              <a:avLst/>
              <a:gdLst>
                <a:gd name="connsiteX0" fmla="*/ 387 w 134109"/>
                <a:gd name="connsiteY0" fmla="*/ 6 h 103704"/>
                <a:gd name="connsiteX1" fmla="*/ 105162 w 134109"/>
                <a:gd name="connsiteY1" fmla="*/ 87319 h 103704"/>
                <a:gd name="connsiteX2" fmla="*/ 119449 w 134109"/>
                <a:gd name="connsiteY2" fmla="*/ 101606 h 103704"/>
                <a:gd name="connsiteX3" fmla="*/ 133737 w 134109"/>
                <a:gd name="connsiteY3" fmla="*/ 60331 h 103704"/>
                <a:gd name="connsiteX4" fmla="*/ 103574 w 134109"/>
                <a:gd name="connsiteY4" fmla="*/ 95256 h 103704"/>
                <a:gd name="connsiteX5" fmla="*/ 70237 w 134109"/>
                <a:gd name="connsiteY5" fmla="*/ 92081 h 103704"/>
                <a:gd name="connsiteX6" fmla="*/ 387 w 134109"/>
                <a:gd name="connsiteY6" fmla="*/ 6 h 10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109" h="103704">
                  <a:moveTo>
                    <a:pt x="387" y="6"/>
                  </a:moveTo>
                  <a:cubicBezTo>
                    <a:pt x="6208" y="-788"/>
                    <a:pt x="85318" y="70386"/>
                    <a:pt x="105162" y="87319"/>
                  </a:cubicBezTo>
                  <a:cubicBezTo>
                    <a:pt x="125006" y="104252"/>
                    <a:pt x="114686" y="106104"/>
                    <a:pt x="119449" y="101606"/>
                  </a:cubicBezTo>
                  <a:cubicBezTo>
                    <a:pt x="124212" y="97108"/>
                    <a:pt x="136383" y="61389"/>
                    <a:pt x="133737" y="60331"/>
                  </a:cubicBezTo>
                  <a:cubicBezTo>
                    <a:pt x="131091" y="59273"/>
                    <a:pt x="114157" y="89964"/>
                    <a:pt x="103574" y="95256"/>
                  </a:cubicBezTo>
                  <a:cubicBezTo>
                    <a:pt x="92991" y="100548"/>
                    <a:pt x="84525" y="103458"/>
                    <a:pt x="70237" y="92081"/>
                  </a:cubicBezTo>
                  <a:cubicBezTo>
                    <a:pt x="55949" y="80704"/>
                    <a:pt x="-5434" y="800"/>
                    <a:pt x="387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: 図形 1261">
              <a:extLst>
                <a:ext uri="{FF2B5EF4-FFF2-40B4-BE49-F238E27FC236}">
                  <a16:creationId xmlns:a16="http://schemas.microsoft.com/office/drawing/2014/main" id="{FE0E554E-30AC-491F-A002-781AC7C27D26}"/>
                </a:ext>
              </a:extLst>
            </p:cNvPr>
            <p:cNvSpPr/>
            <p:nvPr/>
          </p:nvSpPr>
          <p:spPr>
            <a:xfrm>
              <a:off x="5917826" y="3082925"/>
              <a:ext cx="81527" cy="215046"/>
            </a:xfrm>
            <a:custGeom>
              <a:avLst/>
              <a:gdLst>
                <a:gd name="connsiteX0" fmla="*/ 81337 w 81527"/>
                <a:gd name="connsiteY0" fmla="*/ 0 h 215046"/>
                <a:gd name="connsiteX1" fmla="*/ 1962 w 81527"/>
                <a:gd name="connsiteY1" fmla="*/ 107950 h 215046"/>
                <a:gd name="connsiteX2" fmla="*/ 24187 w 81527"/>
                <a:gd name="connsiteY2" fmla="*/ 192088 h 215046"/>
                <a:gd name="connsiteX3" fmla="*/ 24187 w 81527"/>
                <a:gd name="connsiteY3" fmla="*/ 211138 h 215046"/>
                <a:gd name="connsiteX4" fmla="*/ 30537 w 81527"/>
                <a:gd name="connsiteY4" fmla="*/ 128588 h 215046"/>
                <a:gd name="connsiteX5" fmla="*/ 24187 w 81527"/>
                <a:gd name="connsiteY5" fmla="*/ 107950 h 215046"/>
                <a:gd name="connsiteX6" fmla="*/ 81337 w 81527"/>
                <a:gd name="connsiteY6" fmla="*/ 0 h 21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527" h="215046">
                  <a:moveTo>
                    <a:pt x="81337" y="0"/>
                  </a:moveTo>
                  <a:cubicBezTo>
                    <a:pt x="77633" y="0"/>
                    <a:pt x="11487" y="75935"/>
                    <a:pt x="1962" y="107950"/>
                  </a:cubicBezTo>
                  <a:cubicBezTo>
                    <a:pt x="-7563" y="139965"/>
                    <a:pt x="20483" y="174890"/>
                    <a:pt x="24187" y="192088"/>
                  </a:cubicBezTo>
                  <a:cubicBezTo>
                    <a:pt x="27891" y="209286"/>
                    <a:pt x="23129" y="221721"/>
                    <a:pt x="24187" y="211138"/>
                  </a:cubicBezTo>
                  <a:cubicBezTo>
                    <a:pt x="25245" y="200555"/>
                    <a:pt x="30537" y="145786"/>
                    <a:pt x="30537" y="128588"/>
                  </a:cubicBezTo>
                  <a:cubicBezTo>
                    <a:pt x="30537" y="111390"/>
                    <a:pt x="14662" y="125413"/>
                    <a:pt x="24187" y="107950"/>
                  </a:cubicBezTo>
                  <a:cubicBezTo>
                    <a:pt x="33712" y="90488"/>
                    <a:pt x="85041" y="0"/>
                    <a:pt x="8133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: 図形 1262">
              <a:extLst>
                <a:ext uri="{FF2B5EF4-FFF2-40B4-BE49-F238E27FC236}">
                  <a16:creationId xmlns:a16="http://schemas.microsoft.com/office/drawing/2014/main" id="{02CC770C-0D5C-46C7-BE37-65AC48395635}"/>
                </a:ext>
              </a:extLst>
            </p:cNvPr>
            <p:cNvSpPr/>
            <p:nvPr/>
          </p:nvSpPr>
          <p:spPr>
            <a:xfrm>
              <a:off x="5997545" y="2635250"/>
              <a:ext cx="163712" cy="234950"/>
            </a:xfrm>
            <a:custGeom>
              <a:avLst/>
              <a:gdLst>
                <a:gd name="connsiteX0" fmla="*/ 163543 w 163712"/>
                <a:gd name="connsiteY0" fmla="*/ 0 h 234950"/>
                <a:gd name="connsiteX1" fmla="*/ 85755 w 163712"/>
                <a:gd name="connsiteY1" fmla="*/ 77788 h 234950"/>
                <a:gd name="connsiteX2" fmla="*/ 74643 w 163712"/>
                <a:gd name="connsiteY2" fmla="*/ 122238 h 234950"/>
                <a:gd name="connsiteX3" fmla="*/ 55593 w 163712"/>
                <a:gd name="connsiteY3" fmla="*/ 163513 h 234950"/>
                <a:gd name="connsiteX4" fmla="*/ 55593 w 163712"/>
                <a:gd name="connsiteY4" fmla="*/ 234950 h 234950"/>
                <a:gd name="connsiteX5" fmla="*/ 55593 w 163712"/>
                <a:gd name="connsiteY5" fmla="*/ 160338 h 234950"/>
                <a:gd name="connsiteX6" fmla="*/ 28605 w 163712"/>
                <a:gd name="connsiteY6" fmla="*/ 119063 h 234950"/>
                <a:gd name="connsiteX7" fmla="*/ 46068 w 163712"/>
                <a:gd name="connsiteY7" fmla="*/ 233363 h 234950"/>
                <a:gd name="connsiteX8" fmla="*/ 30 w 163712"/>
                <a:gd name="connsiteY8" fmla="*/ 71438 h 234950"/>
                <a:gd name="connsiteX9" fmla="*/ 54005 w 163712"/>
                <a:gd name="connsiteY9" fmla="*/ 104775 h 234950"/>
                <a:gd name="connsiteX10" fmla="*/ 61943 w 163712"/>
                <a:gd name="connsiteY10" fmla="*/ 77788 h 234950"/>
                <a:gd name="connsiteX11" fmla="*/ 163543 w 163712"/>
                <a:gd name="connsiteY11" fmla="*/ 0 h 23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712" h="234950">
                  <a:moveTo>
                    <a:pt x="163543" y="0"/>
                  </a:moveTo>
                  <a:cubicBezTo>
                    <a:pt x="167512" y="0"/>
                    <a:pt x="100572" y="57415"/>
                    <a:pt x="85755" y="77788"/>
                  </a:cubicBezTo>
                  <a:cubicBezTo>
                    <a:pt x="70938" y="98161"/>
                    <a:pt x="79670" y="107951"/>
                    <a:pt x="74643" y="122238"/>
                  </a:cubicBezTo>
                  <a:cubicBezTo>
                    <a:pt x="69616" y="136525"/>
                    <a:pt x="58768" y="144728"/>
                    <a:pt x="55593" y="163513"/>
                  </a:cubicBezTo>
                  <a:cubicBezTo>
                    <a:pt x="52418" y="182298"/>
                    <a:pt x="55593" y="234950"/>
                    <a:pt x="55593" y="234950"/>
                  </a:cubicBezTo>
                  <a:cubicBezTo>
                    <a:pt x="55593" y="234421"/>
                    <a:pt x="60091" y="179652"/>
                    <a:pt x="55593" y="160338"/>
                  </a:cubicBezTo>
                  <a:cubicBezTo>
                    <a:pt x="51095" y="141024"/>
                    <a:pt x="30192" y="106892"/>
                    <a:pt x="28605" y="119063"/>
                  </a:cubicBezTo>
                  <a:cubicBezTo>
                    <a:pt x="27018" y="131234"/>
                    <a:pt x="50830" y="241301"/>
                    <a:pt x="46068" y="233363"/>
                  </a:cubicBezTo>
                  <a:cubicBezTo>
                    <a:pt x="41305" y="225426"/>
                    <a:pt x="-1293" y="92869"/>
                    <a:pt x="30" y="71438"/>
                  </a:cubicBezTo>
                  <a:cubicBezTo>
                    <a:pt x="1353" y="50007"/>
                    <a:pt x="43686" y="103717"/>
                    <a:pt x="54005" y="104775"/>
                  </a:cubicBezTo>
                  <a:cubicBezTo>
                    <a:pt x="64324" y="105833"/>
                    <a:pt x="45539" y="92605"/>
                    <a:pt x="61943" y="77788"/>
                  </a:cubicBezTo>
                  <a:cubicBezTo>
                    <a:pt x="78347" y="62971"/>
                    <a:pt x="159574" y="0"/>
                    <a:pt x="16354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: 図形 1263">
              <a:extLst>
                <a:ext uri="{FF2B5EF4-FFF2-40B4-BE49-F238E27FC236}">
                  <a16:creationId xmlns:a16="http://schemas.microsoft.com/office/drawing/2014/main" id="{08CDC2E7-CE90-4824-8DC5-982EA29DCBDA}"/>
                </a:ext>
              </a:extLst>
            </p:cNvPr>
            <p:cNvSpPr/>
            <p:nvPr/>
          </p:nvSpPr>
          <p:spPr>
            <a:xfrm>
              <a:off x="5928401" y="2685632"/>
              <a:ext cx="402265" cy="792890"/>
            </a:xfrm>
            <a:custGeom>
              <a:avLst/>
              <a:gdLst>
                <a:gd name="connsiteX0" fmla="*/ 300949 w 402265"/>
                <a:gd name="connsiteY0" fmla="*/ 418 h 792890"/>
                <a:gd name="connsiteX1" fmla="*/ 389849 w 402265"/>
                <a:gd name="connsiteY1" fmla="*/ 81381 h 792890"/>
                <a:gd name="connsiteX2" fmla="*/ 386674 w 402265"/>
                <a:gd name="connsiteY2" fmla="*/ 151231 h 792890"/>
                <a:gd name="connsiteX3" fmla="*/ 251737 w 402265"/>
                <a:gd name="connsiteY3" fmla="*/ 214731 h 792890"/>
                <a:gd name="connsiteX4" fmla="*/ 321587 w 402265"/>
                <a:gd name="connsiteY4" fmla="*/ 256006 h 792890"/>
                <a:gd name="connsiteX5" fmla="*/ 285074 w 402265"/>
                <a:gd name="connsiteY5" fmla="*/ 316331 h 792890"/>
                <a:gd name="connsiteX6" fmla="*/ 153312 w 402265"/>
                <a:gd name="connsiteY6" fmla="*/ 321093 h 792890"/>
                <a:gd name="connsiteX7" fmla="*/ 156487 w 402265"/>
                <a:gd name="connsiteY7" fmla="*/ 454443 h 792890"/>
                <a:gd name="connsiteX8" fmla="*/ 199349 w 402265"/>
                <a:gd name="connsiteY8" fmla="*/ 559218 h 792890"/>
                <a:gd name="connsiteX9" fmla="*/ 126324 w 402265"/>
                <a:gd name="connsiteY9" fmla="*/ 592556 h 792890"/>
                <a:gd name="connsiteX10" fmla="*/ 183474 w 402265"/>
                <a:gd name="connsiteY10" fmla="*/ 776706 h 792890"/>
                <a:gd name="connsiteX11" fmla="*/ 91399 w 402265"/>
                <a:gd name="connsiteY11" fmla="*/ 773531 h 792890"/>
                <a:gd name="connsiteX12" fmla="*/ 31074 w 402265"/>
                <a:gd name="connsiteY12" fmla="*/ 687806 h 792890"/>
                <a:gd name="connsiteX13" fmla="*/ 8849 w 402265"/>
                <a:gd name="connsiteY13" fmla="*/ 563981 h 792890"/>
                <a:gd name="connsiteX14" fmla="*/ 178712 w 402265"/>
                <a:gd name="connsiteY14" fmla="*/ 756068 h 792890"/>
                <a:gd name="connsiteX15" fmla="*/ 154899 w 402265"/>
                <a:gd name="connsiteY15" fmla="*/ 559218 h 792890"/>
                <a:gd name="connsiteX16" fmla="*/ 132674 w 402265"/>
                <a:gd name="connsiteY16" fmla="*/ 394118 h 792890"/>
                <a:gd name="connsiteX17" fmla="*/ 169187 w 402265"/>
                <a:gd name="connsiteY17" fmla="*/ 317918 h 792890"/>
                <a:gd name="connsiteX18" fmla="*/ 251737 w 402265"/>
                <a:gd name="connsiteY18" fmla="*/ 282993 h 792890"/>
                <a:gd name="connsiteX19" fmla="*/ 285074 w 402265"/>
                <a:gd name="connsiteY19" fmla="*/ 168693 h 792890"/>
                <a:gd name="connsiteX20" fmla="*/ 367624 w 402265"/>
                <a:gd name="connsiteY20" fmla="*/ 117893 h 792890"/>
                <a:gd name="connsiteX21" fmla="*/ 300949 w 402265"/>
                <a:gd name="connsiteY21" fmla="*/ 418 h 792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2265" h="792890">
                  <a:moveTo>
                    <a:pt x="300949" y="418"/>
                  </a:moveTo>
                  <a:cubicBezTo>
                    <a:pt x="304653" y="-5667"/>
                    <a:pt x="375562" y="56246"/>
                    <a:pt x="389849" y="81381"/>
                  </a:cubicBezTo>
                  <a:cubicBezTo>
                    <a:pt x="404137" y="106517"/>
                    <a:pt x="409693" y="129006"/>
                    <a:pt x="386674" y="151231"/>
                  </a:cubicBezTo>
                  <a:cubicBezTo>
                    <a:pt x="363655" y="173456"/>
                    <a:pt x="262585" y="197269"/>
                    <a:pt x="251737" y="214731"/>
                  </a:cubicBezTo>
                  <a:cubicBezTo>
                    <a:pt x="240889" y="232193"/>
                    <a:pt x="316031" y="239073"/>
                    <a:pt x="321587" y="256006"/>
                  </a:cubicBezTo>
                  <a:cubicBezTo>
                    <a:pt x="327143" y="272939"/>
                    <a:pt x="313120" y="305483"/>
                    <a:pt x="285074" y="316331"/>
                  </a:cubicBezTo>
                  <a:cubicBezTo>
                    <a:pt x="257028" y="327179"/>
                    <a:pt x="174743" y="298074"/>
                    <a:pt x="153312" y="321093"/>
                  </a:cubicBezTo>
                  <a:cubicBezTo>
                    <a:pt x="131881" y="344112"/>
                    <a:pt x="148814" y="414756"/>
                    <a:pt x="156487" y="454443"/>
                  </a:cubicBezTo>
                  <a:cubicBezTo>
                    <a:pt x="164160" y="494131"/>
                    <a:pt x="204376" y="536199"/>
                    <a:pt x="199349" y="559218"/>
                  </a:cubicBezTo>
                  <a:cubicBezTo>
                    <a:pt x="194322" y="582237"/>
                    <a:pt x="128970" y="556308"/>
                    <a:pt x="126324" y="592556"/>
                  </a:cubicBezTo>
                  <a:cubicBezTo>
                    <a:pt x="123678" y="628804"/>
                    <a:pt x="189295" y="746543"/>
                    <a:pt x="183474" y="776706"/>
                  </a:cubicBezTo>
                  <a:cubicBezTo>
                    <a:pt x="177653" y="806869"/>
                    <a:pt x="116799" y="788348"/>
                    <a:pt x="91399" y="773531"/>
                  </a:cubicBezTo>
                  <a:cubicBezTo>
                    <a:pt x="65999" y="758714"/>
                    <a:pt x="44832" y="722731"/>
                    <a:pt x="31074" y="687806"/>
                  </a:cubicBezTo>
                  <a:cubicBezTo>
                    <a:pt x="17316" y="652881"/>
                    <a:pt x="-15757" y="552604"/>
                    <a:pt x="8849" y="563981"/>
                  </a:cubicBezTo>
                  <a:cubicBezTo>
                    <a:pt x="33455" y="575358"/>
                    <a:pt x="154370" y="756862"/>
                    <a:pt x="178712" y="756068"/>
                  </a:cubicBezTo>
                  <a:cubicBezTo>
                    <a:pt x="203054" y="755274"/>
                    <a:pt x="154899" y="559218"/>
                    <a:pt x="154899" y="559218"/>
                  </a:cubicBezTo>
                  <a:cubicBezTo>
                    <a:pt x="147226" y="498893"/>
                    <a:pt x="130293" y="434335"/>
                    <a:pt x="132674" y="394118"/>
                  </a:cubicBezTo>
                  <a:cubicBezTo>
                    <a:pt x="135055" y="353901"/>
                    <a:pt x="149343" y="336439"/>
                    <a:pt x="169187" y="317918"/>
                  </a:cubicBezTo>
                  <a:cubicBezTo>
                    <a:pt x="189031" y="299397"/>
                    <a:pt x="232423" y="307864"/>
                    <a:pt x="251737" y="282993"/>
                  </a:cubicBezTo>
                  <a:cubicBezTo>
                    <a:pt x="271051" y="258122"/>
                    <a:pt x="265759" y="196210"/>
                    <a:pt x="285074" y="168693"/>
                  </a:cubicBezTo>
                  <a:cubicBezTo>
                    <a:pt x="304389" y="141176"/>
                    <a:pt x="361539" y="142235"/>
                    <a:pt x="367624" y="117893"/>
                  </a:cubicBezTo>
                  <a:cubicBezTo>
                    <a:pt x="373710" y="93551"/>
                    <a:pt x="297245" y="6503"/>
                    <a:pt x="300949" y="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: 図形 1264">
              <a:extLst>
                <a:ext uri="{FF2B5EF4-FFF2-40B4-BE49-F238E27FC236}">
                  <a16:creationId xmlns:a16="http://schemas.microsoft.com/office/drawing/2014/main" id="{C875C939-EFFE-4EE1-A60A-2B0BA86BEFF2}"/>
                </a:ext>
              </a:extLst>
            </p:cNvPr>
            <p:cNvSpPr/>
            <p:nvPr/>
          </p:nvSpPr>
          <p:spPr>
            <a:xfrm>
              <a:off x="6332378" y="2700192"/>
              <a:ext cx="149094" cy="226850"/>
            </a:xfrm>
            <a:custGeom>
              <a:avLst/>
              <a:gdLst>
                <a:gd name="connsiteX0" fmla="*/ 160 w 149094"/>
                <a:gd name="connsiteY0" fmla="*/ 1733 h 226850"/>
                <a:gd name="connsiteX1" fmla="*/ 133510 w 149094"/>
                <a:gd name="connsiteY1" fmla="*/ 190646 h 226850"/>
                <a:gd name="connsiteX2" fmla="*/ 146210 w 149094"/>
                <a:gd name="connsiteY2" fmla="*/ 225571 h 226850"/>
                <a:gd name="connsiteX3" fmla="*/ 131922 w 149094"/>
                <a:gd name="connsiteY3" fmla="*/ 170008 h 226850"/>
                <a:gd name="connsiteX4" fmla="*/ 106522 w 149094"/>
                <a:gd name="connsiteY4" fmla="*/ 100158 h 226850"/>
                <a:gd name="connsiteX5" fmla="*/ 160 w 149094"/>
                <a:gd name="connsiteY5" fmla="*/ 1733 h 22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094" h="226850">
                  <a:moveTo>
                    <a:pt x="160" y="1733"/>
                  </a:moveTo>
                  <a:cubicBezTo>
                    <a:pt x="4658" y="16814"/>
                    <a:pt x="109168" y="153340"/>
                    <a:pt x="133510" y="190646"/>
                  </a:cubicBezTo>
                  <a:cubicBezTo>
                    <a:pt x="157852" y="227952"/>
                    <a:pt x="146475" y="229011"/>
                    <a:pt x="146210" y="225571"/>
                  </a:cubicBezTo>
                  <a:cubicBezTo>
                    <a:pt x="145945" y="222131"/>
                    <a:pt x="138537" y="190910"/>
                    <a:pt x="131922" y="170008"/>
                  </a:cubicBezTo>
                  <a:cubicBezTo>
                    <a:pt x="125307" y="149106"/>
                    <a:pt x="125837" y="126087"/>
                    <a:pt x="106522" y="100158"/>
                  </a:cubicBezTo>
                  <a:cubicBezTo>
                    <a:pt x="87207" y="74229"/>
                    <a:pt x="-4338" y="-13348"/>
                    <a:pt x="160" y="17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: 図形 1265">
              <a:extLst>
                <a:ext uri="{FF2B5EF4-FFF2-40B4-BE49-F238E27FC236}">
                  <a16:creationId xmlns:a16="http://schemas.microsoft.com/office/drawing/2014/main" id="{3198302E-8E2F-4A0E-B743-C13F79B42448}"/>
                </a:ext>
              </a:extLst>
            </p:cNvPr>
            <p:cNvSpPr/>
            <p:nvPr/>
          </p:nvSpPr>
          <p:spPr>
            <a:xfrm>
              <a:off x="6332490" y="2727324"/>
              <a:ext cx="223964" cy="348516"/>
            </a:xfrm>
            <a:custGeom>
              <a:avLst/>
              <a:gdLst>
                <a:gd name="connsiteX0" fmla="*/ 48 w 223964"/>
                <a:gd name="connsiteY0" fmla="*/ 1 h 348516"/>
                <a:gd name="connsiteX1" fmla="*/ 106410 w 223964"/>
                <a:gd name="connsiteY1" fmla="*/ 169864 h 348516"/>
                <a:gd name="connsiteX2" fmla="*/ 139748 w 223964"/>
                <a:gd name="connsiteY2" fmla="*/ 247651 h 348516"/>
                <a:gd name="connsiteX3" fmla="*/ 158798 w 223964"/>
                <a:gd name="connsiteY3" fmla="*/ 328614 h 348516"/>
                <a:gd name="connsiteX4" fmla="*/ 223885 w 223964"/>
                <a:gd name="connsiteY4" fmla="*/ 347664 h 348516"/>
                <a:gd name="connsiteX5" fmla="*/ 171498 w 223964"/>
                <a:gd name="connsiteY5" fmla="*/ 309564 h 348516"/>
                <a:gd name="connsiteX6" fmla="*/ 141335 w 223964"/>
                <a:gd name="connsiteY6" fmla="*/ 227014 h 348516"/>
                <a:gd name="connsiteX7" fmla="*/ 120698 w 223964"/>
                <a:gd name="connsiteY7" fmla="*/ 166689 h 348516"/>
                <a:gd name="connsiteX8" fmla="*/ 48 w 223964"/>
                <a:gd name="connsiteY8" fmla="*/ 1 h 34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964" h="348516">
                  <a:moveTo>
                    <a:pt x="48" y="1"/>
                  </a:moveTo>
                  <a:cubicBezTo>
                    <a:pt x="-2333" y="530"/>
                    <a:pt x="83127" y="128589"/>
                    <a:pt x="106410" y="169864"/>
                  </a:cubicBezTo>
                  <a:cubicBezTo>
                    <a:pt x="129693" y="211139"/>
                    <a:pt x="131017" y="221193"/>
                    <a:pt x="139748" y="247651"/>
                  </a:cubicBezTo>
                  <a:cubicBezTo>
                    <a:pt x="148479" y="274109"/>
                    <a:pt x="144775" y="311945"/>
                    <a:pt x="158798" y="328614"/>
                  </a:cubicBezTo>
                  <a:cubicBezTo>
                    <a:pt x="172821" y="345283"/>
                    <a:pt x="221768" y="350839"/>
                    <a:pt x="223885" y="347664"/>
                  </a:cubicBezTo>
                  <a:cubicBezTo>
                    <a:pt x="226002" y="344489"/>
                    <a:pt x="185256" y="329672"/>
                    <a:pt x="171498" y="309564"/>
                  </a:cubicBezTo>
                  <a:cubicBezTo>
                    <a:pt x="157740" y="289456"/>
                    <a:pt x="149802" y="250826"/>
                    <a:pt x="141335" y="227014"/>
                  </a:cubicBezTo>
                  <a:cubicBezTo>
                    <a:pt x="132868" y="203202"/>
                    <a:pt x="141071" y="199762"/>
                    <a:pt x="120698" y="166689"/>
                  </a:cubicBezTo>
                  <a:cubicBezTo>
                    <a:pt x="100325" y="133616"/>
                    <a:pt x="2429" y="-528"/>
                    <a:pt x="4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: 図形 1266">
              <a:extLst>
                <a:ext uri="{FF2B5EF4-FFF2-40B4-BE49-F238E27FC236}">
                  <a16:creationId xmlns:a16="http://schemas.microsoft.com/office/drawing/2014/main" id="{EA9C1D63-C107-4745-A1EA-1355C405AA2F}"/>
                </a:ext>
              </a:extLst>
            </p:cNvPr>
            <p:cNvSpPr/>
            <p:nvPr/>
          </p:nvSpPr>
          <p:spPr>
            <a:xfrm>
              <a:off x="6299180" y="2850958"/>
              <a:ext cx="182523" cy="265532"/>
            </a:xfrm>
            <a:custGeom>
              <a:avLst/>
              <a:gdLst>
                <a:gd name="connsiteX0" fmla="*/ 20 w 182523"/>
                <a:gd name="connsiteY0" fmla="*/ 192 h 265532"/>
                <a:gd name="connsiteX1" fmla="*/ 74633 w 182523"/>
                <a:gd name="connsiteY1" fmla="*/ 111317 h 265532"/>
                <a:gd name="connsiteX2" fmla="*/ 128608 w 182523"/>
                <a:gd name="connsiteY2" fmla="*/ 143067 h 265532"/>
                <a:gd name="connsiteX3" fmla="*/ 165120 w 182523"/>
                <a:gd name="connsiteY3" fmla="*/ 193867 h 265532"/>
                <a:gd name="connsiteX4" fmla="*/ 174645 w 182523"/>
                <a:gd name="connsiteY4" fmla="*/ 265305 h 265532"/>
                <a:gd name="connsiteX5" fmla="*/ 174645 w 182523"/>
                <a:gd name="connsiteY5" fmla="*/ 214505 h 265532"/>
                <a:gd name="connsiteX6" fmla="*/ 174645 w 182523"/>
                <a:gd name="connsiteY6" fmla="*/ 158942 h 265532"/>
                <a:gd name="connsiteX7" fmla="*/ 68283 w 182523"/>
                <a:gd name="connsiteY7" fmla="*/ 85917 h 265532"/>
                <a:gd name="connsiteX8" fmla="*/ 20 w 182523"/>
                <a:gd name="connsiteY8" fmla="*/ 192 h 26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523" h="265532">
                  <a:moveTo>
                    <a:pt x="20" y="192"/>
                  </a:moveTo>
                  <a:cubicBezTo>
                    <a:pt x="1078" y="4425"/>
                    <a:pt x="53202" y="87505"/>
                    <a:pt x="74633" y="111317"/>
                  </a:cubicBezTo>
                  <a:cubicBezTo>
                    <a:pt x="96064" y="135129"/>
                    <a:pt x="113527" y="129309"/>
                    <a:pt x="128608" y="143067"/>
                  </a:cubicBezTo>
                  <a:cubicBezTo>
                    <a:pt x="143689" y="156825"/>
                    <a:pt x="157447" y="173494"/>
                    <a:pt x="165120" y="193867"/>
                  </a:cubicBezTo>
                  <a:cubicBezTo>
                    <a:pt x="172793" y="214240"/>
                    <a:pt x="173058" y="261865"/>
                    <a:pt x="174645" y="265305"/>
                  </a:cubicBezTo>
                  <a:cubicBezTo>
                    <a:pt x="176233" y="268745"/>
                    <a:pt x="174645" y="232232"/>
                    <a:pt x="174645" y="214505"/>
                  </a:cubicBezTo>
                  <a:cubicBezTo>
                    <a:pt x="174645" y="196778"/>
                    <a:pt x="192372" y="180373"/>
                    <a:pt x="174645" y="158942"/>
                  </a:cubicBezTo>
                  <a:cubicBezTo>
                    <a:pt x="156918" y="137511"/>
                    <a:pt x="96593" y="109200"/>
                    <a:pt x="68283" y="85917"/>
                  </a:cubicBezTo>
                  <a:cubicBezTo>
                    <a:pt x="39973" y="62634"/>
                    <a:pt x="-1038" y="-4041"/>
                    <a:pt x="20" y="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: 図形 1267">
              <a:extLst>
                <a:ext uri="{FF2B5EF4-FFF2-40B4-BE49-F238E27FC236}">
                  <a16:creationId xmlns:a16="http://schemas.microsoft.com/office/drawing/2014/main" id="{F53542C4-8E3D-494E-BA75-F3ACEE268FA8}"/>
                </a:ext>
              </a:extLst>
            </p:cNvPr>
            <p:cNvSpPr/>
            <p:nvPr/>
          </p:nvSpPr>
          <p:spPr>
            <a:xfrm>
              <a:off x="6261000" y="2843201"/>
              <a:ext cx="206860" cy="286172"/>
            </a:xfrm>
            <a:custGeom>
              <a:avLst/>
              <a:gdLst>
                <a:gd name="connsiteX0" fmla="*/ 100 w 206860"/>
                <a:gd name="connsiteY0" fmla="*/ 12 h 286172"/>
                <a:gd name="connsiteX1" fmla="*/ 81063 w 206860"/>
                <a:gd name="connsiteY1" fmla="*/ 131774 h 286172"/>
                <a:gd name="connsiteX2" fmla="*/ 136625 w 206860"/>
                <a:gd name="connsiteY2" fmla="*/ 152412 h 286172"/>
                <a:gd name="connsiteX3" fmla="*/ 181075 w 206860"/>
                <a:gd name="connsiteY3" fmla="*/ 195274 h 286172"/>
                <a:gd name="connsiteX4" fmla="*/ 204888 w 206860"/>
                <a:gd name="connsiteY4" fmla="*/ 285762 h 286172"/>
                <a:gd name="connsiteX5" fmla="*/ 201713 w 206860"/>
                <a:gd name="connsiteY5" fmla="*/ 227024 h 286172"/>
                <a:gd name="connsiteX6" fmla="*/ 171550 w 206860"/>
                <a:gd name="connsiteY6" fmla="*/ 185749 h 286172"/>
                <a:gd name="connsiteX7" fmla="*/ 98525 w 206860"/>
                <a:gd name="connsiteY7" fmla="*/ 139712 h 286172"/>
                <a:gd name="connsiteX8" fmla="*/ 100 w 206860"/>
                <a:gd name="connsiteY8" fmla="*/ 12 h 286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860" h="286172">
                  <a:moveTo>
                    <a:pt x="100" y="12"/>
                  </a:moveTo>
                  <a:cubicBezTo>
                    <a:pt x="-2810" y="-1311"/>
                    <a:pt x="58309" y="106374"/>
                    <a:pt x="81063" y="131774"/>
                  </a:cubicBezTo>
                  <a:cubicBezTo>
                    <a:pt x="103817" y="157174"/>
                    <a:pt x="119956" y="141829"/>
                    <a:pt x="136625" y="152412"/>
                  </a:cubicBezTo>
                  <a:cubicBezTo>
                    <a:pt x="153294" y="162995"/>
                    <a:pt x="169698" y="173049"/>
                    <a:pt x="181075" y="195274"/>
                  </a:cubicBezTo>
                  <a:cubicBezTo>
                    <a:pt x="192452" y="217499"/>
                    <a:pt x="201448" y="280470"/>
                    <a:pt x="204888" y="285762"/>
                  </a:cubicBezTo>
                  <a:cubicBezTo>
                    <a:pt x="208328" y="291054"/>
                    <a:pt x="207269" y="243693"/>
                    <a:pt x="201713" y="227024"/>
                  </a:cubicBezTo>
                  <a:cubicBezTo>
                    <a:pt x="196157" y="210355"/>
                    <a:pt x="188748" y="200301"/>
                    <a:pt x="171550" y="185749"/>
                  </a:cubicBezTo>
                  <a:cubicBezTo>
                    <a:pt x="154352" y="171197"/>
                    <a:pt x="121544" y="167229"/>
                    <a:pt x="98525" y="139712"/>
                  </a:cubicBezTo>
                  <a:cubicBezTo>
                    <a:pt x="75506" y="112195"/>
                    <a:pt x="3010" y="1335"/>
                    <a:pt x="100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: 図形 1268">
              <a:extLst>
                <a:ext uri="{FF2B5EF4-FFF2-40B4-BE49-F238E27FC236}">
                  <a16:creationId xmlns:a16="http://schemas.microsoft.com/office/drawing/2014/main" id="{6D2C37D2-BF81-4284-AF30-25595A5DC04B}"/>
                </a:ext>
              </a:extLst>
            </p:cNvPr>
            <p:cNvSpPr/>
            <p:nvPr/>
          </p:nvSpPr>
          <p:spPr>
            <a:xfrm>
              <a:off x="6457918" y="3071589"/>
              <a:ext cx="174728" cy="28130"/>
            </a:xfrm>
            <a:custGeom>
              <a:avLst/>
              <a:gdLst>
                <a:gd name="connsiteX0" fmla="*/ 32 w 174728"/>
                <a:gd name="connsiteY0" fmla="*/ 17686 h 28130"/>
                <a:gd name="connsiteX1" fmla="*/ 112745 w 174728"/>
                <a:gd name="connsiteY1" fmla="*/ 14511 h 28130"/>
                <a:gd name="connsiteX2" fmla="*/ 174657 w 174728"/>
                <a:gd name="connsiteY2" fmla="*/ 224 h 28130"/>
                <a:gd name="connsiteX3" fmla="*/ 101632 w 174728"/>
                <a:gd name="connsiteY3" fmla="*/ 27211 h 28130"/>
                <a:gd name="connsiteX4" fmla="*/ 32 w 174728"/>
                <a:gd name="connsiteY4" fmla="*/ 17686 h 2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28" h="28130">
                  <a:moveTo>
                    <a:pt x="32" y="17686"/>
                  </a:moveTo>
                  <a:cubicBezTo>
                    <a:pt x="1884" y="15569"/>
                    <a:pt x="83641" y="17421"/>
                    <a:pt x="112745" y="14511"/>
                  </a:cubicBezTo>
                  <a:cubicBezTo>
                    <a:pt x="141849" y="11601"/>
                    <a:pt x="176509" y="-1893"/>
                    <a:pt x="174657" y="224"/>
                  </a:cubicBezTo>
                  <a:cubicBezTo>
                    <a:pt x="172805" y="2341"/>
                    <a:pt x="127032" y="22978"/>
                    <a:pt x="101632" y="27211"/>
                  </a:cubicBezTo>
                  <a:cubicBezTo>
                    <a:pt x="76232" y="31444"/>
                    <a:pt x="-1820" y="19803"/>
                    <a:pt x="32" y="176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: 図形 1269">
              <a:extLst>
                <a:ext uri="{FF2B5EF4-FFF2-40B4-BE49-F238E27FC236}">
                  <a16:creationId xmlns:a16="http://schemas.microsoft.com/office/drawing/2014/main" id="{93EBFFDA-D317-42E7-8B06-197F05E07E1C}"/>
                </a:ext>
              </a:extLst>
            </p:cNvPr>
            <p:cNvSpPr/>
            <p:nvPr/>
          </p:nvSpPr>
          <p:spPr>
            <a:xfrm>
              <a:off x="6462636" y="3066559"/>
              <a:ext cx="167692" cy="69847"/>
            </a:xfrm>
            <a:custGeom>
              <a:avLst/>
              <a:gdLst>
                <a:gd name="connsiteX0" fmla="*/ 77 w 167692"/>
                <a:gd name="connsiteY0" fmla="*/ 68754 h 69847"/>
                <a:gd name="connsiteX1" fmla="*/ 119139 w 167692"/>
                <a:gd name="connsiteY1" fmla="*/ 62404 h 69847"/>
                <a:gd name="connsiteX2" fmla="*/ 163589 w 167692"/>
                <a:gd name="connsiteY2" fmla="*/ 48116 h 69847"/>
                <a:gd name="connsiteX3" fmla="*/ 165177 w 167692"/>
                <a:gd name="connsiteY3" fmla="*/ 491 h 69847"/>
                <a:gd name="connsiteX4" fmla="*/ 158827 w 167692"/>
                <a:gd name="connsiteY4" fmla="*/ 24304 h 69847"/>
                <a:gd name="connsiteX5" fmla="*/ 138189 w 167692"/>
                <a:gd name="connsiteY5" fmla="*/ 40179 h 69847"/>
                <a:gd name="connsiteX6" fmla="*/ 77 w 167692"/>
                <a:gd name="connsiteY6" fmla="*/ 68754 h 6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92" h="69847">
                  <a:moveTo>
                    <a:pt x="77" y="68754"/>
                  </a:moveTo>
                  <a:cubicBezTo>
                    <a:pt x="-3098" y="72458"/>
                    <a:pt x="91887" y="65844"/>
                    <a:pt x="119139" y="62404"/>
                  </a:cubicBezTo>
                  <a:cubicBezTo>
                    <a:pt x="146391" y="58964"/>
                    <a:pt x="155916" y="58435"/>
                    <a:pt x="163589" y="48116"/>
                  </a:cubicBezTo>
                  <a:cubicBezTo>
                    <a:pt x="171262" y="37797"/>
                    <a:pt x="165971" y="4460"/>
                    <a:pt x="165177" y="491"/>
                  </a:cubicBezTo>
                  <a:cubicBezTo>
                    <a:pt x="164383" y="-3478"/>
                    <a:pt x="163325" y="17689"/>
                    <a:pt x="158827" y="24304"/>
                  </a:cubicBezTo>
                  <a:cubicBezTo>
                    <a:pt x="154329" y="30919"/>
                    <a:pt x="160414" y="34094"/>
                    <a:pt x="138189" y="40179"/>
                  </a:cubicBezTo>
                  <a:cubicBezTo>
                    <a:pt x="115964" y="46264"/>
                    <a:pt x="3252" y="65050"/>
                    <a:pt x="77" y="687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: 図形 1270">
              <a:extLst>
                <a:ext uri="{FF2B5EF4-FFF2-40B4-BE49-F238E27FC236}">
                  <a16:creationId xmlns:a16="http://schemas.microsoft.com/office/drawing/2014/main" id="{BADB1C62-C70B-430A-864E-3D7ECA3DDA49}"/>
                </a:ext>
              </a:extLst>
            </p:cNvPr>
            <p:cNvSpPr/>
            <p:nvPr/>
          </p:nvSpPr>
          <p:spPr>
            <a:xfrm>
              <a:off x="6527214" y="2185856"/>
              <a:ext cx="66162" cy="127160"/>
            </a:xfrm>
            <a:custGeom>
              <a:avLst/>
              <a:gdLst>
                <a:gd name="connsiteX0" fmla="*/ 586 w 66162"/>
                <a:gd name="connsiteY0" fmla="*/ 132 h 127160"/>
                <a:gd name="connsiteX1" fmla="*/ 32336 w 66162"/>
                <a:gd name="connsiteY1" fmla="*/ 82682 h 127160"/>
                <a:gd name="connsiteX2" fmla="*/ 10111 w 66162"/>
                <a:gd name="connsiteY2" fmla="*/ 127132 h 127160"/>
                <a:gd name="connsiteX3" fmla="*/ 41861 w 66162"/>
                <a:gd name="connsiteY3" fmla="*/ 89032 h 127160"/>
                <a:gd name="connsiteX4" fmla="*/ 65674 w 66162"/>
                <a:gd name="connsiteY4" fmla="*/ 63632 h 127160"/>
                <a:gd name="connsiteX5" fmla="*/ 586 w 66162"/>
                <a:gd name="connsiteY5" fmla="*/ 132 h 12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62" h="127160">
                  <a:moveTo>
                    <a:pt x="586" y="132"/>
                  </a:moveTo>
                  <a:cubicBezTo>
                    <a:pt x="-4970" y="3307"/>
                    <a:pt x="30749" y="61515"/>
                    <a:pt x="32336" y="82682"/>
                  </a:cubicBezTo>
                  <a:cubicBezTo>
                    <a:pt x="33923" y="103849"/>
                    <a:pt x="8523" y="126074"/>
                    <a:pt x="10111" y="127132"/>
                  </a:cubicBezTo>
                  <a:cubicBezTo>
                    <a:pt x="11699" y="128190"/>
                    <a:pt x="32601" y="99615"/>
                    <a:pt x="41861" y="89032"/>
                  </a:cubicBezTo>
                  <a:cubicBezTo>
                    <a:pt x="51121" y="78449"/>
                    <a:pt x="69378" y="75274"/>
                    <a:pt x="65674" y="63632"/>
                  </a:cubicBezTo>
                  <a:cubicBezTo>
                    <a:pt x="61970" y="51990"/>
                    <a:pt x="6142" y="-3043"/>
                    <a:pt x="586" y="1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: 図形 1271">
              <a:extLst>
                <a:ext uri="{FF2B5EF4-FFF2-40B4-BE49-F238E27FC236}">
                  <a16:creationId xmlns:a16="http://schemas.microsoft.com/office/drawing/2014/main" id="{D77D6E41-9F98-499F-9180-E396D3E02B95}"/>
                </a:ext>
              </a:extLst>
            </p:cNvPr>
            <p:cNvSpPr/>
            <p:nvPr/>
          </p:nvSpPr>
          <p:spPr>
            <a:xfrm>
              <a:off x="6716702" y="2222327"/>
              <a:ext cx="178071" cy="494795"/>
            </a:xfrm>
            <a:custGeom>
              <a:avLst/>
              <a:gdLst>
                <a:gd name="connsiteX0" fmla="*/ 11 w 178071"/>
                <a:gd name="connsiteY0" fmla="*/ 173 h 494795"/>
                <a:gd name="connsiteX1" fmla="*/ 131773 w 178071"/>
                <a:gd name="connsiteY1" fmla="*/ 76373 h 494795"/>
                <a:gd name="connsiteX2" fmla="*/ 125423 w 178071"/>
                <a:gd name="connsiteY2" fmla="*/ 139873 h 494795"/>
                <a:gd name="connsiteX3" fmla="*/ 177811 w 178071"/>
                <a:gd name="connsiteY3" fmla="*/ 133523 h 494795"/>
                <a:gd name="connsiteX4" fmla="*/ 144473 w 178071"/>
                <a:gd name="connsiteY4" fmla="*/ 198611 h 494795"/>
                <a:gd name="connsiteX5" fmla="*/ 119073 w 178071"/>
                <a:gd name="connsiteY5" fmla="*/ 219248 h 494795"/>
                <a:gd name="connsiteX6" fmla="*/ 117486 w 178071"/>
                <a:gd name="connsiteY6" fmla="*/ 281161 h 494795"/>
                <a:gd name="connsiteX7" fmla="*/ 169873 w 178071"/>
                <a:gd name="connsiteY7" fmla="*/ 277986 h 494795"/>
                <a:gd name="connsiteX8" fmla="*/ 150823 w 178071"/>
                <a:gd name="connsiteY8" fmla="*/ 336723 h 494795"/>
                <a:gd name="connsiteX9" fmla="*/ 152411 w 178071"/>
                <a:gd name="connsiteY9" fmla="*/ 493886 h 494795"/>
                <a:gd name="connsiteX10" fmla="*/ 138123 w 178071"/>
                <a:gd name="connsiteY10" fmla="*/ 395461 h 494795"/>
                <a:gd name="connsiteX11" fmla="*/ 119073 w 178071"/>
                <a:gd name="connsiteY11" fmla="*/ 274811 h 494795"/>
                <a:gd name="connsiteX12" fmla="*/ 128598 w 178071"/>
                <a:gd name="connsiteY12" fmla="*/ 163686 h 494795"/>
                <a:gd name="connsiteX13" fmla="*/ 139711 w 178071"/>
                <a:gd name="connsiteY13" fmla="*/ 98598 h 494795"/>
                <a:gd name="connsiteX14" fmla="*/ 11 w 178071"/>
                <a:gd name="connsiteY14" fmla="*/ 173 h 494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8071" h="494795">
                  <a:moveTo>
                    <a:pt x="11" y="173"/>
                  </a:moveTo>
                  <a:cubicBezTo>
                    <a:pt x="-1312" y="-3531"/>
                    <a:pt x="110871" y="53090"/>
                    <a:pt x="131773" y="76373"/>
                  </a:cubicBezTo>
                  <a:cubicBezTo>
                    <a:pt x="152675" y="99656"/>
                    <a:pt x="117750" y="130348"/>
                    <a:pt x="125423" y="139873"/>
                  </a:cubicBezTo>
                  <a:cubicBezTo>
                    <a:pt x="133096" y="149398"/>
                    <a:pt x="174636" y="123733"/>
                    <a:pt x="177811" y="133523"/>
                  </a:cubicBezTo>
                  <a:cubicBezTo>
                    <a:pt x="180986" y="143313"/>
                    <a:pt x="154263" y="184324"/>
                    <a:pt x="144473" y="198611"/>
                  </a:cubicBezTo>
                  <a:cubicBezTo>
                    <a:pt x="134683" y="212899"/>
                    <a:pt x="123571" y="205490"/>
                    <a:pt x="119073" y="219248"/>
                  </a:cubicBezTo>
                  <a:cubicBezTo>
                    <a:pt x="114575" y="233006"/>
                    <a:pt x="109019" y="271371"/>
                    <a:pt x="117486" y="281161"/>
                  </a:cubicBezTo>
                  <a:cubicBezTo>
                    <a:pt x="125953" y="290951"/>
                    <a:pt x="164317" y="268726"/>
                    <a:pt x="169873" y="277986"/>
                  </a:cubicBezTo>
                  <a:cubicBezTo>
                    <a:pt x="175429" y="287246"/>
                    <a:pt x="153733" y="300740"/>
                    <a:pt x="150823" y="336723"/>
                  </a:cubicBezTo>
                  <a:cubicBezTo>
                    <a:pt x="147913" y="372706"/>
                    <a:pt x="154528" y="484096"/>
                    <a:pt x="152411" y="493886"/>
                  </a:cubicBezTo>
                  <a:cubicBezTo>
                    <a:pt x="150294" y="503676"/>
                    <a:pt x="143679" y="431973"/>
                    <a:pt x="138123" y="395461"/>
                  </a:cubicBezTo>
                  <a:cubicBezTo>
                    <a:pt x="132567" y="358949"/>
                    <a:pt x="120660" y="313440"/>
                    <a:pt x="119073" y="274811"/>
                  </a:cubicBezTo>
                  <a:cubicBezTo>
                    <a:pt x="117486" y="236182"/>
                    <a:pt x="125158" y="193055"/>
                    <a:pt x="128598" y="163686"/>
                  </a:cubicBezTo>
                  <a:cubicBezTo>
                    <a:pt x="132038" y="134317"/>
                    <a:pt x="159026" y="124527"/>
                    <a:pt x="139711" y="98598"/>
                  </a:cubicBezTo>
                  <a:cubicBezTo>
                    <a:pt x="120396" y="72669"/>
                    <a:pt x="1334" y="3877"/>
                    <a:pt x="11" y="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: 図形 1272">
              <a:extLst>
                <a:ext uri="{FF2B5EF4-FFF2-40B4-BE49-F238E27FC236}">
                  <a16:creationId xmlns:a16="http://schemas.microsoft.com/office/drawing/2014/main" id="{62634EC9-8A73-4EF4-88DC-19CA71BE173D}"/>
                </a:ext>
              </a:extLst>
            </p:cNvPr>
            <p:cNvSpPr/>
            <p:nvPr/>
          </p:nvSpPr>
          <p:spPr>
            <a:xfrm>
              <a:off x="6584694" y="2614389"/>
              <a:ext cx="295947" cy="101824"/>
            </a:xfrm>
            <a:custGeom>
              <a:avLst/>
              <a:gdLst>
                <a:gd name="connsiteX0" fmla="*/ 256 w 295947"/>
                <a:gd name="connsiteY0" fmla="*/ 224 h 101824"/>
                <a:gd name="connsiteX1" fmla="*/ 132019 w 295947"/>
                <a:gd name="connsiteY1" fmla="*/ 46261 h 101824"/>
                <a:gd name="connsiteX2" fmla="*/ 203456 w 295947"/>
                <a:gd name="connsiteY2" fmla="*/ 60549 h 101824"/>
                <a:gd name="connsiteX3" fmla="*/ 222506 w 295947"/>
                <a:gd name="connsiteY3" fmla="*/ 101824 h 101824"/>
                <a:gd name="connsiteX4" fmla="*/ 209806 w 295947"/>
                <a:gd name="connsiteY4" fmla="*/ 60549 h 101824"/>
                <a:gd name="connsiteX5" fmla="*/ 295531 w 295947"/>
                <a:gd name="connsiteY5" fmla="*/ 47849 h 101824"/>
                <a:gd name="connsiteX6" fmla="*/ 168531 w 295947"/>
                <a:gd name="connsiteY6" fmla="*/ 28799 h 101824"/>
                <a:gd name="connsiteX7" fmla="*/ 256 w 295947"/>
                <a:gd name="connsiteY7" fmla="*/ 224 h 101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5947" h="101824">
                  <a:moveTo>
                    <a:pt x="256" y="224"/>
                  </a:moveTo>
                  <a:cubicBezTo>
                    <a:pt x="-5829" y="3134"/>
                    <a:pt x="98152" y="36207"/>
                    <a:pt x="132019" y="46261"/>
                  </a:cubicBezTo>
                  <a:cubicBezTo>
                    <a:pt x="165886" y="56315"/>
                    <a:pt x="188375" y="51289"/>
                    <a:pt x="203456" y="60549"/>
                  </a:cubicBezTo>
                  <a:cubicBezTo>
                    <a:pt x="218537" y="69809"/>
                    <a:pt x="221448" y="101824"/>
                    <a:pt x="222506" y="101824"/>
                  </a:cubicBezTo>
                  <a:cubicBezTo>
                    <a:pt x="223564" y="101824"/>
                    <a:pt x="197635" y="69545"/>
                    <a:pt x="209806" y="60549"/>
                  </a:cubicBezTo>
                  <a:cubicBezTo>
                    <a:pt x="221977" y="51553"/>
                    <a:pt x="302410" y="53141"/>
                    <a:pt x="295531" y="47849"/>
                  </a:cubicBezTo>
                  <a:cubicBezTo>
                    <a:pt x="288652" y="42557"/>
                    <a:pt x="214304" y="34091"/>
                    <a:pt x="168531" y="28799"/>
                  </a:cubicBezTo>
                  <a:cubicBezTo>
                    <a:pt x="122758" y="23507"/>
                    <a:pt x="6341" y="-2686"/>
                    <a:pt x="256" y="2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: 図形 1273">
              <a:extLst>
                <a:ext uri="{FF2B5EF4-FFF2-40B4-BE49-F238E27FC236}">
                  <a16:creationId xmlns:a16="http://schemas.microsoft.com/office/drawing/2014/main" id="{07457A4D-685B-4974-BCDE-7C1FBF4870B6}"/>
                </a:ext>
              </a:extLst>
            </p:cNvPr>
            <p:cNvSpPr/>
            <p:nvPr/>
          </p:nvSpPr>
          <p:spPr>
            <a:xfrm>
              <a:off x="6384691" y="2605351"/>
              <a:ext cx="128021" cy="186066"/>
            </a:xfrm>
            <a:custGeom>
              <a:avLst/>
              <a:gdLst>
                <a:gd name="connsiteX0" fmla="*/ 35159 w 128021"/>
                <a:gd name="connsiteY0" fmla="*/ 182299 h 186066"/>
                <a:gd name="connsiteX1" fmla="*/ 234 w 128021"/>
                <a:gd name="connsiteY1" fmla="*/ 42599 h 186066"/>
                <a:gd name="connsiteX2" fmla="*/ 55797 w 128021"/>
                <a:gd name="connsiteY2" fmla="*/ 37837 h 186066"/>
                <a:gd name="connsiteX3" fmla="*/ 125647 w 128021"/>
                <a:gd name="connsiteY3" fmla="*/ 152137 h 186066"/>
                <a:gd name="connsiteX4" fmla="*/ 105009 w 128021"/>
                <a:gd name="connsiteY4" fmla="*/ 52124 h 186066"/>
                <a:gd name="connsiteX5" fmla="*/ 39922 w 128021"/>
                <a:gd name="connsiteY5" fmla="*/ 2912 h 186066"/>
                <a:gd name="connsiteX6" fmla="*/ 17697 w 128021"/>
                <a:gd name="connsiteY6" fmla="*/ 134674 h 186066"/>
                <a:gd name="connsiteX7" fmla="*/ 35159 w 128021"/>
                <a:gd name="connsiteY7" fmla="*/ 182299 h 186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021" h="186066">
                  <a:moveTo>
                    <a:pt x="35159" y="182299"/>
                  </a:moveTo>
                  <a:cubicBezTo>
                    <a:pt x="32248" y="166953"/>
                    <a:pt x="-3206" y="66676"/>
                    <a:pt x="234" y="42599"/>
                  </a:cubicBezTo>
                  <a:cubicBezTo>
                    <a:pt x="3674" y="18522"/>
                    <a:pt x="34895" y="19581"/>
                    <a:pt x="55797" y="37837"/>
                  </a:cubicBezTo>
                  <a:cubicBezTo>
                    <a:pt x="76699" y="56093"/>
                    <a:pt x="117445" y="149756"/>
                    <a:pt x="125647" y="152137"/>
                  </a:cubicBezTo>
                  <a:cubicBezTo>
                    <a:pt x="133849" y="154518"/>
                    <a:pt x="119297" y="76995"/>
                    <a:pt x="105009" y="52124"/>
                  </a:cubicBezTo>
                  <a:cubicBezTo>
                    <a:pt x="90722" y="27253"/>
                    <a:pt x="54474" y="-10846"/>
                    <a:pt x="39922" y="2912"/>
                  </a:cubicBezTo>
                  <a:cubicBezTo>
                    <a:pt x="25370" y="16670"/>
                    <a:pt x="19814" y="106364"/>
                    <a:pt x="17697" y="134674"/>
                  </a:cubicBezTo>
                  <a:cubicBezTo>
                    <a:pt x="15580" y="162984"/>
                    <a:pt x="38070" y="197645"/>
                    <a:pt x="35159" y="1822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: 図形 1274">
              <a:extLst>
                <a:ext uri="{FF2B5EF4-FFF2-40B4-BE49-F238E27FC236}">
                  <a16:creationId xmlns:a16="http://schemas.microsoft.com/office/drawing/2014/main" id="{8EE2BD32-557E-4526-B1D3-D2766220FE98}"/>
                </a:ext>
              </a:extLst>
            </p:cNvPr>
            <p:cNvSpPr/>
            <p:nvPr/>
          </p:nvSpPr>
          <p:spPr>
            <a:xfrm>
              <a:off x="6505566" y="2657196"/>
              <a:ext cx="274724" cy="182119"/>
            </a:xfrm>
            <a:custGeom>
              <a:avLst/>
              <a:gdLst>
                <a:gd name="connsiteX0" fmla="*/ 9 w 274724"/>
                <a:gd name="connsiteY0" fmla="*/ 38379 h 182119"/>
                <a:gd name="connsiteX1" fmla="*/ 90497 w 274724"/>
                <a:gd name="connsiteY1" fmla="*/ 101879 h 182119"/>
                <a:gd name="connsiteX2" fmla="*/ 101609 w 274724"/>
                <a:gd name="connsiteY2" fmla="*/ 179667 h 182119"/>
                <a:gd name="connsiteX3" fmla="*/ 161934 w 274724"/>
                <a:gd name="connsiteY3" fmla="*/ 159029 h 182119"/>
                <a:gd name="connsiteX4" fmla="*/ 241309 w 274724"/>
                <a:gd name="connsiteY4" fmla="*/ 122517 h 182119"/>
                <a:gd name="connsiteX5" fmla="*/ 274647 w 274724"/>
                <a:gd name="connsiteY5" fmla="*/ 90767 h 182119"/>
                <a:gd name="connsiteX6" fmla="*/ 233372 w 274724"/>
                <a:gd name="connsiteY6" fmla="*/ 30442 h 182119"/>
                <a:gd name="connsiteX7" fmla="*/ 171459 w 274724"/>
                <a:gd name="connsiteY7" fmla="*/ 1867 h 182119"/>
                <a:gd name="connsiteX8" fmla="*/ 250834 w 274724"/>
                <a:gd name="connsiteY8" fmla="*/ 81242 h 182119"/>
                <a:gd name="connsiteX9" fmla="*/ 85734 w 274724"/>
                <a:gd name="connsiteY9" fmla="*/ 141567 h 182119"/>
                <a:gd name="connsiteX10" fmla="*/ 9 w 274724"/>
                <a:gd name="connsiteY10" fmla="*/ 38379 h 18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4724" h="182119">
                  <a:moveTo>
                    <a:pt x="9" y="38379"/>
                  </a:moveTo>
                  <a:cubicBezTo>
                    <a:pt x="803" y="31764"/>
                    <a:pt x="73564" y="78331"/>
                    <a:pt x="90497" y="101879"/>
                  </a:cubicBezTo>
                  <a:cubicBezTo>
                    <a:pt x="107430" y="125427"/>
                    <a:pt x="89703" y="170142"/>
                    <a:pt x="101609" y="179667"/>
                  </a:cubicBezTo>
                  <a:cubicBezTo>
                    <a:pt x="113515" y="189192"/>
                    <a:pt x="138651" y="168554"/>
                    <a:pt x="161934" y="159029"/>
                  </a:cubicBezTo>
                  <a:cubicBezTo>
                    <a:pt x="185217" y="149504"/>
                    <a:pt x="241309" y="122517"/>
                    <a:pt x="241309" y="122517"/>
                  </a:cubicBezTo>
                  <a:cubicBezTo>
                    <a:pt x="260094" y="111140"/>
                    <a:pt x="275970" y="106113"/>
                    <a:pt x="274647" y="90767"/>
                  </a:cubicBezTo>
                  <a:cubicBezTo>
                    <a:pt x="273324" y="75421"/>
                    <a:pt x="250570" y="45259"/>
                    <a:pt x="233372" y="30442"/>
                  </a:cubicBezTo>
                  <a:cubicBezTo>
                    <a:pt x="216174" y="15625"/>
                    <a:pt x="168549" y="-6600"/>
                    <a:pt x="171459" y="1867"/>
                  </a:cubicBezTo>
                  <a:cubicBezTo>
                    <a:pt x="174369" y="10334"/>
                    <a:pt x="265121" y="57959"/>
                    <a:pt x="250834" y="81242"/>
                  </a:cubicBezTo>
                  <a:cubicBezTo>
                    <a:pt x="236547" y="104525"/>
                    <a:pt x="123834" y="145536"/>
                    <a:pt x="85734" y="141567"/>
                  </a:cubicBezTo>
                  <a:cubicBezTo>
                    <a:pt x="47634" y="137598"/>
                    <a:pt x="-785" y="44994"/>
                    <a:pt x="9" y="383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: 図形 1275">
              <a:extLst>
                <a:ext uri="{FF2B5EF4-FFF2-40B4-BE49-F238E27FC236}">
                  <a16:creationId xmlns:a16="http://schemas.microsoft.com/office/drawing/2014/main" id="{39570AA0-2919-4658-8C3F-B51DE943AEA2}"/>
                </a:ext>
              </a:extLst>
            </p:cNvPr>
            <p:cNvSpPr/>
            <p:nvPr/>
          </p:nvSpPr>
          <p:spPr>
            <a:xfrm>
              <a:off x="7089648" y="1831465"/>
              <a:ext cx="115542" cy="350621"/>
            </a:xfrm>
            <a:custGeom>
              <a:avLst/>
              <a:gdLst>
                <a:gd name="connsiteX0" fmla="*/ 104902 w 115542"/>
                <a:gd name="connsiteY0" fmla="*/ 510 h 350621"/>
                <a:gd name="connsiteX1" fmla="*/ 114427 w 115542"/>
                <a:gd name="connsiteY1" fmla="*/ 121160 h 350621"/>
                <a:gd name="connsiteX2" fmla="*/ 77915 w 115542"/>
                <a:gd name="connsiteY2" fmla="*/ 216410 h 350621"/>
                <a:gd name="connsiteX3" fmla="*/ 127 w 115542"/>
                <a:gd name="connsiteY3" fmla="*/ 349760 h 350621"/>
                <a:gd name="connsiteX4" fmla="*/ 60452 w 115542"/>
                <a:gd name="connsiteY4" fmla="*/ 268798 h 350621"/>
                <a:gd name="connsiteX5" fmla="*/ 92202 w 115542"/>
                <a:gd name="connsiteY5" fmla="*/ 170373 h 350621"/>
                <a:gd name="connsiteX6" fmla="*/ 104902 w 115542"/>
                <a:gd name="connsiteY6" fmla="*/ 510 h 350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42" h="350621">
                  <a:moveTo>
                    <a:pt x="104902" y="510"/>
                  </a:moveTo>
                  <a:cubicBezTo>
                    <a:pt x="108606" y="-7692"/>
                    <a:pt x="118925" y="85177"/>
                    <a:pt x="114427" y="121160"/>
                  </a:cubicBezTo>
                  <a:cubicBezTo>
                    <a:pt x="109929" y="157143"/>
                    <a:pt x="96965" y="178310"/>
                    <a:pt x="77915" y="216410"/>
                  </a:cubicBezTo>
                  <a:cubicBezTo>
                    <a:pt x="58865" y="254510"/>
                    <a:pt x="3037" y="341029"/>
                    <a:pt x="127" y="349760"/>
                  </a:cubicBezTo>
                  <a:cubicBezTo>
                    <a:pt x="-2784" y="358491"/>
                    <a:pt x="45106" y="298696"/>
                    <a:pt x="60452" y="268798"/>
                  </a:cubicBezTo>
                  <a:cubicBezTo>
                    <a:pt x="75798" y="238900"/>
                    <a:pt x="84794" y="211648"/>
                    <a:pt x="92202" y="170373"/>
                  </a:cubicBezTo>
                  <a:cubicBezTo>
                    <a:pt x="99610" y="129098"/>
                    <a:pt x="101198" y="8712"/>
                    <a:pt x="104902" y="5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: 図形 1276">
              <a:extLst>
                <a:ext uri="{FF2B5EF4-FFF2-40B4-BE49-F238E27FC236}">
                  <a16:creationId xmlns:a16="http://schemas.microsoft.com/office/drawing/2014/main" id="{39A84DB1-1329-44E0-8451-546CB4D527A0}"/>
                </a:ext>
              </a:extLst>
            </p:cNvPr>
            <p:cNvSpPr/>
            <p:nvPr/>
          </p:nvSpPr>
          <p:spPr>
            <a:xfrm>
              <a:off x="6857832" y="2181215"/>
              <a:ext cx="224148" cy="295948"/>
            </a:xfrm>
            <a:custGeom>
              <a:avLst/>
              <a:gdLst>
                <a:gd name="connsiteX0" fmla="*/ 224006 w 224148"/>
                <a:gd name="connsiteY0" fmla="*/ 10 h 295948"/>
                <a:gd name="connsiteX1" fmla="*/ 147806 w 224148"/>
                <a:gd name="connsiteY1" fmla="*/ 52398 h 295948"/>
                <a:gd name="connsiteX2" fmla="*/ 3343 w 224148"/>
                <a:gd name="connsiteY2" fmla="*/ 290523 h 295948"/>
                <a:gd name="connsiteX3" fmla="*/ 47793 w 224148"/>
                <a:gd name="connsiteY3" fmla="*/ 212735 h 295948"/>
                <a:gd name="connsiteX4" fmla="*/ 66843 w 224148"/>
                <a:gd name="connsiteY4" fmla="*/ 139710 h 295948"/>
                <a:gd name="connsiteX5" fmla="*/ 130343 w 224148"/>
                <a:gd name="connsiteY5" fmla="*/ 53985 h 295948"/>
                <a:gd name="connsiteX6" fmla="*/ 224006 w 224148"/>
                <a:gd name="connsiteY6" fmla="*/ 10 h 29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148" h="295948">
                  <a:moveTo>
                    <a:pt x="224006" y="10"/>
                  </a:moveTo>
                  <a:cubicBezTo>
                    <a:pt x="226916" y="-254"/>
                    <a:pt x="184583" y="3979"/>
                    <a:pt x="147806" y="52398"/>
                  </a:cubicBezTo>
                  <a:cubicBezTo>
                    <a:pt x="111029" y="100817"/>
                    <a:pt x="20012" y="263800"/>
                    <a:pt x="3343" y="290523"/>
                  </a:cubicBezTo>
                  <a:cubicBezTo>
                    <a:pt x="-13326" y="317246"/>
                    <a:pt x="37210" y="237871"/>
                    <a:pt x="47793" y="212735"/>
                  </a:cubicBezTo>
                  <a:cubicBezTo>
                    <a:pt x="58376" y="187599"/>
                    <a:pt x="53085" y="166168"/>
                    <a:pt x="66843" y="139710"/>
                  </a:cubicBezTo>
                  <a:cubicBezTo>
                    <a:pt x="80601" y="113252"/>
                    <a:pt x="102826" y="77268"/>
                    <a:pt x="130343" y="53985"/>
                  </a:cubicBezTo>
                  <a:cubicBezTo>
                    <a:pt x="157860" y="30702"/>
                    <a:pt x="221096" y="274"/>
                    <a:pt x="224006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: 図形 1277">
              <a:extLst>
                <a:ext uri="{FF2B5EF4-FFF2-40B4-BE49-F238E27FC236}">
                  <a16:creationId xmlns:a16="http://schemas.microsoft.com/office/drawing/2014/main" id="{877E3A8A-AEA4-4E65-A148-2B2C083EE53F}"/>
                </a:ext>
              </a:extLst>
            </p:cNvPr>
            <p:cNvSpPr/>
            <p:nvPr/>
          </p:nvSpPr>
          <p:spPr>
            <a:xfrm>
              <a:off x="7091238" y="1865305"/>
              <a:ext cx="144259" cy="317515"/>
            </a:xfrm>
            <a:custGeom>
              <a:avLst/>
              <a:gdLst>
                <a:gd name="connsiteX0" fmla="*/ 138237 w 144259"/>
                <a:gd name="connsiteY0" fmla="*/ 8 h 317515"/>
                <a:gd name="connsiteX1" fmla="*/ 116012 w 144259"/>
                <a:gd name="connsiteY1" fmla="*/ 136533 h 317515"/>
                <a:gd name="connsiteX2" fmla="*/ 66800 w 144259"/>
                <a:gd name="connsiteY2" fmla="*/ 258770 h 317515"/>
                <a:gd name="connsiteX3" fmla="*/ 125 w 144259"/>
                <a:gd name="connsiteY3" fmla="*/ 317508 h 317515"/>
                <a:gd name="connsiteX4" fmla="*/ 52512 w 144259"/>
                <a:gd name="connsiteY4" fmla="*/ 255595 h 317515"/>
                <a:gd name="connsiteX5" fmla="*/ 136650 w 144259"/>
                <a:gd name="connsiteY5" fmla="*/ 130183 h 317515"/>
                <a:gd name="connsiteX6" fmla="*/ 138237 w 144259"/>
                <a:gd name="connsiteY6" fmla="*/ 8 h 317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259" h="317515">
                  <a:moveTo>
                    <a:pt x="138237" y="8"/>
                  </a:moveTo>
                  <a:cubicBezTo>
                    <a:pt x="134798" y="1066"/>
                    <a:pt x="127918" y="93406"/>
                    <a:pt x="116012" y="136533"/>
                  </a:cubicBezTo>
                  <a:cubicBezTo>
                    <a:pt x="104106" y="179660"/>
                    <a:pt x="86114" y="228608"/>
                    <a:pt x="66800" y="258770"/>
                  </a:cubicBezTo>
                  <a:cubicBezTo>
                    <a:pt x="47486" y="288932"/>
                    <a:pt x="2506" y="318037"/>
                    <a:pt x="125" y="317508"/>
                  </a:cubicBezTo>
                  <a:cubicBezTo>
                    <a:pt x="-2256" y="316979"/>
                    <a:pt x="29758" y="286816"/>
                    <a:pt x="52512" y="255595"/>
                  </a:cubicBezTo>
                  <a:cubicBezTo>
                    <a:pt x="75266" y="224374"/>
                    <a:pt x="122627" y="168283"/>
                    <a:pt x="136650" y="130183"/>
                  </a:cubicBezTo>
                  <a:cubicBezTo>
                    <a:pt x="150673" y="92083"/>
                    <a:pt x="141676" y="-1050"/>
                    <a:pt x="138237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: 図形 1278">
              <a:extLst>
                <a:ext uri="{FF2B5EF4-FFF2-40B4-BE49-F238E27FC236}">
                  <a16:creationId xmlns:a16="http://schemas.microsoft.com/office/drawing/2014/main" id="{DC2D8729-E149-4306-B8C8-08606E8C0443}"/>
                </a:ext>
              </a:extLst>
            </p:cNvPr>
            <p:cNvSpPr/>
            <p:nvPr/>
          </p:nvSpPr>
          <p:spPr>
            <a:xfrm>
              <a:off x="6852694" y="2196933"/>
              <a:ext cx="219649" cy="301910"/>
            </a:xfrm>
            <a:custGeom>
              <a:avLst/>
              <a:gdLst>
                <a:gd name="connsiteX0" fmla="*/ 219619 w 219649"/>
                <a:gd name="connsiteY0" fmla="*/ 167 h 301910"/>
                <a:gd name="connsiteX1" fmla="*/ 143419 w 219649"/>
                <a:gd name="connsiteY1" fmla="*/ 89067 h 301910"/>
                <a:gd name="connsiteX2" fmla="*/ 3719 w 219649"/>
                <a:gd name="connsiteY2" fmla="*/ 298617 h 301910"/>
                <a:gd name="connsiteX3" fmla="*/ 49756 w 219649"/>
                <a:gd name="connsiteY3" fmla="*/ 209717 h 301910"/>
                <a:gd name="connsiteX4" fmla="*/ 151356 w 219649"/>
                <a:gd name="connsiteY4" fmla="*/ 108117 h 301910"/>
                <a:gd name="connsiteX5" fmla="*/ 219619 w 219649"/>
                <a:gd name="connsiteY5" fmla="*/ 167 h 301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649" h="301910">
                  <a:moveTo>
                    <a:pt x="219619" y="167"/>
                  </a:moveTo>
                  <a:cubicBezTo>
                    <a:pt x="218296" y="-3008"/>
                    <a:pt x="179402" y="39325"/>
                    <a:pt x="143419" y="89067"/>
                  </a:cubicBezTo>
                  <a:cubicBezTo>
                    <a:pt x="107436" y="138809"/>
                    <a:pt x="19329" y="278509"/>
                    <a:pt x="3719" y="298617"/>
                  </a:cubicBezTo>
                  <a:cubicBezTo>
                    <a:pt x="-11891" y="318725"/>
                    <a:pt x="25150" y="241467"/>
                    <a:pt x="49756" y="209717"/>
                  </a:cubicBezTo>
                  <a:cubicBezTo>
                    <a:pt x="74362" y="177967"/>
                    <a:pt x="123839" y="141455"/>
                    <a:pt x="151356" y="108117"/>
                  </a:cubicBezTo>
                  <a:cubicBezTo>
                    <a:pt x="178873" y="74779"/>
                    <a:pt x="220942" y="3342"/>
                    <a:pt x="219619" y="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: 図形 1279">
              <a:extLst>
                <a:ext uri="{FF2B5EF4-FFF2-40B4-BE49-F238E27FC236}">
                  <a16:creationId xmlns:a16="http://schemas.microsoft.com/office/drawing/2014/main" id="{843A3306-0CA7-4B80-BB45-B835B6AC5674}"/>
                </a:ext>
              </a:extLst>
            </p:cNvPr>
            <p:cNvSpPr/>
            <p:nvPr/>
          </p:nvSpPr>
          <p:spPr>
            <a:xfrm>
              <a:off x="7203911" y="1836736"/>
              <a:ext cx="126387" cy="252993"/>
            </a:xfrm>
            <a:custGeom>
              <a:avLst/>
              <a:gdLst>
                <a:gd name="connsiteX0" fmla="*/ 23977 w 126387"/>
                <a:gd name="connsiteY0" fmla="*/ 2 h 252993"/>
                <a:gd name="connsiteX1" fmla="*/ 101764 w 126387"/>
                <a:gd name="connsiteY1" fmla="*/ 103189 h 252993"/>
                <a:gd name="connsiteX2" fmla="*/ 108114 w 126387"/>
                <a:gd name="connsiteY2" fmla="*/ 144464 h 252993"/>
                <a:gd name="connsiteX3" fmla="*/ 79539 w 126387"/>
                <a:gd name="connsiteY3" fmla="*/ 193677 h 252993"/>
                <a:gd name="connsiteX4" fmla="*/ 164 w 126387"/>
                <a:gd name="connsiteY4" fmla="*/ 252414 h 252993"/>
                <a:gd name="connsiteX5" fmla="*/ 60489 w 126387"/>
                <a:gd name="connsiteY5" fmla="*/ 220664 h 252993"/>
                <a:gd name="connsiteX6" fmla="*/ 119227 w 126387"/>
                <a:gd name="connsiteY6" fmla="*/ 171452 h 252993"/>
                <a:gd name="connsiteX7" fmla="*/ 114464 w 126387"/>
                <a:gd name="connsiteY7" fmla="*/ 100014 h 252993"/>
                <a:gd name="connsiteX8" fmla="*/ 23977 w 126387"/>
                <a:gd name="connsiteY8" fmla="*/ 2 h 252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387" h="252993">
                  <a:moveTo>
                    <a:pt x="23977" y="2"/>
                  </a:moveTo>
                  <a:cubicBezTo>
                    <a:pt x="21860" y="531"/>
                    <a:pt x="87741" y="79112"/>
                    <a:pt x="101764" y="103189"/>
                  </a:cubicBezTo>
                  <a:cubicBezTo>
                    <a:pt x="115787" y="127266"/>
                    <a:pt x="111818" y="129383"/>
                    <a:pt x="108114" y="144464"/>
                  </a:cubicBezTo>
                  <a:cubicBezTo>
                    <a:pt x="104410" y="159545"/>
                    <a:pt x="97531" y="175685"/>
                    <a:pt x="79539" y="193677"/>
                  </a:cubicBezTo>
                  <a:cubicBezTo>
                    <a:pt x="61547" y="211669"/>
                    <a:pt x="3339" y="247916"/>
                    <a:pt x="164" y="252414"/>
                  </a:cubicBezTo>
                  <a:cubicBezTo>
                    <a:pt x="-3011" y="256912"/>
                    <a:pt x="40645" y="234158"/>
                    <a:pt x="60489" y="220664"/>
                  </a:cubicBezTo>
                  <a:cubicBezTo>
                    <a:pt x="80333" y="207170"/>
                    <a:pt x="110231" y="191560"/>
                    <a:pt x="119227" y="171452"/>
                  </a:cubicBezTo>
                  <a:cubicBezTo>
                    <a:pt x="128223" y="151344"/>
                    <a:pt x="130868" y="123562"/>
                    <a:pt x="114464" y="100014"/>
                  </a:cubicBezTo>
                  <a:cubicBezTo>
                    <a:pt x="98060" y="76466"/>
                    <a:pt x="26094" y="-527"/>
                    <a:pt x="23977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: 図形 1280">
              <a:extLst>
                <a:ext uri="{FF2B5EF4-FFF2-40B4-BE49-F238E27FC236}">
                  <a16:creationId xmlns:a16="http://schemas.microsoft.com/office/drawing/2014/main" id="{4F03E5E8-5588-49AF-ABCA-628CF7FF8FFF}"/>
                </a:ext>
              </a:extLst>
            </p:cNvPr>
            <p:cNvSpPr/>
            <p:nvPr/>
          </p:nvSpPr>
          <p:spPr>
            <a:xfrm>
              <a:off x="7116346" y="1866784"/>
              <a:ext cx="176086" cy="343880"/>
            </a:xfrm>
            <a:custGeom>
              <a:avLst/>
              <a:gdLst>
                <a:gd name="connsiteX0" fmla="*/ 111542 w 176086"/>
                <a:gd name="connsiteY0" fmla="*/ 116 h 343880"/>
                <a:gd name="connsiteX1" fmla="*/ 168692 w 176086"/>
                <a:gd name="connsiteY1" fmla="*/ 127116 h 343880"/>
                <a:gd name="connsiteX2" fmla="*/ 127417 w 176086"/>
                <a:gd name="connsiteY2" fmla="*/ 176329 h 343880"/>
                <a:gd name="connsiteX3" fmla="*/ 86142 w 176086"/>
                <a:gd name="connsiteY3" fmla="*/ 198554 h 343880"/>
                <a:gd name="connsiteX4" fmla="*/ 417 w 176086"/>
                <a:gd name="connsiteY4" fmla="*/ 343016 h 343880"/>
                <a:gd name="connsiteX5" fmla="*/ 57567 w 176086"/>
                <a:gd name="connsiteY5" fmla="*/ 254116 h 343880"/>
                <a:gd name="connsiteX6" fmla="*/ 149642 w 176086"/>
                <a:gd name="connsiteY6" fmla="*/ 158866 h 343880"/>
                <a:gd name="connsiteX7" fmla="*/ 175042 w 176086"/>
                <a:gd name="connsiteY7" fmla="*/ 104891 h 343880"/>
                <a:gd name="connsiteX8" fmla="*/ 111542 w 176086"/>
                <a:gd name="connsiteY8" fmla="*/ 116 h 34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086" h="343880">
                  <a:moveTo>
                    <a:pt x="111542" y="116"/>
                  </a:moveTo>
                  <a:cubicBezTo>
                    <a:pt x="110484" y="3820"/>
                    <a:pt x="166046" y="97747"/>
                    <a:pt x="168692" y="127116"/>
                  </a:cubicBezTo>
                  <a:cubicBezTo>
                    <a:pt x="171338" y="156485"/>
                    <a:pt x="141175" y="164423"/>
                    <a:pt x="127417" y="176329"/>
                  </a:cubicBezTo>
                  <a:cubicBezTo>
                    <a:pt x="113659" y="188235"/>
                    <a:pt x="107309" y="170773"/>
                    <a:pt x="86142" y="198554"/>
                  </a:cubicBezTo>
                  <a:cubicBezTo>
                    <a:pt x="64975" y="226335"/>
                    <a:pt x="5179" y="333756"/>
                    <a:pt x="417" y="343016"/>
                  </a:cubicBezTo>
                  <a:cubicBezTo>
                    <a:pt x="-4345" y="352276"/>
                    <a:pt x="32696" y="284808"/>
                    <a:pt x="57567" y="254116"/>
                  </a:cubicBezTo>
                  <a:cubicBezTo>
                    <a:pt x="82438" y="223424"/>
                    <a:pt x="130063" y="183737"/>
                    <a:pt x="149642" y="158866"/>
                  </a:cubicBezTo>
                  <a:cubicBezTo>
                    <a:pt x="169221" y="133995"/>
                    <a:pt x="179540" y="127645"/>
                    <a:pt x="175042" y="104891"/>
                  </a:cubicBezTo>
                  <a:cubicBezTo>
                    <a:pt x="170544" y="82137"/>
                    <a:pt x="112600" y="-3588"/>
                    <a:pt x="111542" y="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: 図形 1281">
              <a:extLst>
                <a:ext uri="{FF2B5EF4-FFF2-40B4-BE49-F238E27FC236}">
                  <a16:creationId xmlns:a16="http://schemas.microsoft.com/office/drawing/2014/main" id="{276F7E22-AE6C-4B0F-80DF-3AA9378FCA80}"/>
                </a:ext>
              </a:extLst>
            </p:cNvPr>
            <p:cNvSpPr/>
            <p:nvPr/>
          </p:nvSpPr>
          <p:spPr>
            <a:xfrm>
              <a:off x="7137336" y="2086840"/>
              <a:ext cx="93755" cy="131629"/>
            </a:xfrm>
            <a:custGeom>
              <a:avLst/>
              <a:gdLst>
                <a:gd name="connsiteX0" fmla="*/ 88964 w 93755"/>
                <a:gd name="connsiteY0" fmla="*/ 2310 h 131629"/>
                <a:gd name="connsiteX1" fmla="*/ 64 w 93755"/>
                <a:gd name="connsiteY1" fmla="*/ 130898 h 131629"/>
                <a:gd name="connsiteX2" fmla="*/ 74677 w 93755"/>
                <a:gd name="connsiteY2" fmla="*/ 53110 h 131629"/>
                <a:gd name="connsiteX3" fmla="*/ 88964 w 93755"/>
                <a:gd name="connsiteY3" fmla="*/ 2310 h 13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755" h="131629">
                  <a:moveTo>
                    <a:pt x="88964" y="2310"/>
                  </a:moveTo>
                  <a:cubicBezTo>
                    <a:pt x="76528" y="15275"/>
                    <a:pt x="2445" y="122432"/>
                    <a:pt x="64" y="130898"/>
                  </a:cubicBezTo>
                  <a:cubicBezTo>
                    <a:pt x="-2317" y="139364"/>
                    <a:pt x="62242" y="71895"/>
                    <a:pt x="74677" y="53110"/>
                  </a:cubicBezTo>
                  <a:cubicBezTo>
                    <a:pt x="87112" y="34325"/>
                    <a:pt x="101400" y="-10655"/>
                    <a:pt x="88964" y="23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: 図形 1282">
              <a:extLst>
                <a:ext uri="{FF2B5EF4-FFF2-40B4-BE49-F238E27FC236}">
                  <a16:creationId xmlns:a16="http://schemas.microsoft.com/office/drawing/2014/main" id="{8B074FCF-8EFB-4A0A-8175-741A1C67A112}"/>
                </a:ext>
              </a:extLst>
            </p:cNvPr>
            <p:cNvSpPr/>
            <p:nvPr/>
          </p:nvSpPr>
          <p:spPr>
            <a:xfrm>
              <a:off x="6868334" y="2230432"/>
              <a:ext cx="244592" cy="400709"/>
            </a:xfrm>
            <a:custGeom>
              <a:avLst/>
              <a:gdLst>
                <a:gd name="connsiteX0" fmla="*/ 238904 w 244592"/>
                <a:gd name="connsiteY0" fmla="*/ 6 h 400709"/>
                <a:gd name="connsiteX1" fmla="*/ 232554 w 244592"/>
                <a:gd name="connsiteY1" fmla="*/ 61918 h 400709"/>
                <a:gd name="connsiteX2" fmla="*/ 121429 w 244592"/>
                <a:gd name="connsiteY2" fmla="*/ 217493 h 400709"/>
                <a:gd name="connsiteX3" fmla="*/ 779 w 244592"/>
                <a:gd name="connsiteY3" fmla="*/ 400056 h 400709"/>
                <a:gd name="connsiteX4" fmla="*/ 72216 w 244592"/>
                <a:gd name="connsiteY4" fmla="*/ 274643 h 400709"/>
                <a:gd name="connsiteX5" fmla="*/ 126191 w 244592"/>
                <a:gd name="connsiteY5" fmla="*/ 173043 h 400709"/>
                <a:gd name="connsiteX6" fmla="*/ 208741 w 244592"/>
                <a:gd name="connsiteY6" fmla="*/ 58743 h 400709"/>
                <a:gd name="connsiteX7" fmla="*/ 238904 w 244592"/>
                <a:gd name="connsiteY7" fmla="*/ 6 h 40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4592" h="400709">
                  <a:moveTo>
                    <a:pt x="238904" y="6"/>
                  </a:moveTo>
                  <a:cubicBezTo>
                    <a:pt x="242873" y="535"/>
                    <a:pt x="252133" y="25670"/>
                    <a:pt x="232554" y="61918"/>
                  </a:cubicBezTo>
                  <a:cubicBezTo>
                    <a:pt x="212975" y="98166"/>
                    <a:pt x="160058" y="161137"/>
                    <a:pt x="121429" y="217493"/>
                  </a:cubicBezTo>
                  <a:cubicBezTo>
                    <a:pt x="82800" y="273849"/>
                    <a:pt x="8981" y="390531"/>
                    <a:pt x="779" y="400056"/>
                  </a:cubicBezTo>
                  <a:cubicBezTo>
                    <a:pt x="-7423" y="409581"/>
                    <a:pt x="51314" y="312478"/>
                    <a:pt x="72216" y="274643"/>
                  </a:cubicBezTo>
                  <a:cubicBezTo>
                    <a:pt x="93118" y="236808"/>
                    <a:pt x="103437" y="209026"/>
                    <a:pt x="126191" y="173043"/>
                  </a:cubicBezTo>
                  <a:cubicBezTo>
                    <a:pt x="148945" y="137060"/>
                    <a:pt x="189691" y="87583"/>
                    <a:pt x="208741" y="58743"/>
                  </a:cubicBezTo>
                  <a:cubicBezTo>
                    <a:pt x="227791" y="29903"/>
                    <a:pt x="234935" y="-523"/>
                    <a:pt x="238904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: 図形 1283">
              <a:extLst>
                <a:ext uri="{FF2B5EF4-FFF2-40B4-BE49-F238E27FC236}">
                  <a16:creationId xmlns:a16="http://schemas.microsoft.com/office/drawing/2014/main" id="{C5A7DE7F-CF22-421B-9336-8713B6CC66F8}"/>
                </a:ext>
              </a:extLst>
            </p:cNvPr>
            <p:cNvSpPr/>
            <p:nvPr/>
          </p:nvSpPr>
          <p:spPr>
            <a:xfrm>
              <a:off x="6875850" y="2282332"/>
              <a:ext cx="271090" cy="367051"/>
            </a:xfrm>
            <a:custGeom>
              <a:avLst/>
              <a:gdLst>
                <a:gd name="connsiteX0" fmla="*/ 266313 w 271090"/>
                <a:gd name="connsiteY0" fmla="*/ 8431 h 367051"/>
                <a:gd name="connsiteX1" fmla="*/ 9138 w 271090"/>
                <a:gd name="connsiteY1" fmla="*/ 357681 h 367051"/>
                <a:gd name="connsiteX2" fmla="*/ 67875 w 271090"/>
                <a:gd name="connsiteY2" fmla="*/ 254493 h 367051"/>
                <a:gd name="connsiteX3" fmla="*/ 167888 w 271090"/>
                <a:gd name="connsiteY3" fmla="*/ 119556 h 367051"/>
                <a:gd name="connsiteX4" fmla="*/ 266313 w 271090"/>
                <a:gd name="connsiteY4" fmla="*/ 8431 h 36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090" h="367051">
                  <a:moveTo>
                    <a:pt x="266313" y="8431"/>
                  </a:moveTo>
                  <a:cubicBezTo>
                    <a:pt x="239855" y="48118"/>
                    <a:pt x="42211" y="316671"/>
                    <a:pt x="9138" y="357681"/>
                  </a:cubicBezTo>
                  <a:cubicBezTo>
                    <a:pt x="-23935" y="398691"/>
                    <a:pt x="41417" y="294180"/>
                    <a:pt x="67875" y="254493"/>
                  </a:cubicBezTo>
                  <a:cubicBezTo>
                    <a:pt x="94333" y="214806"/>
                    <a:pt x="133492" y="159243"/>
                    <a:pt x="167888" y="119556"/>
                  </a:cubicBezTo>
                  <a:cubicBezTo>
                    <a:pt x="202284" y="79869"/>
                    <a:pt x="292771" y="-31256"/>
                    <a:pt x="266313" y="84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: 図形 1284">
              <a:extLst>
                <a:ext uri="{FF2B5EF4-FFF2-40B4-BE49-F238E27FC236}">
                  <a16:creationId xmlns:a16="http://schemas.microsoft.com/office/drawing/2014/main" id="{15445434-76AB-43CB-90A6-E1154E868DC4}"/>
                </a:ext>
              </a:extLst>
            </p:cNvPr>
            <p:cNvSpPr/>
            <p:nvPr/>
          </p:nvSpPr>
          <p:spPr>
            <a:xfrm>
              <a:off x="6846815" y="2702981"/>
              <a:ext cx="211266" cy="447453"/>
            </a:xfrm>
            <a:custGeom>
              <a:avLst/>
              <a:gdLst>
                <a:gd name="connsiteX0" fmla="*/ 602 w 211266"/>
                <a:gd name="connsiteY0" fmla="*/ 2 h 447453"/>
                <a:gd name="connsiteX1" fmla="*/ 138185 w 211266"/>
                <a:gd name="connsiteY1" fmla="*/ 192619 h 447453"/>
                <a:gd name="connsiteX2" fmla="*/ 199568 w 211266"/>
                <a:gd name="connsiteY2" fmla="*/ 442386 h 447453"/>
                <a:gd name="connsiteX3" fmla="*/ 199568 w 211266"/>
                <a:gd name="connsiteY3" fmla="*/ 347136 h 447453"/>
                <a:gd name="connsiteX4" fmla="*/ 197452 w 211266"/>
                <a:gd name="connsiteY4" fmla="*/ 188386 h 447453"/>
                <a:gd name="connsiteX5" fmla="*/ 602 w 211266"/>
                <a:gd name="connsiteY5" fmla="*/ 2 h 44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266" h="447453">
                  <a:moveTo>
                    <a:pt x="602" y="2"/>
                  </a:moveTo>
                  <a:cubicBezTo>
                    <a:pt x="-9276" y="707"/>
                    <a:pt x="105024" y="118888"/>
                    <a:pt x="138185" y="192619"/>
                  </a:cubicBezTo>
                  <a:cubicBezTo>
                    <a:pt x="171346" y="266350"/>
                    <a:pt x="189337" y="416633"/>
                    <a:pt x="199568" y="442386"/>
                  </a:cubicBezTo>
                  <a:cubicBezTo>
                    <a:pt x="209799" y="468139"/>
                    <a:pt x="199921" y="389469"/>
                    <a:pt x="199568" y="347136"/>
                  </a:cubicBezTo>
                  <a:cubicBezTo>
                    <a:pt x="199215" y="304803"/>
                    <a:pt x="227438" y="242008"/>
                    <a:pt x="197452" y="188386"/>
                  </a:cubicBezTo>
                  <a:cubicBezTo>
                    <a:pt x="167466" y="134764"/>
                    <a:pt x="10480" y="-703"/>
                    <a:pt x="602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: 図形 1285">
              <a:extLst>
                <a:ext uri="{FF2B5EF4-FFF2-40B4-BE49-F238E27FC236}">
                  <a16:creationId xmlns:a16="http://schemas.microsoft.com/office/drawing/2014/main" id="{DA363705-42F5-4979-8BD5-652AC24AA244}"/>
                </a:ext>
              </a:extLst>
            </p:cNvPr>
            <p:cNvSpPr/>
            <p:nvPr/>
          </p:nvSpPr>
          <p:spPr>
            <a:xfrm>
              <a:off x="6646109" y="3257293"/>
              <a:ext cx="410826" cy="457555"/>
            </a:xfrm>
            <a:custGeom>
              <a:avLst/>
              <a:gdLst>
                <a:gd name="connsiteX0" fmla="*/ 404508 w 410826"/>
                <a:gd name="connsiteY0" fmla="*/ 257 h 457555"/>
                <a:gd name="connsiteX1" fmla="*/ 360058 w 410826"/>
                <a:gd name="connsiteY1" fmla="*/ 133607 h 457555"/>
                <a:gd name="connsiteX2" fmla="*/ 292324 w 410826"/>
                <a:gd name="connsiteY2" fmla="*/ 233090 h 457555"/>
                <a:gd name="connsiteX3" fmla="*/ 76424 w 410826"/>
                <a:gd name="connsiteY3" fmla="*/ 389724 h 457555"/>
                <a:gd name="connsiteX4" fmla="*/ 224 w 410826"/>
                <a:gd name="connsiteY4" fmla="*/ 457457 h 457555"/>
                <a:gd name="connsiteX5" fmla="*/ 95474 w 410826"/>
                <a:gd name="connsiteY5" fmla="*/ 377024 h 457555"/>
                <a:gd name="connsiteX6" fmla="*/ 376991 w 410826"/>
                <a:gd name="connsiteY6" fmla="*/ 169590 h 457555"/>
                <a:gd name="connsiteX7" fmla="*/ 404508 w 410826"/>
                <a:gd name="connsiteY7" fmla="*/ 257 h 45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0826" h="457555">
                  <a:moveTo>
                    <a:pt x="404508" y="257"/>
                  </a:moveTo>
                  <a:cubicBezTo>
                    <a:pt x="401686" y="-5740"/>
                    <a:pt x="378755" y="94802"/>
                    <a:pt x="360058" y="133607"/>
                  </a:cubicBezTo>
                  <a:cubicBezTo>
                    <a:pt x="341361" y="172412"/>
                    <a:pt x="339596" y="190404"/>
                    <a:pt x="292324" y="233090"/>
                  </a:cubicBezTo>
                  <a:cubicBezTo>
                    <a:pt x="245052" y="275776"/>
                    <a:pt x="125107" y="352330"/>
                    <a:pt x="76424" y="389724"/>
                  </a:cubicBezTo>
                  <a:cubicBezTo>
                    <a:pt x="27741" y="427119"/>
                    <a:pt x="-2951" y="459574"/>
                    <a:pt x="224" y="457457"/>
                  </a:cubicBezTo>
                  <a:cubicBezTo>
                    <a:pt x="3399" y="455340"/>
                    <a:pt x="32680" y="425002"/>
                    <a:pt x="95474" y="377024"/>
                  </a:cubicBezTo>
                  <a:cubicBezTo>
                    <a:pt x="158268" y="329046"/>
                    <a:pt x="326544" y="231679"/>
                    <a:pt x="376991" y="169590"/>
                  </a:cubicBezTo>
                  <a:cubicBezTo>
                    <a:pt x="427438" y="107501"/>
                    <a:pt x="407330" y="6254"/>
                    <a:pt x="404508" y="2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: 図形 1286">
              <a:extLst>
                <a:ext uri="{FF2B5EF4-FFF2-40B4-BE49-F238E27FC236}">
                  <a16:creationId xmlns:a16="http://schemas.microsoft.com/office/drawing/2014/main" id="{D6C9CE66-2760-4D5B-93CA-DDB47160D260}"/>
                </a:ext>
              </a:extLst>
            </p:cNvPr>
            <p:cNvSpPr/>
            <p:nvPr/>
          </p:nvSpPr>
          <p:spPr>
            <a:xfrm>
              <a:off x="6761594" y="2777935"/>
              <a:ext cx="210919" cy="71675"/>
            </a:xfrm>
            <a:custGeom>
              <a:avLst/>
              <a:gdLst>
                <a:gd name="connsiteX0" fmla="*/ 1156 w 210919"/>
                <a:gd name="connsiteY0" fmla="*/ 71628 h 71675"/>
                <a:gd name="connsiteX1" fmla="*/ 131331 w 210919"/>
                <a:gd name="connsiteY1" fmla="*/ 17653 h 71675"/>
                <a:gd name="connsiteX2" fmla="*/ 210706 w 210919"/>
                <a:gd name="connsiteY2" fmla="*/ 54165 h 71675"/>
                <a:gd name="connsiteX3" fmla="*/ 151969 w 210919"/>
                <a:gd name="connsiteY3" fmla="*/ 11303 h 71675"/>
                <a:gd name="connsiteX4" fmla="*/ 71006 w 210919"/>
                <a:gd name="connsiteY4" fmla="*/ 6540 h 71675"/>
                <a:gd name="connsiteX5" fmla="*/ 1156 w 210919"/>
                <a:gd name="connsiteY5" fmla="*/ 71628 h 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0919" h="71675">
                  <a:moveTo>
                    <a:pt x="1156" y="71628"/>
                  </a:moveTo>
                  <a:cubicBezTo>
                    <a:pt x="11210" y="73480"/>
                    <a:pt x="96406" y="20563"/>
                    <a:pt x="131331" y="17653"/>
                  </a:cubicBezTo>
                  <a:cubicBezTo>
                    <a:pt x="166256" y="14742"/>
                    <a:pt x="207267" y="55223"/>
                    <a:pt x="210706" y="54165"/>
                  </a:cubicBezTo>
                  <a:cubicBezTo>
                    <a:pt x="214145" y="53107"/>
                    <a:pt x="175252" y="19240"/>
                    <a:pt x="151969" y="11303"/>
                  </a:cubicBezTo>
                  <a:cubicBezTo>
                    <a:pt x="128686" y="3365"/>
                    <a:pt x="92702" y="-6954"/>
                    <a:pt x="71006" y="6540"/>
                  </a:cubicBezTo>
                  <a:cubicBezTo>
                    <a:pt x="49310" y="20034"/>
                    <a:pt x="-8898" y="69776"/>
                    <a:pt x="1156" y="716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: 図形 1287">
              <a:extLst>
                <a:ext uri="{FF2B5EF4-FFF2-40B4-BE49-F238E27FC236}">
                  <a16:creationId xmlns:a16="http://schemas.microsoft.com/office/drawing/2014/main" id="{5FD3AA19-2E3A-4CC7-8853-6FB38B1D7102}"/>
                </a:ext>
              </a:extLst>
            </p:cNvPr>
            <p:cNvSpPr/>
            <p:nvPr/>
          </p:nvSpPr>
          <p:spPr>
            <a:xfrm>
              <a:off x="6813550" y="2862494"/>
              <a:ext cx="193716" cy="147428"/>
            </a:xfrm>
            <a:custGeom>
              <a:avLst/>
              <a:gdLst>
                <a:gd name="connsiteX0" fmla="*/ 0 w 193716"/>
                <a:gd name="connsiteY0" fmla="*/ 147406 h 147428"/>
                <a:gd name="connsiteX1" fmla="*/ 103188 w 193716"/>
                <a:gd name="connsiteY1" fmla="*/ 122006 h 147428"/>
                <a:gd name="connsiteX2" fmla="*/ 193675 w 193716"/>
                <a:gd name="connsiteY2" fmla="*/ 114069 h 147428"/>
                <a:gd name="connsiteX3" fmla="*/ 92075 w 193716"/>
                <a:gd name="connsiteY3" fmla="*/ 85494 h 147428"/>
                <a:gd name="connsiteX4" fmla="*/ 171450 w 193716"/>
                <a:gd name="connsiteY4" fmla="*/ 1356 h 147428"/>
                <a:gd name="connsiteX5" fmla="*/ 115888 w 193716"/>
                <a:gd name="connsiteY5" fmla="*/ 34694 h 147428"/>
                <a:gd name="connsiteX6" fmla="*/ 55563 w 193716"/>
                <a:gd name="connsiteY6" fmla="*/ 50569 h 147428"/>
                <a:gd name="connsiteX7" fmla="*/ 93663 w 193716"/>
                <a:gd name="connsiteY7" fmla="*/ 123594 h 147428"/>
                <a:gd name="connsiteX8" fmla="*/ 101600 w 193716"/>
                <a:gd name="connsiteY8" fmla="*/ 117244 h 147428"/>
                <a:gd name="connsiteX9" fmla="*/ 0 w 193716"/>
                <a:gd name="connsiteY9" fmla="*/ 147406 h 147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3716" h="147428">
                  <a:moveTo>
                    <a:pt x="0" y="147406"/>
                  </a:moveTo>
                  <a:cubicBezTo>
                    <a:pt x="265" y="148200"/>
                    <a:pt x="70909" y="127562"/>
                    <a:pt x="103188" y="122006"/>
                  </a:cubicBezTo>
                  <a:cubicBezTo>
                    <a:pt x="135467" y="116450"/>
                    <a:pt x="195527" y="120154"/>
                    <a:pt x="193675" y="114069"/>
                  </a:cubicBezTo>
                  <a:cubicBezTo>
                    <a:pt x="191823" y="107984"/>
                    <a:pt x="95779" y="104279"/>
                    <a:pt x="92075" y="85494"/>
                  </a:cubicBezTo>
                  <a:cubicBezTo>
                    <a:pt x="88371" y="66709"/>
                    <a:pt x="167481" y="9823"/>
                    <a:pt x="171450" y="1356"/>
                  </a:cubicBezTo>
                  <a:cubicBezTo>
                    <a:pt x="175419" y="-7111"/>
                    <a:pt x="135202" y="26492"/>
                    <a:pt x="115888" y="34694"/>
                  </a:cubicBezTo>
                  <a:cubicBezTo>
                    <a:pt x="96574" y="42896"/>
                    <a:pt x="59267" y="35752"/>
                    <a:pt x="55563" y="50569"/>
                  </a:cubicBezTo>
                  <a:cubicBezTo>
                    <a:pt x="51859" y="65386"/>
                    <a:pt x="85990" y="112482"/>
                    <a:pt x="93663" y="123594"/>
                  </a:cubicBezTo>
                  <a:cubicBezTo>
                    <a:pt x="101336" y="134706"/>
                    <a:pt x="119063" y="114069"/>
                    <a:pt x="101600" y="117244"/>
                  </a:cubicBezTo>
                  <a:cubicBezTo>
                    <a:pt x="84138" y="120419"/>
                    <a:pt x="-265" y="146612"/>
                    <a:pt x="0" y="1474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: 図形 1288">
              <a:extLst>
                <a:ext uri="{FF2B5EF4-FFF2-40B4-BE49-F238E27FC236}">
                  <a16:creationId xmlns:a16="http://schemas.microsoft.com/office/drawing/2014/main" id="{62A62100-9FDB-480B-A6F2-4750DF50884E}"/>
                </a:ext>
              </a:extLst>
            </p:cNvPr>
            <p:cNvSpPr/>
            <p:nvPr/>
          </p:nvSpPr>
          <p:spPr>
            <a:xfrm>
              <a:off x="6669080" y="3062447"/>
              <a:ext cx="290978" cy="161886"/>
            </a:xfrm>
            <a:custGeom>
              <a:avLst/>
              <a:gdLst>
                <a:gd name="connsiteX0" fmla="*/ 8 w 290978"/>
                <a:gd name="connsiteY0" fmla="*/ 1428 h 161886"/>
                <a:gd name="connsiteX1" fmla="*/ 190508 w 290978"/>
                <a:gd name="connsiteY1" fmla="*/ 7778 h 161886"/>
                <a:gd name="connsiteX2" fmla="*/ 288933 w 290978"/>
                <a:gd name="connsiteY2" fmla="*/ 45878 h 161886"/>
                <a:gd name="connsiteX3" fmla="*/ 168283 w 290978"/>
                <a:gd name="connsiteY3" fmla="*/ 30003 h 161886"/>
                <a:gd name="connsiteX4" fmla="*/ 268295 w 290978"/>
                <a:gd name="connsiteY4" fmla="*/ 66516 h 161886"/>
                <a:gd name="connsiteX5" fmla="*/ 290520 w 290978"/>
                <a:gd name="connsiteY5" fmla="*/ 160178 h 161886"/>
                <a:gd name="connsiteX6" fmla="*/ 280995 w 290978"/>
                <a:gd name="connsiteY6" fmla="*/ 123666 h 161886"/>
                <a:gd name="connsiteX7" fmla="*/ 254008 w 290978"/>
                <a:gd name="connsiteY7" fmla="*/ 80803 h 161886"/>
                <a:gd name="connsiteX8" fmla="*/ 131770 w 290978"/>
                <a:gd name="connsiteY8" fmla="*/ 45878 h 161886"/>
                <a:gd name="connsiteX9" fmla="*/ 182570 w 290978"/>
                <a:gd name="connsiteY9" fmla="*/ 26828 h 161886"/>
                <a:gd name="connsiteX10" fmla="*/ 8 w 290978"/>
                <a:gd name="connsiteY10" fmla="*/ 1428 h 16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978" h="161886">
                  <a:moveTo>
                    <a:pt x="8" y="1428"/>
                  </a:moveTo>
                  <a:cubicBezTo>
                    <a:pt x="1331" y="-1747"/>
                    <a:pt x="142354" y="370"/>
                    <a:pt x="190508" y="7778"/>
                  </a:cubicBezTo>
                  <a:cubicBezTo>
                    <a:pt x="238662" y="15186"/>
                    <a:pt x="292637" y="42174"/>
                    <a:pt x="288933" y="45878"/>
                  </a:cubicBezTo>
                  <a:cubicBezTo>
                    <a:pt x="285229" y="49582"/>
                    <a:pt x="171723" y="26563"/>
                    <a:pt x="168283" y="30003"/>
                  </a:cubicBezTo>
                  <a:cubicBezTo>
                    <a:pt x="164843" y="33443"/>
                    <a:pt x="247922" y="44820"/>
                    <a:pt x="268295" y="66516"/>
                  </a:cubicBezTo>
                  <a:cubicBezTo>
                    <a:pt x="288668" y="88212"/>
                    <a:pt x="288403" y="150653"/>
                    <a:pt x="290520" y="160178"/>
                  </a:cubicBezTo>
                  <a:cubicBezTo>
                    <a:pt x="292637" y="169703"/>
                    <a:pt x="287080" y="136895"/>
                    <a:pt x="280995" y="123666"/>
                  </a:cubicBezTo>
                  <a:cubicBezTo>
                    <a:pt x="274910" y="110437"/>
                    <a:pt x="278879" y="93768"/>
                    <a:pt x="254008" y="80803"/>
                  </a:cubicBezTo>
                  <a:cubicBezTo>
                    <a:pt x="229137" y="67838"/>
                    <a:pt x="143676" y="54874"/>
                    <a:pt x="131770" y="45878"/>
                  </a:cubicBezTo>
                  <a:cubicBezTo>
                    <a:pt x="119864" y="36882"/>
                    <a:pt x="205853" y="33178"/>
                    <a:pt x="182570" y="26828"/>
                  </a:cubicBezTo>
                  <a:cubicBezTo>
                    <a:pt x="159287" y="20478"/>
                    <a:pt x="-1315" y="4603"/>
                    <a:pt x="8" y="14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: 図形 1289">
              <a:extLst>
                <a:ext uri="{FF2B5EF4-FFF2-40B4-BE49-F238E27FC236}">
                  <a16:creationId xmlns:a16="http://schemas.microsoft.com/office/drawing/2014/main" id="{0E780C88-F33A-4829-9939-B8A2B92F40E1}"/>
                </a:ext>
              </a:extLst>
            </p:cNvPr>
            <p:cNvSpPr/>
            <p:nvPr/>
          </p:nvSpPr>
          <p:spPr>
            <a:xfrm>
              <a:off x="6713243" y="3150298"/>
              <a:ext cx="219226" cy="90014"/>
            </a:xfrm>
            <a:custGeom>
              <a:avLst/>
              <a:gdLst>
                <a:gd name="connsiteX0" fmla="*/ 295 w 219226"/>
                <a:gd name="connsiteY0" fmla="*/ 2477 h 90014"/>
                <a:gd name="connsiteX1" fmla="*/ 105070 w 219226"/>
                <a:gd name="connsiteY1" fmla="*/ 13590 h 90014"/>
                <a:gd name="connsiteX2" fmla="*/ 217782 w 219226"/>
                <a:gd name="connsiteY2" fmla="*/ 89790 h 90014"/>
                <a:gd name="connsiteX3" fmla="*/ 166982 w 219226"/>
                <a:gd name="connsiteY3" fmla="*/ 35815 h 90014"/>
                <a:gd name="connsiteX4" fmla="*/ 138407 w 219226"/>
                <a:gd name="connsiteY4" fmla="*/ 2477 h 90014"/>
                <a:gd name="connsiteX5" fmla="*/ 295 w 219226"/>
                <a:gd name="connsiteY5" fmla="*/ 2477 h 9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226" h="90014">
                  <a:moveTo>
                    <a:pt x="295" y="2477"/>
                  </a:moveTo>
                  <a:cubicBezTo>
                    <a:pt x="-5261" y="4329"/>
                    <a:pt x="68822" y="-962"/>
                    <a:pt x="105070" y="13590"/>
                  </a:cubicBezTo>
                  <a:cubicBezTo>
                    <a:pt x="141318" y="28142"/>
                    <a:pt x="207463" y="86086"/>
                    <a:pt x="217782" y="89790"/>
                  </a:cubicBezTo>
                  <a:cubicBezTo>
                    <a:pt x="228101" y="93494"/>
                    <a:pt x="180211" y="50367"/>
                    <a:pt x="166982" y="35815"/>
                  </a:cubicBezTo>
                  <a:cubicBezTo>
                    <a:pt x="153753" y="21263"/>
                    <a:pt x="161690" y="6975"/>
                    <a:pt x="138407" y="2477"/>
                  </a:cubicBezTo>
                  <a:cubicBezTo>
                    <a:pt x="115124" y="-2021"/>
                    <a:pt x="5851" y="625"/>
                    <a:pt x="295" y="24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: 図形 1290">
              <a:extLst>
                <a:ext uri="{FF2B5EF4-FFF2-40B4-BE49-F238E27FC236}">
                  <a16:creationId xmlns:a16="http://schemas.microsoft.com/office/drawing/2014/main" id="{62CFD296-AD70-4CDB-8A0D-C9E259A24425}"/>
                </a:ext>
              </a:extLst>
            </p:cNvPr>
            <p:cNvSpPr/>
            <p:nvPr/>
          </p:nvSpPr>
          <p:spPr>
            <a:xfrm>
              <a:off x="6732921" y="3219166"/>
              <a:ext cx="172927" cy="190894"/>
            </a:xfrm>
            <a:custGeom>
              <a:avLst/>
              <a:gdLst>
                <a:gd name="connsiteX0" fmla="*/ 1254 w 172927"/>
                <a:gd name="connsiteY0" fmla="*/ 1872 h 190894"/>
                <a:gd name="connsiteX1" fmla="*/ 125079 w 172927"/>
                <a:gd name="connsiteY1" fmla="*/ 49497 h 190894"/>
                <a:gd name="connsiteX2" fmla="*/ 131429 w 172927"/>
                <a:gd name="connsiteY2" fmla="*/ 176497 h 190894"/>
                <a:gd name="connsiteX3" fmla="*/ 125079 w 172927"/>
                <a:gd name="connsiteY3" fmla="*/ 182847 h 190894"/>
                <a:gd name="connsiteX4" fmla="*/ 147304 w 172927"/>
                <a:gd name="connsiteY4" fmla="*/ 130459 h 190894"/>
                <a:gd name="connsiteX5" fmla="*/ 169529 w 172927"/>
                <a:gd name="connsiteY5" fmla="*/ 65372 h 190894"/>
                <a:gd name="connsiteX6" fmla="*/ 69517 w 172927"/>
                <a:gd name="connsiteY6" fmla="*/ 14572 h 190894"/>
                <a:gd name="connsiteX7" fmla="*/ 1254 w 172927"/>
                <a:gd name="connsiteY7" fmla="*/ 1872 h 1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927" h="190894">
                  <a:moveTo>
                    <a:pt x="1254" y="1872"/>
                  </a:moveTo>
                  <a:cubicBezTo>
                    <a:pt x="10514" y="7693"/>
                    <a:pt x="103383" y="20393"/>
                    <a:pt x="125079" y="49497"/>
                  </a:cubicBezTo>
                  <a:cubicBezTo>
                    <a:pt x="146775" y="78601"/>
                    <a:pt x="131429" y="154272"/>
                    <a:pt x="131429" y="176497"/>
                  </a:cubicBezTo>
                  <a:cubicBezTo>
                    <a:pt x="131429" y="198722"/>
                    <a:pt x="122433" y="190520"/>
                    <a:pt x="125079" y="182847"/>
                  </a:cubicBezTo>
                  <a:cubicBezTo>
                    <a:pt x="127725" y="175174"/>
                    <a:pt x="139896" y="150038"/>
                    <a:pt x="147304" y="130459"/>
                  </a:cubicBezTo>
                  <a:cubicBezTo>
                    <a:pt x="154712" y="110880"/>
                    <a:pt x="182494" y="84687"/>
                    <a:pt x="169529" y="65372"/>
                  </a:cubicBezTo>
                  <a:cubicBezTo>
                    <a:pt x="156565" y="46058"/>
                    <a:pt x="103119" y="24362"/>
                    <a:pt x="69517" y="14572"/>
                  </a:cubicBezTo>
                  <a:cubicBezTo>
                    <a:pt x="35915" y="4782"/>
                    <a:pt x="-8006" y="-3949"/>
                    <a:pt x="1254" y="18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: 図形 1291">
              <a:extLst>
                <a:ext uri="{FF2B5EF4-FFF2-40B4-BE49-F238E27FC236}">
                  <a16:creationId xmlns:a16="http://schemas.microsoft.com/office/drawing/2014/main" id="{1A89F5FD-CFB5-42C9-815E-F74AEC8D8836}"/>
                </a:ext>
              </a:extLst>
            </p:cNvPr>
            <p:cNvSpPr/>
            <p:nvPr/>
          </p:nvSpPr>
          <p:spPr>
            <a:xfrm>
              <a:off x="6649976" y="3227103"/>
              <a:ext cx="208532" cy="174910"/>
            </a:xfrm>
            <a:custGeom>
              <a:avLst/>
              <a:gdLst>
                <a:gd name="connsiteX0" fmla="*/ 62 w 208532"/>
                <a:gd name="connsiteY0" fmla="*/ 285 h 174910"/>
                <a:gd name="connsiteX1" fmla="*/ 114362 w 208532"/>
                <a:gd name="connsiteY1" fmla="*/ 93947 h 174910"/>
                <a:gd name="connsiteX2" fmla="*/ 208024 w 208532"/>
                <a:gd name="connsiteY2" fmla="*/ 174910 h 174910"/>
                <a:gd name="connsiteX3" fmla="*/ 150874 w 208532"/>
                <a:gd name="connsiteY3" fmla="*/ 95535 h 174910"/>
                <a:gd name="connsiteX4" fmla="*/ 130237 w 208532"/>
                <a:gd name="connsiteY4" fmla="*/ 65372 h 174910"/>
                <a:gd name="connsiteX5" fmla="*/ 62 w 208532"/>
                <a:gd name="connsiteY5" fmla="*/ 285 h 17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8532" h="174910">
                  <a:moveTo>
                    <a:pt x="62" y="285"/>
                  </a:moveTo>
                  <a:cubicBezTo>
                    <a:pt x="-2584" y="5047"/>
                    <a:pt x="79702" y="64843"/>
                    <a:pt x="114362" y="93947"/>
                  </a:cubicBezTo>
                  <a:cubicBezTo>
                    <a:pt x="149022" y="123051"/>
                    <a:pt x="201939" y="174645"/>
                    <a:pt x="208024" y="174910"/>
                  </a:cubicBezTo>
                  <a:cubicBezTo>
                    <a:pt x="214109" y="175175"/>
                    <a:pt x="163838" y="113791"/>
                    <a:pt x="150874" y="95535"/>
                  </a:cubicBezTo>
                  <a:cubicBezTo>
                    <a:pt x="137910" y="77279"/>
                    <a:pt x="152462" y="79130"/>
                    <a:pt x="130237" y="65372"/>
                  </a:cubicBezTo>
                  <a:cubicBezTo>
                    <a:pt x="108012" y="51614"/>
                    <a:pt x="2708" y="-4477"/>
                    <a:pt x="62" y="2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3" name="フリーフォーム: 図形 1292">
              <a:extLst>
                <a:ext uri="{FF2B5EF4-FFF2-40B4-BE49-F238E27FC236}">
                  <a16:creationId xmlns:a16="http://schemas.microsoft.com/office/drawing/2014/main" id="{6512CC83-6012-4EC8-A40B-D93F000A2A1E}"/>
                </a:ext>
              </a:extLst>
            </p:cNvPr>
            <p:cNvSpPr/>
            <p:nvPr/>
          </p:nvSpPr>
          <p:spPr>
            <a:xfrm>
              <a:off x="6508720" y="3260320"/>
              <a:ext cx="248034" cy="179815"/>
            </a:xfrm>
            <a:custGeom>
              <a:avLst/>
              <a:gdLst>
                <a:gd name="connsiteX0" fmla="*/ 30 w 248034"/>
                <a:gd name="connsiteY0" fmla="*/ 13105 h 179815"/>
                <a:gd name="connsiteX1" fmla="*/ 60355 w 248034"/>
                <a:gd name="connsiteY1" fmla="*/ 95655 h 179815"/>
                <a:gd name="connsiteX2" fmla="*/ 212755 w 248034"/>
                <a:gd name="connsiteY2" fmla="*/ 176618 h 179815"/>
                <a:gd name="connsiteX3" fmla="*/ 214343 w 248034"/>
                <a:gd name="connsiteY3" fmla="*/ 140105 h 179815"/>
                <a:gd name="connsiteX4" fmla="*/ 246093 w 248034"/>
                <a:gd name="connsiteY4" fmla="*/ 119468 h 179815"/>
                <a:gd name="connsiteX5" fmla="*/ 236568 w 248034"/>
                <a:gd name="connsiteY5" fmla="*/ 78193 h 179815"/>
                <a:gd name="connsiteX6" fmla="*/ 171480 w 248034"/>
                <a:gd name="connsiteY6" fmla="*/ 405 h 179815"/>
                <a:gd name="connsiteX7" fmla="*/ 233393 w 248034"/>
                <a:gd name="connsiteY7" fmla="*/ 114705 h 179815"/>
                <a:gd name="connsiteX8" fmla="*/ 171480 w 248034"/>
                <a:gd name="connsiteY8" fmla="*/ 179793 h 179815"/>
                <a:gd name="connsiteX9" fmla="*/ 54005 w 248034"/>
                <a:gd name="connsiteY9" fmla="*/ 108355 h 179815"/>
                <a:gd name="connsiteX10" fmla="*/ 30 w 248034"/>
                <a:gd name="connsiteY10" fmla="*/ 13105 h 179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8034" h="179815">
                  <a:moveTo>
                    <a:pt x="30" y="13105"/>
                  </a:moveTo>
                  <a:cubicBezTo>
                    <a:pt x="1088" y="10988"/>
                    <a:pt x="24901" y="68403"/>
                    <a:pt x="60355" y="95655"/>
                  </a:cubicBezTo>
                  <a:cubicBezTo>
                    <a:pt x="95809" y="122907"/>
                    <a:pt x="187090" y="169210"/>
                    <a:pt x="212755" y="176618"/>
                  </a:cubicBezTo>
                  <a:cubicBezTo>
                    <a:pt x="238420" y="184026"/>
                    <a:pt x="208787" y="149630"/>
                    <a:pt x="214343" y="140105"/>
                  </a:cubicBezTo>
                  <a:cubicBezTo>
                    <a:pt x="219899" y="130580"/>
                    <a:pt x="242389" y="129787"/>
                    <a:pt x="246093" y="119468"/>
                  </a:cubicBezTo>
                  <a:cubicBezTo>
                    <a:pt x="249797" y="109149"/>
                    <a:pt x="249004" y="98037"/>
                    <a:pt x="236568" y="78193"/>
                  </a:cubicBezTo>
                  <a:cubicBezTo>
                    <a:pt x="224132" y="58349"/>
                    <a:pt x="172009" y="-5680"/>
                    <a:pt x="171480" y="405"/>
                  </a:cubicBezTo>
                  <a:cubicBezTo>
                    <a:pt x="170951" y="6490"/>
                    <a:pt x="233393" y="84807"/>
                    <a:pt x="233393" y="114705"/>
                  </a:cubicBezTo>
                  <a:cubicBezTo>
                    <a:pt x="233393" y="144603"/>
                    <a:pt x="201378" y="180851"/>
                    <a:pt x="171480" y="179793"/>
                  </a:cubicBezTo>
                  <a:cubicBezTo>
                    <a:pt x="141582" y="178735"/>
                    <a:pt x="82580" y="132697"/>
                    <a:pt x="54005" y="108355"/>
                  </a:cubicBezTo>
                  <a:cubicBezTo>
                    <a:pt x="25430" y="84013"/>
                    <a:pt x="-1028" y="15222"/>
                    <a:pt x="30" y="131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フリーフォーム: 図形 1293">
              <a:extLst>
                <a:ext uri="{FF2B5EF4-FFF2-40B4-BE49-F238E27FC236}">
                  <a16:creationId xmlns:a16="http://schemas.microsoft.com/office/drawing/2014/main" id="{B13CC6AE-8FD3-498A-90E3-8FB46D04B1A5}"/>
                </a:ext>
              </a:extLst>
            </p:cNvPr>
            <p:cNvSpPr/>
            <p:nvPr/>
          </p:nvSpPr>
          <p:spPr>
            <a:xfrm>
              <a:off x="6518201" y="3317175"/>
              <a:ext cx="92732" cy="177391"/>
            </a:xfrm>
            <a:custGeom>
              <a:avLst/>
              <a:gdLst>
                <a:gd name="connsiteX0" fmla="*/ 74 w 92732"/>
                <a:gd name="connsiteY0" fmla="*/ 2288 h 177391"/>
                <a:gd name="connsiteX1" fmla="*/ 73099 w 92732"/>
                <a:gd name="connsiteY1" fmla="*/ 146750 h 177391"/>
                <a:gd name="connsiteX2" fmla="*/ 92149 w 92732"/>
                <a:gd name="connsiteY2" fmla="*/ 175325 h 177391"/>
                <a:gd name="connsiteX3" fmla="*/ 57224 w 92732"/>
                <a:gd name="connsiteY3" fmla="*/ 111825 h 177391"/>
                <a:gd name="connsiteX4" fmla="*/ 58812 w 92732"/>
                <a:gd name="connsiteY4" fmla="*/ 61025 h 177391"/>
                <a:gd name="connsiteX5" fmla="*/ 74 w 92732"/>
                <a:gd name="connsiteY5" fmla="*/ 2288 h 17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732" h="177391">
                  <a:moveTo>
                    <a:pt x="74" y="2288"/>
                  </a:moveTo>
                  <a:cubicBezTo>
                    <a:pt x="2455" y="16576"/>
                    <a:pt x="57753" y="117911"/>
                    <a:pt x="73099" y="146750"/>
                  </a:cubicBezTo>
                  <a:cubicBezTo>
                    <a:pt x="88445" y="175589"/>
                    <a:pt x="94795" y="181146"/>
                    <a:pt x="92149" y="175325"/>
                  </a:cubicBezTo>
                  <a:cubicBezTo>
                    <a:pt x="89503" y="169504"/>
                    <a:pt x="62780" y="130875"/>
                    <a:pt x="57224" y="111825"/>
                  </a:cubicBezTo>
                  <a:cubicBezTo>
                    <a:pt x="51668" y="92775"/>
                    <a:pt x="64633" y="77429"/>
                    <a:pt x="58812" y="61025"/>
                  </a:cubicBezTo>
                  <a:cubicBezTo>
                    <a:pt x="52991" y="44621"/>
                    <a:pt x="-2307" y="-12000"/>
                    <a:pt x="74" y="22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5" name="フリーフォーム: 図形 1294">
              <a:extLst>
                <a:ext uri="{FF2B5EF4-FFF2-40B4-BE49-F238E27FC236}">
                  <a16:creationId xmlns:a16="http://schemas.microsoft.com/office/drawing/2014/main" id="{507D5A7E-A73A-4061-B5E0-6C8F15C13A10}"/>
                </a:ext>
              </a:extLst>
            </p:cNvPr>
            <p:cNvSpPr/>
            <p:nvPr/>
          </p:nvSpPr>
          <p:spPr>
            <a:xfrm>
              <a:off x="6397610" y="3447474"/>
              <a:ext cx="189315" cy="135610"/>
            </a:xfrm>
            <a:custGeom>
              <a:avLst/>
              <a:gdLst>
                <a:gd name="connsiteX0" fmla="*/ 188928 w 189315"/>
                <a:gd name="connsiteY0" fmla="*/ 576 h 135610"/>
                <a:gd name="connsiteX1" fmla="*/ 131778 w 189315"/>
                <a:gd name="connsiteY1" fmla="*/ 57726 h 135610"/>
                <a:gd name="connsiteX2" fmla="*/ 7953 w 189315"/>
                <a:gd name="connsiteY2" fmla="*/ 94239 h 135610"/>
                <a:gd name="connsiteX3" fmla="*/ 15890 w 189315"/>
                <a:gd name="connsiteY3" fmla="*/ 135514 h 135610"/>
                <a:gd name="connsiteX4" fmla="*/ 44465 w 189315"/>
                <a:gd name="connsiteY4" fmla="*/ 105351 h 135610"/>
                <a:gd name="connsiteX5" fmla="*/ 106378 w 189315"/>
                <a:gd name="connsiteY5" fmla="*/ 95826 h 135610"/>
                <a:gd name="connsiteX6" fmla="*/ 188928 w 189315"/>
                <a:gd name="connsiteY6" fmla="*/ 576 h 13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315" h="135610">
                  <a:moveTo>
                    <a:pt x="188928" y="576"/>
                  </a:moveTo>
                  <a:cubicBezTo>
                    <a:pt x="193161" y="-5774"/>
                    <a:pt x="161940" y="42116"/>
                    <a:pt x="131778" y="57726"/>
                  </a:cubicBezTo>
                  <a:cubicBezTo>
                    <a:pt x="101616" y="73336"/>
                    <a:pt x="27268" y="81274"/>
                    <a:pt x="7953" y="94239"/>
                  </a:cubicBezTo>
                  <a:cubicBezTo>
                    <a:pt x="-11362" y="107204"/>
                    <a:pt x="9805" y="133662"/>
                    <a:pt x="15890" y="135514"/>
                  </a:cubicBezTo>
                  <a:cubicBezTo>
                    <a:pt x="21975" y="137366"/>
                    <a:pt x="29384" y="111966"/>
                    <a:pt x="44465" y="105351"/>
                  </a:cubicBezTo>
                  <a:cubicBezTo>
                    <a:pt x="59546" y="98736"/>
                    <a:pt x="84153" y="110907"/>
                    <a:pt x="106378" y="95826"/>
                  </a:cubicBezTo>
                  <a:cubicBezTo>
                    <a:pt x="128603" y="80745"/>
                    <a:pt x="184695" y="6926"/>
                    <a:pt x="188928" y="5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: 図形 1295">
              <a:extLst>
                <a:ext uri="{FF2B5EF4-FFF2-40B4-BE49-F238E27FC236}">
                  <a16:creationId xmlns:a16="http://schemas.microsoft.com/office/drawing/2014/main" id="{5988A940-30CA-4948-96D7-C2F199CB16F0}"/>
                </a:ext>
              </a:extLst>
            </p:cNvPr>
            <p:cNvSpPr/>
            <p:nvPr/>
          </p:nvSpPr>
          <p:spPr>
            <a:xfrm>
              <a:off x="6322954" y="3303506"/>
              <a:ext cx="89342" cy="181331"/>
            </a:xfrm>
            <a:custGeom>
              <a:avLst/>
              <a:gdLst>
                <a:gd name="connsiteX0" fmla="*/ 88959 w 89342"/>
                <a:gd name="connsiteY0" fmla="*/ 82 h 181331"/>
                <a:gd name="connsiteX1" fmla="*/ 34984 w 89342"/>
                <a:gd name="connsiteY1" fmla="*/ 79457 h 181331"/>
                <a:gd name="connsiteX2" fmla="*/ 71496 w 89342"/>
                <a:gd name="connsiteY2" fmla="*/ 181057 h 181331"/>
                <a:gd name="connsiteX3" fmla="*/ 38159 w 89342"/>
                <a:gd name="connsiteY3" fmla="*/ 108032 h 181331"/>
                <a:gd name="connsiteX4" fmla="*/ 1646 w 89342"/>
                <a:gd name="connsiteY4" fmla="*/ 65169 h 181331"/>
                <a:gd name="connsiteX5" fmla="*/ 88959 w 89342"/>
                <a:gd name="connsiteY5" fmla="*/ 82 h 181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342" h="181331">
                  <a:moveTo>
                    <a:pt x="88959" y="82"/>
                  </a:moveTo>
                  <a:cubicBezTo>
                    <a:pt x="94515" y="2463"/>
                    <a:pt x="37894" y="49295"/>
                    <a:pt x="34984" y="79457"/>
                  </a:cubicBezTo>
                  <a:cubicBezTo>
                    <a:pt x="32073" y="109620"/>
                    <a:pt x="70967" y="176295"/>
                    <a:pt x="71496" y="181057"/>
                  </a:cubicBezTo>
                  <a:cubicBezTo>
                    <a:pt x="72025" y="185820"/>
                    <a:pt x="49801" y="127347"/>
                    <a:pt x="38159" y="108032"/>
                  </a:cubicBezTo>
                  <a:cubicBezTo>
                    <a:pt x="26517" y="88717"/>
                    <a:pt x="-7879" y="82632"/>
                    <a:pt x="1646" y="65169"/>
                  </a:cubicBezTo>
                  <a:cubicBezTo>
                    <a:pt x="11171" y="47707"/>
                    <a:pt x="83403" y="-2299"/>
                    <a:pt x="88959" y="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: 図形 1296">
              <a:extLst>
                <a:ext uri="{FF2B5EF4-FFF2-40B4-BE49-F238E27FC236}">
                  <a16:creationId xmlns:a16="http://schemas.microsoft.com/office/drawing/2014/main" id="{B4003FCF-5F73-404F-B0C3-5F789B7CFAA7}"/>
                </a:ext>
              </a:extLst>
            </p:cNvPr>
            <p:cNvSpPr/>
            <p:nvPr/>
          </p:nvSpPr>
          <p:spPr>
            <a:xfrm>
              <a:off x="6296005" y="3202934"/>
              <a:ext cx="106422" cy="184855"/>
            </a:xfrm>
            <a:custGeom>
              <a:avLst/>
              <a:gdLst>
                <a:gd name="connsiteX0" fmla="*/ 106383 w 106422"/>
                <a:gd name="connsiteY0" fmla="*/ 641 h 184855"/>
                <a:gd name="connsiteX1" fmla="*/ 27008 w 106422"/>
                <a:gd name="connsiteY1" fmla="*/ 127641 h 184855"/>
                <a:gd name="connsiteX2" fmla="*/ 20 w 106422"/>
                <a:gd name="connsiteY2" fmla="*/ 184791 h 184855"/>
                <a:gd name="connsiteX3" fmla="*/ 30183 w 106422"/>
                <a:gd name="connsiteY3" fmla="*/ 118116 h 184855"/>
                <a:gd name="connsiteX4" fmla="*/ 15895 w 106422"/>
                <a:gd name="connsiteY4" fmla="*/ 80016 h 184855"/>
                <a:gd name="connsiteX5" fmla="*/ 106383 w 106422"/>
                <a:gd name="connsiteY5" fmla="*/ 641 h 184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422" h="184855">
                  <a:moveTo>
                    <a:pt x="106383" y="641"/>
                  </a:moveTo>
                  <a:cubicBezTo>
                    <a:pt x="108235" y="8579"/>
                    <a:pt x="44735" y="96949"/>
                    <a:pt x="27008" y="127641"/>
                  </a:cubicBezTo>
                  <a:cubicBezTo>
                    <a:pt x="9281" y="158333"/>
                    <a:pt x="-509" y="186378"/>
                    <a:pt x="20" y="184791"/>
                  </a:cubicBezTo>
                  <a:cubicBezTo>
                    <a:pt x="549" y="183204"/>
                    <a:pt x="27537" y="135579"/>
                    <a:pt x="30183" y="118116"/>
                  </a:cubicBezTo>
                  <a:cubicBezTo>
                    <a:pt x="32829" y="100653"/>
                    <a:pt x="2401" y="99330"/>
                    <a:pt x="15895" y="80016"/>
                  </a:cubicBezTo>
                  <a:cubicBezTo>
                    <a:pt x="29389" y="60702"/>
                    <a:pt x="104531" y="-7297"/>
                    <a:pt x="106383" y="6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: 図形 1297">
              <a:extLst>
                <a:ext uri="{FF2B5EF4-FFF2-40B4-BE49-F238E27FC236}">
                  <a16:creationId xmlns:a16="http://schemas.microsoft.com/office/drawing/2014/main" id="{1CC433F7-EA7A-44FE-BBAB-A0F9C6C5CE87}"/>
                </a:ext>
              </a:extLst>
            </p:cNvPr>
            <p:cNvSpPr/>
            <p:nvPr/>
          </p:nvSpPr>
          <p:spPr>
            <a:xfrm>
              <a:off x="6765509" y="1393574"/>
              <a:ext cx="273473" cy="765782"/>
            </a:xfrm>
            <a:custGeom>
              <a:avLst/>
              <a:gdLst>
                <a:gd name="connsiteX0" fmla="*/ 273466 w 273473"/>
                <a:gd name="connsiteY0" fmla="*/ 60576 h 765782"/>
                <a:gd name="connsiteX1" fmla="*/ 165516 w 273473"/>
                <a:gd name="connsiteY1" fmla="*/ 127251 h 765782"/>
                <a:gd name="connsiteX2" fmla="*/ 11529 w 273473"/>
                <a:gd name="connsiteY2" fmla="*/ 722564 h 765782"/>
                <a:gd name="connsiteX3" fmla="*/ 16291 w 273473"/>
                <a:gd name="connsiteY3" fmla="*/ 687639 h 765782"/>
                <a:gd name="connsiteX4" fmla="*/ 57566 w 273473"/>
                <a:gd name="connsiteY4" fmla="*/ 432051 h 765782"/>
                <a:gd name="connsiteX5" fmla="*/ 160754 w 273473"/>
                <a:gd name="connsiteY5" fmla="*/ 24064 h 765782"/>
                <a:gd name="connsiteX6" fmla="*/ 273466 w 273473"/>
                <a:gd name="connsiteY6" fmla="*/ 60576 h 7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473" h="765782">
                  <a:moveTo>
                    <a:pt x="273466" y="60576"/>
                  </a:moveTo>
                  <a:cubicBezTo>
                    <a:pt x="274260" y="77774"/>
                    <a:pt x="209172" y="16920"/>
                    <a:pt x="165516" y="127251"/>
                  </a:cubicBezTo>
                  <a:cubicBezTo>
                    <a:pt x="121860" y="237582"/>
                    <a:pt x="36400" y="629166"/>
                    <a:pt x="11529" y="722564"/>
                  </a:cubicBezTo>
                  <a:cubicBezTo>
                    <a:pt x="-13342" y="815962"/>
                    <a:pt x="8618" y="736058"/>
                    <a:pt x="16291" y="687639"/>
                  </a:cubicBezTo>
                  <a:cubicBezTo>
                    <a:pt x="23964" y="639220"/>
                    <a:pt x="33489" y="542647"/>
                    <a:pt x="57566" y="432051"/>
                  </a:cubicBezTo>
                  <a:cubicBezTo>
                    <a:pt x="81643" y="321455"/>
                    <a:pt x="131385" y="88622"/>
                    <a:pt x="160754" y="24064"/>
                  </a:cubicBezTo>
                  <a:cubicBezTo>
                    <a:pt x="190123" y="-40494"/>
                    <a:pt x="272672" y="43378"/>
                    <a:pt x="273466" y="605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: 図形 1298">
              <a:extLst>
                <a:ext uri="{FF2B5EF4-FFF2-40B4-BE49-F238E27FC236}">
                  <a16:creationId xmlns:a16="http://schemas.microsoft.com/office/drawing/2014/main" id="{3542DC58-F838-42E1-9107-96E3B5F900F0}"/>
                </a:ext>
              </a:extLst>
            </p:cNvPr>
            <p:cNvSpPr/>
            <p:nvPr/>
          </p:nvSpPr>
          <p:spPr>
            <a:xfrm>
              <a:off x="6311720" y="2124363"/>
              <a:ext cx="491424" cy="25112"/>
            </a:xfrm>
            <a:custGeom>
              <a:avLst/>
              <a:gdLst>
                <a:gd name="connsiteX0" fmla="*/ 180 w 491424"/>
                <a:gd name="connsiteY0" fmla="*/ 25112 h 25112"/>
                <a:gd name="connsiteX1" fmla="*/ 312918 w 491424"/>
                <a:gd name="connsiteY1" fmla="*/ 2887 h 25112"/>
                <a:gd name="connsiteX2" fmla="*/ 490718 w 491424"/>
                <a:gd name="connsiteY2" fmla="*/ 1300 h 25112"/>
                <a:gd name="connsiteX3" fmla="*/ 358955 w 491424"/>
                <a:gd name="connsiteY3" fmla="*/ 12412 h 25112"/>
                <a:gd name="connsiteX4" fmla="*/ 180 w 491424"/>
                <a:gd name="connsiteY4" fmla="*/ 25112 h 25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424" h="25112">
                  <a:moveTo>
                    <a:pt x="180" y="25112"/>
                  </a:moveTo>
                  <a:cubicBezTo>
                    <a:pt x="-7493" y="23525"/>
                    <a:pt x="231162" y="6856"/>
                    <a:pt x="312918" y="2887"/>
                  </a:cubicBezTo>
                  <a:cubicBezTo>
                    <a:pt x="394674" y="-1082"/>
                    <a:pt x="483045" y="-287"/>
                    <a:pt x="490718" y="1300"/>
                  </a:cubicBezTo>
                  <a:cubicBezTo>
                    <a:pt x="498391" y="2887"/>
                    <a:pt x="442828" y="9237"/>
                    <a:pt x="358955" y="12412"/>
                  </a:cubicBezTo>
                  <a:lnTo>
                    <a:pt x="180" y="2511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: 図形 1299">
              <a:extLst>
                <a:ext uri="{FF2B5EF4-FFF2-40B4-BE49-F238E27FC236}">
                  <a16:creationId xmlns:a16="http://schemas.microsoft.com/office/drawing/2014/main" id="{6C8FD93F-A043-4E17-B27B-73FACD544066}"/>
                </a:ext>
              </a:extLst>
            </p:cNvPr>
            <p:cNvSpPr/>
            <p:nvPr/>
          </p:nvSpPr>
          <p:spPr>
            <a:xfrm>
              <a:off x="6338874" y="2136422"/>
              <a:ext cx="456259" cy="33363"/>
            </a:xfrm>
            <a:custGeom>
              <a:avLst/>
              <a:gdLst>
                <a:gd name="connsiteX0" fmla="*/ 14 w 456259"/>
                <a:gd name="connsiteY0" fmla="*/ 30516 h 33363"/>
                <a:gd name="connsiteX1" fmla="*/ 371489 w 456259"/>
                <a:gd name="connsiteY1" fmla="*/ 32103 h 33363"/>
                <a:gd name="connsiteX2" fmla="*/ 436576 w 456259"/>
                <a:gd name="connsiteY2" fmla="*/ 30516 h 33363"/>
                <a:gd name="connsiteX3" fmla="*/ 450864 w 456259"/>
                <a:gd name="connsiteY3" fmla="*/ 353 h 33363"/>
                <a:gd name="connsiteX4" fmla="*/ 450864 w 456259"/>
                <a:gd name="connsiteY4" fmla="*/ 14641 h 33363"/>
                <a:gd name="connsiteX5" fmla="*/ 385776 w 456259"/>
                <a:gd name="connsiteY5" fmla="*/ 24166 h 33363"/>
                <a:gd name="connsiteX6" fmla="*/ 14 w 456259"/>
                <a:gd name="connsiteY6" fmla="*/ 30516 h 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259" h="33363">
                  <a:moveTo>
                    <a:pt x="14" y="30516"/>
                  </a:moveTo>
                  <a:cubicBezTo>
                    <a:pt x="-2367" y="31839"/>
                    <a:pt x="298729" y="32103"/>
                    <a:pt x="371489" y="32103"/>
                  </a:cubicBezTo>
                  <a:cubicBezTo>
                    <a:pt x="444249" y="32103"/>
                    <a:pt x="423347" y="35808"/>
                    <a:pt x="436576" y="30516"/>
                  </a:cubicBezTo>
                  <a:cubicBezTo>
                    <a:pt x="449805" y="25224"/>
                    <a:pt x="448483" y="2999"/>
                    <a:pt x="450864" y="353"/>
                  </a:cubicBezTo>
                  <a:cubicBezTo>
                    <a:pt x="453245" y="-2293"/>
                    <a:pt x="461712" y="10672"/>
                    <a:pt x="450864" y="14641"/>
                  </a:cubicBezTo>
                  <a:cubicBezTo>
                    <a:pt x="440016" y="18610"/>
                    <a:pt x="461976" y="22843"/>
                    <a:pt x="385776" y="24166"/>
                  </a:cubicBezTo>
                  <a:lnTo>
                    <a:pt x="14" y="3051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1" name="フリーフォーム: 図形 1300">
              <a:extLst>
                <a:ext uri="{FF2B5EF4-FFF2-40B4-BE49-F238E27FC236}">
                  <a16:creationId xmlns:a16="http://schemas.microsoft.com/office/drawing/2014/main" id="{714D818C-D0FC-47F0-A591-5ABDECA42B27}"/>
                </a:ext>
              </a:extLst>
            </p:cNvPr>
            <p:cNvSpPr/>
            <p:nvPr/>
          </p:nvSpPr>
          <p:spPr>
            <a:xfrm>
              <a:off x="6348413" y="2125238"/>
              <a:ext cx="498601" cy="60750"/>
            </a:xfrm>
            <a:custGeom>
              <a:avLst/>
              <a:gdLst>
                <a:gd name="connsiteX0" fmla="*/ 0 w 498601"/>
                <a:gd name="connsiteY0" fmla="*/ 54400 h 60750"/>
                <a:gd name="connsiteX1" fmla="*/ 463550 w 498601"/>
                <a:gd name="connsiteY1" fmla="*/ 46462 h 60750"/>
                <a:gd name="connsiteX2" fmla="*/ 465137 w 498601"/>
                <a:gd name="connsiteY2" fmla="*/ 17887 h 60750"/>
                <a:gd name="connsiteX3" fmla="*/ 458787 w 498601"/>
                <a:gd name="connsiteY3" fmla="*/ 425 h 60750"/>
                <a:gd name="connsiteX4" fmla="*/ 452437 w 498601"/>
                <a:gd name="connsiteY4" fmla="*/ 35350 h 60750"/>
                <a:gd name="connsiteX5" fmla="*/ 342900 w 498601"/>
                <a:gd name="connsiteY5" fmla="*/ 60750 h 60750"/>
                <a:gd name="connsiteX6" fmla="*/ 0 w 498601"/>
                <a:gd name="connsiteY6" fmla="*/ 54400 h 60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601" h="60750">
                  <a:moveTo>
                    <a:pt x="0" y="54400"/>
                  </a:moveTo>
                  <a:cubicBezTo>
                    <a:pt x="20108" y="52019"/>
                    <a:pt x="386027" y="52547"/>
                    <a:pt x="463550" y="46462"/>
                  </a:cubicBezTo>
                  <a:cubicBezTo>
                    <a:pt x="541073" y="40377"/>
                    <a:pt x="465931" y="25560"/>
                    <a:pt x="465137" y="17887"/>
                  </a:cubicBezTo>
                  <a:cubicBezTo>
                    <a:pt x="464343" y="10214"/>
                    <a:pt x="460904" y="-2485"/>
                    <a:pt x="458787" y="425"/>
                  </a:cubicBezTo>
                  <a:cubicBezTo>
                    <a:pt x="456670" y="3335"/>
                    <a:pt x="471752" y="25296"/>
                    <a:pt x="452437" y="35350"/>
                  </a:cubicBezTo>
                  <a:cubicBezTo>
                    <a:pt x="433123" y="45404"/>
                    <a:pt x="420423" y="59427"/>
                    <a:pt x="342900" y="60750"/>
                  </a:cubicBezTo>
                  <a:lnTo>
                    <a:pt x="0" y="544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2" name="フリーフォーム: 図形 1301">
              <a:extLst>
                <a:ext uri="{FF2B5EF4-FFF2-40B4-BE49-F238E27FC236}">
                  <a16:creationId xmlns:a16="http://schemas.microsoft.com/office/drawing/2014/main" id="{47EBC820-F4B1-4872-91E6-E0C74FB33FE5}"/>
                </a:ext>
              </a:extLst>
            </p:cNvPr>
            <p:cNvSpPr/>
            <p:nvPr/>
          </p:nvSpPr>
          <p:spPr>
            <a:xfrm>
              <a:off x="6818748" y="1468348"/>
              <a:ext cx="316916" cy="687899"/>
            </a:xfrm>
            <a:custGeom>
              <a:avLst/>
              <a:gdLst>
                <a:gd name="connsiteX0" fmla="*/ 315477 w 316916"/>
                <a:gd name="connsiteY0" fmla="*/ 12790 h 687899"/>
                <a:gd name="connsiteX1" fmla="*/ 210702 w 316916"/>
                <a:gd name="connsiteY1" fmla="*/ 63590 h 687899"/>
                <a:gd name="connsiteX2" fmla="*/ 12265 w 316916"/>
                <a:gd name="connsiteY2" fmla="*/ 652552 h 687899"/>
                <a:gd name="connsiteX3" fmla="*/ 40840 w 316916"/>
                <a:gd name="connsiteY3" fmla="*/ 570002 h 687899"/>
                <a:gd name="connsiteX4" fmla="*/ 201177 w 316916"/>
                <a:gd name="connsiteY4" fmla="*/ 146140 h 687899"/>
                <a:gd name="connsiteX5" fmla="*/ 267852 w 316916"/>
                <a:gd name="connsiteY5" fmla="*/ 33427 h 687899"/>
                <a:gd name="connsiteX6" fmla="*/ 315477 w 316916"/>
                <a:gd name="connsiteY6" fmla="*/ 12790 h 687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916" h="687899">
                  <a:moveTo>
                    <a:pt x="315477" y="12790"/>
                  </a:moveTo>
                  <a:cubicBezTo>
                    <a:pt x="305952" y="17817"/>
                    <a:pt x="261237" y="-43037"/>
                    <a:pt x="210702" y="63590"/>
                  </a:cubicBezTo>
                  <a:cubicBezTo>
                    <a:pt x="160167" y="170217"/>
                    <a:pt x="40575" y="568150"/>
                    <a:pt x="12265" y="652552"/>
                  </a:cubicBezTo>
                  <a:cubicBezTo>
                    <a:pt x="-16045" y="736954"/>
                    <a:pt x="9355" y="654404"/>
                    <a:pt x="40840" y="570002"/>
                  </a:cubicBezTo>
                  <a:cubicBezTo>
                    <a:pt x="72325" y="485600"/>
                    <a:pt x="163342" y="235569"/>
                    <a:pt x="201177" y="146140"/>
                  </a:cubicBezTo>
                  <a:cubicBezTo>
                    <a:pt x="239012" y="56711"/>
                    <a:pt x="250919" y="54065"/>
                    <a:pt x="267852" y="33427"/>
                  </a:cubicBezTo>
                  <a:cubicBezTo>
                    <a:pt x="284785" y="12789"/>
                    <a:pt x="325002" y="7763"/>
                    <a:pt x="315477" y="127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: 図形 1302">
              <a:extLst>
                <a:ext uri="{FF2B5EF4-FFF2-40B4-BE49-F238E27FC236}">
                  <a16:creationId xmlns:a16="http://schemas.microsoft.com/office/drawing/2014/main" id="{FE331B07-3120-402E-BCEA-03ACC99CB2C3}"/>
                </a:ext>
              </a:extLst>
            </p:cNvPr>
            <p:cNvSpPr/>
            <p:nvPr/>
          </p:nvSpPr>
          <p:spPr>
            <a:xfrm>
              <a:off x="6856672" y="1487677"/>
              <a:ext cx="587648" cy="821896"/>
            </a:xfrm>
            <a:custGeom>
              <a:avLst/>
              <a:gdLst>
                <a:gd name="connsiteX0" fmla="*/ 587116 w 587648"/>
                <a:gd name="connsiteY0" fmla="*/ 268098 h 821896"/>
                <a:gd name="connsiteX1" fmla="*/ 402966 w 587648"/>
                <a:gd name="connsiteY1" fmla="*/ 37911 h 821896"/>
                <a:gd name="connsiteX2" fmla="*/ 318828 w 587648"/>
                <a:gd name="connsiteY2" fmla="*/ 18861 h 821896"/>
                <a:gd name="connsiteX3" fmla="*/ 195003 w 587648"/>
                <a:gd name="connsiteY3" fmla="*/ 226823 h 821896"/>
                <a:gd name="connsiteX4" fmla="*/ 9266 w 587648"/>
                <a:gd name="connsiteY4" fmla="*/ 799911 h 821896"/>
                <a:gd name="connsiteX5" fmla="*/ 33078 w 587648"/>
                <a:gd name="connsiteY5" fmla="*/ 679261 h 821896"/>
                <a:gd name="connsiteX6" fmla="*/ 77528 w 587648"/>
                <a:gd name="connsiteY6" fmla="*/ 452248 h 821896"/>
                <a:gd name="connsiteX7" fmla="*/ 339466 w 587648"/>
                <a:gd name="connsiteY7" fmla="*/ 55373 h 821896"/>
                <a:gd name="connsiteX8" fmla="*/ 587116 w 587648"/>
                <a:gd name="connsiteY8" fmla="*/ 268098 h 82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7648" h="821896">
                  <a:moveTo>
                    <a:pt x="587116" y="268098"/>
                  </a:moveTo>
                  <a:cubicBezTo>
                    <a:pt x="597699" y="265188"/>
                    <a:pt x="447681" y="79450"/>
                    <a:pt x="402966" y="37911"/>
                  </a:cubicBezTo>
                  <a:cubicBezTo>
                    <a:pt x="358251" y="-3628"/>
                    <a:pt x="353488" y="-12624"/>
                    <a:pt x="318828" y="18861"/>
                  </a:cubicBezTo>
                  <a:cubicBezTo>
                    <a:pt x="284167" y="50346"/>
                    <a:pt x="246597" y="96648"/>
                    <a:pt x="195003" y="226823"/>
                  </a:cubicBezTo>
                  <a:cubicBezTo>
                    <a:pt x="143409" y="356998"/>
                    <a:pt x="36253" y="724505"/>
                    <a:pt x="9266" y="799911"/>
                  </a:cubicBezTo>
                  <a:cubicBezTo>
                    <a:pt x="-17722" y="875317"/>
                    <a:pt x="21701" y="737205"/>
                    <a:pt x="33078" y="679261"/>
                  </a:cubicBezTo>
                  <a:cubicBezTo>
                    <a:pt x="44455" y="621317"/>
                    <a:pt x="26463" y="556229"/>
                    <a:pt x="77528" y="452248"/>
                  </a:cubicBezTo>
                  <a:cubicBezTo>
                    <a:pt x="128593" y="348267"/>
                    <a:pt x="253212" y="85800"/>
                    <a:pt x="339466" y="55373"/>
                  </a:cubicBezTo>
                  <a:cubicBezTo>
                    <a:pt x="425720" y="24946"/>
                    <a:pt x="576533" y="271008"/>
                    <a:pt x="587116" y="2680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: 図形 1303">
              <a:extLst>
                <a:ext uri="{FF2B5EF4-FFF2-40B4-BE49-F238E27FC236}">
                  <a16:creationId xmlns:a16="http://schemas.microsoft.com/office/drawing/2014/main" id="{3AF07D4C-9EC7-4CF7-94DC-2A3132C6D9DD}"/>
                </a:ext>
              </a:extLst>
            </p:cNvPr>
            <p:cNvSpPr/>
            <p:nvPr/>
          </p:nvSpPr>
          <p:spPr>
            <a:xfrm>
              <a:off x="6894935" y="1631594"/>
              <a:ext cx="642708" cy="672008"/>
            </a:xfrm>
            <a:custGeom>
              <a:avLst/>
              <a:gdLst>
                <a:gd name="connsiteX0" fmla="*/ 634578 w 642708"/>
                <a:gd name="connsiteY0" fmla="*/ 286106 h 672008"/>
                <a:gd name="connsiteX1" fmla="*/ 540915 w 642708"/>
                <a:gd name="connsiteY1" fmla="*/ 149581 h 672008"/>
                <a:gd name="connsiteX2" fmla="*/ 332953 w 642708"/>
                <a:gd name="connsiteY2" fmla="*/ 6706 h 672008"/>
                <a:gd name="connsiteX3" fmla="*/ 191665 w 642708"/>
                <a:gd name="connsiteY3" fmla="*/ 343256 h 672008"/>
                <a:gd name="connsiteX4" fmla="*/ 5928 w 642708"/>
                <a:gd name="connsiteY4" fmla="*/ 660756 h 672008"/>
                <a:gd name="connsiteX5" fmla="*/ 63078 w 642708"/>
                <a:gd name="connsiteY5" fmla="*/ 551219 h 672008"/>
                <a:gd name="connsiteX6" fmla="*/ 232940 w 642708"/>
                <a:gd name="connsiteY6" fmla="*/ 82906 h 672008"/>
                <a:gd name="connsiteX7" fmla="*/ 340890 w 642708"/>
                <a:gd name="connsiteY7" fmla="*/ 14644 h 672008"/>
                <a:gd name="connsiteX8" fmla="*/ 634578 w 642708"/>
                <a:gd name="connsiteY8" fmla="*/ 286106 h 672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2708" h="672008">
                  <a:moveTo>
                    <a:pt x="634578" y="286106"/>
                  </a:moveTo>
                  <a:cubicBezTo>
                    <a:pt x="667916" y="308596"/>
                    <a:pt x="591186" y="196148"/>
                    <a:pt x="540915" y="149581"/>
                  </a:cubicBezTo>
                  <a:cubicBezTo>
                    <a:pt x="490644" y="103014"/>
                    <a:pt x="391161" y="-25573"/>
                    <a:pt x="332953" y="6706"/>
                  </a:cubicBezTo>
                  <a:cubicBezTo>
                    <a:pt x="274745" y="38985"/>
                    <a:pt x="246169" y="234248"/>
                    <a:pt x="191665" y="343256"/>
                  </a:cubicBezTo>
                  <a:cubicBezTo>
                    <a:pt x="137161" y="452264"/>
                    <a:pt x="27359" y="626096"/>
                    <a:pt x="5928" y="660756"/>
                  </a:cubicBezTo>
                  <a:cubicBezTo>
                    <a:pt x="-15503" y="695416"/>
                    <a:pt x="25243" y="647527"/>
                    <a:pt x="63078" y="551219"/>
                  </a:cubicBezTo>
                  <a:cubicBezTo>
                    <a:pt x="100913" y="454911"/>
                    <a:pt x="186638" y="172335"/>
                    <a:pt x="232940" y="82906"/>
                  </a:cubicBezTo>
                  <a:cubicBezTo>
                    <a:pt x="279242" y="-6523"/>
                    <a:pt x="274744" y="-13402"/>
                    <a:pt x="340890" y="14644"/>
                  </a:cubicBezTo>
                  <a:cubicBezTo>
                    <a:pt x="407036" y="42690"/>
                    <a:pt x="601240" y="263616"/>
                    <a:pt x="634578" y="286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: 図形 1304">
              <a:extLst>
                <a:ext uri="{FF2B5EF4-FFF2-40B4-BE49-F238E27FC236}">
                  <a16:creationId xmlns:a16="http://schemas.microsoft.com/office/drawing/2014/main" id="{21877F62-EC6C-4DBF-82A7-EEF928908FC0}"/>
                </a:ext>
              </a:extLst>
            </p:cNvPr>
            <p:cNvSpPr/>
            <p:nvPr/>
          </p:nvSpPr>
          <p:spPr>
            <a:xfrm>
              <a:off x="6976623" y="2135298"/>
              <a:ext cx="718355" cy="461852"/>
            </a:xfrm>
            <a:custGeom>
              <a:avLst/>
              <a:gdLst>
                <a:gd name="connsiteX0" fmla="*/ 440 w 718355"/>
                <a:gd name="connsiteY0" fmla="*/ 461852 h 461852"/>
                <a:gd name="connsiteX1" fmla="*/ 406840 w 718355"/>
                <a:gd name="connsiteY1" fmla="*/ 72915 h 461852"/>
                <a:gd name="connsiteX2" fmla="*/ 700527 w 718355"/>
                <a:gd name="connsiteY2" fmla="*/ 134827 h 461852"/>
                <a:gd name="connsiteX3" fmla="*/ 671952 w 718355"/>
                <a:gd name="connsiteY3" fmla="*/ 88790 h 461852"/>
                <a:gd name="connsiteX4" fmla="*/ 557652 w 718355"/>
                <a:gd name="connsiteY4" fmla="*/ 1477 h 461852"/>
                <a:gd name="connsiteX5" fmla="*/ 332227 w 718355"/>
                <a:gd name="connsiteY5" fmla="*/ 69740 h 461852"/>
                <a:gd name="connsiteX6" fmla="*/ 440 w 718355"/>
                <a:gd name="connsiteY6" fmla="*/ 461852 h 46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355" h="461852">
                  <a:moveTo>
                    <a:pt x="440" y="461852"/>
                  </a:moveTo>
                  <a:cubicBezTo>
                    <a:pt x="12875" y="462381"/>
                    <a:pt x="290159" y="127419"/>
                    <a:pt x="406840" y="72915"/>
                  </a:cubicBezTo>
                  <a:cubicBezTo>
                    <a:pt x="523521" y="18411"/>
                    <a:pt x="656342" y="132181"/>
                    <a:pt x="700527" y="134827"/>
                  </a:cubicBezTo>
                  <a:cubicBezTo>
                    <a:pt x="744712" y="137473"/>
                    <a:pt x="695764" y="111015"/>
                    <a:pt x="671952" y="88790"/>
                  </a:cubicBezTo>
                  <a:cubicBezTo>
                    <a:pt x="648140" y="66565"/>
                    <a:pt x="614273" y="4652"/>
                    <a:pt x="557652" y="1477"/>
                  </a:cubicBezTo>
                  <a:cubicBezTo>
                    <a:pt x="501031" y="-1698"/>
                    <a:pt x="422185" y="-6725"/>
                    <a:pt x="332227" y="69740"/>
                  </a:cubicBezTo>
                  <a:cubicBezTo>
                    <a:pt x="242269" y="146205"/>
                    <a:pt x="-11995" y="461323"/>
                    <a:pt x="440" y="4618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: 図形 1305">
              <a:extLst>
                <a:ext uri="{FF2B5EF4-FFF2-40B4-BE49-F238E27FC236}">
                  <a16:creationId xmlns:a16="http://schemas.microsoft.com/office/drawing/2014/main" id="{E5860F4A-A523-4F58-8092-176C4BD7C491}"/>
                </a:ext>
              </a:extLst>
            </p:cNvPr>
            <p:cNvSpPr/>
            <p:nvPr/>
          </p:nvSpPr>
          <p:spPr>
            <a:xfrm>
              <a:off x="7210345" y="1935158"/>
              <a:ext cx="446269" cy="257794"/>
            </a:xfrm>
            <a:custGeom>
              <a:avLst/>
              <a:gdLst>
                <a:gd name="connsiteX0" fmla="*/ 80 w 446269"/>
                <a:gd name="connsiteY0" fmla="*/ 239717 h 257794"/>
                <a:gd name="connsiteX1" fmla="*/ 276305 w 446269"/>
                <a:gd name="connsiteY1" fmla="*/ 5 h 257794"/>
                <a:gd name="connsiteX2" fmla="*/ 438230 w 446269"/>
                <a:gd name="connsiteY2" fmla="*/ 247655 h 257794"/>
                <a:gd name="connsiteX3" fmla="*/ 409655 w 446269"/>
                <a:gd name="connsiteY3" fmla="*/ 193680 h 257794"/>
                <a:gd name="connsiteX4" fmla="*/ 304880 w 446269"/>
                <a:gd name="connsiteY4" fmla="*/ 42867 h 257794"/>
                <a:gd name="connsiteX5" fmla="*/ 80 w 446269"/>
                <a:gd name="connsiteY5" fmla="*/ 239717 h 257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6269" h="257794">
                  <a:moveTo>
                    <a:pt x="80" y="239717"/>
                  </a:moveTo>
                  <a:cubicBezTo>
                    <a:pt x="-4682" y="232573"/>
                    <a:pt x="203280" y="-1318"/>
                    <a:pt x="276305" y="5"/>
                  </a:cubicBezTo>
                  <a:cubicBezTo>
                    <a:pt x="349330" y="1328"/>
                    <a:pt x="416005" y="215376"/>
                    <a:pt x="438230" y="247655"/>
                  </a:cubicBezTo>
                  <a:cubicBezTo>
                    <a:pt x="460455" y="279934"/>
                    <a:pt x="431880" y="227811"/>
                    <a:pt x="409655" y="193680"/>
                  </a:cubicBezTo>
                  <a:cubicBezTo>
                    <a:pt x="387430" y="159549"/>
                    <a:pt x="367586" y="39957"/>
                    <a:pt x="304880" y="42867"/>
                  </a:cubicBezTo>
                  <a:cubicBezTo>
                    <a:pt x="242174" y="45777"/>
                    <a:pt x="4842" y="246861"/>
                    <a:pt x="80" y="2397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: 図形 1306">
              <a:extLst>
                <a:ext uri="{FF2B5EF4-FFF2-40B4-BE49-F238E27FC236}">
                  <a16:creationId xmlns:a16="http://schemas.microsoft.com/office/drawing/2014/main" id="{27E5EEC1-449A-4E0D-BB34-774A3540D7D9}"/>
                </a:ext>
              </a:extLst>
            </p:cNvPr>
            <p:cNvSpPr/>
            <p:nvPr/>
          </p:nvSpPr>
          <p:spPr>
            <a:xfrm>
              <a:off x="7042193" y="2296211"/>
              <a:ext cx="667951" cy="362654"/>
            </a:xfrm>
            <a:custGeom>
              <a:avLst/>
              <a:gdLst>
                <a:gd name="connsiteX0" fmla="*/ 1545 w 667951"/>
                <a:gd name="connsiteY0" fmla="*/ 361264 h 362654"/>
                <a:gd name="connsiteX1" fmla="*/ 307932 w 667951"/>
                <a:gd name="connsiteY1" fmla="*/ 78689 h 362654"/>
                <a:gd name="connsiteX2" fmla="*/ 638132 w 667951"/>
                <a:gd name="connsiteY2" fmla="*/ 10427 h 362654"/>
                <a:gd name="connsiteX3" fmla="*/ 654007 w 667951"/>
                <a:gd name="connsiteY3" fmla="*/ 261252 h 362654"/>
                <a:gd name="connsiteX4" fmla="*/ 652420 w 667951"/>
                <a:gd name="connsiteY4" fmla="*/ 178702 h 362654"/>
                <a:gd name="connsiteX5" fmla="*/ 603207 w 667951"/>
                <a:gd name="connsiteY5" fmla="*/ 62814 h 362654"/>
                <a:gd name="connsiteX6" fmla="*/ 207920 w 667951"/>
                <a:gd name="connsiteY6" fmla="*/ 181877 h 362654"/>
                <a:gd name="connsiteX7" fmla="*/ 1545 w 667951"/>
                <a:gd name="connsiteY7" fmla="*/ 361264 h 362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7951" h="362654">
                  <a:moveTo>
                    <a:pt x="1545" y="361264"/>
                  </a:moveTo>
                  <a:cubicBezTo>
                    <a:pt x="18214" y="344066"/>
                    <a:pt x="201834" y="137162"/>
                    <a:pt x="307932" y="78689"/>
                  </a:cubicBezTo>
                  <a:cubicBezTo>
                    <a:pt x="414030" y="20216"/>
                    <a:pt x="580453" y="-20000"/>
                    <a:pt x="638132" y="10427"/>
                  </a:cubicBezTo>
                  <a:cubicBezTo>
                    <a:pt x="695811" y="40854"/>
                    <a:pt x="651626" y="233206"/>
                    <a:pt x="654007" y="261252"/>
                  </a:cubicBezTo>
                  <a:cubicBezTo>
                    <a:pt x="656388" y="289298"/>
                    <a:pt x="660887" y="211775"/>
                    <a:pt x="652420" y="178702"/>
                  </a:cubicBezTo>
                  <a:cubicBezTo>
                    <a:pt x="643953" y="145629"/>
                    <a:pt x="677290" y="62285"/>
                    <a:pt x="603207" y="62814"/>
                  </a:cubicBezTo>
                  <a:cubicBezTo>
                    <a:pt x="529124" y="63343"/>
                    <a:pt x="309520" y="132400"/>
                    <a:pt x="207920" y="181877"/>
                  </a:cubicBezTo>
                  <a:cubicBezTo>
                    <a:pt x="106320" y="231354"/>
                    <a:pt x="-15124" y="378462"/>
                    <a:pt x="1545" y="361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9" name="フリーフォーム: 図形 1308">
              <a:extLst>
                <a:ext uri="{FF2B5EF4-FFF2-40B4-BE49-F238E27FC236}">
                  <a16:creationId xmlns:a16="http://schemas.microsoft.com/office/drawing/2014/main" id="{0C45FD55-C507-45A7-A4A4-AC22FE6A761F}"/>
                </a:ext>
              </a:extLst>
            </p:cNvPr>
            <p:cNvSpPr/>
            <p:nvPr/>
          </p:nvSpPr>
          <p:spPr>
            <a:xfrm>
              <a:off x="7105372" y="2434930"/>
              <a:ext cx="490045" cy="317800"/>
            </a:xfrm>
            <a:custGeom>
              <a:avLst/>
              <a:gdLst>
                <a:gd name="connsiteX0" fmla="*/ 278 w 490045"/>
                <a:gd name="connsiteY0" fmla="*/ 317795 h 317800"/>
                <a:gd name="connsiteX1" fmla="*/ 433666 w 490045"/>
                <a:gd name="connsiteY1" fmla="*/ 27283 h 317800"/>
                <a:gd name="connsiteX2" fmla="*/ 486053 w 490045"/>
                <a:gd name="connsiteY2" fmla="*/ 32045 h 317800"/>
                <a:gd name="connsiteX3" fmla="*/ 446366 w 490045"/>
                <a:gd name="connsiteY3" fmla="*/ 28870 h 317800"/>
                <a:gd name="connsiteX4" fmla="*/ 368578 w 490045"/>
                <a:gd name="connsiteY4" fmla="*/ 19345 h 317800"/>
                <a:gd name="connsiteX5" fmla="*/ 278 w 490045"/>
                <a:gd name="connsiteY5" fmla="*/ 317795 h 3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045" h="317800">
                  <a:moveTo>
                    <a:pt x="278" y="317795"/>
                  </a:moveTo>
                  <a:cubicBezTo>
                    <a:pt x="11126" y="319118"/>
                    <a:pt x="352704" y="74908"/>
                    <a:pt x="433666" y="27283"/>
                  </a:cubicBezTo>
                  <a:cubicBezTo>
                    <a:pt x="514629" y="-20342"/>
                    <a:pt x="483936" y="31781"/>
                    <a:pt x="486053" y="32045"/>
                  </a:cubicBezTo>
                  <a:cubicBezTo>
                    <a:pt x="488170" y="32309"/>
                    <a:pt x="465945" y="30987"/>
                    <a:pt x="446366" y="28870"/>
                  </a:cubicBezTo>
                  <a:cubicBezTo>
                    <a:pt x="426787" y="26753"/>
                    <a:pt x="437899" y="-28280"/>
                    <a:pt x="368578" y="19345"/>
                  </a:cubicBezTo>
                  <a:cubicBezTo>
                    <a:pt x="299257" y="66970"/>
                    <a:pt x="-10570" y="316472"/>
                    <a:pt x="278" y="3177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0" name="フリーフォーム: 図形 1309">
              <a:extLst>
                <a:ext uri="{FF2B5EF4-FFF2-40B4-BE49-F238E27FC236}">
                  <a16:creationId xmlns:a16="http://schemas.microsoft.com/office/drawing/2014/main" id="{D92A7624-B37D-474D-9C99-68EB1CA0CC55}"/>
                </a:ext>
              </a:extLst>
            </p:cNvPr>
            <p:cNvSpPr/>
            <p:nvPr/>
          </p:nvSpPr>
          <p:spPr>
            <a:xfrm>
              <a:off x="7601193" y="2471568"/>
              <a:ext cx="115692" cy="195354"/>
            </a:xfrm>
            <a:custGeom>
              <a:avLst/>
              <a:gdLst>
                <a:gd name="connsiteX0" fmla="*/ 1345 w 115692"/>
                <a:gd name="connsiteY0" fmla="*/ 170 h 195354"/>
                <a:gd name="connsiteX1" fmla="*/ 53732 w 115692"/>
                <a:gd name="connsiteY1" fmla="*/ 55732 h 195354"/>
                <a:gd name="connsiteX2" fmla="*/ 96595 w 115692"/>
                <a:gd name="connsiteY2" fmla="*/ 193845 h 195354"/>
                <a:gd name="connsiteX3" fmla="*/ 82307 w 115692"/>
                <a:gd name="connsiteY3" fmla="*/ 123995 h 195354"/>
                <a:gd name="connsiteX4" fmla="*/ 112470 w 115692"/>
                <a:gd name="connsiteY4" fmla="*/ 41445 h 195354"/>
                <a:gd name="connsiteX5" fmla="*/ 1345 w 115692"/>
                <a:gd name="connsiteY5" fmla="*/ 170 h 1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692" h="195354">
                  <a:moveTo>
                    <a:pt x="1345" y="170"/>
                  </a:moveTo>
                  <a:cubicBezTo>
                    <a:pt x="-8445" y="2551"/>
                    <a:pt x="37857" y="23453"/>
                    <a:pt x="53732" y="55732"/>
                  </a:cubicBezTo>
                  <a:cubicBezTo>
                    <a:pt x="69607" y="88011"/>
                    <a:pt x="91833" y="182468"/>
                    <a:pt x="96595" y="193845"/>
                  </a:cubicBezTo>
                  <a:cubicBezTo>
                    <a:pt x="101357" y="205222"/>
                    <a:pt x="79661" y="149395"/>
                    <a:pt x="82307" y="123995"/>
                  </a:cubicBezTo>
                  <a:cubicBezTo>
                    <a:pt x="84953" y="98595"/>
                    <a:pt x="127551" y="62083"/>
                    <a:pt x="112470" y="41445"/>
                  </a:cubicBezTo>
                  <a:cubicBezTo>
                    <a:pt x="97389" y="20808"/>
                    <a:pt x="11135" y="-2211"/>
                    <a:pt x="1345" y="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1" name="フリーフォーム: 図形 1310">
              <a:extLst>
                <a:ext uri="{FF2B5EF4-FFF2-40B4-BE49-F238E27FC236}">
                  <a16:creationId xmlns:a16="http://schemas.microsoft.com/office/drawing/2014/main" id="{73FD31E9-C049-48A8-8E5D-CBDAB6B6E978}"/>
                </a:ext>
              </a:extLst>
            </p:cNvPr>
            <p:cNvSpPr/>
            <p:nvPr/>
          </p:nvSpPr>
          <p:spPr>
            <a:xfrm>
              <a:off x="7151688" y="2713693"/>
              <a:ext cx="485820" cy="70782"/>
            </a:xfrm>
            <a:custGeom>
              <a:avLst/>
              <a:gdLst>
                <a:gd name="connsiteX0" fmla="*/ 0 w 485820"/>
                <a:gd name="connsiteY0" fmla="*/ 70782 h 70782"/>
                <a:gd name="connsiteX1" fmla="*/ 276225 w 485820"/>
                <a:gd name="connsiteY1" fmla="*/ 48557 h 70782"/>
                <a:gd name="connsiteX2" fmla="*/ 484187 w 485820"/>
                <a:gd name="connsiteY2" fmla="*/ 932 h 70782"/>
                <a:gd name="connsiteX3" fmla="*/ 365125 w 485820"/>
                <a:gd name="connsiteY3" fmla="*/ 18395 h 70782"/>
                <a:gd name="connsiteX4" fmla="*/ 219075 w 485820"/>
                <a:gd name="connsiteY4" fmla="*/ 35857 h 70782"/>
                <a:gd name="connsiteX5" fmla="*/ 0 w 485820"/>
                <a:gd name="connsiteY5" fmla="*/ 70782 h 7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5820" h="70782">
                  <a:moveTo>
                    <a:pt x="0" y="70782"/>
                  </a:moveTo>
                  <a:cubicBezTo>
                    <a:pt x="97763" y="65490"/>
                    <a:pt x="195527" y="60199"/>
                    <a:pt x="276225" y="48557"/>
                  </a:cubicBezTo>
                  <a:cubicBezTo>
                    <a:pt x="356923" y="36915"/>
                    <a:pt x="469370" y="5959"/>
                    <a:pt x="484187" y="932"/>
                  </a:cubicBezTo>
                  <a:cubicBezTo>
                    <a:pt x="499004" y="-4095"/>
                    <a:pt x="409310" y="12574"/>
                    <a:pt x="365125" y="18395"/>
                  </a:cubicBezTo>
                  <a:cubicBezTo>
                    <a:pt x="320940" y="24216"/>
                    <a:pt x="219075" y="35857"/>
                    <a:pt x="219075" y="35857"/>
                  </a:cubicBezTo>
                  <a:lnTo>
                    <a:pt x="0" y="7078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2" name="フリーフォーム: 図形 1311">
              <a:extLst>
                <a:ext uri="{FF2B5EF4-FFF2-40B4-BE49-F238E27FC236}">
                  <a16:creationId xmlns:a16="http://schemas.microsoft.com/office/drawing/2014/main" id="{22A10655-2DCE-49D4-9499-11C97EA39842}"/>
                </a:ext>
              </a:extLst>
            </p:cNvPr>
            <p:cNvSpPr/>
            <p:nvPr/>
          </p:nvSpPr>
          <p:spPr>
            <a:xfrm>
              <a:off x="7552935" y="2679058"/>
              <a:ext cx="192087" cy="202569"/>
            </a:xfrm>
            <a:custGeom>
              <a:avLst/>
              <a:gdLst>
                <a:gd name="connsiteX0" fmla="*/ 390 w 192087"/>
                <a:gd name="connsiteY0" fmla="*/ 32392 h 202569"/>
                <a:gd name="connsiteX1" fmla="*/ 138503 w 192087"/>
                <a:gd name="connsiteY1" fmla="*/ 8580 h 202569"/>
                <a:gd name="connsiteX2" fmla="*/ 136915 w 192087"/>
                <a:gd name="connsiteY2" fmla="*/ 197492 h 202569"/>
                <a:gd name="connsiteX3" fmla="*/ 133740 w 192087"/>
                <a:gd name="connsiteY3" fmla="*/ 138755 h 202569"/>
                <a:gd name="connsiteX4" fmla="*/ 187715 w 192087"/>
                <a:gd name="connsiteY4" fmla="*/ 33980 h 202569"/>
                <a:gd name="connsiteX5" fmla="*/ 390 w 192087"/>
                <a:gd name="connsiteY5" fmla="*/ 32392 h 202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087" h="202569">
                  <a:moveTo>
                    <a:pt x="390" y="32392"/>
                  </a:moveTo>
                  <a:cubicBezTo>
                    <a:pt x="-7812" y="28159"/>
                    <a:pt x="115749" y="-18937"/>
                    <a:pt x="138503" y="8580"/>
                  </a:cubicBezTo>
                  <a:cubicBezTo>
                    <a:pt x="161257" y="36097"/>
                    <a:pt x="137709" y="175796"/>
                    <a:pt x="136915" y="197492"/>
                  </a:cubicBezTo>
                  <a:cubicBezTo>
                    <a:pt x="136121" y="219188"/>
                    <a:pt x="125273" y="166007"/>
                    <a:pt x="133740" y="138755"/>
                  </a:cubicBezTo>
                  <a:cubicBezTo>
                    <a:pt x="142207" y="111503"/>
                    <a:pt x="209675" y="51442"/>
                    <a:pt x="187715" y="33980"/>
                  </a:cubicBezTo>
                  <a:cubicBezTo>
                    <a:pt x="165755" y="16518"/>
                    <a:pt x="8592" y="36625"/>
                    <a:pt x="390" y="323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3" name="フリーフォーム: 図形 1312">
              <a:extLst>
                <a:ext uri="{FF2B5EF4-FFF2-40B4-BE49-F238E27FC236}">
                  <a16:creationId xmlns:a16="http://schemas.microsoft.com/office/drawing/2014/main" id="{B2E8B57A-DC9B-4C5D-8861-5ED0424D941F}"/>
                </a:ext>
              </a:extLst>
            </p:cNvPr>
            <p:cNvSpPr/>
            <p:nvPr/>
          </p:nvSpPr>
          <p:spPr>
            <a:xfrm>
              <a:off x="7167405" y="2841582"/>
              <a:ext cx="483064" cy="27582"/>
            </a:xfrm>
            <a:custGeom>
              <a:avLst/>
              <a:gdLst>
                <a:gd name="connsiteX0" fmla="*/ 11270 w 483064"/>
                <a:gd name="connsiteY0" fmla="*/ 25443 h 27582"/>
                <a:gd name="connsiteX1" fmla="*/ 403383 w 483064"/>
                <a:gd name="connsiteY1" fmla="*/ 25443 h 27582"/>
                <a:gd name="connsiteX2" fmla="*/ 481170 w 483064"/>
                <a:gd name="connsiteY2" fmla="*/ 43 h 27582"/>
                <a:gd name="connsiteX3" fmla="*/ 365283 w 483064"/>
                <a:gd name="connsiteY3" fmla="*/ 19093 h 27582"/>
                <a:gd name="connsiteX4" fmla="*/ 276383 w 483064"/>
                <a:gd name="connsiteY4" fmla="*/ 9568 h 27582"/>
                <a:gd name="connsiteX5" fmla="*/ 120808 w 483064"/>
                <a:gd name="connsiteY5" fmla="*/ 19093 h 27582"/>
                <a:gd name="connsiteX6" fmla="*/ 11270 w 483064"/>
                <a:gd name="connsiteY6" fmla="*/ 25443 h 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3064" h="27582">
                  <a:moveTo>
                    <a:pt x="11270" y="25443"/>
                  </a:moveTo>
                  <a:cubicBezTo>
                    <a:pt x="58366" y="26501"/>
                    <a:pt x="325066" y="29676"/>
                    <a:pt x="403383" y="25443"/>
                  </a:cubicBezTo>
                  <a:cubicBezTo>
                    <a:pt x="481700" y="21210"/>
                    <a:pt x="487520" y="1101"/>
                    <a:pt x="481170" y="43"/>
                  </a:cubicBezTo>
                  <a:cubicBezTo>
                    <a:pt x="474820" y="-1015"/>
                    <a:pt x="399414" y="17506"/>
                    <a:pt x="365283" y="19093"/>
                  </a:cubicBezTo>
                  <a:cubicBezTo>
                    <a:pt x="331152" y="20680"/>
                    <a:pt x="317129" y="9568"/>
                    <a:pt x="276383" y="9568"/>
                  </a:cubicBezTo>
                  <a:cubicBezTo>
                    <a:pt x="235637" y="9568"/>
                    <a:pt x="164464" y="13272"/>
                    <a:pt x="120808" y="19093"/>
                  </a:cubicBezTo>
                  <a:cubicBezTo>
                    <a:pt x="77152" y="24914"/>
                    <a:pt x="-35826" y="24385"/>
                    <a:pt x="11270" y="254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4" name="フリーフォーム: 図形 1313">
              <a:extLst>
                <a:ext uri="{FF2B5EF4-FFF2-40B4-BE49-F238E27FC236}">
                  <a16:creationId xmlns:a16="http://schemas.microsoft.com/office/drawing/2014/main" id="{83D9341E-C4DF-4AF5-A8A9-D3A18F475E85}"/>
                </a:ext>
              </a:extLst>
            </p:cNvPr>
            <p:cNvSpPr/>
            <p:nvPr/>
          </p:nvSpPr>
          <p:spPr>
            <a:xfrm>
              <a:off x="7538880" y="2892729"/>
              <a:ext cx="172480" cy="265416"/>
            </a:xfrm>
            <a:custGeom>
              <a:avLst/>
              <a:gdLst>
                <a:gd name="connsiteX0" fmla="*/ 158 w 172480"/>
                <a:gd name="connsiteY0" fmla="*/ 23509 h 265416"/>
                <a:gd name="connsiteX1" fmla="*/ 138270 w 172480"/>
                <a:gd name="connsiteY1" fmla="*/ 15571 h 265416"/>
                <a:gd name="connsiteX2" fmla="*/ 87470 w 172480"/>
                <a:gd name="connsiteY2" fmla="*/ 255284 h 265416"/>
                <a:gd name="connsiteX3" fmla="*/ 106520 w 172480"/>
                <a:gd name="connsiteY3" fmla="*/ 201309 h 265416"/>
                <a:gd name="connsiteX4" fmla="*/ 170020 w 172480"/>
                <a:gd name="connsiteY4" fmla="*/ 23509 h 265416"/>
                <a:gd name="connsiteX5" fmla="*/ 158 w 172480"/>
                <a:gd name="connsiteY5" fmla="*/ 23509 h 265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480" h="265416">
                  <a:moveTo>
                    <a:pt x="158" y="23509"/>
                  </a:moveTo>
                  <a:cubicBezTo>
                    <a:pt x="-5134" y="22186"/>
                    <a:pt x="123718" y="-23058"/>
                    <a:pt x="138270" y="15571"/>
                  </a:cubicBezTo>
                  <a:cubicBezTo>
                    <a:pt x="152822" y="54200"/>
                    <a:pt x="92762" y="224328"/>
                    <a:pt x="87470" y="255284"/>
                  </a:cubicBezTo>
                  <a:cubicBezTo>
                    <a:pt x="82178" y="286240"/>
                    <a:pt x="92762" y="239938"/>
                    <a:pt x="106520" y="201309"/>
                  </a:cubicBezTo>
                  <a:cubicBezTo>
                    <a:pt x="120278" y="162680"/>
                    <a:pt x="185895" y="53407"/>
                    <a:pt x="170020" y="23509"/>
                  </a:cubicBezTo>
                  <a:cubicBezTo>
                    <a:pt x="154145" y="-6389"/>
                    <a:pt x="5450" y="24832"/>
                    <a:pt x="158" y="235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5" name="フリーフォーム: 図形 1314">
              <a:extLst>
                <a:ext uri="{FF2B5EF4-FFF2-40B4-BE49-F238E27FC236}">
                  <a16:creationId xmlns:a16="http://schemas.microsoft.com/office/drawing/2014/main" id="{9F509B9F-AF74-4F9C-A94C-A7DBCB5395DC}"/>
                </a:ext>
              </a:extLst>
            </p:cNvPr>
            <p:cNvSpPr/>
            <p:nvPr/>
          </p:nvSpPr>
          <p:spPr>
            <a:xfrm>
              <a:off x="6965144" y="2561084"/>
              <a:ext cx="494170" cy="583584"/>
            </a:xfrm>
            <a:custGeom>
              <a:avLst/>
              <a:gdLst>
                <a:gd name="connsiteX0" fmla="*/ 806 w 494170"/>
                <a:gd name="connsiteY0" fmla="*/ 83 h 583584"/>
                <a:gd name="connsiteX1" fmla="*/ 193423 w 494170"/>
                <a:gd name="connsiteY1" fmla="*/ 338749 h 583584"/>
                <a:gd name="connsiteX2" fmla="*/ 481289 w 494170"/>
                <a:gd name="connsiteY2" fmla="*/ 571583 h 583584"/>
                <a:gd name="connsiteX3" fmla="*/ 426256 w 494170"/>
                <a:gd name="connsiteY3" fmla="*/ 531366 h 583584"/>
                <a:gd name="connsiteX4" fmla="*/ 265389 w 494170"/>
                <a:gd name="connsiteY4" fmla="*/ 370499 h 583584"/>
                <a:gd name="connsiteX5" fmla="*/ 806 w 494170"/>
                <a:gd name="connsiteY5" fmla="*/ 83 h 58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170" h="583584">
                  <a:moveTo>
                    <a:pt x="806" y="83"/>
                  </a:moveTo>
                  <a:cubicBezTo>
                    <a:pt x="-11188" y="-5209"/>
                    <a:pt x="113343" y="243499"/>
                    <a:pt x="193423" y="338749"/>
                  </a:cubicBezTo>
                  <a:cubicBezTo>
                    <a:pt x="273503" y="433999"/>
                    <a:pt x="442484" y="539480"/>
                    <a:pt x="481289" y="571583"/>
                  </a:cubicBezTo>
                  <a:cubicBezTo>
                    <a:pt x="520094" y="603686"/>
                    <a:pt x="462239" y="564880"/>
                    <a:pt x="426256" y="531366"/>
                  </a:cubicBezTo>
                  <a:cubicBezTo>
                    <a:pt x="390273" y="497852"/>
                    <a:pt x="334181" y="456577"/>
                    <a:pt x="265389" y="370499"/>
                  </a:cubicBezTo>
                  <a:cubicBezTo>
                    <a:pt x="196597" y="284421"/>
                    <a:pt x="12800" y="5375"/>
                    <a:pt x="806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6" name="フリーフォーム: 図形 1315">
              <a:extLst>
                <a:ext uri="{FF2B5EF4-FFF2-40B4-BE49-F238E27FC236}">
                  <a16:creationId xmlns:a16="http://schemas.microsoft.com/office/drawing/2014/main" id="{C0700F00-61A2-4297-AA47-8F7E45158C6B}"/>
                </a:ext>
              </a:extLst>
            </p:cNvPr>
            <p:cNvSpPr/>
            <p:nvPr/>
          </p:nvSpPr>
          <p:spPr>
            <a:xfrm>
              <a:off x="7136234" y="3014133"/>
              <a:ext cx="368409" cy="257931"/>
            </a:xfrm>
            <a:custGeom>
              <a:avLst/>
              <a:gdLst>
                <a:gd name="connsiteX0" fmla="*/ 3283 w 368409"/>
                <a:gd name="connsiteY0" fmla="*/ 0 h 257931"/>
                <a:gd name="connsiteX1" fmla="*/ 77366 w 368409"/>
                <a:gd name="connsiteY1" fmla="*/ 162984 h 257931"/>
                <a:gd name="connsiteX2" fmla="*/ 358883 w 368409"/>
                <a:gd name="connsiteY2" fmla="*/ 256117 h 257931"/>
                <a:gd name="connsiteX3" fmla="*/ 289033 w 368409"/>
                <a:gd name="connsiteY3" fmla="*/ 220134 h 257931"/>
                <a:gd name="connsiteX4" fmla="*/ 157799 w 368409"/>
                <a:gd name="connsiteY4" fmla="*/ 165100 h 257931"/>
                <a:gd name="connsiteX5" fmla="*/ 3283 w 368409"/>
                <a:gd name="connsiteY5" fmla="*/ 0 h 257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8409" h="257931">
                  <a:moveTo>
                    <a:pt x="3283" y="0"/>
                  </a:moveTo>
                  <a:cubicBezTo>
                    <a:pt x="-10123" y="-353"/>
                    <a:pt x="18099" y="120298"/>
                    <a:pt x="77366" y="162984"/>
                  </a:cubicBezTo>
                  <a:cubicBezTo>
                    <a:pt x="136633" y="205670"/>
                    <a:pt x="323605" y="246592"/>
                    <a:pt x="358883" y="256117"/>
                  </a:cubicBezTo>
                  <a:cubicBezTo>
                    <a:pt x="394161" y="265642"/>
                    <a:pt x="322547" y="235304"/>
                    <a:pt x="289033" y="220134"/>
                  </a:cubicBezTo>
                  <a:cubicBezTo>
                    <a:pt x="255519" y="204965"/>
                    <a:pt x="206482" y="197556"/>
                    <a:pt x="157799" y="165100"/>
                  </a:cubicBezTo>
                  <a:cubicBezTo>
                    <a:pt x="109116" y="132644"/>
                    <a:pt x="16689" y="353"/>
                    <a:pt x="328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7" name="フリーフォーム: 図形 1316">
              <a:extLst>
                <a:ext uri="{FF2B5EF4-FFF2-40B4-BE49-F238E27FC236}">
                  <a16:creationId xmlns:a16="http://schemas.microsoft.com/office/drawing/2014/main" id="{5C27368E-D972-45F1-B024-A2EBAF6AFB62}"/>
                </a:ext>
              </a:extLst>
            </p:cNvPr>
            <p:cNvSpPr/>
            <p:nvPr/>
          </p:nvSpPr>
          <p:spPr>
            <a:xfrm>
              <a:off x="7385040" y="3211456"/>
              <a:ext cx="244176" cy="92705"/>
            </a:xfrm>
            <a:custGeom>
              <a:avLst/>
              <a:gdLst>
                <a:gd name="connsiteX0" fmla="*/ 10 w 244176"/>
                <a:gd name="connsiteY0" fmla="*/ 14344 h 92705"/>
                <a:gd name="connsiteX1" fmla="*/ 118543 w 244176"/>
                <a:gd name="connsiteY1" fmla="*/ 92661 h 92705"/>
                <a:gd name="connsiteX2" fmla="*/ 239193 w 244176"/>
                <a:gd name="connsiteY2" fmla="*/ 1644 h 92705"/>
                <a:gd name="connsiteX3" fmla="*/ 211677 w 244176"/>
                <a:gd name="connsiteY3" fmla="*/ 35511 h 92705"/>
                <a:gd name="connsiteX4" fmla="*/ 124893 w 244176"/>
                <a:gd name="connsiteY4" fmla="*/ 54561 h 92705"/>
                <a:gd name="connsiteX5" fmla="*/ 10 w 244176"/>
                <a:gd name="connsiteY5" fmla="*/ 14344 h 9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4176" h="92705">
                  <a:moveTo>
                    <a:pt x="10" y="14344"/>
                  </a:moveTo>
                  <a:cubicBezTo>
                    <a:pt x="-1048" y="20694"/>
                    <a:pt x="78679" y="94778"/>
                    <a:pt x="118543" y="92661"/>
                  </a:cubicBezTo>
                  <a:cubicBezTo>
                    <a:pt x="158407" y="90544"/>
                    <a:pt x="223671" y="11169"/>
                    <a:pt x="239193" y="1644"/>
                  </a:cubicBezTo>
                  <a:cubicBezTo>
                    <a:pt x="254715" y="-7881"/>
                    <a:pt x="230727" y="26692"/>
                    <a:pt x="211677" y="35511"/>
                  </a:cubicBezTo>
                  <a:cubicBezTo>
                    <a:pt x="192627" y="44330"/>
                    <a:pt x="155232" y="54561"/>
                    <a:pt x="124893" y="54561"/>
                  </a:cubicBezTo>
                  <a:cubicBezTo>
                    <a:pt x="94554" y="54561"/>
                    <a:pt x="1068" y="7994"/>
                    <a:pt x="10" y="143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8" name="フリーフォーム: 図形 1317">
              <a:extLst>
                <a:ext uri="{FF2B5EF4-FFF2-40B4-BE49-F238E27FC236}">
                  <a16:creationId xmlns:a16="http://schemas.microsoft.com/office/drawing/2014/main" id="{EE0706E2-231B-4ADF-AC60-E2EC758C7484}"/>
                </a:ext>
              </a:extLst>
            </p:cNvPr>
            <p:cNvSpPr/>
            <p:nvPr/>
          </p:nvSpPr>
          <p:spPr>
            <a:xfrm>
              <a:off x="7063884" y="3069348"/>
              <a:ext cx="345937" cy="398691"/>
            </a:xfrm>
            <a:custGeom>
              <a:avLst/>
              <a:gdLst>
                <a:gd name="connsiteX0" fmla="*/ 3666 w 345937"/>
                <a:gd name="connsiteY0" fmla="*/ 4052 h 398691"/>
                <a:gd name="connsiteX1" fmla="*/ 41766 w 345937"/>
                <a:gd name="connsiteY1" fmla="*/ 154335 h 398691"/>
                <a:gd name="connsiteX2" fmla="*/ 327516 w 345937"/>
                <a:gd name="connsiteY2" fmla="*/ 389285 h 398691"/>
                <a:gd name="connsiteX3" fmla="*/ 293649 w 345937"/>
                <a:gd name="connsiteY3" fmla="*/ 342719 h 398691"/>
                <a:gd name="connsiteX4" fmla="*/ 98916 w 345937"/>
                <a:gd name="connsiteY4" fmla="*/ 253819 h 398691"/>
                <a:gd name="connsiteX5" fmla="*/ 22716 w 345937"/>
                <a:gd name="connsiteY5" fmla="*/ 207252 h 398691"/>
                <a:gd name="connsiteX6" fmla="*/ 3666 w 345937"/>
                <a:gd name="connsiteY6" fmla="*/ 54852 h 398691"/>
                <a:gd name="connsiteX7" fmla="*/ 3666 w 345937"/>
                <a:gd name="connsiteY7" fmla="*/ 4052 h 39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937" h="398691">
                  <a:moveTo>
                    <a:pt x="3666" y="4052"/>
                  </a:moveTo>
                  <a:cubicBezTo>
                    <a:pt x="10016" y="20633"/>
                    <a:pt x="-12209" y="90130"/>
                    <a:pt x="41766" y="154335"/>
                  </a:cubicBezTo>
                  <a:cubicBezTo>
                    <a:pt x="95741" y="218540"/>
                    <a:pt x="285536" y="357888"/>
                    <a:pt x="327516" y="389285"/>
                  </a:cubicBezTo>
                  <a:cubicBezTo>
                    <a:pt x="369497" y="420682"/>
                    <a:pt x="331749" y="365297"/>
                    <a:pt x="293649" y="342719"/>
                  </a:cubicBezTo>
                  <a:cubicBezTo>
                    <a:pt x="255549" y="320141"/>
                    <a:pt x="144072" y="276397"/>
                    <a:pt x="98916" y="253819"/>
                  </a:cubicBezTo>
                  <a:cubicBezTo>
                    <a:pt x="53761" y="231241"/>
                    <a:pt x="38591" y="240413"/>
                    <a:pt x="22716" y="207252"/>
                  </a:cubicBezTo>
                  <a:cubicBezTo>
                    <a:pt x="6841" y="174091"/>
                    <a:pt x="6841" y="84485"/>
                    <a:pt x="3666" y="54852"/>
                  </a:cubicBezTo>
                  <a:cubicBezTo>
                    <a:pt x="491" y="25219"/>
                    <a:pt x="-2684" y="-12529"/>
                    <a:pt x="3666" y="40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9" name="フリーフォーム: 図形 1318">
              <a:extLst>
                <a:ext uri="{FF2B5EF4-FFF2-40B4-BE49-F238E27FC236}">
                  <a16:creationId xmlns:a16="http://schemas.microsoft.com/office/drawing/2014/main" id="{3E170621-6A6E-4BE9-BCD3-5C159BE55309}"/>
                </a:ext>
              </a:extLst>
            </p:cNvPr>
            <p:cNvSpPr/>
            <p:nvPr/>
          </p:nvSpPr>
          <p:spPr>
            <a:xfrm>
              <a:off x="7420989" y="3314700"/>
              <a:ext cx="195748" cy="154518"/>
            </a:xfrm>
            <a:custGeom>
              <a:avLst/>
              <a:gdLst>
                <a:gd name="connsiteX0" fmla="*/ 194778 w 195748"/>
                <a:gd name="connsiteY0" fmla="*/ 0 h 154518"/>
                <a:gd name="connsiteX1" fmla="*/ 152444 w 195748"/>
                <a:gd name="connsiteY1" fmla="*/ 120650 h 154518"/>
                <a:gd name="connsiteX2" fmla="*/ 97411 w 195748"/>
                <a:gd name="connsiteY2" fmla="*/ 152400 h 154518"/>
                <a:gd name="connsiteX3" fmla="*/ 44 w 195748"/>
                <a:gd name="connsiteY3" fmla="*/ 148167 h 154518"/>
                <a:gd name="connsiteX4" fmla="*/ 110111 w 195748"/>
                <a:gd name="connsiteY4" fmla="*/ 120650 h 154518"/>
                <a:gd name="connsiteX5" fmla="*/ 194778 w 195748"/>
                <a:gd name="connsiteY5" fmla="*/ 0 h 154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748" h="154518">
                  <a:moveTo>
                    <a:pt x="194778" y="0"/>
                  </a:moveTo>
                  <a:cubicBezTo>
                    <a:pt x="201833" y="0"/>
                    <a:pt x="168672" y="95250"/>
                    <a:pt x="152444" y="120650"/>
                  </a:cubicBezTo>
                  <a:cubicBezTo>
                    <a:pt x="136216" y="146050"/>
                    <a:pt x="122811" y="147814"/>
                    <a:pt x="97411" y="152400"/>
                  </a:cubicBezTo>
                  <a:cubicBezTo>
                    <a:pt x="72011" y="156986"/>
                    <a:pt x="-2073" y="153459"/>
                    <a:pt x="44" y="148167"/>
                  </a:cubicBezTo>
                  <a:cubicBezTo>
                    <a:pt x="2161" y="142875"/>
                    <a:pt x="80830" y="141817"/>
                    <a:pt x="110111" y="120650"/>
                  </a:cubicBezTo>
                  <a:cubicBezTo>
                    <a:pt x="139392" y="99483"/>
                    <a:pt x="187723" y="0"/>
                    <a:pt x="19477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0" name="フリーフォーム: 図形 1319">
              <a:extLst>
                <a:ext uri="{FF2B5EF4-FFF2-40B4-BE49-F238E27FC236}">
                  <a16:creationId xmlns:a16="http://schemas.microsoft.com/office/drawing/2014/main" id="{7E0A80F8-48D1-46E6-90F6-61C06773752E}"/>
                </a:ext>
              </a:extLst>
            </p:cNvPr>
            <p:cNvSpPr/>
            <p:nvPr/>
          </p:nvSpPr>
          <p:spPr>
            <a:xfrm>
              <a:off x="7083990" y="3369691"/>
              <a:ext cx="292448" cy="303365"/>
            </a:xfrm>
            <a:custGeom>
              <a:avLst/>
              <a:gdLst>
                <a:gd name="connsiteX0" fmla="*/ 11077 w 292448"/>
                <a:gd name="connsiteY0" fmla="*/ 42 h 303365"/>
                <a:gd name="connsiteX1" fmla="*/ 55527 w 292448"/>
                <a:gd name="connsiteY1" fmla="*/ 186309 h 303365"/>
                <a:gd name="connsiteX2" fmla="*/ 277777 w 292448"/>
                <a:gd name="connsiteY2" fmla="*/ 298492 h 303365"/>
                <a:gd name="connsiteX3" fmla="*/ 243910 w 292448"/>
                <a:gd name="connsiteY3" fmla="*/ 275209 h 303365"/>
                <a:gd name="connsiteX4" fmla="*/ 21660 w 292448"/>
                <a:gd name="connsiteY4" fmla="*/ 203242 h 303365"/>
                <a:gd name="connsiteX5" fmla="*/ 11077 w 292448"/>
                <a:gd name="connsiteY5" fmla="*/ 42 h 303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2448" h="303365">
                  <a:moveTo>
                    <a:pt x="11077" y="42"/>
                  </a:moveTo>
                  <a:cubicBezTo>
                    <a:pt x="16721" y="-2780"/>
                    <a:pt x="11077" y="136567"/>
                    <a:pt x="55527" y="186309"/>
                  </a:cubicBezTo>
                  <a:cubicBezTo>
                    <a:pt x="99977" y="236051"/>
                    <a:pt x="246380" y="283675"/>
                    <a:pt x="277777" y="298492"/>
                  </a:cubicBezTo>
                  <a:cubicBezTo>
                    <a:pt x="309174" y="313309"/>
                    <a:pt x="286596" y="291084"/>
                    <a:pt x="243910" y="275209"/>
                  </a:cubicBezTo>
                  <a:cubicBezTo>
                    <a:pt x="201224" y="259334"/>
                    <a:pt x="59055" y="249809"/>
                    <a:pt x="21660" y="203242"/>
                  </a:cubicBezTo>
                  <a:cubicBezTo>
                    <a:pt x="-15735" y="156675"/>
                    <a:pt x="5433" y="2864"/>
                    <a:pt x="11077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1" name="フリーフォーム: 図形 1320">
              <a:extLst>
                <a:ext uri="{FF2B5EF4-FFF2-40B4-BE49-F238E27FC236}">
                  <a16:creationId xmlns:a16="http://schemas.microsoft.com/office/drawing/2014/main" id="{2CC5C362-B362-4966-B5B8-2C44CB7F539F}"/>
                </a:ext>
              </a:extLst>
            </p:cNvPr>
            <p:cNvSpPr/>
            <p:nvPr/>
          </p:nvSpPr>
          <p:spPr>
            <a:xfrm>
              <a:off x="7371899" y="3551608"/>
              <a:ext cx="146661" cy="224529"/>
            </a:xfrm>
            <a:custGeom>
              <a:avLst/>
              <a:gdLst>
                <a:gd name="connsiteX0" fmla="*/ 146501 w 146661"/>
                <a:gd name="connsiteY0" fmla="*/ 159 h 224529"/>
                <a:gd name="connsiteX1" fmla="*/ 70301 w 146661"/>
                <a:gd name="connsiteY1" fmla="*/ 120809 h 224529"/>
                <a:gd name="connsiteX2" fmla="*/ 451 w 146661"/>
                <a:gd name="connsiteY2" fmla="*/ 224525 h 224529"/>
                <a:gd name="connsiteX3" fmla="*/ 40668 w 146661"/>
                <a:gd name="connsiteY3" fmla="*/ 125042 h 224529"/>
                <a:gd name="connsiteX4" fmla="*/ 49134 w 146661"/>
                <a:gd name="connsiteY4" fmla="*/ 95409 h 224529"/>
                <a:gd name="connsiteX5" fmla="*/ 146501 w 146661"/>
                <a:gd name="connsiteY5" fmla="*/ 159 h 224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661" h="224529">
                  <a:moveTo>
                    <a:pt x="146501" y="159"/>
                  </a:moveTo>
                  <a:cubicBezTo>
                    <a:pt x="150029" y="4392"/>
                    <a:pt x="94643" y="83415"/>
                    <a:pt x="70301" y="120809"/>
                  </a:cubicBezTo>
                  <a:cubicBezTo>
                    <a:pt x="45959" y="158203"/>
                    <a:pt x="5390" y="223820"/>
                    <a:pt x="451" y="224525"/>
                  </a:cubicBezTo>
                  <a:cubicBezTo>
                    <a:pt x="-4488" y="225230"/>
                    <a:pt x="32554" y="146561"/>
                    <a:pt x="40668" y="125042"/>
                  </a:cubicBezTo>
                  <a:cubicBezTo>
                    <a:pt x="48782" y="103523"/>
                    <a:pt x="28320" y="113401"/>
                    <a:pt x="49134" y="95409"/>
                  </a:cubicBezTo>
                  <a:cubicBezTo>
                    <a:pt x="69948" y="77417"/>
                    <a:pt x="142973" y="-4074"/>
                    <a:pt x="146501" y="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2" name="フリーフォーム: 図形 1321">
              <a:extLst>
                <a:ext uri="{FF2B5EF4-FFF2-40B4-BE49-F238E27FC236}">
                  <a16:creationId xmlns:a16="http://schemas.microsoft.com/office/drawing/2014/main" id="{8E548EEF-7BA2-42D4-925D-D2803133FFA8}"/>
                </a:ext>
              </a:extLst>
            </p:cNvPr>
            <p:cNvSpPr/>
            <p:nvPr/>
          </p:nvSpPr>
          <p:spPr>
            <a:xfrm>
              <a:off x="7001794" y="3525272"/>
              <a:ext cx="182174" cy="304683"/>
            </a:xfrm>
            <a:custGeom>
              <a:avLst/>
              <a:gdLst>
                <a:gd name="connsiteX0" fmla="*/ 38239 w 182174"/>
                <a:gd name="connsiteY0" fmla="*/ 1095 h 304683"/>
                <a:gd name="connsiteX1" fmla="*/ 53056 w 182174"/>
                <a:gd name="connsiteY1" fmla="*/ 164078 h 304683"/>
                <a:gd name="connsiteX2" fmla="*/ 173706 w 182174"/>
                <a:gd name="connsiteY2" fmla="*/ 299545 h 304683"/>
                <a:gd name="connsiteX3" fmla="*/ 156773 w 182174"/>
                <a:gd name="connsiteY3" fmla="*/ 267795 h 304683"/>
                <a:gd name="connsiteX4" fmla="*/ 34006 w 182174"/>
                <a:gd name="connsiteY4" fmla="*/ 187361 h 304683"/>
                <a:gd name="connsiteX5" fmla="*/ 139 w 182174"/>
                <a:gd name="connsiteY5" fmla="*/ 96345 h 304683"/>
                <a:gd name="connsiteX6" fmla="*/ 38239 w 182174"/>
                <a:gd name="connsiteY6" fmla="*/ 1095 h 304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174" h="304683">
                  <a:moveTo>
                    <a:pt x="38239" y="1095"/>
                  </a:moveTo>
                  <a:cubicBezTo>
                    <a:pt x="47058" y="12384"/>
                    <a:pt x="30478" y="114336"/>
                    <a:pt x="53056" y="164078"/>
                  </a:cubicBezTo>
                  <a:cubicBezTo>
                    <a:pt x="75634" y="213820"/>
                    <a:pt x="156420" y="282259"/>
                    <a:pt x="173706" y="299545"/>
                  </a:cubicBezTo>
                  <a:cubicBezTo>
                    <a:pt x="190992" y="316831"/>
                    <a:pt x="180056" y="286492"/>
                    <a:pt x="156773" y="267795"/>
                  </a:cubicBezTo>
                  <a:cubicBezTo>
                    <a:pt x="133490" y="249098"/>
                    <a:pt x="60112" y="215936"/>
                    <a:pt x="34006" y="187361"/>
                  </a:cubicBezTo>
                  <a:cubicBezTo>
                    <a:pt x="7900" y="158786"/>
                    <a:pt x="-1272" y="123862"/>
                    <a:pt x="139" y="96345"/>
                  </a:cubicBezTo>
                  <a:cubicBezTo>
                    <a:pt x="1550" y="68828"/>
                    <a:pt x="29420" y="-10194"/>
                    <a:pt x="38239" y="10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3" name="フリーフォーム: 図形 1322">
              <a:extLst>
                <a:ext uri="{FF2B5EF4-FFF2-40B4-BE49-F238E27FC236}">
                  <a16:creationId xmlns:a16="http://schemas.microsoft.com/office/drawing/2014/main" id="{BAF9D8E3-CCC0-4156-8E0E-6B5A83C8EED5}"/>
                </a:ext>
              </a:extLst>
            </p:cNvPr>
            <p:cNvSpPr/>
            <p:nvPr/>
          </p:nvSpPr>
          <p:spPr>
            <a:xfrm>
              <a:off x="6864894" y="3608875"/>
              <a:ext cx="163350" cy="320189"/>
            </a:xfrm>
            <a:custGeom>
              <a:avLst/>
              <a:gdLst>
                <a:gd name="connsiteX0" fmla="*/ 56606 w 163350"/>
                <a:gd name="connsiteY0" fmla="*/ 42 h 320189"/>
                <a:gd name="connsiteX1" fmla="*/ 41789 w 163350"/>
                <a:gd name="connsiteY1" fmla="*/ 127042 h 320189"/>
                <a:gd name="connsiteX2" fmla="*/ 158206 w 163350"/>
                <a:gd name="connsiteY2" fmla="*/ 313308 h 320189"/>
                <a:gd name="connsiteX3" fmla="*/ 128573 w 163350"/>
                <a:gd name="connsiteY3" fmla="*/ 266742 h 320189"/>
                <a:gd name="connsiteX4" fmla="*/ 1573 w 163350"/>
                <a:gd name="connsiteY4" fmla="*/ 139742 h 320189"/>
                <a:gd name="connsiteX5" fmla="*/ 56606 w 163350"/>
                <a:gd name="connsiteY5" fmla="*/ 42 h 32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350" h="320189">
                  <a:moveTo>
                    <a:pt x="56606" y="42"/>
                  </a:moveTo>
                  <a:cubicBezTo>
                    <a:pt x="63309" y="-2075"/>
                    <a:pt x="24856" y="74831"/>
                    <a:pt x="41789" y="127042"/>
                  </a:cubicBezTo>
                  <a:cubicBezTo>
                    <a:pt x="58722" y="179253"/>
                    <a:pt x="143742" y="290025"/>
                    <a:pt x="158206" y="313308"/>
                  </a:cubicBezTo>
                  <a:cubicBezTo>
                    <a:pt x="172670" y="336591"/>
                    <a:pt x="154678" y="295670"/>
                    <a:pt x="128573" y="266742"/>
                  </a:cubicBezTo>
                  <a:cubicBezTo>
                    <a:pt x="102468" y="237814"/>
                    <a:pt x="13567" y="184192"/>
                    <a:pt x="1573" y="139742"/>
                  </a:cubicBezTo>
                  <a:cubicBezTo>
                    <a:pt x="-10422" y="95292"/>
                    <a:pt x="49903" y="2159"/>
                    <a:pt x="56606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4" name="フリーフォーム: 図形 1323">
              <a:extLst>
                <a:ext uri="{FF2B5EF4-FFF2-40B4-BE49-F238E27FC236}">
                  <a16:creationId xmlns:a16="http://schemas.microsoft.com/office/drawing/2014/main" id="{28859673-58F7-4349-87A6-C2D38BC0A916}"/>
                </a:ext>
              </a:extLst>
            </p:cNvPr>
            <p:cNvSpPr/>
            <p:nvPr/>
          </p:nvSpPr>
          <p:spPr>
            <a:xfrm>
              <a:off x="6764512" y="3788813"/>
              <a:ext cx="89177" cy="214965"/>
            </a:xfrm>
            <a:custGeom>
              <a:avLst/>
              <a:gdLst>
                <a:gd name="connsiteX0" fmla="*/ 59621 w 89177"/>
                <a:gd name="connsiteY0" fmla="*/ 20 h 214965"/>
                <a:gd name="connsiteX1" fmla="*/ 55388 w 89177"/>
                <a:gd name="connsiteY1" fmla="*/ 148187 h 214965"/>
                <a:gd name="connsiteX2" fmla="*/ 87138 w 89177"/>
                <a:gd name="connsiteY2" fmla="*/ 213804 h 214965"/>
                <a:gd name="connsiteX3" fmla="*/ 76555 w 89177"/>
                <a:gd name="connsiteY3" fmla="*/ 186287 h 214965"/>
                <a:gd name="connsiteX4" fmla="*/ 355 w 89177"/>
                <a:gd name="connsiteY4" fmla="*/ 137604 h 214965"/>
                <a:gd name="connsiteX5" fmla="*/ 59621 w 89177"/>
                <a:gd name="connsiteY5" fmla="*/ 20 h 214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77" h="214965">
                  <a:moveTo>
                    <a:pt x="59621" y="20"/>
                  </a:moveTo>
                  <a:cubicBezTo>
                    <a:pt x="68793" y="1784"/>
                    <a:pt x="50802" y="112556"/>
                    <a:pt x="55388" y="148187"/>
                  </a:cubicBezTo>
                  <a:cubicBezTo>
                    <a:pt x="59974" y="183818"/>
                    <a:pt x="83610" y="207454"/>
                    <a:pt x="87138" y="213804"/>
                  </a:cubicBezTo>
                  <a:cubicBezTo>
                    <a:pt x="90666" y="220154"/>
                    <a:pt x="91019" y="198987"/>
                    <a:pt x="76555" y="186287"/>
                  </a:cubicBezTo>
                  <a:cubicBezTo>
                    <a:pt x="62091" y="173587"/>
                    <a:pt x="5647" y="165121"/>
                    <a:pt x="355" y="137604"/>
                  </a:cubicBezTo>
                  <a:cubicBezTo>
                    <a:pt x="-4937" y="110087"/>
                    <a:pt x="50449" y="-1744"/>
                    <a:pt x="59621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5" name="フリーフォーム: 図形 1324">
              <a:extLst>
                <a:ext uri="{FF2B5EF4-FFF2-40B4-BE49-F238E27FC236}">
                  <a16:creationId xmlns:a16="http://schemas.microsoft.com/office/drawing/2014/main" id="{B4B65955-A9DC-4A28-9921-421F6777CEF1}"/>
                </a:ext>
              </a:extLst>
            </p:cNvPr>
            <p:cNvSpPr/>
            <p:nvPr/>
          </p:nvSpPr>
          <p:spPr>
            <a:xfrm>
              <a:off x="6991236" y="3760321"/>
              <a:ext cx="182868" cy="121332"/>
            </a:xfrm>
            <a:custGeom>
              <a:avLst/>
              <a:gdLst>
                <a:gd name="connsiteX0" fmla="*/ 114 w 182868"/>
                <a:gd name="connsiteY0" fmla="*/ 996 h 121332"/>
                <a:gd name="connsiteX1" fmla="*/ 144047 w 182868"/>
                <a:gd name="connsiteY1" fmla="*/ 113179 h 121332"/>
                <a:gd name="connsiteX2" fmla="*/ 182147 w 182868"/>
                <a:gd name="connsiteY2" fmla="*/ 106829 h 121332"/>
                <a:gd name="connsiteX3" fmla="*/ 120764 w 182868"/>
                <a:gd name="connsiteY3" fmla="*/ 60262 h 121332"/>
                <a:gd name="connsiteX4" fmla="*/ 114 w 182868"/>
                <a:gd name="connsiteY4" fmla="*/ 996 h 121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868" h="121332">
                  <a:moveTo>
                    <a:pt x="114" y="996"/>
                  </a:moveTo>
                  <a:cubicBezTo>
                    <a:pt x="3995" y="9816"/>
                    <a:pt x="113708" y="95540"/>
                    <a:pt x="144047" y="113179"/>
                  </a:cubicBezTo>
                  <a:cubicBezTo>
                    <a:pt x="174386" y="130818"/>
                    <a:pt x="186028" y="115649"/>
                    <a:pt x="182147" y="106829"/>
                  </a:cubicBezTo>
                  <a:cubicBezTo>
                    <a:pt x="178267" y="98010"/>
                    <a:pt x="148986" y="76137"/>
                    <a:pt x="120764" y="60262"/>
                  </a:cubicBezTo>
                  <a:cubicBezTo>
                    <a:pt x="92542" y="44387"/>
                    <a:pt x="-3767" y="-7824"/>
                    <a:pt x="114" y="9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6" name="フリーフォーム: 図形 1325">
              <a:extLst>
                <a:ext uri="{FF2B5EF4-FFF2-40B4-BE49-F238E27FC236}">
                  <a16:creationId xmlns:a16="http://schemas.microsoft.com/office/drawing/2014/main" id="{5A038B65-DC50-496B-B387-3EF8C5D83C06}"/>
                </a:ext>
              </a:extLst>
            </p:cNvPr>
            <p:cNvSpPr/>
            <p:nvPr/>
          </p:nvSpPr>
          <p:spPr>
            <a:xfrm>
              <a:off x="7018738" y="3769245"/>
              <a:ext cx="398309" cy="188072"/>
            </a:xfrm>
            <a:custGeom>
              <a:avLst/>
              <a:gdLst>
                <a:gd name="connsiteX0" fmla="*/ 129 w 398309"/>
                <a:gd name="connsiteY0" fmla="*/ 61922 h 188072"/>
                <a:gd name="connsiteX1" fmla="*/ 154645 w 398309"/>
                <a:gd name="connsiteY1" fmla="*/ 184688 h 188072"/>
                <a:gd name="connsiteX2" fmla="*/ 241429 w 398309"/>
                <a:gd name="connsiteY2" fmla="*/ 140238 h 188072"/>
                <a:gd name="connsiteX3" fmla="*/ 398062 w 398309"/>
                <a:gd name="connsiteY3" fmla="*/ 538 h 188072"/>
                <a:gd name="connsiteX4" fmla="*/ 275295 w 398309"/>
                <a:gd name="connsiteY4" fmla="*/ 93672 h 188072"/>
                <a:gd name="connsiteX5" fmla="*/ 182162 w 398309"/>
                <a:gd name="connsiteY5" fmla="*/ 136005 h 188072"/>
                <a:gd name="connsiteX6" fmla="*/ 129 w 398309"/>
                <a:gd name="connsiteY6" fmla="*/ 61922 h 18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8309" h="188072">
                  <a:moveTo>
                    <a:pt x="129" y="61922"/>
                  </a:moveTo>
                  <a:cubicBezTo>
                    <a:pt x="-4457" y="70036"/>
                    <a:pt x="114428" y="171635"/>
                    <a:pt x="154645" y="184688"/>
                  </a:cubicBezTo>
                  <a:cubicBezTo>
                    <a:pt x="194862" y="197741"/>
                    <a:pt x="200860" y="170930"/>
                    <a:pt x="241429" y="140238"/>
                  </a:cubicBezTo>
                  <a:cubicBezTo>
                    <a:pt x="281999" y="109546"/>
                    <a:pt x="392418" y="8299"/>
                    <a:pt x="398062" y="538"/>
                  </a:cubicBezTo>
                  <a:cubicBezTo>
                    <a:pt x="403706" y="-7223"/>
                    <a:pt x="311278" y="71094"/>
                    <a:pt x="275295" y="93672"/>
                  </a:cubicBezTo>
                  <a:cubicBezTo>
                    <a:pt x="239312" y="116250"/>
                    <a:pt x="226612" y="137769"/>
                    <a:pt x="182162" y="136005"/>
                  </a:cubicBezTo>
                  <a:cubicBezTo>
                    <a:pt x="137712" y="134241"/>
                    <a:pt x="4715" y="53808"/>
                    <a:pt x="129" y="619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7" name="フリーフォーム: 図形 1326">
              <a:extLst>
                <a:ext uri="{FF2B5EF4-FFF2-40B4-BE49-F238E27FC236}">
                  <a16:creationId xmlns:a16="http://schemas.microsoft.com/office/drawing/2014/main" id="{6105D42B-515D-4975-8117-39ECAF7F497D}"/>
                </a:ext>
              </a:extLst>
            </p:cNvPr>
            <p:cNvSpPr/>
            <p:nvPr/>
          </p:nvSpPr>
          <p:spPr>
            <a:xfrm>
              <a:off x="6865334" y="3901010"/>
              <a:ext cx="312689" cy="260947"/>
            </a:xfrm>
            <a:custGeom>
              <a:avLst/>
              <a:gdLst>
                <a:gd name="connsiteX0" fmla="*/ 1133 w 312689"/>
                <a:gd name="connsiteY0" fmla="*/ 7 h 260947"/>
                <a:gd name="connsiteX1" fmla="*/ 64633 w 312689"/>
                <a:gd name="connsiteY1" fmla="*/ 211673 h 260947"/>
                <a:gd name="connsiteX2" fmla="*/ 70983 w 312689"/>
                <a:gd name="connsiteY2" fmla="*/ 254007 h 260947"/>
                <a:gd name="connsiteX3" fmla="*/ 312283 w 312689"/>
                <a:gd name="connsiteY3" fmla="*/ 103723 h 260947"/>
                <a:gd name="connsiteX4" fmla="*/ 126016 w 312689"/>
                <a:gd name="connsiteY4" fmla="*/ 203207 h 260947"/>
                <a:gd name="connsiteX5" fmla="*/ 1133 w 312689"/>
                <a:gd name="connsiteY5" fmla="*/ 7 h 260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2689" h="260947">
                  <a:moveTo>
                    <a:pt x="1133" y="7"/>
                  </a:moveTo>
                  <a:cubicBezTo>
                    <a:pt x="-9097" y="1418"/>
                    <a:pt x="52991" y="169340"/>
                    <a:pt x="64633" y="211673"/>
                  </a:cubicBezTo>
                  <a:cubicBezTo>
                    <a:pt x="76275" y="254006"/>
                    <a:pt x="29708" y="271999"/>
                    <a:pt x="70983" y="254007"/>
                  </a:cubicBezTo>
                  <a:cubicBezTo>
                    <a:pt x="112258" y="236015"/>
                    <a:pt x="303111" y="112190"/>
                    <a:pt x="312283" y="103723"/>
                  </a:cubicBezTo>
                  <a:cubicBezTo>
                    <a:pt x="321455" y="95256"/>
                    <a:pt x="172935" y="216260"/>
                    <a:pt x="126016" y="203207"/>
                  </a:cubicBezTo>
                  <a:cubicBezTo>
                    <a:pt x="79097" y="190154"/>
                    <a:pt x="11363" y="-1404"/>
                    <a:pt x="1133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8" name="フリーフォーム: 図形 1327">
              <a:extLst>
                <a:ext uri="{FF2B5EF4-FFF2-40B4-BE49-F238E27FC236}">
                  <a16:creationId xmlns:a16="http://schemas.microsoft.com/office/drawing/2014/main" id="{B62CBBA6-0DD2-4F61-8DC0-FAC7C20B5E3A}"/>
                </a:ext>
              </a:extLst>
            </p:cNvPr>
            <p:cNvSpPr/>
            <p:nvPr/>
          </p:nvSpPr>
          <p:spPr>
            <a:xfrm>
              <a:off x="6632378" y="4027943"/>
              <a:ext cx="258207" cy="234636"/>
            </a:xfrm>
            <a:custGeom>
              <a:avLst/>
              <a:gdLst>
                <a:gd name="connsiteX0" fmla="*/ 1255 w 258207"/>
                <a:gd name="connsiteY0" fmla="*/ 74 h 234636"/>
                <a:gd name="connsiteX1" fmla="*/ 26655 w 258207"/>
                <a:gd name="connsiteY1" fmla="*/ 220207 h 234636"/>
                <a:gd name="connsiteX2" fmla="*/ 124022 w 258207"/>
                <a:gd name="connsiteY2" fmla="*/ 205390 h 234636"/>
                <a:gd name="connsiteX3" fmla="*/ 257372 w 258207"/>
                <a:gd name="connsiteY3" fmla="*/ 139774 h 234636"/>
                <a:gd name="connsiteX4" fmla="*/ 56289 w 258207"/>
                <a:gd name="connsiteY4" fmla="*/ 194807 h 234636"/>
                <a:gd name="connsiteX5" fmla="*/ 1255 w 258207"/>
                <a:gd name="connsiteY5" fmla="*/ 74 h 234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207" h="234636">
                  <a:moveTo>
                    <a:pt x="1255" y="74"/>
                  </a:moveTo>
                  <a:cubicBezTo>
                    <a:pt x="-3684" y="4307"/>
                    <a:pt x="6194" y="185988"/>
                    <a:pt x="26655" y="220207"/>
                  </a:cubicBezTo>
                  <a:cubicBezTo>
                    <a:pt x="47116" y="254426"/>
                    <a:pt x="85569" y="218795"/>
                    <a:pt x="124022" y="205390"/>
                  </a:cubicBezTo>
                  <a:cubicBezTo>
                    <a:pt x="162475" y="191985"/>
                    <a:pt x="268661" y="141538"/>
                    <a:pt x="257372" y="139774"/>
                  </a:cubicBezTo>
                  <a:cubicBezTo>
                    <a:pt x="246083" y="138010"/>
                    <a:pt x="98270" y="216679"/>
                    <a:pt x="56289" y="194807"/>
                  </a:cubicBezTo>
                  <a:cubicBezTo>
                    <a:pt x="14309" y="172935"/>
                    <a:pt x="6194" y="-4159"/>
                    <a:pt x="1255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9" name="フリーフォーム: 図形 1328">
              <a:extLst>
                <a:ext uri="{FF2B5EF4-FFF2-40B4-BE49-F238E27FC236}">
                  <a16:creationId xmlns:a16="http://schemas.microsoft.com/office/drawing/2014/main" id="{ADAD02BB-CE8F-409C-9D48-AEB67DA31CD9}"/>
                </a:ext>
              </a:extLst>
            </p:cNvPr>
            <p:cNvSpPr/>
            <p:nvPr/>
          </p:nvSpPr>
          <p:spPr>
            <a:xfrm>
              <a:off x="6630212" y="3589058"/>
              <a:ext cx="234322" cy="405701"/>
            </a:xfrm>
            <a:custGeom>
              <a:avLst/>
              <a:gdLst>
                <a:gd name="connsiteX0" fmla="*/ 234138 w 234322"/>
                <a:gd name="connsiteY0" fmla="*/ 280 h 405701"/>
                <a:gd name="connsiteX1" fmla="*/ 175401 w 234322"/>
                <a:gd name="connsiteY1" fmla="*/ 176492 h 405701"/>
                <a:gd name="connsiteX2" fmla="*/ 45226 w 234322"/>
                <a:gd name="connsiteY2" fmla="*/ 371755 h 405701"/>
                <a:gd name="connsiteX3" fmla="*/ 776 w 234322"/>
                <a:gd name="connsiteY3" fmla="*/ 405092 h 405701"/>
                <a:gd name="connsiteX4" fmla="*/ 30938 w 234322"/>
                <a:gd name="connsiteY4" fmla="*/ 365405 h 405701"/>
                <a:gd name="connsiteX5" fmla="*/ 188101 w 234322"/>
                <a:gd name="connsiteY5" fmla="*/ 217767 h 405701"/>
                <a:gd name="connsiteX6" fmla="*/ 234138 w 234322"/>
                <a:gd name="connsiteY6" fmla="*/ 280 h 40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322" h="405701">
                  <a:moveTo>
                    <a:pt x="234138" y="280"/>
                  </a:moveTo>
                  <a:cubicBezTo>
                    <a:pt x="232021" y="-6599"/>
                    <a:pt x="206886" y="114580"/>
                    <a:pt x="175401" y="176492"/>
                  </a:cubicBezTo>
                  <a:cubicBezTo>
                    <a:pt x="143916" y="238404"/>
                    <a:pt x="74330" y="333655"/>
                    <a:pt x="45226" y="371755"/>
                  </a:cubicBezTo>
                  <a:cubicBezTo>
                    <a:pt x="16122" y="409855"/>
                    <a:pt x="3157" y="406150"/>
                    <a:pt x="776" y="405092"/>
                  </a:cubicBezTo>
                  <a:cubicBezTo>
                    <a:pt x="-1605" y="404034"/>
                    <a:pt x="-283" y="396626"/>
                    <a:pt x="30938" y="365405"/>
                  </a:cubicBezTo>
                  <a:cubicBezTo>
                    <a:pt x="62159" y="334184"/>
                    <a:pt x="156086" y="275446"/>
                    <a:pt x="188101" y="217767"/>
                  </a:cubicBezTo>
                  <a:cubicBezTo>
                    <a:pt x="220116" y="160088"/>
                    <a:pt x="236255" y="7159"/>
                    <a:pt x="234138" y="2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0" name="フリーフォーム: 図形 1329">
              <a:extLst>
                <a:ext uri="{FF2B5EF4-FFF2-40B4-BE49-F238E27FC236}">
                  <a16:creationId xmlns:a16="http://schemas.microsoft.com/office/drawing/2014/main" id="{93C41CED-0442-40AE-8484-DD4A1A62EF2C}"/>
                </a:ext>
              </a:extLst>
            </p:cNvPr>
            <p:cNvSpPr/>
            <p:nvPr/>
          </p:nvSpPr>
          <p:spPr>
            <a:xfrm>
              <a:off x="6600798" y="3568544"/>
              <a:ext cx="234106" cy="428868"/>
            </a:xfrm>
            <a:custGeom>
              <a:avLst/>
              <a:gdLst>
                <a:gd name="connsiteX0" fmla="*/ 231802 w 234106"/>
                <a:gd name="connsiteY0" fmla="*/ 4919 h 428868"/>
                <a:gd name="connsiteX1" fmla="*/ 169890 w 234106"/>
                <a:gd name="connsiteY1" fmla="*/ 214469 h 428868"/>
                <a:gd name="connsiteX2" fmla="*/ 93690 w 234106"/>
                <a:gd name="connsiteY2" fmla="*/ 325594 h 428868"/>
                <a:gd name="connsiteX3" fmla="*/ 27 w 234106"/>
                <a:gd name="connsiteY3" fmla="*/ 428781 h 428868"/>
                <a:gd name="connsiteX4" fmla="*/ 103215 w 234106"/>
                <a:gd name="connsiteY4" fmla="*/ 308131 h 428868"/>
                <a:gd name="connsiteX5" fmla="*/ 128615 w 234106"/>
                <a:gd name="connsiteY5" fmla="*/ 243044 h 428868"/>
                <a:gd name="connsiteX6" fmla="*/ 211165 w 234106"/>
                <a:gd name="connsiteY6" fmla="*/ 77944 h 428868"/>
                <a:gd name="connsiteX7" fmla="*/ 231802 w 234106"/>
                <a:gd name="connsiteY7" fmla="*/ 4919 h 4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106" h="428868">
                  <a:moveTo>
                    <a:pt x="231802" y="4919"/>
                  </a:moveTo>
                  <a:cubicBezTo>
                    <a:pt x="224923" y="27673"/>
                    <a:pt x="192909" y="161023"/>
                    <a:pt x="169890" y="214469"/>
                  </a:cubicBezTo>
                  <a:cubicBezTo>
                    <a:pt x="146871" y="267915"/>
                    <a:pt x="122000" y="289875"/>
                    <a:pt x="93690" y="325594"/>
                  </a:cubicBezTo>
                  <a:cubicBezTo>
                    <a:pt x="65379" y="361313"/>
                    <a:pt x="-1560" y="431691"/>
                    <a:pt x="27" y="428781"/>
                  </a:cubicBezTo>
                  <a:cubicBezTo>
                    <a:pt x="1614" y="425871"/>
                    <a:pt x="81784" y="339087"/>
                    <a:pt x="103215" y="308131"/>
                  </a:cubicBezTo>
                  <a:cubicBezTo>
                    <a:pt x="124646" y="277175"/>
                    <a:pt x="110623" y="281409"/>
                    <a:pt x="128615" y="243044"/>
                  </a:cubicBezTo>
                  <a:cubicBezTo>
                    <a:pt x="146607" y="204680"/>
                    <a:pt x="192644" y="112075"/>
                    <a:pt x="211165" y="77944"/>
                  </a:cubicBezTo>
                  <a:cubicBezTo>
                    <a:pt x="229686" y="43813"/>
                    <a:pt x="238681" y="-17835"/>
                    <a:pt x="231802" y="49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1" name="フリーフォーム: 図形 1330">
              <a:extLst>
                <a:ext uri="{FF2B5EF4-FFF2-40B4-BE49-F238E27FC236}">
                  <a16:creationId xmlns:a16="http://schemas.microsoft.com/office/drawing/2014/main" id="{F5684D7A-7A5C-40B6-8F23-8AF700060A7E}"/>
                </a:ext>
              </a:extLst>
            </p:cNvPr>
            <p:cNvSpPr/>
            <p:nvPr/>
          </p:nvSpPr>
          <p:spPr>
            <a:xfrm>
              <a:off x="6164736" y="3021008"/>
              <a:ext cx="80728" cy="122595"/>
            </a:xfrm>
            <a:custGeom>
              <a:avLst/>
              <a:gdLst>
                <a:gd name="connsiteX0" fmla="*/ 80489 w 80728"/>
                <a:gd name="connsiteY0" fmla="*/ 5 h 122595"/>
                <a:gd name="connsiteX1" fmla="*/ 26514 w 80728"/>
                <a:gd name="connsiteY1" fmla="*/ 55567 h 122595"/>
                <a:gd name="connsiteX2" fmla="*/ 12227 w 80728"/>
                <a:gd name="connsiteY2" fmla="*/ 122242 h 122595"/>
                <a:gd name="connsiteX3" fmla="*/ 10639 w 80728"/>
                <a:gd name="connsiteY3" fmla="*/ 80967 h 122595"/>
                <a:gd name="connsiteX4" fmla="*/ 2702 w 80728"/>
                <a:gd name="connsiteY4" fmla="*/ 58742 h 122595"/>
                <a:gd name="connsiteX5" fmla="*/ 80489 w 80728"/>
                <a:gd name="connsiteY5" fmla="*/ 5 h 12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728" h="122595">
                  <a:moveTo>
                    <a:pt x="80489" y="5"/>
                  </a:moveTo>
                  <a:cubicBezTo>
                    <a:pt x="84458" y="-524"/>
                    <a:pt x="37891" y="35194"/>
                    <a:pt x="26514" y="55567"/>
                  </a:cubicBezTo>
                  <a:cubicBezTo>
                    <a:pt x="15137" y="75940"/>
                    <a:pt x="14873" y="118009"/>
                    <a:pt x="12227" y="122242"/>
                  </a:cubicBezTo>
                  <a:cubicBezTo>
                    <a:pt x="9581" y="126475"/>
                    <a:pt x="12226" y="91550"/>
                    <a:pt x="10639" y="80967"/>
                  </a:cubicBezTo>
                  <a:cubicBezTo>
                    <a:pt x="9051" y="70384"/>
                    <a:pt x="-6029" y="71177"/>
                    <a:pt x="2702" y="58742"/>
                  </a:cubicBezTo>
                  <a:cubicBezTo>
                    <a:pt x="11433" y="46307"/>
                    <a:pt x="76520" y="534"/>
                    <a:pt x="80489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2" name="フリーフォーム: 図形 1331">
              <a:extLst>
                <a:ext uri="{FF2B5EF4-FFF2-40B4-BE49-F238E27FC236}">
                  <a16:creationId xmlns:a16="http://schemas.microsoft.com/office/drawing/2014/main" id="{0122D63E-E506-46B3-9100-EE0740ADD6AE}"/>
                </a:ext>
              </a:extLst>
            </p:cNvPr>
            <p:cNvSpPr/>
            <p:nvPr/>
          </p:nvSpPr>
          <p:spPr>
            <a:xfrm>
              <a:off x="6116565" y="3099897"/>
              <a:ext cx="164825" cy="111536"/>
            </a:xfrm>
            <a:custGeom>
              <a:avLst/>
              <a:gdLst>
                <a:gd name="connsiteX0" fmla="*/ 73 w 164825"/>
                <a:gd name="connsiteY0" fmla="*/ 491 h 111536"/>
                <a:gd name="connsiteX1" fmla="*/ 87385 w 164825"/>
                <a:gd name="connsiteY1" fmla="*/ 44941 h 111536"/>
                <a:gd name="connsiteX2" fmla="*/ 163585 w 164825"/>
                <a:gd name="connsiteY2" fmla="*/ 110028 h 111536"/>
                <a:gd name="connsiteX3" fmla="*/ 130248 w 164825"/>
                <a:gd name="connsiteY3" fmla="*/ 89391 h 111536"/>
                <a:gd name="connsiteX4" fmla="*/ 73098 w 164825"/>
                <a:gd name="connsiteY4" fmla="*/ 73516 h 111536"/>
                <a:gd name="connsiteX5" fmla="*/ 73 w 164825"/>
                <a:gd name="connsiteY5" fmla="*/ 491 h 111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5" h="111536">
                  <a:moveTo>
                    <a:pt x="73" y="491"/>
                  </a:moveTo>
                  <a:cubicBezTo>
                    <a:pt x="2454" y="-4271"/>
                    <a:pt x="60133" y="26685"/>
                    <a:pt x="87385" y="44941"/>
                  </a:cubicBezTo>
                  <a:cubicBezTo>
                    <a:pt x="114637" y="63197"/>
                    <a:pt x="156441" y="102620"/>
                    <a:pt x="163585" y="110028"/>
                  </a:cubicBezTo>
                  <a:cubicBezTo>
                    <a:pt x="170729" y="117436"/>
                    <a:pt x="145329" y="95476"/>
                    <a:pt x="130248" y="89391"/>
                  </a:cubicBezTo>
                  <a:cubicBezTo>
                    <a:pt x="115167" y="83306"/>
                    <a:pt x="92677" y="85422"/>
                    <a:pt x="73098" y="73516"/>
                  </a:cubicBezTo>
                  <a:cubicBezTo>
                    <a:pt x="53519" y="61610"/>
                    <a:pt x="-2308" y="5253"/>
                    <a:pt x="73" y="4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3" name="フリーフォーム: 図形 1332">
              <a:extLst>
                <a:ext uri="{FF2B5EF4-FFF2-40B4-BE49-F238E27FC236}">
                  <a16:creationId xmlns:a16="http://schemas.microsoft.com/office/drawing/2014/main" id="{5D6D966A-A1C6-4EAB-93C2-65ED12969802}"/>
                </a:ext>
              </a:extLst>
            </p:cNvPr>
            <p:cNvSpPr/>
            <p:nvPr/>
          </p:nvSpPr>
          <p:spPr>
            <a:xfrm>
              <a:off x="6124575" y="3143185"/>
              <a:ext cx="41413" cy="251111"/>
            </a:xfrm>
            <a:custGeom>
              <a:avLst/>
              <a:gdLst>
                <a:gd name="connsiteX0" fmla="*/ 41275 w 41413"/>
                <a:gd name="connsiteY0" fmla="*/ 65 h 251111"/>
                <a:gd name="connsiteX1" fmla="*/ 14288 w 41413"/>
                <a:gd name="connsiteY1" fmla="*/ 42928 h 251111"/>
                <a:gd name="connsiteX2" fmla="*/ 39688 w 41413"/>
                <a:gd name="connsiteY2" fmla="*/ 101665 h 251111"/>
                <a:gd name="connsiteX3" fmla="*/ 19050 w 41413"/>
                <a:gd name="connsiteY3" fmla="*/ 125478 h 251111"/>
                <a:gd name="connsiteX4" fmla="*/ 4763 w 41413"/>
                <a:gd name="connsiteY4" fmla="*/ 174690 h 251111"/>
                <a:gd name="connsiteX5" fmla="*/ 11113 w 41413"/>
                <a:gd name="connsiteY5" fmla="*/ 219140 h 251111"/>
                <a:gd name="connsiteX6" fmla="*/ 19050 w 41413"/>
                <a:gd name="connsiteY6" fmla="*/ 250890 h 251111"/>
                <a:gd name="connsiteX7" fmla="*/ 19050 w 41413"/>
                <a:gd name="connsiteY7" fmla="*/ 203265 h 251111"/>
                <a:gd name="connsiteX8" fmla="*/ 34925 w 41413"/>
                <a:gd name="connsiteY8" fmla="*/ 109603 h 251111"/>
                <a:gd name="connsiteX9" fmla="*/ 0 w 41413"/>
                <a:gd name="connsiteY9" fmla="*/ 52453 h 251111"/>
                <a:gd name="connsiteX10" fmla="*/ 41275 w 41413"/>
                <a:gd name="connsiteY10" fmla="*/ 65 h 25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413" h="251111">
                  <a:moveTo>
                    <a:pt x="41275" y="65"/>
                  </a:moveTo>
                  <a:cubicBezTo>
                    <a:pt x="43656" y="-1522"/>
                    <a:pt x="14552" y="25995"/>
                    <a:pt x="14288" y="42928"/>
                  </a:cubicBezTo>
                  <a:cubicBezTo>
                    <a:pt x="14023" y="59861"/>
                    <a:pt x="38894" y="87907"/>
                    <a:pt x="39688" y="101665"/>
                  </a:cubicBezTo>
                  <a:cubicBezTo>
                    <a:pt x="40482" y="115423"/>
                    <a:pt x="24871" y="113307"/>
                    <a:pt x="19050" y="125478"/>
                  </a:cubicBezTo>
                  <a:cubicBezTo>
                    <a:pt x="13229" y="137649"/>
                    <a:pt x="6086" y="159080"/>
                    <a:pt x="4763" y="174690"/>
                  </a:cubicBezTo>
                  <a:cubicBezTo>
                    <a:pt x="3440" y="190300"/>
                    <a:pt x="8732" y="206440"/>
                    <a:pt x="11113" y="219140"/>
                  </a:cubicBezTo>
                  <a:cubicBezTo>
                    <a:pt x="13494" y="231840"/>
                    <a:pt x="17727" y="253536"/>
                    <a:pt x="19050" y="250890"/>
                  </a:cubicBezTo>
                  <a:cubicBezTo>
                    <a:pt x="20373" y="248244"/>
                    <a:pt x="16404" y="226813"/>
                    <a:pt x="19050" y="203265"/>
                  </a:cubicBezTo>
                  <a:cubicBezTo>
                    <a:pt x="21696" y="179717"/>
                    <a:pt x="38100" y="134738"/>
                    <a:pt x="34925" y="109603"/>
                  </a:cubicBezTo>
                  <a:cubicBezTo>
                    <a:pt x="31750" y="84468"/>
                    <a:pt x="0" y="69386"/>
                    <a:pt x="0" y="52453"/>
                  </a:cubicBezTo>
                  <a:cubicBezTo>
                    <a:pt x="0" y="35520"/>
                    <a:pt x="38894" y="1652"/>
                    <a:pt x="41275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4" name="フリーフォーム: 図形 1333">
              <a:extLst>
                <a:ext uri="{FF2B5EF4-FFF2-40B4-BE49-F238E27FC236}">
                  <a16:creationId xmlns:a16="http://schemas.microsoft.com/office/drawing/2014/main" id="{C32A7AA8-241D-41FF-8009-85EBF717A1F5}"/>
                </a:ext>
              </a:extLst>
            </p:cNvPr>
            <p:cNvSpPr/>
            <p:nvPr/>
          </p:nvSpPr>
          <p:spPr>
            <a:xfrm>
              <a:off x="6156223" y="3139898"/>
              <a:ext cx="45339" cy="271018"/>
            </a:xfrm>
            <a:custGeom>
              <a:avLst/>
              <a:gdLst>
                <a:gd name="connsiteX0" fmla="*/ 23915 w 45339"/>
                <a:gd name="connsiteY0" fmla="*/ 177 h 271018"/>
                <a:gd name="connsiteX1" fmla="*/ 27090 w 45339"/>
                <a:gd name="connsiteY1" fmla="*/ 71615 h 271018"/>
                <a:gd name="connsiteX2" fmla="*/ 9627 w 45339"/>
                <a:gd name="connsiteY2" fmla="*/ 97015 h 271018"/>
                <a:gd name="connsiteX3" fmla="*/ 22327 w 45339"/>
                <a:gd name="connsiteY3" fmla="*/ 212902 h 271018"/>
                <a:gd name="connsiteX4" fmla="*/ 15977 w 45339"/>
                <a:gd name="connsiteY4" fmla="*/ 263702 h 271018"/>
                <a:gd name="connsiteX5" fmla="*/ 19152 w 45339"/>
                <a:gd name="connsiteY5" fmla="*/ 266877 h 271018"/>
                <a:gd name="connsiteX6" fmla="*/ 9627 w 45339"/>
                <a:gd name="connsiteY6" fmla="*/ 227190 h 271018"/>
                <a:gd name="connsiteX7" fmla="*/ 1690 w 45339"/>
                <a:gd name="connsiteY7" fmla="*/ 119240 h 271018"/>
                <a:gd name="connsiteX8" fmla="*/ 44552 w 45339"/>
                <a:gd name="connsiteY8" fmla="*/ 52565 h 271018"/>
                <a:gd name="connsiteX9" fmla="*/ 23915 w 45339"/>
                <a:gd name="connsiteY9" fmla="*/ 177 h 2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339" h="271018">
                  <a:moveTo>
                    <a:pt x="23915" y="177"/>
                  </a:moveTo>
                  <a:cubicBezTo>
                    <a:pt x="21005" y="3352"/>
                    <a:pt x="29471" y="55475"/>
                    <a:pt x="27090" y="71615"/>
                  </a:cubicBezTo>
                  <a:cubicBezTo>
                    <a:pt x="24709" y="87755"/>
                    <a:pt x="10421" y="73467"/>
                    <a:pt x="9627" y="97015"/>
                  </a:cubicBezTo>
                  <a:cubicBezTo>
                    <a:pt x="8833" y="120563"/>
                    <a:pt x="21269" y="185121"/>
                    <a:pt x="22327" y="212902"/>
                  </a:cubicBezTo>
                  <a:cubicBezTo>
                    <a:pt x="23385" y="240683"/>
                    <a:pt x="16506" y="254706"/>
                    <a:pt x="15977" y="263702"/>
                  </a:cubicBezTo>
                  <a:cubicBezTo>
                    <a:pt x="15448" y="272698"/>
                    <a:pt x="20210" y="272962"/>
                    <a:pt x="19152" y="266877"/>
                  </a:cubicBezTo>
                  <a:cubicBezTo>
                    <a:pt x="18094" y="260792"/>
                    <a:pt x="12537" y="251796"/>
                    <a:pt x="9627" y="227190"/>
                  </a:cubicBezTo>
                  <a:cubicBezTo>
                    <a:pt x="6717" y="202584"/>
                    <a:pt x="-4131" y="148344"/>
                    <a:pt x="1690" y="119240"/>
                  </a:cubicBezTo>
                  <a:cubicBezTo>
                    <a:pt x="7511" y="90136"/>
                    <a:pt x="39260" y="67911"/>
                    <a:pt x="44552" y="52565"/>
                  </a:cubicBezTo>
                  <a:cubicBezTo>
                    <a:pt x="49844" y="37219"/>
                    <a:pt x="26825" y="-2998"/>
                    <a:pt x="23915" y="1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5" name="フリーフォーム: 図形 1334">
              <a:extLst>
                <a:ext uri="{FF2B5EF4-FFF2-40B4-BE49-F238E27FC236}">
                  <a16:creationId xmlns:a16="http://schemas.microsoft.com/office/drawing/2014/main" id="{DA106A70-A3C5-405E-A3F9-AA416B2322BD}"/>
                </a:ext>
              </a:extLst>
            </p:cNvPr>
            <p:cNvSpPr/>
            <p:nvPr/>
          </p:nvSpPr>
          <p:spPr>
            <a:xfrm>
              <a:off x="6116591" y="3405188"/>
              <a:ext cx="52975" cy="262688"/>
            </a:xfrm>
            <a:custGeom>
              <a:avLst/>
              <a:gdLst>
                <a:gd name="connsiteX0" fmla="*/ 39734 w 52975"/>
                <a:gd name="connsiteY0" fmla="*/ 0 h 262688"/>
                <a:gd name="connsiteX1" fmla="*/ 27034 w 52975"/>
                <a:gd name="connsiteY1" fmla="*/ 76200 h 262688"/>
                <a:gd name="connsiteX2" fmla="*/ 30209 w 52975"/>
                <a:gd name="connsiteY2" fmla="*/ 138112 h 262688"/>
                <a:gd name="connsiteX3" fmla="*/ 47 w 52975"/>
                <a:gd name="connsiteY3" fmla="*/ 158750 h 262688"/>
                <a:gd name="connsiteX4" fmla="*/ 38147 w 52975"/>
                <a:gd name="connsiteY4" fmla="*/ 165100 h 262688"/>
                <a:gd name="connsiteX5" fmla="*/ 23859 w 52975"/>
                <a:gd name="connsiteY5" fmla="*/ 261937 h 262688"/>
                <a:gd name="connsiteX6" fmla="*/ 27034 w 52975"/>
                <a:gd name="connsiteY6" fmla="*/ 207962 h 262688"/>
                <a:gd name="connsiteX7" fmla="*/ 19097 w 52975"/>
                <a:gd name="connsiteY7" fmla="*/ 169862 h 262688"/>
                <a:gd name="connsiteX8" fmla="*/ 52434 w 52975"/>
                <a:gd name="connsiteY8" fmla="*/ 77787 h 262688"/>
                <a:gd name="connsiteX9" fmla="*/ 39734 w 52975"/>
                <a:gd name="connsiteY9" fmla="*/ 0 h 262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75" h="262688">
                  <a:moveTo>
                    <a:pt x="39734" y="0"/>
                  </a:moveTo>
                  <a:cubicBezTo>
                    <a:pt x="35501" y="-264"/>
                    <a:pt x="28621" y="53181"/>
                    <a:pt x="27034" y="76200"/>
                  </a:cubicBezTo>
                  <a:cubicBezTo>
                    <a:pt x="25447" y="99219"/>
                    <a:pt x="34707" y="124354"/>
                    <a:pt x="30209" y="138112"/>
                  </a:cubicBezTo>
                  <a:cubicBezTo>
                    <a:pt x="25711" y="151870"/>
                    <a:pt x="-1276" y="154252"/>
                    <a:pt x="47" y="158750"/>
                  </a:cubicBezTo>
                  <a:cubicBezTo>
                    <a:pt x="1370" y="163248"/>
                    <a:pt x="34178" y="147902"/>
                    <a:pt x="38147" y="165100"/>
                  </a:cubicBezTo>
                  <a:cubicBezTo>
                    <a:pt x="42116" y="182298"/>
                    <a:pt x="25711" y="254793"/>
                    <a:pt x="23859" y="261937"/>
                  </a:cubicBezTo>
                  <a:cubicBezTo>
                    <a:pt x="22007" y="269081"/>
                    <a:pt x="27828" y="223308"/>
                    <a:pt x="27034" y="207962"/>
                  </a:cubicBezTo>
                  <a:cubicBezTo>
                    <a:pt x="26240" y="192616"/>
                    <a:pt x="14864" y="191558"/>
                    <a:pt x="19097" y="169862"/>
                  </a:cubicBezTo>
                  <a:cubicBezTo>
                    <a:pt x="23330" y="148166"/>
                    <a:pt x="49259" y="108743"/>
                    <a:pt x="52434" y="77787"/>
                  </a:cubicBezTo>
                  <a:cubicBezTo>
                    <a:pt x="55609" y="46831"/>
                    <a:pt x="43967" y="264"/>
                    <a:pt x="3973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6" name="フリーフォーム: 図形 1335">
              <a:extLst>
                <a:ext uri="{FF2B5EF4-FFF2-40B4-BE49-F238E27FC236}">
                  <a16:creationId xmlns:a16="http://schemas.microsoft.com/office/drawing/2014/main" id="{F39C1F76-1887-4845-BE39-8C6DA1B0C2B5}"/>
                </a:ext>
              </a:extLst>
            </p:cNvPr>
            <p:cNvSpPr/>
            <p:nvPr/>
          </p:nvSpPr>
          <p:spPr>
            <a:xfrm>
              <a:off x="6083730" y="3398505"/>
              <a:ext cx="82350" cy="243732"/>
            </a:xfrm>
            <a:custGeom>
              <a:avLst/>
              <a:gdLst>
                <a:gd name="connsiteX0" fmla="*/ 82120 w 82350"/>
                <a:gd name="connsiteY0" fmla="*/ 333 h 243732"/>
                <a:gd name="connsiteX1" fmla="*/ 26558 w 82350"/>
                <a:gd name="connsiteY1" fmla="*/ 76533 h 243732"/>
                <a:gd name="connsiteX2" fmla="*/ 15445 w 82350"/>
                <a:gd name="connsiteY2" fmla="*/ 241633 h 243732"/>
                <a:gd name="connsiteX3" fmla="*/ 15445 w 82350"/>
                <a:gd name="connsiteY3" fmla="*/ 162258 h 243732"/>
                <a:gd name="connsiteX4" fmla="*/ 2745 w 82350"/>
                <a:gd name="connsiteY4" fmla="*/ 52720 h 243732"/>
                <a:gd name="connsiteX5" fmla="*/ 82120 w 82350"/>
                <a:gd name="connsiteY5" fmla="*/ 333 h 24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350" h="243732">
                  <a:moveTo>
                    <a:pt x="82120" y="333"/>
                  </a:moveTo>
                  <a:cubicBezTo>
                    <a:pt x="86089" y="4302"/>
                    <a:pt x="37670" y="36316"/>
                    <a:pt x="26558" y="76533"/>
                  </a:cubicBezTo>
                  <a:cubicBezTo>
                    <a:pt x="15445" y="116750"/>
                    <a:pt x="17297" y="227346"/>
                    <a:pt x="15445" y="241633"/>
                  </a:cubicBezTo>
                  <a:cubicBezTo>
                    <a:pt x="13593" y="255921"/>
                    <a:pt x="17562" y="193743"/>
                    <a:pt x="15445" y="162258"/>
                  </a:cubicBezTo>
                  <a:cubicBezTo>
                    <a:pt x="13328" y="130773"/>
                    <a:pt x="-7309" y="76797"/>
                    <a:pt x="2745" y="52720"/>
                  </a:cubicBezTo>
                  <a:cubicBezTo>
                    <a:pt x="12799" y="28643"/>
                    <a:pt x="78151" y="-3636"/>
                    <a:pt x="82120" y="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7" name="フリーフォーム: 図形 1336">
              <a:extLst>
                <a:ext uri="{FF2B5EF4-FFF2-40B4-BE49-F238E27FC236}">
                  <a16:creationId xmlns:a16="http://schemas.microsoft.com/office/drawing/2014/main" id="{2CDD1890-5B42-4505-B65E-7146BE30737B}"/>
                </a:ext>
              </a:extLst>
            </p:cNvPr>
            <p:cNvSpPr/>
            <p:nvPr/>
          </p:nvSpPr>
          <p:spPr>
            <a:xfrm>
              <a:off x="6055602" y="3463503"/>
              <a:ext cx="28298" cy="177028"/>
            </a:xfrm>
            <a:custGeom>
              <a:avLst/>
              <a:gdLst>
                <a:gd name="connsiteX0" fmla="*/ 7061 w 28298"/>
                <a:gd name="connsiteY0" fmla="*/ 422 h 177028"/>
                <a:gd name="connsiteX1" fmla="*/ 26111 w 28298"/>
                <a:gd name="connsiteY1" fmla="*/ 90910 h 177028"/>
                <a:gd name="connsiteX2" fmla="*/ 3886 w 28298"/>
                <a:gd name="connsiteY2" fmla="*/ 109960 h 177028"/>
                <a:gd name="connsiteX3" fmla="*/ 2298 w 28298"/>
                <a:gd name="connsiteY3" fmla="*/ 176635 h 177028"/>
                <a:gd name="connsiteX4" fmla="*/ 27698 w 28298"/>
                <a:gd name="connsiteY4" fmla="*/ 132185 h 177028"/>
                <a:gd name="connsiteX5" fmla="*/ 7061 w 28298"/>
                <a:gd name="connsiteY5" fmla="*/ 422 h 177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298" h="177028">
                  <a:moveTo>
                    <a:pt x="7061" y="422"/>
                  </a:moveTo>
                  <a:cubicBezTo>
                    <a:pt x="6797" y="-6457"/>
                    <a:pt x="26640" y="72654"/>
                    <a:pt x="26111" y="90910"/>
                  </a:cubicBezTo>
                  <a:cubicBezTo>
                    <a:pt x="25582" y="109166"/>
                    <a:pt x="7855" y="95673"/>
                    <a:pt x="3886" y="109960"/>
                  </a:cubicBezTo>
                  <a:cubicBezTo>
                    <a:pt x="-83" y="124247"/>
                    <a:pt x="-1671" y="172931"/>
                    <a:pt x="2298" y="176635"/>
                  </a:cubicBezTo>
                  <a:cubicBezTo>
                    <a:pt x="6267" y="180339"/>
                    <a:pt x="22936" y="157320"/>
                    <a:pt x="27698" y="132185"/>
                  </a:cubicBezTo>
                  <a:cubicBezTo>
                    <a:pt x="32460" y="107050"/>
                    <a:pt x="7325" y="7301"/>
                    <a:pt x="7061" y="4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8" name="フリーフォーム: 図形 1337">
              <a:extLst>
                <a:ext uri="{FF2B5EF4-FFF2-40B4-BE49-F238E27FC236}">
                  <a16:creationId xmlns:a16="http://schemas.microsoft.com/office/drawing/2014/main" id="{F45D32CD-455C-4C69-8BD1-927BDD8364C8}"/>
                </a:ext>
              </a:extLst>
            </p:cNvPr>
            <p:cNvSpPr/>
            <p:nvPr/>
          </p:nvSpPr>
          <p:spPr>
            <a:xfrm>
              <a:off x="6056310" y="3619423"/>
              <a:ext cx="71266" cy="59168"/>
            </a:xfrm>
            <a:custGeom>
              <a:avLst/>
              <a:gdLst>
                <a:gd name="connsiteX0" fmla="*/ 3 w 71266"/>
                <a:gd name="connsiteY0" fmla="*/ 4840 h 59168"/>
                <a:gd name="connsiteX1" fmla="*/ 63503 w 71266"/>
                <a:gd name="connsiteY1" fmla="*/ 27065 h 59168"/>
                <a:gd name="connsiteX2" fmla="*/ 66678 w 71266"/>
                <a:gd name="connsiteY2" fmla="*/ 58815 h 59168"/>
                <a:gd name="connsiteX3" fmla="*/ 66678 w 71266"/>
                <a:gd name="connsiteY3" fmla="*/ 4840 h 59168"/>
                <a:gd name="connsiteX4" fmla="*/ 3 w 71266"/>
                <a:gd name="connsiteY4" fmla="*/ 4840 h 59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66" h="59168">
                  <a:moveTo>
                    <a:pt x="3" y="4840"/>
                  </a:moveTo>
                  <a:cubicBezTo>
                    <a:pt x="-526" y="8544"/>
                    <a:pt x="52391" y="18069"/>
                    <a:pt x="63503" y="27065"/>
                  </a:cubicBezTo>
                  <a:cubicBezTo>
                    <a:pt x="74615" y="36061"/>
                    <a:pt x="66149" y="62519"/>
                    <a:pt x="66678" y="58815"/>
                  </a:cubicBezTo>
                  <a:cubicBezTo>
                    <a:pt x="67207" y="55111"/>
                    <a:pt x="76732" y="13571"/>
                    <a:pt x="66678" y="4840"/>
                  </a:cubicBezTo>
                  <a:cubicBezTo>
                    <a:pt x="56624" y="-3891"/>
                    <a:pt x="532" y="1136"/>
                    <a:pt x="3" y="48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9" name="フリーフォーム: 図形 1338">
              <a:extLst>
                <a:ext uri="{FF2B5EF4-FFF2-40B4-BE49-F238E27FC236}">
                  <a16:creationId xmlns:a16="http://schemas.microsoft.com/office/drawing/2014/main" id="{4EE016CA-B9D3-48E2-A3CD-60496B6C77DA}"/>
                </a:ext>
              </a:extLst>
            </p:cNvPr>
            <p:cNvSpPr/>
            <p:nvPr/>
          </p:nvSpPr>
          <p:spPr>
            <a:xfrm>
              <a:off x="6054709" y="3642959"/>
              <a:ext cx="84301" cy="45485"/>
            </a:xfrm>
            <a:custGeom>
              <a:avLst/>
              <a:gdLst>
                <a:gd name="connsiteX0" fmla="*/ 16 w 84301"/>
                <a:gd name="connsiteY0" fmla="*/ 14641 h 45485"/>
                <a:gd name="connsiteX1" fmla="*/ 66691 w 84301"/>
                <a:gd name="connsiteY1" fmla="*/ 27341 h 45485"/>
                <a:gd name="connsiteX2" fmla="*/ 84154 w 84301"/>
                <a:gd name="connsiteY2" fmla="*/ 44804 h 45485"/>
                <a:gd name="connsiteX3" fmla="*/ 60341 w 84301"/>
                <a:gd name="connsiteY3" fmla="*/ 1941 h 45485"/>
                <a:gd name="connsiteX4" fmla="*/ 16 w 84301"/>
                <a:gd name="connsiteY4" fmla="*/ 14641 h 45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301" h="45485">
                  <a:moveTo>
                    <a:pt x="16" y="14641"/>
                  </a:moveTo>
                  <a:cubicBezTo>
                    <a:pt x="1074" y="18874"/>
                    <a:pt x="52668" y="22314"/>
                    <a:pt x="66691" y="27341"/>
                  </a:cubicBezTo>
                  <a:cubicBezTo>
                    <a:pt x="80714" y="32368"/>
                    <a:pt x="85212" y="49037"/>
                    <a:pt x="84154" y="44804"/>
                  </a:cubicBezTo>
                  <a:cubicBezTo>
                    <a:pt x="83096" y="40571"/>
                    <a:pt x="71983" y="9349"/>
                    <a:pt x="60341" y="1941"/>
                  </a:cubicBezTo>
                  <a:cubicBezTo>
                    <a:pt x="48699" y="-5467"/>
                    <a:pt x="-1042" y="10408"/>
                    <a:pt x="16" y="146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0" name="フリーフォーム: 図形 1339">
              <a:extLst>
                <a:ext uri="{FF2B5EF4-FFF2-40B4-BE49-F238E27FC236}">
                  <a16:creationId xmlns:a16="http://schemas.microsoft.com/office/drawing/2014/main" id="{47EE3DF0-5162-4E66-A7AF-2BF64F86282F}"/>
                </a:ext>
              </a:extLst>
            </p:cNvPr>
            <p:cNvSpPr/>
            <p:nvPr/>
          </p:nvSpPr>
          <p:spPr>
            <a:xfrm>
              <a:off x="6099163" y="3655981"/>
              <a:ext cx="88514" cy="38089"/>
            </a:xfrm>
            <a:custGeom>
              <a:avLst/>
              <a:gdLst>
                <a:gd name="connsiteX0" fmla="*/ 12 w 88514"/>
                <a:gd name="connsiteY0" fmla="*/ 30194 h 38089"/>
                <a:gd name="connsiteX1" fmla="*/ 77800 w 88514"/>
                <a:gd name="connsiteY1" fmla="*/ 32 h 38089"/>
                <a:gd name="connsiteX2" fmla="*/ 84150 w 88514"/>
                <a:gd name="connsiteY2" fmla="*/ 36544 h 38089"/>
                <a:gd name="connsiteX3" fmla="*/ 12 w 88514"/>
                <a:gd name="connsiteY3" fmla="*/ 30194 h 38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14" h="38089">
                  <a:moveTo>
                    <a:pt x="12" y="30194"/>
                  </a:moveTo>
                  <a:cubicBezTo>
                    <a:pt x="-1046" y="24109"/>
                    <a:pt x="63777" y="-1026"/>
                    <a:pt x="77800" y="32"/>
                  </a:cubicBezTo>
                  <a:cubicBezTo>
                    <a:pt x="91823" y="1090"/>
                    <a:pt x="89971" y="32575"/>
                    <a:pt x="84150" y="36544"/>
                  </a:cubicBezTo>
                  <a:cubicBezTo>
                    <a:pt x="78329" y="40513"/>
                    <a:pt x="1070" y="36279"/>
                    <a:pt x="12" y="301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1" name="フリーフォーム: 図形 1340">
              <a:extLst>
                <a:ext uri="{FF2B5EF4-FFF2-40B4-BE49-F238E27FC236}">
                  <a16:creationId xmlns:a16="http://schemas.microsoft.com/office/drawing/2014/main" id="{4F075FB3-7CE3-46DB-9365-2A1E33DE6E0E}"/>
                </a:ext>
              </a:extLst>
            </p:cNvPr>
            <p:cNvSpPr/>
            <p:nvPr/>
          </p:nvSpPr>
          <p:spPr>
            <a:xfrm>
              <a:off x="6162151" y="3503568"/>
              <a:ext cx="23244" cy="179555"/>
            </a:xfrm>
            <a:custGeom>
              <a:avLst/>
              <a:gdLst>
                <a:gd name="connsiteX0" fmla="*/ 2112 w 23244"/>
                <a:gd name="connsiteY0" fmla="*/ 45 h 179555"/>
                <a:gd name="connsiteX1" fmla="*/ 22749 w 23244"/>
                <a:gd name="connsiteY1" fmla="*/ 79420 h 179555"/>
                <a:gd name="connsiteX2" fmla="*/ 16399 w 23244"/>
                <a:gd name="connsiteY2" fmla="*/ 177845 h 179555"/>
                <a:gd name="connsiteX3" fmla="*/ 11637 w 23244"/>
                <a:gd name="connsiteY3" fmla="*/ 136570 h 179555"/>
                <a:gd name="connsiteX4" fmla="*/ 2112 w 23244"/>
                <a:gd name="connsiteY4" fmla="*/ 68307 h 179555"/>
                <a:gd name="connsiteX5" fmla="*/ 2112 w 23244"/>
                <a:gd name="connsiteY5" fmla="*/ 45 h 179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44" h="179555">
                  <a:moveTo>
                    <a:pt x="2112" y="45"/>
                  </a:moveTo>
                  <a:cubicBezTo>
                    <a:pt x="5551" y="1897"/>
                    <a:pt x="20368" y="49787"/>
                    <a:pt x="22749" y="79420"/>
                  </a:cubicBezTo>
                  <a:cubicBezTo>
                    <a:pt x="25130" y="109053"/>
                    <a:pt x="18251" y="168320"/>
                    <a:pt x="16399" y="177845"/>
                  </a:cubicBezTo>
                  <a:cubicBezTo>
                    <a:pt x="14547" y="187370"/>
                    <a:pt x="14018" y="154826"/>
                    <a:pt x="11637" y="136570"/>
                  </a:cubicBezTo>
                  <a:cubicBezTo>
                    <a:pt x="9256" y="118314"/>
                    <a:pt x="4229" y="83653"/>
                    <a:pt x="2112" y="68307"/>
                  </a:cubicBezTo>
                  <a:cubicBezTo>
                    <a:pt x="-5" y="52961"/>
                    <a:pt x="-1327" y="-1807"/>
                    <a:pt x="2112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2" name="フリーフォーム: 図形 1341">
              <a:extLst>
                <a:ext uri="{FF2B5EF4-FFF2-40B4-BE49-F238E27FC236}">
                  <a16:creationId xmlns:a16="http://schemas.microsoft.com/office/drawing/2014/main" id="{EFEA8D4A-BC2B-428E-AFAA-D2AAE761A531}"/>
                </a:ext>
              </a:extLst>
            </p:cNvPr>
            <p:cNvSpPr/>
            <p:nvPr/>
          </p:nvSpPr>
          <p:spPr>
            <a:xfrm>
              <a:off x="6072187" y="3649094"/>
              <a:ext cx="59505" cy="108521"/>
            </a:xfrm>
            <a:custGeom>
              <a:avLst/>
              <a:gdLst>
                <a:gd name="connsiteX0" fmla="*/ 1 w 59505"/>
                <a:gd name="connsiteY0" fmla="*/ 569 h 108521"/>
                <a:gd name="connsiteX1" fmla="*/ 49213 w 59505"/>
                <a:gd name="connsiteY1" fmla="*/ 70419 h 108521"/>
                <a:gd name="connsiteX2" fmla="*/ 11113 w 59505"/>
                <a:gd name="connsiteY2" fmla="*/ 108519 h 108521"/>
                <a:gd name="connsiteX3" fmla="*/ 57151 w 59505"/>
                <a:gd name="connsiteY3" fmla="*/ 72006 h 108521"/>
                <a:gd name="connsiteX4" fmla="*/ 47626 w 59505"/>
                <a:gd name="connsiteY4" fmla="*/ 38669 h 108521"/>
                <a:gd name="connsiteX5" fmla="*/ 1 w 59505"/>
                <a:gd name="connsiteY5" fmla="*/ 569 h 108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505" h="108521">
                  <a:moveTo>
                    <a:pt x="1" y="569"/>
                  </a:moveTo>
                  <a:cubicBezTo>
                    <a:pt x="265" y="5861"/>
                    <a:pt x="47361" y="52427"/>
                    <a:pt x="49213" y="70419"/>
                  </a:cubicBezTo>
                  <a:cubicBezTo>
                    <a:pt x="51065" y="88411"/>
                    <a:pt x="9790" y="108255"/>
                    <a:pt x="11113" y="108519"/>
                  </a:cubicBezTo>
                  <a:cubicBezTo>
                    <a:pt x="12436" y="108783"/>
                    <a:pt x="51066" y="83648"/>
                    <a:pt x="57151" y="72006"/>
                  </a:cubicBezTo>
                  <a:cubicBezTo>
                    <a:pt x="63236" y="60364"/>
                    <a:pt x="56622" y="48988"/>
                    <a:pt x="47626" y="38669"/>
                  </a:cubicBezTo>
                  <a:cubicBezTo>
                    <a:pt x="38630" y="28350"/>
                    <a:pt x="-263" y="-4723"/>
                    <a:pt x="1" y="5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3" name="フリーフォーム: 図形 1342">
              <a:extLst>
                <a:ext uri="{FF2B5EF4-FFF2-40B4-BE49-F238E27FC236}">
                  <a16:creationId xmlns:a16="http://schemas.microsoft.com/office/drawing/2014/main" id="{94BBEA4A-830B-496D-8FBC-D6F7A37B456F}"/>
                </a:ext>
              </a:extLst>
            </p:cNvPr>
            <p:cNvSpPr/>
            <p:nvPr/>
          </p:nvSpPr>
          <p:spPr>
            <a:xfrm>
              <a:off x="6055238" y="3664346"/>
              <a:ext cx="42848" cy="108710"/>
            </a:xfrm>
            <a:custGeom>
              <a:avLst/>
              <a:gdLst>
                <a:gd name="connsiteX0" fmla="*/ 42350 w 42848"/>
                <a:gd name="connsiteY0" fmla="*/ 1192 h 108710"/>
                <a:gd name="connsiteX1" fmla="*/ 23300 w 42848"/>
                <a:gd name="connsiteY1" fmla="*/ 105967 h 108710"/>
                <a:gd name="connsiteX2" fmla="*/ 13775 w 42848"/>
                <a:gd name="connsiteY2" fmla="*/ 75804 h 108710"/>
                <a:gd name="connsiteX3" fmla="*/ 1075 w 42848"/>
                <a:gd name="connsiteY3" fmla="*/ 50404 h 108710"/>
                <a:gd name="connsiteX4" fmla="*/ 42350 w 42848"/>
                <a:gd name="connsiteY4" fmla="*/ 1192 h 108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48" h="108710">
                  <a:moveTo>
                    <a:pt x="42350" y="1192"/>
                  </a:moveTo>
                  <a:cubicBezTo>
                    <a:pt x="46054" y="10453"/>
                    <a:pt x="28063" y="93532"/>
                    <a:pt x="23300" y="105967"/>
                  </a:cubicBezTo>
                  <a:cubicBezTo>
                    <a:pt x="18537" y="118402"/>
                    <a:pt x="17479" y="85065"/>
                    <a:pt x="13775" y="75804"/>
                  </a:cubicBezTo>
                  <a:cubicBezTo>
                    <a:pt x="10071" y="66544"/>
                    <a:pt x="-3952" y="61516"/>
                    <a:pt x="1075" y="50404"/>
                  </a:cubicBezTo>
                  <a:cubicBezTo>
                    <a:pt x="6102" y="39292"/>
                    <a:pt x="38646" y="-8069"/>
                    <a:pt x="42350" y="1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4" name="フリーフォーム: 図形 1343">
              <a:extLst>
                <a:ext uri="{FF2B5EF4-FFF2-40B4-BE49-F238E27FC236}">
                  <a16:creationId xmlns:a16="http://schemas.microsoft.com/office/drawing/2014/main" id="{F90FE937-CE74-42B0-AD74-7A338FF6C423}"/>
                </a:ext>
              </a:extLst>
            </p:cNvPr>
            <p:cNvSpPr/>
            <p:nvPr/>
          </p:nvSpPr>
          <p:spPr>
            <a:xfrm>
              <a:off x="6044955" y="3739182"/>
              <a:ext cx="26067" cy="234438"/>
            </a:xfrm>
            <a:custGeom>
              <a:avLst/>
              <a:gdLst>
                <a:gd name="connsiteX0" fmla="*/ 16120 w 26067"/>
                <a:gd name="connsiteY0" fmla="*/ 968 h 234438"/>
                <a:gd name="connsiteX1" fmla="*/ 25645 w 26067"/>
                <a:gd name="connsiteY1" fmla="*/ 150193 h 234438"/>
                <a:gd name="connsiteX2" fmla="*/ 245 w 26067"/>
                <a:gd name="connsiteY2" fmla="*/ 234331 h 234438"/>
                <a:gd name="connsiteX3" fmla="*/ 12945 w 26067"/>
                <a:gd name="connsiteY3" fmla="*/ 166068 h 234438"/>
                <a:gd name="connsiteX4" fmla="*/ 16120 w 26067"/>
                <a:gd name="connsiteY4" fmla="*/ 89868 h 234438"/>
                <a:gd name="connsiteX5" fmla="*/ 16120 w 26067"/>
                <a:gd name="connsiteY5" fmla="*/ 968 h 23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67" h="234438">
                  <a:moveTo>
                    <a:pt x="16120" y="968"/>
                  </a:moveTo>
                  <a:cubicBezTo>
                    <a:pt x="17707" y="11022"/>
                    <a:pt x="28291" y="111299"/>
                    <a:pt x="25645" y="150193"/>
                  </a:cubicBezTo>
                  <a:cubicBezTo>
                    <a:pt x="22999" y="189087"/>
                    <a:pt x="2362" y="231685"/>
                    <a:pt x="245" y="234331"/>
                  </a:cubicBezTo>
                  <a:cubicBezTo>
                    <a:pt x="-1872" y="236977"/>
                    <a:pt x="10299" y="190145"/>
                    <a:pt x="12945" y="166068"/>
                  </a:cubicBezTo>
                  <a:cubicBezTo>
                    <a:pt x="15591" y="141991"/>
                    <a:pt x="13210" y="117914"/>
                    <a:pt x="16120" y="89868"/>
                  </a:cubicBezTo>
                  <a:cubicBezTo>
                    <a:pt x="19030" y="61822"/>
                    <a:pt x="14533" y="-9086"/>
                    <a:pt x="16120" y="9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5" name="フリーフォーム: 図形 1344">
              <a:extLst>
                <a:ext uri="{FF2B5EF4-FFF2-40B4-BE49-F238E27FC236}">
                  <a16:creationId xmlns:a16="http://schemas.microsoft.com/office/drawing/2014/main" id="{A2AAF872-E053-42D1-A9EA-DD9D1E86C3D6}"/>
                </a:ext>
              </a:extLst>
            </p:cNvPr>
            <p:cNvSpPr/>
            <p:nvPr/>
          </p:nvSpPr>
          <p:spPr>
            <a:xfrm>
              <a:off x="6083008" y="3771947"/>
              <a:ext cx="22806" cy="287602"/>
            </a:xfrm>
            <a:custGeom>
              <a:avLst/>
              <a:gdLst>
                <a:gd name="connsiteX0" fmla="*/ 3467 w 22806"/>
                <a:gd name="connsiteY0" fmla="*/ 4716 h 287602"/>
                <a:gd name="connsiteX1" fmla="*/ 1880 w 22806"/>
                <a:gd name="connsiteY1" fmla="*/ 214266 h 287602"/>
                <a:gd name="connsiteX2" fmla="*/ 292 w 22806"/>
                <a:gd name="connsiteY2" fmla="*/ 287291 h 287602"/>
                <a:gd name="connsiteX3" fmla="*/ 8230 w 22806"/>
                <a:gd name="connsiteY3" fmla="*/ 192041 h 287602"/>
                <a:gd name="connsiteX4" fmla="*/ 22517 w 22806"/>
                <a:gd name="connsiteY4" fmla="*/ 77741 h 287602"/>
                <a:gd name="connsiteX5" fmla="*/ 3467 w 22806"/>
                <a:gd name="connsiteY5" fmla="*/ 4716 h 287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06" h="287602">
                  <a:moveTo>
                    <a:pt x="3467" y="4716"/>
                  </a:moveTo>
                  <a:cubicBezTo>
                    <a:pt x="28" y="27470"/>
                    <a:pt x="2409" y="167170"/>
                    <a:pt x="1880" y="214266"/>
                  </a:cubicBezTo>
                  <a:cubicBezTo>
                    <a:pt x="1351" y="261362"/>
                    <a:pt x="-766" y="290995"/>
                    <a:pt x="292" y="287291"/>
                  </a:cubicBezTo>
                  <a:cubicBezTo>
                    <a:pt x="1350" y="283587"/>
                    <a:pt x="4526" y="226966"/>
                    <a:pt x="8230" y="192041"/>
                  </a:cubicBezTo>
                  <a:cubicBezTo>
                    <a:pt x="11934" y="157116"/>
                    <a:pt x="24898" y="108168"/>
                    <a:pt x="22517" y="77741"/>
                  </a:cubicBezTo>
                  <a:cubicBezTo>
                    <a:pt x="20136" y="47314"/>
                    <a:pt x="6906" y="-18038"/>
                    <a:pt x="3467" y="47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6" name="フリーフォーム: 図形 1345">
              <a:extLst>
                <a:ext uri="{FF2B5EF4-FFF2-40B4-BE49-F238E27FC236}">
                  <a16:creationId xmlns:a16="http://schemas.microsoft.com/office/drawing/2014/main" id="{44BA480C-4A3C-4833-9EFE-CF8441194177}"/>
                </a:ext>
              </a:extLst>
            </p:cNvPr>
            <p:cNvSpPr/>
            <p:nvPr/>
          </p:nvSpPr>
          <p:spPr>
            <a:xfrm>
              <a:off x="6116061" y="3668589"/>
              <a:ext cx="59232" cy="139648"/>
            </a:xfrm>
            <a:custGeom>
              <a:avLst/>
              <a:gdLst>
                <a:gd name="connsiteX0" fmla="*/ 43439 w 59232"/>
                <a:gd name="connsiteY0" fmla="*/ 124 h 139648"/>
                <a:gd name="connsiteX1" fmla="*/ 43439 w 59232"/>
                <a:gd name="connsiteY1" fmla="*/ 87436 h 139648"/>
                <a:gd name="connsiteX2" fmla="*/ 49789 w 59232"/>
                <a:gd name="connsiteY2" fmla="*/ 130299 h 139648"/>
                <a:gd name="connsiteX3" fmla="*/ 18039 w 59232"/>
                <a:gd name="connsiteY3" fmla="*/ 136649 h 139648"/>
                <a:gd name="connsiteX4" fmla="*/ 577 w 59232"/>
                <a:gd name="connsiteY4" fmla="*/ 92199 h 139648"/>
                <a:gd name="connsiteX5" fmla="*/ 38677 w 59232"/>
                <a:gd name="connsiteY5" fmla="*/ 84261 h 139648"/>
                <a:gd name="connsiteX6" fmla="*/ 2164 w 59232"/>
                <a:gd name="connsiteY6" fmla="*/ 116011 h 139648"/>
                <a:gd name="connsiteX7" fmla="*/ 57727 w 59232"/>
                <a:gd name="connsiteY7" fmla="*/ 108074 h 139648"/>
                <a:gd name="connsiteX8" fmla="*/ 43439 w 59232"/>
                <a:gd name="connsiteY8" fmla="*/ 124 h 13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232" h="139648">
                  <a:moveTo>
                    <a:pt x="43439" y="124"/>
                  </a:moveTo>
                  <a:cubicBezTo>
                    <a:pt x="41058" y="-3316"/>
                    <a:pt x="42381" y="65740"/>
                    <a:pt x="43439" y="87436"/>
                  </a:cubicBezTo>
                  <a:cubicBezTo>
                    <a:pt x="44497" y="109132"/>
                    <a:pt x="54022" y="122097"/>
                    <a:pt x="49789" y="130299"/>
                  </a:cubicBezTo>
                  <a:cubicBezTo>
                    <a:pt x="45556" y="138501"/>
                    <a:pt x="26241" y="142999"/>
                    <a:pt x="18039" y="136649"/>
                  </a:cubicBezTo>
                  <a:cubicBezTo>
                    <a:pt x="9837" y="130299"/>
                    <a:pt x="-2863" y="100930"/>
                    <a:pt x="577" y="92199"/>
                  </a:cubicBezTo>
                  <a:cubicBezTo>
                    <a:pt x="4017" y="83468"/>
                    <a:pt x="38413" y="80292"/>
                    <a:pt x="38677" y="84261"/>
                  </a:cubicBezTo>
                  <a:cubicBezTo>
                    <a:pt x="38941" y="88230"/>
                    <a:pt x="-1011" y="112042"/>
                    <a:pt x="2164" y="116011"/>
                  </a:cubicBezTo>
                  <a:cubicBezTo>
                    <a:pt x="5339" y="119980"/>
                    <a:pt x="50848" y="122891"/>
                    <a:pt x="57727" y="108074"/>
                  </a:cubicBezTo>
                  <a:cubicBezTo>
                    <a:pt x="64606" y="93257"/>
                    <a:pt x="45820" y="3564"/>
                    <a:pt x="43439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7" name="フリーフォーム: 図形 1346">
              <a:extLst>
                <a:ext uri="{FF2B5EF4-FFF2-40B4-BE49-F238E27FC236}">
                  <a16:creationId xmlns:a16="http://schemas.microsoft.com/office/drawing/2014/main" id="{3B32507A-69DD-49C8-B4A9-40B3ACA6DC72}"/>
                </a:ext>
              </a:extLst>
            </p:cNvPr>
            <p:cNvSpPr/>
            <p:nvPr/>
          </p:nvSpPr>
          <p:spPr>
            <a:xfrm>
              <a:off x="6091225" y="3776349"/>
              <a:ext cx="47571" cy="319777"/>
            </a:xfrm>
            <a:custGeom>
              <a:avLst/>
              <a:gdLst>
                <a:gd name="connsiteX0" fmla="*/ 28588 w 47571"/>
                <a:gd name="connsiteY0" fmla="*/ 314 h 319777"/>
                <a:gd name="connsiteX1" fmla="*/ 36525 w 47571"/>
                <a:gd name="connsiteY1" fmla="*/ 106676 h 319777"/>
                <a:gd name="connsiteX2" fmla="*/ 17475 w 47571"/>
                <a:gd name="connsiteY2" fmla="*/ 127314 h 319777"/>
                <a:gd name="connsiteX3" fmla="*/ 34938 w 47571"/>
                <a:gd name="connsiteY3" fmla="*/ 168589 h 319777"/>
                <a:gd name="connsiteX4" fmla="*/ 41288 w 47571"/>
                <a:gd name="connsiteY4" fmla="*/ 222564 h 319777"/>
                <a:gd name="connsiteX5" fmla="*/ 41288 w 47571"/>
                <a:gd name="connsiteY5" fmla="*/ 300351 h 319777"/>
                <a:gd name="connsiteX6" fmla="*/ 13 w 47571"/>
                <a:gd name="connsiteY6" fmla="*/ 319401 h 319777"/>
                <a:gd name="connsiteX7" fmla="*/ 46050 w 47571"/>
                <a:gd name="connsiteY7" fmla="*/ 289239 h 319777"/>
                <a:gd name="connsiteX8" fmla="*/ 36525 w 47571"/>
                <a:gd name="connsiteY8" fmla="*/ 144776 h 319777"/>
                <a:gd name="connsiteX9" fmla="*/ 28588 w 47571"/>
                <a:gd name="connsiteY9" fmla="*/ 314 h 319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571" h="319777">
                  <a:moveTo>
                    <a:pt x="28588" y="314"/>
                  </a:moveTo>
                  <a:cubicBezTo>
                    <a:pt x="28588" y="-6036"/>
                    <a:pt x="38377" y="85509"/>
                    <a:pt x="36525" y="106676"/>
                  </a:cubicBezTo>
                  <a:cubicBezTo>
                    <a:pt x="34673" y="127843"/>
                    <a:pt x="17739" y="116995"/>
                    <a:pt x="17475" y="127314"/>
                  </a:cubicBezTo>
                  <a:cubicBezTo>
                    <a:pt x="17211" y="137633"/>
                    <a:pt x="30969" y="152714"/>
                    <a:pt x="34938" y="168589"/>
                  </a:cubicBezTo>
                  <a:cubicBezTo>
                    <a:pt x="38907" y="184464"/>
                    <a:pt x="40230" y="200604"/>
                    <a:pt x="41288" y="222564"/>
                  </a:cubicBezTo>
                  <a:cubicBezTo>
                    <a:pt x="42346" y="244524"/>
                    <a:pt x="48167" y="284212"/>
                    <a:pt x="41288" y="300351"/>
                  </a:cubicBezTo>
                  <a:cubicBezTo>
                    <a:pt x="34409" y="316491"/>
                    <a:pt x="-781" y="321253"/>
                    <a:pt x="13" y="319401"/>
                  </a:cubicBezTo>
                  <a:cubicBezTo>
                    <a:pt x="807" y="317549"/>
                    <a:pt x="39965" y="318343"/>
                    <a:pt x="46050" y="289239"/>
                  </a:cubicBezTo>
                  <a:cubicBezTo>
                    <a:pt x="52135" y="260135"/>
                    <a:pt x="38112" y="187638"/>
                    <a:pt x="36525" y="144776"/>
                  </a:cubicBezTo>
                  <a:cubicBezTo>
                    <a:pt x="34938" y="101914"/>
                    <a:pt x="28588" y="6664"/>
                    <a:pt x="28588" y="3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8" name="フリーフォーム: 図形 1347">
              <a:extLst>
                <a:ext uri="{FF2B5EF4-FFF2-40B4-BE49-F238E27FC236}">
                  <a16:creationId xmlns:a16="http://schemas.microsoft.com/office/drawing/2014/main" id="{45CD8647-6185-43F1-B6B5-3E333A2A6B14}"/>
                </a:ext>
              </a:extLst>
            </p:cNvPr>
            <p:cNvSpPr/>
            <p:nvPr/>
          </p:nvSpPr>
          <p:spPr>
            <a:xfrm>
              <a:off x="6134022" y="3803424"/>
              <a:ext cx="29836" cy="279805"/>
            </a:xfrm>
            <a:custGeom>
              <a:avLst/>
              <a:gdLst>
                <a:gd name="connsiteX0" fmla="*/ 19128 w 29836"/>
                <a:gd name="connsiteY0" fmla="*/ 226 h 279805"/>
                <a:gd name="connsiteX1" fmla="*/ 17541 w 29836"/>
                <a:gd name="connsiteY1" fmla="*/ 125639 h 279805"/>
                <a:gd name="connsiteX2" fmla="*/ 17541 w 29836"/>
                <a:gd name="connsiteY2" fmla="*/ 195489 h 279805"/>
                <a:gd name="connsiteX3" fmla="*/ 78 w 29836"/>
                <a:gd name="connsiteY3" fmla="*/ 279626 h 279805"/>
                <a:gd name="connsiteX4" fmla="*/ 25478 w 29836"/>
                <a:gd name="connsiteY4" fmla="*/ 216126 h 279805"/>
                <a:gd name="connsiteX5" fmla="*/ 28653 w 29836"/>
                <a:gd name="connsiteY5" fmla="*/ 158976 h 279805"/>
                <a:gd name="connsiteX6" fmla="*/ 19128 w 29836"/>
                <a:gd name="connsiteY6" fmla="*/ 226 h 27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36" h="279805">
                  <a:moveTo>
                    <a:pt x="19128" y="226"/>
                  </a:moveTo>
                  <a:cubicBezTo>
                    <a:pt x="17276" y="-5330"/>
                    <a:pt x="17805" y="93095"/>
                    <a:pt x="17541" y="125639"/>
                  </a:cubicBezTo>
                  <a:cubicBezTo>
                    <a:pt x="17277" y="158183"/>
                    <a:pt x="20452" y="169825"/>
                    <a:pt x="17541" y="195489"/>
                  </a:cubicBezTo>
                  <a:cubicBezTo>
                    <a:pt x="14630" y="221154"/>
                    <a:pt x="-1245" y="276187"/>
                    <a:pt x="78" y="279626"/>
                  </a:cubicBezTo>
                  <a:cubicBezTo>
                    <a:pt x="1401" y="283065"/>
                    <a:pt x="20716" y="236234"/>
                    <a:pt x="25478" y="216126"/>
                  </a:cubicBezTo>
                  <a:cubicBezTo>
                    <a:pt x="30240" y="196018"/>
                    <a:pt x="30770" y="191784"/>
                    <a:pt x="28653" y="158976"/>
                  </a:cubicBezTo>
                  <a:cubicBezTo>
                    <a:pt x="26536" y="126168"/>
                    <a:pt x="20980" y="5782"/>
                    <a:pt x="19128" y="2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9" name="フリーフォーム: 図形 1348">
              <a:extLst>
                <a:ext uri="{FF2B5EF4-FFF2-40B4-BE49-F238E27FC236}">
                  <a16:creationId xmlns:a16="http://schemas.microsoft.com/office/drawing/2014/main" id="{ED7EFD4C-59B9-469C-B812-4D942EF12387}"/>
                </a:ext>
              </a:extLst>
            </p:cNvPr>
            <p:cNvSpPr/>
            <p:nvPr/>
          </p:nvSpPr>
          <p:spPr>
            <a:xfrm>
              <a:off x="6193862" y="3284288"/>
              <a:ext cx="50180" cy="188317"/>
            </a:xfrm>
            <a:custGeom>
              <a:avLst/>
              <a:gdLst>
                <a:gd name="connsiteX0" fmla="*/ 18026 w 50180"/>
                <a:gd name="connsiteY0" fmla="*/ 250 h 188317"/>
                <a:gd name="connsiteX1" fmla="*/ 22788 w 50180"/>
                <a:gd name="connsiteY1" fmla="*/ 125662 h 188317"/>
                <a:gd name="connsiteX2" fmla="*/ 563 w 50180"/>
                <a:gd name="connsiteY2" fmla="*/ 151062 h 188317"/>
                <a:gd name="connsiteX3" fmla="*/ 49776 w 50180"/>
                <a:gd name="connsiteY3" fmla="*/ 187575 h 188317"/>
                <a:gd name="connsiteX4" fmla="*/ 24376 w 50180"/>
                <a:gd name="connsiteY4" fmla="*/ 162175 h 188317"/>
                <a:gd name="connsiteX5" fmla="*/ 18026 w 50180"/>
                <a:gd name="connsiteY5" fmla="*/ 250 h 18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180" h="188317">
                  <a:moveTo>
                    <a:pt x="18026" y="250"/>
                  </a:moveTo>
                  <a:cubicBezTo>
                    <a:pt x="17761" y="-5835"/>
                    <a:pt x="25699" y="100527"/>
                    <a:pt x="22788" y="125662"/>
                  </a:cubicBezTo>
                  <a:cubicBezTo>
                    <a:pt x="19878" y="150797"/>
                    <a:pt x="-3935" y="140743"/>
                    <a:pt x="563" y="151062"/>
                  </a:cubicBezTo>
                  <a:cubicBezTo>
                    <a:pt x="5061" y="161381"/>
                    <a:pt x="45807" y="185723"/>
                    <a:pt x="49776" y="187575"/>
                  </a:cubicBezTo>
                  <a:cubicBezTo>
                    <a:pt x="53745" y="189427"/>
                    <a:pt x="27287" y="189956"/>
                    <a:pt x="24376" y="162175"/>
                  </a:cubicBezTo>
                  <a:cubicBezTo>
                    <a:pt x="21465" y="134394"/>
                    <a:pt x="18291" y="6335"/>
                    <a:pt x="18026" y="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0" name="フリーフォーム: 図形 1349">
              <a:extLst>
                <a:ext uri="{FF2B5EF4-FFF2-40B4-BE49-F238E27FC236}">
                  <a16:creationId xmlns:a16="http://schemas.microsoft.com/office/drawing/2014/main" id="{88865642-578A-4EE5-93DA-337AC785AED0}"/>
                </a:ext>
              </a:extLst>
            </p:cNvPr>
            <p:cNvSpPr/>
            <p:nvPr/>
          </p:nvSpPr>
          <p:spPr>
            <a:xfrm>
              <a:off x="6202247" y="3252788"/>
              <a:ext cx="71665" cy="306388"/>
            </a:xfrm>
            <a:custGeom>
              <a:avLst/>
              <a:gdLst>
                <a:gd name="connsiteX0" fmla="*/ 41391 w 71665"/>
                <a:gd name="connsiteY0" fmla="*/ 0 h 306388"/>
                <a:gd name="connsiteX1" fmla="*/ 41391 w 71665"/>
                <a:gd name="connsiteY1" fmla="*/ 139700 h 306388"/>
                <a:gd name="connsiteX2" fmla="*/ 52503 w 71665"/>
                <a:gd name="connsiteY2" fmla="*/ 187325 h 306388"/>
                <a:gd name="connsiteX3" fmla="*/ 71553 w 71665"/>
                <a:gd name="connsiteY3" fmla="*/ 207962 h 306388"/>
                <a:gd name="connsiteX4" fmla="*/ 42978 w 71665"/>
                <a:gd name="connsiteY4" fmla="*/ 250825 h 306388"/>
                <a:gd name="connsiteX5" fmla="*/ 39803 w 71665"/>
                <a:gd name="connsiteY5" fmla="*/ 304800 h 306388"/>
                <a:gd name="connsiteX6" fmla="*/ 116 w 71665"/>
                <a:gd name="connsiteY6" fmla="*/ 284162 h 306388"/>
                <a:gd name="connsiteX7" fmla="*/ 54091 w 71665"/>
                <a:gd name="connsiteY7" fmla="*/ 204787 h 306388"/>
                <a:gd name="connsiteX8" fmla="*/ 25516 w 71665"/>
                <a:gd name="connsiteY8" fmla="*/ 141287 h 306388"/>
                <a:gd name="connsiteX9" fmla="*/ 41391 w 71665"/>
                <a:gd name="connsiteY9" fmla="*/ 0 h 306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665" h="306388">
                  <a:moveTo>
                    <a:pt x="41391" y="0"/>
                  </a:moveTo>
                  <a:cubicBezTo>
                    <a:pt x="44037" y="-264"/>
                    <a:pt x="39539" y="108479"/>
                    <a:pt x="41391" y="139700"/>
                  </a:cubicBezTo>
                  <a:cubicBezTo>
                    <a:pt x="43243" y="170921"/>
                    <a:pt x="47476" y="175948"/>
                    <a:pt x="52503" y="187325"/>
                  </a:cubicBezTo>
                  <a:cubicBezTo>
                    <a:pt x="57530" y="198702"/>
                    <a:pt x="73141" y="197379"/>
                    <a:pt x="71553" y="207962"/>
                  </a:cubicBezTo>
                  <a:cubicBezTo>
                    <a:pt x="69966" y="218545"/>
                    <a:pt x="48270" y="234685"/>
                    <a:pt x="42978" y="250825"/>
                  </a:cubicBezTo>
                  <a:cubicBezTo>
                    <a:pt x="37686" y="266965"/>
                    <a:pt x="46947" y="299244"/>
                    <a:pt x="39803" y="304800"/>
                  </a:cubicBezTo>
                  <a:cubicBezTo>
                    <a:pt x="32659" y="310356"/>
                    <a:pt x="-2265" y="300831"/>
                    <a:pt x="116" y="284162"/>
                  </a:cubicBezTo>
                  <a:cubicBezTo>
                    <a:pt x="2497" y="267493"/>
                    <a:pt x="49858" y="228599"/>
                    <a:pt x="54091" y="204787"/>
                  </a:cubicBezTo>
                  <a:cubicBezTo>
                    <a:pt x="58324" y="180975"/>
                    <a:pt x="27368" y="173037"/>
                    <a:pt x="25516" y="141287"/>
                  </a:cubicBezTo>
                  <a:cubicBezTo>
                    <a:pt x="23664" y="109537"/>
                    <a:pt x="38745" y="264"/>
                    <a:pt x="4139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1" name="フリーフォーム: 図形 1350">
              <a:extLst>
                <a:ext uri="{FF2B5EF4-FFF2-40B4-BE49-F238E27FC236}">
                  <a16:creationId xmlns:a16="http://schemas.microsoft.com/office/drawing/2014/main" id="{7B54172B-0767-48CB-98BF-658989BAABD4}"/>
                </a:ext>
              </a:extLst>
            </p:cNvPr>
            <p:cNvSpPr/>
            <p:nvPr/>
          </p:nvSpPr>
          <p:spPr>
            <a:xfrm>
              <a:off x="6265712" y="3255847"/>
              <a:ext cx="40745" cy="225557"/>
            </a:xfrm>
            <a:custGeom>
              <a:avLst/>
              <a:gdLst>
                <a:gd name="connsiteX0" fmla="*/ 17613 w 40745"/>
                <a:gd name="connsiteY0" fmla="*/ 116 h 225557"/>
                <a:gd name="connsiteX1" fmla="*/ 27138 w 40745"/>
                <a:gd name="connsiteY1" fmla="*/ 142991 h 225557"/>
                <a:gd name="connsiteX2" fmla="*/ 39838 w 40745"/>
                <a:gd name="connsiteY2" fmla="*/ 184266 h 225557"/>
                <a:gd name="connsiteX3" fmla="*/ 151 w 40745"/>
                <a:gd name="connsiteY3" fmla="*/ 225541 h 225557"/>
                <a:gd name="connsiteX4" fmla="*/ 25551 w 40745"/>
                <a:gd name="connsiteY4" fmla="*/ 179503 h 225557"/>
                <a:gd name="connsiteX5" fmla="*/ 8088 w 40745"/>
                <a:gd name="connsiteY5" fmla="*/ 119178 h 225557"/>
                <a:gd name="connsiteX6" fmla="*/ 17613 w 40745"/>
                <a:gd name="connsiteY6" fmla="*/ 116 h 225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745" h="225557">
                  <a:moveTo>
                    <a:pt x="17613" y="116"/>
                  </a:moveTo>
                  <a:cubicBezTo>
                    <a:pt x="20788" y="4085"/>
                    <a:pt x="23434" y="112299"/>
                    <a:pt x="27138" y="142991"/>
                  </a:cubicBezTo>
                  <a:cubicBezTo>
                    <a:pt x="30842" y="173683"/>
                    <a:pt x="44336" y="170508"/>
                    <a:pt x="39838" y="184266"/>
                  </a:cubicBezTo>
                  <a:cubicBezTo>
                    <a:pt x="35340" y="198024"/>
                    <a:pt x="2532" y="226335"/>
                    <a:pt x="151" y="225541"/>
                  </a:cubicBezTo>
                  <a:cubicBezTo>
                    <a:pt x="-2230" y="224747"/>
                    <a:pt x="24228" y="197230"/>
                    <a:pt x="25551" y="179503"/>
                  </a:cubicBezTo>
                  <a:cubicBezTo>
                    <a:pt x="26874" y="161776"/>
                    <a:pt x="8882" y="143255"/>
                    <a:pt x="8088" y="119178"/>
                  </a:cubicBezTo>
                  <a:cubicBezTo>
                    <a:pt x="7294" y="95101"/>
                    <a:pt x="14438" y="-3853"/>
                    <a:pt x="17613" y="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2" name="フリーフォーム: 図形 1351">
              <a:extLst>
                <a:ext uri="{FF2B5EF4-FFF2-40B4-BE49-F238E27FC236}">
                  <a16:creationId xmlns:a16="http://schemas.microsoft.com/office/drawing/2014/main" id="{6EC08FDA-B473-481C-99A2-32797EA3AEF3}"/>
                </a:ext>
              </a:extLst>
            </p:cNvPr>
            <p:cNvSpPr/>
            <p:nvPr/>
          </p:nvSpPr>
          <p:spPr>
            <a:xfrm>
              <a:off x="6248286" y="3373437"/>
              <a:ext cx="40488" cy="87419"/>
            </a:xfrm>
            <a:custGeom>
              <a:avLst/>
              <a:gdLst>
                <a:gd name="connsiteX0" fmla="*/ 27102 w 40488"/>
                <a:gd name="connsiteY0" fmla="*/ 1 h 87419"/>
                <a:gd name="connsiteX1" fmla="*/ 114 w 40488"/>
                <a:gd name="connsiteY1" fmla="*/ 49213 h 87419"/>
                <a:gd name="connsiteX2" fmla="*/ 39802 w 40488"/>
                <a:gd name="connsiteY2" fmla="*/ 87313 h 87419"/>
                <a:gd name="connsiteX3" fmla="*/ 23927 w 40488"/>
                <a:gd name="connsiteY3" fmla="*/ 60326 h 87419"/>
                <a:gd name="connsiteX4" fmla="*/ 6464 w 40488"/>
                <a:gd name="connsiteY4" fmla="*/ 50801 h 87419"/>
                <a:gd name="connsiteX5" fmla="*/ 27102 w 40488"/>
                <a:gd name="connsiteY5" fmla="*/ 1 h 87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88" h="87419">
                  <a:moveTo>
                    <a:pt x="27102" y="1"/>
                  </a:moveTo>
                  <a:cubicBezTo>
                    <a:pt x="26044" y="-264"/>
                    <a:pt x="-2003" y="34661"/>
                    <a:pt x="114" y="49213"/>
                  </a:cubicBezTo>
                  <a:cubicBezTo>
                    <a:pt x="2231" y="63765"/>
                    <a:pt x="35833" y="85461"/>
                    <a:pt x="39802" y="87313"/>
                  </a:cubicBezTo>
                  <a:cubicBezTo>
                    <a:pt x="43771" y="89165"/>
                    <a:pt x="29483" y="66411"/>
                    <a:pt x="23927" y="60326"/>
                  </a:cubicBezTo>
                  <a:cubicBezTo>
                    <a:pt x="18371" y="54241"/>
                    <a:pt x="4347" y="56093"/>
                    <a:pt x="6464" y="50801"/>
                  </a:cubicBezTo>
                  <a:cubicBezTo>
                    <a:pt x="8581" y="45509"/>
                    <a:pt x="28160" y="266"/>
                    <a:pt x="27102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3" name="フリーフォーム: 図形 1352">
              <a:extLst>
                <a:ext uri="{FF2B5EF4-FFF2-40B4-BE49-F238E27FC236}">
                  <a16:creationId xmlns:a16="http://schemas.microsoft.com/office/drawing/2014/main" id="{27246929-FFE8-44A5-8D49-AA64F2DA2AF1}"/>
                </a:ext>
              </a:extLst>
            </p:cNvPr>
            <p:cNvSpPr/>
            <p:nvPr/>
          </p:nvSpPr>
          <p:spPr>
            <a:xfrm>
              <a:off x="6270625" y="3535689"/>
              <a:ext cx="16174" cy="163884"/>
            </a:xfrm>
            <a:custGeom>
              <a:avLst/>
              <a:gdLst>
                <a:gd name="connsiteX0" fmla="*/ 14288 w 16174"/>
                <a:gd name="connsiteY0" fmla="*/ 1261 h 163884"/>
                <a:gd name="connsiteX1" fmla="*/ 0 w 16174"/>
                <a:gd name="connsiteY1" fmla="*/ 161599 h 163884"/>
                <a:gd name="connsiteX2" fmla="*/ 14288 w 16174"/>
                <a:gd name="connsiteY2" fmla="*/ 90161 h 163884"/>
                <a:gd name="connsiteX3" fmla="*/ 14288 w 16174"/>
                <a:gd name="connsiteY3" fmla="*/ 1261 h 16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74" h="163884">
                  <a:moveTo>
                    <a:pt x="14288" y="1261"/>
                  </a:moveTo>
                  <a:cubicBezTo>
                    <a:pt x="11907" y="13167"/>
                    <a:pt x="0" y="146782"/>
                    <a:pt x="0" y="161599"/>
                  </a:cubicBezTo>
                  <a:cubicBezTo>
                    <a:pt x="0" y="176416"/>
                    <a:pt x="11642" y="115297"/>
                    <a:pt x="14288" y="90161"/>
                  </a:cubicBezTo>
                  <a:cubicBezTo>
                    <a:pt x="16934" y="65026"/>
                    <a:pt x="16669" y="-10645"/>
                    <a:pt x="14288" y="1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4" name="フリーフォーム: 図形 1353">
              <a:extLst>
                <a:ext uri="{FF2B5EF4-FFF2-40B4-BE49-F238E27FC236}">
                  <a16:creationId xmlns:a16="http://schemas.microsoft.com/office/drawing/2014/main" id="{65A93211-9ADA-499C-8B11-8869DCF427B9}"/>
                </a:ext>
              </a:extLst>
            </p:cNvPr>
            <p:cNvSpPr/>
            <p:nvPr/>
          </p:nvSpPr>
          <p:spPr>
            <a:xfrm>
              <a:off x="6253115" y="3528028"/>
              <a:ext cx="15923" cy="170625"/>
            </a:xfrm>
            <a:custGeom>
              <a:avLst/>
              <a:gdLst>
                <a:gd name="connsiteX0" fmla="*/ 48 w 15923"/>
                <a:gd name="connsiteY0" fmla="*/ 985 h 170625"/>
                <a:gd name="connsiteX1" fmla="*/ 11160 w 15923"/>
                <a:gd name="connsiteY1" fmla="*/ 167672 h 170625"/>
                <a:gd name="connsiteX2" fmla="*/ 15923 w 15923"/>
                <a:gd name="connsiteY2" fmla="*/ 100997 h 170625"/>
                <a:gd name="connsiteX3" fmla="*/ 48 w 15923"/>
                <a:gd name="connsiteY3" fmla="*/ 985 h 17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23" h="170625">
                  <a:moveTo>
                    <a:pt x="48" y="985"/>
                  </a:moveTo>
                  <a:cubicBezTo>
                    <a:pt x="-746" y="12097"/>
                    <a:pt x="8514" y="151003"/>
                    <a:pt x="11160" y="167672"/>
                  </a:cubicBezTo>
                  <a:cubicBezTo>
                    <a:pt x="13806" y="184341"/>
                    <a:pt x="15923" y="126132"/>
                    <a:pt x="15923" y="100997"/>
                  </a:cubicBezTo>
                  <a:cubicBezTo>
                    <a:pt x="15923" y="75862"/>
                    <a:pt x="842" y="-10127"/>
                    <a:pt x="48" y="9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5" name="フリーフォーム: 図形 1354">
              <a:extLst>
                <a:ext uri="{FF2B5EF4-FFF2-40B4-BE49-F238E27FC236}">
                  <a16:creationId xmlns:a16="http://schemas.microsoft.com/office/drawing/2014/main" id="{00E67F6C-0762-4ED1-85CD-58340FF36C82}"/>
                </a:ext>
              </a:extLst>
            </p:cNvPr>
            <p:cNvSpPr/>
            <p:nvPr/>
          </p:nvSpPr>
          <p:spPr>
            <a:xfrm>
              <a:off x="6229176" y="3534253"/>
              <a:ext cx="34161" cy="150858"/>
            </a:xfrm>
            <a:custGeom>
              <a:avLst/>
              <a:gdLst>
                <a:gd name="connsiteX0" fmla="*/ 174 w 34161"/>
                <a:gd name="connsiteY0" fmla="*/ 1110 h 150858"/>
                <a:gd name="connsiteX1" fmla="*/ 33512 w 34161"/>
                <a:gd name="connsiteY1" fmla="*/ 148747 h 150858"/>
                <a:gd name="connsiteX2" fmla="*/ 20812 w 34161"/>
                <a:gd name="connsiteY2" fmla="*/ 83660 h 150858"/>
                <a:gd name="connsiteX3" fmla="*/ 174 w 34161"/>
                <a:gd name="connsiteY3" fmla="*/ 1110 h 150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61" h="150858">
                  <a:moveTo>
                    <a:pt x="174" y="1110"/>
                  </a:moveTo>
                  <a:cubicBezTo>
                    <a:pt x="2291" y="11958"/>
                    <a:pt x="30072" y="134989"/>
                    <a:pt x="33512" y="148747"/>
                  </a:cubicBezTo>
                  <a:cubicBezTo>
                    <a:pt x="36952" y="162505"/>
                    <a:pt x="25839" y="105356"/>
                    <a:pt x="20812" y="83660"/>
                  </a:cubicBezTo>
                  <a:cubicBezTo>
                    <a:pt x="15785" y="61964"/>
                    <a:pt x="-1943" y="-9738"/>
                    <a:pt x="174" y="1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6" name="フリーフォーム: 図形 1355">
              <a:extLst>
                <a:ext uri="{FF2B5EF4-FFF2-40B4-BE49-F238E27FC236}">
                  <a16:creationId xmlns:a16="http://schemas.microsoft.com/office/drawing/2014/main" id="{291D226B-D6EA-46DB-8188-291ED0EFE496}"/>
                </a:ext>
              </a:extLst>
            </p:cNvPr>
            <p:cNvSpPr/>
            <p:nvPr/>
          </p:nvSpPr>
          <p:spPr>
            <a:xfrm>
              <a:off x="6214919" y="3553165"/>
              <a:ext cx="24318" cy="157301"/>
            </a:xfrm>
            <a:custGeom>
              <a:avLst/>
              <a:gdLst>
                <a:gd name="connsiteX0" fmla="*/ 144 w 24318"/>
                <a:gd name="connsiteY0" fmla="*/ 1248 h 157301"/>
                <a:gd name="connsiteX1" fmla="*/ 14431 w 24318"/>
                <a:gd name="connsiteY1" fmla="*/ 155235 h 157301"/>
                <a:gd name="connsiteX2" fmla="*/ 23956 w 24318"/>
                <a:gd name="connsiteY2" fmla="*/ 85385 h 157301"/>
                <a:gd name="connsiteX3" fmla="*/ 144 w 24318"/>
                <a:gd name="connsiteY3" fmla="*/ 1248 h 1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18" h="157301">
                  <a:moveTo>
                    <a:pt x="144" y="1248"/>
                  </a:moveTo>
                  <a:cubicBezTo>
                    <a:pt x="-1443" y="12890"/>
                    <a:pt x="10462" y="141212"/>
                    <a:pt x="14431" y="155235"/>
                  </a:cubicBezTo>
                  <a:cubicBezTo>
                    <a:pt x="18400" y="169258"/>
                    <a:pt x="26073" y="108139"/>
                    <a:pt x="23956" y="85385"/>
                  </a:cubicBezTo>
                  <a:cubicBezTo>
                    <a:pt x="21839" y="62631"/>
                    <a:pt x="1731" y="-10394"/>
                    <a:pt x="144" y="1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7" name="フリーフォーム: 図形 1356">
              <a:extLst>
                <a:ext uri="{FF2B5EF4-FFF2-40B4-BE49-F238E27FC236}">
                  <a16:creationId xmlns:a16="http://schemas.microsoft.com/office/drawing/2014/main" id="{75499474-4A13-4E26-AE15-DB5C138C2F0C}"/>
                </a:ext>
              </a:extLst>
            </p:cNvPr>
            <p:cNvSpPr/>
            <p:nvPr/>
          </p:nvSpPr>
          <p:spPr>
            <a:xfrm>
              <a:off x="6183274" y="3679821"/>
              <a:ext cx="120767" cy="93934"/>
            </a:xfrm>
            <a:custGeom>
              <a:avLst/>
              <a:gdLst>
                <a:gd name="connsiteX0" fmla="*/ 69889 w 120767"/>
                <a:gd name="connsiteY0" fmla="*/ 4 h 93934"/>
                <a:gd name="connsiteX1" fmla="*/ 120689 w 120767"/>
                <a:gd name="connsiteY1" fmla="*/ 60329 h 93934"/>
                <a:gd name="connsiteX2" fmla="*/ 79414 w 120767"/>
                <a:gd name="connsiteY2" fmla="*/ 73029 h 93934"/>
                <a:gd name="connsiteX3" fmla="*/ 39 w 120767"/>
                <a:gd name="connsiteY3" fmla="*/ 93667 h 93934"/>
                <a:gd name="connsiteX4" fmla="*/ 68301 w 120767"/>
                <a:gd name="connsiteY4" fmla="*/ 57154 h 93934"/>
                <a:gd name="connsiteX5" fmla="*/ 69889 w 120767"/>
                <a:gd name="connsiteY5" fmla="*/ 4 h 93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767" h="93934">
                  <a:moveTo>
                    <a:pt x="69889" y="4"/>
                  </a:moveTo>
                  <a:cubicBezTo>
                    <a:pt x="78620" y="533"/>
                    <a:pt x="119102" y="48158"/>
                    <a:pt x="120689" y="60329"/>
                  </a:cubicBezTo>
                  <a:cubicBezTo>
                    <a:pt x="122276" y="72500"/>
                    <a:pt x="99522" y="67473"/>
                    <a:pt x="79414" y="73029"/>
                  </a:cubicBezTo>
                  <a:cubicBezTo>
                    <a:pt x="59306" y="78585"/>
                    <a:pt x="1891" y="96313"/>
                    <a:pt x="39" y="93667"/>
                  </a:cubicBezTo>
                  <a:cubicBezTo>
                    <a:pt x="-1813" y="91021"/>
                    <a:pt x="61422" y="67737"/>
                    <a:pt x="68301" y="57154"/>
                  </a:cubicBezTo>
                  <a:cubicBezTo>
                    <a:pt x="75180" y="46571"/>
                    <a:pt x="61158" y="-525"/>
                    <a:pt x="69889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8" name="フリーフォーム: 図形 1357">
              <a:extLst>
                <a:ext uri="{FF2B5EF4-FFF2-40B4-BE49-F238E27FC236}">
                  <a16:creationId xmlns:a16="http://schemas.microsoft.com/office/drawing/2014/main" id="{894B896B-A374-4A79-BC48-DD9353462C6E}"/>
                </a:ext>
              </a:extLst>
            </p:cNvPr>
            <p:cNvSpPr/>
            <p:nvPr/>
          </p:nvSpPr>
          <p:spPr>
            <a:xfrm>
              <a:off x="6251563" y="3741735"/>
              <a:ext cx="31778" cy="354465"/>
            </a:xfrm>
            <a:custGeom>
              <a:avLst/>
              <a:gdLst>
                <a:gd name="connsiteX0" fmla="*/ 15887 w 31778"/>
                <a:gd name="connsiteY0" fmla="*/ 3 h 354465"/>
                <a:gd name="connsiteX1" fmla="*/ 31762 w 31778"/>
                <a:gd name="connsiteY1" fmla="*/ 76203 h 354465"/>
                <a:gd name="connsiteX2" fmla="*/ 19062 w 31778"/>
                <a:gd name="connsiteY2" fmla="*/ 109540 h 354465"/>
                <a:gd name="connsiteX3" fmla="*/ 28587 w 31778"/>
                <a:gd name="connsiteY3" fmla="*/ 350840 h 354465"/>
                <a:gd name="connsiteX4" fmla="*/ 20650 w 31778"/>
                <a:gd name="connsiteY4" fmla="*/ 244478 h 354465"/>
                <a:gd name="connsiteX5" fmla="*/ 12 w 31778"/>
                <a:gd name="connsiteY5" fmla="*/ 104778 h 354465"/>
                <a:gd name="connsiteX6" fmla="*/ 23825 w 31778"/>
                <a:gd name="connsiteY6" fmla="*/ 79378 h 354465"/>
                <a:gd name="connsiteX7" fmla="*/ 15887 w 31778"/>
                <a:gd name="connsiteY7" fmla="*/ 3 h 354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78" h="354465">
                  <a:moveTo>
                    <a:pt x="15887" y="3"/>
                  </a:moveTo>
                  <a:cubicBezTo>
                    <a:pt x="17210" y="-526"/>
                    <a:pt x="31233" y="57947"/>
                    <a:pt x="31762" y="76203"/>
                  </a:cubicBezTo>
                  <a:cubicBezTo>
                    <a:pt x="32291" y="94459"/>
                    <a:pt x="19591" y="63767"/>
                    <a:pt x="19062" y="109540"/>
                  </a:cubicBezTo>
                  <a:cubicBezTo>
                    <a:pt x="18533" y="155313"/>
                    <a:pt x="28322" y="328350"/>
                    <a:pt x="28587" y="350840"/>
                  </a:cubicBezTo>
                  <a:cubicBezTo>
                    <a:pt x="28852" y="373330"/>
                    <a:pt x="25412" y="285488"/>
                    <a:pt x="20650" y="244478"/>
                  </a:cubicBezTo>
                  <a:cubicBezTo>
                    <a:pt x="15888" y="203468"/>
                    <a:pt x="-517" y="132295"/>
                    <a:pt x="12" y="104778"/>
                  </a:cubicBezTo>
                  <a:cubicBezTo>
                    <a:pt x="541" y="77261"/>
                    <a:pt x="20385" y="88903"/>
                    <a:pt x="23825" y="79378"/>
                  </a:cubicBezTo>
                  <a:cubicBezTo>
                    <a:pt x="27265" y="69853"/>
                    <a:pt x="14564" y="532"/>
                    <a:pt x="15887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9" name="フリーフォーム: 図形 1358">
              <a:extLst>
                <a:ext uri="{FF2B5EF4-FFF2-40B4-BE49-F238E27FC236}">
                  <a16:creationId xmlns:a16="http://schemas.microsoft.com/office/drawing/2014/main" id="{24A24220-DF21-48E4-A74C-9074516BC555}"/>
                </a:ext>
              </a:extLst>
            </p:cNvPr>
            <p:cNvSpPr/>
            <p:nvPr/>
          </p:nvSpPr>
          <p:spPr>
            <a:xfrm>
              <a:off x="6225905" y="3738487"/>
              <a:ext cx="51161" cy="152877"/>
            </a:xfrm>
            <a:custGeom>
              <a:avLst/>
              <a:gdLst>
                <a:gd name="connsiteX0" fmla="*/ 51070 w 51161"/>
                <a:gd name="connsiteY0" fmla="*/ 76 h 152877"/>
                <a:gd name="connsiteX1" fmla="*/ 12970 w 51161"/>
                <a:gd name="connsiteY1" fmla="*/ 55638 h 152877"/>
                <a:gd name="connsiteX2" fmla="*/ 22495 w 51161"/>
                <a:gd name="connsiteY2" fmla="*/ 92151 h 152877"/>
                <a:gd name="connsiteX3" fmla="*/ 32020 w 51161"/>
                <a:gd name="connsiteY3" fmla="*/ 152476 h 152877"/>
                <a:gd name="connsiteX4" fmla="*/ 24083 w 51161"/>
                <a:gd name="connsiteY4" fmla="*/ 115963 h 152877"/>
                <a:gd name="connsiteX5" fmla="*/ 270 w 51161"/>
                <a:gd name="connsiteY5" fmla="*/ 68338 h 152877"/>
                <a:gd name="connsiteX6" fmla="*/ 51070 w 51161"/>
                <a:gd name="connsiteY6" fmla="*/ 76 h 152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161" h="152877">
                  <a:moveTo>
                    <a:pt x="51070" y="76"/>
                  </a:moveTo>
                  <a:cubicBezTo>
                    <a:pt x="53187" y="-2041"/>
                    <a:pt x="17733" y="40292"/>
                    <a:pt x="12970" y="55638"/>
                  </a:cubicBezTo>
                  <a:cubicBezTo>
                    <a:pt x="8207" y="70984"/>
                    <a:pt x="19320" y="76011"/>
                    <a:pt x="22495" y="92151"/>
                  </a:cubicBezTo>
                  <a:cubicBezTo>
                    <a:pt x="25670" y="108291"/>
                    <a:pt x="31755" y="148507"/>
                    <a:pt x="32020" y="152476"/>
                  </a:cubicBezTo>
                  <a:cubicBezTo>
                    <a:pt x="32285" y="156445"/>
                    <a:pt x="29375" y="129986"/>
                    <a:pt x="24083" y="115963"/>
                  </a:cubicBezTo>
                  <a:cubicBezTo>
                    <a:pt x="18791" y="101940"/>
                    <a:pt x="-2640" y="83948"/>
                    <a:pt x="270" y="68338"/>
                  </a:cubicBezTo>
                  <a:cubicBezTo>
                    <a:pt x="3180" y="52728"/>
                    <a:pt x="48953" y="2193"/>
                    <a:pt x="51070" y="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0" name="フリーフォーム: 図形 1359">
              <a:extLst>
                <a:ext uri="{FF2B5EF4-FFF2-40B4-BE49-F238E27FC236}">
                  <a16:creationId xmlns:a16="http://schemas.microsoft.com/office/drawing/2014/main" id="{91964FAA-50C3-4BF8-9D80-92CD89A55714}"/>
                </a:ext>
              </a:extLst>
            </p:cNvPr>
            <p:cNvSpPr/>
            <p:nvPr/>
          </p:nvSpPr>
          <p:spPr>
            <a:xfrm>
              <a:off x="6195493" y="3675063"/>
              <a:ext cx="68782" cy="121358"/>
            </a:xfrm>
            <a:custGeom>
              <a:avLst/>
              <a:gdLst>
                <a:gd name="connsiteX0" fmla="*/ 68782 w 68782"/>
                <a:gd name="connsiteY0" fmla="*/ 0 h 121358"/>
                <a:gd name="connsiteX1" fmla="*/ 520 w 68782"/>
                <a:gd name="connsiteY1" fmla="*/ 52387 h 121358"/>
                <a:gd name="connsiteX2" fmla="*/ 38620 w 68782"/>
                <a:gd name="connsiteY2" fmla="*/ 120650 h 121358"/>
                <a:gd name="connsiteX3" fmla="*/ 62432 w 68782"/>
                <a:gd name="connsiteY3" fmla="*/ 85725 h 121358"/>
                <a:gd name="connsiteX4" fmla="*/ 22745 w 68782"/>
                <a:gd name="connsiteY4" fmla="*/ 49212 h 121358"/>
                <a:gd name="connsiteX5" fmla="*/ 2107 w 68782"/>
                <a:gd name="connsiteY5" fmla="*/ 65087 h 121358"/>
                <a:gd name="connsiteX6" fmla="*/ 68782 w 68782"/>
                <a:gd name="connsiteY6" fmla="*/ 0 h 12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782" h="121358">
                  <a:moveTo>
                    <a:pt x="68782" y="0"/>
                  </a:moveTo>
                  <a:cubicBezTo>
                    <a:pt x="37164" y="16139"/>
                    <a:pt x="5547" y="32279"/>
                    <a:pt x="520" y="52387"/>
                  </a:cubicBezTo>
                  <a:cubicBezTo>
                    <a:pt x="-4507" y="72495"/>
                    <a:pt x="28301" y="115094"/>
                    <a:pt x="38620" y="120650"/>
                  </a:cubicBezTo>
                  <a:cubicBezTo>
                    <a:pt x="48939" y="126206"/>
                    <a:pt x="65078" y="97631"/>
                    <a:pt x="62432" y="85725"/>
                  </a:cubicBezTo>
                  <a:cubicBezTo>
                    <a:pt x="59786" y="73819"/>
                    <a:pt x="32799" y="52652"/>
                    <a:pt x="22745" y="49212"/>
                  </a:cubicBezTo>
                  <a:cubicBezTo>
                    <a:pt x="12691" y="45772"/>
                    <a:pt x="-2391" y="68526"/>
                    <a:pt x="2107" y="65087"/>
                  </a:cubicBezTo>
                  <a:lnTo>
                    <a:pt x="6878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1" name="フリーフォーム: 図形 1360">
              <a:extLst>
                <a:ext uri="{FF2B5EF4-FFF2-40B4-BE49-F238E27FC236}">
                  <a16:creationId xmlns:a16="http://schemas.microsoft.com/office/drawing/2014/main" id="{E77A1985-11A5-41F3-AEB2-66B705A27E1A}"/>
                </a:ext>
              </a:extLst>
            </p:cNvPr>
            <p:cNvSpPr/>
            <p:nvPr/>
          </p:nvSpPr>
          <p:spPr>
            <a:xfrm>
              <a:off x="6188846" y="3778249"/>
              <a:ext cx="34454" cy="347763"/>
            </a:xfrm>
            <a:custGeom>
              <a:avLst/>
              <a:gdLst>
                <a:gd name="connsiteX0" fmla="*/ 32567 w 34454"/>
                <a:gd name="connsiteY0" fmla="*/ 1 h 347763"/>
                <a:gd name="connsiteX1" fmla="*/ 7167 w 34454"/>
                <a:gd name="connsiteY1" fmla="*/ 61914 h 347763"/>
                <a:gd name="connsiteX2" fmla="*/ 26217 w 34454"/>
                <a:gd name="connsiteY2" fmla="*/ 103189 h 347763"/>
                <a:gd name="connsiteX3" fmla="*/ 29392 w 34454"/>
                <a:gd name="connsiteY3" fmla="*/ 346076 h 347763"/>
                <a:gd name="connsiteX4" fmla="*/ 32567 w 34454"/>
                <a:gd name="connsiteY4" fmla="*/ 206376 h 347763"/>
                <a:gd name="connsiteX5" fmla="*/ 32567 w 34454"/>
                <a:gd name="connsiteY5" fmla="*/ 119064 h 347763"/>
                <a:gd name="connsiteX6" fmla="*/ 8754 w 34454"/>
                <a:gd name="connsiteY6" fmla="*/ 66676 h 347763"/>
                <a:gd name="connsiteX7" fmla="*/ 2404 w 34454"/>
                <a:gd name="connsiteY7" fmla="*/ 60326 h 347763"/>
                <a:gd name="connsiteX8" fmla="*/ 32567 w 34454"/>
                <a:gd name="connsiteY8" fmla="*/ 1 h 34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454" h="347763">
                  <a:moveTo>
                    <a:pt x="32567" y="1"/>
                  </a:moveTo>
                  <a:cubicBezTo>
                    <a:pt x="33361" y="266"/>
                    <a:pt x="8225" y="44716"/>
                    <a:pt x="7167" y="61914"/>
                  </a:cubicBezTo>
                  <a:cubicBezTo>
                    <a:pt x="6109" y="79112"/>
                    <a:pt x="22513" y="55829"/>
                    <a:pt x="26217" y="103189"/>
                  </a:cubicBezTo>
                  <a:cubicBezTo>
                    <a:pt x="29921" y="150549"/>
                    <a:pt x="28334" y="328878"/>
                    <a:pt x="29392" y="346076"/>
                  </a:cubicBezTo>
                  <a:cubicBezTo>
                    <a:pt x="30450" y="363274"/>
                    <a:pt x="32038" y="244211"/>
                    <a:pt x="32567" y="206376"/>
                  </a:cubicBezTo>
                  <a:cubicBezTo>
                    <a:pt x="33096" y="168541"/>
                    <a:pt x="36536" y="142347"/>
                    <a:pt x="32567" y="119064"/>
                  </a:cubicBezTo>
                  <a:cubicBezTo>
                    <a:pt x="28598" y="95781"/>
                    <a:pt x="13781" y="76466"/>
                    <a:pt x="8754" y="66676"/>
                  </a:cubicBezTo>
                  <a:cubicBezTo>
                    <a:pt x="3727" y="56886"/>
                    <a:pt x="-3946" y="71174"/>
                    <a:pt x="2404" y="60326"/>
                  </a:cubicBezTo>
                  <a:cubicBezTo>
                    <a:pt x="8754" y="49478"/>
                    <a:pt x="31773" y="-264"/>
                    <a:pt x="32567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2" name="フリーフォーム: 図形 1361">
              <a:extLst>
                <a:ext uri="{FF2B5EF4-FFF2-40B4-BE49-F238E27FC236}">
                  <a16:creationId xmlns:a16="http://schemas.microsoft.com/office/drawing/2014/main" id="{30327546-CC9B-4BA7-A892-D374626D062B}"/>
                </a:ext>
              </a:extLst>
            </p:cNvPr>
            <p:cNvSpPr/>
            <p:nvPr/>
          </p:nvSpPr>
          <p:spPr>
            <a:xfrm>
              <a:off x="6215026" y="3830962"/>
              <a:ext cx="25439" cy="251472"/>
            </a:xfrm>
            <a:custGeom>
              <a:avLst/>
              <a:gdLst>
                <a:gd name="connsiteX0" fmla="*/ 25437 w 25439"/>
                <a:gd name="connsiteY0" fmla="*/ 6026 h 251472"/>
                <a:gd name="connsiteX1" fmla="*/ 3212 w 25439"/>
                <a:gd name="connsiteY1" fmla="*/ 250501 h 251472"/>
                <a:gd name="connsiteX2" fmla="*/ 1624 w 25439"/>
                <a:gd name="connsiteY2" fmla="*/ 88576 h 251472"/>
                <a:gd name="connsiteX3" fmla="*/ 25437 w 25439"/>
                <a:gd name="connsiteY3" fmla="*/ 6026 h 25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39" h="251472">
                  <a:moveTo>
                    <a:pt x="25437" y="6026"/>
                  </a:moveTo>
                  <a:cubicBezTo>
                    <a:pt x="25702" y="33014"/>
                    <a:pt x="7181" y="236743"/>
                    <a:pt x="3212" y="250501"/>
                  </a:cubicBezTo>
                  <a:cubicBezTo>
                    <a:pt x="-757" y="264259"/>
                    <a:pt x="-757" y="127999"/>
                    <a:pt x="1624" y="88576"/>
                  </a:cubicBezTo>
                  <a:cubicBezTo>
                    <a:pt x="4005" y="49153"/>
                    <a:pt x="25172" y="-20962"/>
                    <a:pt x="25437" y="60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3" name="フリーフォーム: 図形 1362">
              <a:extLst>
                <a:ext uri="{FF2B5EF4-FFF2-40B4-BE49-F238E27FC236}">
                  <a16:creationId xmlns:a16="http://schemas.microsoft.com/office/drawing/2014/main" id="{E407C506-4B31-4438-A6D1-8372B9E574B5}"/>
                </a:ext>
              </a:extLst>
            </p:cNvPr>
            <p:cNvSpPr/>
            <p:nvPr/>
          </p:nvSpPr>
          <p:spPr>
            <a:xfrm>
              <a:off x="5633672" y="3406513"/>
              <a:ext cx="477786" cy="575270"/>
            </a:xfrm>
            <a:custGeom>
              <a:avLst/>
              <a:gdLst>
                <a:gd name="connsiteX0" fmla="*/ 38466 w 477786"/>
                <a:gd name="connsiteY0" fmla="*/ 3437 h 575270"/>
                <a:gd name="connsiteX1" fmla="*/ 366 w 477786"/>
                <a:gd name="connsiteY1" fmla="*/ 178062 h 575270"/>
                <a:gd name="connsiteX2" fmla="*/ 57516 w 477786"/>
                <a:gd name="connsiteY2" fmla="*/ 346337 h 575270"/>
                <a:gd name="connsiteX3" fmla="*/ 448041 w 477786"/>
                <a:gd name="connsiteY3" fmla="*/ 562237 h 575270"/>
                <a:gd name="connsiteX4" fmla="*/ 408353 w 477786"/>
                <a:gd name="connsiteY4" fmla="*/ 538425 h 575270"/>
                <a:gd name="connsiteX5" fmla="*/ 71803 w 477786"/>
                <a:gd name="connsiteY5" fmla="*/ 433650 h 575270"/>
                <a:gd name="connsiteX6" fmla="*/ 11478 w 477786"/>
                <a:gd name="connsiteY6" fmla="*/ 343162 h 575270"/>
                <a:gd name="connsiteX7" fmla="*/ 38466 w 477786"/>
                <a:gd name="connsiteY7" fmla="*/ 3437 h 57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786" h="575270">
                  <a:moveTo>
                    <a:pt x="38466" y="3437"/>
                  </a:moveTo>
                  <a:cubicBezTo>
                    <a:pt x="36614" y="-24080"/>
                    <a:pt x="-2809" y="120912"/>
                    <a:pt x="366" y="178062"/>
                  </a:cubicBezTo>
                  <a:cubicBezTo>
                    <a:pt x="3541" y="235212"/>
                    <a:pt x="-17096" y="282308"/>
                    <a:pt x="57516" y="346337"/>
                  </a:cubicBezTo>
                  <a:cubicBezTo>
                    <a:pt x="132128" y="410366"/>
                    <a:pt x="389568" y="530222"/>
                    <a:pt x="448041" y="562237"/>
                  </a:cubicBezTo>
                  <a:cubicBezTo>
                    <a:pt x="506514" y="594252"/>
                    <a:pt x="471059" y="559856"/>
                    <a:pt x="408353" y="538425"/>
                  </a:cubicBezTo>
                  <a:cubicBezTo>
                    <a:pt x="345647" y="516994"/>
                    <a:pt x="137949" y="466194"/>
                    <a:pt x="71803" y="433650"/>
                  </a:cubicBezTo>
                  <a:cubicBezTo>
                    <a:pt x="5657" y="401106"/>
                    <a:pt x="16505" y="410895"/>
                    <a:pt x="11478" y="343162"/>
                  </a:cubicBezTo>
                  <a:cubicBezTo>
                    <a:pt x="6451" y="275429"/>
                    <a:pt x="40318" y="30954"/>
                    <a:pt x="38466" y="3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4" name="フリーフォーム: 図形 1363">
              <a:extLst>
                <a:ext uri="{FF2B5EF4-FFF2-40B4-BE49-F238E27FC236}">
                  <a16:creationId xmlns:a16="http://schemas.microsoft.com/office/drawing/2014/main" id="{DD8AFD1F-2DD7-4910-8EB6-0E4F2E0DD6B3}"/>
                </a:ext>
              </a:extLst>
            </p:cNvPr>
            <p:cNvSpPr/>
            <p:nvPr/>
          </p:nvSpPr>
          <p:spPr>
            <a:xfrm>
              <a:off x="5680409" y="3404429"/>
              <a:ext cx="431869" cy="493684"/>
            </a:xfrm>
            <a:custGeom>
              <a:avLst/>
              <a:gdLst>
                <a:gd name="connsiteX0" fmla="*/ 33004 w 431869"/>
                <a:gd name="connsiteY0" fmla="*/ 759 h 493684"/>
                <a:gd name="connsiteX1" fmla="*/ 26654 w 431869"/>
                <a:gd name="connsiteY1" fmla="*/ 205546 h 493684"/>
                <a:gd name="connsiteX2" fmla="*/ 412416 w 431869"/>
                <a:gd name="connsiteY2" fmla="*/ 480184 h 493684"/>
                <a:gd name="connsiteX3" fmla="*/ 352091 w 431869"/>
                <a:gd name="connsiteY3" fmla="*/ 443671 h 493684"/>
                <a:gd name="connsiteX4" fmla="*/ 156829 w 431869"/>
                <a:gd name="connsiteY4" fmla="*/ 375409 h 493684"/>
                <a:gd name="connsiteX5" fmla="*/ 29829 w 431869"/>
                <a:gd name="connsiteY5" fmla="*/ 278571 h 493684"/>
                <a:gd name="connsiteX6" fmla="*/ 33004 w 431869"/>
                <a:gd name="connsiteY6" fmla="*/ 759 h 493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1869" h="493684">
                  <a:moveTo>
                    <a:pt x="33004" y="759"/>
                  </a:moveTo>
                  <a:cubicBezTo>
                    <a:pt x="32475" y="-11412"/>
                    <a:pt x="-36581" y="125642"/>
                    <a:pt x="26654" y="205546"/>
                  </a:cubicBezTo>
                  <a:cubicBezTo>
                    <a:pt x="89889" y="285450"/>
                    <a:pt x="358177" y="440497"/>
                    <a:pt x="412416" y="480184"/>
                  </a:cubicBezTo>
                  <a:cubicBezTo>
                    <a:pt x="466655" y="519871"/>
                    <a:pt x="394689" y="461133"/>
                    <a:pt x="352091" y="443671"/>
                  </a:cubicBezTo>
                  <a:cubicBezTo>
                    <a:pt x="309493" y="426209"/>
                    <a:pt x="210539" y="402926"/>
                    <a:pt x="156829" y="375409"/>
                  </a:cubicBezTo>
                  <a:cubicBezTo>
                    <a:pt x="103119" y="347892"/>
                    <a:pt x="51789" y="334133"/>
                    <a:pt x="29829" y="278571"/>
                  </a:cubicBezTo>
                  <a:cubicBezTo>
                    <a:pt x="7869" y="223009"/>
                    <a:pt x="33533" y="12930"/>
                    <a:pt x="33004" y="7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5" name="フリーフォーム: 図形 1364">
              <a:extLst>
                <a:ext uri="{FF2B5EF4-FFF2-40B4-BE49-F238E27FC236}">
                  <a16:creationId xmlns:a16="http://schemas.microsoft.com/office/drawing/2014/main" id="{D91CEA45-FFEF-4980-B6F1-61DEA113E369}"/>
                </a:ext>
              </a:extLst>
            </p:cNvPr>
            <p:cNvSpPr/>
            <p:nvPr/>
          </p:nvSpPr>
          <p:spPr>
            <a:xfrm>
              <a:off x="5822193" y="3473263"/>
              <a:ext cx="251584" cy="246023"/>
            </a:xfrm>
            <a:custGeom>
              <a:avLst/>
              <a:gdLst>
                <a:gd name="connsiteX0" fmla="*/ 757 w 251584"/>
                <a:gd name="connsiteY0" fmla="*/ 187 h 246023"/>
                <a:gd name="connsiteX1" fmla="*/ 72195 w 251584"/>
                <a:gd name="connsiteY1" fmla="*/ 143062 h 246023"/>
                <a:gd name="connsiteX2" fmla="*/ 238882 w 251584"/>
                <a:gd name="connsiteY2" fmla="*/ 241487 h 246023"/>
                <a:gd name="connsiteX3" fmla="*/ 218245 w 251584"/>
                <a:gd name="connsiteY3" fmla="*/ 224025 h 246023"/>
                <a:gd name="connsiteX4" fmla="*/ 45207 w 251584"/>
                <a:gd name="connsiteY4" fmla="*/ 174812 h 246023"/>
                <a:gd name="connsiteX5" fmla="*/ 757 w 251584"/>
                <a:gd name="connsiteY5" fmla="*/ 187 h 24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584" h="246023">
                  <a:moveTo>
                    <a:pt x="757" y="187"/>
                  </a:moveTo>
                  <a:cubicBezTo>
                    <a:pt x="5255" y="-5105"/>
                    <a:pt x="32508" y="102845"/>
                    <a:pt x="72195" y="143062"/>
                  </a:cubicBezTo>
                  <a:cubicBezTo>
                    <a:pt x="111882" y="183279"/>
                    <a:pt x="214540" y="227993"/>
                    <a:pt x="238882" y="241487"/>
                  </a:cubicBezTo>
                  <a:cubicBezTo>
                    <a:pt x="263224" y="254981"/>
                    <a:pt x="250524" y="235138"/>
                    <a:pt x="218245" y="224025"/>
                  </a:cubicBezTo>
                  <a:cubicBezTo>
                    <a:pt x="185966" y="212913"/>
                    <a:pt x="78544" y="206033"/>
                    <a:pt x="45207" y="174812"/>
                  </a:cubicBezTo>
                  <a:cubicBezTo>
                    <a:pt x="11870" y="143591"/>
                    <a:pt x="-3741" y="5479"/>
                    <a:pt x="757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6" name="フリーフォーム: 図形 1365">
              <a:extLst>
                <a:ext uri="{FF2B5EF4-FFF2-40B4-BE49-F238E27FC236}">
                  <a16:creationId xmlns:a16="http://schemas.microsoft.com/office/drawing/2014/main" id="{A19B7579-30D9-4E94-9209-490D5DAF1419}"/>
                </a:ext>
              </a:extLst>
            </p:cNvPr>
            <p:cNvSpPr/>
            <p:nvPr/>
          </p:nvSpPr>
          <p:spPr>
            <a:xfrm>
              <a:off x="6302652" y="3503473"/>
              <a:ext cx="159065" cy="143548"/>
            </a:xfrm>
            <a:custGeom>
              <a:avLst/>
              <a:gdLst>
                <a:gd name="connsiteX0" fmla="*/ 31473 w 159065"/>
                <a:gd name="connsiteY0" fmla="*/ 140 h 143548"/>
                <a:gd name="connsiteX1" fmla="*/ 45761 w 159065"/>
                <a:gd name="connsiteY1" fmla="*/ 90627 h 143548"/>
                <a:gd name="connsiteX2" fmla="*/ 153711 w 159065"/>
                <a:gd name="connsiteY2" fmla="*/ 141427 h 143548"/>
                <a:gd name="connsiteX3" fmla="*/ 128311 w 159065"/>
                <a:gd name="connsiteY3" fmla="*/ 131902 h 143548"/>
                <a:gd name="connsiteX4" fmla="*/ 4486 w 159065"/>
                <a:gd name="connsiteY4" fmla="*/ 112852 h 143548"/>
                <a:gd name="connsiteX5" fmla="*/ 31473 w 159065"/>
                <a:gd name="connsiteY5" fmla="*/ 140 h 143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065" h="143548">
                  <a:moveTo>
                    <a:pt x="31473" y="140"/>
                  </a:moveTo>
                  <a:cubicBezTo>
                    <a:pt x="38352" y="-3564"/>
                    <a:pt x="25388" y="67079"/>
                    <a:pt x="45761" y="90627"/>
                  </a:cubicBezTo>
                  <a:cubicBezTo>
                    <a:pt x="66134" y="114175"/>
                    <a:pt x="139953" y="134548"/>
                    <a:pt x="153711" y="141427"/>
                  </a:cubicBezTo>
                  <a:cubicBezTo>
                    <a:pt x="167469" y="148306"/>
                    <a:pt x="153182" y="136664"/>
                    <a:pt x="128311" y="131902"/>
                  </a:cubicBezTo>
                  <a:cubicBezTo>
                    <a:pt x="103440" y="127140"/>
                    <a:pt x="21684" y="134548"/>
                    <a:pt x="4486" y="112852"/>
                  </a:cubicBezTo>
                  <a:cubicBezTo>
                    <a:pt x="-12712" y="91156"/>
                    <a:pt x="24594" y="3844"/>
                    <a:pt x="31473" y="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7" name="フリーフォーム: 図形 1366">
              <a:extLst>
                <a:ext uri="{FF2B5EF4-FFF2-40B4-BE49-F238E27FC236}">
                  <a16:creationId xmlns:a16="http://schemas.microsoft.com/office/drawing/2014/main" id="{6646C781-1960-465D-A221-75C591768CE5}"/>
                </a:ext>
              </a:extLst>
            </p:cNvPr>
            <p:cNvSpPr/>
            <p:nvPr/>
          </p:nvSpPr>
          <p:spPr>
            <a:xfrm>
              <a:off x="6413298" y="3443286"/>
              <a:ext cx="173178" cy="330512"/>
            </a:xfrm>
            <a:custGeom>
              <a:avLst/>
              <a:gdLst>
                <a:gd name="connsiteX0" fmla="*/ 166890 w 173178"/>
                <a:gd name="connsiteY0" fmla="*/ 2 h 330512"/>
                <a:gd name="connsiteX1" fmla="*/ 166890 w 173178"/>
                <a:gd name="connsiteY1" fmla="*/ 101602 h 330512"/>
                <a:gd name="connsiteX2" fmla="*/ 95452 w 173178"/>
                <a:gd name="connsiteY2" fmla="*/ 141289 h 330512"/>
                <a:gd name="connsiteX3" fmla="*/ 1790 w 173178"/>
                <a:gd name="connsiteY3" fmla="*/ 327027 h 330512"/>
                <a:gd name="connsiteX4" fmla="*/ 35127 w 173178"/>
                <a:gd name="connsiteY4" fmla="*/ 255589 h 330512"/>
                <a:gd name="connsiteX5" fmla="*/ 51002 w 173178"/>
                <a:gd name="connsiteY5" fmla="*/ 168277 h 330512"/>
                <a:gd name="connsiteX6" fmla="*/ 143077 w 173178"/>
                <a:gd name="connsiteY6" fmla="*/ 104777 h 330512"/>
                <a:gd name="connsiteX7" fmla="*/ 166890 w 173178"/>
                <a:gd name="connsiteY7" fmla="*/ 2 h 33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178" h="330512">
                  <a:moveTo>
                    <a:pt x="166890" y="2"/>
                  </a:moveTo>
                  <a:cubicBezTo>
                    <a:pt x="170859" y="-527"/>
                    <a:pt x="178796" y="78054"/>
                    <a:pt x="166890" y="101602"/>
                  </a:cubicBezTo>
                  <a:cubicBezTo>
                    <a:pt x="154984" y="125150"/>
                    <a:pt x="122969" y="103718"/>
                    <a:pt x="95452" y="141289"/>
                  </a:cubicBezTo>
                  <a:cubicBezTo>
                    <a:pt x="67935" y="178860"/>
                    <a:pt x="11844" y="307977"/>
                    <a:pt x="1790" y="327027"/>
                  </a:cubicBezTo>
                  <a:cubicBezTo>
                    <a:pt x="-8264" y="346077"/>
                    <a:pt x="26925" y="282047"/>
                    <a:pt x="35127" y="255589"/>
                  </a:cubicBezTo>
                  <a:cubicBezTo>
                    <a:pt x="43329" y="229131"/>
                    <a:pt x="33010" y="193412"/>
                    <a:pt x="51002" y="168277"/>
                  </a:cubicBezTo>
                  <a:cubicBezTo>
                    <a:pt x="68994" y="143142"/>
                    <a:pt x="123233" y="128590"/>
                    <a:pt x="143077" y="104777"/>
                  </a:cubicBezTo>
                  <a:cubicBezTo>
                    <a:pt x="162921" y="80964"/>
                    <a:pt x="162921" y="531"/>
                    <a:pt x="166890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8" name="フリーフォーム: 図形 1367">
              <a:extLst>
                <a:ext uri="{FF2B5EF4-FFF2-40B4-BE49-F238E27FC236}">
                  <a16:creationId xmlns:a16="http://schemas.microsoft.com/office/drawing/2014/main" id="{E03721E9-ED39-4D37-8E18-0F44571ABB6E}"/>
                </a:ext>
              </a:extLst>
            </p:cNvPr>
            <p:cNvSpPr/>
            <p:nvPr/>
          </p:nvSpPr>
          <p:spPr>
            <a:xfrm>
              <a:off x="6184872" y="3751263"/>
              <a:ext cx="251057" cy="242890"/>
            </a:xfrm>
            <a:custGeom>
              <a:avLst/>
              <a:gdLst>
                <a:gd name="connsiteX0" fmla="*/ 250853 w 251057"/>
                <a:gd name="connsiteY0" fmla="*/ 0 h 242890"/>
                <a:gd name="connsiteX1" fmla="*/ 144491 w 251057"/>
                <a:gd name="connsiteY1" fmla="*/ 119062 h 242890"/>
                <a:gd name="connsiteX2" fmla="*/ 117503 w 251057"/>
                <a:gd name="connsiteY2" fmla="*/ 173037 h 242890"/>
                <a:gd name="connsiteX3" fmla="*/ 117503 w 251057"/>
                <a:gd name="connsiteY3" fmla="*/ 206375 h 242890"/>
                <a:gd name="connsiteX4" fmla="*/ 28 w 251057"/>
                <a:gd name="connsiteY4" fmla="*/ 242887 h 242890"/>
                <a:gd name="connsiteX5" fmla="*/ 106391 w 251057"/>
                <a:gd name="connsiteY5" fmla="*/ 207962 h 242890"/>
                <a:gd name="connsiteX6" fmla="*/ 114328 w 251057"/>
                <a:gd name="connsiteY6" fmla="*/ 120650 h 242890"/>
                <a:gd name="connsiteX7" fmla="*/ 250853 w 251057"/>
                <a:gd name="connsiteY7" fmla="*/ 0 h 242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057" h="242890">
                  <a:moveTo>
                    <a:pt x="250853" y="0"/>
                  </a:moveTo>
                  <a:cubicBezTo>
                    <a:pt x="255880" y="-265"/>
                    <a:pt x="166716" y="90223"/>
                    <a:pt x="144491" y="119062"/>
                  </a:cubicBezTo>
                  <a:cubicBezTo>
                    <a:pt x="122266" y="147902"/>
                    <a:pt x="122001" y="158485"/>
                    <a:pt x="117503" y="173037"/>
                  </a:cubicBezTo>
                  <a:cubicBezTo>
                    <a:pt x="113005" y="187589"/>
                    <a:pt x="137082" y="194733"/>
                    <a:pt x="117503" y="206375"/>
                  </a:cubicBezTo>
                  <a:cubicBezTo>
                    <a:pt x="97924" y="218017"/>
                    <a:pt x="1880" y="242623"/>
                    <a:pt x="28" y="242887"/>
                  </a:cubicBezTo>
                  <a:cubicBezTo>
                    <a:pt x="-1824" y="243151"/>
                    <a:pt x="87341" y="228335"/>
                    <a:pt x="106391" y="207962"/>
                  </a:cubicBezTo>
                  <a:cubicBezTo>
                    <a:pt x="125441" y="187589"/>
                    <a:pt x="88664" y="158485"/>
                    <a:pt x="114328" y="120650"/>
                  </a:cubicBezTo>
                  <a:cubicBezTo>
                    <a:pt x="139992" y="82815"/>
                    <a:pt x="245826" y="265"/>
                    <a:pt x="25085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9" name="フリーフォーム: 図形 1368">
              <a:extLst>
                <a:ext uri="{FF2B5EF4-FFF2-40B4-BE49-F238E27FC236}">
                  <a16:creationId xmlns:a16="http://schemas.microsoft.com/office/drawing/2014/main" id="{C5A92855-64A3-4FDE-98F1-A39CD4E7358C}"/>
                </a:ext>
              </a:extLst>
            </p:cNvPr>
            <p:cNvSpPr/>
            <p:nvPr/>
          </p:nvSpPr>
          <p:spPr>
            <a:xfrm>
              <a:off x="6168803" y="3903389"/>
              <a:ext cx="200383" cy="200885"/>
            </a:xfrm>
            <a:custGeom>
              <a:avLst/>
              <a:gdLst>
                <a:gd name="connsiteX0" fmla="*/ 43085 w 200383"/>
                <a:gd name="connsiteY0" fmla="*/ 274 h 200885"/>
                <a:gd name="connsiteX1" fmla="*/ 222 w 200383"/>
                <a:gd name="connsiteY1" fmla="*/ 101874 h 200885"/>
                <a:gd name="connsiteX2" fmla="*/ 35147 w 200383"/>
                <a:gd name="connsiteY2" fmla="*/ 160611 h 200885"/>
                <a:gd name="connsiteX3" fmla="*/ 195485 w 200383"/>
                <a:gd name="connsiteY3" fmla="*/ 200299 h 200885"/>
                <a:gd name="connsiteX4" fmla="*/ 149447 w 200383"/>
                <a:gd name="connsiteY4" fmla="*/ 182836 h 200885"/>
                <a:gd name="connsiteX5" fmla="*/ 51022 w 200383"/>
                <a:gd name="connsiteY5" fmla="*/ 162199 h 200885"/>
                <a:gd name="connsiteX6" fmla="*/ 17685 w 200383"/>
                <a:gd name="connsiteY6" fmla="*/ 135211 h 200885"/>
                <a:gd name="connsiteX7" fmla="*/ 43085 w 200383"/>
                <a:gd name="connsiteY7" fmla="*/ 274 h 20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0383" h="200885">
                  <a:moveTo>
                    <a:pt x="43085" y="274"/>
                  </a:moveTo>
                  <a:cubicBezTo>
                    <a:pt x="40174" y="-5282"/>
                    <a:pt x="1545" y="75151"/>
                    <a:pt x="222" y="101874"/>
                  </a:cubicBezTo>
                  <a:cubicBezTo>
                    <a:pt x="-1101" y="128597"/>
                    <a:pt x="2603" y="144207"/>
                    <a:pt x="35147" y="160611"/>
                  </a:cubicBezTo>
                  <a:cubicBezTo>
                    <a:pt x="67691" y="177015"/>
                    <a:pt x="176435" y="196595"/>
                    <a:pt x="195485" y="200299"/>
                  </a:cubicBezTo>
                  <a:cubicBezTo>
                    <a:pt x="214535" y="204003"/>
                    <a:pt x="173524" y="189186"/>
                    <a:pt x="149447" y="182836"/>
                  </a:cubicBezTo>
                  <a:cubicBezTo>
                    <a:pt x="125370" y="176486"/>
                    <a:pt x="72982" y="170136"/>
                    <a:pt x="51022" y="162199"/>
                  </a:cubicBezTo>
                  <a:cubicBezTo>
                    <a:pt x="29062" y="154262"/>
                    <a:pt x="16891" y="161140"/>
                    <a:pt x="17685" y="135211"/>
                  </a:cubicBezTo>
                  <a:cubicBezTo>
                    <a:pt x="18479" y="109282"/>
                    <a:pt x="45996" y="5830"/>
                    <a:pt x="43085" y="2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0" name="フリーフォーム: 図形 1369">
              <a:extLst>
                <a:ext uri="{FF2B5EF4-FFF2-40B4-BE49-F238E27FC236}">
                  <a16:creationId xmlns:a16="http://schemas.microsoft.com/office/drawing/2014/main" id="{A238C8EA-8A1A-4B39-9A2C-1CCA2432B014}"/>
                </a:ext>
              </a:extLst>
            </p:cNvPr>
            <p:cNvSpPr/>
            <p:nvPr/>
          </p:nvSpPr>
          <p:spPr>
            <a:xfrm>
              <a:off x="6360579" y="3638379"/>
              <a:ext cx="148459" cy="279747"/>
            </a:xfrm>
            <a:custGeom>
              <a:avLst/>
              <a:gdLst>
                <a:gd name="connsiteX0" fmla="*/ 148171 w 148459"/>
                <a:gd name="connsiteY0" fmla="*/ 171 h 279747"/>
                <a:gd name="connsiteX1" fmla="*/ 125946 w 148459"/>
                <a:gd name="connsiteY1" fmla="*/ 89071 h 279747"/>
                <a:gd name="connsiteX2" fmla="*/ 140234 w 148459"/>
                <a:gd name="connsiteY2" fmla="*/ 212896 h 279747"/>
                <a:gd name="connsiteX3" fmla="*/ 98959 w 148459"/>
                <a:gd name="connsiteY3" fmla="*/ 279571 h 279747"/>
                <a:gd name="connsiteX4" fmla="*/ 10059 w 148459"/>
                <a:gd name="connsiteY4" fmla="*/ 230359 h 279747"/>
                <a:gd name="connsiteX5" fmla="*/ 11646 w 148459"/>
                <a:gd name="connsiteY5" fmla="*/ 170034 h 279747"/>
                <a:gd name="connsiteX6" fmla="*/ 95784 w 148459"/>
                <a:gd name="connsiteY6" fmla="*/ 250996 h 279747"/>
                <a:gd name="connsiteX7" fmla="*/ 114834 w 148459"/>
                <a:gd name="connsiteY7" fmla="*/ 200196 h 279747"/>
                <a:gd name="connsiteX8" fmla="*/ 106896 w 148459"/>
                <a:gd name="connsiteY8" fmla="*/ 111296 h 279747"/>
                <a:gd name="connsiteX9" fmla="*/ 148171 w 148459"/>
                <a:gd name="connsiteY9" fmla="*/ 171 h 279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8459" h="279747">
                  <a:moveTo>
                    <a:pt x="148171" y="171"/>
                  </a:moveTo>
                  <a:cubicBezTo>
                    <a:pt x="151346" y="-3533"/>
                    <a:pt x="127269" y="53617"/>
                    <a:pt x="125946" y="89071"/>
                  </a:cubicBezTo>
                  <a:cubicBezTo>
                    <a:pt x="124623" y="124525"/>
                    <a:pt x="144732" y="181146"/>
                    <a:pt x="140234" y="212896"/>
                  </a:cubicBezTo>
                  <a:cubicBezTo>
                    <a:pt x="135736" y="244646"/>
                    <a:pt x="120655" y="276661"/>
                    <a:pt x="98959" y="279571"/>
                  </a:cubicBezTo>
                  <a:cubicBezTo>
                    <a:pt x="77263" y="282481"/>
                    <a:pt x="24611" y="248615"/>
                    <a:pt x="10059" y="230359"/>
                  </a:cubicBezTo>
                  <a:cubicBezTo>
                    <a:pt x="-4493" y="212103"/>
                    <a:pt x="-2642" y="166595"/>
                    <a:pt x="11646" y="170034"/>
                  </a:cubicBezTo>
                  <a:cubicBezTo>
                    <a:pt x="25933" y="173474"/>
                    <a:pt x="78586" y="245969"/>
                    <a:pt x="95784" y="250996"/>
                  </a:cubicBezTo>
                  <a:cubicBezTo>
                    <a:pt x="112982" y="256023"/>
                    <a:pt x="112982" y="223479"/>
                    <a:pt x="114834" y="200196"/>
                  </a:cubicBezTo>
                  <a:cubicBezTo>
                    <a:pt x="116686" y="176913"/>
                    <a:pt x="104779" y="140665"/>
                    <a:pt x="106896" y="111296"/>
                  </a:cubicBezTo>
                  <a:cubicBezTo>
                    <a:pt x="109013" y="81927"/>
                    <a:pt x="144996" y="3875"/>
                    <a:pt x="148171" y="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1" name="フリーフォーム: 図形 1370">
              <a:extLst>
                <a:ext uri="{FF2B5EF4-FFF2-40B4-BE49-F238E27FC236}">
                  <a16:creationId xmlns:a16="http://schemas.microsoft.com/office/drawing/2014/main" id="{7C987607-303D-49F2-A911-26B7CB2943D2}"/>
                </a:ext>
              </a:extLst>
            </p:cNvPr>
            <p:cNvSpPr/>
            <p:nvPr/>
          </p:nvSpPr>
          <p:spPr>
            <a:xfrm>
              <a:off x="6510292" y="3635360"/>
              <a:ext cx="89392" cy="355138"/>
            </a:xfrm>
            <a:custGeom>
              <a:avLst/>
              <a:gdLst>
                <a:gd name="connsiteX0" fmla="*/ 88946 w 89392"/>
                <a:gd name="connsiteY0" fmla="*/ 15 h 355138"/>
                <a:gd name="connsiteX1" fmla="*/ 34971 w 89392"/>
                <a:gd name="connsiteY1" fmla="*/ 155590 h 355138"/>
                <a:gd name="connsiteX2" fmla="*/ 47671 w 89392"/>
                <a:gd name="connsiteY2" fmla="*/ 225440 h 355138"/>
                <a:gd name="connsiteX3" fmla="*/ 66721 w 89392"/>
                <a:gd name="connsiteY3" fmla="*/ 354028 h 355138"/>
                <a:gd name="connsiteX4" fmla="*/ 63546 w 89392"/>
                <a:gd name="connsiteY4" fmla="*/ 281003 h 355138"/>
                <a:gd name="connsiteX5" fmla="*/ 46 w 89392"/>
                <a:gd name="connsiteY5" fmla="*/ 165115 h 355138"/>
                <a:gd name="connsiteX6" fmla="*/ 88946 w 89392"/>
                <a:gd name="connsiteY6" fmla="*/ 15 h 35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392" h="355138">
                  <a:moveTo>
                    <a:pt x="88946" y="15"/>
                  </a:moveTo>
                  <a:cubicBezTo>
                    <a:pt x="94767" y="-1573"/>
                    <a:pt x="41850" y="118019"/>
                    <a:pt x="34971" y="155590"/>
                  </a:cubicBezTo>
                  <a:cubicBezTo>
                    <a:pt x="28092" y="193161"/>
                    <a:pt x="42379" y="192367"/>
                    <a:pt x="47671" y="225440"/>
                  </a:cubicBezTo>
                  <a:cubicBezTo>
                    <a:pt x="52963" y="258513"/>
                    <a:pt x="64075" y="344768"/>
                    <a:pt x="66721" y="354028"/>
                  </a:cubicBezTo>
                  <a:cubicBezTo>
                    <a:pt x="69367" y="363289"/>
                    <a:pt x="74658" y="312489"/>
                    <a:pt x="63546" y="281003"/>
                  </a:cubicBezTo>
                  <a:cubicBezTo>
                    <a:pt x="52433" y="249518"/>
                    <a:pt x="-1806" y="207713"/>
                    <a:pt x="46" y="165115"/>
                  </a:cubicBezTo>
                  <a:cubicBezTo>
                    <a:pt x="1898" y="122517"/>
                    <a:pt x="83125" y="1603"/>
                    <a:pt x="88946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2" name="フリーフォーム: 図形 1371">
              <a:extLst>
                <a:ext uri="{FF2B5EF4-FFF2-40B4-BE49-F238E27FC236}">
                  <a16:creationId xmlns:a16="http://schemas.microsoft.com/office/drawing/2014/main" id="{C03059CB-D2C0-4C9D-ADA2-57704D607A92}"/>
                </a:ext>
              </a:extLst>
            </p:cNvPr>
            <p:cNvSpPr/>
            <p:nvPr/>
          </p:nvSpPr>
          <p:spPr>
            <a:xfrm>
              <a:off x="6572890" y="3767929"/>
              <a:ext cx="72408" cy="437766"/>
            </a:xfrm>
            <a:custGeom>
              <a:avLst/>
              <a:gdLst>
                <a:gd name="connsiteX0" fmla="*/ 72385 w 72408"/>
                <a:gd name="connsiteY0" fmla="*/ 796 h 437766"/>
                <a:gd name="connsiteX1" fmla="*/ 10473 w 72408"/>
                <a:gd name="connsiteY1" fmla="*/ 132559 h 437766"/>
                <a:gd name="connsiteX2" fmla="*/ 29523 w 72408"/>
                <a:gd name="connsiteY2" fmla="*/ 429421 h 437766"/>
                <a:gd name="connsiteX3" fmla="*/ 13648 w 72408"/>
                <a:gd name="connsiteY3" fmla="*/ 332584 h 437766"/>
                <a:gd name="connsiteX4" fmla="*/ 2535 w 72408"/>
                <a:gd name="connsiteY4" fmla="*/ 89696 h 437766"/>
                <a:gd name="connsiteX5" fmla="*/ 72385 w 72408"/>
                <a:gd name="connsiteY5" fmla="*/ 796 h 437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408" h="437766">
                  <a:moveTo>
                    <a:pt x="72385" y="796"/>
                  </a:moveTo>
                  <a:cubicBezTo>
                    <a:pt x="73708" y="7940"/>
                    <a:pt x="17617" y="61122"/>
                    <a:pt x="10473" y="132559"/>
                  </a:cubicBezTo>
                  <a:cubicBezTo>
                    <a:pt x="3329" y="203996"/>
                    <a:pt x="28994" y="396084"/>
                    <a:pt x="29523" y="429421"/>
                  </a:cubicBezTo>
                  <a:cubicBezTo>
                    <a:pt x="30052" y="462758"/>
                    <a:pt x="18146" y="389205"/>
                    <a:pt x="13648" y="332584"/>
                  </a:cubicBezTo>
                  <a:cubicBezTo>
                    <a:pt x="9150" y="275963"/>
                    <a:pt x="-5932" y="143936"/>
                    <a:pt x="2535" y="89696"/>
                  </a:cubicBezTo>
                  <a:cubicBezTo>
                    <a:pt x="11002" y="35456"/>
                    <a:pt x="71062" y="-6348"/>
                    <a:pt x="72385" y="7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3" name="フリーフォーム: 図形 1372">
              <a:extLst>
                <a:ext uri="{FF2B5EF4-FFF2-40B4-BE49-F238E27FC236}">
                  <a16:creationId xmlns:a16="http://schemas.microsoft.com/office/drawing/2014/main" id="{38DBBCC4-BD9B-4B68-AFD3-5CEFB20CB6A9}"/>
                </a:ext>
              </a:extLst>
            </p:cNvPr>
            <p:cNvSpPr/>
            <p:nvPr/>
          </p:nvSpPr>
          <p:spPr>
            <a:xfrm>
              <a:off x="6591103" y="3974699"/>
              <a:ext cx="50589" cy="418821"/>
            </a:xfrm>
            <a:custGeom>
              <a:avLst/>
              <a:gdLst>
                <a:gd name="connsiteX0" fmla="*/ 1785 w 50589"/>
                <a:gd name="connsiteY0" fmla="*/ 401 h 418821"/>
                <a:gd name="connsiteX1" fmla="*/ 9722 w 50589"/>
                <a:gd name="connsiteY1" fmla="*/ 232176 h 418821"/>
                <a:gd name="connsiteX2" fmla="*/ 49410 w 50589"/>
                <a:gd name="connsiteY2" fmla="*/ 417914 h 418821"/>
                <a:gd name="connsiteX3" fmla="*/ 36710 w 50589"/>
                <a:gd name="connsiteY3" fmla="*/ 290914 h 418821"/>
                <a:gd name="connsiteX4" fmla="*/ 1785 w 50589"/>
                <a:gd name="connsiteY4" fmla="*/ 401 h 418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589" h="418821">
                  <a:moveTo>
                    <a:pt x="1785" y="401"/>
                  </a:moveTo>
                  <a:cubicBezTo>
                    <a:pt x="-2713" y="-9389"/>
                    <a:pt x="1784" y="162591"/>
                    <a:pt x="9722" y="232176"/>
                  </a:cubicBezTo>
                  <a:cubicBezTo>
                    <a:pt x="17660" y="301762"/>
                    <a:pt x="44912" y="408124"/>
                    <a:pt x="49410" y="417914"/>
                  </a:cubicBezTo>
                  <a:cubicBezTo>
                    <a:pt x="53908" y="427704"/>
                    <a:pt x="44647" y="356531"/>
                    <a:pt x="36710" y="290914"/>
                  </a:cubicBezTo>
                  <a:cubicBezTo>
                    <a:pt x="28773" y="225297"/>
                    <a:pt x="6283" y="10191"/>
                    <a:pt x="1785" y="4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4" name="フリーフォーム: 図形 1373">
              <a:extLst>
                <a:ext uri="{FF2B5EF4-FFF2-40B4-BE49-F238E27FC236}">
                  <a16:creationId xmlns:a16="http://schemas.microsoft.com/office/drawing/2014/main" id="{53BB63B8-3F7A-4644-8643-015D25A6C807}"/>
                </a:ext>
              </a:extLst>
            </p:cNvPr>
            <p:cNvSpPr/>
            <p:nvPr/>
          </p:nvSpPr>
          <p:spPr>
            <a:xfrm>
              <a:off x="6308566" y="3949531"/>
              <a:ext cx="170308" cy="78725"/>
            </a:xfrm>
            <a:custGeom>
              <a:avLst/>
              <a:gdLst>
                <a:gd name="connsiteX0" fmla="*/ 159 w 170308"/>
                <a:gd name="connsiteY0" fmla="*/ 77957 h 78725"/>
                <a:gd name="connsiteX1" fmla="*/ 95409 w 170308"/>
                <a:gd name="connsiteY1" fmla="*/ 169 h 78725"/>
                <a:gd name="connsiteX2" fmla="*/ 168434 w 170308"/>
                <a:gd name="connsiteY2" fmla="*/ 57319 h 78725"/>
                <a:gd name="connsiteX3" fmla="*/ 146209 w 170308"/>
                <a:gd name="connsiteY3" fmla="*/ 63669 h 78725"/>
                <a:gd name="connsiteX4" fmla="*/ 119222 w 170308"/>
                <a:gd name="connsiteY4" fmla="*/ 41444 h 78725"/>
                <a:gd name="connsiteX5" fmla="*/ 159 w 170308"/>
                <a:gd name="connsiteY5" fmla="*/ 77957 h 7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0308" h="78725">
                  <a:moveTo>
                    <a:pt x="159" y="77957"/>
                  </a:moveTo>
                  <a:cubicBezTo>
                    <a:pt x="-3810" y="71078"/>
                    <a:pt x="67363" y="3609"/>
                    <a:pt x="95409" y="169"/>
                  </a:cubicBezTo>
                  <a:cubicBezTo>
                    <a:pt x="123455" y="-3271"/>
                    <a:pt x="159967" y="46736"/>
                    <a:pt x="168434" y="57319"/>
                  </a:cubicBezTo>
                  <a:cubicBezTo>
                    <a:pt x="176901" y="67902"/>
                    <a:pt x="154411" y="66315"/>
                    <a:pt x="146209" y="63669"/>
                  </a:cubicBezTo>
                  <a:cubicBezTo>
                    <a:pt x="138007" y="61023"/>
                    <a:pt x="143828" y="39592"/>
                    <a:pt x="119222" y="41444"/>
                  </a:cubicBezTo>
                  <a:cubicBezTo>
                    <a:pt x="94616" y="43296"/>
                    <a:pt x="4128" y="84836"/>
                    <a:pt x="159" y="779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5" name="フリーフォーム: 図形 1374">
              <a:extLst>
                <a:ext uri="{FF2B5EF4-FFF2-40B4-BE49-F238E27FC236}">
                  <a16:creationId xmlns:a16="http://schemas.microsoft.com/office/drawing/2014/main" id="{605358C6-A4F4-4B08-B204-AD3001F7DBF6}"/>
                </a:ext>
              </a:extLst>
            </p:cNvPr>
            <p:cNvSpPr/>
            <p:nvPr/>
          </p:nvSpPr>
          <p:spPr>
            <a:xfrm>
              <a:off x="6378729" y="4025860"/>
              <a:ext cx="101499" cy="300548"/>
            </a:xfrm>
            <a:custGeom>
              <a:avLst/>
              <a:gdLst>
                <a:gd name="connsiteX0" fmla="*/ 10959 w 101499"/>
                <a:gd name="connsiteY0" fmla="*/ 40 h 300548"/>
                <a:gd name="connsiteX1" fmla="*/ 6196 w 101499"/>
                <a:gd name="connsiteY1" fmla="*/ 114340 h 300548"/>
                <a:gd name="connsiteX2" fmla="*/ 98271 w 101499"/>
                <a:gd name="connsiteY2" fmla="*/ 293728 h 300548"/>
                <a:gd name="connsiteX3" fmla="*/ 76046 w 101499"/>
                <a:gd name="connsiteY3" fmla="*/ 247690 h 300548"/>
                <a:gd name="connsiteX4" fmla="*/ 31596 w 101499"/>
                <a:gd name="connsiteY4" fmla="*/ 103228 h 300548"/>
                <a:gd name="connsiteX5" fmla="*/ 10959 w 101499"/>
                <a:gd name="connsiteY5" fmla="*/ 40 h 30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499" h="300548">
                  <a:moveTo>
                    <a:pt x="10959" y="40"/>
                  </a:moveTo>
                  <a:cubicBezTo>
                    <a:pt x="6726" y="1892"/>
                    <a:pt x="-8356" y="65392"/>
                    <a:pt x="6196" y="114340"/>
                  </a:cubicBezTo>
                  <a:cubicBezTo>
                    <a:pt x="20748" y="163288"/>
                    <a:pt x="86629" y="271503"/>
                    <a:pt x="98271" y="293728"/>
                  </a:cubicBezTo>
                  <a:cubicBezTo>
                    <a:pt x="109913" y="315953"/>
                    <a:pt x="87158" y="279440"/>
                    <a:pt x="76046" y="247690"/>
                  </a:cubicBezTo>
                  <a:cubicBezTo>
                    <a:pt x="64934" y="215940"/>
                    <a:pt x="44560" y="145561"/>
                    <a:pt x="31596" y="103228"/>
                  </a:cubicBezTo>
                  <a:cubicBezTo>
                    <a:pt x="18632" y="60895"/>
                    <a:pt x="15192" y="-1812"/>
                    <a:pt x="10959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6" name="フリーフォーム: 図形 1375">
              <a:extLst>
                <a:ext uri="{FF2B5EF4-FFF2-40B4-BE49-F238E27FC236}">
                  <a16:creationId xmlns:a16="http://schemas.microsoft.com/office/drawing/2014/main" id="{23960AEE-660E-4D3D-8900-31D7BCD06CE0}"/>
                </a:ext>
              </a:extLst>
            </p:cNvPr>
            <p:cNvSpPr/>
            <p:nvPr/>
          </p:nvSpPr>
          <p:spPr>
            <a:xfrm>
              <a:off x="6436542" y="4044667"/>
              <a:ext cx="31894" cy="339604"/>
            </a:xfrm>
            <a:custGeom>
              <a:avLst/>
              <a:gdLst>
                <a:gd name="connsiteX0" fmla="*/ 30933 w 31894"/>
                <a:gd name="connsiteY0" fmla="*/ 5046 h 339604"/>
                <a:gd name="connsiteX1" fmla="*/ 22996 w 31894"/>
                <a:gd name="connsiteY1" fmla="*/ 330483 h 339604"/>
                <a:gd name="connsiteX2" fmla="*/ 8708 w 31894"/>
                <a:gd name="connsiteY2" fmla="*/ 239996 h 339604"/>
                <a:gd name="connsiteX3" fmla="*/ 771 w 31894"/>
                <a:gd name="connsiteY3" fmla="*/ 138396 h 339604"/>
                <a:gd name="connsiteX4" fmla="*/ 30933 w 31894"/>
                <a:gd name="connsiteY4" fmla="*/ 5046 h 33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94" h="339604">
                  <a:moveTo>
                    <a:pt x="30933" y="5046"/>
                  </a:moveTo>
                  <a:cubicBezTo>
                    <a:pt x="34637" y="37061"/>
                    <a:pt x="26700" y="291325"/>
                    <a:pt x="22996" y="330483"/>
                  </a:cubicBezTo>
                  <a:cubicBezTo>
                    <a:pt x="19292" y="369641"/>
                    <a:pt x="12412" y="272011"/>
                    <a:pt x="8708" y="239996"/>
                  </a:cubicBezTo>
                  <a:cubicBezTo>
                    <a:pt x="5004" y="207982"/>
                    <a:pt x="-2404" y="174379"/>
                    <a:pt x="771" y="138396"/>
                  </a:cubicBezTo>
                  <a:cubicBezTo>
                    <a:pt x="3946" y="102413"/>
                    <a:pt x="27229" y="-26969"/>
                    <a:pt x="30933" y="50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7" name="フリーフォーム: 図形 1376">
              <a:extLst>
                <a:ext uri="{FF2B5EF4-FFF2-40B4-BE49-F238E27FC236}">
                  <a16:creationId xmlns:a16="http://schemas.microsoft.com/office/drawing/2014/main" id="{BEE293EC-CF0E-4327-B1F5-FC0423864469}"/>
                </a:ext>
              </a:extLst>
            </p:cNvPr>
            <p:cNvSpPr/>
            <p:nvPr/>
          </p:nvSpPr>
          <p:spPr>
            <a:xfrm>
              <a:off x="6490691" y="4039854"/>
              <a:ext cx="27816" cy="451335"/>
            </a:xfrm>
            <a:custGeom>
              <a:avLst/>
              <a:gdLst>
                <a:gd name="connsiteX0" fmla="*/ 27584 w 27816"/>
                <a:gd name="connsiteY0" fmla="*/ 6684 h 451335"/>
                <a:gd name="connsiteX1" fmla="*/ 13297 w 27816"/>
                <a:gd name="connsiteY1" fmla="*/ 438484 h 451335"/>
                <a:gd name="connsiteX2" fmla="*/ 6947 w 27816"/>
                <a:gd name="connsiteY2" fmla="*/ 324184 h 451335"/>
                <a:gd name="connsiteX3" fmla="*/ 597 w 27816"/>
                <a:gd name="connsiteY3" fmla="*/ 184484 h 451335"/>
                <a:gd name="connsiteX4" fmla="*/ 27584 w 27816"/>
                <a:gd name="connsiteY4" fmla="*/ 6684 h 451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6" h="451335">
                  <a:moveTo>
                    <a:pt x="27584" y="6684"/>
                  </a:moveTo>
                  <a:cubicBezTo>
                    <a:pt x="29701" y="49017"/>
                    <a:pt x="16736" y="385567"/>
                    <a:pt x="13297" y="438484"/>
                  </a:cubicBezTo>
                  <a:cubicBezTo>
                    <a:pt x="9858" y="491401"/>
                    <a:pt x="9064" y="366517"/>
                    <a:pt x="6947" y="324184"/>
                  </a:cubicBezTo>
                  <a:cubicBezTo>
                    <a:pt x="4830" y="281851"/>
                    <a:pt x="-2049" y="233961"/>
                    <a:pt x="597" y="184484"/>
                  </a:cubicBezTo>
                  <a:cubicBezTo>
                    <a:pt x="3243" y="135007"/>
                    <a:pt x="25467" y="-35649"/>
                    <a:pt x="27584" y="66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8" name="フリーフォーム: 図形 1377">
              <a:extLst>
                <a:ext uri="{FF2B5EF4-FFF2-40B4-BE49-F238E27FC236}">
                  <a16:creationId xmlns:a16="http://schemas.microsoft.com/office/drawing/2014/main" id="{21BB0782-63A7-4008-9567-57B6FE52E90C}"/>
                </a:ext>
              </a:extLst>
            </p:cNvPr>
            <p:cNvSpPr/>
            <p:nvPr/>
          </p:nvSpPr>
          <p:spPr>
            <a:xfrm>
              <a:off x="6470272" y="4466717"/>
              <a:ext cx="30558" cy="267720"/>
            </a:xfrm>
            <a:custGeom>
              <a:avLst/>
              <a:gdLst>
                <a:gd name="connsiteX0" fmla="*/ 378 w 30558"/>
                <a:gd name="connsiteY0" fmla="*/ 3683 h 267720"/>
                <a:gd name="connsiteX1" fmla="*/ 14666 w 30558"/>
                <a:gd name="connsiteY1" fmla="*/ 265621 h 267720"/>
                <a:gd name="connsiteX2" fmla="*/ 30541 w 30558"/>
                <a:gd name="connsiteY2" fmla="*/ 121158 h 267720"/>
                <a:gd name="connsiteX3" fmla="*/ 378 w 30558"/>
                <a:gd name="connsiteY3" fmla="*/ 3683 h 267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58" h="267720">
                  <a:moveTo>
                    <a:pt x="378" y="3683"/>
                  </a:moveTo>
                  <a:cubicBezTo>
                    <a:pt x="-2268" y="27760"/>
                    <a:pt x="9639" y="246042"/>
                    <a:pt x="14666" y="265621"/>
                  </a:cubicBezTo>
                  <a:cubicBezTo>
                    <a:pt x="19693" y="285200"/>
                    <a:pt x="31070" y="162433"/>
                    <a:pt x="30541" y="121158"/>
                  </a:cubicBezTo>
                  <a:cubicBezTo>
                    <a:pt x="30012" y="79883"/>
                    <a:pt x="3024" y="-20394"/>
                    <a:pt x="378" y="36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9" name="フリーフォーム: 図形 1378">
              <a:extLst>
                <a:ext uri="{FF2B5EF4-FFF2-40B4-BE49-F238E27FC236}">
                  <a16:creationId xmlns:a16="http://schemas.microsoft.com/office/drawing/2014/main" id="{0FAD0D1A-1785-405D-BA6C-FF64B9FCB399}"/>
                </a:ext>
              </a:extLst>
            </p:cNvPr>
            <p:cNvSpPr/>
            <p:nvPr/>
          </p:nvSpPr>
          <p:spPr>
            <a:xfrm>
              <a:off x="6495894" y="4165547"/>
              <a:ext cx="82541" cy="131036"/>
            </a:xfrm>
            <a:custGeom>
              <a:avLst/>
              <a:gdLst>
                <a:gd name="connsiteX0" fmla="*/ 156 w 82541"/>
                <a:gd name="connsiteY0" fmla="*/ 1641 h 131036"/>
                <a:gd name="connsiteX1" fmla="*/ 79531 w 82541"/>
                <a:gd name="connsiteY1" fmla="*/ 128641 h 131036"/>
                <a:gd name="connsiteX2" fmla="*/ 65244 w 82541"/>
                <a:gd name="connsiteY2" fmla="*/ 82603 h 131036"/>
                <a:gd name="connsiteX3" fmla="*/ 58894 w 82541"/>
                <a:gd name="connsiteY3" fmla="*/ 55616 h 131036"/>
                <a:gd name="connsiteX4" fmla="*/ 156 w 82541"/>
                <a:gd name="connsiteY4" fmla="*/ 1641 h 131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41" h="131036">
                  <a:moveTo>
                    <a:pt x="156" y="1641"/>
                  </a:moveTo>
                  <a:cubicBezTo>
                    <a:pt x="3596" y="13812"/>
                    <a:pt x="68683" y="115148"/>
                    <a:pt x="79531" y="128641"/>
                  </a:cubicBezTo>
                  <a:cubicBezTo>
                    <a:pt x="90379" y="142134"/>
                    <a:pt x="68684" y="94774"/>
                    <a:pt x="65244" y="82603"/>
                  </a:cubicBezTo>
                  <a:cubicBezTo>
                    <a:pt x="61805" y="70432"/>
                    <a:pt x="66567" y="62495"/>
                    <a:pt x="58894" y="55616"/>
                  </a:cubicBezTo>
                  <a:cubicBezTo>
                    <a:pt x="51221" y="48737"/>
                    <a:pt x="-3284" y="-10530"/>
                    <a:pt x="156" y="16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0" name="フリーフォーム: 図形 1379">
              <a:extLst>
                <a:ext uri="{FF2B5EF4-FFF2-40B4-BE49-F238E27FC236}">
                  <a16:creationId xmlns:a16="http://schemas.microsoft.com/office/drawing/2014/main" id="{62B1832D-838F-4C39-8448-11256A02E167}"/>
                </a:ext>
              </a:extLst>
            </p:cNvPr>
            <p:cNvSpPr/>
            <p:nvPr/>
          </p:nvSpPr>
          <p:spPr>
            <a:xfrm>
              <a:off x="6622984" y="4471925"/>
              <a:ext cx="95022" cy="585970"/>
            </a:xfrm>
            <a:custGeom>
              <a:avLst/>
              <a:gdLst>
                <a:gd name="connsiteX0" fmla="*/ 39754 w 95022"/>
                <a:gd name="connsiteY0" fmla="*/ 63 h 585970"/>
                <a:gd name="connsiteX1" fmla="*/ 85791 w 95022"/>
                <a:gd name="connsiteY1" fmla="*/ 306450 h 585970"/>
                <a:gd name="connsiteX2" fmla="*/ 92141 w 95022"/>
                <a:gd name="connsiteY2" fmla="*/ 446150 h 585970"/>
                <a:gd name="connsiteX3" fmla="*/ 50866 w 95022"/>
                <a:gd name="connsiteY3" fmla="*/ 550925 h 585970"/>
                <a:gd name="connsiteX4" fmla="*/ 66 w 95022"/>
                <a:gd name="connsiteY4" fmla="*/ 584263 h 585970"/>
                <a:gd name="connsiteX5" fmla="*/ 61979 w 95022"/>
                <a:gd name="connsiteY5" fmla="*/ 506475 h 585970"/>
                <a:gd name="connsiteX6" fmla="*/ 68329 w 95022"/>
                <a:gd name="connsiteY6" fmla="*/ 333438 h 585970"/>
                <a:gd name="connsiteX7" fmla="*/ 39754 w 95022"/>
                <a:gd name="connsiteY7" fmla="*/ 63 h 58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022" h="585970">
                  <a:moveTo>
                    <a:pt x="39754" y="63"/>
                  </a:moveTo>
                  <a:cubicBezTo>
                    <a:pt x="42664" y="-4435"/>
                    <a:pt x="77060" y="232102"/>
                    <a:pt x="85791" y="306450"/>
                  </a:cubicBezTo>
                  <a:cubicBezTo>
                    <a:pt x="94522" y="380798"/>
                    <a:pt x="97962" y="405404"/>
                    <a:pt x="92141" y="446150"/>
                  </a:cubicBezTo>
                  <a:cubicBezTo>
                    <a:pt x="86320" y="486896"/>
                    <a:pt x="66212" y="527906"/>
                    <a:pt x="50866" y="550925"/>
                  </a:cubicBezTo>
                  <a:cubicBezTo>
                    <a:pt x="35520" y="573944"/>
                    <a:pt x="-1786" y="591671"/>
                    <a:pt x="66" y="584263"/>
                  </a:cubicBezTo>
                  <a:cubicBezTo>
                    <a:pt x="1918" y="576855"/>
                    <a:pt x="50602" y="548279"/>
                    <a:pt x="61979" y="506475"/>
                  </a:cubicBezTo>
                  <a:cubicBezTo>
                    <a:pt x="73356" y="464671"/>
                    <a:pt x="72033" y="415723"/>
                    <a:pt x="68329" y="333438"/>
                  </a:cubicBezTo>
                  <a:cubicBezTo>
                    <a:pt x="64625" y="251153"/>
                    <a:pt x="36844" y="4561"/>
                    <a:pt x="39754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1" name="フリーフォーム: 図形 1380">
              <a:extLst>
                <a:ext uri="{FF2B5EF4-FFF2-40B4-BE49-F238E27FC236}">
                  <a16:creationId xmlns:a16="http://schemas.microsoft.com/office/drawing/2014/main" id="{3F217435-D2FE-4BD0-BD9B-67BC8EC7ECEC}"/>
                </a:ext>
              </a:extLst>
            </p:cNvPr>
            <p:cNvSpPr/>
            <p:nvPr/>
          </p:nvSpPr>
          <p:spPr>
            <a:xfrm>
              <a:off x="6570438" y="4180964"/>
              <a:ext cx="82884" cy="338693"/>
            </a:xfrm>
            <a:custGeom>
              <a:avLst/>
              <a:gdLst>
                <a:gd name="connsiteX0" fmla="*/ 1812 w 82884"/>
                <a:gd name="connsiteY0" fmla="*/ 511 h 338693"/>
                <a:gd name="connsiteX1" fmla="*/ 63725 w 82884"/>
                <a:gd name="connsiteY1" fmla="*/ 246574 h 338693"/>
                <a:gd name="connsiteX2" fmla="*/ 82775 w 82884"/>
                <a:gd name="connsiteY2" fmla="*/ 338649 h 338693"/>
                <a:gd name="connsiteX3" fmla="*/ 57375 w 82884"/>
                <a:gd name="connsiteY3" fmla="*/ 257686 h 338693"/>
                <a:gd name="connsiteX4" fmla="*/ 19275 w 82884"/>
                <a:gd name="connsiteY4" fmla="*/ 183074 h 338693"/>
                <a:gd name="connsiteX5" fmla="*/ 1812 w 82884"/>
                <a:gd name="connsiteY5" fmla="*/ 511 h 33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884" h="338693">
                  <a:moveTo>
                    <a:pt x="1812" y="511"/>
                  </a:moveTo>
                  <a:cubicBezTo>
                    <a:pt x="9220" y="11094"/>
                    <a:pt x="50231" y="190218"/>
                    <a:pt x="63725" y="246574"/>
                  </a:cubicBezTo>
                  <a:cubicBezTo>
                    <a:pt x="77219" y="302930"/>
                    <a:pt x="83833" y="336797"/>
                    <a:pt x="82775" y="338649"/>
                  </a:cubicBezTo>
                  <a:cubicBezTo>
                    <a:pt x="81717" y="340501"/>
                    <a:pt x="67958" y="283615"/>
                    <a:pt x="57375" y="257686"/>
                  </a:cubicBezTo>
                  <a:cubicBezTo>
                    <a:pt x="46792" y="231757"/>
                    <a:pt x="26948" y="219322"/>
                    <a:pt x="19275" y="183074"/>
                  </a:cubicBezTo>
                  <a:cubicBezTo>
                    <a:pt x="11602" y="146826"/>
                    <a:pt x="-5596" y="-10072"/>
                    <a:pt x="1812" y="5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2" name="フリーフォーム: 図形 1381">
              <a:extLst>
                <a:ext uri="{FF2B5EF4-FFF2-40B4-BE49-F238E27FC236}">
                  <a16:creationId xmlns:a16="http://schemas.microsoft.com/office/drawing/2014/main" id="{6A8A7486-1081-46C1-AEA8-C0E9520FE99D}"/>
                </a:ext>
              </a:extLst>
            </p:cNvPr>
            <p:cNvSpPr/>
            <p:nvPr/>
          </p:nvSpPr>
          <p:spPr>
            <a:xfrm>
              <a:off x="6562136" y="4370624"/>
              <a:ext cx="25480" cy="466401"/>
            </a:xfrm>
            <a:custGeom>
              <a:avLst/>
              <a:gdLst>
                <a:gd name="connsiteX0" fmla="*/ 24402 w 25480"/>
                <a:gd name="connsiteY0" fmla="*/ 4526 h 466401"/>
                <a:gd name="connsiteX1" fmla="*/ 21227 w 25480"/>
                <a:gd name="connsiteY1" fmla="*/ 449026 h 466401"/>
                <a:gd name="connsiteX2" fmla="*/ 19639 w 25480"/>
                <a:gd name="connsiteY2" fmla="*/ 361714 h 466401"/>
                <a:gd name="connsiteX3" fmla="*/ 589 w 25480"/>
                <a:gd name="connsiteY3" fmla="*/ 225189 h 466401"/>
                <a:gd name="connsiteX4" fmla="*/ 24402 w 25480"/>
                <a:gd name="connsiteY4" fmla="*/ 4526 h 466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80" h="466401">
                  <a:moveTo>
                    <a:pt x="24402" y="4526"/>
                  </a:moveTo>
                  <a:cubicBezTo>
                    <a:pt x="27842" y="41832"/>
                    <a:pt x="22021" y="389495"/>
                    <a:pt x="21227" y="449026"/>
                  </a:cubicBezTo>
                  <a:cubicBezTo>
                    <a:pt x="20433" y="508557"/>
                    <a:pt x="23079" y="399020"/>
                    <a:pt x="19639" y="361714"/>
                  </a:cubicBezTo>
                  <a:cubicBezTo>
                    <a:pt x="16199" y="324408"/>
                    <a:pt x="-3644" y="279164"/>
                    <a:pt x="589" y="225189"/>
                  </a:cubicBezTo>
                  <a:cubicBezTo>
                    <a:pt x="4822" y="171214"/>
                    <a:pt x="20962" y="-32780"/>
                    <a:pt x="24402" y="45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3" name="フリーフォーム: 図形 1382">
              <a:extLst>
                <a:ext uri="{FF2B5EF4-FFF2-40B4-BE49-F238E27FC236}">
                  <a16:creationId xmlns:a16="http://schemas.microsoft.com/office/drawing/2014/main" id="{3F328DA8-F06B-4FEB-9A2D-534BD72FC770}"/>
                </a:ext>
              </a:extLst>
            </p:cNvPr>
            <p:cNvSpPr/>
            <p:nvPr/>
          </p:nvSpPr>
          <p:spPr>
            <a:xfrm>
              <a:off x="6516576" y="4325921"/>
              <a:ext cx="142288" cy="498864"/>
            </a:xfrm>
            <a:custGeom>
              <a:avLst/>
              <a:gdLst>
                <a:gd name="connsiteX0" fmla="*/ 112 w 142288"/>
                <a:gd name="connsiteY0" fmla="*/ 17 h 498864"/>
                <a:gd name="connsiteX1" fmla="*/ 106474 w 142288"/>
                <a:gd name="connsiteY1" fmla="*/ 304817 h 498864"/>
                <a:gd name="connsiteX2" fmla="*/ 127112 w 142288"/>
                <a:gd name="connsiteY2" fmla="*/ 465154 h 498864"/>
                <a:gd name="connsiteX3" fmla="*/ 125524 w 142288"/>
                <a:gd name="connsiteY3" fmla="*/ 492142 h 498864"/>
                <a:gd name="connsiteX4" fmla="*/ 135049 w 142288"/>
                <a:gd name="connsiteY4" fmla="*/ 374667 h 498864"/>
                <a:gd name="connsiteX5" fmla="*/ 128699 w 142288"/>
                <a:gd name="connsiteY5" fmla="*/ 290529 h 498864"/>
                <a:gd name="connsiteX6" fmla="*/ 112 w 142288"/>
                <a:gd name="connsiteY6" fmla="*/ 17 h 49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288" h="498864">
                  <a:moveTo>
                    <a:pt x="112" y="17"/>
                  </a:moveTo>
                  <a:cubicBezTo>
                    <a:pt x="-3592" y="2398"/>
                    <a:pt x="85307" y="227294"/>
                    <a:pt x="106474" y="304817"/>
                  </a:cubicBezTo>
                  <a:cubicBezTo>
                    <a:pt x="127641" y="382340"/>
                    <a:pt x="123937" y="433933"/>
                    <a:pt x="127112" y="465154"/>
                  </a:cubicBezTo>
                  <a:cubicBezTo>
                    <a:pt x="130287" y="496375"/>
                    <a:pt x="124201" y="507223"/>
                    <a:pt x="125524" y="492142"/>
                  </a:cubicBezTo>
                  <a:cubicBezTo>
                    <a:pt x="126847" y="477061"/>
                    <a:pt x="134520" y="408269"/>
                    <a:pt x="135049" y="374667"/>
                  </a:cubicBezTo>
                  <a:cubicBezTo>
                    <a:pt x="135578" y="341065"/>
                    <a:pt x="154628" y="347415"/>
                    <a:pt x="128699" y="290529"/>
                  </a:cubicBezTo>
                  <a:cubicBezTo>
                    <a:pt x="102770" y="233644"/>
                    <a:pt x="3816" y="-2364"/>
                    <a:pt x="112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5" name="フリーフォーム: 図形 1384">
              <a:extLst>
                <a:ext uri="{FF2B5EF4-FFF2-40B4-BE49-F238E27FC236}">
                  <a16:creationId xmlns:a16="http://schemas.microsoft.com/office/drawing/2014/main" id="{6B44088E-192C-4CF1-AAF5-818BB93B8043}"/>
                </a:ext>
              </a:extLst>
            </p:cNvPr>
            <p:cNvSpPr/>
            <p:nvPr/>
          </p:nvSpPr>
          <p:spPr>
            <a:xfrm>
              <a:off x="5914740" y="4792247"/>
              <a:ext cx="289434" cy="81547"/>
            </a:xfrm>
            <a:custGeom>
              <a:avLst/>
              <a:gdLst>
                <a:gd name="connsiteX0" fmla="*/ 285 w 289434"/>
                <a:gd name="connsiteY0" fmla="*/ 78203 h 81547"/>
                <a:gd name="connsiteX1" fmla="*/ 105060 w 289434"/>
                <a:gd name="connsiteY1" fmla="*/ 17878 h 81547"/>
                <a:gd name="connsiteX2" fmla="*/ 284448 w 289434"/>
                <a:gd name="connsiteY2" fmla="*/ 81378 h 81547"/>
                <a:gd name="connsiteX3" fmla="*/ 230473 w 289434"/>
                <a:gd name="connsiteY3" fmla="*/ 35341 h 81547"/>
                <a:gd name="connsiteX4" fmla="*/ 135223 w 289434"/>
                <a:gd name="connsiteY4" fmla="*/ 416 h 81547"/>
                <a:gd name="connsiteX5" fmla="*/ 285 w 289434"/>
                <a:gd name="connsiteY5" fmla="*/ 78203 h 8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434" h="81547">
                  <a:moveTo>
                    <a:pt x="285" y="78203"/>
                  </a:moveTo>
                  <a:cubicBezTo>
                    <a:pt x="-4742" y="81113"/>
                    <a:pt x="57700" y="17349"/>
                    <a:pt x="105060" y="17878"/>
                  </a:cubicBezTo>
                  <a:cubicBezTo>
                    <a:pt x="152420" y="18407"/>
                    <a:pt x="263546" y="78467"/>
                    <a:pt x="284448" y="81378"/>
                  </a:cubicBezTo>
                  <a:cubicBezTo>
                    <a:pt x="305350" y="84289"/>
                    <a:pt x="255344" y="48835"/>
                    <a:pt x="230473" y="35341"/>
                  </a:cubicBezTo>
                  <a:cubicBezTo>
                    <a:pt x="205602" y="21847"/>
                    <a:pt x="170942" y="-3553"/>
                    <a:pt x="135223" y="416"/>
                  </a:cubicBezTo>
                  <a:cubicBezTo>
                    <a:pt x="99504" y="4385"/>
                    <a:pt x="5312" y="75293"/>
                    <a:pt x="285" y="782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6" name="フリーフォーム: 図形 1385">
              <a:extLst>
                <a:ext uri="{FF2B5EF4-FFF2-40B4-BE49-F238E27FC236}">
                  <a16:creationId xmlns:a16="http://schemas.microsoft.com/office/drawing/2014/main" id="{7C36463C-32BD-4115-AA85-6F4871F207D9}"/>
                </a:ext>
              </a:extLst>
            </p:cNvPr>
            <p:cNvSpPr/>
            <p:nvPr/>
          </p:nvSpPr>
          <p:spPr>
            <a:xfrm>
              <a:off x="6178544" y="4835515"/>
              <a:ext cx="312746" cy="67535"/>
            </a:xfrm>
            <a:custGeom>
              <a:avLst/>
              <a:gdLst>
                <a:gd name="connsiteX0" fmla="*/ 6 w 312746"/>
                <a:gd name="connsiteY0" fmla="*/ 10 h 67535"/>
                <a:gd name="connsiteX1" fmla="*/ 106369 w 312746"/>
                <a:gd name="connsiteY1" fmla="*/ 50810 h 67535"/>
                <a:gd name="connsiteX2" fmla="*/ 185744 w 312746"/>
                <a:gd name="connsiteY2" fmla="*/ 46048 h 67535"/>
                <a:gd name="connsiteX3" fmla="*/ 312744 w 312746"/>
                <a:gd name="connsiteY3" fmla="*/ 38110 h 67535"/>
                <a:gd name="connsiteX4" fmla="*/ 188919 w 312746"/>
                <a:gd name="connsiteY4" fmla="*/ 66685 h 67535"/>
                <a:gd name="connsiteX5" fmla="*/ 101606 w 312746"/>
                <a:gd name="connsiteY5" fmla="*/ 55573 h 67535"/>
                <a:gd name="connsiteX6" fmla="*/ 6 w 312746"/>
                <a:gd name="connsiteY6" fmla="*/ 10 h 6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746" h="67535">
                  <a:moveTo>
                    <a:pt x="6" y="10"/>
                  </a:moveTo>
                  <a:cubicBezTo>
                    <a:pt x="800" y="-784"/>
                    <a:pt x="75413" y="43137"/>
                    <a:pt x="106369" y="50810"/>
                  </a:cubicBezTo>
                  <a:cubicBezTo>
                    <a:pt x="137325" y="58483"/>
                    <a:pt x="185744" y="46048"/>
                    <a:pt x="185744" y="46048"/>
                  </a:cubicBezTo>
                  <a:cubicBezTo>
                    <a:pt x="220140" y="43931"/>
                    <a:pt x="312215" y="34671"/>
                    <a:pt x="312744" y="38110"/>
                  </a:cubicBezTo>
                  <a:cubicBezTo>
                    <a:pt x="313273" y="41549"/>
                    <a:pt x="224109" y="63775"/>
                    <a:pt x="188919" y="66685"/>
                  </a:cubicBezTo>
                  <a:cubicBezTo>
                    <a:pt x="153729" y="69595"/>
                    <a:pt x="134150" y="64833"/>
                    <a:pt x="101606" y="55573"/>
                  </a:cubicBezTo>
                  <a:cubicBezTo>
                    <a:pt x="69062" y="46313"/>
                    <a:pt x="-788" y="804"/>
                    <a:pt x="6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7" name="フリーフォーム: 図形 1386">
              <a:extLst>
                <a:ext uri="{FF2B5EF4-FFF2-40B4-BE49-F238E27FC236}">
                  <a16:creationId xmlns:a16="http://schemas.microsoft.com/office/drawing/2014/main" id="{251EB8E0-E550-47F1-A766-4534E02CB44F}"/>
                </a:ext>
              </a:extLst>
            </p:cNvPr>
            <p:cNvSpPr/>
            <p:nvPr/>
          </p:nvSpPr>
          <p:spPr>
            <a:xfrm>
              <a:off x="6018057" y="4836341"/>
              <a:ext cx="211404" cy="71505"/>
            </a:xfrm>
            <a:custGeom>
              <a:avLst/>
              <a:gdLst>
                <a:gd name="connsiteX0" fmla="*/ 3331 w 211404"/>
                <a:gd name="connsiteY0" fmla="*/ 30934 h 71505"/>
                <a:gd name="connsiteX1" fmla="*/ 125568 w 211404"/>
                <a:gd name="connsiteY1" fmla="*/ 45222 h 71505"/>
                <a:gd name="connsiteX2" fmla="*/ 211293 w 211404"/>
                <a:gd name="connsiteY2" fmla="*/ 70622 h 71505"/>
                <a:gd name="connsiteX3" fmla="*/ 141443 w 211404"/>
                <a:gd name="connsiteY3" fmla="*/ 10297 h 71505"/>
                <a:gd name="connsiteX4" fmla="*/ 47781 w 211404"/>
                <a:gd name="connsiteY4" fmla="*/ 2359 h 71505"/>
                <a:gd name="connsiteX5" fmla="*/ 3331 w 211404"/>
                <a:gd name="connsiteY5" fmla="*/ 30934 h 71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404" h="71505">
                  <a:moveTo>
                    <a:pt x="3331" y="30934"/>
                  </a:moveTo>
                  <a:cubicBezTo>
                    <a:pt x="16295" y="38078"/>
                    <a:pt x="90908" y="38607"/>
                    <a:pt x="125568" y="45222"/>
                  </a:cubicBezTo>
                  <a:cubicBezTo>
                    <a:pt x="160228" y="51837"/>
                    <a:pt x="208647" y="76443"/>
                    <a:pt x="211293" y="70622"/>
                  </a:cubicBezTo>
                  <a:cubicBezTo>
                    <a:pt x="213939" y="64801"/>
                    <a:pt x="168695" y="21674"/>
                    <a:pt x="141443" y="10297"/>
                  </a:cubicBezTo>
                  <a:cubicBezTo>
                    <a:pt x="114191" y="-1080"/>
                    <a:pt x="78208" y="-1874"/>
                    <a:pt x="47781" y="2359"/>
                  </a:cubicBezTo>
                  <a:cubicBezTo>
                    <a:pt x="17354" y="6592"/>
                    <a:pt x="-9633" y="23790"/>
                    <a:pt x="3331" y="309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8" name="フリーフォーム: 図形 1387">
              <a:extLst>
                <a:ext uri="{FF2B5EF4-FFF2-40B4-BE49-F238E27FC236}">
                  <a16:creationId xmlns:a16="http://schemas.microsoft.com/office/drawing/2014/main" id="{2DBEE39D-0C90-4E4E-A4C8-3C426023028F}"/>
                </a:ext>
              </a:extLst>
            </p:cNvPr>
            <p:cNvSpPr/>
            <p:nvPr/>
          </p:nvSpPr>
          <p:spPr>
            <a:xfrm>
              <a:off x="6289956" y="4902040"/>
              <a:ext cx="244355" cy="104726"/>
            </a:xfrm>
            <a:custGeom>
              <a:avLst/>
              <a:gdLst>
                <a:gd name="connsiteX0" fmla="*/ 2894 w 244355"/>
                <a:gd name="connsiteY0" fmla="*/ 1748 h 104726"/>
                <a:gd name="connsiteX1" fmla="*/ 83857 w 244355"/>
                <a:gd name="connsiteY1" fmla="*/ 38260 h 104726"/>
                <a:gd name="connsiteX2" fmla="*/ 185457 w 244355"/>
                <a:gd name="connsiteY2" fmla="*/ 52548 h 104726"/>
                <a:gd name="connsiteX3" fmla="*/ 82269 w 244355"/>
                <a:gd name="connsiteY3" fmla="*/ 44610 h 104726"/>
                <a:gd name="connsiteX4" fmla="*/ 244194 w 244355"/>
                <a:gd name="connsiteY4" fmla="*/ 74773 h 104726"/>
                <a:gd name="connsiteX5" fmla="*/ 114019 w 244355"/>
                <a:gd name="connsiteY5" fmla="*/ 85885 h 104726"/>
                <a:gd name="connsiteX6" fmla="*/ 190219 w 244355"/>
                <a:gd name="connsiteY6" fmla="*/ 100173 h 104726"/>
                <a:gd name="connsiteX7" fmla="*/ 2894 w 244355"/>
                <a:gd name="connsiteY7" fmla="*/ 1748 h 104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4355" h="104726">
                  <a:moveTo>
                    <a:pt x="2894" y="1748"/>
                  </a:moveTo>
                  <a:cubicBezTo>
                    <a:pt x="-14833" y="-8571"/>
                    <a:pt x="53430" y="29793"/>
                    <a:pt x="83857" y="38260"/>
                  </a:cubicBezTo>
                  <a:cubicBezTo>
                    <a:pt x="114284" y="46727"/>
                    <a:pt x="185722" y="51490"/>
                    <a:pt x="185457" y="52548"/>
                  </a:cubicBezTo>
                  <a:cubicBezTo>
                    <a:pt x="185192" y="53606"/>
                    <a:pt x="72480" y="40906"/>
                    <a:pt x="82269" y="44610"/>
                  </a:cubicBezTo>
                  <a:cubicBezTo>
                    <a:pt x="92059" y="48314"/>
                    <a:pt x="238902" y="67894"/>
                    <a:pt x="244194" y="74773"/>
                  </a:cubicBezTo>
                  <a:cubicBezTo>
                    <a:pt x="249486" y="81652"/>
                    <a:pt x="123015" y="81652"/>
                    <a:pt x="114019" y="85885"/>
                  </a:cubicBezTo>
                  <a:cubicBezTo>
                    <a:pt x="105023" y="90118"/>
                    <a:pt x="215354" y="114725"/>
                    <a:pt x="190219" y="100173"/>
                  </a:cubicBezTo>
                  <a:cubicBezTo>
                    <a:pt x="165084" y="85621"/>
                    <a:pt x="20621" y="12067"/>
                    <a:pt x="2894" y="1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9" name="フリーフォーム: 図形 1388">
              <a:extLst>
                <a:ext uri="{FF2B5EF4-FFF2-40B4-BE49-F238E27FC236}">
                  <a16:creationId xmlns:a16="http://schemas.microsoft.com/office/drawing/2014/main" id="{338A9595-472F-4F02-8395-3B855AF8C2E9}"/>
                </a:ext>
              </a:extLst>
            </p:cNvPr>
            <p:cNvSpPr/>
            <p:nvPr/>
          </p:nvSpPr>
          <p:spPr>
            <a:xfrm>
              <a:off x="6511862" y="4753948"/>
              <a:ext cx="19244" cy="396922"/>
            </a:xfrm>
            <a:custGeom>
              <a:avLst/>
              <a:gdLst>
                <a:gd name="connsiteX0" fmla="*/ 12763 w 19244"/>
                <a:gd name="connsiteY0" fmla="*/ 615 h 396922"/>
                <a:gd name="connsiteX1" fmla="*/ 63 w 19244"/>
                <a:gd name="connsiteY1" fmla="*/ 197465 h 396922"/>
                <a:gd name="connsiteX2" fmla="*/ 19113 w 19244"/>
                <a:gd name="connsiteY2" fmla="*/ 395902 h 396922"/>
                <a:gd name="connsiteX3" fmla="*/ 8001 w 19244"/>
                <a:gd name="connsiteY3" fmla="*/ 264140 h 396922"/>
                <a:gd name="connsiteX4" fmla="*/ 12763 w 19244"/>
                <a:gd name="connsiteY4" fmla="*/ 615 h 396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4" h="396922">
                  <a:moveTo>
                    <a:pt x="12763" y="615"/>
                  </a:moveTo>
                  <a:cubicBezTo>
                    <a:pt x="11440" y="-10497"/>
                    <a:pt x="-995" y="131584"/>
                    <a:pt x="63" y="197465"/>
                  </a:cubicBezTo>
                  <a:cubicBezTo>
                    <a:pt x="1121" y="263346"/>
                    <a:pt x="17790" y="384790"/>
                    <a:pt x="19113" y="395902"/>
                  </a:cubicBezTo>
                  <a:cubicBezTo>
                    <a:pt x="20436" y="407014"/>
                    <a:pt x="11440" y="324994"/>
                    <a:pt x="8001" y="264140"/>
                  </a:cubicBezTo>
                  <a:cubicBezTo>
                    <a:pt x="4562" y="203286"/>
                    <a:pt x="14086" y="11727"/>
                    <a:pt x="12763" y="6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0" name="フリーフォーム: 図形 1389">
              <a:extLst>
                <a:ext uri="{FF2B5EF4-FFF2-40B4-BE49-F238E27FC236}">
                  <a16:creationId xmlns:a16="http://schemas.microsoft.com/office/drawing/2014/main" id="{62ACDA88-D369-409F-A890-E54C118F620D}"/>
                </a:ext>
              </a:extLst>
            </p:cNvPr>
            <p:cNvSpPr/>
            <p:nvPr/>
          </p:nvSpPr>
          <p:spPr>
            <a:xfrm>
              <a:off x="6559550" y="5187947"/>
              <a:ext cx="42719" cy="456904"/>
            </a:xfrm>
            <a:custGeom>
              <a:avLst/>
              <a:gdLst>
                <a:gd name="connsiteX0" fmla="*/ 41275 w 42719"/>
                <a:gd name="connsiteY0" fmla="*/ 3 h 456904"/>
                <a:gd name="connsiteX1" fmla="*/ 33338 w 42719"/>
                <a:gd name="connsiteY1" fmla="*/ 127003 h 456904"/>
                <a:gd name="connsiteX2" fmla="*/ 33338 w 42719"/>
                <a:gd name="connsiteY2" fmla="*/ 446091 h 456904"/>
                <a:gd name="connsiteX3" fmla="*/ 33338 w 42719"/>
                <a:gd name="connsiteY3" fmla="*/ 358778 h 456904"/>
                <a:gd name="connsiteX4" fmla="*/ 0 w 42719"/>
                <a:gd name="connsiteY4" fmla="*/ 130178 h 456904"/>
                <a:gd name="connsiteX5" fmla="*/ 41275 w 42719"/>
                <a:gd name="connsiteY5" fmla="*/ 3 h 456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19" h="456904">
                  <a:moveTo>
                    <a:pt x="41275" y="3"/>
                  </a:moveTo>
                  <a:cubicBezTo>
                    <a:pt x="46831" y="-526"/>
                    <a:pt x="34661" y="52655"/>
                    <a:pt x="33338" y="127003"/>
                  </a:cubicBezTo>
                  <a:cubicBezTo>
                    <a:pt x="32015" y="201351"/>
                    <a:pt x="33338" y="446091"/>
                    <a:pt x="33338" y="446091"/>
                  </a:cubicBezTo>
                  <a:cubicBezTo>
                    <a:pt x="33338" y="484720"/>
                    <a:pt x="38894" y="411430"/>
                    <a:pt x="33338" y="358778"/>
                  </a:cubicBezTo>
                  <a:cubicBezTo>
                    <a:pt x="27782" y="306126"/>
                    <a:pt x="0" y="186799"/>
                    <a:pt x="0" y="130178"/>
                  </a:cubicBezTo>
                  <a:cubicBezTo>
                    <a:pt x="0" y="73557"/>
                    <a:pt x="35719" y="532"/>
                    <a:pt x="41275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1" name="フリーフォーム: 図形 1390">
              <a:extLst>
                <a:ext uri="{FF2B5EF4-FFF2-40B4-BE49-F238E27FC236}">
                  <a16:creationId xmlns:a16="http://schemas.microsoft.com/office/drawing/2014/main" id="{7CCA9C0E-FC69-400C-B7BB-3143FFC8F41C}"/>
                </a:ext>
              </a:extLst>
            </p:cNvPr>
            <p:cNvSpPr/>
            <p:nvPr/>
          </p:nvSpPr>
          <p:spPr>
            <a:xfrm>
              <a:off x="6481240" y="5554661"/>
              <a:ext cx="61118" cy="136746"/>
            </a:xfrm>
            <a:custGeom>
              <a:avLst/>
              <a:gdLst>
                <a:gd name="connsiteX0" fmla="*/ 60848 w 61118"/>
                <a:gd name="connsiteY0" fmla="*/ 2 h 136746"/>
                <a:gd name="connsiteX1" fmla="*/ 24335 w 61118"/>
                <a:gd name="connsiteY1" fmla="*/ 93664 h 136746"/>
                <a:gd name="connsiteX2" fmla="*/ 32273 w 61118"/>
                <a:gd name="connsiteY2" fmla="*/ 136527 h 136746"/>
                <a:gd name="connsiteX3" fmla="*/ 14810 w 61118"/>
                <a:gd name="connsiteY3" fmla="*/ 109539 h 136746"/>
                <a:gd name="connsiteX4" fmla="*/ 2110 w 61118"/>
                <a:gd name="connsiteY4" fmla="*/ 90489 h 136746"/>
                <a:gd name="connsiteX5" fmla="*/ 60848 w 61118"/>
                <a:gd name="connsiteY5" fmla="*/ 2 h 136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118" h="136746">
                  <a:moveTo>
                    <a:pt x="60848" y="2"/>
                  </a:moveTo>
                  <a:cubicBezTo>
                    <a:pt x="64552" y="531"/>
                    <a:pt x="29098" y="70910"/>
                    <a:pt x="24335" y="93664"/>
                  </a:cubicBezTo>
                  <a:cubicBezTo>
                    <a:pt x="19572" y="116418"/>
                    <a:pt x="33860" y="133881"/>
                    <a:pt x="32273" y="136527"/>
                  </a:cubicBezTo>
                  <a:cubicBezTo>
                    <a:pt x="30685" y="139173"/>
                    <a:pt x="19837" y="117212"/>
                    <a:pt x="14810" y="109539"/>
                  </a:cubicBezTo>
                  <a:cubicBezTo>
                    <a:pt x="9783" y="101866"/>
                    <a:pt x="-5563" y="101866"/>
                    <a:pt x="2110" y="90489"/>
                  </a:cubicBezTo>
                  <a:cubicBezTo>
                    <a:pt x="9783" y="79112"/>
                    <a:pt x="57144" y="-527"/>
                    <a:pt x="60848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2" name="フリーフォーム: 図形 1391">
              <a:extLst>
                <a:ext uri="{FF2B5EF4-FFF2-40B4-BE49-F238E27FC236}">
                  <a16:creationId xmlns:a16="http://schemas.microsoft.com/office/drawing/2014/main" id="{2B1A9422-54B4-4A42-9ACF-4A8F8A7BC67E}"/>
                </a:ext>
              </a:extLst>
            </p:cNvPr>
            <p:cNvSpPr/>
            <p:nvPr/>
          </p:nvSpPr>
          <p:spPr>
            <a:xfrm>
              <a:off x="6497384" y="5572125"/>
              <a:ext cx="67107" cy="114353"/>
            </a:xfrm>
            <a:custGeom>
              <a:avLst/>
              <a:gdLst>
                <a:gd name="connsiteX0" fmla="*/ 66929 w 67107"/>
                <a:gd name="connsiteY0" fmla="*/ 0 h 114353"/>
                <a:gd name="connsiteX1" fmla="*/ 22479 w 67107"/>
                <a:gd name="connsiteY1" fmla="*/ 77788 h 114353"/>
                <a:gd name="connsiteX2" fmla="*/ 22479 w 67107"/>
                <a:gd name="connsiteY2" fmla="*/ 114300 h 114353"/>
                <a:gd name="connsiteX3" fmla="*/ 8191 w 67107"/>
                <a:gd name="connsiteY3" fmla="*/ 85725 h 114353"/>
                <a:gd name="connsiteX4" fmla="*/ 3429 w 67107"/>
                <a:gd name="connsiteY4" fmla="*/ 77788 h 114353"/>
                <a:gd name="connsiteX5" fmla="*/ 66929 w 67107"/>
                <a:gd name="connsiteY5" fmla="*/ 0 h 114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107" h="114353">
                  <a:moveTo>
                    <a:pt x="66929" y="0"/>
                  </a:moveTo>
                  <a:cubicBezTo>
                    <a:pt x="70104" y="0"/>
                    <a:pt x="29887" y="58738"/>
                    <a:pt x="22479" y="77788"/>
                  </a:cubicBezTo>
                  <a:cubicBezTo>
                    <a:pt x="15071" y="96838"/>
                    <a:pt x="24860" y="112977"/>
                    <a:pt x="22479" y="114300"/>
                  </a:cubicBezTo>
                  <a:cubicBezTo>
                    <a:pt x="20098" y="115623"/>
                    <a:pt x="11366" y="91810"/>
                    <a:pt x="8191" y="85725"/>
                  </a:cubicBezTo>
                  <a:cubicBezTo>
                    <a:pt x="5016" y="79640"/>
                    <a:pt x="-5302" y="88636"/>
                    <a:pt x="3429" y="77788"/>
                  </a:cubicBezTo>
                  <a:cubicBezTo>
                    <a:pt x="12160" y="66940"/>
                    <a:pt x="63754" y="0"/>
                    <a:pt x="6692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3" name="フリーフォーム: 図形 1392">
              <a:extLst>
                <a:ext uri="{FF2B5EF4-FFF2-40B4-BE49-F238E27FC236}">
                  <a16:creationId xmlns:a16="http://schemas.microsoft.com/office/drawing/2014/main" id="{E231D794-877D-4FDD-8518-352E42D95BCD}"/>
                </a:ext>
              </a:extLst>
            </p:cNvPr>
            <p:cNvSpPr/>
            <p:nvPr/>
          </p:nvSpPr>
          <p:spPr>
            <a:xfrm>
              <a:off x="6529155" y="5674748"/>
              <a:ext cx="87559" cy="125909"/>
            </a:xfrm>
            <a:custGeom>
              <a:avLst/>
              <a:gdLst>
                <a:gd name="connsiteX0" fmla="*/ 87545 w 87559"/>
                <a:gd name="connsiteY0" fmla="*/ 124390 h 125909"/>
                <a:gd name="connsiteX1" fmla="*/ 16108 w 87559"/>
                <a:gd name="connsiteY1" fmla="*/ 102165 h 125909"/>
                <a:gd name="connsiteX2" fmla="*/ 3408 w 87559"/>
                <a:gd name="connsiteY2" fmla="*/ 67240 h 125909"/>
                <a:gd name="connsiteX3" fmla="*/ 63733 w 87559"/>
                <a:gd name="connsiteY3" fmla="*/ 2152 h 125909"/>
                <a:gd name="connsiteX4" fmla="*/ 19283 w 87559"/>
                <a:gd name="connsiteY4" fmla="*/ 19615 h 125909"/>
                <a:gd name="connsiteX5" fmla="*/ 9758 w 87559"/>
                <a:gd name="connsiteY5" fmla="*/ 59302 h 125909"/>
                <a:gd name="connsiteX6" fmla="*/ 87545 w 87559"/>
                <a:gd name="connsiteY6" fmla="*/ 124390 h 12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559" h="125909">
                  <a:moveTo>
                    <a:pt x="87545" y="124390"/>
                  </a:moveTo>
                  <a:cubicBezTo>
                    <a:pt x="88603" y="131534"/>
                    <a:pt x="30131" y="111690"/>
                    <a:pt x="16108" y="102165"/>
                  </a:cubicBezTo>
                  <a:cubicBezTo>
                    <a:pt x="2085" y="92640"/>
                    <a:pt x="-4529" y="83909"/>
                    <a:pt x="3408" y="67240"/>
                  </a:cubicBezTo>
                  <a:cubicBezTo>
                    <a:pt x="11345" y="50571"/>
                    <a:pt x="61087" y="10089"/>
                    <a:pt x="63733" y="2152"/>
                  </a:cubicBezTo>
                  <a:cubicBezTo>
                    <a:pt x="66379" y="-5785"/>
                    <a:pt x="28279" y="10090"/>
                    <a:pt x="19283" y="19615"/>
                  </a:cubicBezTo>
                  <a:cubicBezTo>
                    <a:pt x="10287" y="29140"/>
                    <a:pt x="2350" y="43692"/>
                    <a:pt x="9758" y="59302"/>
                  </a:cubicBezTo>
                  <a:cubicBezTo>
                    <a:pt x="17166" y="74912"/>
                    <a:pt x="86487" y="117246"/>
                    <a:pt x="87545" y="124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4" name="フリーフォーム: 図形 1393">
              <a:extLst>
                <a:ext uri="{FF2B5EF4-FFF2-40B4-BE49-F238E27FC236}">
                  <a16:creationId xmlns:a16="http://schemas.microsoft.com/office/drawing/2014/main" id="{9E61A56C-0B5E-42D4-95ED-C3DBC05C057B}"/>
                </a:ext>
              </a:extLst>
            </p:cNvPr>
            <p:cNvSpPr/>
            <p:nvPr/>
          </p:nvSpPr>
          <p:spPr>
            <a:xfrm>
              <a:off x="6550023" y="5698707"/>
              <a:ext cx="91402" cy="32955"/>
            </a:xfrm>
            <a:custGeom>
              <a:avLst/>
              <a:gdLst>
                <a:gd name="connsiteX0" fmla="*/ 2 w 91402"/>
                <a:gd name="connsiteY0" fmla="*/ 28993 h 32955"/>
                <a:gd name="connsiteX1" fmla="*/ 84140 w 91402"/>
                <a:gd name="connsiteY1" fmla="*/ 13118 h 32955"/>
                <a:gd name="connsiteX2" fmla="*/ 87315 w 91402"/>
                <a:gd name="connsiteY2" fmla="*/ 418 h 32955"/>
                <a:gd name="connsiteX3" fmla="*/ 87315 w 91402"/>
                <a:gd name="connsiteY3" fmla="*/ 28993 h 32955"/>
                <a:gd name="connsiteX4" fmla="*/ 2 w 91402"/>
                <a:gd name="connsiteY4" fmla="*/ 28993 h 3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02" h="32955">
                  <a:moveTo>
                    <a:pt x="2" y="28993"/>
                  </a:moveTo>
                  <a:cubicBezTo>
                    <a:pt x="-527" y="26347"/>
                    <a:pt x="69588" y="17881"/>
                    <a:pt x="84140" y="13118"/>
                  </a:cubicBezTo>
                  <a:cubicBezTo>
                    <a:pt x="98692" y="8355"/>
                    <a:pt x="86786" y="-2228"/>
                    <a:pt x="87315" y="418"/>
                  </a:cubicBezTo>
                  <a:cubicBezTo>
                    <a:pt x="87844" y="3064"/>
                    <a:pt x="95253" y="21585"/>
                    <a:pt x="87315" y="28993"/>
                  </a:cubicBezTo>
                  <a:cubicBezTo>
                    <a:pt x="79378" y="36401"/>
                    <a:pt x="531" y="31639"/>
                    <a:pt x="2" y="289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5" name="フリーフォーム: 図形 1394">
              <a:extLst>
                <a:ext uri="{FF2B5EF4-FFF2-40B4-BE49-F238E27FC236}">
                  <a16:creationId xmlns:a16="http://schemas.microsoft.com/office/drawing/2014/main" id="{0878EEE0-EDC9-4E86-B356-5760AAA04B11}"/>
                </a:ext>
              </a:extLst>
            </p:cNvPr>
            <p:cNvSpPr/>
            <p:nvPr/>
          </p:nvSpPr>
          <p:spPr>
            <a:xfrm>
              <a:off x="6605588" y="5657763"/>
              <a:ext cx="49447" cy="95470"/>
            </a:xfrm>
            <a:custGeom>
              <a:avLst/>
              <a:gdLst>
                <a:gd name="connsiteX0" fmla="*/ 0 w 49447"/>
                <a:gd name="connsiteY0" fmla="*/ 87 h 95470"/>
                <a:gd name="connsiteX1" fmla="*/ 46037 w 49447"/>
                <a:gd name="connsiteY1" fmla="*/ 50887 h 95470"/>
                <a:gd name="connsiteX2" fmla="*/ 46037 w 49447"/>
                <a:gd name="connsiteY2" fmla="*/ 95337 h 95470"/>
                <a:gd name="connsiteX3" fmla="*/ 46037 w 49447"/>
                <a:gd name="connsiteY3" fmla="*/ 63587 h 95470"/>
                <a:gd name="connsiteX4" fmla="*/ 0 w 49447"/>
                <a:gd name="connsiteY4" fmla="*/ 87 h 9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47" h="95470">
                  <a:moveTo>
                    <a:pt x="0" y="87"/>
                  </a:moveTo>
                  <a:cubicBezTo>
                    <a:pt x="0" y="-2030"/>
                    <a:pt x="38364" y="35012"/>
                    <a:pt x="46037" y="50887"/>
                  </a:cubicBezTo>
                  <a:cubicBezTo>
                    <a:pt x="53710" y="66762"/>
                    <a:pt x="46037" y="95337"/>
                    <a:pt x="46037" y="95337"/>
                  </a:cubicBezTo>
                  <a:cubicBezTo>
                    <a:pt x="46037" y="97454"/>
                    <a:pt x="51858" y="73906"/>
                    <a:pt x="46037" y="63587"/>
                  </a:cubicBezTo>
                  <a:cubicBezTo>
                    <a:pt x="40216" y="53268"/>
                    <a:pt x="0" y="2204"/>
                    <a:pt x="0" y="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6" name="フリーフォーム: 図形 1395">
              <a:extLst>
                <a:ext uri="{FF2B5EF4-FFF2-40B4-BE49-F238E27FC236}">
                  <a16:creationId xmlns:a16="http://schemas.microsoft.com/office/drawing/2014/main" id="{FA5BBD9D-3F00-4C31-BCE1-E830B2910351}"/>
                </a:ext>
              </a:extLst>
            </p:cNvPr>
            <p:cNvSpPr/>
            <p:nvPr/>
          </p:nvSpPr>
          <p:spPr>
            <a:xfrm>
              <a:off x="6450012" y="5006304"/>
              <a:ext cx="87179" cy="529764"/>
            </a:xfrm>
            <a:custGeom>
              <a:avLst/>
              <a:gdLst>
                <a:gd name="connsiteX0" fmla="*/ 1 w 87179"/>
                <a:gd name="connsiteY0" fmla="*/ 671 h 529764"/>
                <a:gd name="connsiteX1" fmla="*/ 53976 w 87179"/>
                <a:gd name="connsiteY1" fmla="*/ 181646 h 529764"/>
                <a:gd name="connsiteX2" fmla="*/ 84138 w 87179"/>
                <a:gd name="connsiteY2" fmla="*/ 518196 h 529764"/>
                <a:gd name="connsiteX3" fmla="*/ 82551 w 87179"/>
                <a:gd name="connsiteY3" fmla="*/ 432471 h 529764"/>
                <a:gd name="connsiteX4" fmla="*/ 52388 w 87179"/>
                <a:gd name="connsiteY4" fmla="*/ 241971 h 529764"/>
                <a:gd name="connsiteX5" fmla="*/ 1 w 87179"/>
                <a:gd name="connsiteY5" fmla="*/ 671 h 529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179" h="529764">
                  <a:moveTo>
                    <a:pt x="1" y="671"/>
                  </a:moveTo>
                  <a:cubicBezTo>
                    <a:pt x="266" y="-9383"/>
                    <a:pt x="39953" y="95392"/>
                    <a:pt x="53976" y="181646"/>
                  </a:cubicBezTo>
                  <a:cubicBezTo>
                    <a:pt x="67999" y="267900"/>
                    <a:pt x="79376" y="476392"/>
                    <a:pt x="84138" y="518196"/>
                  </a:cubicBezTo>
                  <a:cubicBezTo>
                    <a:pt x="88900" y="560000"/>
                    <a:pt x="87843" y="478509"/>
                    <a:pt x="82551" y="432471"/>
                  </a:cubicBezTo>
                  <a:cubicBezTo>
                    <a:pt x="77259" y="386434"/>
                    <a:pt x="65617" y="311821"/>
                    <a:pt x="52388" y="241971"/>
                  </a:cubicBezTo>
                  <a:cubicBezTo>
                    <a:pt x="39159" y="172121"/>
                    <a:pt x="-264" y="10725"/>
                    <a:pt x="1" y="6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7" name="フリーフォーム: 図形 1396">
              <a:extLst>
                <a:ext uri="{FF2B5EF4-FFF2-40B4-BE49-F238E27FC236}">
                  <a16:creationId xmlns:a16="http://schemas.microsoft.com/office/drawing/2014/main" id="{9CADAD96-557C-4621-9E9A-33516BFD57F8}"/>
                </a:ext>
              </a:extLst>
            </p:cNvPr>
            <p:cNvSpPr/>
            <p:nvPr/>
          </p:nvSpPr>
          <p:spPr>
            <a:xfrm>
              <a:off x="6593476" y="4914149"/>
              <a:ext cx="54852" cy="516800"/>
            </a:xfrm>
            <a:custGeom>
              <a:avLst/>
              <a:gdLst>
                <a:gd name="connsiteX0" fmla="*/ 15287 w 54852"/>
                <a:gd name="connsiteY0" fmla="*/ 5514 h 516800"/>
                <a:gd name="connsiteX1" fmla="*/ 51799 w 54852"/>
                <a:gd name="connsiteY1" fmla="*/ 499226 h 516800"/>
                <a:gd name="connsiteX2" fmla="*/ 47037 w 54852"/>
                <a:gd name="connsiteY2" fmla="*/ 391276 h 516800"/>
                <a:gd name="connsiteX3" fmla="*/ 999 w 54852"/>
                <a:gd name="connsiteY3" fmla="*/ 243639 h 516800"/>
                <a:gd name="connsiteX4" fmla="*/ 15287 w 54852"/>
                <a:gd name="connsiteY4" fmla="*/ 5514 h 51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52" h="516800">
                  <a:moveTo>
                    <a:pt x="15287" y="5514"/>
                  </a:moveTo>
                  <a:cubicBezTo>
                    <a:pt x="23754" y="48112"/>
                    <a:pt x="46507" y="434932"/>
                    <a:pt x="51799" y="499226"/>
                  </a:cubicBezTo>
                  <a:cubicBezTo>
                    <a:pt x="57091" y="563520"/>
                    <a:pt x="55504" y="433874"/>
                    <a:pt x="47037" y="391276"/>
                  </a:cubicBezTo>
                  <a:cubicBezTo>
                    <a:pt x="38570" y="348678"/>
                    <a:pt x="5232" y="308197"/>
                    <a:pt x="999" y="243639"/>
                  </a:cubicBezTo>
                  <a:cubicBezTo>
                    <a:pt x="-3234" y="179081"/>
                    <a:pt x="6820" y="-37084"/>
                    <a:pt x="15287" y="55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8" name="フリーフォーム: 図形 1397">
              <a:extLst>
                <a:ext uri="{FF2B5EF4-FFF2-40B4-BE49-F238E27FC236}">
                  <a16:creationId xmlns:a16="http://schemas.microsoft.com/office/drawing/2014/main" id="{B1FF5119-785A-4D73-BE2F-6F3C7B4D5501}"/>
                </a:ext>
              </a:extLst>
            </p:cNvPr>
            <p:cNvSpPr/>
            <p:nvPr/>
          </p:nvSpPr>
          <p:spPr>
            <a:xfrm>
              <a:off x="6508367" y="4433805"/>
              <a:ext cx="43300" cy="437387"/>
            </a:xfrm>
            <a:custGeom>
              <a:avLst/>
              <a:gdLst>
                <a:gd name="connsiteX0" fmla="*/ 16258 w 43300"/>
                <a:gd name="connsiteY0" fmla="*/ 20720 h 437387"/>
                <a:gd name="connsiteX1" fmla="*/ 43246 w 43300"/>
                <a:gd name="connsiteY1" fmla="*/ 423945 h 437387"/>
                <a:gd name="connsiteX2" fmla="*/ 22608 w 43300"/>
                <a:gd name="connsiteY2" fmla="*/ 335045 h 437387"/>
                <a:gd name="connsiteX3" fmla="*/ 383 w 43300"/>
                <a:gd name="connsiteY3" fmla="*/ 271545 h 437387"/>
                <a:gd name="connsiteX4" fmla="*/ 9908 w 43300"/>
                <a:gd name="connsiteY4" fmla="*/ 76283 h 437387"/>
                <a:gd name="connsiteX5" fmla="*/ 16258 w 43300"/>
                <a:gd name="connsiteY5" fmla="*/ 20720 h 437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300" h="437387">
                  <a:moveTo>
                    <a:pt x="16258" y="20720"/>
                  </a:moveTo>
                  <a:cubicBezTo>
                    <a:pt x="21814" y="78664"/>
                    <a:pt x="42188" y="371558"/>
                    <a:pt x="43246" y="423945"/>
                  </a:cubicBezTo>
                  <a:cubicBezTo>
                    <a:pt x="44304" y="476332"/>
                    <a:pt x="29752" y="360445"/>
                    <a:pt x="22608" y="335045"/>
                  </a:cubicBezTo>
                  <a:cubicBezTo>
                    <a:pt x="15464" y="309645"/>
                    <a:pt x="2500" y="314672"/>
                    <a:pt x="383" y="271545"/>
                  </a:cubicBezTo>
                  <a:cubicBezTo>
                    <a:pt x="-1734" y="228418"/>
                    <a:pt x="5410" y="111473"/>
                    <a:pt x="9908" y="76283"/>
                  </a:cubicBezTo>
                  <a:cubicBezTo>
                    <a:pt x="14406" y="41094"/>
                    <a:pt x="10702" y="-37224"/>
                    <a:pt x="16258" y="207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9" name="フリーフォーム: 図形 1398">
              <a:extLst>
                <a:ext uri="{FF2B5EF4-FFF2-40B4-BE49-F238E27FC236}">
                  <a16:creationId xmlns:a16="http://schemas.microsoft.com/office/drawing/2014/main" id="{E9F6F43F-3F5B-43A4-B113-AE00AB130E2B}"/>
                </a:ext>
              </a:extLst>
            </p:cNvPr>
            <p:cNvSpPr/>
            <p:nvPr/>
          </p:nvSpPr>
          <p:spPr>
            <a:xfrm>
              <a:off x="5678959" y="3988073"/>
              <a:ext cx="658003" cy="1009013"/>
            </a:xfrm>
            <a:custGeom>
              <a:avLst/>
              <a:gdLst>
                <a:gd name="connsiteX0" fmla="*/ 356716 w 658003"/>
                <a:gd name="connsiteY0" fmla="*/ 6077 h 1009013"/>
                <a:gd name="connsiteX1" fmla="*/ 563091 w 658003"/>
                <a:gd name="connsiteY1" fmla="*/ 301352 h 1009013"/>
                <a:gd name="connsiteX2" fmla="*/ 582141 w 658003"/>
                <a:gd name="connsiteY2" fmla="*/ 526777 h 1009013"/>
                <a:gd name="connsiteX3" fmla="*/ 36041 w 658003"/>
                <a:gd name="connsiteY3" fmla="*/ 983977 h 1009013"/>
                <a:gd name="connsiteX4" fmla="*/ 105891 w 658003"/>
                <a:gd name="connsiteY4" fmla="*/ 926827 h 1009013"/>
                <a:gd name="connsiteX5" fmla="*/ 544041 w 658003"/>
                <a:gd name="connsiteY5" fmla="*/ 739502 h 1009013"/>
                <a:gd name="connsiteX6" fmla="*/ 648816 w 658003"/>
                <a:gd name="connsiteY6" fmla="*/ 593452 h 1009013"/>
                <a:gd name="connsiteX7" fmla="*/ 356716 w 658003"/>
                <a:gd name="connsiteY7" fmla="*/ 6077 h 100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8003" h="1009013">
                  <a:moveTo>
                    <a:pt x="356716" y="6077"/>
                  </a:moveTo>
                  <a:cubicBezTo>
                    <a:pt x="342428" y="-42606"/>
                    <a:pt x="525520" y="214569"/>
                    <a:pt x="563091" y="301352"/>
                  </a:cubicBezTo>
                  <a:cubicBezTo>
                    <a:pt x="600662" y="388135"/>
                    <a:pt x="669983" y="413006"/>
                    <a:pt x="582141" y="526777"/>
                  </a:cubicBezTo>
                  <a:cubicBezTo>
                    <a:pt x="494299" y="640548"/>
                    <a:pt x="115416" y="917302"/>
                    <a:pt x="36041" y="983977"/>
                  </a:cubicBezTo>
                  <a:cubicBezTo>
                    <a:pt x="-43334" y="1050652"/>
                    <a:pt x="21224" y="967573"/>
                    <a:pt x="105891" y="926827"/>
                  </a:cubicBezTo>
                  <a:cubicBezTo>
                    <a:pt x="190558" y="886081"/>
                    <a:pt x="453554" y="795064"/>
                    <a:pt x="544041" y="739502"/>
                  </a:cubicBezTo>
                  <a:cubicBezTo>
                    <a:pt x="634528" y="683940"/>
                    <a:pt x="678449" y="710927"/>
                    <a:pt x="648816" y="593452"/>
                  </a:cubicBezTo>
                  <a:cubicBezTo>
                    <a:pt x="619183" y="475977"/>
                    <a:pt x="371004" y="54760"/>
                    <a:pt x="356716" y="60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0" name="フリーフォーム: 図形 1399">
              <a:extLst>
                <a:ext uri="{FF2B5EF4-FFF2-40B4-BE49-F238E27FC236}">
                  <a16:creationId xmlns:a16="http://schemas.microsoft.com/office/drawing/2014/main" id="{896D58C8-4D2C-4C4B-BD4B-3D632A985FF4}"/>
                </a:ext>
              </a:extLst>
            </p:cNvPr>
            <p:cNvSpPr/>
            <p:nvPr/>
          </p:nvSpPr>
          <p:spPr>
            <a:xfrm>
              <a:off x="5635320" y="4105102"/>
              <a:ext cx="343082" cy="492373"/>
            </a:xfrm>
            <a:custGeom>
              <a:avLst/>
              <a:gdLst>
                <a:gd name="connsiteX0" fmla="*/ 35230 w 343082"/>
                <a:gd name="connsiteY0" fmla="*/ 173 h 492373"/>
                <a:gd name="connsiteX1" fmla="*/ 273355 w 343082"/>
                <a:gd name="connsiteY1" fmla="*/ 162098 h 492373"/>
                <a:gd name="connsiteX2" fmla="*/ 222555 w 343082"/>
                <a:gd name="connsiteY2" fmla="*/ 377998 h 492373"/>
                <a:gd name="connsiteX3" fmla="*/ 305 w 343082"/>
                <a:gd name="connsiteY3" fmla="*/ 492298 h 492373"/>
                <a:gd name="connsiteX4" fmla="*/ 178105 w 343082"/>
                <a:gd name="connsiteY4" fmla="*/ 393873 h 492373"/>
                <a:gd name="connsiteX5" fmla="*/ 336855 w 343082"/>
                <a:gd name="connsiteY5" fmla="*/ 289098 h 492373"/>
                <a:gd name="connsiteX6" fmla="*/ 286055 w 343082"/>
                <a:gd name="connsiteY6" fmla="*/ 133523 h 492373"/>
                <a:gd name="connsiteX7" fmla="*/ 35230 w 343082"/>
                <a:gd name="connsiteY7" fmla="*/ 173 h 49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3082" h="492373">
                  <a:moveTo>
                    <a:pt x="35230" y="173"/>
                  </a:moveTo>
                  <a:cubicBezTo>
                    <a:pt x="33113" y="4935"/>
                    <a:pt x="242134" y="99127"/>
                    <a:pt x="273355" y="162098"/>
                  </a:cubicBezTo>
                  <a:cubicBezTo>
                    <a:pt x="304576" y="225069"/>
                    <a:pt x="268063" y="322965"/>
                    <a:pt x="222555" y="377998"/>
                  </a:cubicBezTo>
                  <a:cubicBezTo>
                    <a:pt x="177047" y="433031"/>
                    <a:pt x="7713" y="489652"/>
                    <a:pt x="305" y="492298"/>
                  </a:cubicBezTo>
                  <a:cubicBezTo>
                    <a:pt x="-7103" y="494944"/>
                    <a:pt x="122013" y="427740"/>
                    <a:pt x="178105" y="393873"/>
                  </a:cubicBezTo>
                  <a:cubicBezTo>
                    <a:pt x="234197" y="360006"/>
                    <a:pt x="318863" y="332490"/>
                    <a:pt x="336855" y="289098"/>
                  </a:cubicBezTo>
                  <a:cubicBezTo>
                    <a:pt x="354847" y="245706"/>
                    <a:pt x="332622" y="176915"/>
                    <a:pt x="286055" y="133523"/>
                  </a:cubicBezTo>
                  <a:cubicBezTo>
                    <a:pt x="239488" y="90131"/>
                    <a:pt x="37347" y="-4589"/>
                    <a:pt x="35230" y="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1" name="フリーフォーム: 図形 1400">
              <a:extLst>
                <a:ext uri="{FF2B5EF4-FFF2-40B4-BE49-F238E27FC236}">
                  <a16:creationId xmlns:a16="http://schemas.microsoft.com/office/drawing/2014/main" id="{36E9ADA5-1F54-4491-9618-72AF7DFAC449}"/>
                </a:ext>
              </a:extLst>
            </p:cNvPr>
            <p:cNvSpPr/>
            <p:nvPr/>
          </p:nvSpPr>
          <p:spPr>
            <a:xfrm>
              <a:off x="5488666" y="4597033"/>
              <a:ext cx="531074" cy="378721"/>
            </a:xfrm>
            <a:custGeom>
              <a:avLst/>
              <a:gdLst>
                <a:gd name="connsiteX0" fmla="*/ 524784 w 531074"/>
                <a:gd name="connsiteY0" fmla="*/ 367 h 378721"/>
                <a:gd name="connsiteX1" fmla="*/ 216809 w 531074"/>
                <a:gd name="connsiteY1" fmla="*/ 203567 h 378721"/>
                <a:gd name="connsiteX2" fmla="*/ 909 w 531074"/>
                <a:gd name="connsiteY2" fmla="*/ 378192 h 378721"/>
                <a:gd name="connsiteX3" fmla="*/ 150134 w 531074"/>
                <a:gd name="connsiteY3" fmla="*/ 254367 h 378721"/>
                <a:gd name="connsiteX4" fmla="*/ 404134 w 531074"/>
                <a:gd name="connsiteY4" fmla="*/ 155942 h 378721"/>
                <a:gd name="connsiteX5" fmla="*/ 524784 w 531074"/>
                <a:gd name="connsiteY5" fmla="*/ 367 h 37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1074" h="378721">
                  <a:moveTo>
                    <a:pt x="524784" y="367"/>
                  </a:moveTo>
                  <a:cubicBezTo>
                    <a:pt x="493563" y="8304"/>
                    <a:pt x="304121" y="140596"/>
                    <a:pt x="216809" y="203567"/>
                  </a:cubicBezTo>
                  <a:cubicBezTo>
                    <a:pt x="129497" y="266538"/>
                    <a:pt x="12021" y="369725"/>
                    <a:pt x="909" y="378192"/>
                  </a:cubicBezTo>
                  <a:cubicBezTo>
                    <a:pt x="-10203" y="386659"/>
                    <a:pt x="82930" y="291409"/>
                    <a:pt x="150134" y="254367"/>
                  </a:cubicBezTo>
                  <a:cubicBezTo>
                    <a:pt x="217338" y="217325"/>
                    <a:pt x="344338" y="196688"/>
                    <a:pt x="404134" y="155942"/>
                  </a:cubicBezTo>
                  <a:cubicBezTo>
                    <a:pt x="463930" y="115196"/>
                    <a:pt x="556005" y="-7570"/>
                    <a:pt x="524784" y="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2" name="フリーフォーム: 図形 1401">
              <a:extLst>
                <a:ext uri="{FF2B5EF4-FFF2-40B4-BE49-F238E27FC236}">
                  <a16:creationId xmlns:a16="http://schemas.microsoft.com/office/drawing/2014/main" id="{46AD9EBE-D03B-41F4-8031-28D25881EF65}"/>
                </a:ext>
              </a:extLst>
            </p:cNvPr>
            <p:cNvSpPr/>
            <p:nvPr/>
          </p:nvSpPr>
          <p:spPr>
            <a:xfrm>
              <a:off x="5116749" y="4893205"/>
              <a:ext cx="834368" cy="434094"/>
            </a:xfrm>
            <a:custGeom>
              <a:avLst/>
              <a:gdLst>
                <a:gd name="connsiteX0" fmla="*/ 830026 w 834368"/>
                <a:gd name="connsiteY0" fmla="*/ 2645 h 434094"/>
                <a:gd name="connsiteX1" fmla="*/ 464901 w 834368"/>
                <a:gd name="connsiteY1" fmla="*/ 88370 h 434094"/>
                <a:gd name="connsiteX2" fmla="*/ 10876 w 834368"/>
                <a:gd name="connsiteY2" fmla="*/ 428095 h 434094"/>
                <a:gd name="connsiteX3" fmla="*/ 147401 w 834368"/>
                <a:gd name="connsiteY3" fmla="*/ 294745 h 434094"/>
                <a:gd name="connsiteX4" fmla="*/ 214076 w 834368"/>
                <a:gd name="connsiteY4" fmla="*/ 158220 h 434094"/>
                <a:gd name="connsiteX5" fmla="*/ 830026 w 834368"/>
                <a:gd name="connsiteY5" fmla="*/ 2645 h 434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4368" h="434094">
                  <a:moveTo>
                    <a:pt x="830026" y="2645"/>
                  </a:moveTo>
                  <a:cubicBezTo>
                    <a:pt x="871830" y="-8997"/>
                    <a:pt x="601426" y="17462"/>
                    <a:pt x="464901" y="88370"/>
                  </a:cubicBezTo>
                  <a:cubicBezTo>
                    <a:pt x="328376" y="159278"/>
                    <a:pt x="63793" y="393699"/>
                    <a:pt x="10876" y="428095"/>
                  </a:cubicBezTo>
                  <a:cubicBezTo>
                    <a:pt x="-42041" y="462491"/>
                    <a:pt x="113534" y="339724"/>
                    <a:pt x="147401" y="294745"/>
                  </a:cubicBezTo>
                  <a:cubicBezTo>
                    <a:pt x="181268" y="249766"/>
                    <a:pt x="96601" y="210608"/>
                    <a:pt x="214076" y="158220"/>
                  </a:cubicBezTo>
                  <a:cubicBezTo>
                    <a:pt x="331551" y="105833"/>
                    <a:pt x="788222" y="14287"/>
                    <a:pt x="830026" y="26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3" name="フリーフォーム: 図形 1402">
              <a:extLst>
                <a:ext uri="{FF2B5EF4-FFF2-40B4-BE49-F238E27FC236}">
                  <a16:creationId xmlns:a16="http://schemas.microsoft.com/office/drawing/2014/main" id="{697870A1-79B7-4D7E-99B6-DB02680F9BFB}"/>
                </a:ext>
              </a:extLst>
            </p:cNvPr>
            <p:cNvSpPr/>
            <p:nvPr/>
          </p:nvSpPr>
          <p:spPr>
            <a:xfrm>
              <a:off x="5424786" y="4984586"/>
              <a:ext cx="399381" cy="495786"/>
            </a:xfrm>
            <a:custGeom>
              <a:avLst/>
              <a:gdLst>
                <a:gd name="connsiteX0" fmla="*/ 388639 w 399381"/>
                <a:gd name="connsiteY0" fmla="*/ 16039 h 495786"/>
                <a:gd name="connsiteX1" fmla="*/ 134639 w 399381"/>
                <a:gd name="connsiteY1" fmla="*/ 231939 h 495786"/>
                <a:gd name="connsiteX2" fmla="*/ 20339 w 399381"/>
                <a:gd name="connsiteY2" fmla="*/ 492289 h 495786"/>
                <a:gd name="connsiteX3" fmla="*/ 26689 w 399381"/>
                <a:gd name="connsiteY3" fmla="*/ 374814 h 495786"/>
                <a:gd name="connsiteX4" fmla="*/ 20339 w 399381"/>
                <a:gd name="connsiteY4" fmla="*/ 270039 h 495786"/>
                <a:gd name="connsiteX5" fmla="*/ 321964 w 399381"/>
                <a:gd name="connsiteY5" fmla="*/ 44614 h 495786"/>
                <a:gd name="connsiteX6" fmla="*/ 388639 w 399381"/>
                <a:gd name="connsiteY6" fmla="*/ 16039 h 495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9381" h="495786">
                  <a:moveTo>
                    <a:pt x="388639" y="16039"/>
                  </a:moveTo>
                  <a:cubicBezTo>
                    <a:pt x="357418" y="47260"/>
                    <a:pt x="196022" y="152564"/>
                    <a:pt x="134639" y="231939"/>
                  </a:cubicBezTo>
                  <a:cubicBezTo>
                    <a:pt x="73256" y="311314"/>
                    <a:pt x="38331" y="468477"/>
                    <a:pt x="20339" y="492289"/>
                  </a:cubicBezTo>
                  <a:cubicBezTo>
                    <a:pt x="2347" y="516102"/>
                    <a:pt x="26689" y="411856"/>
                    <a:pt x="26689" y="374814"/>
                  </a:cubicBezTo>
                  <a:cubicBezTo>
                    <a:pt x="26689" y="337772"/>
                    <a:pt x="-28874" y="325072"/>
                    <a:pt x="20339" y="270039"/>
                  </a:cubicBezTo>
                  <a:cubicBezTo>
                    <a:pt x="69551" y="215006"/>
                    <a:pt x="265343" y="87476"/>
                    <a:pt x="321964" y="44614"/>
                  </a:cubicBezTo>
                  <a:cubicBezTo>
                    <a:pt x="378585" y="1752"/>
                    <a:pt x="419860" y="-15182"/>
                    <a:pt x="388639" y="160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4" name="フリーフォーム: 図形 1403">
              <a:extLst>
                <a:ext uri="{FF2B5EF4-FFF2-40B4-BE49-F238E27FC236}">
                  <a16:creationId xmlns:a16="http://schemas.microsoft.com/office/drawing/2014/main" id="{C029BA37-B156-49D9-A2A3-8FF040E0C23F}"/>
                </a:ext>
              </a:extLst>
            </p:cNvPr>
            <p:cNvSpPr/>
            <p:nvPr/>
          </p:nvSpPr>
          <p:spPr>
            <a:xfrm>
              <a:off x="4968929" y="5235575"/>
              <a:ext cx="403736" cy="603156"/>
            </a:xfrm>
            <a:custGeom>
              <a:avLst/>
              <a:gdLst>
                <a:gd name="connsiteX0" fmla="*/ 403171 w 403736"/>
                <a:gd name="connsiteY0" fmla="*/ 0 h 603156"/>
                <a:gd name="connsiteX1" fmla="*/ 126946 w 403736"/>
                <a:gd name="connsiteY1" fmla="*/ 292100 h 603156"/>
                <a:gd name="connsiteX2" fmla="*/ 3121 w 403736"/>
                <a:gd name="connsiteY2" fmla="*/ 600075 h 603156"/>
                <a:gd name="connsiteX3" fmla="*/ 38046 w 403736"/>
                <a:gd name="connsiteY3" fmla="*/ 441325 h 603156"/>
                <a:gd name="connsiteX4" fmla="*/ 47571 w 403736"/>
                <a:gd name="connsiteY4" fmla="*/ 292100 h 603156"/>
                <a:gd name="connsiteX5" fmla="*/ 403171 w 403736"/>
                <a:gd name="connsiteY5" fmla="*/ 0 h 603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3736" h="603156">
                  <a:moveTo>
                    <a:pt x="403171" y="0"/>
                  </a:moveTo>
                  <a:cubicBezTo>
                    <a:pt x="416400" y="0"/>
                    <a:pt x="193621" y="192088"/>
                    <a:pt x="126946" y="292100"/>
                  </a:cubicBezTo>
                  <a:cubicBezTo>
                    <a:pt x="60271" y="392112"/>
                    <a:pt x="17938" y="575204"/>
                    <a:pt x="3121" y="600075"/>
                  </a:cubicBezTo>
                  <a:cubicBezTo>
                    <a:pt x="-11696" y="624946"/>
                    <a:pt x="30638" y="492654"/>
                    <a:pt x="38046" y="441325"/>
                  </a:cubicBezTo>
                  <a:cubicBezTo>
                    <a:pt x="45454" y="389996"/>
                    <a:pt x="-7462" y="365125"/>
                    <a:pt x="47571" y="292100"/>
                  </a:cubicBezTo>
                  <a:cubicBezTo>
                    <a:pt x="102604" y="219075"/>
                    <a:pt x="389942" y="0"/>
                    <a:pt x="40317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5" name="フリーフォーム: 図形 1404">
              <a:extLst>
                <a:ext uri="{FF2B5EF4-FFF2-40B4-BE49-F238E27FC236}">
                  <a16:creationId xmlns:a16="http://schemas.microsoft.com/office/drawing/2014/main" id="{06EF84BE-37F3-4E20-8154-AD38680DBA57}"/>
                </a:ext>
              </a:extLst>
            </p:cNvPr>
            <p:cNvSpPr/>
            <p:nvPr/>
          </p:nvSpPr>
          <p:spPr>
            <a:xfrm>
              <a:off x="5135027" y="5445108"/>
              <a:ext cx="335973" cy="588927"/>
            </a:xfrm>
            <a:custGeom>
              <a:avLst/>
              <a:gdLst>
                <a:gd name="connsiteX0" fmla="*/ 335498 w 335973"/>
                <a:gd name="connsiteY0" fmla="*/ 17 h 588927"/>
                <a:gd name="connsiteX1" fmla="*/ 87848 w 335973"/>
                <a:gd name="connsiteY1" fmla="*/ 203217 h 588927"/>
                <a:gd name="connsiteX2" fmla="*/ 11648 w 335973"/>
                <a:gd name="connsiteY2" fmla="*/ 584217 h 588927"/>
                <a:gd name="connsiteX3" fmla="*/ 33873 w 335973"/>
                <a:gd name="connsiteY3" fmla="*/ 403242 h 588927"/>
                <a:gd name="connsiteX4" fmla="*/ 17998 w 335973"/>
                <a:gd name="connsiteY4" fmla="*/ 212742 h 588927"/>
                <a:gd name="connsiteX5" fmla="*/ 335498 w 335973"/>
                <a:gd name="connsiteY5" fmla="*/ 17 h 588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5973" h="588927">
                  <a:moveTo>
                    <a:pt x="335498" y="17"/>
                  </a:moveTo>
                  <a:cubicBezTo>
                    <a:pt x="347140" y="-1570"/>
                    <a:pt x="141823" y="105850"/>
                    <a:pt x="87848" y="203217"/>
                  </a:cubicBezTo>
                  <a:cubicBezTo>
                    <a:pt x="33873" y="300584"/>
                    <a:pt x="20644" y="550880"/>
                    <a:pt x="11648" y="584217"/>
                  </a:cubicBezTo>
                  <a:cubicBezTo>
                    <a:pt x="2652" y="617554"/>
                    <a:pt x="32815" y="465154"/>
                    <a:pt x="33873" y="403242"/>
                  </a:cubicBezTo>
                  <a:cubicBezTo>
                    <a:pt x="34931" y="341330"/>
                    <a:pt x="-30685" y="283121"/>
                    <a:pt x="17998" y="212742"/>
                  </a:cubicBezTo>
                  <a:cubicBezTo>
                    <a:pt x="66681" y="142363"/>
                    <a:pt x="323856" y="1604"/>
                    <a:pt x="335498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6" name="フリーフォーム: 図形 1405">
              <a:extLst>
                <a:ext uri="{FF2B5EF4-FFF2-40B4-BE49-F238E27FC236}">
                  <a16:creationId xmlns:a16="http://schemas.microsoft.com/office/drawing/2014/main" id="{C15D7BC0-082D-4ED6-99C0-29CCBEDD85DF}"/>
                </a:ext>
              </a:extLst>
            </p:cNvPr>
            <p:cNvSpPr/>
            <p:nvPr/>
          </p:nvSpPr>
          <p:spPr>
            <a:xfrm>
              <a:off x="4927009" y="5881486"/>
              <a:ext cx="150187" cy="675923"/>
            </a:xfrm>
            <a:custGeom>
              <a:avLst/>
              <a:gdLst>
                <a:gd name="connsiteX0" fmla="*/ 149816 w 150187"/>
                <a:gd name="connsiteY0" fmla="*/ 1789 h 675923"/>
                <a:gd name="connsiteX1" fmla="*/ 54566 w 150187"/>
                <a:gd name="connsiteY1" fmla="*/ 204989 h 675923"/>
                <a:gd name="connsiteX2" fmla="*/ 591 w 150187"/>
                <a:gd name="connsiteY2" fmla="*/ 665364 h 675923"/>
                <a:gd name="connsiteX3" fmla="*/ 25991 w 150187"/>
                <a:gd name="connsiteY3" fmla="*/ 503439 h 675923"/>
                <a:gd name="connsiteX4" fmla="*/ 29166 w 150187"/>
                <a:gd name="connsiteY4" fmla="*/ 224039 h 675923"/>
                <a:gd name="connsiteX5" fmla="*/ 16466 w 150187"/>
                <a:gd name="connsiteY5" fmla="*/ 112914 h 675923"/>
                <a:gd name="connsiteX6" fmla="*/ 149816 w 150187"/>
                <a:gd name="connsiteY6" fmla="*/ 1789 h 675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187" h="675923">
                  <a:moveTo>
                    <a:pt x="149816" y="1789"/>
                  </a:moveTo>
                  <a:cubicBezTo>
                    <a:pt x="156166" y="17135"/>
                    <a:pt x="79437" y="94393"/>
                    <a:pt x="54566" y="204989"/>
                  </a:cubicBezTo>
                  <a:cubicBezTo>
                    <a:pt x="29695" y="315585"/>
                    <a:pt x="5353" y="615622"/>
                    <a:pt x="591" y="665364"/>
                  </a:cubicBezTo>
                  <a:cubicBezTo>
                    <a:pt x="-4171" y="715106"/>
                    <a:pt x="21229" y="576993"/>
                    <a:pt x="25991" y="503439"/>
                  </a:cubicBezTo>
                  <a:cubicBezTo>
                    <a:pt x="30753" y="429885"/>
                    <a:pt x="30753" y="289126"/>
                    <a:pt x="29166" y="224039"/>
                  </a:cubicBezTo>
                  <a:cubicBezTo>
                    <a:pt x="27579" y="158952"/>
                    <a:pt x="-3642" y="152072"/>
                    <a:pt x="16466" y="112914"/>
                  </a:cubicBezTo>
                  <a:cubicBezTo>
                    <a:pt x="36574" y="73756"/>
                    <a:pt x="143466" y="-13557"/>
                    <a:pt x="149816" y="17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7" name="フリーフォーム: 図形 1406">
              <a:extLst>
                <a:ext uri="{FF2B5EF4-FFF2-40B4-BE49-F238E27FC236}">
                  <a16:creationId xmlns:a16="http://schemas.microsoft.com/office/drawing/2014/main" id="{33D4D56A-8EE6-44F9-8E31-20F8DAC56171}"/>
                </a:ext>
              </a:extLst>
            </p:cNvPr>
            <p:cNvSpPr/>
            <p:nvPr/>
          </p:nvSpPr>
          <p:spPr>
            <a:xfrm>
              <a:off x="5012437" y="5836607"/>
              <a:ext cx="212121" cy="495829"/>
            </a:xfrm>
            <a:custGeom>
              <a:avLst/>
              <a:gdLst>
                <a:gd name="connsiteX0" fmla="*/ 124713 w 212121"/>
                <a:gd name="connsiteY0" fmla="*/ 2218 h 495829"/>
                <a:gd name="connsiteX1" fmla="*/ 172338 w 212121"/>
                <a:gd name="connsiteY1" fmla="*/ 227643 h 495829"/>
                <a:gd name="connsiteX2" fmla="*/ 888 w 212121"/>
                <a:gd name="connsiteY2" fmla="*/ 494343 h 495829"/>
                <a:gd name="connsiteX3" fmla="*/ 108838 w 212121"/>
                <a:gd name="connsiteY3" fmla="*/ 329243 h 495829"/>
                <a:gd name="connsiteX4" fmla="*/ 191388 w 212121"/>
                <a:gd name="connsiteY4" fmla="*/ 195893 h 495829"/>
                <a:gd name="connsiteX5" fmla="*/ 210438 w 212121"/>
                <a:gd name="connsiteY5" fmla="*/ 116518 h 495829"/>
                <a:gd name="connsiteX6" fmla="*/ 124713 w 212121"/>
                <a:gd name="connsiteY6" fmla="*/ 2218 h 495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121" h="495829">
                  <a:moveTo>
                    <a:pt x="124713" y="2218"/>
                  </a:moveTo>
                  <a:cubicBezTo>
                    <a:pt x="118363" y="20739"/>
                    <a:pt x="192976" y="145622"/>
                    <a:pt x="172338" y="227643"/>
                  </a:cubicBezTo>
                  <a:cubicBezTo>
                    <a:pt x="151701" y="309664"/>
                    <a:pt x="11471" y="477410"/>
                    <a:pt x="888" y="494343"/>
                  </a:cubicBezTo>
                  <a:cubicBezTo>
                    <a:pt x="-9695" y="511276"/>
                    <a:pt x="77088" y="378985"/>
                    <a:pt x="108838" y="329243"/>
                  </a:cubicBezTo>
                  <a:cubicBezTo>
                    <a:pt x="140588" y="279501"/>
                    <a:pt x="174455" y="231347"/>
                    <a:pt x="191388" y="195893"/>
                  </a:cubicBezTo>
                  <a:cubicBezTo>
                    <a:pt x="208321" y="160439"/>
                    <a:pt x="215730" y="146680"/>
                    <a:pt x="210438" y="116518"/>
                  </a:cubicBezTo>
                  <a:cubicBezTo>
                    <a:pt x="205146" y="86356"/>
                    <a:pt x="131063" y="-16303"/>
                    <a:pt x="124713" y="2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8" name="フリーフォーム: 図形 1407">
              <a:extLst>
                <a:ext uri="{FF2B5EF4-FFF2-40B4-BE49-F238E27FC236}">
                  <a16:creationId xmlns:a16="http://schemas.microsoft.com/office/drawing/2014/main" id="{186FA06B-D560-4E49-AC13-84CC54706598}"/>
                </a:ext>
              </a:extLst>
            </p:cNvPr>
            <p:cNvSpPr/>
            <p:nvPr/>
          </p:nvSpPr>
          <p:spPr>
            <a:xfrm>
              <a:off x="4438650" y="4041775"/>
              <a:ext cx="26988" cy="141288"/>
            </a:xfrm>
            <a:custGeom>
              <a:avLst/>
              <a:gdLst>
                <a:gd name="connsiteX0" fmla="*/ 26988 w 26988"/>
                <a:gd name="connsiteY0" fmla="*/ 0 h 141288"/>
                <a:gd name="connsiteX1" fmla="*/ 0 w 26988"/>
                <a:gd name="connsiteY1" fmla="*/ 141288 h 14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8" h="141288">
                  <a:moveTo>
                    <a:pt x="26988" y="0"/>
                  </a:moveTo>
                  <a:lnTo>
                    <a:pt x="0" y="141288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9" name="フリーフォーム: 図形 1408">
              <a:extLst>
                <a:ext uri="{FF2B5EF4-FFF2-40B4-BE49-F238E27FC236}">
                  <a16:creationId xmlns:a16="http://schemas.microsoft.com/office/drawing/2014/main" id="{3A329E87-9A2B-4BCE-93A2-A8BCF470A39F}"/>
                </a:ext>
              </a:extLst>
            </p:cNvPr>
            <p:cNvSpPr/>
            <p:nvPr/>
          </p:nvSpPr>
          <p:spPr>
            <a:xfrm>
              <a:off x="4397300" y="4032213"/>
              <a:ext cx="43563" cy="157429"/>
            </a:xfrm>
            <a:custGeom>
              <a:avLst/>
              <a:gdLst>
                <a:gd name="connsiteX0" fmla="*/ 42938 w 43563"/>
                <a:gd name="connsiteY0" fmla="*/ 37 h 157429"/>
                <a:gd name="connsiteX1" fmla="*/ 25475 w 43563"/>
                <a:gd name="connsiteY1" fmla="*/ 95287 h 157429"/>
                <a:gd name="connsiteX2" fmla="*/ 23888 w 43563"/>
                <a:gd name="connsiteY2" fmla="*/ 155612 h 157429"/>
                <a:gd name="connsiteX3" fmla="*/ 19125 w 43563"/>
                <a:gd name="connsiteY3" fmla="*/ 136562 h 157429"/>
                <a:gd name="connsiteX4" fmla="*/ 75 w 43563"/>
                <a:gd name="connsiteY4" fmla="*/ 84175 h 157429"/>
                <a:gd name="connsiteX5" fmla="*/ 42938 w 43563"/>
                <a:gd name="connsiteY5" fmla="*/ 37 h 157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563" h="157429">
                  <a:moveTo>
                    <a:pt x="42938" y="37"/>
                  </a:moveTo>
                  <a:cubicBezTo>
                    <a:pt x="47171" y="1889"/>
                    <a:pt x="28650" y="69358"/>
                    <a:pt x="25475" y="95287"/>
                  </a:cubicBezTo>
                  <a:cubicBezTo>
                    <a:pt x="22300" y="121216"/>
                    <a:pt x="24946" y="148733"/>
                    <a:pt x="23888" y="155612"/>
                  </a:cubicBezTo>
                  <a:cubicBezTo>
                    <a:pt x="22830" y="162491"/>
                    <a:pt x="23094" y="148468"/>
                    <a:pt x="19125" y="136562"/>
                  </a:cubicBezTo>
                  <a:cubicBezTo>
                    <a:pt x="15156" y="124656"/>
                    <a:pt x="-1248" y="102696"/>
                    <a:pt x="75" y="84175"/>
                  </a:cubicBezTo>
                  <a:cubicBezTo>
                    <a:pt x="1398" y="65654"/>
                    <a:pt x="38705" y="-1815"/>
                    <a:pt x="42938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0" name="フリーフォーム: 図形 1409">
              <a:extLst>
                <a:ext uri="{FF2B5EF4-FFF2-40B4-BE49-F238E27FC236}">
                  <a16:creationId xmlns:a16="http://schemas.microsoft.com/office/drawing/2014/main" id="{357ED7B7-0B19-4B80-BE4B-B4849BB00375}"/>
                </a:ext>
              </a:extLst>
            </p:cNvPr>
            <p:cNvSpPr/>
            <p:nvPr/>
          </p:nvSpPr>
          <p:spPr>
            <a:xfrm>
              <a:off x="4346333" y="4069691"/>
              <a:ext cx="22601" cy="122417"/>
            </a:xfrm>
            <a:custGeom>
              <a:avLst/>
              <a:gdLst>
                <a:gd name="connsiteX0" fmla="*/ 20880 w 22601"/>
                <a:gd name="connsiteY0" fmla="*/ 659 h 122417"/>
                <a:gd name="connsiteX1" fmla="*/ 20880 w 22601"/>
                <a:gd name="connsiteY1" fmla="*/ 118134 h 122417"/>
                <a:gd name="connsiteX2" fmla="*/ 16117 w 22601"/>
                <a:gd name="connsiteY2" fmla="*/ 94322 h 122417"/>
                <a:gd name="connsiteX3" fmla="*/ 242 w 22601"/>
                <a:gd name="connsiteY3" fmla="*/ 70509 h 122417"/>
                <a:gd name="connsiteX4" fmla="*/ 20880 w 22601"/>
                <a:gd name="connsiteY4" fmla="*/ 659 h 12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01" h="122417">
                  <a:moveTo>
                    <a:pt x="20880" y="659"/>
                  </a:moveTo>
                  <a:cubicBezTo>
                    <a:pt x="24320" y="8597"/>
                    <a:pt x="21674" y="102524"/>
                    <a:pt x="20880" y="118134"/>
                  </a:cubicBezTo>
                  <a:cubicBezTo>
                    <a:pt x="20086" y="133744"/>
                    <a:pt x="19557" y="102260"/>
                    <a:pt x="16117" y="94322"/>
                  </a:cubicBezTo>
                  <a:cubicBezTo>
                    <a:pt x="12677" y="86385"/>
                    <a:pt x="2888" y="82151"/>
                    <a:pt x="242" y="70509"/>
                  </a:cubicBezTo>
                  <a:cubicBezTo>
                    <a:pt x="-2404" y="58867"/>
                    <a:pt x="17440" y="-7279"/>
                    <a:pt x="20880" y="6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1" name="フリーフォーム: 図形 1410">
              <a:extLst>
                <a:ext uri="{FF2B5EF4-FFF2-40B4-BE49-F238E27FC236}">
                  <a16:creationId xmlns:a16="http://schemas.microsoft.com/office/drawing/2014/main" id="{1A438CA1-36D5-4EEB-9C98-C7DF47F427B4}"/>
                </a:ext>
              </a:extLst>
            </p:cNvPr>
            <p:cNvSpPr/>
            <p:nvPr/>
          </p:nvSpPr>
          <p:spPr>
            <a:xfrm>
              <a:off x="4511018" y="4204832"/>
              <a:ext cx="281490" cy="617345"/>
            </a:xfrm>
            <a:custGeom>
              <a:avLst/>
              <a:gdLst>
                <a:gd name="connsiteX0" fmla="*/ 280057 w 281490"/>
                <a:gd name="connsiteY0" fmla="*/ 456 h 617345"/>
                <a:gd name="connsiteX1" fmla="*/ 189570 w 281490"/>
                <a:gd name="connsiteY1" fmla="*/ 214768 h 617345"/>
                <a:gd name="connsiteX2" fmla="*/ 92732 w 281490"/>
                <a:gd name="connsiteY2" fmla="*/ 394156 h 617345"/>
                <a:gd name="connsiteX3" fmla="*/ 657 w 281490"/>
                <a:gd name="connsiteY3" fmla="*/ 614818 h 617345"/>
                <a:gd name="connsiteX4" fmla="*/ 54632 w 281490"/>
                <a:gd name="connsiteY4" fmla="*/ 498931 h 617345"/>
                <a:gd name="connsiteX5" fmla="*/ 114957 w 281490"/>
                <a:gd name="connsiteY5" fmla="*/ 275093 h 617345"/>
                <a:gd name="connsiteX6" fmla="*/ 280057 w 281490"/>
                <a:gd name="connsiteY6" fmla="*/ 456 h 617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490" h="617345">
                  <a:moveTo>
                    <a:pt x="280057" y="456"/>
                  </a:moveTo>
                  <a:cubicBezTo>
                    <a:pt x="292492" y="-9598"/>
                    <a:pt x="220791" y="149151"/>
                    <a:pt x="189570" y="214768"/>
                  </a:cubicBezTo>
                  <a:cubicBezTo>
                    <a:pt x="158349" y="280385"/>
                    <a:pt x="124217" y="327481"/>
                    <a:pt x="92732" y="394156"/>
                  </a:cubicBezTo>
                  <a:cubicBezTo>
                    <a:pt x="61246" y="460831"/>
                    <a:pt x="7007" y="597356"/>
                    <a:pt x="657" y="614818"/>
                  </a:cubicBezTo>
                  <a:cubicBezTo>
                    <a:pt x="-5693" y="632280"/>
                    <a:pt x="35582" y="555552"/>
                    <a:pt x="54632" y="498931"/>
                  </a:cubicBezTo>
                  <a:cubicBezTo>
                    <a:pt x="73682" y="442310"/>
                    <a:pt x="78709" y="357114"/>
                    <a:pt x="114957" y="275093"/>
                  </a:cubicBezTo>
                  <a:cubicBezTo>
                    <a:pt x="151205" y="193072"/>
                    <a:pt x="267622" y="10510"/>
                    <a:pt x="280057" y="4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2" name="フリーフォーム: 図形 1411">
              <a:extLst>
                <a:ext uri="{FF2B5EF4-FFF2-40B4-BE49-F238E27FC236}">
                  <a16:creationId xmlns:a16="http://schemas.microsoft.com/office/drawing/2014/main" id="{BB35092E-06A0-4AD4-AC5C-BF1518961B0D}"/>
                </a:ext>
              </a:extLst>
            </p:cNvPr>
            <p:cNvSpPr/>
            <p:nvPr/>
          </p:nvSpPr>
          <p:spPr>
            <a:xfrm>
              <a:off x="4671791" y="4609311"/>
              <a:ext cx="96312" cy="534370"/>
            </a:xfrm>
            <a:custGeom>
              <a:avLst/>
              <a:gdLst>
                <a:gd name="connsiteX0" fmla="*/ 95472 w 96312"/>
                <a:gd name="connsiteY0" fmla="*/ 8727 h 534370"/>
                <a:gd name="connsiteX1" fmla="*/ 82772 w 96312"/>
                <a:gd name="connsiteY1" fmla="*/ 338927 h 534370"/>
                <a:gd name="connsiteX2" fmla="*/ 222 w 96312"/>
                <a:gd name="connsiteY2" fmla="*/ 534189 h 534370"/>
                <a:gd name="connsiteX3" fmla="*/ 58959 w 96312"/>
                <a:gd name="connsiteY3" fmla="*/ 369089 h 534370"/>
                <a:gd name="connsiteX4" fmla="*/ 74834 w 96312"/>
                <a:gd name="connsiteY4" fmla="*/ 116677 h 534370"/>
                <a:gd name="connsiteX5" fmla="*/ 95472 w 96312"/>
                <a:gd name="connsiteY5" fmla="*/ 8727 h 534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312" h="534370">
                  <a:moveTo>
                    <a:pt x="95472" y="8727"/>
                  </a:moveTo>
                  <a:cubicBezTo>
                    <a:pt x="96795" y="45769"/>
                    <a:pt x="98647" y="251350"/>
                    <a:pt x="82772" y="338927"/>
                  </a:cubicBezTo>
                  <a:cubicBezTo>
                    <a:pt x="66897" y="426504"/>
                    <a:pt x="4191" y="529162"/>
                    <a:pt x="222" y="534189"/>
                  </a:cubicBezTo>
                  <a:cubicBezTo>
                    <a:pt x="-3747" y="539216"/>
                    <a:pt x="46524" y="438674"/>
                    <a:pt x="58959" y="369089"/>
                  </a:cubicBezTo>
                  <a:cubicBezTo>
                    <a:pt x="71394" y="299504"/>
                    <a:pt x="71130" y="172239"/>
                    <a:pt x="74834" y="116677"/>
                  </a:cubicBezTo>
                  <a:cubicBezTo>
                    <a:pt x="78538" y="61115"/>
                    <a:pt x="94149" y="-28315"/>
                    <a:pt x="95472" y="87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3" name="フリーフォーム: 図形 1412">
              <a:extLst>
                <a:ext uri="{FF2B5EF4-FFF2-40B4-BE49-F238E27FC236}">
                  <a16:creationId xmlns:a16="http://schemas.microsoft.com/office/drawing/2014/main" id="{3AE8EBA9-FD41-4018-8B86-33A8A41AA47D}"/>
                </a:ext>
              </a:extLst>
            </p:cNvPr>
            <p:cNvSpPr/>
            <p:nvPr/>
          </p:nvSpPr>
          <p:spPr>
            <a:xfrm>
              <a:off x="4382704" y="4325349"/>
              <a:ext cx="50208" cy="626277"/>
            </a:xfrm>
            <a:custGeom>
              <a:avLst/>
              <a:gdLst>
                <a:gd name="connsiteX0" fmla="*/ 49596 w 50208"/>
                <a:gd name="connsiteY0" fmla="*/ 3234 h 626277"/>
                <a:gd name="connsiteX1" fmla="*/ 28429 w 50208"/>
                <a:gd name="connsiteY1" fmla="*/ 418101 h 626277"/>
                <a:gd name="connsiteX2" fmla="*/ 30546 w 50208"/>
                <a:gd name="connsiteY2" fmla="*/ 621301 h 626277"/>
                <a:gd name="connsiteX3" fmla="*/ 34779 w 50208"/>
                <a:gd name="connsiteY3" fmla="*/ 536634 h 626277"/>
                <a:gd name="connsiteX4" fmla="*/ 913 w 50208"/>
                <a:gd name="connsiteY4" fmla="*/ 242418 h 626277"/>
                <a:gd name="connsiteX5" fmla="*/ 49596 w 50208"/>
                <a:gd name="connsiteY5" fmla="*/ 3234 h 626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208" h="626277">
                  <a:moveTo>
                    <a:pt x="49596" y="3234"/>
                  </a:moveTo>
                  <a:cubicBezTo>
                    <a:pt x="54182" y="32514"/>
                    <a:pt x="31604" y="315090"/>
                    <a:pt x="28429" y="418101"/>
                  </a:cubicBezTo>
                  <a:cubicBezTo>
                    <a:pt x="25254" y="521112"/>
                    <a:pt x="29488" y="601546"/>
                    <a:pt x="30546" y="621301"/>
                  </a:cubicBezTo>
                  <a:cubicBezTo>
                    <a:pt x="31604" y="641056"/>
                    <a:pt x="39718" y="599781"/>
                    <a:pt x="34779" y="536634"/>
                  </a:cubicBezTo>
                  <a:cubicBezTo>
                    <a:pt x="29840" y="473487"/>
                    <a:pt x="-6143" y="334140"/>
                    <a:pt x="913" y="242418"/>
                  </a:cubicBezTo>
                  <a:cubicBezTo>
                    <a:pt x="7969" y="150696"/>
                    <a:pt x="45010" y="-26046"/>
                    <a:pt x="49596" y="32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4" name="フリーフォーム: 図形 1413">
              <a:extLst>
                <a:ext uri="{FF2B5EF4-FFF2-40B4-BE49-F238E27FC236}">
                  <a16:creationId xmlns:a16="http://schemas.microsoft.com/office/drawing/2014/main" id="{CC7C426E-4508-4028-9DF2-6CC66DB3C30F}"/>
                </a:ext>
              </a:extLst>
            </p:cNvPr>
            <p:cNvSpPr/>
            <p:nvPr/>
          </p:nvSpPr>
          <p:spPr>
            <a:xfrm>
              <a:off x="4313276" y="4430103"/>
              <a:ext cx="49709" cy="551464"/>
            </a:xfrm>
            <a:custGeom>
              <a:avLst/>
              <a:gdLst>
                <a:gd name="connsiteX0" fmla="*/ 47057 w 49709"/>
                <a:gd name="connsiteY0" fmla="*/ 80 h 551464"/>
                <a:gd name="connsiteX1" fmla="*/ 23774 w 49709"/>
                <a:gd name="connsiteY1" fmla="*/ 177880 h 551464"/>
                <a:gd name="connsiteX2" fmla="*/ 491 w 49709"/>
                <a:gd name="connsiteY2" fmla="*/ 539830 h 551464"/>
                <a:gd name="connsiteX3" fmla="*/ 11074 w 49709"/>
                <a:gd name="connsiteY3" fmla="*/ 438230 h 551464"/>
                <a:gd name="connsiteX4" fmla="*/ 47057 w 49709"/>
                <a:gd name="connsiteY4" fmla="*/ 196930 h 551464"/>
                <a:gd name="connsiteX5" fmla="*/ 47057 w 49709"/>
                <a:gd name="connsiteY5" fmla="*/ 80 h 55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09" h="551464">
                  <a:moveTo>
                    <a:pt x="47057" y="80"/>
                  </a:moveTo>
                  <a:cubicBezTo>
                    <a:pt x="43177" y="-3095"/>
                    <a:pt x="31535" y="87922"/>
                    <a:pt x="23774" y="177880"/>
                  </a:cubicBezTo>
                  <a:cubicBezTo>
                    <a:pt x="16013" y="267838"/>
                    <a:pt x="2608" y="496438"/>
                    <a:pt x="491" y="539830"/>
                  </a:cubicBezTo>
                  <a:cubicBezTo>
                    <a:pt x="-1626" y="583222"/>
                    <a:pt x="3313" y="495380"/>
                    <a:pt x="11074" y="438230"/>
                  </a:cubicBezTo>
                  <a:cubicBezTo>
                    <a:pt x="18835" y="381080"/>
                    <a:pt x="43882" y="265016"/>
                    <a:pt x="47057" y="196930"/>
                  </a:cubicBezTo>
                  <a:cubicBezTo>
                    <a:pt x="50232" y="128844"/>
                    <a:pt x="50937" y="3255"/>
                    <a:pt x="47057" y="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5" name="フリーフォーム: 図形 1414">
              <a:extLst>
                <a:ext uri="{FF2B5EF4-FFF2-40B4-BE49-F238E27FC236}">
                  <a16:creationId xmlns:a16="http://schemas.microsoft.com/office/drawing/2014/main" id="{42B790AC-0A07-4104-A651-CD5ADD61FFFD}"/>
                </a:ext>
              </a:extLst>
            </p:cNvPr>
            <p:cNvSpPr/>
            <p:nvPr/>
          </p:nvSpPr>
          <p:spPr>
            <a:xfrm>
              <a:off x="4384853" y="4878855"/>
              <a:ext cx="160493" cy="370889"/>
            </a:xfrm>
            <a:custGeom>
              <a:avLst/>
              <a:gdLst>
                <a:gd name="connsiteX0" fmla="*/ 159630 w 160493"/>
                <a:gd name="connsiteY0" fmla="*/ 62 h 370889"/>
                <a:gd name="connsiteX1" fmla="*/ 68614 w 160493"/>
                <a:gd name="connsiteY1" fmla="*/ 95312 h 370889"/>
                <a:gd name="connsiteX2" fmla="*/ 19930 w 160493"/>
                <a:gd name="connsiteY2" fmla="*/ 368362 h 370889"/>
                <a:gd name="connsiteX3" fmla="*/ 19930 w 160493"/>
                <a:gd name="connsiteY3" fmla="*/ 224428 h 370889"/>
                <a:gd name="connsiteX4" fmla="*/ 9347 w 160493"/>
                <a:gd name="connsiteY4" fmla="*/ 105895 h 370889"/>
                <a:gd name="connsiteX5" fmla="*/ 159630 w 160493"/>
                <a:gd name="connsiteY5" fmla="*/ 62 h 370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493" h="370889">
                  <a:moveTo>
                    <a:pt x="159630" y="62"/>
                  </a:moveTo>
                  <a:cubicBezTo>
                    <a:pt x="169508" y="-1702"/>
                    <a:pt x="91897" y="33929"/>
                    <a:pt x="68614" y="95312"/>
                  </a:cubicBezTo>
                  <a:cubicBezTo>
                    <a:pt x="45331" y="156695"/>
                    <a:pt x="28044" y="346843"/>
                    <a:pt x="19930" y="368362"/>
                  </a:cubicBezTo>
                  <a:cubicBezTo>
                    <a:pt x="11816" y="389881"/>
                    <a:pt x="21694" y="268172"/>
                    <a:pt x="19930" y="224428"/>
                  </a:cubicBezTo>
                  <a:cubicBezTo>
                    <a:pt x="18166" y="180684"/>
                    <a:pt x="-16053" y="144348"/>
                    <a:pt x="9347" y="105895"/>
                  </a:cubicBezTo>
                  <a:cubicBezTo>
                    <a:pt x="34747" y="67442"/>
                    <a:pt x="149752" y="1826"/>
                    <a:pt x="159630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6" name="フリーフォーム: 図形 1415">
              <a:extLst>
                <a:ext uri="{FF2B5EF4-FFF2-40B4-BE49-F238E27FC236}">
                  <a16:creationId xmlns:a16="http://schemas.microsoft.com/office/drawing/2014/main" id="{109D63D1-BE46-4DB3-B94D-024A95D56141}"/>
                </a:ext>
              </a:extLst>
            </p:cNvPr>
            <p:cNvSpPr/>
            <p:nvPr/>
          </p:nvSpPr>
          <p:spPr>
            <a:xfrm>
              <a:off x="4192194" y="5014363"/>
              <a:ext cx="190035" cy="463342"/>
            </a:xfrm>
            <a:custGeom>
              <a:avLst/>
              <a:gdLst>
                <a:gd name="connsiteX0" fmla="*/ 189306 w 190035"/>
                <a:gd name="connsiteY0" fmla="*/ 20 h 463342"/>
                <a:gd name="connsiteX1" fmla="*/ 75006 w 190035"/>
                <a:gd name="connsiteY1" fmla="*/ 146070 h 463342"/>
                <a:gd name="connsiteX2" fmla="*/ 3039 w 190035"/>
                <a:gd name="connsiteY2" fmla="*/ 455104 h 463342"/>
                <a:gd name="connsiteX3" fmla="*/ 13623 w 190035"/>
                <a:gd name="connsiteY3" fmla="*/ 355620 h 463342"/>
                <a:gd name="connsiteX4" fmla="*/ 15739 w 190035"/>
                <a:gd name="connsiteY4" fmla="*/ 154537 h 463342"/>
                <a:gd name="connsiteX5" fmla="*/ 189306 w 190035"/>
                <a:gd name="connsiteY5" fmla="*/ 20 h 46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035" h="463342">
                  <a:moveTo>
                    <a:pt x="189306" y="20"/>
                  </a:moveTo>
                  <a:cubicBezTo>
                    <a:pt x="199184" y="-1391"/>
                    <a:pt x="106050" y="70223"/>
                    <a:pt x="75006" y="146070"/>
                  </a:cubicBezTo>
                  <a:cubicBezTo>
                    <a:pt x="43961" y="221917"/>
                    <a:pt x="13269" y="420179"/>
                    <a:pt x="3039" y="455104"/>
                  </a:cubicBezTo>
                  <a:cubicBezTo>
                    <a:pt x="-7192" y="490029"/>
                    <a:pt x="11506" y="405714"/>
                    <a:pt x="13623" y="355620"/>
                  </a:cubicBezTo>
                  <a:cubicBezTo>
                    <a:pt x="15740" y="305526"/>
                    <a:pt x="-16364" y="213098"/>
                    <a:pt x="15739" y="154537"/>
                  </a:cubicBezTo>
                  <a:cubicBezTo>
                    <a:pt x="47842" y="95976"/>
                    <a:pt x="179428" y="1431"/>
                    <a:pt x="189306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7" name="フリーフォーム: 図形 1416">
              <a:extLst>
                <a:ext uri="{FF2B5EF4-FFF2-40B4-BE49-F238E27FC236}">
                  <a16:creationId xmlns:a16="http://schemas.microsoft.com/office/drawing/2014/main" id="{331349C3-1B23-4037-B260-49FCBD649B19}"/>
                </a:ext>
              </a:extLst>
            </p:cNvPr>
            <p:cNvSpPr/>
            <p:nvPr/>
          </p:nvSpPr>
          <p:spPr>
            <a:xfrm>
              <a:off x="4541661" y="4933360"/>
              <a:ext cx="180629" cy="307748"/>
            </a:xfrm>
            <a:custGeom>
              <a:avLst/>
              <a:gdLst>
                <a:gd name="connsiteX0" fmla="*/ 180622 w 180629"/>
                <a:gd name="connsiteY0" fmla="*/ 590 h 307748"/>
                <a:gd name="connsiteX1" fmla="*/ 43039 w 180629"/>
                <a:gd name="connsiteY1" fmla="*/ 180507 h 307748"/>
                <a:gd name="connsiteX2" fmla="*/ 2822 w 180629"/>
                <a:gd name="connsiteY2" fmla="*/ 307507 h 307748"/>
                <a:gd name="connsiteX3" fmla="*/ 7056 w 180629"/>
                <a:gd name="connsiteY3" fmla="*/ 210140 h 307748"/>
                <a:gd name="connsiteX4" fmla="*/ 36689 w 180629"/>
                <a:gd name="connsiteY4" fmla="*/ 125473 h 307748"/>
                <a:gd name="connsiteX5" fmla="*/ 180622 w 180629"/>
                <a:gd name="connsiteY5" fmla="*/ 590 h 30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629" h="307748">
                  <a:moveTo>
                    <a:pt x="180622" y="590"/>
                  </a:moveTo>
                  <a:cubicBezTo>
                    <a:pt x="181680" y="9762"/>
                    <a:pt x="72672" y="129354"/>
                    <a:pt x="43039" y="180507"/>
                  </a:cubicBezTo>
                  <a:cubicBezTo>
                    <a:pt x="13406" y="231660"/>
                    <a:pt x="8819" y="302568"/>
                    <a:pt x="2822" y="307507"/>
                  </a:cubicBezTo>
                  <a:cubicBezTo>
                    <a:pt x="-3175" y="312446"/>
                    <a:pt x="1411" y="240479"/>
                    <a:pt x="7056" y="210140"/>
                  </a:cubicBezTo>
                  <a:cubicBezTo>
                    <a:pt x="12701" y="179801"/>
                    <a:pt x="7761" y="159340"/>
                    <a:pt x="36689" y="125473"/>
                  </a:cubicBezTo>
                  <a:cubicBezTo>
                    <a:pt x="65617" y="91606"/>
                    <a:pt x="179564" y="-8582"/>
                    <a:pt x="180622" y="5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8" name="フリーフォーム: 図形 1417">
              <a:extLst>
                <a:ext uri="{FF2B5EF4-FFF2-40B4-BE49-F238E27FC236}">
                  <a16:creationId xmlns:a16="http://schemas.microsoft.com/office/drawing/2014/main" id="{B6C2F50E-4161-4C73-BF8E-0C386C256E15}"/>
                </a:ext>
              </a:extLst>
            </p:cNvPr>
            <p:cNvSpPr/>
            <p:nvPr/>
          </p:nvSpPr>
          <p:spPr>
            <a:xfrm>
              <a:off x="4413735" y="5244839"/>
              <a:ext cx="148200" cy="390357"/>
            </a:xfrm>
            <a:custGeom>
              <a:avLst/>
              <a:gdLst>
                <a:gd name="connsiteX0" fmla="*/ 147682 w 148200"/>
                <a:gd name="connsiteY0" fmla="*/ 261 h 390357"/>
                <a:gd name="connsiteX1" fmla="*/ 56665 w 148200"/>
                <a:gd name="connsiteY1" fmla="*/ 125144 h 390357"/>
                <a:gd name="connsiteX2" fmla="*/ 1632 w 148200"/>
                <a:gd name="connsiteY2" fmla="*/ 383378 h 390357"/>
                <a:gd name="connsiteX3" fmla="*/ 14332 w 148200"/>
                <a:gd name="connsiteY3" fmla="*/ 302944 h 390357"/>
                <a:gd name="connsiteX4" fmla="*/ 12215 w 148200"/>
                <a:gd name="connsiteY4" fmla="*/ 154778 h 390357"/>
                <a:gd name="connsiteX5" fmla="*/ 147682 w 148200"/>
                <a:gd name="connsiteY5" fmla="*/ 261 h 39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00" h="390357">
                  <a:moveTo>
                    <a:pt x="147682" y="261"/>
                  </a:moveTo>
                  <a:cubicBezTo>
                    <a:pt x="155090" y="-4678"/>
                    <a:pt x="81007" y="61291"/>
                    <a:pt x="56665" y="125144"/>
                  </a:cubicBezTo>
                  <a:cubicBezTo>
                    <a:pt x="32323" y="188997"/>
                    <a:pt x="8687" y="353745"/>
                    <a:pt x="1632" y="383378"/>
                  </a:cubicBezTo>
                  <a:cubicBezTo>
                    <a:pt x="-5423" y="413011"/>
                    <a:pt x="12568" y="341044"/>
                    <a:pt x="14332" y="302944"/>
                  </a:cubicBezTo>
                  <a:cubicBezTo>
                    <a:pt x="16096" y="264844"/>
                    <a:pt x="-7188" y="206636"/>
                    <a:pt x="12215" y="154778"/>
                  </a:cubicBezTo>
                  <a:cubicBezTo>
                    <a:pt x="31618" y="102920"/>
                    <a:pt x="140274" y="5200"/>
                    <a:pt x="147682" y="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9" name="フリーフォーム: 図形 1418">
              <a:extLst>
                <a:ext uri="{FF2B5EF4-FFF2-40B4-BE49-F238E27FC236}">
                  <a16:creationId xmlns:a16="http://schemas.microsoft.com/office/drawing/2014/main" id="{9E05F420-802C-4CD2-9BF7-E253235D4CE2}"/>
                </a:ext>
              </a:extLst>
            </p:cNvPr>
            <p:cNvSpPr/>
            <p:nvPr/>
          </p:nvSpPr>
          <p:spPr>
            <a:xfrm>
              <a:off x="5633863" y="4018720"/>
              <a:ext cx="67215" cy="343582"/>
            </a:xfrm>
            <a:custGeom>
              <a:avLst/>
              <a:gdLst>
                <a:gd name="connsiteX0" fmla="*/ 66850 w 67215"/>
                <a:gd name="connsiteY0" fmla="*/ 830 h 343582"/>
                <a:gd name="connsiteX1" fmla="*/ 27162 w 67215"/>
                <a:gd name="connsiteY1" fmla="*/ 80205 h 343582"/>
                <a:gd name="connsiteX2" fmla="*/ 31925 w 67215"/>
                <a:gd name="connsiteY2" fmla="*/ 332618 h 343582"/>
                <a:gd name="connsiteX3" fmla="*/ 36687 w 67215"/>
                <a:gd name="connsiteY3" fmla="*/ 280230 h 343582"/>
                <a:gd name="connsiteX4" fmla="*/ 175 w 67215"/>
                <a:gd name="connsiteY4" fmla="*/ 118305 h 343582"/>
                <a:gd name="connsiteX5" fmla="*/ 66850 w 67215"/>
                <a:gd name="connsiteY5" fmla="*/ 830 h 34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215" h="343582">
                  <a:moveTo>
                    <a:pt x="66850" y="830"/>
                  </a:moveTo>
                  <a:cubicBezTo>
                    <a:pt x="71348" y="-5520"/>
                    <a:pt x="32983" y="24907"/>
                    <a:pt x="27162" y="80205"/>
                  </a:cubicBezTo>
                  <a:cubicBezTo>
                    <a:pt x="21341" y="135503"/>
                    <a:pt x="30338" y="299281"/>
                    <a:pt x="31925" y="332618"/>
                  </a:cubicBezTo>
                  <a:cubicBezTo>
                    <a:pt x="33512" y="365955"/>
                    <a:pt x="41979" y="315949"/>
                    <a:pt x="36687" y="280230"/>
                  </a:cubicBezTo>
                  <a:cubicBezTo>
                    <a:pt x="31395" y="244511"/>
                    <a:pt x="-2735" y="159051"/>
                    <a:pt x="175" y="118305"/>
                  </a:cubicBezTo>
                  <a:cubicBezTo>
                    <a:pt x="3085" y="77559"/>
                    <a:pt x="62352" y="7180"/>
                    <a:pt x="66850" y="8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0" name="フリーフォーム: 図形 1419">
              <a:extLst>
                <a:ext uri="{FF2B5EF4-FFF2-40B4-BE49-F238E27FC236}">
                  <a16:creationId xmlns:a16="http://schemas.microsoft.com/office/drawing/2014/main" id="{BF7FEA93-7932-4522-87D6-BFE8DA97561D}"/>
                </a:ext>
              </a:extLst>
            </p:cNvPr>
            <p:cNvSpPr/>
            <p:nvPr/>
          </p:nvSpPr>
          <p:spPr>
            <a:xfrm>
              <a:off x="5683707" y="4435469"/>
              <a:ext cx="130676" cy="230890"/>
            </a:xfrm>
            <a:custGeom>
              <a:avLst/>
              <a:gdLst>
                <a:gd name="connsiteX0" fmla="*/ 1131 w 130676"/>
                <a:gd name="connsiteY0" fmla="*/ 6 h 230890"/>
                <a:gd name="connsiteX1" fmla="*/ 26531 w 130676"/>
                <a:gd name="connsiteY1" fmla="*/ 100019 h 230890"/>
                <a:gd name="connsiteX2" fmla="*/ 126543 w 130676"/>
                <a:gd name="connsiteY2" fmla="*/ 227019 h 230890"/>
                <a:gd name="connsiteX3" fmla="*/ 105906 w 130676"/>
                <a:gd name="connsiteY3" fmla="*/ 188919 h 230890"/>
                <a:gd name="connsiteX4" fmla="*/ 53518 w 130676"/>
                <a:gd name="connsiteY4" fmla="*/ 95256 h 230890"/>
                <a:gd name="connsiteX5" fmla="*/ 1131 w 130676"/>
                <a:gd name="connsiteY5" fmla="*/ 6 h 23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676" h="230890">
                  <a:moveTo>
                    <a:pt x="1131" y="6"/>
                  </a:moveTo>
                  <a:cubicBezTo>
                    <a:pt x="-3367" y="800"/>
                    <a:pt x="5629" y="62184"/>
                    <a:pt x="26531" y="100019"/>
                  </a:cubicBezTo>
                  <a:cubicBezTo>
                    <a:pt x="47433" y="137854"/>
                    <a:pt x="113314" y="212202"/>
                    <a:pt x="126543" y="227019"/>
                  </a:cubicBezTo>
                  <a:cubicBezTo>
                    <a:pt x="139772" y="241836"/>
                    <a:pt x="118077" y="210880"/>
                    <a:pt x="105906" y="188919"/>
                  </a:cubicBezTo>
                  <a:cubicBezTo>
                    <a:pt x="93735" y="166958"/>
                    <a:pt x="71510" y="122508"/>
                    <a:pt x="53518" y="95256"/>
                  </a:cubicBezTo>
                  <a:cubicBezTo>
                    <a:pt x="35526" y="68004"/>
                    <a:pt x="5629" y="-788"/>
                    <a:pt x="1131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1" name="フリーフォーム: 図形 1420">
              <a:extLst>
                <a:ext uri="{FF2B5EF4-FFF2-40B4-BE49-F238E27FC236}">
                  <a16:creationId xmlns:a16="http://schemas.microsoft.com/office/drawing/2014/main" id="{F4A74DA4-82A1-4B8E-AE7D-3CEEB5B803E4}"/>
                </a:ext>
              </a:extLst>
            </p:cNvPr>
            <p:cNvSpPr/>
            <p:nvPr/>
          </p:nvSpPr>
          <p:spPr>
            <a:xfrm>
              <a:off x="5552973" y="3998567"/>
              <a:ext cx="100662" cy="371358"/>
            </a:xfrm>
            <a:custGeom>
              <a:avLst/>
              <a:gdLst>
                <a:gd name="connsiteX0" fmla="*/ 95352 w 100662"/>
                <a:gd name="connsiteY0" fmla="*/ 3521 h 371358"/>
                <a:gd name="connsiteX1" fmla="*/ 82652 w 100662"/>
                <a:gd name="connsiteY1" fmla="*/ 55908 h 371358"/>
                <a:gd name="connsiteX2" fmla="*/ 33440 w 100662"/>
                <a:gd name="connsiteY2" fmla="*/ 89246 h 371358"/>
                <a:gd name="connsiteX3" fmla="*/ 35027 w 100662"/>
                <a:gd name="connsiteY3" fmla="*/ 206721 h 371358"/>
                <a:gd name="connsiteX4" fmla="*/ 77890 w 100662"/>
                <a:gd name="connsiteY4" fmla="*/ 367058 h 371358"/>
                <a:gd name="connsiteX5" fmla="*/ 69952 w 100662"/>
                <a:gd name="connsiteY5" fmla="*/ 311496 h 371358"/>
                <a:gd name="connsiteX6" fmla="*/ 102 w 100662"/>
                <a:gd name="connsiteY6" fmla="*/ 163858 h 371358"/>
                <a:gd name="connsiteX7" fmla="*/ 95352 w 100662"/>
                <a:gd name="connsiteY7" fmla="*/ 3521 h 37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662" h="371358">
                  <a:moveTo>
                    <a:pt x="95352" y="3521"/>
                  </a:moveTo>
                  <a:cubicBezTo>
                    <a:pt x="109110" y="-14471"/>
                    <a:pt x="92971" y="41621"/>
                    <a:pt x="82652" y="55908"/>
                  </a:cubicBezTo>
                  <a:cubicBezTo>
                    <a:pt x="72333" y="70195"/>
                    <a:pt x="41377" y="64111"/>
                    <a:pt x="33440" y="89246"/>
                  </a:cubicBezTo>
                  <a:cubicBezTo>
                    <a:pt x="25503" y="114381"/>
                    <a:pt x="27619" y="160419"/>
                    <a:pt x="35027" y="206721"/>
                  </a:cubicBezTo>
                  <a:cubicBezTo>
                    <a:pt x="42435" y="253023"/>
                    <a:pt x="72069" y="349596"/>
                    <a:pt x="77890" y="367058"/>
                  </a:cubicBezTo>
                  <a:cubicBezTo>
                    <a:pt x="83711" y="384520"/>
                    <a:pt x="82917" y="345362"/>
                    <a:pt x="69952" y="311496"/>
                  </a:cubicBezTo>
                  <a:cubicBezTo>
                    <a:pt x="56987" y="277630"/>
                    <a:pt x="-2808" y="212806"/>
                    <a:pt x="102" y="163858"/>
                  </a:cubicBezTo>
                  <a:cubicBezTo>
                    <a:pt x="3012" y="114910"/>
                    <a:pt x="81594" y="21513"/>
                    <a:pt x="95352" y="35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2" name="フリーフォーム: 図形 1421">
              <a:extLst>
                <a:ext uri="{FF2B5EF4-FFF2-40B4-BE49-F238E27FC236}">
                  <a16:creationId xmlns:a16="http://schemas.microsoft.com/office/drawing/2014/main" id="{70AC5A71-C79C-454E-95CC-AFD6D5F34BFE}"/>
                </a:ext>
              </a:extLst>
            </p:cNvPr>
            <p:cNvSpPr/>
            <p:nvPr/>
          </p:nvSpPr>
          <p:spPr>
            <a:xfrm>
              <a:off x="4781918" y="4122474"/>
              <a:ext cx="139131" cy="385087"/>
            </a:xfrm>
            <a:custGeom>
              <a:avLst/>
              <a:gdLst>
                <a:gd name="connsiteX0" fmla="*/ 1220 w 139131"/>
                <a:gd name="connsiteY0" fmla="*/ 3439 h 385087"/>
                <a:gd name="connsiteX1" fmla="*/ 55195 w 139131"/>
                <a:gd name="connsiteY1" fmla="*/ 76464 h 385087"/>
                <a:gd name="connsiteX2" fmla="*/ 136157 w 139131"/>
                <a:gd name="connsiteY2" fmla="*/ 378089 h 385087"/>
                <a:gd name="connsiteX3" fmla="*/ 120282 w 139131"/>
                <a:gd name="connsiteY3" fmla="*/ 278076 h 385087"/>
                <a:gd name="connsiteX4" fmla="*/ 107582 w 139131"/>
                <a:gd name="connsiteY4" fmla="*/ 154251 h 385087"/>
                <a:gd name="connsiteX5" fmla="*/ 1220 w 139131"/>
                <a:gd name="connsiteY5" fmla="*/ 3439 h 385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131" h="385087">
                  <a:moveTo>
                    <a:pt x="1220" y="3439"/>
                  </a:moveTo>
                  <a:cubicBezTo>
                    <a:pt x="-7511" y="-9525"/>
                    <a:pt x="32706" y="14022"/>
                    <a:pt x="55195" y="76464"/>
                  </a:cubicBezTo>
                  <a:cubicBezTo>
                    <a:pt x="77685" y="138906"/>
                    <a:pt x="125309" y="344487"/>
                    <a:pt x="136157" y="378089"/>
                  </a:cubicBezTo>
                  <a:cubicBezTo>
                    <a:pt x="147005" y="411691"/>
                    <a:pt x="125045" y="315382"/>
                    <a:pt x="120282" y="278076"/>
                  </a:cubicBezTo>
                  <a:cubicBezTo>
                    <a:pt x="115520" y="240770"/>
                    <a:pt x="125044" y="198965"/>
                    <a:pt x="107582" y="154251"/>
                  </a:cubicBezTo>
                  <a:cubicBezTo>
                    <a:pt x="90120" y="109537"/>
                    <a:pt x="9951" y="16403"/>
                    <a:pt x="1220" y="34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3" name="フリーフォーム: 図形 1422">
              <a:extLst>
                <a:ext uri="{FF2B5EF4-FFF2-40B4-BE49-F238E27FC236}">
                  <a16:creationId xmlns:a16="http://schemas.microsoft.com/office/drawing/2014/main" id="{43535CE0-C774-4890-961D-16D6E70D871A}"/>
                </a:ext>
              </a:extLst>
            </p:cNvPr>
            <p:cNvSpPr/>
            <p:nvPr/>
          </p:nvSpPr>
          <p:spPr>
            <a:xfrm>
              <a:off x="4794167" y="4292245"/>
              <a:ext cx="41912" cy="241816"/>
            </a:xfrm>
            <a:custGeom>
              <a:avLst/>
              <a:gdLst>
                <a:gd name="connsiteX0" fmla="*/ 41358 w 41912"/>
                <a:gd name="connsiteY0" fmla="*/ 355 h 241816"/>
                <a:gd name="connsiteX1" fmla="*/ 23896 w 41912"/>
                <a:gd name="connsiteY1" fmla="*/ 79730 h 241816"/>
                <a:gd name="connsiteX2" fmla="*/ 23896 w 41912"/>
                <a:gd name="connsiteY2" fmla="*/ 241655 h 241816"/>
                <a:gd name="connsiteX3" fmla="*/ 83 w 41912"/>
                <a:gd name="connsiteY3" fmla="*/ 108305 h 241816"/>
                <a:gd name="connsiteX4" fmla="*/ 41358 w 41912"/>
                <a:gd name="connsiteY4" fmla="*/ 355 h 241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2" h="241816">
                  <a:moveTo>
                    <a:pt x="41358" y="355"/>
                  </a:moveTo>
                  <a:cubicBezTo>
                    <a:pt x="45327" y="-4407"/>
                    <a:pt x="26806" y="39513"/>
                    <a:pt x="23896" y="79730"/>
                  </a:cubicBezTo>
                  <a:cubicBezTo>
                    <a:pt x="20986" y="119947"/>
                    <a:pt x="27865" y="236893"/>
                    <a:pt x="23896" y="241655"/>
                  </a:cubicBezTo>
                  <a:cubicBezTo>
                    <a:pt x="19927" y="246417"/>
                    <a:pt x="-1505" y="144288"/>
                    <a:pt x="83" y="108305"/>
                  </a:cubicBezTo>
                  <a:cubicBezTo>
                    <a:pt x="1670" y="72322"/>
                    <a:pt x="37389" y="5117"/>
                    <a:pt x="41358" y="3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4" name="フリーフォーム: 図形 1423">
              <a:extLst>
                <a:ext uri="{FF2B5EF4-FFF2-40B4-BE49-F238E27FC236}">
                  <a16:creationId xmlns:a16="http://schemas.microsoft.com/office/drawing/2014/main" id="{5656B548-98E3-48AB-A21D-0D64CE2C8832}"/>
                </a:ext>
              </a:extLst>
            </p:cNvPr>
            <p:cNvSpPr/>
            <p:nvPr/>
          </p:nvSpPr>
          <p:spPr>
            <a:xfrm>
              <a:off x="4848173" y="4502918"/>
              <a:ext cx="72873" cy="106527"/>
            </a:xfrm>
            <a:custGeom>
              <a:avLst/>
              <a:gdLst>
                <a:gd name="connsiteX0" fmla="*/ 52 w 72873"/>
                <a:gd name="connsiteY0" fmla="*/ 820 h 106527"/>
                <a:gd name="connsiteX1" fmla="*/ 57202 w 72873"/>
                <a:gd name="connsiteY1" fmla="*/ 38920 h 106527"/>
                <a:gd name="connsiteX2" fmla="*/ 68315 w 72873"/>
                <a:gd name="connsiteY2" fmla="*/ 105595 h 106527"/>
                <a:gd name="connsiteX3" fmla="*/ 68315 w 72873"/>
                <a:gd name="connsiteY3" fmla="*/ 73845 h 106527"/>
                <a:gd name="connsiteX4" fmla="*/ 52 w 72873"/>
                <a:gd name="connsiteY4" fmla="*/ 820 h 10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873" h="106527">
                  <a:moveTo>
                    <a:pt x="52" y="820"/>
                  </a:moveTo>
                  <a:cubicBezTo>
                    <a:pt x="-1800" y="-5001"/>
                    <a:pt x="45825" y="21458"/>
                    <a:pt x="57202" y="38920"/>
                  </a:cubicBezTo>
                  <a:cubicBezTo>
                    <a:pt x="68579" y="56382"/>
                    <a:pt x="66463" y="99774"/>
                    <a:pt x="68315" y="105595"/>
                  </a:cubicBezTo>
                  <a:cubicBezTo>
                    <a:pt x="70167" y="111416"/>
                    <a:pt x="77575" y="88662"/>
                    <a:pt x="68315" y="73845"/>
                  </a:cubicBezTo>
                  <a:cubicBezTo>
                    <a:pt x="59055" y="59028"/>
                    <a:pt x="1904" y="6641"/>
                    <a:pt x="52" y="8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5" name="フリーフォーム: 図形 1424">
              <a:extLst>
                <a:ext uri="{FF2B5EF4-FFF2-40B4-BE49-F238E27FC236}">
                  <a16:creationId xmlns:a16="http://schemas.microsoft.com/office/drawing/2014/main" id="{BA11D9CA-1C58-41C9-A1DE-00304FC298C4}"/>
                </a:ext>
              </a:extLst>
            </p:cNvPr>
            <p:cNvSpPr/>
            <p:nvPr/>
          </p:nvSpPr>
          <p:spPr>
            <a:xfrm>
              <a:off x="4830552" y="4551248"/>
              <a:ext cx="28788" cy="480931"/>
            </a:xfrm>
            <a:custGeom>
              <a:avLst/>
              <a:gdLst>
                <a:gd name="connsiteX0" fmla="*/ 6561 w 28788"/>
                <a:gd name="connsiteY0" fmla="*/ 115 h 480931"/>
                <a:gd name="connsiteX1" fmla="*/ 28786 w 28788"/>
                <a:gd name="connsiteY1" fmla="*/ 201727 h 480931"/>
                <a:gd name="connsiteX2" fmla="*/ 4973 w 28788"/>
                <a:gd name="connsiteY2" fmla="*/ 468427 h 480931"/>
                <a:gd name="connsiteX3" fmla="*/ 4973 w 28788"/>
                <a:gd name="connsiteY3" fmla="*/ 416040 h 480931"/>
                <a:gd name="connsiteX4" fmla="*/ 211 w 28788"/>
                <a:gd name="connsiteY4" fmla="*/ 228715 h 480931"/>
                <a:gd name="connsiteX5" fmla="*/ 6561 w 28788"/>
                <a:gd name="connsiteY5" fmla="*/ 115 h 4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788" h="480931">
                  <a:moveTo>
                    <a:pt x="6561" y="115"/>
                  </a:moveTo>
                  <a:cubicBezTo>
                    <a:pt x="11324" y="-4383"/>
                    <a:pt x="29051" y="123675"/>
                    <a:pt x="28786" y="201727"/>
                  </a:cubicBezTo>
                  <a:cubicBezTo>
                    <a:pt x="28521" y="279779"/>
                    <a:pt x="8942" y="432708"/>
                    <a:pt x="4973" y="468427"/>
                  </a:cubicBezTo>
                  <a:cubicBezTo>
                    <a:pt x="1004" y="504146"/>
                    <a:pt x="5767" y="455992"/>
                    <a:pt x="4973" y="416040"/>
                  </a:cubicBezTo>
                  <a:cubicBezTo>
                    <a:pt x="4179" y="376088"/>
                    <a:pt x="-1112" y="298300"/>
                    <a:pt x="211" y="228715"/>
                  </a:cubicBezTo>
                  <a:cubicBezTo>
                    <a:pt x="1534" y="159130"/>
                    <a:pt x="1798" y="4613"/>
                    <a:pt x="6561" y="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6" name="フリーフォーム: 図形 1425">
              <a:extLst>
                <a:ext uri="{FF2B5EF4-FFF2-40B4-BE49-F238E27FC236}">
                  <a16:creationId xmlns:a16="http://schemas.microsoft.com/office/drawing/2014/main" id="{E2E153E3-24C5-42BC-89F9-A48065F330F2}"/>
                </a:ext>
              </a:extLst>
            </p:cNvPr>
            <p:cNvSpPr/>
            <p:nvPr/>
          </p:nvSpPr>
          <p:spPr>
            <a:xfrm>
              <a:off x="4901302" y="4941219"/>
              <a:ext cx="540512" cy="291570"/>
            </a:xfrm>
            <a:custGeom>
              <a:avLst/>
              <a:gdLst>
                <a:gd name="connsiteX0" fmla="*/ 3015 w 540512"/>
                <a:gd name="connsiteY0" fmla="*/ 289064 h 291570"/>
                <a:gd name="connsiteX1" fmla="*/ 163881 w 540512"/>
                <a:gd name="connsiteY1" fmla="*/ 119731 h 291570"/>
                <a:gd name="connsiteX2" fmla="*/ 534298 w 540512"/>
                <a:gd name="connsiteY2" fmla="*/ 3314 h 291570"/>
                <a:gd name="connsiteX3" fmla="*/ 373431 w 540512"/>
                <a:gd name="connsiteY3" fmla="*/ 47764 h 291570"/>
                <a:gd name="connsiteX4" fmla="*/ 81331 w 540512"/>
                <a:gd name="connsiteY4" fmla="*/ 210748 h 291570"/>
                <a:gd name="connsiteX5" fmla="*/ 3015 w 540512"/>
                <a:gd name="connsiteY5" fmla="*/ 289064 h 291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0512" h="291570">
                  <a:moveTo>
                    <a:pt x="3015" y="289064"/>
                  </a:moveTo>
                  <a:cubicBezTo>
                    <a:pt x="16773" y="273895"/>
                    <a:pt x="75334" y="167356"/>
                    <a:pt x="163881" y="119731"/>
                  </a:cubicBezTo>
                  <a:cubicBezTo>
                    <a:pt x="252428" y="72106"/>
                    <a:pt x="534298" y="3314"/>
                    <a:pt x="534298" y="3314"/>
                  </a:cubicBezTo>
                  <a:cubicBezTo>
                    <a:pt x="569223" y="-8681"/>
                    <a:pt x="448925" y="13192"/>
                    <a:pt x="373431" y="47764"/>
                  </a:cubicBezTo>
                  <a:cubicBezTo>
                    <a:pt x="297937" y="82336"/>
                    <a:pt x="138834" y="174412"/>
                    <a:pt x="81331" y="210748"/>
                  </a:cubicBezTo>
                  <a:cubicBezTo>
                    <a:pt x="23828" y="247084"/>
                    <a:pt x="-10743" y="304233"/>
                    <a:pt x="3015" y="2890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7" name="フリーフォーム: 図形 1426">
              <a:extLst>
                <a:ext uri="{FF2B5EF4-FFF2-40B4-BE49-F238E27FC236}">
                  <a16:creationId xmlns:a16="http://schemas.microsoft.com/office/drawing/2014/main" id="{88D3A6DE-63FD-4495-A483-A2392A5F5711}"/>
                </a:ext>
              </a:extLst>
            </p:cNvPr>
            <p:cNvSpPr/>
            <p:nvPr/>
          </p:nvSpPr>
          <p:spPr>
            <a:xfrm>
              <a:off x="4908629" y="5141371"/>
              <a:ext cx="288252" cy="285514"/>
            </a:xfrm>
            <a:custGeom>
              <a:avLst/>
              <a:gdLst>
                <a:gd name="connsiteX0" fmla="*/ 287788 w 288252"/>
                <a:gd name="connsiteY0" fmla="*/ 12 h 285514"/>
                <a:gd name="connsiteX1" fmla="*/ 88821 w 288252"/>
                <a:gd name="connsiteY1" fmla="*/ 110079 h 285514"/>
                <a:gd name="connsiteX2" fmla="*/ 2038 w 288252"/>
                <a:gd name="connsiteY2" fmla="*/ 283646 h 285514"/>
                <a:gd name="connsiteX3" fmla="*/ 27438 w 288252"/>
                <a:gd name="connsiteY3" fmla="*/ 196862 h 285514"/>
                <a:gd name="connsiteX4" fmla="*/ 27438 w 288252"/>
                <a:gd name="connsiteY4" fmla="*/ 116429 h 285514"/>
                <a:gd name="connsiteX5" fmla="*/ 287788 w 288252"/>
                <a:gd name="connsiteY5" fmla="*/ 12 h 285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252" h="285514">
                  <a:moveTo>
                    <a:pt x="287788" y="12"/>
                  </a:moveTo>
                  <a:cubicBezTo>
                    <a:pt x="298019" y="-1046"/>
                    <a:pt x="136446" y="62807"/>
                    <a:pt x="88821" y="110079"/>
                  </a:cubicBezTo>
                  <a:cubicBezTo>
                    <a:pt x="41196" y="157351"/>
                    <a:pt x="12268" y="269182"/>
                    <a:pt x="2038" y="283646"/>
                  </a:cubicBezTo>
                  <a:cubicBezTo>
                    <a:pt x="-8193" y="298110"/>
                    <a:pt x="23205" y="224731"/>
                    <a:pt x="27438" y="196862"/>
                  </a:cubicBezTo>
                  <a:cubicBezTo>
                    <a:pt x="31671" y="168993"/>
                    <a:pt x="-17012" y="148884"/>
                    <a:pt x="27438" y="116429"/>
                  </a:cubicBezTo>
                  <a:cubicBezTo>
                    <a:pt x="71888" y="83974"/>
                    <a:pt x="277557" y="1070"/>
                    <a:pt x="287788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8" name="フリーフォーム: 図形 1427">
              <a:extLst>
                <a:ext uri="{FF2B5EF4-FFF2-40B4-BE49-F238E27FC236}">
                  <a16:creationId xmlns:a16="http://schemas.microsoft.com/office/drawing/2014/main" id="{3EB8B411-3BE1-4905-8D10-5442CE1FFC97}"/>
                </a:ext>
              </a:extLst>
            </p:cNvPr>
            <p:cNvSpPr/>
            <p:nvPr/>
          </p:nvSpPr>
          <p:spPr>
            <a:xfrm>
              <a:off x="4759417" y="5155179"/>
              <a:ext cx="70322" cy="362788"/>
            </a:xfrm>
            <a:custGeom>
              <a:avLst/>
              <a:gdLst>
                <a:gd name="connsiteX0" fmla="*/ 53883 w 70322"/>
                <a:gd name="connsiteY0" fmla="*/ 1021 h 362788"/>
                <a:gd name="connsiteX1" fmla="*/ 68700 w 70322"/>
                <a:gd name="connsiteY1" fmla="*/ 70871 h 362788"/>
                <a:gd name="connsiteX2" fmla="*/ 13666 w 70322"/>
                <a:gd name="connsiteY2" fmla="*/ 240204 h 362788"/>
                <a:gd name="connsiteX3" fmla="*/ 11550 w 70322"/>
                <a:gd name="connsiteY3" fmla="*/ 360854 h 362788"/>
                <a:gd name="connsiteX4" fmla="*/ 9433 w 70322"/>
                <a:gd name="connsiteY4" fmla="*/ 305821 h 362788"/>
                <a:gd name="connsiteX5" fmla="*/ 966 w 70322"/>
                <a:gd name="connsiteY5" fmla="*/ 191521 h 362788"/>
                <a:gd name="connsiteX6" fmla="*/ 34833 w 70322"/>
                <a:gd name="connsiteY6" fmla="*/ 117438 h 362788"/>
                <a:gd name="connsiteX7" fmla="*/ 53883 w 70322"/>
                <a:gd name="connsiteY7" fmla="*/ 1021 h 3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322" h="362788">
                  <a:moveTo>
                    <a:pt x="53883" y="1021"/>
                  </a:moveTo>
                  <a:cubicBezTo>
                    <a:pt x="59528" y="-6740"/>
                    <a:pt x="75403" y="31007"/>
                    <a:pt x="68700" y="70871"/>
                  </a:cubicBezTo>
                  <a:cubicBezTo>
                    <a:pt x="61997" y="110735"/>
                    <a:pt x="23191" y="191874"/>
                    <a:pt x="13666" y="240204"/>
                  </a:cubicBezTo>
                  <a:cubicBezTo>
                    <a:pt x="4141" y="288534"/>
                    <a:pt x="12255" y="349918"/>
                    <a:pt x="11550" y="360854"/>
                  </a:cubicBezTo>
                  <a:cubicBezTo>
                    <a:pt x="10845" y="371790"/>
                    <a:pt x="11197" y="334043"/>
                    <a:pt x="9433" y="305821"/>
                  </a:cubicBezTo>
                  <a:cubicBezTo>
                    <a:pt x="7669" y="277599"/>
                    <a:pt x="-3267" y="222918"/>
                    <a:pt x="966" y="191521"/>
                  </a:cubicBezTo>
                  <a:cubicBezTo>
                    <a:pt x="5199" y="160124"/>
                    <a:pt x="27425" y="142838"/>
                    <a:pt x="34833" y="117438"/>
                  </a:cubicBezTo>
                  <a:cubicBezTo>
                    <a:pt x="42241" y="92038"/>
                    <a:pt x="48238" y="8782"/>
                    <a:pt x="53883" y="10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9" name="フリーフォーム: 図形 1428">
              <a:extLst>
                <a:ext uri="{FF2B5EF4-FFF2-40B4-BE49-F238E27FC236}">
                  <a16:creationId xmlns:a16="http://schemas.microsoft.com/office/drawing/2014/main" id="{182515C0-F7B1-4B89-9DD8-3853AB899CE3}"/>
                </a:ext>
              </a:extLst>
            </p:cNvPr>
            <p:cNvSpPr/>
            <p:nvPr/>
          </p:nvSpPr>
          <p:spPr>
            <a:xfrm>
              <a:off x="5522001" y="5044007"/>
              <a:ext cx="1022585" cy="336965"/>
            </a:xfrm>
            <a:custGeom>
              <a:avLst/>
              <a:gdLst>
                <a:gd name="connsiteX0" fmla="*/ 382 w 1022585"/>
                <a:gd name="connsiteY0" fmla="*/ 336560 h 336965"/>
                <a:gd name="connsiteX1" fmla="*/ 311532 w 1022585"/>
                <a:gd name="connsiteY1" fmla="*/ 205326 h 336965"/>
                <a:gd name="connsiteX2" fmla="*/ 660782 w 1022585"/>
                <a:gd name="connsiteY2" fmla="*/ 80443 h 336965"/>
                <a:gd name="connsiteX3" fmla="*/ 880916 w 1022585"/>
                <a:gd name="connsiteY3" fmla="*/ 16943 h 336965"/>
                <a:gd name="connsiteX4" fmla="*/ 1020616 w 1022585"/>
                <a:gd name="connsiteY4" fmla="*/ 10 h 336965"/>
                <a:gd name="connsiteX5" fmla="*/ 946532 w 1022585"/>
                <a:gd name="connsiteY5" fmla="*/ 14826 h 336965"/>
                <a:gd name="connsiteX6" fmla="*/ 726399 w 1022585"/>
                <a:gd name="connsiteY6" fmla="*/ 40226 h 336965"/>
                <a:gd name="connsiteX7" fmla="*/ 375032 w 1022585"/>
                <a:gd name="connsiteY7" fmla="*/ 160876 h 336965"/>
                <a:gd name="connsiteX8" fmla="*/ 382 w 1022585"/>
                <a:gd name="connsiteY8" fmla="*/ 336560 h 336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2585" h="336965">
                  <a:moveTo>
                    <a:pt x="382" y="336560"/>
                  </a:moveTo>
                  <a:cubicBezTo>
                    <a:pt x="-10201" y="343968"/>
                    <a:pt x="201465" y="248012"/>
                    <a:pt x="311532" y="205326"/>
                  </a:cubicBezTo>
                  <a:cubicBezTo>
                    <a:pt x="421599" y="162640"/>
                    <a:pt x="565885" y="111840"/>
                    <a:pt x="660782" y="80443"/>
                  </a:cubicBezTo>
                  <a:cubicBezTo>
                    <a:pt x="755679" y="49046"/>
                    <a:pt x="820944" y="30348"/>
                    <a:pt x="880916" y="16943"/>
                  </a:cubicBezTo>
                  <a:cubicBezTo>
                    <a:pt x="940888" y="3538"/>
                    <a:pt x="1009680" y="363"/>
                    <a:pt x="1020616" y="10"/>
                  </a:cubicBezTo>
                  <a:cubicBezTo>
                    <a:pt x="1031552" y="-343"/>
                    <a:pt x="995568" y="8123"/>
                    <a:pt x="946532" y="14826"/>
                  </a:cubicBezTo>
                  <a:cubicBezTo>
                    <a:pt x="897496" y="21529"/>
                    <a:pt x="821649" y="15884"/>
                    <a:pt x="726399" y="40226"/>
                  </a:cubicBezTo>
                  <a:cubicBezTo>
                    <a:pt x="631149" y="64568"/>
                    <a:pt x="491096" y="115720"/>
                    <a:pt x="375032" y="160876"/>
                  </a:cubicBezTo>
                  <a:cubicBezTo>
                    <a:pt x="258968" y="206032"/>
                    <a:pt x="10965" y="329152"/>
                    <a:pt x="382" y="3365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0" name="フリーフォーム: 図形 1429">
              <a:extLst>
                <a:ext uri="{FF2B5EF4-FFF2-40B4-BE49-F238E27FC236}">
                  <a16:creationId xmlns:a16="http://schemas.microsoft.com/office/drawing/2014/main" id="{D2D7A135-86C4-4976-997D-B6C3123D9252}"/>
                </a:ext>
              </a:extLst>
            </p:cNvPr>
            <p:cNvSpPr/>
            <p:nvPr/>
          </p:nvSpPr>
          <p:spPr>
            <a:xfrm>
              <a:off x="5719212" y="5124147"/>
              <a:ext cx="520445" cy="174000"/>
            </a:xfrm>
            <a:custGeom>
              <a:avLst/>
              <a:gdLst>
                <a:gd name="connsiteX0" fmla="*/ 499555 w 520445"/>
                <a:gd name="connsiteY0" fmla="*/ 15120 h 174000"/>
                <a:gd name="connsiteX1" fmla="*/ 448755 w 520445"/>
                <a:gd name="connsiteY1" fmla="*/ 17236 h 174000"/>
                <a:gd name="connsiteX2" fmla="*/ 4255 w 520445"/>
                <a:gd name="connsiteY2" fmla="*/ 169636 h 174000"/>
                <a:gd name="connsiteX3" fmla="*/ 241321 w 520445"/>
                <a:gd name="connsiteY3" fmla="*/ 120953 h 174000"/>
                <a:gd name="connsiteX4" fmla="*/ 499555 w 520445"/>
                <a:gd name="connsiteY4" fmla="*/ 15120 h 1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445" h="174000">
                  <a:moveTo>
                    <a:pt x="499555" y="15120"/>
                  </a:moveTo>
                  <a:cubicBezTo>
                    <a:pt x="534127" y="-2166"/>
                    <a:pt x="531305" y="-8517"/>
                    <a:pt x="448755" y="17236"/>
                  </a:cubicBezTo>
                  <a:cubicBezTo>
                    <a:pt x="366205" y="42989"/>
                    <a:pt x="38827" y="152350"/>
                    <a:pt x="4255" y="169636"/>
                  </a:cubicBezTo>
                  <a:cubicBezTo>
                    <a:pt x="-30317" y="186922"/>
                    <a:pt x="154538" y="149175"/>
                    <a:pt x="241321" y="120953"/>
                  </a:cubicBezTo>
                  <a:cubicBezTo>
                    <a:pt x="328104" y="92731"/>
                    <a:pt x="464983" y="32406"/>
                    <a:pt x="499555" y="151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1" name="フリーフォーム: 図形 1430">
              <a:extLst>
                <a:ext uri="{FF2B5EF4-FFF2-40B4-BE49-F238E27FC236}">
                  <a16:creationId xmlns:a16="http://schemas.microsoft.com/office/drawing/2014/main" id="{D200175E-4268-494D-9ECF-C1B7298430A4}"/>
                </a:ext>
              </a:extLst>
            </p:cNvPr>
            <p:cNvSpPr/>
            <p:nvPr/>
          </p:nvSpPr>
          <p:spPr>
            <a:xfrm>
              <a:off x="4679795" y="5600307"/>
              <a:ext cx="319341" cy="111522"/>
            </a:xfrm>
            <a:custGeom>
              <a:avLst/>
              <a:gdLst>
                <a:gd name="connsiteX0" fmla="*/ 10738 w 319341"/>
                <a:gd name="connsiteY0" fmla="*/ 110460 h 111522"/>
                <a:gd name="connsiteX1" fmla="*/ 304955 w 319341"/>
                <a:gd name="connsiteY1" fmla="*/ 8860 h 111522"/>
                <a:gd name="connsiteX2" fmla="*/ 254155 w 319341"/>
                <a:gd name="connsiteY2" fmla="*/ 10976 h 111522"/>
                <a:gd name="connsiteX3" fmla="*/ 82705 w 319341"/>
                <a:gd name="connsiteY3" fmla="*/ 59660 h 111522"/>
                <a:gd name="connsiteX4" fmla="*/ 10738 w 319341"/>
                <a:gd name="connsiteY4" fmla="*/ 110460 h 111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341" h="111522">
                  <a:moveTo>
                    <a:pt x="10738" y="110460"/>
                  </a:moveTo>
                  <a:cubicBezTo>
                    <a:pt x="47780" y="101993"/>
                    <a:pt x="264386" y="25441"/>
                    <a:pt x="304955" y="8860"/>
                  </a:cubicBezTo>
                  <a:cubicBezTo>
                    <a:pt x="345524" y="-7721"/>
                    <a:pt x="291197" y="2509"/>
                    <a:pt x="254155" y="10976"/>
                  </a:cubicBezTo>
                  <a:cubicBezTo>
                    <a:pt x="217113" y="19443"/>
                    <a:pt x="124333" y="44843"/>
                    <a:pt x="82705" y="59660"/>
                  </a:cubicBezTo>
                  <a:cubicBezTo>
                    <a:pt x="41077" y="74477"/>
                    <a:pt x="-26304" y="118927"/>
                    <a:pt x="10738" y="1104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2" name="フリーフォーム: 図形 1431">
              <a:extLst>
                <a:ext uri="{FF2B5EF4-FFF2-40B4-BE49-F238E27FC236}">
                  <a16:creationId xmlns:a16="http://schemas.microsoft.com/office/drawing/2014/main" id="{D27A825C-C745-4F74-A282-70BC2CDD08C3}"/>
                </a:ext>
              </a:extLst>
            </p:cNvPr>
            <p:cNvSpPr/>
            <p:nvPr/>
          </p:nvSpPr>
          <p:spPr>
            <a:xfrm>
              <a:off x="4513628" y="5328848"/>
              <a:ext cx="193523" cy="351161"/>
            </a:xfrm>
            <a:custGeom>
              <a:avLst/>
              <a:gdLst>
                <a:gd name="connsiteX0" fmla="*/ 1222 w 193523"/>
                <a:gd name="connsiteY0" fmla="*/ 7269 h 351161"/>
                <a:gd name="connsiteX1" fmla="*/ 185372 w 193523"/>
                <a:gd name="connsiteY1" fmla="*/ 337469 h 351161"/>
                <a:gd name="connsiteX2" fmla="*/ 155739 w 193523"/>
                <a:gd name="connsiteY2" fmla="*/ 271852 h 351161"/>
                <a:gd name="connsiteX3" fmla="*/ 107055 w 193523"/>
                <a:gd name="connsiteY3" fmla="*/ 119452 h 351161"/>
                <a:gd name="connsiteX4" fmla="*/ 1222 w 193523"/>
                <a:gd name="connsiteY4" fmla="*/ 7269 h 351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523" h="351161">
                  <a:moveTo>
                    <a:pt x="1222" y="7269"/>
                  </a:moveTo>
                  <a:cubicBezTo>
                    <a:pt x="14275" y="43605"/>
                    <a:pt x="159619" y="293372"/>
                    <a:pt x="185372" y="337469"/>
                  </a:cubicBezTo>
                  <a:cubicBezTo>
                    <a:pt x="211125" y="381566"/>
                    <a:pt x="168792" y="308188"/>
                    <a:pt x="155739" y="271852"/>
                  </a:cubicBezTo>
                  <a:cubicBezTo>
                    <a:pt x="142686" y="235516"/>
                    <a:pt x="130691" y="158258"/>
                    <a:pt x="107055" y="119452"/>
                  </a:cubicBezTo>
                  <a:cubicBezTo>
                    <a:pt x="83419" y="80646"/>
                    <a:pt x="-11831" y="-29067"/>
                    <a:pt x="1222" y="72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3" name="フリーフォーム: 図形 1432">
              <a:extLst>
                <a:ext uri="{FF2B5EF4-FFF2-40B4-BE49-F238E27FC236}">
                  <a16:creationId xmlns:a16="http://schemas.microsoft.com/office/drawing/2014/main" id="{E0AC95C0-883C-44B3-B0F0-BBBF14C179F1}"/>
                </a:ext>
              </a:extLst>
            </p:cNvPr>
            <p:cNvSpPr/>
            <p:nvPr/>
          </p:nvSpPr>
          <p:spPr>
            <a:xfrm>
              <a:off x="4486741" y="5345011"/>
              <a:ext cx="195793" cy="345069"/>
            </a:xfrm>
            <a:custGeom>
              <a:avLst/>
              <a:gdLst>
                <a:gd name="connsiteX0" fmla="*/ 17526 w 195793"/>
                <a:gd name="connsiteY0" fmla="*/ 3806 h 345069"/>
                <a:gd name="connsiteX1" fmla="*/ 11176 w 195793"/>
                <a:gd name="connsiteY1" fmla="*/ 58839 h 345069"/>
                <a:gd name="connsiteX2" fmla="*/ 188976 w 195793"/>
                <a:gd name="connsiteY2" fmla="*/ 334006 h 345069"/>
                <a:gd name="connsiteX3" fmla="*/ 144526 w 195793"/>
                <a:gd name="connsiteY3" fmla="*/ 274739 h 345069"/>
                <a:gd name="connsiteX4" fmla="*/ 9059 w 195793"/>
                <a:gd name="connsiteY4" fmla="*/ 124456 h 345069"/>
                <a:gd name="connsiteX5" fmla="*/ 17526 w 195793"/>
                <a:gd name="connsiteY5" fmla="*/ 3806 h 34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793" h="345069">
                  <a:moveTo>
                    <a:pt x="17526" y="3806"/>
                  </a:moveTo>
                  <a:cubicBezTo>
                    <a:pt x="17879" y="-7130"/>
                    <a:pt x="-17399" y="3806"/>
                    <a:pt x="11176" y="58839"/>
                  </a:cubicBezTo>
                  <a:cubicBezTo>
                    <a:pt x="39751" y="113872"/>
                    <a:pt x="166751" y="298023"/>
                    <a:pt x="188976" y="334006"/>
                  </a:cubicBezTo>
                  <a:cubicBezTo>
                    <a:pt x="211201" y="369989"/>
                    <a:pt x="174512" y="309664"/>
                    <a:pt x="144526" y="274739"/>
                  </a:cubicBezTo>
                  <a:cubicBezTo>
                    <a:pt x="114540" y="239814"/>
                    <a:pt x="32342" y="166789"/>
                    <a:pt x="9059" y="124456"/>
                  </a:cubicBezTo>
                  <a:cubicBezTo>
                    <a:pt x="-14224" y="82123"/>
                    <a:pt x="17173" y="14742"/>
                    <a:pt x="17526" y="38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4" name="フリーフォーム: 図形 1433">
              <a:extLst>
                <a:ext uri="{FF2B5EF4-FFF2-40B4-BE49-F238E27FC236}">
                  <a16:creationId xmlns:a16="http://schemas.microsoft.com/office/drawing/2014/main" id="{08FBFFF2-946B-48F9-898D-7FE97CF60CE2}"/>
                </a:ext>
              </a:extLst>
            </p:cNvPr>
            <p:cNvSpPr/>
            <p:nvPr/>
          </p:nvSpPr>
          <p:spPr>
            <a:xfrm>
              <a:off x="4224333" y="5737509"/>
              <a:ext cx="457968" cy="309814"/>
            </a:xfrm>
            <a:custGeom>
              <a:avLst/>
              <a:gdLst>
                <a:gd name="connsiteX0" fmla="*/ 534 w 457968"/>
                <a:gd name="connsiteY0" fmla="*/ 309808 h 309814"/>
                <a:gd name="connsiteX1" fmla="*/ 250300 w 457968"/>
                <a:gd name="connsiteY1" fmla="*/ 129891 h 309814"/>
                <a:gd name="connsiteX2" fmla="*/ 457734 w 457968"/>
                <a:gd name="connsiteY2" fmla="*/ 774 h 309814"/>
                <a:gd name="connsiteX3" fmla="*/ 294750 w 457968"/>
                <a:gd name="connsiteY3" fmla="*/ 72741 h 309814"/>
                <a:gd name="connsiteX4" fmla="*/ 186800 w 457968"/>
                <a:gd name="connsiteY4" fmla="*/ 123541 h 309814"/>
                <a:gd name="connsiteX5" fmla="*/ 534 w 457968"/>
                <a:gd name="connsiteY5" fmla="*/ 309808 h 30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968" h="309814">
                  <a:moveTo>
                    <a:pt x="534" y="309808"/>
                  </a:moveTo>
                  <a:cubicBezTo>
                    <a:pt x="11117" y="310866"/>
                    <a:pt x="174100" y="181397"/>
                    <a:pt x="250300" y="129891"/>
                  </a:cubicBezTo>
                  <a:cubicBezTo>
                    <a:pt x="326500" y="78385"/>
                    <a:pt x="450326" y="10299"/>
                    <a:pt x="457734" y="774"/>
                  </a:cubicBezTo>
                  <a:cubicBezTo>
                    <a:pt x="465142" y="-8751"/>
                    <a:pt x="294750" y="72741"/>
                    <a:pt x="294750" y="72741"/>
                  </a:cubicBezTo>
                  <a:cubicBezTo>
                    <a:pt x="249594" y="93202"/>
                    <a:pt x="234072" y="87911"/>
                    <a:pt x="186800" y="123541"/>
                  </a:cubicBezTo>
                  <a:cubicBezTo>
                    <a:pt x="139528" y="159171"/>
                    <a:pt x="-10049" y="308750"/>
                    <a:pt x="534" y="3098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5" name="フリーフォーム: 図形 1434">
              <a:extLst>
                <a:ext uri="{FF2B5EF4-FFF2-40B4-BE49-F238E27FC236}">
                  <a16:creationId xmlns:a16="http://schemas.microsoft.com/office/drawing/2014/main" id="{F9013C03-F39D-4E72-929E-6091F434C99B}"/>
                </a:ext>
              </a:extLst>
            </p:cNvPr>
            <p:cNvSpPr/>
            <p:nvPr/>
          </p:nvSpPr>
          <p:spPr>
            <a:xfrm>
              <a:off x="4206963" y="4550408"/>
              <a:ext cx="187260" cy="144470"/>
            </a:xfrm>
            <a:custGeom>
              <a:avLst/>
              <a:gdLst>
                <a:gd name="connsiteX0" fmla="*/ 187237 w 187260"/>
                <a:gd name="connsiteY0" fmla="*/ 144359 h 144470"/>
                <a:gd name="connsiteX1" fmla="*/ 20020 w 187260"/>
                <a:gd name="connsiteY1" fmla="*/ 425 h 144470"/>
                <a:gd name="connsiteX2" fmla="*/ 32720 w 187260"/>
                <a:gd name="connsiteY2" fmla="*/ 97792 h 144470"/>
                <a:gd name="connsiteX3" fmla="*/ 7320 w 187260"/>
                <a:gd name="connsiteY3" fmla="*/ 25825 h 144470"/>
                <a:gd name="connsiteX4" fmla="*/ 187237 w 187260"/>
                <a:gd name="connsiteY4" fmla="*/ 144359 h 1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260" h="144470">
                  <a:moveTo>
                    <a:pt x="187237" y="144359"/>
                  </a:moveTo>
                  <a:cubicBezTo>
                    <a:pt x="189354" y="140126"/>
                    <a:pt x="45773" y="8186"/>
                    <a:pt x="20020" y="425"/>
                  </a:cubicBezTo>
                  <a:cubicBezTo>
                    <a:pt x="-5733" y="-7336"/>
                    <a:pt x="34837" y="93559"/>
                    <a:pt x="32720" y="97792"/>
                  </a:cubicBezTo>
                  <a:cubicBezTo>
                    <a:pt x="30603" y="102025"/>
                    <a:pt x="-18080" y="20533"/>
                    <a:pt x="7320" y="25825"/>
                  </a:cubicBezTo>
                  <a:cubicBezTo>
                    <a:pt x="32720" y="31117"/>
                    <a:pt x="185120" y="148592"/>
                    <a:pt x="187237" y="1443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6" name="フリーフォーム: 図形 1435">
              <a:extLst>
                <a:ext uri="{FF2B5EF4-FFF2-40B4-BE49-F238E27FC236}">
                  <a16:creationId xmlns:a16="http://schemas.microsoft.com/office/drawing/2014/main" id="{D2C1E25F-4921-472A-A997-70160C625F2A}"/>
                </a:ext>
              </a:extLst>
            </p:cNvPr>
            <p:cNvSpPr/>
            <p:nvPr/>
          </p:nvSpPr>
          <p:spPr>
            <a:xfrm>
              <a:off x="4197748" y="4627031"/>
              <a:ext cx="130287" cy="376766"/>
            </a:xfrm>
            <a:custGeom>
              <a:avLst/>
              <a:gdLst>
                <a:gd name="connsiteX0" fmla="*/ 1719 w 130287"/>
                <a:gd name="connsiteY0" fmla="*/ 2 h 376766"/>
                <a:gd name="connsiteX1" fmla="*/ 69452 w 130287"/>
                <a:gd name="connsiteY1" fmla="*/ 222252 h 376766"/>
                <a:gd name="connsiteX2" fmla="*/ 126602 w 130287"/>
                <a:gd name="connsiteY2" fmla="*/ 370419 h 376766"/>
                <a:gd name="connsiteX3" fmla="*/ 113902 w 130287"/>
                <a:gd name="connsiteY3" fmla="*/ 336552 h 376766"/>
                <a:gd name="connsiteX4" fmla="*/ 27119 w 130287"/>
                <a:gd name="connsiteY4" fmla="*/ 218019 h 376766"/>
                <a:gd name="connsiteX5" fmla="*/ 1719 w 130287"/>
                <a:gd name="connsiteY5" fmla="*/ 2 h 376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287" h="376766">
                  <a:moveTo>
                    <a:pt x="1719" y="2"/>
                  </a:moveTo>
                  <a:cubicBezTo>
                    <a:pt x="8774" y="707"/>
                    <a:pt x="48638" y="160516"/>
                    <a:pt x="69452" y="222252"/>
                  </a:cubicBezTo>
                  <a:cubicBezTo>
                    <a:pt x="90266" y="283988"/>
                    <a:pt x="119194" y="351369"/>
                    <a:pt x="126602" y="370419"/>
                  </a:cubicBezTo>
                  <a:cubicBezTo>
                    <a:pt x="134010" y="389469"/>
                    <a:pt x="130482" y="361952"/>
                    <a:pt x="113902" y="336552"/>
                  </a:cubicBezTo>
                  <a:cubicBezTo>
                    <a:pt x="97322" y="311152"/>
                    <a:pt x="43699" y="269877"/>
                    <a:pt x="27119" y="218019"/>
                  </a:cubicBezTo>
                  <a:cubicBezTo>
                    <a:pt x="10539" y="166161"/>
                    <a:pt x="-5336" y="-703"/>
                    <a:pt x="1719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7" name="フリーフォーム: 図形 1436">
              <a:extLst>
                <a:ext uri="{FF2B5EF4-FFF2-40B4-BE49-F238E27FC236}">
                  <a16:creationId xmlns:a16="http://schemas.microsoft.com/office/drawing/2014/main" id="{5F3E2901-FDFF-44B4-AA77-050CEC665AAD}"/>
                </a:ext>
              </a:extLst>
            </p:cNvPr>
            <p:cNvSpPr/>
            <p:nvPr/>
          </p:nvSpPr>
          <p:spPr>
            <a:xfrm>
              <a:off x="4239597" y="4613878"/>
              <a:ext cx="117147" cy="452918"/>
            </a:xfrm>
            <a:custGeom>
              <a:avLst/>
              <a:gdLst>
                <a:gd name="connsiteX0" fmla="*/ 2203 w 117147"/>
                <a:gd name="connsiteY0" fmla="*/ 2572 h 452918"/>
                <a:gd name="connsiteX1" fmla="*/ 116503 w 117147"/>
                <a:gd name="connsiteY1" fmla="*/ 444955 h 452918"/>
                <a:gd name="connsiteX2" fmla="*/ 46653 w 117147"/>
                <a:gd name="connsiteY2" fmla="*/ 269272 h 452918"/>
                <a:gd name="connsiteX3" fmla="*/ 2203 w 117147"/>
                <a:gd name="connsiteY3" fmla="*/ 2572 h 45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147" h="452918">
                  <a:moveTo>
                    <a:pt x="2203" y="2572"/>
                  </a:moveTo>
                  <a:cubicBezTo>
                    <a:pt x="13845" y="31853"/>
                    <a:pt x="109095" y="400505"/>
                    <a:pt x="116503" y="444955"/>
                  </a:cubicBezTo>
                  <a:cubicBezTo>
                    <a:pt x="123911" y="489405"/>
                    <a:pt x="65350" y="336300"/>
                    <a:pt x="46653" y="269272"/>
                  </a:cubicBezTo>
                  <a:cubicBezTo>
                    <a:pt x="27956" y="202244"/>
                    <a:pt x="-9439" y="-26709"/>
                    <a:pt x="2203" y="25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8" name="フリーフォーム: 図形 1437">
              <a:extLst>
                <a:ext uri="{FF2B5EF4-FFF2-40B4-BE49-F238E27FC236}">
                  <a16:creationId xmlns:a16="http://schemas.microsoft.com/office/drawing/2014/main" id="{0D4A2B03-599A-427D-BC9A-C5700DBD0BFE}"/>
                </a:ext>
              </a:extLst>
            </p:cNvPr>
            <p:cNvSpPr/>
            <p:nvPr/>
          </p:nvSpPr>
          <p:spPr>
            <a:xfrm>
              <a:off x="4049025" y="4618406"/>
              <a:ext cx="169529" cy="204035"/>
            </a:xfrm>
            <a:custGeom>
              <a:avLst/>
              <a:gdLst>
                <a:gd name="connsiteX0" fmla="*/ 2275 w 169529"/>
                <a:gd name="connsiteY0" fmla="*/ 201244 h 204035"/>
                <a:gd name="connsiteX1" fmla="*/ 74242 w 169529"/>
                <a:gd name="connsiteY1" fmla="*/ 57311 h 204035"/>
                <a:gd name="connsiteX2" fmla="*/ 169492 w 169529"/>
                <a:gd name="connsiteY2" fmla="*/ 161 h 204035"/>
                <a:gd name="connsiteX3" fmla="*/ 84825 w 169529"/>
                <a:gd name="connsiteY3" fmla="*/ 72127 h 204035"/>
                <a:gd name="connsiteX4" fmla="*/ 21325 w 169529"/>
                <a:gd name="connsiteY4" fmla="*/ 148327 h 204035"/>
                <a:gd name="connsiteX5" fmla="*/ 2275 w 169529"/>
                <a:gd name="connsiteY5" fmla="*/ 201244 h 20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9529" h="204035">
                  <a:moveTo>
                    <a:pt x="2275" y="201244"/>
                  </a:moveTo>
                  <a:cubicBezTo>
                    <a:pt x="11094" y="186075"/>
                    <a:pt x="46373" y="90825"/>
                    <a:pt x="74242" y="57311"/>
                  </a:cubicBezTo>
                  <a:cubicBezTo>
                    <a:pt x="102111" y="23797"/>
                    <a:pt x="167728" y="-2308"/>
                    <a:pt x="169492" y="161"/>
                  </a:cubicBezTo>
                  <a:cubicBezTo>
                    <a:pt x="171256" y="2630"/>
                    <a:pt x="109520" y="47433"/>
                    <a:pt x="84825" y="72127"/>
                  </a:cubicBezTo>
                  <a:cubicBezTo>
                    <a:pt x="60131" y="96821"/>
                    <a:pt x="30144" y="131041"/>
                    <a:pt x="21325" y="148327"/>
                  </a:cubicBezTo>
                  <a:cubicBezTo>
                    <a:pt x="12506" y="165613"/>
                    <a:pt x="-6544" y="216413"/>
                    <a:pt x="2275" y="2012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9" name="フリーフォーム: 図形 1438">
              <a:extLst>
                <a:ext uri="{FF2B5EF4-FFF2-40B4-BE49-F238E27FC236}">
                  <a16:creationId xmlns:a16="http://schemas.microsoft.com/office/drawing/2014/main" id="{41AD5F72-F6A0-483B-9245-567669E5EA7E}"/>
                </a:ext>
              </a:extLst>
            </p:cNvPr>
            <p:cNvSpPr/>
            <p:nvPr/>
          </p:nvSpPr>
          <p:spPr>
            <a:xfrm>
              <a:off x="5903396" y="4803566"/>
              <a:ext cx="486513" cy="244909"/>
            </a:xfrm>
            <a:custGeom>
              <a:avLst/>
              <a:gdLst>
                <a:gd name="connsiteX0" fmla="*/ 2104 w 486513"/>
                <a:gd name="connsiteY0" fmla="*/ 5501 h 244909"/>
                <a:gd name="connsiteX1" fmla="*/ 188371 w 486513"/>
                <a:gd name="connsiteY1" fmla="*/ 22434 h 244909"/>
                <a:gd name="connsiteX2" fmla="*/ 353471 w 486513"/>
                <a:gd name="connsiteY2" fmla="*/ 113451 h 244909"/>
                <a:gd name="connsiteX3" fmla="*/ 478354 w 486513"/>
                <a:gd name="connsiteY3" fmla="*/ 242567 h 244909"/>
                <a:gd name="connsiteX4" fmla="*/ 457187 w 486513"/>
                <a:gd name="connsiteY4" fmla="*/ 189651 h 244909"/>
                <a:gd name="connsiteX5" fmla="*/ 317487 w 486513"/>
                <a:gd name="connsiteY5" fmla="*/ 100751 h 244909"/>
                <a:gd name="connsiteX6" fmla="*/ 2104 w 486513"/>
                <a:gd name="connsiteY6" fmla="*/ 5501 h 24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513" h="244909">
                  <a:moveTo>
                    <a:pt x="2104" y="5501"/>
                  </a:moveTo>
                  <a:cubicBezTo>
                    <a:pt x="-19415" y="-7552"/>
                    <a:pt x="129810" y="4442"/>
                    <a:pt x="188371" y="22434"/>
                  </a:cubicBezTo>
                  <a:cubicBezTo>
                    <a:pt x="246932" y="40426"/>
                    <a:pt x="305141" y="76762"/>
                    <a:pt x="353471" y="113451"/>
                  </a:cubicBezTo>
                  <a:cubicBezTo>
                    <a:pt x="401801" y="150140"/>
                    <a:pt x="461068" y="229867"/>
                    <a:pt x="478354" y="242567"/>
                  </a:cubicBezTo>
                  <a:cubicBezTo>
                    <a:pt x="495640" y="255267"/>
                    <a:pt x="483998" y="213287"/>
                    <a:pt x="457187" y="189651"/>
                  </a:cubicBezTo>
                  <a:cubicBezTo>
                    <a:pt x="430376" y="166015"/>
                    <a:pt x="388395" y="127209"/>
                    <a:pt x="317487" y="100751"/>
                  </a:cubicBezTo>
                  <a:cubicBezTo>
                    <a:pt x="246579" y="74293"/>
                    <a:pt x="23623" y="18554"/>
                    <a:pt x="2104" y="55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0" name="フリーフォーム: 図形 1439">
              <a:extLst>
                <a:ext uri="{FF2B5EF4-FFF2-40B4-BE49-F238E27FC236}">
                  <a16:creationId xmlns:a16="http://schemas.microsoft.com/office/drawing/2014/main" id="{7A3430BD-E775-40E8-B1F6-FA6C25CD46E2}"/>
                </a:ext>
              </a:extLst>
            </p:cNvPr>
            <p:cNvSpPr/>
            <p:nvPr/>
          </p:nvSpPr>
          <p:spPr>
            <a:xfrm>
              <a:off x="4242922" y="4690438"/>
              <a:ext cx="494852" cy="61086"/>
            </a:xfrm>
            <a:custGeom>
              <a:avLst/>
              <a:gdLst>
                <a:gd name="connsiteX0" fmla="*/ 485711 w 494852"/>
                <a:gd name="connsiteY0" fmla="*/ 29729 h 61086"/>
                <a:gd name="connsiteX1" fmla="*/ 28511 w 494852"/>
                <a:gd name="connsiteY1" fmla="*/ 6445 h 61086"/>
                <a:gd name="connsiteX2" fmla="*/ 77195 w 494852"/>
                <a:gd name="connsiteY2" fmla="*/ 4329 h 61086"/>
                <a:gd name="connsiteX3" fmla="*/ 314261 w 494852"/>
                <a:gd name="connsiteY3" fmla="*/ 59362 h 61086"/>
                <a:gd name="connsiteX4" fmla="*/ 485711 w 494852"/>
                <a:gd name="connsiteY4" fmla="*/ 29729 h 6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52" h="61086">
                  <a:moveTo>
                    <a:pt x="485711" y="29729"/>
                  </a:moveTo>
                  <a:cubicBezTo>
                    <a:pt x="438086" y="20909"/>
                    <a:pt x="96597" y="10678"/>
                    <a:pt x="28511" y="6445"/>
                  </a:cubicBezTo>
                  <a:cubicBezTo>
                    <a:pt x="-39575" y="2212"/>
                    <a:pt x="29570" y="-4491"/>
                    <a:pt x="77195" y="4329"/>
                  </a:cubicBezTo>
                  <a:cubicBezTo>
                    <a:pt x="124820" y="13148"/>
                    <a:pt x="245822" y="50190"/>
                    <a:pt x="314261" y="59362"/>
                  </a:cubicBezTo>
                  <a:cubicBezTo>
                    <a:pt x="382700" y="68534"/>
                    <a:pt x="533336" y="38549"/>
                    <a:pt x="485711" y="297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1" name="フリーフォーム: 図形 1440">
              <a:extLst>
                <a:ext uri="{FF2B5EF4-FFF2-40B4-BE49-F238E27FC236}">
                  <a16:creationId xmlns:a16="http://schemas.microsoft.com/office/drawing/2014/main" id="{CCEB0622-5612-4010-BE0E-F31B532D2815}"/>
                </a:ext>
              </a:extLst>
            </p:cNvPr>
            <p:cNvSpPr/>
            <p:nvPr/>
          </p:nvSpPr>
          <p:spPr>
            <a:xfrm>
              <a:off x="6638911" y="5056968"/>
              <a:ext cx="72752" cy="570945"/>
            </a:xfrm>
            <a:custGeom>
              <a:avLst/>
              <a:gdLst>
                <a:gd name="connsiteX0" fmla="*/ 14 w 72752"/>
                <a:gd name="connsiteY0" fmla="*/ 7157 h 570945"/>
                <a:gd name="connsiteX1" fmla="*/ 63514 w 72752"/>
                <a:gd name="connsiteY1" fmla="*/ 550082 h 570945"/>
                <a:gd name="connsiteX2" fmla="*/ 50814 w 72752"/>
                <a:gd name="connsiteY2" fmla="*/ 438957 h 570945"/>
                <a:gd name="connsiteX3" fmla="*/ 69864 w 72752"/>
                <a:gd name="connsiteY3" fmla="*/ 251632 h 570945"/>
                <a:gd name="connsiteX4" fmla="*/ 14 w 72752"/>
                <a:gd name="connsiteY4" fmla="*/ 7157 h 57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752" h="570945">
                  <a:moveTo>
                    <a:pt x="14" y="7157"/>
                  </a:moveTo>
                  <a:cubicBezTo>
                    <a:pt x="-1044" y="56899"/>
                    <a:pt x="55047" y="478115"/>
                    <a:pt x="63514" y="550082"/>
                  </a:cubicBezTo>
                  <a:cubicBezTo>
                    <a:pt x="71981" y="622049"/>
                    <a:pt x="49756" y="488699"/>
                    <a:pt x="50814" y="438957"/>
                  </a:cubicBezTo>
                  <a:cubicBezTo>
                    <a:pt x="51872" y="389215"/>
                    <a:pt x="82035" y="322540"/>
                    <a:pt x="69864" y="251632"/>
                  </a:cubicBezTo>
                  <a:cubicBezTo>
                    <a:pt x="57693" y="180724"/>
                    <a:pt x="1072" y="-42585"/>
                    <a:pt x="14" y="71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2" name="フリーフォーム: 図形 1441">
              <a:extLst>
                <a:ext uri="{FF2B5EF4-FFF2-40B4-BE49-F238E27FC236}">
                  <a16:creationId xmlns:a16="http://schemas.microsoft.com/office/drawing/2014/main" id="{B16F244C-909A-49FD-8B40-1CFFE1BA3C82}"/>
                </a:ext>
              </a:extLst>
            </p:cNvPr>
            <p:cNvSpPr/>
            <p:nvPr/>
          </p:nvSpPr>
          <p:spPr>
            <a:xfrm>
              <a:off x="6534150" y="5449115"/>
              <a:ext cx="176411" cy="301204"/>
            </a:xfrm>
            <a:custGeom>
              <a:avLst/>
              <a:gdLst>
                <a:gd name="connsiteX0" fmla="*/ 0 w 176411"/>
                <a:gd name="connsiteY0" fmla="*/ 3948 h 301204"/>
                <a:gd name="connsiteX1" fmla="*/ 146050 w 176411"/>
                <a:gd name="connsiteY1" fmla="*/ 111898 h 301204"/>
                <a:gd name="connsiteX2" fmla="*/ 173038 w 176411"/>
                <a:gd name="connsiteY2" fmla="*/ 291285 h 301204"/>
                <a:gd name="connsiteX3" fmla="*/ 173038 w 176411"/>
                <a:gd name="connsiteY3" fmla="*/ 253185 h 301204"/>
                <a:gd name="connsiteX4" fmla="*/ 146050 w 176411"/>
                <a:gd name="connsiteY4" fmla="*/ 45223 h 301204"/>
                <a:gd name="connsiteX5" fmla="*/ 0 w 176411"/>
                <a:gd name="connsiteY5" fmla="*/ 3948 h 301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411" h="301204">
                  <a:moveTo>
                    <a:pt x="0" y="3948"/>
                  </a:moveTo>
                  <a:cubicBezTo>
                    <a:pt x="0" y="15060"/>
                    <a:pt x="117210" y="64009"/>
                    <a:pt x="146050" y="111898"/>
                  </a:cubicBezTo>
                  <a:cubicBezTo>
                    <a:pt x="174890" y="159787"/>
                    <a:pt x="168540" y="267737"/>
                    <a:pt x="173038" y="291285"/>
                  </a:cubicBezTo>
                  <a:cubicBezTo>
                    <a:pt x="177536" y="314833"/>
                    <a:pt x="177536" y="294195"/>
                    <a:pt x="173038" y="253185"/>
                  </a:cubicBezTo>
                  <a:cubicBezTo>
                    <a:pt x="168540" y="212175"/>
                    <a:pt x="177006" y="85704"/>
                    <a:pt x="146050" y="45223"/>
                  </a:cubicBezTo>
                  <a:cubicBezTo>
                    <a:pt x="115094" y="4742"/>
                    <a:pt x="0" y="-7164"/>
                    <a:pt x="0" y="39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3" name="フリーフォーム: 図形 1442">
              <a:extLst>
                <a:ext uri="{FF2B5EF4-FFF2-40B4-BE49-F238E27FC236}">
                  <a16:creationId xmlns:a16="http://schemas.microsoft.com/office/drawing/2014/main" id="{8A731CCC-056D-44A4-AE69-AAF76242ACEC}"/>
                </a:ext>
              </a:extLst>
            </p:cNvPr>
            <p:cNvSpPr/>
            <p:nvPr/>
          </p:nvSpPr>
          <p:spPr>
            <a:xfrm>
              <a:off x="6605507" y="5592763"/>
              <a:ext cx="128434" cy="246606"/>
            </a:xfrm>
            <a:custGeom>
              <a:avLst/>
              <a:gdLst>
                <a:gd name="connsiteX0" fmla="*/ 31831 w 128434"/>
                <a:gd name="connsiteY0" fmla="*/ 0 h 246606"/>
                <a:gd name="connsiteX1" fmla="*/ 120731 w 128434"/>
                <a:gd name="connsiteY1" fmla="*/ 166687 h 246606"/>
                <a:gd name="connsiteX2" fmla="*/ 120731 w 128434"/>
                <a:gd name="connsiteY2" fmla="*/ 206375 h 246606"/>
                <a:gd name="connsiteX3" fmla="*/ 93743 w 128434"/>
                <a:gd name="connsiteY3" fmla="*/ 180975 h 246606"/>
                <a:gd name="connsiteX4" fmla="*/ 69931 w 128434"/>
                <a:gd name="connsiteY4" fmla="*/ 174625 h 246606"/>
                <a:gd name="connsiteX5" fmla="*/ 106443 w 128434"/>
                <a:gd name="connsiteY5" fmla="*/ 215900 h 246606"/>
                <a:gd name="connsiteX6" fmla="*/ 1668 w 128434"/>
                <a:gd name="connsiteY6" fmla="*/ 246062 h 246606"/>
                <a:gd name="connsiteX7" fmla="*/ 42943 w 128434"/>
                <a:gd name="connsiteY7" fmla="*/ 228600 h 246606"/>
                <a:gd name="connsiteX8" fmla="*/ 55643 w 128434"/>
                <a:gd name="connsiteY8" fmla="*/ 150812 h 246606"/>
                <a:gd name="connsiteX9" fmla="*/ 92156 w 128434"/>
                <a:gd name="connsiteY9" fmla="*/ 165100 h 246606"/>
                <a:gd name="connsiteX10" fmla="*/ 31831 w 128434"/>
                <a:gd name="connsiteY10" fmla="*/ 0 h 24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434" h="246606">
                  <a:moveTo>
                    <a:pt x="31831" y="0"/>
                  </a:moveTo>
                  <a:cubicBezTo>
                    <a:pt x="36593" y="264"/>
                    <a:pt x="105914" y="132291"/>
                    <a:pt x="120731" y="166687"/>
                  </a:cubicBezTo>
                  <a:cubicBezTo>
                    <a:pt x="135548" y="201083"/>
                    <a:pt x="125229" y="203994"/>
                    <a:pt x="120731" y="206375"/>
                  </a:cubicBezTo>
                  <a:cubicBezTo>
                    <a:pt x="116233" y="208756"/>
                    <a:pt x="102210" y="186267"/>
                    <a:pt x="93743" y="180975"/>
                  </a:cubicBezTo>
                  <a:cubicBezTo>
                    <a:pt x="85276" y="175683"/>
                    <a:pt x="67814" y="168804"/>
                    <a:pt x="69931" y="174625"/>
                  </a:cubicBezTo>
                  <a:cubicBezTo>
                    <a:pt x="72048" y="180446"/>
                    <a:pt x="117820" y="203994"/>
                    <a:pt x="106443" y="215900"/>
                  </a:cubicBezTo>
                  <a:cubicBezTo>
                    <a:pt x="95066" y="227806"/>
                    <a:pt x="12251" y="243945"/>
                    <a:pt x="1668" y="246062"/>
                  </a:cubicBezTo>
                  <a:cubicBezTo>
                    <a:pt x="-8915" y="248179"/>
                    <a:pt x="33947" y="244475"/>
                    <a:pt x="42943" y="228600"/>
                  </a:cubicBezTo>
                  <a:cubicBezTo>
                    <a:pt x="51939" y="212725"/>
                    <a:pt x="47441" y="161395"/>
                    <a:pt x="55643" y="150812"/>
                  </a:cubicBezTo>
                  <a:cubicBezTo>
                    <a:pt x="63845" y="140229"/>
                    <a:pt x="96125" y="187854"/>
                    <a:pt x="92156" y="165100"/>
                  </a:cubicBezTo>
                  <a:cubicBezTo>
                    <a:pt x="88187" y="142346"/>
                    <a:pt x="27069" y="-264"/>
                    <a:pt x="3183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4" name="フリーフォーム: 図形 1443">
              <a:extLst>
                <a:ext uri="{FF2B5EF4-FFF2-40B4-BE49-F238E27FC236}">
                  <a16:creationId xmlns:a16="http://schemas.microsoft.com/office/drawing/2014/main" id="{1C91D2AC-BD2A-4100-B982-99ADA6C0BA76}"/>
                </a:ext>
              </a:extLst>
            </p:cNvPr>
            <p:cNvSpPr/>
            <p:nvPr/>
          </p:nvSpPr>
          <p:spPr>
            <a:xfrm>
              <a:off x="6305324" y="5806415"/>
              <a:ext cx="430764" cy="258584"/>
            </a:xfrm>
            <a:custGeom>
              <a:avLst/>
              <a:gdLst>
                <a:gd name="connsiteX0" fmla="*/ 428851 w 430764"/>
                <a:gd name="connsiteY0" fmla="*/ 660 h 258584"/>
                <a:gd name="connsiteX1" fmla="*/ 211364 w 430764"/>
                <a:gd name="connsiteY1" fmla="*/ 100673 h 258584"/>
                <a:gd name="connsiteX2" fmla="*/ 4989 w 430764"/>
                <a:gd name="connsiteY2" fmla="*/ 256248 h 258584"/>
                <a:gd name="connsiteX3" fmla="*/ 65314 w 430764"/>
                <a:gd name="connsiteY3" fmla="*/ 191160 h 258584"/>
                <a:gd name="connsiteX4" fmla="*/ 81189 w 430764"/>
                <a:gd name="connsiteY4" fmla="*/ 148298 h 258584"/>
                <a:gd name="connsiteX5" fmla="*/ 428851 w 430764"/>
                <a:gd name="connsiteY5" fmla="*/ 660 h 258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0764" h="258584">
                  <a:moveTo>
                    <a:pt x="428851" y="660"/>
                  </a:moveTo>
                  <a:cubicBezTo>
                    <a:pt x="450547" y="-7277"/>
                    <a:pt x="282008" y="58075"/>
                    <a:pt x="211364" y="100673"/>
                  </a:cubicBezTo>
                  <a:cubicBezTo>
                    <a:pt x="140720" y="143271"/>
                    <a:pt x="29331" y="241167"/>
                    <a:pt x="4989" y="256248"/>
                  </a:cubicBezTo>
                  <a:cubicBezTo>
                    <a:pt x="-19353" y="271329"/>
                    <a:pt x="52614" y="209152"/>
                    <a:pt x="65314" y="191160"/>
                  </a:cubicBezTo>
                  <a:cubicBezTo>
                    <a:pt x="78014" y="173168"/>
                    <a:pt x="25097" y="178725"/>
                    <a:pt x="81189" y="148298"/>
                  </a:cubicBezTo>
                  <a:cubicBezTo>
                    <a:pt x="137281" y="117871"/>
                    <a:pt x="407155" y="8597"/>
                    <a:pt x="428851" y="6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5" name="フリーフォーム: 図形 1444">
              <a:extLst>
                <a:ext uri="{FF2B5EF4-FFF2-40B4-BE49-F238E27FC236}">
                  <a16:creationId xmlns:a16="http://schemas.microsoft.com/office/drawing/2014/main" id="{4555D8C0-8D9C-4BE5-856B-AA6D32A60A3F}"/>
                </a:ext>
              </a:extLst>
            </p:cNvPr>
            <p:cNvSpPr/>
            <p:nvPr/>
          </p:nvSpPr>
          <p:spPr>
            <a:xfrm>
              <a:off x="6668647" y="5792498"/>
              <a:ext cx="70321" cy="237496"/>
            </a:xfrm>
            <a:custGeom>
              <a:avLst/>
              <a:gdLst>
                <a:gd name="connsiteX0" fmla="*/ 441 w 70321"/>
                <a:gd name="connsiteY0" fmla="*/ 290 h 237496"/>
                <a:gd name="connsiteX1" fmla="*/ 40128 w 70321"/>
                <a:gd name="connsiteY1" fmla="*/ 98715 h 237496"/>
                <a:gd name="connsiteX2" fmla="*/ 32191 w 70321"/>
                <a:gd name="connsiteY2" fmla="*/ 236827 h 237496"/>
                <a:gd name="connsiteX3" fmla="*/ 38541 w 70321"/>
                <a:gd name="connsiteY3" fmla="*/ 147927 h 237496"/>
                <a:gd name="connsiteX4" fmla="*/ 70291 w 70321"/>
                <a:gd name="connsiteY4" fmla="*/ 70140 h 237496"/>
                <a:gd name="connsiteX5" fmla="*/ 441 w 70321"/>
                <a:gd name="connsiteY5" fmla="*/ 290 h 23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321" h="237496">
                  <a:moveTo>
                    <a:pt x="441" y="290"/>
                  </a:moveTo>
                  <a:cubicBezTo>
                    <a:pt x="-4586" y="5052"/>
                    <a:pt x="34836" y="59292"/>
                    <a:pt x="40128" y="98715"/>
                  </a:cubicBezTo>
                  <a:cubicBezTo>
                    <a:pt x="45420" y="138138"/>
                    <a:pt x="32455" y="228625"/>
                    <a:pt x="32191" y="236827"/>
                  </a:cubicBezTo>
                  <a:cubicBezTo>
                    <a:pt x="31927" y="245029"/>
                    <a:pt x="32191" y="175708"/>
                    <a:pt x="38541" y="147927"/>
                  </a:cubicBezTo>
                  <a:cubicBezTo>
                    <a:pt x="44891" y="120146"/>
                    <a:pt x="71349" y="89719"/>
                    <a:pt x="70291" y="70140"/>
                  </a:cubicBezTo>
                  <a:cubicBezTo>
                    <a:pt x="69233" y="50561"/>
                    <a:pt x="5468" y="-4472"/>
                    <a:pt x="441" y="2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6" name="フリーフォーム: 図形 1445">
              <a:extLst>
                <a:ext uri="{FF2B5EF4-FFF2-40B4-BE49-F238E27FC236}">
                  <a16:creationId xmlns:a16="http://schemas.microsoft.com/office/drawing/2014/main" id="{03823AE2-9455-49E5-B528-BEB640CA6605}"/>
                </a:ext>
              </a:extLst>
            </p:cNvPr>
            <p:cNvSpPr/>
            <p:nvPr/>
          </p:nvSpPr>
          <p:spPr>
            <a:xfrm>
              <a:off x="5947148" y="6006889"/>
              <a:ext cx="404452" cy="337198"/>
            </a:xfrm>
            <a:custGeom>
              <a:avLst/>
              <a:gdLst>
                <a:gd name="connsiteX0" fmla="*/ 404440 w 404452"/>
                <a:gd name="connsiteY0" fmla="*/ 211 h 337198"/>
                <a:gd name="connsiteX1" fmla="*/ 183777 w 404452"/>
                <a:gd name="connsiteY1" fmla="*/ 187536 h 337198"/>
                <a:gd name="connsiteX2" fmla="*/ 2802 w 404452"/>
                <a:gd name="connsiteY2" fmla="*/ 335174 h 337198"/>
                <a:gd name="connsiteX3" fmla="*/ 80590 w 404452"/>
                <a:gd name="connsiteY3" fmla="*/ 265324 h 337198"/>
                <a:gd name="connsiteX4" fmla="*/ 174252 w 404452"/>
                <a:gd name="connsiteY4" fmla="*/ 152611 h 337198"/>
                <a:gd name="connsiteX5" fmla="*/ 404440 w 404452"/>
                <a:gd name="connsiteY5" fmla="*/ 211 h 33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452" h="337198">
                  <a:moveTo>
                    <a:pt x="404440" y="211"/>
                  </a:moveTo>
                  <a:cubicBezTo>
                    <a:pt x="406028" y="6032"/>
                    <a:pt x="250717" y="131709"/>
                    <a:pt x="183777" y="187536"/>
                  </a:cubicBezTo>
                  <a:cubicBezTo>
                    <a:pt x="116837" y="243363"/>
                    <a:pt x="20000" y="322209"/>
                    <a:pt x="2802" y="335174"/>
                  </a:cubicBezTo>
                  <a:cubicBezTo>
                    <a:pt x="-14396" y="348139"/>
                    <a:pt x="52015" y="295751"/>
                    <a:pt x="80590" y="265324"/>
                  </a:cubicBezTo>
                  <a:cubicBezTo>
                    <a:pt x="109165" y="234897"/>
                    <a:pt x="120277" y="194680"/>
                    <a:pt x="174252" y="152611"/>
                  </a:cubicBezTo>
                  <a:cubicBezTo>
                    <a:pt x="228227" y="110542"/>
                    <a:pt x="402852" y="-5610"/>
                    <a:pt x="404440" y="2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7" name="フリーフォーム: 図形 1446">
              <a:extLst>
                <a:ext uri="{FF2B5EF4-FFF2-40B4-BE49-F238E27FC236}">
                  <a16:creationId xmlns:a16="http://schemas.microsoft.com/office/drawing/2014/main" id="{A189BD9F-C531-4504-B50C-327033F824F8}"/>
                </a:ext>
              </a:extLst>
            </p:cNvPr>
            <p:cNvSpPr/>
            <p:nvPr/>
          </p:nvSpPr>
          <p:spPr>
            <a:xfrm>
              <a:off x="5478308" y="6490658"/>
              <a:ext cx="318652" cy="202256"/>
            </a:xfrm>
            <a:custGeom>
              <a:avLst/>
              <a:gdLst>
                <a:gd name="connsiteX0" fmla="*/ 155 w 318652"/>
                <a:gd name="connsiteY0" fmla="*/ 202242 h 202256"/>
                <a:gd name="connsiteX1" fmla="*/ 181130 w 318652"/>
                <a:gd name="connsiteY1" fmla="*/ 83180 h 202256"/>
                <a:gd name="connsiteX2" fmla="*/ 317655 w 318652"/>
                <a:gd name="connsiteY2" fmla="*/ 630 h 202256"/>
                <a:gd name="connsiteX3" fmla="*/ 238280 w 318652"/>
                <a:gd name="connsiteY3" fmla="*/ 46667 h 202256"/>
                <a:gd name="connsiteX4" fmla="*/ 150967 w 318652"/>
                <a:gd name="connsiteY4" fmla="*/ 75242 h 202256"/>
                <a:gd name="connsiteX5" fmla="*/ 155 w 318652"/>
                <a:gd name="connsiteY5" fmla="*/ 202242 h 202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652" h="202256">
                  <a:moveTo>
                    <a:pt x="155" y="202242"/>
                  </a:moveTo>
                  <a:cubicBezTo>
                    <a:pt x="5182" y="203565"/>
                    <a:pt x="128213" y="116782"/>
                    <a:pt x="181130" y="83180"/>
                  </a:cubicBezTo>
                  <a:cubicBezTo>
                    <a:pt x="234047" y="49578"/>
                    <a:pt x="308130" y="6715"/>
                    <a:pt x="317655" y="630"/>
                  </a:cubicBezTo>
                  <a:cubicBezTo>
                    <a:pt x="327180" y="-5455"/>
                    <a:pt x="266061" y="34232"/>
                    <a:pt x="238280" y="46667"/>
                  </a:cubicBezTo>
                  <a:cubicBezTo>
                    <a:pt x="210499" y="59102"/>
                    <a:pt x="188538" y="50371"/>
                    <a:pt x="150967" y="75242"/>
                  </a:cubicBezTo>
                  <a:cubicBezTo>
                    <a:pt x="113396" y="100113"/>
                    <a:pt x="-4872" y="200919"/>
                    <a:pt x="155" y="202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8" name="フリーフォーム: 図形 1447">
              <a:extLst>
                <a:ext uri="{FF2B5EF4-FFF2-40B4-BE49-F238E27FC236}">
                  <a16:creationId xmlns:a16="http://schemas.microsoft.com/office/drawing/2014/main" id="{89E5492C-7722-4C82-82C0-BB1630AF0BE7}"/>
                </a:ext>
              </a:extLst>
            </p:cNvPr>
            <p:cNvSpPr/>
            <p:nvPr/>
          </p:nvSpPr>
          <p:spPr>
            <a:xfrm>
              <a:off x="5341498" y="6574956"/>
              <a:ext cx="395601" cy="264401"/>
            </a:xfrm>
            <a:custGeom>
              <a:avLst/>
              <a:gdLst>
                <a:gd name="connsiteX0" fmla="*/ 394140 w 395601"/>
                <a:gd name="connsiteY0" fmla="*/ 469 h 264401"/>
                <a:gd name="connsiteX1" fmla="*/ 86165 w 395601"/>
                <a:gd name="connsiteY1" fmla="*/ 179857 h 264401"/>
                <a:gd name="connsiteX2" fmla="*/ 440 w 395601"/>
                <a:gd name="connsiteY2" fmla="*/ 263994 h 264401"/>
                <a:gd name="connsiteX3" fmla="*/ 59177 w 395601"/>
                <a:gd name="connsiteY3" fmla="*/ 208432 h 264401"/>
                <a:gd name="connsiteX4" fmla="*/ 195702 w 395601"/>
                <a:gd name="connsiteY4" fmla="*/ 130644 h 264401"/>
                <a:gd name="connsiteX5" fmla="*/ 394140 w 395601"/>
                <a:gd name="connsiteY5" fmla="*/ 469 h 264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5601" h="264401">
                  <a:moveTo>
                    <a:pt x="394140" y="469"/>
                  </a:moveTo>
                  <a:cubicBezTo>
                    <a:pt x="375884" y="8671"/>
                    <a:pt x="151782" y="135936"/>
                    <a:pt x="86165" y="179857"/>
                  </a:cubicBezTo>
                  <a:cubicBezTo>
                    <a:pt x="20548" y="223778"/>
                    <a:pt x="4938" y="259231"/>
                    <a:pt x="440" y="263994"/>
                  </a:cubicBezTo>
                  <a:cubicBezTo>
                    <a:pt x="-4058" y="268757"/>
                    <a:pt x="26633" y="230657"/>
                    <a:pt x="59177" y="208432"/>
                  </a:cubicBezTo>
                  <a:cubicBezTo>
                    <a:pt x="91721" y="186207"/>
                    <a:pt x="136700" y="167421"/>
                    <a:pt x="195702" y="130644"/>
                  </a:cubicBezTo>
                  <a:cubicBezTo>
                    <a:pt x="254704" y="93867"/>
                    <a:pt x="412396" y="-7733"/>
                    <a:pt x="394140" y="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9" name="フリーフォーム: 図形 1448">
              <a:extLst>
                <a:ext uri="{FF2B5EF4-FFF2-40B4-BE49-F238E27FC236}">
                  <a16:creationId xmlns:a16="http://schemas.microsoft.com/office/drawing/2014/main" id="{2411CDDB-D746-4AA4-A1F0-D5412000D95D}"/>
                </a:ext>
              </a:extLst>
            </p:cNvPr>
            <p:cNvSpPr/>
            <p:nvPr/>
          </p:nvSpPr>
          <p:spPr>
            <a:xfrm>
              <a:off x="6578516" y="2182047"/>
              <a:ext cx="117272" cy="78759"/>
            </a:xfrm>
            <a:custGeom>
              <a:avLst/>
              <a:gdLst>
                <a:gd name="connsiteX0" fmla="*/ 84 w 117272"/>
                <a:gd name="connsiteY0" fmla="*/ 766 h 78759"/>
                <a:gd name="connsiteX1" fmla="*/ 88984 w 117272"/>
                <a:gd name="connsiteY1" fmla="*/ 10291 h 78759"/>
                <a:gd name="connsiteX2" fmla="*/ 111209 w 117272"/>
                <a:gd name="connsiteY2" fmla="*/ 78553 h 78759"/>
                <a:gd name="connsiteX3" fmla="*/ 115972 w 117272"/>
                <a:gd name="connsiteY3" fmla="*/ 30928 h 78759"/>
                <a:gd name="connsiteX4" fmla="*/ 106447 w 117272"/>
                <a:gd name="connsiteY4" fmla="*/ 15053 h 78759"/>
                <a:gd name="connsiteX5" fmla="*/ 84 w 117272"/>
                <a:gd name="connsiteY5" fmla="*/ 766 h 78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272" h="78759">
                  <a:moveTo>
                    <a:pt x="84" y="766"/>
                  </a:moveTo>
                  <a:cubicBezTo>
                    <a:pt x="-2826" y="-28"/>
                    <a:pt x="70463" y="-2674"/>
                    <a:pt x="88984" y="10291"/>
                  </a:cubicBezTo>
                  <a:cubicBezTo>
                    <a:pt x="107505" y="23256"/>
                    <a:pt x="106711" y="75114"/>
                    <a:pt x="111209" y="78553"/>
                  </a:cubicBezTo>
                  <a:cubicBezTo>
                    <a:pt x="115707" y="81992"/>
                    <a:pt x="116766" y="41511"/>
                    <a:pt x="115972" y="30928"/>
                  </a:cubicBezTo>
                  <a:cubicBezTo>
                    <a:pt x="115178" y="20345"/>
                    <a:pt x="123380" y="20080"/>
                    <a:pt x="106447" y="15053"/>
                  </a:cubicBezTo>
                  <a:cubicBezTo>
                    <a:pt x="89514" y="10026"/>
                    <a:pt x="2994" y="1560"/>
                    <a:pt x="84" y="7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0" name="フリーフォーム: 図形 1449">
              <a:extLst>
                <a:ext uri="{FF2B5EF4-FFF2-40B4-BE49-F238E27FC236}">
                  <a16:creationId xmlns:a16="http://schemas.microsoft.com/office/drawing/2014/main" id="{191B80CB-AF81-4911-91F7-EB1F5292D0A0}"/>
                </a:ext>
              </a:extLst>
            </p:cNvPr>
            <p:cNvSpPr/>
            <p:nvPr/>
          </p:nvSpPr>
          <p:spPr>
            <a:xfrm>
              <a:off x="6589712" y="2373000"/>
              <a:ext cx="104184" cy="225804"/>
            </a:xfrm>
            <a:custGeom>
              <a:avLst/>
              <a:gdLst>
                <a:gd name="connsiteX0" fmla="*/ 28576 w 104184"/>
                <a:gd name="connsiteY0" fmla="*/ 313 h 225804"/>
                <a:gd name="connsiteX1" fmla="*/ 1 w 104184"/>
                <a:gd name="connsiteY1" fmla="*/ 71750 h 225804"/>
                <a:gd name="connsiteX2" fmla="*/ 30163 w 104184"/>
                <a:gd name="connsiteY2" fmla="*/ 117788 h 225804"/>
                <a:gd name="connsiteX3" fmla="*/ 103188 w 104184"/>
                <a:gd name="connsiteY3" fmla="*/ 174938 h 225804"/>
                <a:gd name="connsiteX4" fmla="*/ 71438 w 104184"/>
                <a:gd name="connsiteY4" fmla="*/ 170175 h 225804"/>
                <a:gd name="connsiteX5" fmla="*/ 55563 w 104184"/>
                <a:gd name="connsiteY5" fmla="*/ 225738 h 225804"/>
                <a:gd name="connsiteX6" fmla="*/ 60326 w 104184"/>
                <a:gd name="connsiteY6" fmla="*/ 157475 h 225804"/>
                <a:gd name="connsiteX7" fmla="*/ 7938 w 104184"/>
                <a:gd name="connsiteY7" fmla="*/ 101913 h 225804"/>
                <a:gd name="connsiteX8" fmla="*/ 28576 w 104184"/>
                <a:gd name="connsiteY8" fmla="*/ 313 h 225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184" h="225804">
                  <a:moveTo>
                    <a:pt x="28576" y="313"/>
                  </a:moveTo>
                  <a:cubicBezTo>
                    <a:pt x="27253" y="-4714"/>
                    <a:pt x="-263" y="52171"/>
                    <a:pt x="1" y="71750"/>
                  </a:cubicBezTo>
                  <a:cubicBezTo>
                    <a:pt x="265" y="91329"/>
                    <a:pt x="12965" y="100590"/>
                    <a:pt x="30163" y="117788"/>
                  </a:cubicBezTo>
                  <a:cubicBezTo>
                    <a:pt x="47361" y="134986"/>
                    <a:pt x="96309" y="166207"/>
                    <a:pt x="103188" y="174938"/>
                  </a:cubicBezTo>
                  <a:cubicBezTo>
                    <a:pt x="110067" y="183669"/>
                    <a:pt x="79376" y="161708"/>
                    <a:pt x="71438" y="170175"/>
                  </a:cubicBezTo>
                  <a:cubicBezTo>
                    <a:pt x="63501" y="178642"/>
                    <a:pt x="57415" y="227855"/>
                    <a:pt x="55563" y="225738"/>
                  </a:cubicBezTo>
                  <a:cubicBezTo>
                    <a:pt x="53711" y="223621"/>
                    <a:pt x="68264" y="178113"/>
                    <a:pt x="60326" y="157475"/>
                  </a:cubicBezTo>
                  <a:cubicBezTo>
                    <a:pt x="52389" y="136838"/>
                    <a:pt x="12171" y="124403"/>
                    <a:pt x="7938" y="101913"/>
                  </a:cubicBezTo>
                  <a:cubicBezTo>
                    <a:pt x="3705" y="79423"/>
                    <a:pt x="29899" y="5340"/>
                    <a:pt x="28576" y="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1" name="フリーフォーム: 図形 1450">
              <a:extLst>
                <a:ext uri="{FF2B5EF4-FFF2-40B4-BE49-F238E27FC236}">
                  <a16:creationId xmlns:a16="http://schemas.microsoft.com/office/drawing/2014/main" id="{50D07AA6-2964-4B13-BB7B-1C76357AA9B2}"/>
                </a:ext>
              </a:extLst>
            </p:cNvPr>
            <p:cNvSpPr/>
            <p:nvPr/>
          </p:nvSpPr>
          <p:spPr>
            <a:xfrm>
              <a:off x="6490742" y="2470139"/>
              <a:ext cx="75159" cy="139429"/>
            </a:xfrm>
            <a:custGeom>
              <a:avLst/>
              <a:gdLst>
                <a:gd name="connsiteX0" fmla="*/ 51346 w 75159"/>
                <a:gd name="connsiteY0" fmla="*/ 11 h 139429"/>
                <a:gd name="connsiteX1" fmla="*/ 546 w 75159"/>
                <a:gd name="connsiteY1" fmla="*/ 93674 h 139429"/>
                <a:gd name="connsiteX2" fmla="*/ 27533 w 75159"/>
                <a:gd name="connsiteY2" fmla="*/ 136536 h 139429"/>
                <a:gd name="connsiteX3" fmla="*/ 75158 w 75159"/>
                <a:gd name="connsiteY3" fmla="*/ 134949 h 139429"/>
                <a:gd name="connsiteX4" fmla="*/ 29121 w 75159"/>
                <a:gd name="connsiteY4" fmla="*/ 130186 h 139429"/>
                <a:gd name="connsiteX5" fmla="*/ 18008 w 75159"/>
                <a:gd name="connsiteY5" fmla="*/ 100024 h 139429"/>
                <a:gd name="connsiteX6" fmla="*/ 51346 w 75159"/>
                <a:gd name="connsiteY6" fmla="*/ 11 h 13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159" h="139429">
                  <a:moveTo>
                    <a:pt x="51346" y="11"/>
                  </a:moveTo>
                  <a:cubicBezTo>
                    <a:pt x="48436" y="-1047"/>
                    <a:pt x="4515" y="70920"/>
                    <a:pt x="546" y="93674"/>
                  </a:cubicBezTo>
                  <a:cubicBezTo>
                    <a:pt x="-3423" y="116428"/>
                    <a:pt x="15098" y="129657"/>
                    <a:pt x="27533" y="136536"/>
                  </a:cubicBezTo>
                  <a:cubicBezTo>
                    <a:pt x="39968" y="143415"/>
                    <a:pt x="74893" y="136007"/>
                    <a:pt x="75158" y="134949"/>
                  </a:cubicBezTo>
                  <a:cubicBezTo>
                    <a:pt x="75423" y="133891"/>
                    <a:pt x="38646" y="136007"/>
                    <a:pt x="29121" y="130186"/>
                  </a:cubicBezTo>
                  <a:cubicBezTo>
                    <a:pt x="19596" y="124365"/>
                    <a:pt x="16685" y="114841"/>
                    <a:pt x="18008" y="100024"/>
                  </a:cubicBezTo>
                  <a:cubicBezTo>
                    <a:pt x="19331" y="85207"/>
                    <a:pt x="54256" y="1069"/>
                    <a:pt x="51346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2" name="フリーフォーム: 図形 1451">
              <a:extLst>
                <a:ext uri="{FF2B5EF4-FFF2-40B4-BE49-F238E27FC236}">
                  <a16:creationId xmlns:a16="http://schemas.microsoft.com/office/drawing/2014/main" id="{643EDDB5-4C0B-4ED7-A1D2-9BCF6CDB3A04}"/>
                </a:ext>
              </a:extLst>
            </p:cNvPr>
            <p:cNvSpPr/>
            <p:nvPr/>
          </p:nvSpPr>
          <p:spPr>
            <a:xfrm>
              <a:off x="6632204" y="2271700"/>
              <a:ext cx="149597" cy="90030"/>
            </a:xfrm>
            <a:custGeom>
              <a:avLst/>
              <a:gdLst>
                <a:gd name="connsiteX0" fmla="*/ 106734 w 149597"/>
                <a:gd name="connsiteY0" fmla="*/ 13 h 90030"/>
                <a:gd name="connsiteX1" fmla="*/ 65459 w 149597"/>
                <a:gd name="connsiteY1" fmla="*/ 71450 h 90030"/>
                <a:gd name="connsiteX2" fmla="*/ 371 w 149597"/>
                <a:gd name="connsiteY2" fmla="*/ 88913 h 90030"/>
                <a:gd name="connsiteX3" fmla="*/ 97209 w 149597"/>
                <a:gd name="connsiteY3" fmla="*/ 84150 h 90030"/>
                <a:gd name="connsiteX4" fmla="*/ 149596 w 149597"/>
                <a:gd name="connsiteY4" fmla="*/ 50813 h 90030"/>
                <a:gd name="connsiteX5" fmla="*/ 95621 w 149597"/>
                <a:gd name="connsiteY5" fmla="*/ 65100 h 90030"/>
                <a:gd name="connsiteX6" fmla="*/ 106734 w 149597"/>
                <a:gd name="connsiteY6" fmla="*/ 13 h 9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597" h="90030">
                  <a:moveTo>
                    <a:pt x="106734" y="13"/>
                  </a:moveTo>
                  <a:cubicBezTo>
                    <a:pt x="101707" y="1071"/>
                    <a:pt x="83186" y="56633"/>
                    <a:pt x="65459" y="71450"/>
                  </a:cubicBezTo>
                  <a:cubicBezTo>
                    <a:pt x="47732" y="86267"/>
                    <a:pt x="-4921" y="86796"/>
                    <a:pt x="371" y="88913"/>
                  </a:cubicBezTo>
                  <a:cubicBezTo>
                    <a:pt x="5663" y="91030"/>
                    <a:pt x="72338" y="90500"/>
                    <a:pt x="97209" y="84150"/>
                  </a:cubicBezTo>
                  <a:cubicBezTo>
                    <a:pt x="122080" y="77800"/>
                    <a:pt x="149861" y="53988"/>
                    <a:pt x="149596" y="50813"/>
                  </a:cubicBezTo>
                  <a:cubicBezTo>
                    <a:pt x="149331" y="47638"/>
                    <a:pt x="103294" y="70392"/>
                    <a:pt x="95621" y="65100"/>
                  </a:cubicBezTo>
                  <a:cubicBezTo>
                    <a:pt x="87948" y="59808"/>
                    <a:pt x="111761" y="-1045"/>
                    <a:pt x="106734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3" name="フリーフォーム: 図形 1452">
              <a:extLst>
                <a:ext uri="{FF2B5EF4-FFF2-40B4-BE49-F238E27FC236}">
                  <a16:creationId xmlns:a16="http://schemas.microsoft.com/office/drawing/2014/main" id="{75E42592-B423-4D49-9D9A-AE0EA1D1DE29}"/>
                </a:ext>
              </a:extLst>
            </p:cNvPr>
            <p:cNvSpPr/>
            <p:nvPr/>
          </p:nvSpPr>
          <p:spPr>
            <a:xfrm>
              <a:off x="6517995" y="2257287"/>
              <a:ext cx="108233" cy="128980"/>
            </a:xfrm>
            <a:custGeom>
              <a:avLst/>
              <a:gdLst>
                <a:gd name="connsiteX0" fmla="*/ 108230 w 108233"/>
                <a:gd name="connsiteY0" fmla="*/ 138 h 128980"/>
                <a:gd name="connsiteX1" fmla="*/ 44730 w 108233"/>
                <a:gd name="connsiteY1" fmla="*/ 57288 h 128980"/>
                <a:gd name="connsiteX2" fmla="*/ 51080 w 108233"/>
                <a:gd name="connsiteY2" fmla="*/ 98563 h 128980"/>
                <a:gd name="connsiteX3" fmla="*/ 1868 w 108233"/>
                <a:gd name="connsiteY3" fmla="*/ 77926 h 128980"/>
                <a:gd name="connsiteX4" fmla="*/ 9805 w 108233"/>
                <a:gd name="connsiteY4" fmla="*/ 128726 h 128980"/>
                <a:gd name="connsiteX5" fmla="*/ 5043 w 108233"/>
                <a:gd name="connsiteY5" fmla="*/ 52526 h 128980"/>
                <a:gd name="connsiteX6" fmla="*/ 41555 w 108233"/>
                <a:gd name="connsiteY6" fmla="*/ 74751 h 128980"/>
                <a:gd name="connsiteX7" fmla="*/ 108230 w 108233"/>
                <a:gd name="connsiteY7" fmla="*/ 138 h 128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233" h="128980">
                  <a:moveTo>
                    <a:pt x="108230" y="138"/>
                  </a:moveTo>
                  <a:cubicBezTo>
                    <a:pt x="108759" y="-2773"/>
                    <a:pt x="54255" y="40884"/>
                    <a:pt x="44730" y="57288"/>
                  </a:cubicBezTo>
                  <a:cubicBezTo>
                    <a:pt x="35205" y="73692"/>
                    <a:pt x="58224" y="95123"/>
                    <a:pt x="51080" y="98563"/>
                  </a:cubicBezTo>
                  <a:cubicBezTo>
                    <a:pt x="43936" y="102003"/>
                    <a:pt x="8747" y="72899"/>
                    <a:pt x="1868" y="77926"/>
                  </a:cubicBezTo>
                  <a:cubicBezTo>
                    <a:pt x="-5011" y="82953"/>
                    <a:pt x="9276" y="132959"/>
                    <a:pt x="9805" y="128726"/>
                  </a:cubicBezTo>
                  <a:cubicBezTo>
                    <a:pt x="10334" y="124493"/>
                    <a:pt x="-249" y="61522"/>
                    <a:pt x="5043" y="52526"/>
                  </a:cubicBezTo>
                  <a:cubicBezTo>
                    <a:pt x="10335" y="43530"/>
                    <a:pt x="27532" y="77926"/>
                    <a:pt x="41555" y="74751"/>
                  </a:cubicBezTo>
                  <a:cubicBezTo>
                    <a:pt x="55578" y="71576"/>
                    <a:pt x="107701" y="3049"/>
                    <a:pt x="108230" y="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4" name="フリーフォーム: 図形 1453">
              <a:extLst>
                <a:ext uri="{FF2B5EF4-FFF2-40B4-BE49-F238E27FC236}">
                  <a16:creationId xmlns:a16="http://schemas.microsoft.com/office/drawing/2014/main" id="{8E76D51E-97E5-40BA-A711-B03A702778E2}"/>
                </a:ext>
              </a:extLst>
            </p:cNvPr>
            <p:cNvSpPr/>
            <p:nvPr/>
          </p:nvSpPr>
          <p:spPr>
            <a:xfrm>
              <a:off x="6476181" y="2206605"/>
              <a:ext cx="51620" cy="103500"/>
            </a:xfrm>
            <a:custGeom>
              <a:avLst/>
              <a:gdLst>
                <a:gd name="connsiteX0" fmla="*/ 51619 w 51620"/>
                <a:gd name="connsiteY0" fmla="*/ 20 h 103500"/>
                <a:gd name="connsiteX1" fmla="*/ 2407 w 51620"/>
                <a:gd name="connsiteY1" fmla="*/ 57170 h 103500"/>
                <a:gd name="connsiteX2" fmla="*/ 42094 w 51620"/>
                <a:gd name="connsiteY2" fmla="*/ 103208 h 103500"/>
                <a:gd name="connsiteX3" fmla="*/ 15107 w 51620"/>
                <a:gd name="connsiteY3" fmla="*/ 76220 h 103500"/>
                <a:gd name="connsiteX4" fmla="*/ 819 w 51620"/>
                <a:gd name="connsiteY4" fmla="*/ 63520 h 103500"/>
                <a:gd name="connsiteX5" fmla="*/ 51619 w 51620"/>
                <a:gd name="connsiteY5" fmla="*/ 20 h 10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620" h="103500">
                  <a:moveTo>
                    <a:pt x="51619" y="20"/>
                  </a:moveTo>
                  <a:cubicBezTo>
                    <a:pt x="51884" y="-1038"/>
                    <a:pt x="3994" y="39972"/>
                    <a:pt x="2407" y="57170"/>
                  </a:cubicBezTo>
                  <a:cubicBezTo>
                    <a:pt x="819" y="74368"/>
                    <a:pt x="39977" y="100033"/>
                    <a:pt x="42094" y="103208"/>
                  </a:cubicBezTo>
                  <a:cubicBezTo>
                    <a:pt x="44211" y="106383"/>
                    <a:pt x="21986" y="82835"/>
                    <a:pt x="15107" y="76220"/>
                  </a:cubicBezTo>
                  <a:cubicBezTo>
                    <a:pt x="8228" y="69605"/>
                    <a:pt x="-3150" y="74103"/>
                    <a:pt x="819" y="63520"/>
                  </a:cubicBezTo>
                  <a:cubicBezTo>
                    <a:pt x="4788" y="52937"/>
                    <a:pt x="51354" y="1078"/>
                    <a:pt x="51619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5" name="フリーフォーム: 図形 1454">
              <a:extLst>
                <a:ext uri="{FF2B5EF4-FFF2-40B4-BE49-F238E27FC236}">
                  <a16:creationId xmlns:a16="http://schemas.microsoft.com/office/drawing/2014/main" id="{7F3C66CA-FF22-495C-AD46-473A64125C47}"/>
                </a:ext>
              </a:extLst>
            </p:cNvPr>
            <p:cNvSpPr/>
            <p:nvPr/>
          </p:nvSpPr>
          <p:spPr>
            <a:xfrm>
              <a:off x="6630988" y="2373009"/>
              <a:ext cx="195282" cy="78132"/>
            </a:xfrm>
            <a:custGeom>
              <a:avLst/>
              <a:gdLst>
                <a:gd name="connsiteX0" fmla="*/ 0 w 195282"/>
                <a:gd name="connsiteY0" fmla="*/ 304 h 78132"/>
                <a:gd name="connsiteX1" fmla="*/ 85725 w 195282"/>
                <a:gd name="connsiteY1" fmla="*/ 57454 h 78132"/>
                <a:gd name="connsiteX2" fmla="*/ 85725 w 195282"/>
                <a:gd name="connsiteY2" fmla="*/ 78091 h 78132"/>
                <a:gd name="connsiteX3" fmla="*/ 106362 w 195282"/>
                <a:gd name="connsiteY3" fmla="*/ 62216 h 78132"/>
                <a:gd name="connsiteX4" fmla="*/ 195262 w 195282"/>
                <a:gd name="connsiteY4" fmla="*/ 43166 h 78132"/>
                <a:gd name="connsiteX5" fmla="*/ 114300 w 195282"/>
                <a:gd name="connsiteY5" fmla="*/ 46341 h 78132"/>
                <a:gd name="connsiteX6" fmla="*/ 85725 w 195282"/>
                <a:gd name="connsiteY6" fmla="*/ 35229 h 78132"/>
                <a:gd name="connsiteX7" fmla="*/ 0 w 195282"/>
                <a:gd name="connsiteY7" fmla="*/ 304 h 7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5282" h="78132">
                  <a:moveTo>
                    <a:pt x="0" y="304"/>
                  </a:moveTo>
                  <a:cubicBezTo>
                    <a:pt x="0" y="4008"/>
                    <a:pt x="71437" y="44489"/>
                    <a:pt x="85725" y="57454"/>
                  </a:cubicBezTo>
                  <a:cubicBezTo>
                    <a:pt x="100013" y="70419"/>
                    <a:pt x="82286" y="77297"/>
                    <a:pt x="85725" y="78091"/>
                  </a:cubicBezTo>
                  <a:cubicBezTo>
                    <a:pt x="89164" y="78885"/>
                    <a:pt x="88106" y="68037"/>
                    <a:pt x="106362" y="62216"/>
                  </a:cubicBezTo>
                  <a:cubicBezTo>
                    <a:pt x="124618" y="56395"/>
                    <a:pt x="193939" y="45812"/>
                    <a:pt x="195262" y="43166"/>
                  </a:cubicBezTo>
                  <a:cubicBezTo>
                    <a:pt x="196585" y="40520"/>
                    <a:pt x="132556" y="47664"/>
                    <a:pt x="114300" y="46341"/>
                  </a:cubicBezTo>
                  <a:cubicBezTo>
                    <a:pt x="96044" y="45018"/>
                    <a:pt x="101600" y="42637"/>
                    <a:pt x="85725" y="35229"/>
                  </a:cubicBezTo>
                  <a:cubicBezTo>
                    <a:pt x="69850" y="27821"/>
                    <a:pt x="0" y="-3400"/>
                    <a:pt x="0" y="3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6" name="フリーフォーム: 図形 1455">
              <a:extLst>
                <a:ext uri="{FF2B5EF4-FFF2-40B4-BE49-F238E27FC236}">
                  <a16:creationId xmlns:a16="http://schemas.microsoft.com/office/drawing/2014/main" id="{7D3F4E5B-3A9B-4074-861D-3692970D048E}"/>
                </a:ext>
              </a:extLst>
            </p:cNvPr>
            <p:cNvSpPr/>
            <p:nvPr/>
          </p:nvSpPr>
          <p:spPr>
            <a:xfrm>
              <a:off x="6542089" y="2473248"/>
              <a:ext cx="60991" cy="123693"/>
            </a:xfrm>
            <a:custGeom>
              <a:avLst/>
              <a:gdLst>
                <a:gd name="connsiteX0" fmla="*/ 15874 w 60991"/>
                <a:gd name="connsiteY0" fmla="*/ 77 h 123693"/>
                <a:gd name="connsiteX1" fmla="*/ 1586 w 60991"/>
                <a:gd name="connsiteY1" fmla="*/ 60402 h 123693"/>
                <a:gd name="connsiteX2" fmla="*/ 60324 w 60991"/>
                <a:gd name="connsiteY2" fmla="*/ 122315 h 123693"/>
                <a:gd name="connsiteX3" fmla="*/ 34924 w 60991"/>
                <a:gd name="connsiteY3" fmla="*/ 104852 h 123693"/>
                <a:gd name="connsiteX4" fmla="*/ 6349 w 60991"/>
                <a:gd name="connsiteY4" fmla="*/ 73102 h 123693"/>
                <a:gd name="connsiteX5" fmla="*/ 15874 w 60991"/>
                <a:gd name="connsiteY5" fmla="*/ 77 h 123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991" h="123693">
                  <a:moveTo>
                    <a:pt x="15874" y="77"/>
                  </a:moveTo>
                  <a:cubicBezTo>
                    <a:pt x="15080" y="-2040"/>
                    <a:pt x="-5822" y="40029"/>
                    <a:pt x="1586" y="60402"/>
                  </a:cubicBezTo>
                  <a:cubicBezTo>
                    <a:pt x="8994" y="80775"/>
                    <a:pt x="54768" y="114907"/>
                    <a:pt x="60324" y="122315"/>
                  </a:cubicBezTo>
                  <a:cubicBezTo>
                    <a:pt x="65880" y="129723"/>
                    <a:pt x="34924" y="104852"/>
                    <a:pt x="34924" y="104852"/>
                  </a:cubicBezTo>
                  <a:cubicBezTo>
                    <a:pt x="25928" y="96650"/>
                    <a:pt x="11111" y="84214"/>
                    <a:pt x="6349" y="73102"/>
                  </a:cubicBezTo>
                  <a:cubicBezTo>
                    <a:pt x="1587" y="61990"/>
                    <a:pt x="16668" y="2194"/>
                    <a:pt x="15874" y="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7" name="フリーフォーム: 図形 1456">
              <a:extLst>
                <a:ext uri="{FF2B5EF4-FFF2-40B4-BE49-F238E27FC236}">
                  <a16:creationId xmlns:a16="http://schemas.microsoft.com/office/drawing/2014/main" id="{FBE72A26-406A-4AA9-90E9-67EAC8F945A2}"/>
                </a:ext>
              </a:extLst>
            </p:cNvPr>
            <p:cNvSpPr/>
            <p:nvPr/>
          </p:nvSpPr>
          <p:spPr>
            <a:xfrm>
              <a:off x="6651149" y="2554288"/>
              <a:ext cx="157639" cy="59413"/>
            </a:xfrm>
            <a:custGeom>
              <a:avLst/>
              <a:gdLst>
                <a:gd name="connsiteX0" fmla="*/ 476 w 157639"/>
                <a:gd name="connsiteY0" fmla="*/ 14287 h 59413"/>
                <a:gd name="connsiteX1" fmla="*/ 108426 w 157639"/>
                <a:gd name="connsiteY1" fmla="*/ 15875 h 59413"/>
                <a:gd name="connsiteX2" fmla="*/ 157639 w 157639"/>
                <a:gd name="connsiteY2" fmla="*/ 0 h 59413"/>
                <a:gd name="connsiteX3" fmla="*/ 100489 w 157639"/>
                <a:gd name="connsiteY3" fmla="*/ 20637 h 59413"/>
                <a:gd name="connsiteX4" fmla="*/ 79851 w 157639"/>
                <a:gd name="connsiteY4" fmla="*/ 55562 h 59413"/>
                <a:gd name="connsiteX5" fmla="*/ 60801 w 157639"/>
                <a:gd name="connsiteY5" fmla="*/ 52387 h 59413"/>
                <a:gd name="connsiteX6" fmla="*/ 51276 w 157639"/>
                <a:gd name="connsiteY6" fmla="*/ 58737 h 59413"/>
                <a:gd name="connsiteX7" fmla="*/ 67151 w 157639"/>
                <a:gd name="connsiteY7" fmla="*/ 33337 h 59413"/>
                <a:gd name="connsiteX8" fmla="*/ 476 w 157639"/>
                <a:gd name="connsiteY8" fmla="*/ 14287 h 59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639" h="59413">
                  <a:moveTo>
                    <a:pt x="476" y="14287"/>
                  </a:moveTo>
                  <a:cubicBezTo>
                    <a:pt x="7355" y="11377"/>
                    <a:pt x="82232" y="18256"/>
                    <a:pt x="108426" y="15875"/>
                  </a:cubicBezTo>
                  <a:cubicBezTo>
                    <a:pt x="134620" y="13494"/>
                    <a:pt x="157639" y="0"/>
                    <a:pt x="157639" y="0"/>
                  </a:cubicBezTo>
                  <a:cubicBezTo>
                    <a:pt x="156316" y="794"/>
                    <a:pt x="113454" y="11377"/>
                    <a:pt x="100489" y="20637"/>
                  </a:cubicBezTo>
                  <a:cubicBezTo>
                    <a:pt x="87524" y="29897"/>
                    <a:pt x="86466" y="50270"/>
                    <a:pt x="79851" y="55562"/>
                  </a:cubicBezTo>
                  <a:cubicBezTo>
                    <a:pt x="73236" y="60854"/>
                    <a:pt x="65564" y="51858"/>
                    <a:pt x="60801" y="52387"/>
                  </a:cubicBezTo>
                  <a:cubicBezTo>
                    <a:pt x="56039" y="52916"/>
                    <a:pt x="50218" y="61912"/>
                    <a:pt x="51276" y="58737"/>
                  </a:cubicBezTo>
                  <a:cubicBezTo>
                    <a:pt x="52334" y="55562"/>
                    <a:pt x="70855" y="40745"/>
                    <a:pt x="67151" y="33337"/>
                  </a:cubicBezTo>
                  <a:cubicBezTo>
                    <a:pt x="63447" y="25929"/>
                    <a:pt x="-6403" y="17197"/>
                    <a:pt x="476" y="142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8" name="フリーフォーム: 図形 1457">
              <a:extLst>
                <a:ext uri="{FF2B5EF4-FFF2-40B4-BE49-F238E27FC236}">
                  <a16:creationId xmlns:a16="http://schemas.microsoft.com/office/drawing/2014/main" id="{7210C614-C76A-42AB-AA74-9032C1EE7E2D}"/>
                </a:ext>
              </a:extLst>
            </p:cNvPr>
            <p:cNvSpPr/>
            <p:nvPr/>
          </p:nvSpPr>
          <p:spPr>
            <a:xfrm>
              <a:off x="6591174" y="2260494"/>
              <a:ext cx="109785" cy="65143"/>
            </a:xfrm>
            <a:custGeom>
              <a:avLst/>
              <a:gdLst>
                <a:gd name="connsiteX0" fmla="*/ 109664 w 109785"/>
                <a:gd name="connsiteY0" fmla="*/ 106 h 65143"/>
                <a:gd name="connsiteX1" fmla="*/ 47751 w 109785"/>
                <a:gd name="connsiteY1" fmla="*/ 46144 h 65143"/>
                <a:gd name="connsiteX2" fmla="*/ 126 w 109785"/>
                <a:gd name="connsiteY2" fmla="*/ 62019 h 65143"/>
                <a:gd name="connsiteX3" fmla="*/ 62039 w 109785"/>
                <a:gd name="connsiteY3" fmla="*/ 60431 h 65143"/>
                <a:gd name="connsiteX4" fmla="*/ 109664 w 109785"/>
                <a:gd name="connsiteY4" fmla="*/ 106 h 65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785" h="65143">
                  <a:moveTo>
                    <a:pt x="109664" y="106"/>
                  </a:moveTo>
                  <a:cubicBezTo>
                    <a:pt x="107283" y="-2275"/>
                    <a:pt x="66007" y="35825"/>
                    <a:pt x="47751" y="46144"/>
                  </a:cubicBezTo>
                  <a:cubicBezTo>
                    <a:pt x="29495" y="56463"/>
                    <a:pt x="-2255" y="59638"/>
                    <a:pt x="126" y="62019"/>
                  </a:cubicBezTo>
                  <a:cubicBezTo>
                    <a:pt x="2507" y="64400"/>
                    <a:pt x="45370" y="68368"/>
                    <a:pt x="62039" y="60431"/>
                  </a:cubicBezTo>
                  <a:cubicBezTo>
                    <a:pt x="78708" y="52494"/>
                    <a:pt x="112045" y="2487"/>
                    <a:pt x="109664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9" name="フリーフォーム: 図形 1458">
              <a:extLst>
                <a:ext uri="{FF2B5EF4-FFF2-40B4-BE49-F238E27FC236}">
                  <a16:creationId xmlns:a16="http://schemas.microsoft.com/office/drawing/2014/main" id="{825B90AD-2C08-4518-8905-385989F26CDA}"/>
                </a:ext>
              </a:extLst>
            </p:cNvPr>
            <p:cNvSpPr/>
            <p:nvPr/>
          </p:nvSpPr>
          <p:spPr>
            <a:xfrm>
              <a:off x="6492464" y="2384408"/>
              <a:ext cx="89324" cy="104872"/>
            </a:xfrm>
            <a:custGeom>
              <a:avLst/>
              <a:gdLst>
                <a:gd name="connsiteX0" fmla="*/ 411 w 89324"/>
                <a:gd name="connsiteY0" fmla="*/ 17 h 104872"/>
                <a:gd name="connsiteX1" fmla="*/ 35336 w 89324"/>
                <a:gd name="connsiteY1" fmla="*/ 58755 h 104872"/>
                <a:gd name="connsiteX2" fmla="*/ 89311 w 89324"/>
                <a:gd name="connsiteY2" fmla="*/ 76217 h 104872"/>
                <a:gd name="connsiteX3" fmla="*/ 40099 w 89324"/>
                <a:gd name="connsiteY3" fmla="*/ 76217 h 104872"/>
                <a:gd name="connsiteX4" fmla="*/ 411 w 89324"/>
                <a:gd name="connsiteY4" fmla="*/ 104792 h 104872"/>
                <a:gd name="connsiteX5" fmla="*/ 55974 w 89324"/>
                <a:gd name="connsiteY5" fmla="*/ 84155 h 104872"/>
                <a:gd name="connsiteX6" fmla="*/ 17874 w 89324"/>
                <a:gd name="connsiteY6" fmla="*/ 65105 h 104872"/>
                <a:gd name="connsiteX7" fmla="*/ 411 w 89324"/>
                <a:gd name="connsiteY7" fmla="*/ 17 h 10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324" h="104872">
                  <a:moveTo>
                    <a:pt x="411" y="17"/>
                  </a:moveTo>
                  <a:cubicBezTo>
                    <a:pt x="3321" y="-1041"/>
                    <a:pt x="20519" y="46055"/>
                    <a:pt x="35336" y="58755"/>
                  </a:cubicBezTo>
                  <a:cubicBezTo>
                    <a:pt x="50153" y="71455"/>
                    <a:pt x="88517" y="73307"/>
                    <a:pt x="89311" y="76217"/>
                  </a:cubicBezTo>
                  <a:cubicBezTo>
                    <a:pt x="90105" y="79127"/>
                    <a:pt x="54916" y="71454"/>
                    <a:pt x="40099" y="76217"/>
                  </a:cubicBezTo>
                  <a:cubicBezTo>
                    <a:pt x="25282" y="80980"/>
                    <a:pt x="-2235" y="103469"/>
                    <a:pt x="411" y="104792"/>
                  </a:cubicBezTo>
                  <a:cubicBezTo>
                    <a:pt x="3057" y="106115"/>
                    <a:pt x="53064" y="90769"/>
                    <a:pt x="55974" y="84155"/>
                  </a:cubicBezTo>
                  <a:cubicBezTo>
                    <a:pt x="58884" y="77541"/>
                    <a:pt x="25018" y="74366"/>
                    <a:pt x="17874" y="65105"/>
                  </a:cubicBezTo>
                  <a:cubicBezTo>
                    <a:pt x="10730" y="55845"/>
                    <a:pt x="-2499" y="1075"/>
                    <a:pt x="411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0" name="フリーフォーム: 図形 1459">
              <a:extLst>
                <a:ext uri="{FF2B5EF4-FFF2-40B4-BE49-F238E27FC236}">
                  <a16:creationId xmlns:a16="http://schemas.microsoft.com/office/drawing/2014/main" id="{0EC65108-1A52-4494-94F7-67BC62DD2DFD}"/>
                </a:ext>
              </a:extLst>
            </p:cNvPr>
            <p:cNvSpPr/>
            <p:nvPr/>
          </p:nvSpPr>
          <p:spPr>
            <a:xfrm>
              <a:off x="6456312" y="2593920"/>
              <a:ext cx="160413" cy="51965"/>
            </a:xfrm>
            <a:custGeom>
              <a:avLst/>
              <a:gdLst>
                <a:gd name="connsiteX0" fmla="*/ 51 w 160413"/>
                <a:gd name="connsiteY0" fmla="*/ 55 h 51965"/>
                <a:gd name="connsiteX1" fmla="*/ 71488 w 160413"/>
                <a:gd name="connsiteY1" fmla="*/ 39743 h 51965"/>
                <a:gd name="connsiteX2" fmla="*/ 155626 w 160413"/>
                <a:gd name="connsiteY2" fmla="*/ 50855 h 51965"/>
                <a:gd name="connsiteX3" fmla="*/ 144513 w 160413"/>
                <a:gd name="connsiteY3" fmla="*/ 50855 h 51965"/>
                <a:gd name="connsiteX4" fmla="*/ 98476 w 160413"/>
                <a:gd name="connsiteY4" fmla="*/ 44505 h 51965"/>
                <a:gd name="connsiteX5" fmla="*/ 60376 w 160413"/>
                <a:gd name="connsiteY5" fmla="*/ 49268 h 51965"/>
                <a:gd name="connsiteX6" fmla="*/ 51 w 160413"/>
                <a:gd name="connsiteY6" fmla="*/ 55 h 5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413" h="51965">
                  <a:moveTo>
                    <a:pt x="51" y="55"/>
                  </a:moveTo>
                  <a:cubicBezTo>
                    <a:pt x="1903" y="-1532"/>
                    <a:pt x="45559" y="31276"/>
                    <a:pt x="71488" y="39743"/>
                  </a:cubicBezTo>
                  <a:cubicBezTo>
                    <a:pt x="97417" y="48210"/>
                    <a:pt x="143455" y="49003"/>
                    <a:pt x="155626" y="50855"/>
                  </a:cubicBezTo>
                  <a:cubicBezTo>
                    <a:pt x="167797" y="52707"/>
                    <a:pt x="154038" y="51913"/>
                    <a:pt x="144513" y="50855"/>
                  </a:cubicBezTo>
                  <a:cubicBezTo>
                    <a:pt x="134988" y="49797"/>
                    <a:pt x="112499" y="44769"/>
                    <a:pt x="98476" y="44505"/>
                  </a:cubicBezTo>
                  <a:cubicBezTo>
                    <a:pt x="84453" y="44241"/>
                    <a:pt x="74134" y="54030"/>
                    <a:pt x="60376" y="49268"/>
                  </a:cubicBezTo>
                  <a:cubicBezTo>
                    <a:pt x="46618" y="44506"/>
                    <a:pt x="-1801" y="1642"/>
                    <a:pt x="51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1" name="フリーフォーム: 図形 1460">
              <a:extLst>
                <a:ext uri="{FF2B5EF4-FFF2-40B4-BE49-F238E27FC236}">
                  <a16:creationId xmlns:a16="http://schemas.microsoft.com/office/drawing/2014/main" id="{8CF1F396-FF58-483B-BACF-C95E1963039F}"/>
                </a:ext>
              </a:extLst>
            </p:cNvPr>
            <p:cNvSpPr/>
            <p:nvPr/>
          </p:nvSpPr>
          <p:spPr>
            <a:xfrm>
              <a:off x="6550018" y="2666676"/>
              <a:ext cx="109581" cy="88335"/>
            </a:xfrm>
            <a:custGeom>
              <a:avLst/>
              <a:gdLst>
                <a:gd name="connsiteX0" fmla="*/ 7 w 109581"/>
                <a:gd name="connsiteY0" fmla="*/ 324 h 88335"/>
                <a:gd name="connsiteX1" fmla="*/ 82557 w 109581"/>
                <a:gd name="connsiteY1" fmla="*/ 76524 h 88335"/>
                <a:gd name="connsiteX2" fmla="*/ 84145 w 109581"/>
                <a:gd name="connsiteY2" fmla="*/ 84462 h 88335"/>
                <a:gd name="connsiteX3" fmla="*/ 109545 w 109581"/>
                <a:gd name="connsiteY3" fmla="*/ 40012 h 88335"/>
                <a:gd name="connsiteX4" fmla="*/ 77795 w 109581"/>
                <a:gd name="connsiteY4" fmla="*/ 47949 h 88335"/>
                <a:gd name="connsiteX5" fmla="*/ 7 w 109581"/>
                <a:gd name="connsiteY5" fmla="*/ 324 h 88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581" h="88335">
                  <a:moveTo>
                    <a:pt x="7" y="324"/>
                  </a:moveTo>
                  <a:cubicBezTo>
                    <a:pt x="801" y="5086"/>
                    <a:pt x="68534" y="62501"/>
                    <a:pt x="82557" y="76524"/>
                  </a:cubicBezTo>
                  <a:cubicBezTo>
                    <a:pt x="96580" y="90547"/>
                    <a:pt x="79647" y="90547"/>
                    <a:pt x="84145" y="84462"/>
                  </a:cubicBezTo>
                  <a:cubicBezTo>
                    <a:pt x="88643" y="78377"/>
                    <a:pt x="110603" y="46098"/>
                    <a:pt x="109545" y="40012"/>
                  </a:cubicBezTo>
                  <a:cubicBezTo>
                    <a:pt x="108487" y="33927"/>
                    <a:pt x="91024" y="51124"/>
                    <a:pt x="77795" y="47949"/>
                  </a:cubicBezTo>
                  <a:cubicBezTo>
                    <a:pt x="64566" y="44774"/>
                    <a:pt x="-787" y="-4438"/>
                    <a:pt x="7" y="3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2" name="フリーフォーム: 図形 1461">
              <a:extLst>
                <a:ext uri="{FF2B5EF4-FFF2-40B4-BE49-F238E27FC236}">
                  <a16:creationId xmlns:a16="http://schemas.microsoft.com/office/drawing/2014/main" id="{D2CDEB81-CF9F-486A-8B00-DCF182115B15}"/>
                </a:ext>
              </a:extLst>
            </p:cNvPr>
            <p:cNvSpPr/>
            <p:nvPr/>
          </p:nvSpPr>
          <p:spPr>
            <a:xfrm>
              <a:off x="6558738" y="2312929"/>
              <a:ext cx="121484" cy="112853"/>
            </a:xfrm>
            <a:custGeom>
              <a:avLst/>
              <a:gdLst>
                <a:gd name="connsiteX0" fmla="*/ 121462 w 121484"/>
                <a:gd name="connsiteY0" fmla="*/ 59 h 112853"/>
                <a:gd name="connsiteX1" fmla="*/ 11925 w 121484"/>
                <a:gd name="connsiteY1" fmla="*/ 58796 h 112853"/>
                <a:gd name="connsiteX2" fmla="*/ 3987 w 121484"/>
                <a:gd name="connsiteY2" fmla="*/ 112771 h 112853"/>
                <a:gd name="connsiteX3" fmla="*/ 21450 w 121484"/>
                <a:gd name="connsiteY3" fmla="*/ 69909 h 112853"/>
                <a:gd name="connsiteX4" fmla="*/ 121462 w 121484"/>
                <a:gd name="connsiteY4" fmla="*/ 59 h 11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484" h="112853">
                  <a:moveTo>
                    <a:pt x="121462" y="59"/>
                  </a:moveTo>
                  <a:cubicBezTo>
                    <a:pt x="119875" y="-1793"/>
                    <a:pt x="31504" y="40011"/>
                    <a:pt x="11925" y="58796"/>
                  </a:cubicBezTo>
                  <a:cubicBezTo>
                    <a:pt x="-7654" y="77581"/>
                    <a:pt x="2400" y="110919"/>
                    <a:pt x="3987" y="112771"/>
                  </a:cubicBezTo>
                  <a:cubicBezTo>
                    <a:pt x="5574" y="114623"/>
                    <a:pt x="4252" y="84990"/>
                    <a:pt x="21450" y="69909"/>
                  </a:cubicBezTo>
                  <a:cubicBezTo>
                    <a:pt x="38648" y="54828"/>
                    <a:pt x="123049" y="1911"/>
                    <a:pt x="121462" y="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3" name="フリーフォーム: 図形 1462">
              <a:extLst>
                <a:ext uri="{FF2B5EF4-FFF2-40B4-BE49-F238E27FC236}">
                  <a16:creationId xmlns:a16="http://schemas.microsoft.com/office/drawing/2014/main" id="{F308A4AA-D58D-46F0-BBD3-7068FA5C0380}"/>
                </a:ext>
              </a:extLst>
            </p:cNvPr>
            <p:cNvSpPr/>
            <p:nvPr/>
          </p:nvSpPr>
          <p:spPr>
            <a:xfrm>
              <a:off x="6031741" y="5768264"/>
              <a:ext cx="503224" cy="192561"/>
            </a:xfrm>
            <a:custGeom>
              <a:avLst/>
              <a:gdLst>
                <a:gd name="connsiteX0" fmla="*/ 502409 w 503224"/>
                <a:gd name="connsiteY0" fmla="*/ 3886 h 192561"/>
                <a:gd name="connsiteX1" fmla="*/ 292859 w 503224"/>
                <a:gd name="connsiteY1" fmla="*/ 38811 h 192561"/>
                <a:gd name="connsiteX2" fmla="*/ 759 w 503224"/>
                <a:gd name="connsiteY2" fmla="*/ 191211 h 192561"/>
                <a:gd name="connsiteX3" fmla="*/ 216659 w 503224"/>
                <a:gd name="connsiteY3" fmla="*/ 108661 h 192561"/>
                <a:gd name="connsiteX4" fmla="*/ 502409 w 503224"/>
                <a:gd name="connsiteY4" fmla="*/ 3886 h 19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224" h="192561">
                  <a:moveTo>
                    <a:pt x="502409" y="3886"/>
                  </a:moveTo>
                  <a:cubicBezTo>
                    <a:pt x="515109" y="-7756"/>
                    <a:pt x="376467" y="7590"/>
                    <a:pt x="292859" y="38811"/>
                  </a:cubicBezTo>
                  <a:cubicBezTo>
                    <a:pt x="209251" y="70032"/>
                    <a:pt x="13459" y="179569"/>
                    <a:pt x="759" y="191211"/>
                  </a:cubicBezTo>
                  <a:cubicBezTo>
                    <a:pt x="-11941" y="202853"/>
                    <a:pt x="137813" y="136178"/>
                    <a:pt x="216659" y="108661"/>
                  </a:cubicBezTo>
                  <a:cubicBezTo>
                    <a:pt x="295505" y="81144"/>
                    <a:pt x="489709" y="15528"/>
                    <a:pt x="502409" y="38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4" name="フリーフォーム: 図形 1463">
              <a:extLst>
                <a:ext uri="{FF2B5EF4-FFF2-40B4-BE49-F238E27FC236}">
                  <a16:creationId xmlns:a16="http://schemas.microsoft.com/office/drawing/2014/main" id="{E85C08A2-5C4E-4750-943B-B65FB9CE44C6}"/>
                </a:ext>
              </a:extLst>
            </p:cNvPr>
            <p:cNvSpPr/>
            <p:nvPr/>
          </p:nvSpPr>
          <p:spPr>
            <a:xfrm>
              <a:off x="4708402" y="6023706"/>
              <a:ext cx="1035173" cy="495178"/>
            </a:xfrm>
            <a:custGeom>
              <a:avLst/>
              <a:gdLst>
                <a:gd name="connsiteX0" fmla="*/ 123 w 1035173"/>
                <a:gd name="connsiteY0" fmla="*/ 494569 h 495178"/>
                <a:gd name="connsiteX1" fmla="*/ 431923 w 1035173"/>
                <a:gd name="connsiteY1" fmla="*/ 294544 h 495178"/>
                <a:gd name="connsiteX2" fmla="*/ 670048 w 1035173"/>
                <a:gd name="connsiteY2" fmla="*/ 173894 h 495178"/>
                <a:gd name="connsiteX3" fmla="*/ 1035173 w 1035173"/>
                <a:gd name="connsiteY3" fmla="*/ 2444 h 495178"/>
                <a:gd name="connsiteX4" fmla="*/ 673223 w 1035173"/>
                <a:gd name="connsiteY4" fmla="*/ 72294 h 495178"/>
                <a:gd name="connsiteX5" fmla="*/ 806573 w 1035173"/>
                <a:gd name="connsiteY5" fmla="*/ 65944 h 495178"/>
                <a:gd name="connsiteX6" fmla="*/ 476373 w 1035173"/>
                <a:gd name="connsiteY6" fmla="*/ 224694 h 495178"/>
                <a:gd name="connsiteX7" fmla="*/ 123 w 1035173"/>
                <a:gd name="connsiteY7" fmla="*/ 494569 h 495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5173" h="495178">
                  <a:moveTo>
                    <a:pt x="123" y="494569"/>
                  </a:moveTo>
                  <a:cubicBezTo>
                    <a:pt x="-7285" y="506211"/>
                    <a:pt x="320269" y="347990"/>
                    <a:pt x="431923" y="294544"/>
                  </a:cubicBezTo>
                  <a:cubicBezTo>
                    <a:pt x="543577" y="241098"/>
                    <a:pt x="569507" y="222577"/>
                    <a:pt x="670048" y="173894"/>
                  </a:cubicBezTo>
                  <a:cubicBezTo>
                    <a:pt x="770589" y="125211"/>
                    <a:pt x="1034644" y="19377"/>
                    <a:pt x="1035173" y="2444"/>
                  </a:cubicBezTo>
                  <a:cubicBezTo>
                    <a:pt x="1035702" y="-14489"/>
                    <a:pt x="711323" y="61711"/>
                    <a:pt x="673223" y="72294"/>
                  </a:cubicBezTo>
                  <a:cubicBezTo>
                    <a:pt x="635123" y="82877"/>
                    <a:pt x="839381" y="40544"/>
                    <a:pt x="806573" y="65944"/>
                  </a:cubicBezTo>
                  <a:cubicBezTo>
                    <a:pt x="773765" y="91344"/>
                    <a:pt x="610252" y="150611"/>
                    <a:pt x="476373" y="224694"/>
                  </a:cubicBezTo>
                  <a:cubicBezTo>
                    <a:pt x="342494" y="298777"/>
                    <a:pt x="7531" y="482927"/>
                    <a:pt x="123" y="4945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5" name="フリーフォーム: 図形 1464">
              <a:extLst>
                <a:ext uri="{FF2B5EF4-FFF2-40B4-BE49-F238E27FC236}">
                  <a16:creationId xmlns:a16="http://schemas.microsoft.com/office/drawing/2014/main" id="{465C6F4F-8CC4-4BAA-804D-2DC0806D4D83}"/>
                </a:ext>
              </a:extLst>
            </p:cNvPr>
            <p:cNvSpPr/>
            <p:nvPr/>
          </p:nvSpPr>
          <p:spPr>
            <a:xfrm>
              <a:off x="4244877" y="6248374"/>
              <a:ext cx="646933" cy="410539"/>
            </a:xfrm>
            <a:custGeom>
              <a:avLst/>
              <a:gdLst>
                <a:gd name="connsiteX0" fmla="*/ 646740 w 646933"/>
                <a:gd name="connsiteY0" fmla="*/ 26 h 410539"/>
                <a:gd name="connsiteX1" fmla="*/ 333473 w 646933"/>
                <a:gd name="connsiteY1" fmla="*/ 152426 h 410539"/>
                <a:gd name="connsiteX2" fmla="*/ 9623 w 646933"/>
                <a:gd name="connsiteY2" fmla="*/ 404309 h 410539"/>
                <a:gd name="connsiteX3" fmla="*/ 111223 w 646933"/>
                <a:gd name="connsiteY3" fmla="*/ 319643 h 410539"/>
                <a:gd name="connsiteX4" fmla="*/ 375806 w 646933"/>
                <a:gd name="connsiteY4" fmla="*/ 163009 h 410539"/>
                <a:gd name="connsiteX5" fmla="*/ 646740 w 646933"/>
                <a:gd name="connsiteY5" fmla="*/ 26 h 41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933" h="410539">
                  <a:moveTo>
                    <a:pt x="646740" y="26"/>
                  </a:moveTo>
                  <a:cubicBezTo>
                    <a:pt x="639684" y="-1738"/>
                    <a:pt x="439659" y="85046"/>
                    <a:pt x="333473" y="152426"/>
                  </a:cubicBezTo>
                  <a:cubicBezTo>
                    <a:pt x="227287" y="219806"/>
                    <a:pt x="46665" y="376440"/>
                    <a:pt x="9623" y="404309"/>
                  </a:cubicBezTo>
                  <a:cubicBezTo>
                    <a:pt x="-27419" y="432178"/>
                    <a:pt x="50193" y="359860"/>
                    <a:pt x="111223" y="319643"/>
                  </a:cubicBezTo>
                  <a:cubicBezTo>
                    <a:pt x="172253" y="279426"/>
                    <a:pt x="285495" y="214867"/>
                    <a:pt x="375806" y="163009"/>
                  </a:cubicBezTo>
                  <a:cubicBezTo>
                    <a:pt x="466117" y="111151"/>
                    <a:pt x="653796" y="1790"/>
                    <a:pt x="646740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6" name="フリーフォーム: 図形 1465">
              <a:extLst>
                <a:ext uri="{FF2B5EF4-FFF2-40B4-BE49-F238E27FC236}">
                  <a16:creationId xmlns:a16="http://schemas.microsoft.com/office/drawing/2014/main" id="{DFFB21DC-384F-4FA7-9832-C236C869DCDF}"/>
                </a:ext>
              </a:extLst>
            </p:cNvPr>
            <p:cNvSpPr/>
            <p:nvPr/>
          </p:nvSpPr>
          <p:spPr>
            <a:xfrm>
              <a:off x="4127283" y="6228246"/>
              <a:ext cx="670012" cy="497222"/>
            </a:xfrm>
            <a:custGeom>
              <a:avLst/>
              <a:gdLst>
                <a:gd name="connsiteX0" fmla="*/ 669084 w 670012"/>
                <a:gd name="connsiteY0" fmla="*/ 1104 h 497222"/>
                <a:gd name="connsiteX1" fmla="*/ 406617 w 670012"/>
                <a:gd name="connsiteY1" fmla="*/ 159854 h 497222"/>
                <a:gd name="connsiteX2" fmla="*/ 201300 w 670012"/>
                <a:gd name="connsiteY2" fmla="*/ 288971 h 497222"/>
                <a:gd name="connsiteX3" fmla="*/ 2334 w 670012"/>
                <a:gd name="connsiteY3" fmla="*/ 494287 h 497222"/>
                <a:gd name="connsiteX4" fmla="*/ 106050 w 670012"/>
                <a:gd name="connsiteY4" fmla="*/ 399037 h 497222"/>
                <a:gd name="connsiteX5" fmla="*/ 309250 w 670012"/>
                <a:gd name="connsiteY5" fmla="*/ 244521 h 497222"/>
                <a:gd name="connsiteX6" fmla="*/ 669084 w 670012"/>
                <a:gd name="connsiteY6" fmla="*/ 1104 h 497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0012" h="497222">
                  <a:moveTo>
                    <a:pt x="669084" y="1104"/>
                  </a:moveTo>
                  <a:cubicBezTo>
                    <a:pt x="685312" y="-13007"/>
                    <a:pt x="484581" y="111876"/>
                    <a:pt x="406617" y="159854"/>
                  </a:cubicBezTo>
                  <a:cubicBezTo>
                    <a:pt x="328653" y="207832"/>
                    <a:pt x="268680" y="233232"/>
                    <a:pt x="201300" y="288971"/>
                  </a:cubicBezTo>
                  <a:cubicBezTo>
                    <a:pt x="133920" y="344710"/>
                    <a:pt x="18209" y="475943"/>
                    <a:pt x="2334" y="494287"/>
                  </a:cubicBezTo>
                  <a:cubicBezTo>
                    <a:pt x="-13541" y="512631"/>
                    <a:pt x="54897" y="440665"/>
                    <a:pt x="106050" y="399037"/>
                  </a:cubicBezTo>
                  <a:cubicBezTo>
                    <a:pt x="157203" y="357409"/>
                    <a:pt x="219644" y="305904"/>
                    <a:pt x="309250" y="244521"/>
                  </a:cubicBezTo>
                  <a:lnTo>
                    <a:pt x="669084" y="110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7" name="フリーフォーム: 図形 1466">
              <a:extLst>
                <a:ext uri="{FF2B5EF4-FFF2-40B4-BE49-F238E27FC236}">
                  <a16:creationId xmlns:a16="http://schemas.microsoft.com/office/drawing/2014/main" id="{5CE9DEAD-B769-409F-96FA-EF812222FDAA}"/>
                </a:ext>
              </a:extLst>
            </p:cNvPr>
            <p:cNvSpPr/>
            <p:nvPr/>
          </p:nvSpPr>
          <p:spPr>
            <a:xfrm>
              <a:off x="4704888" y="5839796"/>
              <a:ext cx="93657" cy="440604"/>
            </a:xfrm>
            <a:custGeom>
              <a:avLst/>
              <a:gdLst>
                <a:gd name="connsiteX0" fmla="*/ 462 w 93657"/>
                <a:gd name="connsiteY0" fmla="*/ 87 h 440604"/>
                <a:gd name="connsiteX1" fmla="*/ 44912 w 93657"/>
                <a:gd name="connsiteY1" fmla="*/ 180004 h 440604"/>
                <a:gd name="connsiteX2" fmla="*/ 80895 w 93657"/>
                <a:gd name="connsiteY2" fmla="*/ 417071 h 440604"/>
                <a:gd name="connsiteX3" fmla="*/ 93595 w 93657"/>
                <a:gd name="connsiteY3" fmla="*/ 423421 h 440604"/>
                <a:gd name="connsiteX4" fmla="*/ 76662 w 93657"/>
                <a:gd name="connsiteY4" fmla="*/ 340871 h 440604"/>
                <a:gd name="connsiteX5" fmla="*/ 76662 w 93657"/>
                <a:gd name="connsiteY5" fmla="*/ 243504 h 440604"/>
                <a:gd name="connsiteX6" fmla="*/ 74545 w 93657"/>
                <a:gd name="connsiteY6" fmla="*/ 156721 h 440604"/>
                <a:gd name="connsiteX7" fmla="*/ 462 w 93657"/>
                <a:gd name="connsiteY7" fmla="*/ 87 h 440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657" h="440604">
                  <a:moveTo>
                    <a:pt x="462" y="87"/>
                  </a:moveTo>
                  <a:cubicBezTo>
                    <a:pt x="-4477" y="3967"/>
                    <a:pt x="31507" y="110507"/>
                    <a:pt x="44912" y="180004"/>
                  </a:cubicBezTo>
                  <a:cubicBezTo>
                    <a:pt x="58318" y="249501"/>
                    <a:pt x="72781" y="376502"/>
                    <a:pt x="80895" y="417071"/>
                  </a:cubicBezTo>
                  <a:cubicBezTo>
                    <a:pt x="89009" y="457641"/>
                    <a:pt x="94300" y="436121"/>
                    <a:pt x="93595" y="423421"/>
                  </a:cubicBezTo>
                  <a:cubicBezTo>
                    <a:pt x="92890" y="410721"/>
                    <a:pt x="79484" y="370857"/>
                    <a:pt x="76662" y="340871"/>
                  </a:cubicBezTo>
                  <a:cubicBezTo>
                    <a:pt x="73840" y="310885"/>
                    <a:pt x="76662" y="243504"/>
                    <a:pt x="76662" y="243504"/>
                  </a:cubicBezTo>
                  <a:cubicBezTo>
                    <a:pt x="76309" y="212812"/>
                    <a:pt x="85481" y="191293"/>
                    <a:pt x="74545" y="156721"/>
                  </a:cubicBezTo>
                  <a:cubicBezTo>
                    <a:pt x="63609" y="122149"/>
                    <a:pt x="5401" y="-3793"/>
                    <a:pt x="462" y="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8" name="フリーフォーム: 図形 1467">
              <a:extLst>
                <a:ext uri="{FF2B5EF4-FFF2-40B4-BE49-F238E27FC236}">
                  <a16:creationId xmlns:a16="http://schemas.microsoft.com/office/drawing/2014/main" id="{8F6CE375-DF62-4716-B7E7-03AF8CBCB941}"/>
                </a:ext>
              </a:extLst>
            </p:cNvPr>
            <p:cNvSpPr/>
            <p:nvPr/>
          </p:nvSpPr>
          <p:spPr>
            <a:xfrm>
              <a:off x="3845679" y="5199047"/>
              <a:ext cx="242765" cy="654427"/>
            </a:xfrm>
            <a:custGeom>
              <a:avLst/>
              <a:gdLst>
                <a:gd name="connsiteX0" fmla="*/ 192921 w 242765"/>
                <a:gd name="connsiteY0" fmla="*/ 1603 h 654427"/>
                <a:gd name="connsiteX1" fmla="*/ 238959 w 242765"/>
                <a:gd name="connsiteY1" fmla="*/ 152416 h 654427"/>
                <a:gd name="connsiteX2" fmla="*/ 215146 w 242765"/>
                <a:gd name="connsiteY2" fmla="*/ 277828 h 654427"/>
                <a:gd name="connsiteX3" fmla="*/ 116721 w 242765"/>
                <a:gd name="connsiteY3" fmla="*/ 479441 h 654427"/>
                <a:gd name="connsiteX4" fmla="*/ 2421 w 242765"/>
                <a:gd name="connsiteY4" fmla="*/ 650891 h 654427"/>
                <a:gd name="connsiteX5" fmla="*/ 48459 w 242765"/>
                <a:gd name="connsiteY5" fmla="*/ 582628 h 654427"/>
                <a:gd name="connsiteX6" fmla="*/ 161171 w 242765"/>
                <a:gd name="connsiteY6" fmla="*/ 433403 h 654427"/>
                <a:gd name="connsiteX7" fmla="*/ 242134 w 242765"/>
                <a:gd name="connsiteY7" fmla="*/ 254016 h 654427"/>
                <a:gd name="connsiteX8" fmla="*/ 192921 w 242765"/>
                <a:gd name="connsiteY8" fmla="*/ 1603 h 654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2765" h="654427">
                  <a:moveTo>
                    <a:pt x="192921" y="1603"/>
                  </a:moveTo>
                  <a:cubicBezTo>
                    <a:pt x="192392" y="-15330"/>
                    <a:pt x="235255" y="106379"/>
                    <a:pt x="238959" y="152416"/>
                  </a:cubicBezTo>
                  <a:cubicBezTo>
                    <a:pt x="242663" y="198453"/>
                    <a:pt x="235519" y="223324"/>
                    <a:pt x="215146" y="277828"/>
                  </a:cubicBezTo>
                  <a:cubicBezTo>
                    <a:pt x="194773" y="332332"/>
                    <a:pt x="152175" y="417264"/>
                    <a:pt x="116721" y="479441"/>
                  </a:cubicBezTo>
                  <a:cubicBezTo>
                    <a:pt x="81267" y="541618"/>
                    <a:pt x="13798" y="633693"/>
                    <a:pt x="2421" y="650891"/>
                  </a:cubicBezTo>
                  <a:cubicBezTo>
                    <a:pt x="-8956" y="668089"/>
                    <a:pt x="22001" y="618876"/>
                    <a:pt x="48459" y="582628"/>
                  </a:cubicBezTo>
                  <a:cubicBezTo>
                    <a:pt x="74917" y="546380"/>
                    <a:pt x="128892" y="488172"/>
                    <a:pt x="161171" y="433403"/>
                  </a:cubicBezTo>
                  <a:cubicBezTo>
                    <a:pt x="193450" y="378634"/>
                    <a:pt x="234990" y="320955"/>
                    <a:pt x="242134" y="254016"/>
                  </a:cubicBezTo>
                  <a:cubicBezTo>
                    <a:pt x="249278" y="187077"/>
                    <a:pt x="193450" y="18536"/>
                    <a:pt x="192921" y="16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9" name="フリーフォーム: 図形 1468">
              <a:extLst>
                <a:ext uri="{FF2B5EF4-FFF2-40B4-BE49-F238E27FC236}">
                  <a16:creationId xmlns:a16="http://schemas.microsoft.com/office/drawing/2014/main" id="{6F062953-398F-4755-8541-929FA0125A81}"/>
                </a:ext>
              </a:extLst>
            </p:cNvPr>
            <p:cNvSpPr/>
            <p:nvPr/>
          </p:nvSpPr>
          <p:spPr>
            <a:xfrm>
              <a:off x="3801813" y="5292694"/>
              <a:ext cx="257755" cy="550192"/>
            </a:xfrm>
            <a:custGeom>
              <a:avLst/>
              <a:gdLst>
                <a:gd name="connsiteX0" fmla="*/ 257425 w 257755"/>
                <a:gd name="connsiteY0" fmla="*/ 31 h 550192"/>
                <a:gd name="connsiteX1" fmla="*/ 236787 w 257755"/>
                <a:gd name="connsiteY1" fmla="*/ 147669 h 550192"/>
                <a:gd name="connsiteX2" fmla="*/ 146300 w 257755"/>
                <a:gd name="connsiteY2" fmla="*/ 327056 h 550192"/>
                <a:gd name="connsiteX3" fmla="*/ 1837 w 257755"/>
                <a:gd name="connsiteY3" fmla="*/ 547719 h 550192"/>
                <a:gd name="connsiteX4" fmla="*/ 73275 w 257755"/>
                <a:gd name="connsiteY4" fmla="*/ 431831 h 550192"/>
                <a:gd name="connsiteX5" fmla="*/ 197100 w 257755"/>
                <a:gd name="connsiteY5" fmla="*/ 220694 h 550192"/>
                <a:gd name="connsiteX6" fmla="*/ 227262 w 257755"/>
                <a:gd name="connsiteY6" fmla="*/ 134969 h 550192"/>
                <a:gd name="connsiteX7" fmla="*/ 257425 w 257755"/>
                <a:gd name="connsiteY7" fmla="*/ 31 h 55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755" h="550192">
                  <a:moveTo>
                    <a:pt x="257425" y="31"/>
                  </a:moveTo>
                  <a:cubicBezTo>
                    <a:pt x="259013" y="2148"/>
                    <a:pt x="255308" y="93165"/>
                    <a:pt x="236787" y="147669"/>
                  </a:cubicBezTo>
                  <a:cubicBezTo>
                    <a:pt x="218266" y="202173"/>
                    <a:pt x="185458" y="260381"/>
                    <a:pt x="146300" y="327056"/>
                  </a:cubicBezTo>
                  <a:cubicBezTo>
                    <a:pt x="107142" y="393731"/>
                    <a:pt x="14008" y="530257"/>
                    <a:pt x="1837" y="547719"/>
                  </a:cubicBezTo>
                  <a:cubicBezTo>
                    <a:pt x="-10334" y="565181"/>
                    <a:pt x="40731" y="486335"/>
                    <a:pt x="73275" y="431831"/>
                  </a:cubicBezTo>
                  <a:cubicBezTo>
                    <a:pt x="105819" y="377327"/>
                    <a:pt x="171436" y="270171"/>
                    <a:pt x="197100" y="220694"/>
                  </a:cubicBezTo>
                  <a:cubicBezTo>
                    <a:pt x="222764" y="171217"/>
                    <a:pt x="219060" y="166454"/>
                    <a:pt x="227262" y="134969"/>
                  </a:cubicBezTo>
                  <a:cubicBezTo>
                    <a:pt x="235464" y="103484"/>
                    <a:pt x="255837" y="-2086"/>
                    <a:pt x="257425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0" name="フリーフォーム: 図形 1469">
              <a:extLst>
                <a:ext uri="{FF2B5EF4-FFF2-40B4-BE49-F238E27FC236}">
                  <a16:creationId xmlns:a16="http://schemas.microsoft.com/office/drawing/2014/main" id="{F6F3B6CD-C4EC-4D0F-9B69-0E17B318EA4A}"/>
                </a:ext>
              </a:extLst>
            </p:cNvPr>
            <p:cNvSpPr/>
            <p:nvPr/>
          </p:nvSpPr>
          <p:spPr>
            <a:xfrm>
              <a:off x="3706642" y="5202216"/>
              <a:ext cx="335245" cy="681484"/>
            </a:xfrm>
            <a:custGeom>
              <a:avLst/>
              <a:gdLst>
                <a:gd name="connsiteX0" fmla="*/ 335133 w 335245"/>
                <a:gd name="connsiteY0" fmla="*/ 22 h 681484"/>
                <a:gd name="connsiteX1" fmla="*/ 290683 w 335245"/>
                <a:gd name="connsiteY1" fmla="*/ 209572 h 681484"/>
                <a:gd name="connsiteX2" fmla="*/ 193846 w 335245"/>
                <a:gd name="connsiteY2" fmla="*/ 373084 h 681484"/>
                <a:gd name="connsiteX3" fmla="*/ 81133 w 335245"/>
                <a:gd name="connsiteY3" fmla="*/ 566759 h 681484"/>
                <a:gd name="connsiteX4" fmla="*/ 171 w 335245"/>
                <a:gd name="connsiteY4" fmla="*/ 681059 h 681484"/>
                <a:gd name="connsiteX5" fmla="*/ 63671 w 335245"/>
                <a:gd name="connsiteY5" fmla="*/ 598509 h 681484"/>
                <a:gd name="connsiteX6" fmla="*/ 190671 w 335245"/>
                <a:gd name="connsiteY6" fmla="*/ 423884 h 681484"/>
                <a:gd name="connsiteX7" fmla="*/ 300208 w 335245"/>
                <a:gd name="connsiteY7" fmla="*/ 222272 h 681484"/>
                <a:gd name="connsiteX8" fmla="*/ 335133 w 335245"/>
                <a:gd name="connsiteY8" fmla="*/ 22 h 68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45" h="681484">
                  <a:moveTo>
                    <a:pt x="335133" y="22"/>
                  </a:moveTo>
                  <a:cubicBezTo>
                    <a:pt x="333545" y="-2095"/>
                    <a:pt x="314231" y="147395"/>
                    <a:pt x="290683" y="209572"/>
                  </a:cubicBezTo>
                  <a:cubicBezTo>
                    <a:pt x="267135" y="271749"/>
                    <a:pt x="228771" y="313553"/>
                    <a:pt x="193846" y="373084"/>
                  </a:cubicBezTo>
                  <a:cubicBezTo>
                    <a:pt x="158921" y="432615"/>
                    <a:pt x="113412" y="515430"/>
                    <a:pt x="81133" y="566759"/>
                  </a:cubicBezTo>
                  <a:cubicBezTo>
                    <a:pt x="48854" y="618088"/>
                    <a:pt x="3081" y="675767"/>
                    <a:pt x="171" y="681059"/>
                  </a:cubicBezTo>
                  <a:cubicBezTo>
                    <a:pt x="-2739" y="686351"/>
                    <a:pt x="31921" y="641371"/>
                    <a:pt x="63671" y="598509"/>
                  </a:cubicBezTo>
                  <a:cubicBezTo>
                    <a:pt x="95421" y="555647"/>
                    <a:pt x="151248" y="486590"/>
                    <a:pt x="190671" y="423884"/>
                  </a:cubicBezTo>
                  <a:cubicBezTo>
                    <a:pt x="230094" y="361178"/>
                    <a:pt x="279041" y="288947"/>
                    <a:pt x="300208" y="222272"/>
                  </a:cubicBezTo>
                  <a:cubicBezTo>
                    <a:pt x="321375" y="155597"/>
                    <a:pt x="336721" y="2139"/>
                    <a:pt x="335133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1" name="フリーフォーム: 図形 1470">
              <a:extLst>
                <a:ext uri="{FF2B5EF4-FFF2-40B4-BE49-F238E27FC236}">
                  <a16:creationId xmlns:a16="http://schemas.microsoft.com/office/drawing/2014/main" id="{334A4C47-9CEF-43B9-B722-9A98495154F1}"/>
                </a:ext>
              </a:extLst>
            </p:cNvPr>
            <p:cNvSpPr/>
            <p:nvPr/>
          </p:nvSpPr>
          <p:spPr>
            <a:xfrm>
              <a:off x="3549061" y="5870371"/>
              <a:ext cx="258654" cy="321966"/>
            </a:xfrm>
            <a:custGeom>
              <a:avLst/>
              <a:gdLst>
                <a:gd name="connsiteX0" fmla="*/ 254589 w 258654"/>
                <a:gd name="connsiteY0" fmla="*/ 8142 h 321966"/>
                <a:gd name="connsiteX1" fmla="*/ 8527 w 258654"/>
                <a:gd name="connsiteY1" fmla="*/ 312942 h 321966"/>
                <a:gd name="connsiteX2" fmla="*/ 65677 w 258654"/>
                <a:gd name="connsiteY2" fmla="*/ 228804 h 321966"/>
                <a:gd name="connsiteX3" fmla="*/ 156164 w 258654"/>
                <a:gd name="connsiteY3" fmla="*/ 98629 h 321966"/>
                <a:gd name="connsiteX4" fmla="*/ 254589 w 258654"/>
                <a:gd name="connsiteY4" fmla="*/ 8142 h 3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654" h="321966">
                  <a:moveTo>
                    <a:pt x="254589" y="8142"/>
                  </a:moveTo>
                  <a:cubicBezTo>
                    <a:pt x="229983" y="43861"/>
                    <a:pt x="40012" y="276165"/>
                    <a:pt x="8527" y="312942"/>
                  </a:cubicBezTo>
                  <a:cubicBezTo>
                    <a:pt x="-22958" y="349719"/>
                    <a:pt x="41071" y="264523"/>
                    <a:pt x="65677" y="228804"/>
                  </a:cubicBezTo>
                  <a:cubicBezTo>
                    <a:pt x="90283" y="193085"/>
                    <a:pt x="127060" y="133554"/>
                    <a:pt x="156164" y="98629"/>
                  </a:cubicBezTo>
                  <a:cubicBezTo>
                    <a:pt x="185268" y="63704"/>
                    <a:pt x="279195" y="-27577"/>
                    <a:pt x="254589" y="81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2" name="フリーフォーム: 図形 1471">
              <a:extLst>
                <a:ext uri="{FF2B5EF4-FFF2-40B4-BE49-F238E27FC236}">
                  <a16:creationId xmlns:a16="http://schemas.microsoft.com/office/drawing/2014/main" id="{21F9C63D-34BA-43A7-8007-A0C28AB249F5}"/>
                </a:ext>
              </a:extLst>
            </p:cNvPr>
            <p:cNvSpPr/>
            <p:nvPr/>
          </p:nvSpPr>
          <p:spPr>
            <a:xfrm>
              <a:off x="3769408" y="5292683"/>
              <a:ext cx="226478" cy="280038"/>
            </a:xfrm>
            <a:custGeom>
              <a:avLst/>
              <a:gdLst>
                <a:gd name="connsiteX0" fmla="*/ 226330 w 226478"/>
                <a:gd name="connsiteY0" fmla="*/ 42 h 280038"/>
                <a:gd name="connsiteX1" fmla="*/ 112030 w 226478"/>
                <a:gd name="connsiteY1" fmla="*/ 119105 h 280038"/>
                <a:gd name="connsiteX2" fmla="*/ 75517 w 226478"/>
                <a:gd name="connsiteY2" fmla="*/ 173080 h 280038"/>
                <a:gd name="connsiteX3" fmla="*/ 905 w 226478"/>
                <a:gd name="connsiteY3" fmla="*/ 279442 h 280038"/>
                <a:gd name="connsiteX4" fmla="*/ 40592 w 226478"/>
                <a:gd name="connsiteY4" fmla="*/ 211180 h 280038"/>
                <a:gd name="connsiteX5" fmla="*/ 134255 w 226478"/>
                <a:gd name="connsiteY5" fmla="*/ 106405 h 280038"/>
                <a:gd name="connsiteX6" fmla="*/ 226330 w 226478"/>
                <a:gd name="connsiteY6" fmla="*/ 42 h 28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478" h="280038">
                  <a:moveTo>
                    <a:pt x="226330" y="42"/>
                  </a:moveTo>
                  <a:cubicBezTo>
                    <a:pt x="222626" y="2159"/>
                    <a:pt x="137165" y="90265"/>
                    <a:pt x="112030" y="119105"/>
                  </a:cubicBezTo>
                  <a:cubicBezTo>
                    <a:pt x="86895" y="147945"/>
                    <a:pt x="94038" y="146357"/>
                    <a:pt x="75517" y="173080"/>
                  </a:cubicBezTo>
                  <a:cubicBezTo>
                    <a:pt x="56996" y="199803"/>
                    <a:pt x="6726" y="273092"/>
                    <a:pt x="905" y="279442"/>
                  </a:cubicBezTo>
                  <a:cubicBezTo>
                    <a:pt x="-4916" y="285792"/>
                    <a:pt x="18367" y="240020"/>
                    <a:pt x="40592" y="211180"/>
                  </a:cubicBezTo>
                  <a:cubicBezTo>
                    <a:pt x="62817" y="182341"/>
                    <a:pt x="105151" y="136567"/>
                    <a:pt x="134255" y="106405"/>
                  </a:cubicBezTo>
                  <a:cubicBezTo>
                    <a:pt x="163359" y="76243"/>
                    <a:pt x="230034" y="-2075"/>
                    <a:pt x="226330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3" name="フリーフォーム: 図形 1472">
              <a:extLst>
                <a:ext uri="{FF2B5EF4-FFF2-40B4-BE49-F238E27FC236}">
                  <a16:creationId xmlns:a16="http://schemas.microsoft.com/office/drawing/2014/main" id="{A24F0A7E-410B-44E9-9534-E36BDAC37DF9}"/>
                </a:ext>
              </a:extLst>
            </p:cNvPr>
            <p:cNvSpPr/>
            <p:nvPr/>
          </p:nvSpPr>
          <p:spPr>
            <a:xfrm>
              <a:off x="3934911" y="5189274"/>
              <a:ext cx="102587" cy="318858"/>
            </a:xfrm>
            <a:custGeom>
              <a:avLst/>
              <a:gdLst>
                <a:gd name="connsiteX0" fmla="*/ 92577 w 102587"/>
                <a:gd name="connsiteY0" fmla="*/ 1851 h 318858"/>
                <a:gd name="connsiteX1" fmla="*/ 68764 w 102587"/>
                <a:gd name="connsiteY1" fmla="*/ 114564 h 318858"/>
                <a:gd name="connsiteX2" fmla="*/ 502 w 102587"/>
                <a:gd name="connsiteY2" fmla="*/ 314589 h 318858"/>
                <a:gd name="connsiteX3" fmla="*/ 38602 w 102587"/>
                <a:gd name="connsiteY3" fmla="*/ 247914 h 318858"/>
                <a:gd name="connsiteX4" fmla="*/ 54477 w 102587"/>
                <a:gd name="connsiteY4" fmla="*/ 206639 h 318858"/>
                <a:gd name="connsiteX5" fmla="*/ 100514 w 102587"/>
                <a:gd name="connsiteY5" fmla="*/ 54239 h 318858"/>
                <a:gd name="connsiteX6" fmla="*/ 92577 w 102587"/>
                <a:gd name="connsiteY6" fmla="*/ 1851 h 318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587" h="318858">
                  <a:moveTo>
                    <a:pt x="92577" y="1851"/>
                  </a:moveTo>
                  <a:cubicBezTo>
                    <a:pt x="87285" y="11905"/>
                    <a:pt x="84110" y="62441"/>
                    <a:pt x="68764" y="114564"/>
                  </a:cubicBezTo>
                  <a:cubicBezTo>
                    <a:pt x="53418" y="166687"/>
                    <a:pt x="5529" y="292364"/>
                    <a:pt x="502" y="314589"/>
                  </a:cubicBezTo>
                  <a:cubicBezTo>
                    <a:pt x="-4525" y="336814"/>
                    <a:pt x="29606" y="265906"/>
                    <a:pt x="38602" y="247914"/>
                  </a:cubicBezTo>
                  <a:cubicBezTo>
                    <a:pt x="47598" y="229922"/>
                    <a:pt x="44158" y="238918"/>
                    <a:pt x="54477" y="206639"/>
                  </a:cubicBezTo>
                  <a:cubicBezTo>
                    <a:pt x="64796" y="174360"/>
                    <a:pt x="94429" y="83872"/>
                    <a:pt x="100514" y="54239"/>
                  </a:cubicBezTo>
                  <a:cubicBezTo>
                    <a:pt x="106599" y="24606"/>
                    <a:pt x="97869" y="-8203"/>
                    <a:pt x="92577" y="18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4" name="フリーフォーム: 図形 1473">
              <a:extLst>
                <a:ext uri="{FF2B5EF4-FFF2-40B4-BE49-F238E27FC236}">
                  <a16:creationId xmlns:a16="http://schemas.microsoft.com/office/drawing/2014/main" id="{F6045815-972E-4085-BDA1-3D83F8A1EB70}"/>
                </a:ext>
              </a:extLst>
            </p:cNvPr>
            <p:cNvSpPr/>
            <p:nvPr/>
          </p:nvSpPr>
          <p:spPr>
            <a:xfrm>
              <a:off x="3618157" y="5302250"/>
              <a:ext cx="342656" cy="353463"/>
            </a:xfrm>
            <a:custGeom>
              <a:avLst/>
              <a:gdLst>
                <a:gd name="connsiteX0" fmla="*/ 342656 w 342656"/>
                <a:gd name="connsiteY0" fmla="*/ 0 h 353463"/>
                <a:gd name="connsiteX1" fmla="*/ 150568 w 342656"/>
                <a:gd name="connsiteY1" fmla="*/ 203200 h 353463"/>
                <a:gd name="connsiteX2" fmla="*/ 60081 w 342656"/>
                <a:gd name="connsiteY2" fmla="*/ 307975 h 353463"/>
                <a:gd name="connsiteX3" fmla="*/ 1343 w 342656"/>
                <a:gd name="connsiteY3" fmla="*/ 352425 h 353463"/>
                <a:gd name="connsiteX4" fmla="*/ 117231 w 342656"/>
                <a:gd name="connsiteY4" fmla="*/ 268288 h 353463"/>
                <a:gd name="connsiteX5" fmla="*/ 191843 w 342656"/>
                <a:gd name="connsiteY5" fmla="*/ 179388 h 353463"/>
                <a:gd name="connsiteX6" fmla="*/ 342656 w 342656"/>
                <a:gd name="connsiteY6" fmla="*/ 0 h 3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656" h="353463">
                  <a:moveTo>
                    <a:pt x="342656" y="0"/>
                  </a:moveTo>
                  <a:cubicBezTo>
                    <a:pt x="270160" y="75935"/>
                    <a:pt x="197664" y="151871"/>
                    <a:pt x="150568" y="203200"/>
                  </a:cubicBezTo>
                  <a:cubicBezTo>
                    <a:pt x="103472" y="254529"/>
                    <a:pt x="84952" y="283104"/>
                    <a:pt x="60081" y="307975"/>
                  </a:cubicBezTo>
                  <a:cubicBezTo>
                    <a:pt x="35210" y="332846"/>
                    <a:pt x="-8182" y="359039"/>
                    <a:pt x="1343" y="352425"/>
                  </a:cubicBezTo>
                  <a:cubicBezTo>
                    <a:pt x="10868" y="345811"/>
                    <a:pt x="85481" y="297128"/>
                    <a:pt x="117231" y="268288"/>
                  </a:cubicBezTo>
                  <a:cubicBezTo>
                    <a:pt x="148981" y="239449"/>
                    <a:pt x="191843" y="179388"/>
                    <a:pt x="191843" y="179388"/>
                  </a:cubicBezTo>
                  <a:lnTo>
                    <a:pt x="34265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5" name="フリーフォーム: 図形 1474">
              <a:extLst>
                <a:ext uri="{FF2B5EF4-FFF2-40B4-BE49-F238E27FC236}">
                  <a16:creationId xmlns:a16="http://schemas.microsoft.com/office/drawing/2014/main" id="{E47AA6BA-9826-4D3F-AA63-BE0CFD35A92E}"/>
                </a:ext>
              </a:extLst>
            </p:cNvPr>
            <p:cNvSpPr/>
            <p:nvPr/>
          </p:nvSpPr>
          <p:spPr>
            <a:xfrm>
              <a:off x="3619759" y="5416009"/>
              <a:ext cx="293460" cy="443585"/>
            </a:xfrm>
            <a:custGeom>
              <a:avLst/>
              <a:gdLst>
                <a:gd name="connsiteX0" fmla="*/ 293429 w 293460"/>
                <a:gd name="connsiteY0" fmla="*/ 541 h 443585"/>
                <a:gd name="connsiteX1" fmla="*/ 141029 w 293460"/>
                <a:gd name="connsiteY1" fmla="*/ 233904 h 443585"/>
                <a:gd name="connsiteX2" fmla="*/ 2916 w 293460"/>
                <a:gd name="connsiteY2" fmla="*/ 441866 h 443585"/>
                <a:gd name="connsiteX3" fmla="*/ 55304 w 293460"/>
                <a:gd name="connsiteY3" fmla="*/ 324391 h 443585"/>
                <a:gd name="connsiteX4" fmla="*/ 153729 w 293460"/>
                <a:gd name="connsiteY4" fmla="*/ 173579 h 443585"/>
                <a:gd name="connsiteX5" fmla="*/ 293429 w 293460"/>
                <a:gd name="connsiteY5" fmla="*/ 541 h 44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460" h="443585">
                  <a:moveTo>
                    <a:pt x="293429" y="541"/>
                  </a:moveTo>
                  <a:cubicBezTo>
                    <a:pt x="291312" y="10595"/>
                    <a:pt x="141029" y="233904"/>
                    <a:pt x="141029" y="233904"/>
                  </a:cubicBezTo>
                  <a:cubicBezTo>
                    <a:pt x="92610" y="307458"/>
                    <a:pt x="17203" y="426785"/>
                    <a:pt x="2916" y="441866"/>
                  </a:cubicBezTo>
                  <a:cubicBezTo>
                    <a:pt x="-11372" y="456947"/>
                    <a:pt x="30169" y="369105"/>
                    <a:pt x="55304" y="324391"/>
                  </a:cubicBezTo>
                  <a:cubicBezTo>
                    <a:pt x="80439" y="279677"/>
                    <a:pt x="116687" y="224114"/>
                    <a:pt x="153729" y="173579"/>
                  </a:cubicBezTo>
                  <a:cubicBezTo>
                    <a:pt x="190771" y="123044"/>
                    <a:pt x="295546" y="-9513"/>
                    <a:pt x="293429" y="5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6" name="フリーフォーム: 図形 1475">
              <a:extLst>
                <a:ext uri="{FF2B5EF4-FFF2-40B4-BE49-F238E27FC236}">
                  <a16:creationId xmlns:a16="http://schemas.microsoft.com/office/drawing/2014/main" id="{F3655D9D-FD99-4D5C-91DB-389FA729F1CB}"/>
                </a:ext>
              </a:extLst>
            </p:cNvPr>
            <p:cNvSpPr/>
            <p:nvPr/>
          </p:nvSpPr>
          <p:spPr>
            <a:xfrm>
              <a:off x="3398813" y="5636458"/>
              <a:ext cx="316358" cy="385274"/>
            </a:xfrm>
            <a:custGeom>
              <a:avLst/>
              <a:gdLst>
                <a:gd name="connsiteX0" fmla="*/ 315937 w 316358"/>
                <a:gd name="connsiteY0" fmla="*/ 755 h 385274"/>
                <a:gd name="connsiteX1" fmla="*/ 227037 w 316358"/>
                <a:gd name="connsiteY1" fmla="*/ 102355 h 385274"/>
                <a:gd name="connsiteX2" fmla="*/ 181000 w 316358"/>
                <a:gd name="connsiteY2" fmla="*/ 196017 h 385274"/>
                <a:gd name="connsiteX3" fmla="*/ 6375 w 316358"/>
                <a:gd name="connsiteY3" fmla="*/ 380167 h 385274"/>
                <a:gd name="connsiteX4" fmla="*/ 47650 w 316358"/>
                <a:gd name="connsiteY4" fmla="*/ 324605 h 385274"/>
                <a:gd name="connsiteX5" fmla="*/ 139725 w 316358"/>
                <a:gd name="connsiteY5" fmla="*/ 226180 h 385274"/>
                <a:gd name="connsiteX6" fmla="*/ 187350 w 316358"/>
                <a:gd name="connsiteY6" fmla="*/ 157917 h 385274"/>
                <a:gd name="connsiteX7" fmla="*/ 315937 w 316358"/>
                <a:gd name="connsiteY7" fmla="*/ 755 h 38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58" h="385274">
                  <a:moveTo>
                    <a:pt x="315937" y="755"/>
                  </a:moveTo>
                  <a:cubicBezTo>
                    <a:pt x="322551" y="-8505"/>
                    <a:pt x="249526" y="69811"/>
                    <a:pt x="227037" y="102355"/>
                  </a:cubicBezTo>
                  <a:cubicBezTo>
                    <a:pt x="204548" y="134899"/>
                    <a:pt x="217777" y="149715"/>
                    <a:pt x="181000" y="196017"/>
                  </a:cubicBezTo>
                  <a:cubicBezTo>
                    <a:pt x="144223" y="242319"/>
                    <a:pt x="28600" y="358736"/>
                    <a:pt x="6375" y="380167"/>
                  </a:cubicBezTo>
                  <a:cubicBezTo>
                    <a:pt x="-15850" y="401598"/>
                    <a:pt x="25425" y="350269"/>
                    <a:pt x="47650" y="324605"/>
                  </a:cubicBezTo>
                  <a:cubicBezTo>
                    <a:pt x="69875" y="298941"/>
                    <a:pt x="116442" y="253961"/>
                    <a:pt x="139725" y="226180"/>
                  </a:cubicBezTo>
                  <a:cubicBezTo>
                    <a:pt x="163008" y="198399"/>
                    <a:pt x="160098" y="190725"/>
                    <a:pt x="187350" y="157917"/>
                  </a:cubicBezTo>
                  <a:cubicBezTo>
                    <a:pt x="214602" y="125109"/>
                    <a:pt x="309323" y="10015"/>
                    <a:pt x="315937" y="7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7" name="フリーフォーム: 図形 1476">
              <a:extLst>
                <a:ext uri="{FF2B5EF4-FFF2-40B4-BE49-F238E27FC236}">
                  <a16:creationId xmlns:a16="http://schemas.microsoft.com/office/drawing/2014/main" id="{94872AE0-8D06-4608-B96D-1EC4FA25DD8F}"/>
                </a:ext>
              </a:extLst>
            </p:cNvPr>
            <p:cNvSpPr/>
            <p:nvPr/>
          </p:nvSpPr>
          <p:spPr>
            <a:xfrm>
              <a:off x="3452135" y="5626789"/>
              <a:ext cx="249144" cy="152422"/>
            </a:xfrm>
            <a:custGeom>
              <a:avLst/>
              <a:gdLst>
                <a:gd name="connsiteX0" fmla="*/ 248328 w 249144"/>
                <a:gd name="connsiteY0" fmla="*/ 899 h 152422"/>
                <a:gd name="connsiteX1" fmla="*/ 156253 w 249144"/>
                <a:gd name="connsiteY1" fmla="*/ 70749 h 152422"/>
                <a:gd name="connsiteX2" fmla="*/ 678 w 249144"/>
                <a:gd name="connsiteY2" fmla="*/ 150124 h 152422"/>
                <a:gd name="connsiteX3" fmla="*/ 105453 w 249144"/>
                <a:gd name="connsiteY3" fmla="*/ 121549 h 152422"/>
                <a:gd name="connsiteX4" fmla="*/ 248328 w 249144"/>
                <a:gd name="connsiteY4" fmla="*/ 899 h 152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144" h="152422">
                  <a:moveTo>
                    <a:pt x="248328" y="899"/>
                  </a:moveTo>
                  <a:cubicBezTo>
                    <a:pt x="256795" y="-7568"/>
                    <a:pt x="197528" y="45878"/>
                    <a:pt x="156253" y="70749"/>
                  </a:cubicBezTo>
                  <a:cubicBezTo>
                    <a:pt x="114978" y="95620"/>
                    <a:pt x="9145" y="141657"/>
                    <a:pt x="678" y="150124"/>
                  </a:cubicBezTo>
                  <a:cubicBezTo>
                    <a:pt x="-7789" y="158591"/>
                    <a:pt x="64972" y="142451"/>
                    <a:pt x="105453" y="121549"/>
                  </a:cubicBezTo>
                  <a:cubicBezTo>
                    <a:pt x="145934" y="100647"/>
                    <a:pt x="239861" y="9366"/>
                    <a:pt x="248328" y="8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8" name="フリーフォーム: 図形 1477">
              <a:extLst>
                <a:ext uri="{FF2B5EF4-FFF2-40B4-BE49-F238E27FC236}">
                  <a16:creationId xmlns:a16="http://schemas.microsoft.com/office/drawing/2014/main" id="{64872B1F-B605-4F45-A6CE-7A3BF7EF8C64}"/>
                </a:ext>
              </a:extLst>
            </p:cNvPr>
            <p:cNvSpPr/>
            <p:nvPr/>
          </p:nvSpPr>
          <p:spPr>
            <a:xfrm>
              <a:off x="3388768" y="5799039"/>
              <a:ext cx="338682" cy="464756"/>
            </a:xfrm>
            <a:custGeom>
              <a:avLst/>
              <a:gdLst>
                <a:gd name="connsiteX0" fmla="*/ 338682 w 338682"/>
                <a:gd name="connsiteY0" fmla="*/ 99 h 464756"/>
                <a:gd name="connsiteX1" fmla="*/ 191045 w 338682"/>
                <a:gd name="connsiteY1" fmla="*/ 215999 h 464756"/>
                <a:gd name="connsiteX2" fmla="*/ 94207 w 338682"/>
                <a:gd name="connsiteY2" fmla="*/ 323949 h 464756"/>
                <a:gd name="connsiteX3" fmla="*/ 545 w 338682"/>
                <a:gd name="connsiteY3" fmla="*/ 463649 h 464756"/>
                <a:gd name="connsiteX4" fmla="*/ 60870 w 338682"/>
                <a:gd name="connsiteY4" fmla="*/ 382686 h 464756"/>
                <a:gd name="connsiteX5" fmla="*/ 167232 w 338682"/>
                <a:gd name="connsiteY5" fmla="*/ 263624 h 464756"/>
                <a:gd name="connsiteX6" fmla="*/ 192632 w 338682"/>
                <a:gd name="connsiteY6" fmla="*/ 189011 h 464756"/>
                <a:gd name="connsiteX7" fmla="*/ 338682 w 338682"/>
                <a:gd name="connsiteY7" fmla="*/ 99 h 464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8682" h="464756">
                  <a:moveTo>
                    <a:pt x="338682" y="99"/>
                  </a:moveTo>
                  <a:cubicBezTo>
                    <a:pt x="338417" y="4597"/>
                    <a:pt x="231791" y="162024"/>
                    <a:pt x="191045" y="215999"/>
                  </a:cubicBezTo>
                  <a:cubicBezTo>
                    <a:pt x="150299" y="269974"/>
                    <a:pt x="125957" y="282674"/>
                    <a:pt x="94207" y="323949"/>
                  </a:cubicBezTo>
                  <a:cubicBezTo>
                    <a:pt x="62457" y="365224"/>
                    <a:pt x="6101" y="453860"/>
                    <a:pt x="545" y="463649"/>
                  </a:cubicBezTo>
                  <a:cubicBezTo>
                    <a:pt x="-5011" y="473439"/>
                    <a:pt x="33089" y="416024"/>
                    <a:pt x="60870" y="382686"/>
                  </a:cubicBezTo>
                  <a:cubicBezTo>
                    <a:pt x="88651" y="349349"/>
                    <a:pt x="145272" y="295903"/>
                    <a:pt x="167232" y="263624"/>
                  </a:cubicBezTo>
                  <a:cubicBezTo>
                    <a:pt x="189192" y="231345"/>
                    <a:pt x="165380" y="232403"/>
                    <a:pt x="192632" y="189011"/>
                  </a:cubicBezTo>
                  <a:cubicBezTo>
                    <a:pt x="219884" y="145619"/>
                    <a:pt x="338947" y="-4399"/>
                    <a:pt x="338682" y="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9" name="フリーフォーム: 図形 1478">
              <a:extLst>
                <a:ext uri="{FF2B5EF4-FFF2-40B4-BE49-F238E27FC236}">
                  <a16:creationId xmlns:a16="http://schemas.microsoft.com/office/drawing/2014/main" id="{00B61C9D-9BC7-4D9E-AB60-2DF40E4520A6}"/>
                </a:ext>
              </a:extLst>
            </p:cNvPr>
            <p:cNvSpPr/>
            <p:nvPr/>
          </p:nvSpPr>
          <p:spPr>
            <a:xfrm>
              <a:off x="3343250" y="5875335"/>
              <a:ext cx="268451" cy="410776"/>
            </a:xfrm>
            <a:custGeom>
              <a:avLst/>
              <a:gdLst>
                <a:gd name="connsiteX0" fmla="*/ 268313 w 268451"/>
                <a:gd name="connsiteY0" fmla="*/ 3 h 410776"/>
                <a:gd name="connsiteX1" fmla="*/ 136550 w 268451"/>
                <a:gd name="connsiteY1" fmla="*/ 207965 h 410776"/>
                <a:gd name="connsiteX2" fmla="*/ 1613 w 268451"/>
                <a:gd name="connsiteY2" fmla="*/ 407990 h 410776"/>
                <a:gd name="connsiteX3" fmla="*/ 68288 w 268451"/>
                <a:gd name="connsiteY3" fmla="*/ 317503 h 410776"/>
                <a:gd name="connsiteX4" fmla="*/ 160363 w 268451"/>
                <a:gd name="connsiteY4" fmla="*/ 212728 h 410776"/>
                <a:gd name="connsiteX5" fmla="*/ 268313 w 268451"/>
                <a:gd name="connsiteY5" fmla="*/ 3 h 41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8451" h="410776">
                  <a:moveTo>
                    <a:pt x="268313" y="3"/>
                  </a:moveTo>
                  <a:cubicBezTo>
                    <a:pt x="264344" y="-791"/>
                    <a:pt x="181000" y="139967"/>
                    <a:pt x="136550" y="207965"/>
                  </a:cubicBezTo>
                  <a:cubicBezTo>
                    <a:pt x="92100" y="275963"/>
                    <a:pt x="12990" y="389734"/>
                    <a:pt x="1613" y="407990"/>
                  </a:cubicBezTo>
                  <a:cubicBezTo>
                    <a:pt x="-9764" y="426246"/>
                    <a:pt x="41830" y="350047"/>
                    <a:pt x="68288" y="317503"/>
                  </a:cubicBezTo>
                  <a:cubicBezTo>
                    <a:pt x="94746" y="284959"/>
                    <a:pt x="130730" y="261676"/>
                    <a:pt x="160363" y="212728"/>
                  </a:cubicBezTo>
                  <a:cubicBezTo>
                    <a:pt x="189996" y="163780"/>
                    <a:pt x="272282" y="797"/>
                    <a:pt x="268313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0" name="フリーフォーム: 図形 1479">
              <a:extLst>
                <a:ext uri="{FF2B5EF4-FFF2-40B4-BE49-F238E27FC236}">
                  <a16:creationId xmlns:a16="http://schemas.microsoft.com/office/drawing/2014/main" id="{178E91BE-A76B-4E5C-99BC-1E0041B0B32C}"/>
                </a:ext>
              </a:extLst>
            </p:cNvPr>
            <p:cNvSpPr/>
            <p:nvPr/>
          </p:nvSpPr>
          <p:spPr>
            <a:xfrm>
              <a:off x="3278184" y="6235555"/>
              <a:ext cx="147644" cy="197134"/>
            </a:xfrm>
            <a:custGeom>
              <a:avLst/>
              <a:gdLst>
                <a:gd name="connsiteX0" fmla="*/ 147641 w 147644"/>
                <a:gd name="connsiteY0" fmla="*/ 145 h 197134"/>
                <a:gd name="connsiteX1" fmla="*/ 65091 w 147644"/>
                <a:gd name="connsiteY1" fmla="*/ 106508 h 197134"/>
                <a:gd name="connsiteX2" fmla="*/ 4 w 147644"/>
                <a:gd name="connsiteY2" fmla="*/ 196995 h 197134"/>
                <a:gd name="connsiteX3" fmla="*/ 61916 w 147644"/>
                <a:gd name="connsiteY3" fmla="*/ 85870 h 197134"/>
                <a:gd name="connsiteX4" fmla="*/ 147641 w 147644"/>
                <a:gd name="connsiteY4" fmla="*/ 145 h 197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644" h="197134">
                  <a:moveTo>
                    <a:pt x="147641" y="145"/>
                  </a:moveTo>
                  <a:cubicBezTo>
                    <a:pt x="148170" y="3585"/>
                    <a:pt x="89697" y="73700"/>
                    <a:pt x="65091" y="106508"/>
                  </a:cubicBezTo>
                  <a:cubicBezTo>
                    <a:pt x="40485" y="139316"/>
                    <a:pt x="533" y="200435"/>
                    <a:pt x="4" y="196995"/>
                  </a:cubicBezTo>
                  <a:cubicBezTo>
                    <a:pt x="-525" y="193555"/>
                    <a:pt x="41808" y="116826"/>
                    <a:pt x="61916" y="85870"/>
                  </a:cubicBezTo>
                  <a:cubicBezTo>
                    <a:pt x="82024" y="54914"/>
                    <a:pt x="147112" y="-3295"/>
                    <a:pt x="147641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1" name="フリーフォーム: 図形 1480">
              <a:extLst>
                <a:ext uri="{FF2B5EF4-FFF2-40B4-BE49-F238E27FC236}">
                  <a16:creationId xmlns:a16="http://schemas.microsoft.com/office/drawing/2014/main" id="{FC410C3C-CE0F-4385-8918-ACD4B5C3A57A}"/>
                </a:ext>
              </a:extLst>
            </p:cNvPr>
            <p:cNvSpPr/>
            <p:nvPr/>
          </p:nvSpPr>
          <p:spPr>
            <a:xfrm>
              <a:off x="3375290" y="5755489"/>
              <a:ext cx="203291" cy="288475"/>
            </a:xfrm>
            <a:custGeom>
              <a:avLst/>
              <a:gdLst>
                <a:gd name="connsiteX0" fmla="*/ 202935 w 203291"/>
                <a:gd name="connsiteY0" fmla="*/ 786 h 288475"/>
                <a:gd name="connsiteX1" fmla="*/ 109273 w 203291"/>
                <a:gd name="connsiteY1" fmla="*/ 89686 h 288475"/>
                <a:gd name="connsiteX2" fmla="*/ 45773 w 203291"/>
                <a:gd name="connsiteY2" fmla="*/ 138899 h 288475"/>
                <a:gd name="connsiteX3" fmla="*/ 1323 w 203291"/>
                <a:gd name="connsiteY3" fmla="*/ 286536 h 288475"/>
                <a:gd name="connsiteX4" fmla="*/ 17198 w 203291"/>
                <a:gd name="connsiteY4" fmla="*/ 218274 h 288475"/>
                <a:gd name="connsiteX5" fmla="*/ 72760 w 203291"/>
                <a:gd name="connsiteY5" fmla="*/ 145249 h 288475"/>
                <a:gd name="connsiteX6" fmla="*/ 202935 w 203291"/>
                <a:gd name="connsiteY6" fmla="*/ 786 h 288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291" h="288475">
                  <a:moveTo>
                    <a:pt x="202935" y="786"/>
                  </a:moveTo>
                  <a:cubicBezTo>
                    <a:pt x="209020" y="-8474"/>
                    <a:pt x="135467" y="66667"/>
                    <a:pt x="109273" y="89686"/>
                  </a:cubicBezTo>
                  <a:cubicBezTo>
                    <a:pt x="83079" y="112705"/>
                    <a:pt x="63765" y="106091"/>
                    <a:pt x="45773" y="138899"/>
                  </a:cubicBezTo>
                  <a:cubicBezTo>
                    <a:pt x="27781" y="171707"/>
                    <a:pt x="6085" y="273307"/>
                    <a:pt x="1323" y="286536"/>
                  </a:cubicBezTo>
                  <a:cubicBezTo>
                    <a:pt x="-3439" y="299765"/>
                    <a:pt x="5292" y="241822"/>
                    <a:pt x="17198" y="218274"/>
                  </a:cubicBezTo>
                  <a:cubicBezTo>
                    <a:pt x="29104" y="194726"/>
                    <a:pt x="46831" y="177528"/>
                    <a:pt x="72760" y="145249"/>
                  </a:cubicBezTo>
                  <a:cubicBezTo>
                    <a:pt x="98689" y="112970"/>
                    <a:pt x="196850" y="10046"/>
                    <a:pt x="202935" y="7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2" name="フリーフォーム: 図形 1481">
              <a:extLst>
                <a:ext uri="{FF2B5EF4-FFF2-40B4-BE49-F238E27FC236}">
                  <a16:creationId xmlns:a16="http://schemas.microsoft.com/office/drawing/2014/main" id="{8C40C0E0-0AD8-486A-AD5D-278C514F7481}"/>
                </a:ext>
              </a:extLst>
            </p:cNvPr>
            <p:cNvSpPr/>
            <p:nvPr/>
          </p:nvSpPr>
          <p:spPr>
            <a:xfrm>
              <a:off x="3245991" y="6198331"/>
              <a:ext cx="271009" cy="323124"/>
            </a:xfrm>
            <a:custGeom>
              <a:avLst/>
              <a:gdLst>
                <a:gd name="connsiteX0" fmla="*/ 270322 w 271009"/>
                <a:gd name="connsiteY0" fmla="*/ 2444 h 323124"/>
                <a:gd name="connsiteX1" fmla="*/ 127447 w 271009"/>
                <a:gd name="connsiteY1" fmla="*/ 164369 h 323124"/>
                <a:gd name="connsiteX2" fmla="*/ 51247 w 271009"/>
                <a:gd name="connsiteY2" fmla="*/ 238982 h 323124"/>
                <a:gd name="connsiteX3" fmla="*/ 447 w 271009"/>
                <a:gd name="connsiteY3" fmla="*/ 323119 h 323124"/>
                <a:gd name="connsiteX4" fmla="*/ 79822 w 271009"/>
                <a:gd name="connsiteY4" fmla="*/ 242157 h 323124"/>
                <a:gd name="connsiteX5" fmla="*/ 178247 w 271009"/>
                <a:gd name="connsiteY5" fmla="*/ 78644 h 323124"/>
                <a:gd name="connsiteX6" fmla="*/ 270322 w 271009"/>
                <a:gd name="connsiteY6" fmla="*/ 2444 h 323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009" h="323124">
                  <a:moveTo>
                    <a:pt x="270322" y="2444"/>
                  </a:moveTo>
                  <a:cubicBezTo>
                    <a:pt x="261855" y="16732"/>
                    <a:pt x="163959" y="124946"/>
                    <a:pt x="127447" y="164369"/>
                  </a:cubicBezTo>
                  <a:cubicBezTo>
                    <a:pt x="90935" y="203792"/>
                    <a:pt x="72414" y="212524"/>
                    <a:pt x="51247" y="238982"/>
                  </a:cubicBezTo>
                  <a:cubicBezTo>
                    <a:pt x="30080" y="265440"/>
                    <a:pt x="-4316" y="322590"/>
                    <a:pt x="447" y="323119"/>
                  </a:cubicBezTo>
                  <a:cubicBezTo>
                    <a:pt x="5209" y="323648"/>
                    <a:pt x="50189" y="282903"/>
                    <a:pt x="79822" y="242157"/>
                  </a:cubicBezTo>
                  <a:cubicBezTo>
                    <a:pt x="109455" y="201411"/>
                    <a:pt x="149672" y="117802"/>
                    <a:pt x="178247" y="78644"/>
                  </a:cubicBezTo>
                  <a:cubicBezTo>
                    <a:pt x="206822" y="39486"/>
                    <a:pt x="278789" y="-11844"/>
                    <a:pt x="270322" y="24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3" name="フリーフォーム: 図形 1482">
              <a:extLst>
                <a:ext uri="{FF2B5EF4-FFF2-40B4-BE49-F238E27FC236}">
                  <a16:creationId xmlns:a16="http://schemas.microsoft.com/office/drawing/2014/main" id="{DC935F94-49B0-46DC-8A76-17CB7D5A70C9}"/>
                </a:ext>
              </a:extLst>
            </p:cNvPr>
            <p:cNvSpPr/>
            <p:nvPr/>
          </p:nvSpPr>
          <p:spPr>
            <a:xfrm>
              <a:off x="3165116" y="6209425"/>
              <a:ext cx="409086" cy="476171"/>
            </a:xfrm>
            <a:custGeom>
              <a:avLst/>
              <a:gdLst>
                <a:gd name="connsiteX0" fmla="*/ 408347 w 409086"/>
                <a:gd name="connsiteY0" fmla="*/ 2463 h 476171"/>
                <a:gd name="connsiteX1" fmla="*/ 192447 w 409086"/>
                <a:gd name="connsiteY1" fmla="*/ 248525 h 476171"/>
                <a:gd name="connsiteX2" fmla="*/ 36872 w 409086"/>
                <a:gd name="connsiteY2" fmla="*/ 437438 h 476171"/>
                <a:gd name="connsiteX3" fmla="*/ 359 w 409086"/>
                <a:gd name="connsiteY3" fmla="*/ 475538 h 476171"/>
                <a:gd name="connsiteX4" fmla="*/ 49572 w 409086"/>
                <a:gd name="connsiteY4" fmla="*/ 423150 h 476171"/>
                <a:gd name="connsiteX5" fmla="*/ 174984 w 409086"/>
                <a:gd name="connsiteY5" fmla="*/ 242175 h 476171"/>
                <a:gd name="connsiteX6" fmla="*/ 260709 w 409086"/>
                <a:gd name="connsiteY6" fmla="*/ 127875 h 476171"/>
                <a:gd name="connsiteX7" fmla="*/ 408347 w 409086"/>
                <a:gd name="connsiteY7" fmla="*/ 2463 h 47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086" h="476171">
                  <a:moveTo>
                    <a:pt x="408347" y="2463"/>
                  </a:moveTo>
                  <a:cubicBezTo>
                    <a:pt x="396970" y="22571"/>
                    <a:pt x="254359" y="176029"/>
                    <a:pt x="192447" y="248525"/>
                  </a:cubicBezTo>
                  <a:cubicBezTo>
                    <a:pt x="130535" y="321021"/>
                    <a:pt x="68887" y="399603"/>
                    <a:pt x="36872" y="437438"/>
                  </a:cubicBezTo>
                  <a:cubicBezTo>
                    <a:pt x="4857" y="475273"/>
                    <a:pt x="-1758" y="477919"/>
                    <a:pt x="359" y="475538"/>
                  </a:cubicBezTo>
                  <a:cubicBezTo>
                    <a:pt x="2476" y="473157"/>
                    <a:pt x="20468" y="462044"/>
                    <a:pt x="49572" y="423150"/>
                  </a:cubicBezTo>
                  <a:cubicBezTo>
                    <a:pt x="78676" y="384256"/>
                    <a:pt x="139794" y="291388"/>
                    <a:pt x="174984" y="242175"/>
                  </a:cubicBezTo>
                  <a:cubicBezTo>
                    <a:pt x="210173" y="192963"/>
                    <a:pt x="224726" y="164917"/>
                    <a:pt x="260709" y="127875"/>
                  </a:cubicBezTo>
                  <a:cubicBezTo>
                    <a:pt x="296692" y="90833"/>
                    <a:pt x="419724" y="-17645"/>
                    <a:pt x="408347" y="2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4" name="フリーフォーム: 図形 1483">
              <a:extLst>
                <a:ext uri="{FF2B5EF4-FFF2-40B4-BE49-F238E27FC236}">
                  <a16:creationId xmlns:a16="http://schemas.microsoft.com/office/drawing/2014/main" id="{40AA49EB-FCA4-4056-96D6-F40906E3B242}"/>
                </a:ext>
              </a:extLst>
            </p:cNvPr>
            <p:cNvSpPr/>
            <p:nvPr/>
          </p:nvSpPr>
          <p:spPr>
            <a:xfrm>
              <a:off x="3397896" y="5047131"/>
              <a:ext cx="236743" cy="701853"/>
            </a:xfrm>
            <a:custGeom>
              <a:avLst/>
              <a:gdLst>
                <a:gd name="connsiteX0" fmla="*/ 235892 w 236743"/>
                <a:gd name="connsiteY0" fmla="*/ 5882 h 701853"/>
                <a:gd name="connsiteX1" fmla="*/ 186679 w 236743"/>
                <a:gd name="connsiteY1" fmla="*/ 124944 h 701853"/>
                <a:gd name="connsiteX2" fmla="*/ 135879 w 236743"/>
                <a:gd name="connsiteY2" fmla="*/ 291632 h 701853"/>
                <a:gd name="connsiteX3" fmla="*/ 4117 w 236743"/>
                <a:gd name="connsiteY3" fmla="*/ 688507 h 701853"/>
                <a:gd name="connsiteX4" fmla="*/ 39042 w 236743"/>
                <a:gd name="connsiteY4" fmla="*/ 593257 h 701853"/>
                <a:gd name="connsiteX5" fmla="*/ 97779 w 236743"/>
                <a:gd name="connsiteY5" fmla="*/ 445619 h 701853"/>
                <a:gd name="connsiteX6" fmla="*/ 143817 w 236743"/>
                <a:gd name="connsiteY6" fmla="*/ 313857 h 701853"/>
                <a:gd name="connsiteX7" fmla="*/ 235892 w 236743"/>
                <a:gd name="connsiteY7" fmla="*/ 5882 h 701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743" h="701853">
                  <a:moveTo>
                    <a:pt x="235892" y="5882"/>
                  </a:moveTo>
                  <a:cubicBezTo>
                    <a:pt x="243036" y="-25604"/>
                    <a:pt x="203348" y="77319"/>
                    <a:pt x="186679" y="124944"/>
                  </a:cubicBezTo>
                  <a:cubicBezTo>
                    <a:pt x="170010" y="172569"/>
                    <a:pt x="166306" y="197705"/>
                    <a:pt x="135879" y="291632"/>
                  </a:cubicBezTo>
                  <a:cubicBezTo>
                    <a:pt x="105452" y="385559"/>
                    <a:pt x="20256" y="638236"/>
                    <a:pt x="4117" y="688507"/>
                  </a:cubicBezTo>
                  <a:cubicBezTo>
                    <a:pt x="-12022" y="738778"/>
                    <a:pt x="23432" y="633738"/>
                    <a:pt x="39042" y="593257"/>
                  </a:cubicBezTo>
                  <a:cubicBezTo>
                    <a:pt x="54652" y="552776"/>
                    <a:pt x="80316" y="492186"/>
                    <a:pt x="97779" y="445619"/>
                  </a:cubicBezTo>
                  <a:cubicBezTo>
                    <a:pt x="115242" y="399052"/>
                    <a:pt x="122121" y="382384"/>
                    <a:pt x="143817" y="313857"/>
                  </a:cubicBezTo>
                  <a:cubicBezTo>
                    <a:pt x="165513" y="245330"/>
                    <a:pt x="228748" y="37368"/>
                    <a:pt x="235892" y="58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5" name="フリーフォーム: 図形 1484">
              <a:extLst>
                <a:ext uri="{FF2B5EF4-FFF2-40B4-BE49-F238E27FC236}">
                  <a16:creationId xmlns:a16="http://schemas.microsoft.com/office/drawing/2014/main" id="{90E3AACB-E588-4A3D-9346-C2B2923C4347}"/>
                </a:ext>
              </a:extLst>
            </p:cNvPr>
            <p:cNvSpPr/>
            <p:nvPr/>
          </p:nvSpPr>
          <p:spPr>
            <a:xfrm>
              <a:off x="3445419" y="5104087"/>
              <a:ext cx="191660" cy="683047"/>
            </a:xfrm>
            <a:custGeom>
              <a:avLst/>
              <a:gdLst>
                <a:gd name="connsiteX0" fmla="*/ 191544 w 191660"/>
                <a:gd name="connsiteY0" fmla="*/ 6076 h 683047"/>
                <a:gd name="connsiteX1" fmla="*/ 151856 w 191660"/>
                <a:gd name="connsiteY1" fmla="*/ 87038 h 683047"/>
                <a:gd name="connsiteX2" fmla="*/ 148681 w 191660"/>
                <a:gd name="connsiteY2" fmla="*/ 279126 h 683047"/>
                <a:gd name="connsiteX3" fmla="*/ 115344 w 191660"/>
                <a:gd name="connsiteY3" fmla="*/ 353738 h 683047"/>
                <a:gd name="connsiteX4" fmla="*/ 69306 w 191660"/>
                <a:gd name="connsiteY4" fmla="*/ 464863 h 683047"/>
                <a:gd name="connsiteX5" fmla="*/ 5806 w 191660"/>
                <a:gd name="connsiteY5" fmla="*/ 677588 h 683047"/>
                <a:gd name="connsiteX6" fmla="*/ 16919 w 191660"/>
                <a:gd name="connsiteY6" fmla="*/ 591863 h 683047"/>
                <a:gd name="connsiteX7" fmla="*/ 129631 w 191660"/>
                <a:gd name="connsiteY7" fmla="*/ 293413 h 683047"/>
                <a:gd name="connsiteX8" fmla="*/ 137569 w 191660"/>
                <a:gd name="connsiteY8" fmla="*/ 241026 h 683047"/>
                <a:gd name="connsiteX9" fmla="*/ 191544 w 191660"/>
                <a:gd name="connsiteY9" fmla="*/ 6076 h 68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1660" h="683047">
                  <a:moveTo>
                    <a:pt x="191544" y="6076"/>
                  </a:moveTo>
                  <a:cubicBezTo>
                    <a:pt x="193925" y="-19589"/>
                    <a:pt x="159000" y="41530"/>
                    <a:pt x="151856" y="87038"/>
                  </a:cubicBezTo>
                  <a:cubicBezTo>
                    <a:pt x="144712" y="132546"/>
                    <a:pt x="154766" y="234676"/>
                    <a:pt x="148681" y="279126"/>
                  </a:cubicBezTo>
                  <a:cubicBezTo>
                    <a:pt x="142596" y="323576"/>
                    <a:pt x="128573" y="322782"/>
                    <a:pt x="115344" y="353738"/>
                  </a:cubicBezTo>
                  <a:cubicBezTo>
                    <a:pt x="102115" y="384694"/>
                    <a:pt x="87562" y="410888"/>
                    <a:pt x="69306" y="464863"/>
                  </a:cubicBezTo>
                  <a:cubicBezTo>
                    <a:pt x="51050" y="518838"/>
                    <a:pt x="14537" y="656421"/>
                    <a:pt x="5806" y="677588"/>
                  </a:cubicBezTo>
                  <a:cubicBezTo>
                    <a:pt x="-2925" y="698755"/>
                    <a:pt x="-3718" y="655892"/>
                    <a:pt x="16919" y="591863"/>
                  </a:cubicBezTo>
                  <a:cubicBezTo>
                    <a:pt x="37556" y="527834"/>
                    <a:pt x="109523" y="351886"/>
                    <a:pt x="129631" y="293413"/>
                  </a:cubicBezTo>
                  <a:cubicBezTo>
                    <a:pt x="149739" y="234940"/>
                    <a:pt x="129896" y="285476"/>
                    <a:pt x="137569" y="241026"/>
                  </a:cubicBezTo>
                  <a:cubicBezTo>
                    <a:pt x="145242" y="196576"/>
                    <a:pt x="189163" y="31741"/>
                    <a:pt x="191544" y="60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6" name="フリーフォーム: 図形 1485">
              <a:extLst>
                <a:ext uri="{FF2B5EF4-FFF2-40B4-BE49-F238E27FC236}">
                  <a16:creationId xmlns:a16="http://schemas.microsoft.com/office/drawing/2014/main" id="{478E99B1-2CA1-4726-A540-8B6551413600}"/>
                </a:ext>
              </a:extLst>
            </p:cNvPr>
            <p:cNvSpPr/>
            <p:nvPr/>
          </p:nvSpPr>
          <p:spPr>
            <a:xfrm>
              <a:off x="3458901" y="5275818"/>
              <a:ext cx="105065" cy="366848"/>
            </a:xfrm>
            <a:custGeom>
              <a:avLst/>
              <a:gdLst>
                <a:gd name="connsiteX0" fmla="*/ 103449 w 105065"/>
                <a:gd name="connsiteY0" fmla="*/ 1032 h 366848"/>
                <a:gd name="connsiteX1" fmla="*/ 51062 w 105065"/>
                <a:gd name="connsiteY1" fmla="*/ 234395 h 366848"/>
                <a:gd name="connsiteX2" fmla="*/ 262 w 105065"/>
                <a:gd name="connsiteY2" fmla="*/ 366157 h 366848"/>
                <a:gd name="connsiteX3" fmla="*/ 33599 w 105065"/>
                <a:gd name="connsiteY3" fmla="*/ 280432 h 366848"/>
                <a:gd name="connsiteX4" fmla="*/ 85987 w 105065"/>
                <a:gd name="connsiteY4" fmla="*/ 153432 h 366848"/>
                <a:gd name="connsiteX5" fmla="*/ 103449 w 105065"/>
                <a:gd name="connsiteY5" fmla="*/ 1032 h 36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065" h="366848">
                  <a:moveTo>
                    <a:pt x="103449" y="1032"/>
                  </a:moveTo>
                  <a:cubicBezTo>
                    <a:pt x="97628" y="14526"/>
                    <a:pt x="68260" y="173541"/>
                    <a:pt x="51062" y="234395"/>
                  </a:cubicBezTo>
                  <a:cubicBezTo>
                    <a:pt x="33864" y="295249"/>
                    <a:pt x="3173" y="358484"/>
                    <a:pt x="262" y="366157"/>
                  </a:cubicBezTo>
                  <a:cubicBezTo>
                    <a:pt x="-2649" y="373830"/>
                    <a:pt x="19311" y="315886"/>
                    <a:pt x="33599" y="280432"/>
                  </a:cubicBezTo>
                  <a:cubicBezTo>
                    <a:pt x="47886" y="244978"/>
                    <a:pt x="73551" y="196824"/>
                    <a:pt x="85987" y="153432"/>
                  </a:cubicBezTo>
                  <a:cubicBezTo>
                    <a:pt x="98422" y="110040"/>
                    <a:pt x="109270" y="-12462"/>
                    <a:pt x="103449" y="10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7" name="フリーフォーム: 図形 1486">
              <a:extLst>
                <a:ext uri="{FF2B5EF4-FFF2-40B4-BE49-F238E27FC236}">
                  <a16:creationId xmlns:a16="http://schemas.microsoft.com/office/drawing/2014/main" id="{B0CAFB26-38F3-42F8-B85B-DE4A9F1D799D}"/>
                </a:ext>
              </a:extLst>
            </p:cNvPr>
            <p:cNvSpPr/>
            <p:nvPr/>
          </p:nvSpPr>
          <p:spPr>
            <a:xfrm>
              <a:off x="3252993" y="5665745"/>
              <a:ext cx="199878" cy="490220"/>
            </a:xfrm>
            <a:custGeom>
              <a:avLst/>
              <a:gdLst>
                <a:gd name="connsiteX0" fmla="*/ 199820 w 199878"/>
                <a:gd name="connsiteY0" fmla="*/ 43 h 490220"/>
                <a:gd name="connsiteX1" fmla="*/ 104570 w 199878"/>
                <a:gd name="connsiteY1" fmla="*/ 219118 h 490220"/>
                <a:gd name="connsiteX2" fmla="*/ 6145 w 199878"/>
                <a:gd name="connsiteY2" fmla="*/ 477880 h 490220"/>
                <a:gd name="connsiteX3" fmla="*/ 22020 w 199878"/>
                <a:gd name="connsiteY3" fmla="*/ 427080 h 490220"/>
                <a:gd name="connsiteX4" fmla="*/ 117270 w 199878"/>
                <a:gd name="connsiteY4" fmla="*/ 236580 h 490220"/>
                <a:gd name="connsiteX5" fmla="*/ 199820 w 199878"/>
                <a:gd name="connsiteY5" fmla="*/ 43 h 49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9878" h="490220">
                  <a:moveTo>
                    <a:pt x="199820" y="43"/>
                  </a:moveTo>
                  <a:cubicBezTo>
                    <a:pt x="197703" y="-2867"/>
                    <a:pt x="136849" y="139479"/>
                    <a:pt x="104570" y="219118"/>
                  </a:cubicBezTo>
                  <a:cubicBezTo>
                    <a:pt x="72291" y="298757"/>
                    <a:pt x="19903" y="443220"/>
                    <a:pt x="6145" y="477880"/>
                  </a:cubicBezTo>
                  <a:cubicBezTo>
                    <a:pt x="-7613" y="512540"/>
                    <a:pt x="3499" y="467297"/>
                    <a:pt x="22020" y="427080"/>
                  </a:cubicBezTo>
                  <a:cubicBezTo>
                    <a:pt x="40541" y="386863"/>
                    <a:pt x="88166" y="303255"/>
                    <a:pt x="117270" y="236580"/>
                  </a:cubicBezTo>
                  <a:cubicBezTo>
                    <a:pt x="146374" y="169905"/>
                    <a:pt x="201937" y="2953"/>
                    <a:pt x="199820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8" name="フリーフォーム: 図形 1487">
              <a:extLst>
                <a:ext uri="{FF2B5EF4-FFF2-40B4-BE49-F238E27FC236}">
                  <a16:creationId xmlns:a16="http://schemas.microsoft.com/office/drawing/2014/main" id="{67E78C06-B487-4179-9D73-BB898516D1B8}"/>
                </a:ext>
              </a:extLst>
            </p:cNvPr>
            <p:cNvSpPr/>
            <p:nvPr/>
          </p:nvSpPr>
          <p:spPr>
            <a:xfrm>
              <a:off x="3260837" y="5655175"/>
              <a:ext cx="164223" cy="455375"/>
            </a:xfrm>
            <a:custGeom>
              <a:avLst/>
              <a:gdLst>
                <a:gd name="connsiteX0" fmla="*/ 158638 w 164223"/>
                <a:gd name="connsiteY0" fmla="*/ 7438 h 455375"/>
                <a:gd name="connsiteX1" fmla="*/ 74501 w 164223"/>
                <a:gd name="connsiteY1" fmla="*/ 263025 h 455375"/>
                <a:gd name="connsiteX2" fmla="*/ 1476 w 164223"/>
                <a:gd name="connsiteY2" fmla="*/ 453525 h 455375"/>
                <a:gd name="connsiteX3" fmla="*/ 34813 w 164223"/>
                <a:gd name="connsiteY3" fmla="*/ 343988 h 455375"/>
                <a:gd name="connsiteX4" fmla="*/ 142763 w 164223"/>
                <a:gd name="connsiteY4" fmla="*/ 91575 h 455375"/>
                <a:gd name="connsiteX5" fmla="*/ 158638 w 164223"/>
                <a:gd name="connsiteY5" fmla="*/ 7438 h 455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223" h="455375">
                  <a:moveTo>
                    <a:pt x="158638" y="7438"/>
                  </a:moveTo>
                  <a:cubicBezTo>
                    <a:pt x="147261" y="36013"/>
                    <a:pt x="100695" y="188677"/>
                    <a:pt x="74501" y="263025"/>
                  </a:cubicBezTo>
                  <a:cubicBezTo>
                    <a:pt x="48307" y="337373"/>
                    <a:pt x="8091" y="440031"/>
                    <a:pt x="1476" y="453525"/>
                  </a:cubicBezTo>
                  <a:cubicBezTo>
                    <a:pt x="-5139" y="467019"/>
                    <a:pt x="11265" y="404313"/>
                    <a:pt x="34813" y="343988"/>
                  </a:cubicBezTo>
                  <a:cubicBezTo>
                    <a:pt x="58361" y="283663"/>
                    <a:pt x="121861" y="145021"/>
                    <a:pt x="142763" y="91575"/>
                  </a:cubicBezTo>
                  <a:cubicBezTo>
                    <a:pt x="163665" y="38129"/>
                    <a:pt x="170015" y="-21137"/>
                    <a:pt x="158638" y="74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9" name="フリーフォーム: 図形 1488">
              <a:extLst>
                <a:ext uri="{FF2B5EF4-FFF2-40B4-BE49-F238E27FC236}">
                  <a16:creationId xmlns:a16="http://schemas.microsoft.com/office/drawing/2014/main" id="{CCC48552-EF13-4350-A0C4-499F94A2C74C}"/>
                </a:ext>
              </a:extLst>
            </p:cNvPr>
            <p:cNvSpPr/>
            <p:nvPr/>
          </p:nvSpPr>
          <p:spPr>
            <a:xfrm>
              <a:off x="3084513" y="6202278"/>
              <a:ext cx="161943" cy="535447"/>
            </a:xfrm>
            <a:custGeom>
              <a:avLst/>
              <a:gdLst>
                <a:gd name="connsiteX0" fmla="*/ 161925 w 161943"/>
                <a:gd name="connsiteY0" fmla="*/ 85 h 535447"/>
                <a:gd name="connsiteX1" fmla="*/ 92075 w 161943"/>
                <a:gd name="connsiteY1" fmla="*/ 196935 h 535447"/>
                <a:gd name="connsiteX2" fmla="*/ 38100 w 161943"/>
                <a:gd name="connsiteY2" fmla="*/ 390610 h 535447"/>
                <a:gd name="connsiteX3" fmla="*/ 0 w 161943"/>
                <a:gd name="connsiteY3" fmla="*/ 535072 h 535447"/>
                <a:gd name="connsiteX4" fmla="*/ 38100 w 161943"/>
                <a:gd name="connsiteY4" fmla="*/ 425535 h 535447"/>
                <a:gd name="connsiteX5" fmla="*/ 98425 w 161943"/>
                <a:gd name="connsiteY5" fmla="*/ 220747 h 535447"/>
                <a:gd name="connsiteX6" fmla="*/ 161925 w 161943"/>
                <a:gd name="connsiteY6" fmla="*/ 85 h 535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43" h="535447">
                  <a:moveTo>
                    <a:pt x="161925" y="85"/>
                  </a:moveTo>
                  <a:cubicBezTo>
                    <a:pt x="160867" y="-3884"/>
                    <a:pt x="112712" y="131848"/>
                    <a:pt x="92075" y="196935"/>
                  </a:cubicBezTo>
                  <a:cubicBezTo>
                    <a:pt x="71438" y="262022"/>
                    <a:pt x="53446" y="334254"/>
                    <a:pt x="38100" y="390610"/>
                  </a:cubicBezTo>
                  <a:cubicBezTo>
                    <a:pt x="22754" y="446966"/>
                    <a:pt x="0" y="529251"/>
                    <a:pt x="0" y="535072"/>
                  </a:cubicBezTo>
                  <a:cubicBezTo>
                    <a:pt x="0" y="540893"/>
                    <a:pt x="21696" y="477923"/>
                    <a:pt x="38100" y="425535"/>
                  </a:cubicBezTo>
                  <a:cubicBezTo>
                    <a:pt x="54504" y="373147"/>
                    <a:pt x="78846" y="287422"/>
                    <a:pt x="98425" y="220747"/>
                  </a:cubicBezTo>
                  <a:cubicBezTo>
                    <a:pt x="118004" y="154072"/>
                    <a:pt x="162983" y="4054"/>
                    <a:pt x="161925" y="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0" name="フリーフォーム: 図形 1489">
              <a:extLst>
                <a:ext uri="{FF2B5EF4-FFF2-40B4-BE49-F238E27FC236}">
                  <a16:creationId xmlns:a16="http://schemas.microsoft.com/office/drawing/2014/main" id="{41AC49AF-6121-47CB-89C8-8AFA0174A442}"/>
                </a:ext>
              </a:extLst>
            </p:cNvPr>
            <p:cNvSpPr/>
            <p:nvPr/>
          </p:nvSpPr>
          <p:spPr>
            <a:xfrm>
              <a:off x="3296755" y="6064195"/>
              <a:ext cx="76730" cy="176561"/>
            </a:xfrm>
            <a:custGeom>
              <a:avLst/>
              <a:gdLst>
                <a:gd name="connsiteX0" fmla="*/ 76683 w 76730"/>
                <a:gd name="connsiteY0" fmla="*/ 55 h 176561"/>
                <a:gd name="connsiteX1" fmla="*/ 38583 w 76730"/>
                <a:gd name="connsiteY1" fmla="*/ 104830 h 176561"/>
                <a:gd name="connsiteX2" fmla="*/ 483 w 76730"/>
                <a:gd name="connsiteY2" fmla="*/ 176268 h 176561"/>
                <a:gd name="connsiteX3" fmla="*/ 17945 w 76730"/>
                <a:gd name="connsiteY3" fmla="*/ 128643 h 176561"/>
                <a:gd name="connsiteX4" fmla="*/ 30645 w 76730"/>
                <a:gd name="connsiteY4" fmla="*/ 90543 h 176561"/>
                <a:gd name="connsiteX5" fmla="*/ 76683 w 76730"/>
                <a:gd name="connsiteY5" fmla="*/ 55 h 1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730" h="176561">
                  <a:moveTo>
                    <a:pt x="76683" y="55"/>
                  </a:moveTo>
                  <a:cubicBezTo>
                    <a:pt x="78006" y="2436"/>
                    <a:pt x="51283" y="75461"/>
                    <a:pt x="38583" y="104830"/>
                  </a:cubicBezTo>
                  <a:cubicBezTo>
                    <a:pt x="25883" y="134199"/>
                    <a:pt x="3923" y="172299"/>
                    <a:pt x="483" y="176268"/>
                  </a:cubicBezTo>
                  <a:cubicBezTo>
                    <a:pt x="-2957" y="180237"/>
                    <a:pt x="12918" y="142930"/>
                    <a:pt x="17945" y="128643"/>
                  </a:cubicBezTo>
                  <a:cubicBezTo>
                    <a:pt x="22972" y="114356"/>
                    <a:pt x="23766" y="108799"/>
                    <a:pt x="30645" y="90543"/>
                  </a:cubicBezTo>
                  <a:cubicBezTo>
                    <a:pt x="37524" y="72287"/>
                    <a:pt x="75360" y="-2326"/>
                    <a:pt x="76683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1" name="フリーフォーム: 図形 1490">
              <a:extLst>
                <a:ext uri="{FF2B5EF4-FFF2-40B4-BE49-F238E27FC236}">
                  <a16:creationId xmlns:a16="http://schemas.microsoft.com/office/drawing/2014/main" id="{5C1CF595-5D73-465F-B44C-C9AD121DEB53}"/>
                </a:ext>
              </a:extLst>
            </p:cNvPr>
            <p:cNvSpPr/>
            <p:nvPr/>
          </p:nvSpPr>
          <p:spPr>
            <a:xfrm>
              <a:off x="3224275" y="6176962"/>
              <a:ext cx="184113" cy="287974"/>
            </a:xfrm>
            <a:custGeom>
              <a:avLst/>
              <a:gdLst>
                <a:gd name="connsiteX0" fmla="*/ 184088 w 184113"/>
                <a:gd name="connsiteY0" fmla="*/ 1 h 287974"/>
                <a:gd name="connsiteX1" fmla="*/ 55500 w 184113"/>
                <a:gd name="connsiteY1" fmla="*/ 168276 h 287974"/>
                <a:gd name="connsiteX2" fmla="*/ 1525 w 184113"/>
                <a:gd name="connsiteY2" fmla="*/ 285751 h 287974"/>
                <a:gd name="connsiteX3" fmla="*/ 17400 w 184113"/>
                <a:gd name="connsiteY3" fmla="*/ 239713 h 287974"/>
                <a:gd name="connsiteX4" fmla="*/ 44388 w 184113"/>
                <a:gd name="connsiteY4" fmla="*/ 171451 h 287974"/>
                <a:gd name="connsiteX5" fmla="*/ 184088 w 184113"/>
                <a:gd name="connsiteY5" fmla="*/ 1 h 287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113" h="287974">
                  <a:moveTo>
                    <a:pt x="184088" y="1"/>
                  </a:moveTo>
                  <a:cubicBezTo>
                    <a:pt x="185940" y="-528"/>
                    <a:pt x="85927" y="120651"/>
                    <a:pt x="55500" y="168276"/>
                  </a:cubicBezTo>
                  <a:cubicBezTo>
                    <a:pt x="25073" y="215901"/>
                    <a:pt x="7875" y="273845"/>
                    <a:pt x="1525" y="285751"/>
                  </a:cubicBezTo>
                  <a:cubicBezTo>
                    <a:pt x="-4825" y="297657"/>
                    <a:pt x="10256" y="258763"/>
                    <a:pt x="17400" y="239713"/>
                  </a:cubicBezTo>
                  <a:cubicBezTo>
                    <a:pt x="24544" y="220663"/>
                    <a:pt x="18723" y="206376"/>
                    <a:pt x="44388" y="171451"/>
                  </a:cubicBezTo>
                  <a:cubicBezTo>
                    <a:pt x="70053" y="136526"/>
                    <a:pt x="182236" y="530"/>
                    <a:pt x="18408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2" name="フリーフォーム: 図形 1491">
              <a:extLst>
                <a:ext uri="{FF2B5EF4-FFF2-40B4-BE49-F238E27FC236}">
                  <a16:creationId xmlns:a16="http://schemas.microsoft.com/office/drawing/2014/main" id="{AAAAF136-3535-400D-9500-BC35F8DE8D00}"/>
                </a:ext>
              </a:extLst>
            </p:cNvPr>
            <p:cNvSpPr/>
            <p:nvPr/>
          </p:nvSpPr>
          <p:spPr>
            <a:xfrm>
              <a:off x="3324065" y="5103834"/>
              <a:ext cx="281886" cy="474187"/>
            </a:xfrm>
            <a:custGeom>
              <a:avLst/>
              <a:gdLst>
                <a:gd name="connsiteX0" fmla="*/ 279560 w 281886"/>
                <a:gd name="connsiteY0" fmla="*/ 4741 h 474187"/>
                <a:gd name="connsiteX1" fmla="*/ 184310 w 281886"/>
                <a:gd name="connsiteY1" fmla="*/ 92054 h 474187"/>
                <a:gd name="connsiteX2" fmla="*/ 101760 w 281886"/>
                <a:gd name="connsiteY2" fmla="*/ 190479 h 474187"/>
                <a:gd name="connsiteX3" fmla="*/ 65248 w 281886"/>
                <a:gd name="connsiteY3" fmla="*/ 233341 h 474187"/>
                <a:gd name="connsiteX4" fmla="*/ 46198 w 281886"/>
                <a:gd name="connsiteY4" fmla="*/ 279379 h 474187"/>
                <a:gd name="connsiteX5" fmla="*/ 27148 w 281886"/>
                <a:gd name="connsiteY5" fmla="*/ 347641 h 474187"/>
                <a:gd name="connsiteX6" fmla="*/ 160 w 281886"/>
                <a:gd name="connsiteY6" fmla="*/ 473054 h 474187"/>
                <a:gd name="connsiteX7" fmla="*/ 19210 w 281886"/>
                <a:gd name="connsiteY7" fmla="*/ 400029 h 474187"/>
                <a:gd name="connsiteX8" fmla="*/ 81123 w 281886"/>
                <a:gd name="connsiteY8" fmla="*/ 242866 h 474187"/>
                <a:gd name="connsiteX9" fmla="*/ 279560 w 281886"/>
                <a:gd name="connsiteY9" fmla="*/ 4741 h 474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1886" h="474187">
                  <a:moveTo>
                    <a:pt x="279560" y="4741"/>
                  </a:moveTo>
                  <a:cubicBezTo>
                    <a:pt x="296758" y="-20394"/>
                    <a:pt x="213943" y="61098"/>
                    <a:pt x="184310" y="92054"/>
                  </a:cubicBezTo>
                  <a:cubicBezTo>
                    <a:pt x="154677" y="123010"/>
                    <a:pt x="121604" y="166931"/>
                    <a:pt x="101760" y="190479"/>
                  </a:cubicBezTo>
                  <a:cubicBezTo>
                    <a:pt x="81916" y="214027"/>
                    <a:pt x="74508" y="218524"/>
                    <a:pt x="65248" y="233341"/>
                  </a:cubicBezTo>
                  <a:cubicBezTo>
                    <a:pt x="55988" y="248158"/>
                    <a:pt x="52548" y="260329"/>
                    <a:pt x="46198" y="279379"/>
                  </a:cubicBezTo>
                  <a:cubicBezTo>
                    <a:pt x="39848" y="298429"/>
                    <a:pt x="34821" y="315362"/>
                    <a:pt x="27148" y="347641"/>
                  </a:cubicBezTo>
                  <a:cubicBezTo>
                    <a:pt x="19475" y="379920"/>
                    <a:pt x="1483" y="464323"/>
                    <a:pt x="160" y="473054"/>
                  </a:cubicBezTo>
                  <a:cubicBezTo>
                    <a:pt x="-1163" y="481785"/>
                    <a:pt x="5716" y="438394"/>
                    <a:pt x="19210" y="400029"/>
                  </a:cubicBezTo>
                  <a:cubicBezTo>
                    <a:pt x="32704" y="361664"/>
                    <a:pt x="38790" y="309806"/>
                    <a:pt x="81123" y="242866"/>
                  </a:cubicBezTo>
                  <a:cubicBezTo>
                    <a:pt x="123456" y="175926"/>
                    <a:pt x="262362" y="29876"/>
                    <a:pt x="279560" y="47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3" name="フリーフォーム: 図形 1492">
              <a:extLst>
                <a:ext uri="{FF2B5EF4-FFF2-40B4-BE49-F238E27FC236}">
                  <a16:creationId xmlns:a16="http://schemas.microsoft.com/office/drawing/2014/main" id="{129F4354-2CD8-47AF-A518-76B293B2ECFE}"/>
                </a:ext>
              </a:extLst>
            </p:cNvPr>
            <p:cNvSpPr/>
            <p:nvPr/>
          </p:nvSpPr>
          <p:spPr>
            <a:xfrm>
              <a:off x="3165415" y="5367320"/>
              <a:ext cx="184408" cy="228618"/>
            </a:xfrm>
            <a:custGeom>
              <a:avLst/>
              <a:gdLst>
                <a:gd name="connsiteX0" fmla="*/ 184210 w 184408"/>
                <a:gd name="connsiteY0" fmla="*/ 18 h 228618"/>
                <a:gd name="connsiteX1" fmla="*/ 111185 w 184408"/>
                <a:gd name="connsiteY1" fmla="*/ 131780 h 228618"/>
                <a:gd name="connsiteX2" fmla="*/ 52448 w 184408"/>
                <a:gd name="connsiteY2" fmla="*/ 168293 h 228618"/>
                <a:gd name="connsiteX3" fmla="*/ 1648 w 184408"/>
                <a:gd name="connsiteY3" fmla="*/ 187343 h 228618"/>
                <a:gd name="connsiteX4" fmla="*/ 115948 w 184408"/>
                <a:gd name="connsiteY4" fmla="*/ 228618 h 228618"/>
                <a:gd name="connsiteX5" fmla="*/ 34985 w 184408"/>
                <a:gd name="connsiteY5" fmla="*/ 187343 h 228618"/>
                <a:gd name="connsiteX6" fmla="*/ 130235 w 184408"/>
                <a:gd name="connsiteY6" fmla="*/ 122255 h 228618"/>
                <a:gd name="connsiteX7" fmla="*/ 184210 w 184408"/>
                <a:gd name="connsiteY7" fmla="*/ 18 h 228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408" h="228618">
                  <a:moveTo>
                    <a:pt x="184210" y="18"/>
                  </a:moveTo>
                  <a:cubicBezTo>
                    <a:pt x="181035" y="1605"/>
                    <a:pt x="133145" y="103734"/>
                    <a:pt x="111185" y="131780"/>
                  </a:cubicBezTo>
                  <a:cubicBezTo>
                    <a:pt x="89225" y="159826"/>
                    <a:pt x="70704" y="159033"/>
                    <a:pt x="52448" y="168293"/>
                  </a:cubicBezTo>
                  <a:cubicBezTo>
                    <a:pt x="34192" y="177554"/>
                    <a:pt x="-8935" y="177289"/>
                    <a:pt x="1648" y="187343"/>
                  </a:cubicBezTo>
                  <a:cubicBezTo>
                    <a:pt x="12231" y="197397"/>
                    <a:pt x="110392" y="228618"/>
                    <a:pt x="115948" y="228618"/>
                  </a:cubicBezTo>
                  <a:cubicBezTo>
                    <a:pt x="121504" y="228618"/>
                    <a:pt x="32604" y="205070"/>
                    <a:pt x="34985" y="187343"/>
                  </a:cubicBezTo>
                  <a:cubicBezTo>
                    <a:pt x="37366" y="169616"/>
                    <a:pt x="108804" y="146067"/>
                    <a:pt x="130235" y="122255"/>
                  </a:cubicBezTo>
                  <a:cubicBezTo>
                    <a:pt x="151666" y="98443"/>
                    <a:pt x="187385" y="-1569"/>
                    <a:pt x="184210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4" name="フリーフォーム: 図形 1493">
              <a:extLst>
                <a:ext uri="{FF2B5EF4-FFF2-40B4-BE49-F238E27FC236}">
                  <a16:creationId xmlns:a16="http://schemas.microsoft.com/office/drawing/2014/main" id="{566BFD7E-C6B0-4F46-BE61-1C96BAC4F5B4}"/>
                </a:ext>
              </a:extLst>
            </p:cNvPr>
            <p:cNvSpPr/>
            <p:nvPr/>
          </p:nvSpPr>
          <p:spPr>
            <a:xfrm>
              <a:off x="3245294" y="5418134"/>
              <a:ext cx="117374" cy="184234"/>
            </a:xfrm>
            <a:custGeom>
              <a:avLst/>
              <a:gdLst>
                <a:gd name="connsiteX0" fmla="*/ 117031 w 117374"/>
                <a:gd name="connsiteY0" fmla="*/ 4 h 184234"/>
                <a:gd name="connsiteX1" fmla="*/ 39244 w 117374"/>
                <a:gd name="connsiteY1" fmla="*/ 122241 h 184234"/>
                <a:gd name="connsiteX2" fmla="*/ 74169 w 117374"/>
                <a:gd name="connsiteY2" fmla="*/ 184154 h 184234"/>
                <a:gd name="connsiteX3" fmla="*/ 32894 w 117374"/>
                <a:gd name="connsiteY3" fmla="*/ 134941 h 184234"/>
                <a:gd name="connsiteX4" fmla="*/ 2731 w 117374"/>
                <a:gd name="connsiteY4" fmla="*/ 117479 h 184234"/>
                <a:gd name="connsiteX5" fmla="*/ 117031 w 117374"/>
                <a:gd name="connsiteY5" fmla="*/ 4 h 184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374" h="184234">
                  <a:moveTo>
                    <a:pt x="117031" y="4"/>
                  </a:moveTo>
                  <a:cubicBezTo>
                    <a:pt x="123117" y="798"/>
                    <a:pt x="46388" y="91549"/>
                    <a:pt x="39244" y="122241"/>
                  </a:cubicBezTo>
                  <a:cubicBezTo>
                    <a:pt x="32100" y="152933"/>
                    <a:pt x="75227" y="182037"/>
                    <a:pt x="74169" y="184154"/>
                  </a:cubicBezTo>
                  <a:cubicBezTo>
                    <a:pt x="73111" y="186271"/>
                    <a:pt x="44800" y="146053"/>
                    <a:pt x="32894" y="134941"/>
                  </a:cubicBezTo>
                  <a:cubicBezTo>
                    <a:pt x="20988" y="123829"/>
                    <a:pt x="-9175" y="139704"/>
                    <a:pt x="2731" y="117479"/>
                  </a:cubicBezTo>
                  <a:cubicBezTo>
                    <a:pt x="14637" y="95254"/>
                    <a:pt x="110945" y="-790"/>
                    <a:pt x="117031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5" name="フリーフォーム: 図形 1494">
              <a:extLst>
                <a:ext uri="{FF2B5EF4-FFF2-40B4-BE49-F238E27FC236}">
                  <a16:creationId xmlns:a16="http://schemas.microsoft.com/office/drawing/2014/main" id="{967DC6A9-CDE6-4490-A0C5-2F4C3F997ADD}"/>
                </a:ext>
              </a:extLst>
            </p:cNvPr>
            <p:cNvSpPr/>
            <p:nvPr/>
          </p:nvSpPr>
          <p:spPr>
            <a:xfrm>
              <a:off x="3419226" y="5210104"/>
              <a:ext cx="94409" cy="404749"/>
            </a:xfrm>
            <a:custGeom>
              <a:avLst/>
              <a:gdLst>
                <a:gd name="connsiteX0" fmla="*/ 92324 w 94409"/>
                <a:gd name="connsiteY0" fmla="*/ 1659 h 404749"/>
                <a:gd name="connsiteX1" fmla="*/ 73274 w 94409"/>
                <a:gd name="connsiteY1" fmla="*/ 160409 h 404749"/>
                <a:gd name="connsiteX2" fmla="*/ 3424 w 94409"/>
                <a:gd name="connsiteY2" fmla="*/ 398534 h 404749"/>
                <a:gd name="connsiteX3" fmla="*/ 12949 w 94409"/>
                <a:gd name="connsiteY3" fmla="*/ 328684 h 404749"/>
                <a:gd name="connsiteX4" fmla="*/ 31999 w 94409"/>
                <a:gd name="connsiteY4" fmla="*/ 258834 h 404749"/>
                <a:gd name="connsiteX5" fmla="*/ 92324 w 94409"/>
                <a:gd name="connsiteY5" fmla="*/ 1659 h 40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409" h="404749">
                  <a:moveTo>
                    <a:pt x="92324" y="1659"/>
                  </a:moveTo>
                  <a:cubicBezTo>
                    <a:pt x="99203" y="-14745"/>
                    <a:pt x="88091" y="94263"/>
                    <a:pt x="73274" y="160409"/>
                  </a:cubicBezTo>
                  <a:cubicBezTo>
                    <a:pt x="58457" y="226555"/>
                    <a:pt x="13478" y="370488"/>
                    <a:pt x="3424" y="398534"/>
                  </a:cubicBezTo>
                  <a:cubicBezTo>
                    <a:pt x="-6630" y="426580"/>
                    <a:pt x="8186" y="351967"/>
                    <a:pt x="12949" y="328684"/>
                  </a:cubicBezTo>
                  <a:cubicBezTo>
                    <a:pt x="17711" y="305401"/>
                    <a:pt x="20357" y="308047"/>
                    <a:pt x="31999" y="258834"/>
                  </a:cubicBezTo>
                  <a:cubicBezTo>
                    <a:pt x="43641" y="209622"/>
                    <a:pt x="85445" y="18063"/>
                    <a:pt x="92324" y="16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6" name="フリーフォーム: 図形 1495">
              <a:extLst>
                <a:ext uri="{FF2B5EF4-FFF2-40B4-BE49-F238E27FC236}">
                  <a16:creationId xmlns:a16="http://schemas.microsoft.com/office/drawing/2014/main" id="{ACE2B712-FBE7-4C3E-869D-8C378D3FCF08}"/>
                </a:ext>
              </a:extLst>
            </p:cNvPr>
            <p:cNvSpPr/>
            <p:nvPr/>
          </p:nvSpPr>
          <p:spPr>
            <a:xfrm>
              <a:off x="3255879" y="5570245"/>
              <a:ext cx="152570" cy="88219"/>
            </a:xfrm>
            <a:custGeom>
              <a:avLst/>
              <a:gdLst>
                <a:gd name="connsiteX0" fmla="*/ 84 w 152570"/>
                <a:gd name="connsiteY0" fmla="*/ 293 h 88219"/>
                <a:gd name="connsiteX1" fmla="*/ 71521 w 152570"/>
                <a:gd name="connsiteY1" fmla="*/ 57443 h 88219"/>
                <a:gd name="connsiteX2" fmla="*/ 152484 w 152570"/>
                <a:gd name="connsiteY2" fmla="*/ 79668 h 88219"/>
                <a:gd name="connsiteX3" fmla="*/ 85809 w 152570"/>
                <a:gd name="connsiteY3" fmla="*/ 84430 h 88219"/>
                <a:gd name="connsiteX4" fmla="*/ 84 w 152570"/>
                <a:gd name="connsiteY4" fmla="*/ 293 h 88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70" h="88219">
                  <a:moveTo>
                    <a:pt x="84" y="293"/>
                  </a:moveTo>
                  <a:cubicBezTo>
                    <a:pt x="-2297" y="-4205"/>
                    <a:pt x="46121" y="44214"/>
                    <a:pt x="71521" y="57443"/>
                  </a:cubicBezTo>
                  <a:cubicBezTo>
                    <a:pt x="96921" y="70672"/>
                    <a:pt x="150103" y="75170"/>
                    <a:pt x="152484" y="79668"/>
                  </a:cubicBezTo>
                  <a:cubicBezTo>
                    <a:pt x="154865" y="84166"/>
                    <a:pt x="107505" y="93426"/>
                    <a:pt x="85809" y="84430"/>
                  </a:cubicBezTo>
                  <a:cubicBezTo>
                    <a:pt x="64113" y="75434"/>
                    <a:pt x="2465" y="4791"/>
                    <a:pt x="84" y="2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7" name="フリーフォーム: 図形 1496">
              <a:extLst>
                <a:ext uri="{FF2B5EF4-FFF2-40B4-BE49-F238E27FC236}">
                  <a16:creationId xmlns:a16="http://schemas.microsoft.com/office/drawing/2014/main" id="{6FFC53E1-9B87-49CE-B894-2E187FFEAC25}"/>
                </a:ext>
              </a:extLst>
            </p:cNvPr>
            <p:cNvSpPr/>
            <p:nvPr/>
          </p:nvSpPr>
          <p:spPr>
            <a:xfrm>
              <a:off x="3185205" y="5655580"/>
              <a:ext cx="216885" cy="623234"/>
            </a:xfrm>
            <a:custGeom>
              <a:avLst/>
              <a:gdLst>
                <a:gd name="connsiteX0" fmla="*/ 216808 w 216885"/>
                <a:gd name="connsiteY0" fmla="*/ 683 h 623234"/>
                <a:gd name="connsiteX1" fmla="*/ 143783 w 216885"/>
                <a:gd name="connsiteY1" fmla="*/ 205470 h 623234"/>
                <a:gd name="connsiteX2" fmla="*/ 43770 w 216885"/>
                <a:gd name="connsiteY2" fmla="*/ 464233 h 623234"/>
                <a:gd name="connsiteX3" fmla="*/ 4083 w 216885"/>
                <a:gd name="connsiteY3" fmla="*/ 618220 h 623234"/>
                <a:gd name="connsiteX4" fmla="*/ 10433 w 216885"/>
                <a:gd name="connsiteY4" fmla="*/ 561070 h 623234"/>
                <a:gd name="connsiteX5" fmla="*/ 85045 w 216885"/>
                <a:gd name="connsiteY5" fmla="*/ 321358 h 623234"/>
                <a:gd name="connsiteX6" fmla="*/ 156483 w 216885"/>
                <a:gd name="connsiteY6" fmla="*/ 145145 h 623234"/>
                <a:gd name="connsiteX7" fmla="*/ 216808 w 216885"/>
                <a:gd name="connsiteY7" fmla="*/ 683 h 623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885" h="623234">
                  <a:moveTo>
                    <a:pt x="216808" y="683"/>
                  </a:moveTo>
                  <a:cubicBezTo>
                    <a:pt x="214691" y="10737"/>
                    <a:pt x="172623" y="128212"/>
                    <a:pt x="143783" y="205470"/>
                  </a:cubicBezTo>
                  <a:cubicBezTo>
                    <a:pt x="114943" y="282728"/>
                    <a:pt x="67053" y="395441"/>
                    <a:pt x="43770" y="464233"/>
                  </a:cubicBezTo>
                  <a:cubicBezTo>
                    <a:pt x="20487" y="533025"/>
                    <a:pt x="9639" y="602081"/>
                    <a:pt x="4083" y="618220"/>
                  </a:cubicBezTo>
                  <a:cubicBezTo>
                    <a:pt x="-1473" y="634359"/>
                    <a:pt x="-3061" y="610547"/>
                    <a:pt x="10433" y="561070"/>
                  </a:cubicBezTo>
                  <a:cubicBezTo>
                    <a:pt x="23927" y="511593"/>
                    <a:pt x="60703" y="390679"/>
                    <a:pt x="85045" y="321358"/>
                  </a:cubicBezTo>
                  <a:cubicBezTo>
                    <a:pt x="109387" y="252037"/>
                    <a:pt x="136110" y="196210"/>
                    <a:pt x="156483" y="145145"/>
                  </a:cubicBezTo>
                  <a:cubicBezTo>
                    <a:pt x="176856" y="94080"/>
                    <a:pt x="218925" y="-9371"/>
                    <a:pt x="216808" y="6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8" name="フリーフォーム: 図形 1497">
              <a:extLst>
                <a:ext uri="{FF2B5EF4-FFF2-40B4-BE49-F238E27FC236}">
                  <a16:creationId xmlns:a16="http://schemas.microsoft.com/office/drawing/2014/main" id="{6BD03634-1F7B-4F5B-9913-4D7311726A17}"/>
                </a:ext>
              </a:extLst>
            </p:cNvPr>
            <p:cNvSpPr/>
            <p:nvPr/>
          </p:nvSpPr>
          <p:spPr>
            <a:xfrm>
              <a:off x="3041560" y="5586413"/>
              <a:ext cx="142965" cy="245228"/>
            </a:xfrm>
            <a:custGeom>
              <a:avLst/>
              <a:gdLst>
                <a:gd name="connsiteX0" fmla="*/ 142965 w 142965"/>
                <a:gd name="connsiteY0" fmla="*/ 0 h 245228"/>
                <a:gd name="connsiteX1" fmla="*/ 57240 w 142965"/>
                <a:gd name="connsiteY1" fmla="*/ 119062 h 245228"/>
                <a:gd name="connsiteX2" fmla="*/ 90 w 142965"/>
                <a:gd name="connsiteY2" fmla="*/ 244475 h 245228"/>
                <a:gd name="connsiteX3" fmla="*/ 42953 w 142965"/>
                <a:gd name="connsiteY3" fmla="*/ 174625 h 245228"/>
                <a:gd name="connsiteX4" fmla="*/ 142965 w 142965"/>
                <a:gd name="connsiteY4" fmla="*/ 0 h 245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965" h="245228">
                  <a:moveTo>
                    <a:pt x="142965" y="0"/>
                  </a:moveTo>
                  <a:cubicBezTo>
                    <a:pt x="112008" y="39158"/>
                    <a:pt x="81052" y="78316"/>
                    <a:pt x="57240" y="119062"/>
                  </a:cubicBezTo>
                  <a:cubicBezTo>
                    <a:pt x="33428" y="159808"/>
                    <a:pt x="2471" y="235215"/>
                    <a:pt x="90" y="244475"/>
                  </a:cubicBezTo>
                  <a:cubicBezTo>
                    <a:pt x="-2291" y="253736"/>
                    <a:pt x="42953" y="174625"/>
                    <a:pt x="42953" y="174625"/>
                  </a:cubicBezTo>
                  <a:lnTo>
                    <a:pt x="14296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9" name="フリーフォーム: 図形 1498">
              <a:extLst>
                <a:ext uri="{FF2B5EF4-FFF2-40B4-BE49-F238E27FC236}">
                  <a16:creationId xmlns:a16="http://schemas.microsoft.com/office/drawing/2014/main" id="{46D9EBCB-1584-40AA-943A-BF3AED74C58D}"/>
                </a:ext>
              </a:extLst>
            </p:cNvPr>
            <p:cNvSpPr/>
            <p:nvPr/>
          </p:nvSpPr>
          <p:spPr>
            <a:xfrm>
              <a:off x="2571009" y="5703957"/>
              <a:ext cx="518996" cy="503529"/>
            </a:xfrm>
            <a:custGeom>
              <a:avLst/>
              <a:gdLst>
                <a:gd name="connsiteX0" fmla="*/ 516679 w 518996"/>
                <a:gd name="connsiteY0" fmla="*/ 1518 h 503529"/>
                <a:gd name="connsiteX1" fmla="*/ 311891 w 518996"/>
                <a:gd name="connsiteY1" fmla="*/ 109468 h 503529"/>
                <a:gd name="connsiteX2" fmla="*/ 29316 w 518996"/>
                <a:gd name="connsiteY2" fmla="*/ 436493 h 503529"/>
                <a:gd name="connsiteX3" fmla="*/ 18204 w 518996"/>
                <a:gd name="connsiteY3" fmla="*/ 503168 h 503529"/>
                <a:gd name="connsiteX4" fmla="*/ 3916 w 518996"/>
                <a:gd name="connsiteY4" fmla="*/ 425381 h 503529"/>
                <a:gd name="connsiteX5" fmla="*/ 95991 w 518996"/>
                <a:gd name="connsiteY5" fmla="*/ 331718 h 503529"/>
                <a:gd name="connsiteX6" fmla="*/ 403966 w 518996"/>
                <a:gd name="connsiteY6" fmla="*/ 66606 h 503529"/>
                <a:gd name="connsiteX7" fmla="*/ 516679 w 518996"/>
                <a:gd name="connsiteY7" fmla="*/ 1518 h 503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8996" h="503529">
                  <a:moveTo>
                    <a:pt x="516679" y="1518"/>
                  </a:moveTo>
                  <a:cubicBezTo>
                    <a:pt x="501333" y="8662"/>
                    <a:pt x="393118" y="36972"/>
                    <a:pt x="311891" y="109468"/>
                  </a:cubicBezTo>
                  <a:cubicBezTo>
                    <a:pt x="230664" y="181964"/>
                    <a:pt x="78264" y="370876"/>
                    <a:pt x="29316" y="436493"/>
                  </a:cubicBezTo>
                  <a:cubicBezTo>
                    <a:pt x="-19632" y="502110"/>
                    <a:pt x="22437" y="505020"/>
                    <a:pt x="18204" y="503168"/>
                  </a:cubicBezTo>
                  <a:cubicBezTo>
                    <a:pt x="13971" y="501316"/>
                    <a:pt x="-9049" y="453956"/>
                    <a:pt x="3916" y="425381"/>
                  </a:cubicBezTo>
                  <a:cubicBezTo>
                    <a:pt x="16880" y="396806"/>
                    <a:pt x="29316" y="391514"/>
                    <a:pt x="95991" y="331718"/>
                  </a:cubicBezTo>
                  <a:cubicBezTo>
                    <a:pt x="162666" y="271922"/>
                    <a:pt x="339408" y="121375"/>
                    <a:pt x="403966" y="66606"/>
                  </a:cubicBezTo>
                  <a:cubicBezTo>
                    <a:pt x="468524" y="11837"/>
                    <a:pt x="532025" y="-5626"/>
                    <a:pt x="516679" y="15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0" name="フリーフォーム: 図形 1499">
              <a:extLst>
                <a:ext uri="{FF2B5EF4-FFF2-40B4-BE49-F238E27FC236}">
                  <a16:creationId xmlns:a16="http://schemas.microsoft.com/office/drawing/2014/main" id="{DEA88AA0-CAF5-44A4-AF2C-2E0D9B8872BA}"/>
                </a:ext>
              </a:extLst>
            </p:cNvPr>
            <p:cNvSpPr/>
            <p:nvPr/>
          </p:nvSpPr>
          <p:spPr>
            <a:xfrm>
              <a:off x="3004330" y="5705458"/>
              <a:ext cx="88360" cy="144934"/>
            </a:xfrm>
            <a:custGeom>
              <a:avLst/>
              <a:gdLst>
                <a:gd name="connsiteX0" fmla="*/ 88120 w 88360"/>
                <a:gd name="connsiteY0" fmla="*/ 17 h 144934"/>
                <a:gd name="connsiteX1" fmla="*/ 27795 w 88360"/>
                <a:gd name="connsiteY1" fmla="*/ 69867 h 144934"/>
                <a:gd name="connsiteX2" fmla="*/ 18270 w 88360"/>
                <a:gd name="connsiteY2" fmla="*/ 144480 h 144934"/>
                <a:gd name="connsiteX3" fmla="*/ 15095 w 88360"/>
                <a:gd name="connsiteY3" fmla="*/ 100030 h 144934"/>
                <a:gd name="connsiteX4" fmla="*/ 2395 w 88360"/>
                <a:gd name="connsiteY4" fmla="*/ 76217 h 144934"/>
                <a:gd name="connsiteX5" fmla="*/ 88120 w 88360"/>
                <a:gd name="connsiteY5" fmla="*/ 17 h 144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360" h="144934">
                  <a:moveTo>
                    <a:pt x="88120" y="17"/>
                  </a:moveTo>
                  <a:cubicBezTo>
                    <a:pt x="92353" y="-1041"/>
                    <a:pt x="39437" y="45790"/>
                    <a:pt x="27795" y="69867"/>
                  </a:cubicBezTo>
                  <a:cubicBezTo>
                    <a:pt x="16153" y="93944"/>
                    <a:pt x="20387" y="139453"/>
                    <a:pt x="18270" y="144480"/>
                  </a:cubicBezTo>
                  <a:cubicBezTo>
                    <a:pt x="16153" y="149507"/>
                    <a:pt x="17741" y="111407"/>
                    <a:pt x="15095" y="100030"/>
                  </a:cubicBezTo>
                  <a:cubicBezTo>
                    <a:pt x="12449" y="88653"/>
                    <a:pt x="-6601" y="89711"/>
                    <a:pt x="2395" y="76217"/>
                  </a:cubicBezTo>
                  <a:cubicBezTo>
                    <a:pt x="11391" y="62723"/>
                    <a:pt x="83887" y="1075"/>
                    <a:pt x="88120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1" name="フリーフォーム: 図形 1500">
              <a:extLst>
                <a:ext uri="{FF2B5EF4-FFF2-40B4-BE49-F238E27FC236}">
                  <a16:creationId xmlns:a16="http://schemas.microsoft.com/office/drawing/2014/main" id="{4C51D403-48A1-4BCA-8220-93EB50254CAC}"/>
                </a:ext>
              </a:extLst>
            </p:cNvPr>
            <p:cNvSpPr/>
            <p:nvPr/>
          </p:nvSpPr>
          <p:spPr>
            <a:xfrm>
              <a:off x="3468393" y="5090856"/>
              <a:ext cx="206646" cy="614881"/>
            </a:xfrm>
            <a:custGeom>
              <a:avLst/>
              <a:gdLst>
                <a:gd name="connsiteX0" fmla="*/ 178095 w 206646"/>
                <a:gd name="connsiteY0" fmla="*/ 257 h 614881"/>
                <a:gd name="connsiteX1" fmla="*/ 173332 w 206646"/>
                <a:gd name="connsiteY1" fmla="*/ 132019 h 614881"/>
                <a:gd name="connsiteX2" fmla="*/ 119357 w 206646"/>
                <a:gd name="connsiteY2" fmla="*/ 284419 h 614881"/>
                <a:gd name="connsiteX3" fmla="*/ 36807 w 206646"/>
                <a:gd name="connsiteY3" fmla="*/ 528894 h 614881"/>
                <a:gd name="connsiteX4" fmla="*/ 295 w 206646"/>
                <a:gd name="connsiteY4" fmla="*/ 614619 h 614881"/>
                <a:gd name="connsiteX5" fmla="*/ 27282 w 206646"/>
                <a:gd name="connsiteY5" fmla="*/ 544769 h 614881"/>
                <a:gd name="connsiteX6" fmla="*/ 146345 w 206646"/>
                <a:gd name="connsiteY6" fmla="*/ 281244 h 614881"/>
                <a:gd name="connsiteX7" fmla="*/ 205082 w 206646"/>
                <a:gd name="connsiteY7" fmla="*/ 103444 h 614881"/>
                <a:gd name="connsiteX8" fmla="*/ 178095 w 206646"/>
                <a:gd name="connsiteY8" fmla="*/ 257 h 614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646" h="614881">
                  <a:moveTo>
                    <a:pt x="178095" y="257"/>
                  </a:moveTo>
                  <a:cubicBezTo>
                    <a:pt x="172803" y="5020"/>
                    <a:pt x="183122" y="84659"/>
                    <a:pt x="173332" y="132019"/>
                  </a:cubicBezTo>
                  <a:cubicBezTo>
                    <a:pt x="163542" y="179379"/>
                    <a:pt x="142111" y="218273"/>
                    <a:pt x="119357" y="284419"/>
                  </a:cubicBezTo>
                  <a:cubicBezTo>
                    <a:pt x="96603" y="350565"/>
                    <a:pt x="56651" y="473861"/>
                    <a:pt x="36807" y="528894"/>
                  </a:cubicBezTo>
                  <a:cubicBezTo>
                    <a:pt x="16963" y="583927"/>
                    <a:pt x="1882" y="611973"/>
                    <a:pt x="295" y="614619"/>
                  </a:cubicBezTo>
                  <a:cubicBezTo>
                    <a:pt x="-1293" y="617265"/>
                    <a:pt x="2940" y="600331"/>
                    <a:pt x="27282" y="544769"/>
                  </a:cubicBezTo>
                  <a:cubicBezTo>
                    <a:pt x="51624" y="489207"/>
                    <a:pt x="116712" y="354798"/>
                    <a:pt x="146345" y="281244"/>
                  </a:cubicBezTo>
                  <a:cubicBezTo>
                    <a:pt x="175978" y="207690"/>
                    <a:pt x="196351" y="148952"/>
                    <a:pt x="205082" y="103444"/>
                  </a:cubicBezTo>
                  <a:cubicBezTo>
                    <a:pt x="213813" y="57936"/>
                    <a:pt x="183387" y="-4506"/>
                    <a:pt x="178095" y="2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2" name="フリーフォーム: 図形 1501">
              <a:extLst>
                <a:ext uri="{FF2B5EF4-FFF2-40B4-BE49-F238E27FC236}">
                  <a16:creationId xmlns:a16="http://schemas.microsoft.com/office/drawing/2014/main" id="{D0EAA1EA-BE02-4737-9228-066521740EFB}"/>
                </a:ext>
              </a:extLst>
            </p:cNvPr>
            <p:cNvSpPr/>
            <p:nvPr/>
          </p:nvSpPr>
          <p:spPr>
            <a:xfrm>
              <a:off x="3627089" y="4614794"/>
              <a:ext cx="43411" cy="487851"/>
            </a:xfrm>
            <a:custGeom>
              <a:avLst/>
              <a:gdLst>
                <a:gd name="connsiteX0" fmla="*/ 349 w 43411"/>
                <a:gd name="connsiteY0" fmla="*/ 69 h 487851"/>
                <a:gd name="connsiteX1" fmla="*/ 22574 w 43411"/>
                <a:gd name="connsiteY1" fmla="*/ 242956 h 487851"/>
                <a:gd name="connsiteX2" fmla="*/ 16224 w 43411"/>
                <a:gd name="connsiteY2" fmla="*/ 484256 h 487851"/>
                <a:gd name="connsiteX3" fmla="*/ 32099 w 43411"/>
                <a:gd name="connsiteY3" fmla="*/ 379481 h 487851"/>
                <a:gd name="connsiteX4" fmla="*/ 43211 w 43411"/>
                <a:gd name="connsiteY4" fmla="*/ 266769 h 487851"/>
                <a:gd name="connsiteX5" fmla="*/ 349 w 43411"/>
                <a:gd name="connsiteY5" fmla="*/ 69 h 48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11" h="487851">
                  <a:moveTo>
                    <a:pt x="349" y="69"/>
                  </a:moveTo>
                  <a:cubicBezTo>
                    <a:pt x="-3090" y="-3900"/>
                    <a:pt x="19928" y="162258"/>
                    <a:pt x="22574" y="242956"/>
                  </a:cubicBezTo>
                  <a:cubicBezTo>
                    <a:pt x="25220" y="323654"/>
                    <a:pt x="14637" y="461502"/>
                    <a:pt x="16224" y="484256"/>
                  </a:cubicBezTo>
                  <a:cubicBezTo>
                    <a:pt x="17811" y="507010"/>
                    <a:pt x="27601" y="415729"/>
                    <a:pt x="32099" y="379481"/>
                  </a:cubicBezTo>
                  <a:cubicBezTo>
                    <a:pt x="36597" y="343233"/>
                    <a:pt x="44798" y="330533"/>
                    <a:pt x="43211" y="266769"/>
                  </a:cubicBezTo>
                  <a:cubicBezTo>
                    <a:pt x="41624" y="203005"/>
                    <a:pt x="3788" y="4038"/>
                    <a:pt x="349" y="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3" name="フリーフォーム: 図形 1502">
              <a:extLst>
                <a:ext uri="{FF2B5EF4-FFF2-40B4-BE49-F238E27FC236}">
                  <a16:creationId xmlns:a16="http://schemas.microsoft.com/office/drawing/2014/main" id="{9D14C328-DC12-4414-9679-555F426BF296}"/>
                </a:ext>
              </a:extLst>
            </p:cNvPr>
            <p:cNvSpPr/>
            <p:nvPr/>
          </p:nvSpPr>
          <p:spPr>
            <a:xfrm>
              <a:off x="3995694" y="4800285"/>
              <a:ext cx="39648" cy="405695"/>
            </a:xfrm>
            <a:custGeom>
              <a:avLst/>
              <a:gdLst>
                <a:gd name="connsiteX0" fmla="*/ 44 w 39648"/>
                <a:gd name="connsiteY0" fmla="*/ 315 h 405695"/>
                <a:gd name="connsiteX1" fmla="*/ 36556 w 39648"/>
                <a:gd name="connsiteY1" fmla="*/ 154303 h 405695"/>
                <a:gd name="connsiteX2" fmla="*/ 36556 w 39648"/>
                <a:gd name="connsiteY2" fmla="*/ 217803 h 405695"/>
                <a:gd name="connsiteX3" fmla="*/ 27031 w 39648"/>
                <a:gd name="connsiteY3" fmla="*/ 405128 h 405695"/>
                <a:gd name="connsiteX4" fmla="*/ 22269 w 39648"/>
                <a:gd name="connsiteY4" fmla="*/ 273365 h 405695"/>
                <a:gd name="connsiteX5" fmla="*/ 28619 w 39648"/>
                <a:gd name="connsiteY5" fmla="*/ 198753 h 405695"/>
                <a:gd name="connsiteX6" fmla="*/ 44 w 39648"/>
                <a:gd name="connsiteY6" fmla="*/ 315 h 405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648" h="405695">
                  <a:moveTo>
                    <a:pt x="44" y="315"/>
                  </a:moveTo>
                  <a:cubicBezTo>
                    <a:pt x="1367" y="-7093"/>
                    <a:pt x="30471" y="118055"/>
                    <a:pt x="36556" y="154303"/>
                  </a:cubicBezTo>
                  <a:cubicBezTo>
                    <a:pt x="42641" y="190551"/>
                    <a:pt x="38143" y="175999"/>
                    <a:pt x="36556" y="217803"/>
                  </a:cubicBezTo>
                  <a:cubicBezTo>
                    <a:pt x="34969" y="259607"/>
                    <a:pt x="29412" y="395868"/>
                    <a:pt x="27031" y="405128"/>
                  </a:cubicBezTo>
                  <a:cubicBezTo>
                    <a:pt x="24650" y="414388"/>
                    <a:pt x="22004" y="307761"/>
                    <a:pt x="22269" y="273365"/>
                  </a:cubicBezTo>
                  <a:cubicBezTo>
                    <a:pt x="22534" y="238969"/>
                    <a:pt x="30207" y="238176"/>
                    <a:pt x="28619" y="198753"/>
                  </a:cubicBezTo>
                  <a:cubicBezTo>
                    <a:pt x="27032" y="159330"/>
                    <a:pt x="-1279" y="7723"/>
                    <a:pt x="44" y="3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4" name="フリーフォーム: 図形 1503">
              <a:extLst>
                <a:ext uri="{FF2B5EF4-FFF2-40B4-BE49-F238E27FC236}">
                  <a16:creationId xmlns:a16="http://schemas.microsoft.com/office/drawing/2014/main" id="{F22C6A2B-552D-4408-B14D-55202B80806E}"/>
                </a:ext>
              </a:extLst>
            </p:cNvPr>
            <p:cNvSpPr/>
            <p:nvPr/>
          </p:nvSpPr>
          <p:spPr>
            <a:xfrm>
              <a:off x="4000365" y="4781546"/>
              <a:ext cx="51797" cy="166695"/>
            </a:xfrm>
            <a:custGeom>
              <a:avLst/>
              <a:gdLst>
                <a:gd name="connsiteX0" fmla="*/ 135 w 51797"/>
                <a:gd name="connsiteY0" fmla="*/ 4 h 166695"/>
                <a:gd name="connsiteX1" fmla="*/ 35060 w 51797"/>
                <a:gd name="connsiteY1" fmla="*/ 77792 h 166695"/>
                <a:gd name="connsiteX2" fmla="*/ 46173 w 51797"/>
                <a:gd name="connsiteY2" fmla="*/ 166692 h 166695"/>
                <a:gd name="connsiteX3" fmla="*/ 49348 w 51797"/>
                <a:gd name="connsiteY3" fmla="*/ 74617 h 166695"/>
                <a:gd name="connsiteX4" fmla="*/ 135 w 51797"/>
                <a:gd name="connsiteY4" fmla="*/ 4 h 166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7" h="166695">
                  <a:moveTo>
                    <a:pt x="135" y="4"/>
                  </a:moveTo>
                  <a:cubicBezTo>
                    <a:pt x="-2246" y="533"/>
                    <a:pt x="27387" y="50011"/>
                    <a:pt x="35060" y="77792"/>
                  </a:cubicBezTo>
                  <a:cubicBezTo>
                    <a:pt x="42733" y="105573"/>
                    <a:pt x="43792" y="167221"/>
                    <a:pt x="46173" y="166692"/>
                  </a:cubicBezTo>
                  <a:cubicBezTo>
                    <a:pt x="48554" y="166163"/>
                    <a:pt x="55433" y="99488"/>
                    <a:pt x="49348" y="74617"/>
                  </a:cubicBezTo>
                  <a:cubicBezTo>
                    <a:pt x="43263" y="49746"/>
                    <a:pt x="2516" y="-525"/>
                    <a:pt x="135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5" name="フリーフォーム: 図形 1504">
              <a:extLst>
                <a:ext uri="{FF2B5EF4-FFF2-40B4-BE49-F238E27FC236}">
                  <a16:creationId xmlns:a16="http://schemas.microsoft.com/office/drawing/2014/main" id="{2B04D0D1-9901-438F-B3C4-31DFB0EE7B4D}"/>
                </a:ext>
              </a:extLst>
            </p:cNvPr>
            <p:cNvSpPr/>
            <p:nvPr/>
          </p:nvSpPr>
          <p:spPr>
            <a:xfrm>
              <a:off x="4032910" y="4750694"/>
              <a:ext cx="34271" cy="470723"/>
            </a:xfrm>
            <a:custGeom>
              <a:avLst/>
              <a:gdLst>
                <a:gd name="connsiteX0" fmla="*/ 928 w 34271"/>
                <a:gd name="connsiteY0" fmla="*/ 694 h 470723"/>
                <a:gd name="connsiteX1" fmla="*/ 31090 w 34271"/>
                <a:gd name="connsiteY1" fmla="*/ 95944 h 470723"/>
                <a:gd name="connsiteX2" fmla="*/ 29503 w 34271"/>
                <a:gd name="connsiteY2" fmla="*/ 248344 h 470723"/>
                <a:gd name="connsiteX3" fmla="*/ 928 w 34271"/>
                <a:gd name="connsiteY3" fmla="*/ 465831 h 470723"/>
                <a:gd name="connsiteX4" fmla="*/ 7278 w 34271"/>
                <a:gd name="connsiteY4" fmla="*/ 391219 h 470723"/>
                <a:gd name="connsiteX5" fmla="*/ 10453 w 34271"/>
                <a:gd name="connsiteY5" fmla="*/ 291206 h 470723"/>
                <a:gd name="connsiteX6" fmla="*/ 34265 w 34271"/>
                <a:gd name="connsiteY6" fmla="*/ 143569 h 470723"/>
                <a:gd name="connsiteX7" fmla="*/ 928 w 34271"/>
                <a:gd name="connsiteY7" fmla="*/ 694 h 47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271" h="470723">
                  <a:moveTo>
                    <a:pt x="928" y="694"/>
                  </a:moveTo>
                  <a:cubicBezTo>
                    <a:pt x="399" y="-7244"/>
                    <a:pt x="26328" y="54669"/>
                    <a:pt x="31090" y="95944"/>
                  </a:cubicBezTo>
                  <a:cubicBezTo>
                    <a:pt x="35852" y="137219"/>
                    <a:pt x="34530" y="186696"/>
                    <a:pt x="29503" y="248344"/>
                  </a:cubicBezTo>
                  <a:cubicBezTo>
                    <a:pt x="24476" y="309992"/>
                    <a:pt x="4632" y="442019"/>
                    <a:pt x="928" y="465831"/>
                  </a:cubicBezTo>
                  <a:cubicBezTo>
                    <a:pt x="-2776" y="489644"/>
                    <a:pt x="5691" y="420323"/>
                    <a:pt x="7278" y="391219"/>
                  </a:cubicBezTo>
                  <a:cubicBezTo>
                    <a:pt x="8865" y="362115"/>
                    <a:pt x="5955" y="332481"/>
                    <a:pt x="10453" y="291206"/>
                  </a:cubicBezTo>
                  <a:cubicBezTo>
                    <a:pt x="14951" y="249931"/>
                    <a:pt x="33736" y="188019"/>
                    <a:pt x="34265" y="143569"/>
                  </a:cubicBezTo>
                  <a:cubicBezTo>
                    <a:pt x="34794" y="99119"/>
                    <a:pt x="1457" y="8632"/>
                    <a:pt x="928" y="6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6" name="フリーフォーム: 図形 1505">
              <a:extLst>
                <a:ext uri="{FF2B5EF4-FFF2-40B4-BE49-F238E27FC236}">
                  <a16:creationId xmlns:a16="http://schemas.microsoft.com/office/drawing/2014/main" id="{2FB3A711-BF45-4F94-A1B7-7C72B9D60D22}"/>
                </a:ext>
              </a:extLst>
            </p:cNvPr>
            <p:cNvSpPr/>
            <p:nvPr/>
          </p:nvSpPr>
          <p:spPr>
            <a:xfrm>
              <a:off x="3981435" y="4644848"/>
              <a:ext cx="35103" cy="157697"/>
            </a:xfrm>
            <a:custGeom>
              <a:avLst/>
              <a:gdLst>
                <a:gd name="connsiteX0" fmla="*/ 6365 w 35103"/>
                <a:gd name="connsiteY0" fmla="*/ 177 h 157697"/>
                <a:gd name="connsiteX1" fmla="*/ 30178 w 35103"/>
                <a:gd name="connsiteY1" fmla="*/ 85902 h 157697"/>
                <a:gd name="connsiteX2" fmla="*/ 15 w 35103"/>
                <a:gd name="connsiteY2" fmla="*/ 157340 h 157697"/>
                <a:gd name="connsiteX3" fmla="*/ 34940 w 35103"/>
                <a:gd name="connsiteY3" fmla="*/ 109715 h 157697"/>
                <a:gd name="connsiteX4" fmla="*/ 6365 w 35103"/>
                <a:gd name="connsiteY4" fmla="*/ 177 h 157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03" h="157697">
                  <a:moveTo>
                    <a:pt x="6365" y="177"/>
                  </a:moveTo>
                  <a:cubicBezTo>
                    <a:pt x="5571" y="-3792"/>
                    <a:pt x="31236" y="59708"/>
                    <a:pt x="30178" y="85902"/>
                  </a:cubicBezTo>
                  <a:cubicBezTo>
                    <a:pt x="29120" y="112096"/>
                    <a:pt x="-779" y="153371"/>
                    <a:pt x="15" y="157340"/>
                  </a:cubicBezTo>
                  <a:cubicBezTo>
                    <a:pt x="809" y="161309"/>
                    <a:pt x="32294" y="131411"/>
                    <a:pt x="34940" y="109715"/>
                  </a:cubicBezTo>
                  <a:cubicBezTo>
                    <a:pt x="37586" y="88019"/>
                    <a:pt x="7159" y="4146"/>
                    <a:pt x="6365" y="1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7" name="フリーフォーム: 図形 1506">
              <a:extLst>
                <a:ext uri="{FF2B5EF4-FFF2-40B4-BE49-F238E27FC236}">
                  <a16:creationId xmlns:a16="http://schemas.microsoft.com/office/drawing/2014/main" id="{7DC91B2C-C4AE-45E5-9ABB-F4869D134523}"/>
                </a:ext>
              </a:extLst>
            </p:cNvPr>
            <p:cNvSpPr/>
            <p:nvPr/>
          </p:nvSpPr>
          <p:spPr>
            <a:xfrm>
              <a:off x="4014444" y="4473309"/>
              <a:ext cx="61263" cy="139041"/>
            </a:xfrm>
            <a:custGeom>
              <a:avLst/>
              <a:gdLst>
                <a:gd name="connsiteX0" fmla="*/ 59081 w 61263"/>
                <a:gd name="connsiteY0" fmla="*/ 266 h 139041"/>
                <a:gd name="connsiteX1" fmla="*/ 52731 w 61263"/>
                <a:gd name="connsiteY1" fmla="*/ 62179 h 139041"/>
                <a:gd name="connsiteX2" fmla="*/ 13044 w 61263"/>
                <a:gd name="connsiteY2" fmla="*/ 112979 h 139041"/>
                <a:gd name="connsiteX3" fmla="*/ 344 w 61263"/>
                <a:gd name="connsiteY3" fmla="*/ 138379 h 139041"/>
                <a:gd name="connsiteX4" fmla="*/ 24156 w 61263"/>
                <a:gd name="connsiteY4" fmla="*/ 87579 h 139041"/>
                <a:gd name="connsiteX5" fmla="*/ 59081 w 61263"/>
                <a:gd name="connsiteY5" fmla="*/ 266 h 139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263" h="139041">
                  <a:moveTo>
                    <a:pt x="59081" y="266"/>
                  </a:moveTo>
                  <a:cubicBezTo>
                    <a:pt x="63843" y="-3967"/>
                    <a:pt x="60404" y="43393"/>
                    <a:pt x="52731" y="62179"/>
                  </a:cubicBezTo>
                  <a:cubicBezTo>
                    <a:pt x="45058" y="80965"/>
                    <a:pt x="21775" y="100279"/>
                    <a:pt x="13044" y="112979"/>
                  </a:cubicBezTo>
                  <a:cubicBezTo>
                    <a:pt x="4313" y="125679"/>
                    <a:pt x="-1508" y="142612"/>
                    <a:pt x="344" y="138379"/>
                  </a:cubicBezTo>
                  <a:cubicBezTo>
                    <a:pt x="2196" y="134146"/>
                    <a:pt x="15954" y="106100"/>
                    <a:pt x="24156" y="87579"/>
                  </a:cubicBezTo>
                  <a:cubicBezTo>
                    <a:pt x="32358" y="69058"/>
                    <a:pt x="54319" y="4499"/>
                    <a:pt x="59081" y="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8" name="フリーフォーム: 図形 1507">
              <a:extLst>
                <a:ext uri="{FF2B5EF4-FFF2-40B4-BE49-F238E27FC236}">
                  <a16:creationId xmlns:a16="http://schemas.microsoft.com/office/drawing/2014/main" id="{1D2F933F-4E70-496F-A82F-056EE412F6F8}"/>
                </a:ext>
              </a:extLst>
            </p:cNvPr>
            <p:cNvSpPr/>
            <p:nvPr/>
          </p:nvSpPr>
          <p:spPr>
            <a:xfrm>
              <a:off x="4015467" y="4583950"/>
              <a:ext cx="34762" cy="180269"/>
            </a:xfrm>
            <a:custGeom>
              <a:avLst/>
              <a:gdLst>
                <a:gd name="connsiteX0" fmla="*/ 7258 w 34762"/>
                <a:gd name="connsiteY0" fmla="*/ 750 h 180269"/>
                <a:gd name="connsiteX1" fmla="*/ 908 w 34762"/>
                <a:gd name="connsiteY1" fmla="*/ 72188 h 180269"/>
                <a:gd name="connsiteX2" fmla="*/ 23133 w 34762"/>
                <a:gd name="connsiteY2" fmla="*/ 134100 h 180269"/>
                <a:gd name="connsiteX3" fmla="*/ 23133 w 34762"/>
                <a:gd name="connsiteY3" fmla="*/ 180138 h 180269"/>
                <a:gd name="connsiteX4" fmla="*/ 34246 w 34762"/>
                <a:gd name="connsiteY4" fmla="*/ 119813 h 180269"/>
                <a:gd name="connsiteX5" fmla="*/ 7258 w 34762"/>
                <a:gd name="connsiteY5" fmla="*/ 750 h 18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762" h="180269">
                  <a:moveTo>
                    <a:pt x="7258" y="750"/>
                  </a:moveTo>
                  <a:cubicBezTo>
                    <a:pt x="1702" y="-7188"/>
                    <a:pt x="-1738" y="49963"/>
                    <a:pt x="908" y="72188"/>
                  </a:cubicBezTo>
                  <a:cubicBezTo>
                    <a:pt x="3554" y="94413"/>
                    <a:pt x="19429" y="116108"/>
                    <a:pt x="23133" y="134100"/>
                  </a:cubicBezTo>
                  <a:cubicBezTo>
                    <a:pt x="26837" y="152092"/>
                    <a:pt x="21281" y="182519"/>
                    <a:pt x="23133" y="180138"/>
                  </a:cubicBezTo>
                  <a:cubicBezTo>
                    <a:pt x="24985" y="177757"/>
                    <a:pt x="37421" y="145478"/>
                    <a:pt x="34246" y="119813"/>
                  </a:cubicBezTo>
                  <a:cubicBezTo>
                    <a:pt x="31071" y="94148"/>
                    <a:pt x="12814" y="8688"/>
                    <a:pt x="7258" y="7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9" name="フリーフォーム: 図形 1508">
              <a:extLst>
                <a:ext uri="{FF2B5EF4-FFF2-40B4-BE49-F238E27FC236}">
                  <a16:creationId xmlns:a16="http://schemas.microsoft.com/office/drawing/2014/main" id="{9372FBF3-56B6-44EE-AEAA-01368FC74BF7}"/>
                </a:ext>
              </a:extLst>
            </p:cNvPr>
            <p:cNvSpPr/>
            <p:nvPr/>
          </p:nvSpPr>
          <p:spPr>
            <a:xfrm>
              <a:off x="3790463" y="4472352"/>
              <a:ext cx="128035" cy="314312"/>
            </a:xfrm>
            <a:custGeom>
              <a:avLst/>
              <a:gdLst>
                <a:gd name="connsiteX0" fmla="*/ 127487 w 128035"/>
                <a:gd name="connsiteY0" fmla="*/ 1223 h 314312"/>
                <a:gd name="connsiteX1" fmla="*/ 87800 w 128035"/>
                <a:gd name="connsiteY1" fmla="*/ 91711 h 314312"/>
                <a:gd name="connsiteX2" fmla="*/ 6837 w 128035"/>
                <a:gd name="connsiteY2" fmla="*/ 186961 h 314312"/>
                <a:gd name="connsiteX3" fmla="*/ 6837 w 128035"/>
                <a:gd name="connsiteY3" fmla="*/ 206011 h 314312"/>
                <a:gd name="connsiteX4" fmla="*/ 27475 w 128035"/>
                <a:gd name="connsiteY4" fmla="*/ 301261 h 314312"/>
                <a:gd name="connsiteX5" fmla="*/ 51287 w 128035"/>
                <a:gd name="connsiteY5" fmla="*/ 310786 h 314312"/>
                <a:gd name="connsiteX6" fmla="*/ 32237 w 128035"/>
                <a:gd name="connsiteY6" fmla="*/ 275861 h 314312"/>
                <a:gd name="connsiteX7" fmla="*/ 19537 w 128035"/>
                <a:gd name="connsiteY7" fmla="*/ 207598 h 314312"/>
                <a:gd name="connsiteX8" fmla="*/ 60812 w 128035"/>
                <a:gd name="connsiteY8" fmla="*/ 159973 h 314312"/>
                <a:gd name="connsiteX9" fmla="*/ 127487 w 128035"/>
                <a:gd name="connsiteY9" fmla="*/ 1223 h 31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035" h="314312">
                  <a:moveTo>
                    <a:pt x="127487" y="1223"/>
                  </a:moveTo>
                  <a:cubicBezTo>
                    <a:pt x="131985" y="-10154"/>
                    <a:pt x="107908" y="60755"/>
                    <a:pt x="87800" y="91711"/>
                  </a:cubicBezTo>
                  <a:cubicBezTo>
                    <a:pt x="67692" y="122667"/>
                    <a:pt x="20331" y="167911"/>
                    <a:pt x="6837" y="186961"/>
                  </a:cubicBezTo>
                  <a:cubicBezTo>
                    <a:pt x="-6657" y="206011"/>
                    <a:pt x="3397" y="186961"/>
                    <a:pt x="6837" y="206011"/>
                  </a:cubicBezTo>
                  <a:cubicBezTo>
                    <a:pt x="10277" y="225061"/>
                    <a:pt x="20067" y="283799"/>
                    <a:pt x="27475" y="301261"/>
                  </a:cubicBezTo>
                  <a:cubicBezTo>
                    <a:pt x="34883" y="318723"/>
                    <a:pt x="50493" y="315019"/>
                    <a:pt x="51287" y="310786"/>
                  </a:cubicBezTo>
                  <a:cubicBezTo>
                    <a:pt x="52081" y="306553"/>
                    <a:pt x="37529" y="293059"/>
                    <a:pt x="32237" y="275861"/>
                  </a:cubicBezTo>
                  <a:cubicBezTo>
                    <a:pt x="26945" y="258663"/>
                    <a:pt x="14775" y="226913"/>
                    <a:pt x="19537" y="207598"/>
                  </a:cubicBezTo>
                  <a:cubicBezTo>
                    <a:pt x="24299" y="188283"/>
                    <a:pt x="43879" y="191723"/>
                    <a:pt x="60812" y="159973"/>
                  </a:cubicBezTo>
                  <a:cubicBezTo>
                    <a:pt x="77745" y="128223"/>
                    <a:pt x="122989" y="12600"/>
                    <a:pt x="127487" y="12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0" name="フリーフォーム: 図形 1509">
              <a:extLst>
                <a:ext uri="{FF2B5EF4-FFF2-40B4-BE49-F238E27FC236}">
                  <a16:creationId xmlns:a16="http://schemas.microsoft.com/office/drawing/2014/main" id="{6EF7796B-0CBA-4837-BAB7-DD8FA85191AC}"/>
                </a:ext>
              </a:extLst>
            </p:cNvPr>
            <p:cNvSpPr/>
            <p:nvPr/>
          </p:nvSpPr>
          <p:spPr>
            <a:xfrm>
              <a:off x="3609465" y="4430699"/>
              <a:ext cx="18243" cy="177859"/>
            </a:xfrm>
            <a:custGeom>
              <a:avLst/>
              <a:gdLst>
                <a:gd name="connsiteX0" fmla="*/ 510 w 18243"/>
                <a:gd name="connsiteY0" fmla="*/ 14 h 177859"/>
                <a:gd name="connsiteX1" fmla="*/ 5273 w 18243"/>
                <a:gd name="connsiteY1" fmla="*/ 115901 h 177859"/>
                <a:gd name="connsiteX2" fmla="*/ 11623 w 18243"/>
                <a:gd name="connsiteY2" fmla="*/ 177814 h 177859"/>
                <a:gd name="connsiteX3" fmla="*/ 17973 w 18243"/>
                <a:gd name="connsiteY3" fmla="*/ 123839 h 177859"/>
                <a:gd name="connsiteX4" fmla="*/ 510 w 18243"/>
                <a:gd name="connsiteY4" fmla="*/ 14 h 17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43" h="177859">
                  <a:moveTo>
                    <a:pt x="510" y="14"/>
                  </a:moveTo>
                  <a:cubicBezTo>
                    <a:pt x="-1607" y="-1309"/>
                    <a:pt x="3421" y="86268"/>
                    <a:pt x="5273" y="115901"/>
                  </a:cubicBezTo>
                  <a:cubicBezTo>
                    <a:pt x="7125" y="145534"/>
                    <a:pt x="9506" y="176491"/>
                    <a:pt x="11623" y="177814"/>
                  </a:cubicBezTo>
                  <a:cubicBezTo>
                    <a:pt x="13740" y="179137"/>
                    <a:pt x="19560" y="151356"/>
                    <a:pt x="17973" y="123839"/>
                  </a:cubicBezTo>
                  <a:cubicBezTo>
                    <a:pt x="16386" y="96322"/>
                    <a:pt x="2627" y="1337"/>
                    <a:pt x="510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1" name="フリーフォーム: 図形 1510">
              <a:extLst>
                <a:ext uri="{FF2B5EF4-FFF2-40B4-BE49-F238E27FC236}">
                  <a16:creationId xmlns:a16="http://schemas.microsoft.com/office/drawing/2014/main" id="{444C3D16-E438-4548-B2B9-89FD7F5FEFE5}"/>
                </a:ext>
              </a:extLst>
            </p:cNvPr>
            <p:cNvSpPr/>
            <p:nvPr/>
          </p:nvSpPr>
          <p:spPr>
            <a:xfrm>
              <a:off x="4077087" y="4333291"/>
              <a:ext cx="99666" cy="152055"/>
            </a:xfrm>
            <a:custGeom>
              <a:avLst/>
              <a:gdLst>
                <a:gd name="connsiteX0" fmla="*/ 98038 w 99666"/>
                <a:gd name="connsiteY0" fmla="*/ 584 h 152055"/>
                <a:gd name="connsiteX1" fmla="*/ 72638 w 99666"/>
                <a:gd name="connsiteY1" fmla="*/ 62497 h 152055"/>
                <a:gd name="connsiteX2" fmla="*/ 1201 w 99666"/>
                <a:gd name="connsiteY2" fmla="*/ 151397 h 152055"/>
                <a:gd name="connsiteX3" fmla="*/ 31363 w 99666"/>
                <a:gd name="connsiteY3" fmla="*/ 99009 h 152055"/>
                <a:gd name="connsiteX4" fmla="*/ 98038 w 99666"/>
                <a:gd name="connsiteY4" fmla="*/ 584 h 15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666" h="152055">
                  <a:moveTo>
                    <a:pt x="98038" y="584"/>
                  </a:moveTo>
                  <a:cubicBezTo>
                    <a:pt x="104917" y="-5501"/>
                    <a:pt x="88777" y="37362"/>
                    <a:pt x="72638" y="62497"/>
                  </a:cubicBezTo>
                  <a:cubicBezTo>
                    <a:pt x="56499" y="87632"/>
                    <a:pt x="8080" y="145312"/>
                    <a:pt x="1201" y="151397"/>
                  </a:cubicBezTo>
                  <a:cubicBezTo>
                    <a:pt x="-5678" y="157482"/>
                    <a:pt x="18663" y="119911"/>
                    <a:pt x="31363" y="99009"/>
                  </a:cubicBezTo>
                  <a:cubicBezTo>
                    <a:pt x="44063" y="78107"/>
                    <a:pt x="91159" y="6669"/>
                    <a:pt x="98038" y="5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2" name="フリーフォーム: 図形 1511">
              <a:extLst>
                <a:ext uri="{FF2B5EF4-FFF2-40B4-BE49-F238E27FC236}">
                  <a16:creationId xmlns:a16="http://schemas.microsoft.com/office/drawing/2014/main" id="{5D20D396-5041-4718-A833-525274B51133}"/>
                </a:ext>
              </a:extLst>
            </p:cNvPr>
            <p:cNvSpPr/>
            <p:nvPr/>
          </p:nvSpPr>
          <p:spPr>
            <a:xfrm>
              <a:off x="3879739" y="4395784"/>
              <a:ext cx="98636" cy="147644"/>
            </a:xfrm>
            <a:custGeom>
              <a:avLst/>
              <a:gdLst>
                <a:gd name="connsiteX0" fmla="*/ 98536 w 98636"/>
                <a:gd name="connsiteY0" fmla="*/ 4 h 147644"/>
                <a:gd name="connsiteX1" fmla="*/ 42974 w 98636"/>
                <a:gd name="connsiteY1" fmla="*/ 69854 h 147644"/>
                <a:gd name="connsiteX2" fmla="*/ 111 w 98636"/>
                <a:gd name="connsiteY2" fmla="*/ 147641 h 147644"/>
                <a:gd name="connsiteX3" fmla="*/ 55674 w 98636"/>
                <a:gd name="connsiteY3" fmla="*/ 73029 h 147644"/>
                <a:gd name="connsiteX4" fmla="*/ 98536 w 98636"/>
                <a:gd name="connsiteY4" fmla="*/ 4 h 147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36" h="147644">
                  <a:moveTo>
                    <a:pt x="98536" y="4"/>
                  </a:moveTo>
                  <a:cubicBezTo>
                    <a:pt x="96419" y="-525"/>
                    <a:pt x="59378" y="45248"/>
                    <a:pt x="42974" y="69854"/>
                  </a:cubicBezTo>
                  <a:cubicBezTo>
                    <a:pt x="26570" y="94460"/>
                    <a:pt x="-2006" y="147112"/>
                    <a:pt x="111" y="147641"/>
                  </a:cubicBezTo>
                  <a:cubicBezTo>
                    <a:pt x="2228" y="148170"/>
                    <a:pt x="42445" y="94196"/>
                    <a:pt x="55674" y="73029"/>
                  </a:cubicBezTo>
                  <a:cubicBezTo>
                    <a:pt x="68903" y="51862"/>
                    <a:pt x="100653" y="533"/>
                    <a:pt x="98536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3" name="フリーフォーム: 図形 1512">
              <a:extLst>
                <a:ext uri="{FF2B5EF4-FFF2-40B4-BE49-F238E27FC236}">
                  <a16:creationId xmlns:a16="http://schemas.microsoft.com/office/drawing/2014/main" id="{77E6E6AB-1F2C-4A6E-8C66-7139DB6F0373}"/>
                </a:ext>
              </a:extLst>
            </p:cNvPr>
            <p:cNvSpPr/>
            <p:nvPr/>
          </p:nvSpPr>
          <p:spPr>
            <a:xfrm>
              <a:off x="3956655" y="4281285"/>
              <a:ext cx="139394" cy="139955"/>
            </a:xfrm>
            <a:custGeom>
              <a:avLst/>
              <a:gdLst>
                <a:gd name="connsiteX0" fmla="*/ 139095 w 139394"/>
                <a:gd name="connsiteY0" fmla="*/ 203 h 139955"/>
                <a:gd name="connsiteX1" fmla="*/ 89883 w 139394"/>
                <a:gd name="connsiteY1" fmla="*/ 54178 h 139955"/>
                <a:gd name="connsiteX2" fmla="*/ 10508 w 139394"/>
                <a:gd name="connsiteY2" fmla="*/ 98628 h 139955"/>
                <a:gd name="connsiteX3" fmla="*/ 2570 w 139394"/>
                <a:gd name="connsiteY3" fmla="*/ 139903 h 139955"/>
                <a:gd name="connsiteX4" fmla="*/ 26383 w 139394"/>
                <a:gd name="connsiteY4" fmla="*/ 106565 h 139955"/>
                <a:gd name="connsiteX5" fmla="*/ 67658 w 139394"/>
                <a:gd name="connsiteY5" fmla="*/ 74815 h 139955"/>
                <a:gd name="connsiteX6" fmla="*/ 139095 w 139394"/>
                <a:gd name="connsiteY6" fmla="*/ 203 h 13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394" h="139955">
                  <a:moveTo>
                    <a:pt x="139095" y="203"/>
                  </a:moveTo>
                  <a:cubicBezTo>
                    <a:pt x="142799" y="-3236"/>
                    <a:pt x="111314" y="37774"/>
                    <a:pt x="89883" y="54178"/>
                  </a:cubicBezTo>
                  <a:cubicBezTo>
                    <a:pt x="68452" y="70582"/>
                    <a:pt x="25060" y="84341"/>
                    <a:pt x="10508" y="98628"/>
                  </a:cubicBezTo>
                  <a:cubicBezTo>
                    <a:pt x="-4044" y="112915"/>
                    <a:pt x="-76" y="138580"/>
                    <a:pt x="2570" y="139903"/>
                  </a:cubicBezTo>
                  <a:cubicBezTo>
                    <a:pt x="5216" y="141226"/>
                    <a:pt x="15535" y="117413"/>
                    <a:pt x="26383" y="106565"/>
                  </a:cubicBezTo>
                  <a:cubicBezTo>
                    <a:pt x="37231" y="95717"/>
                    <a:pt x="51254" y="89103"/>
                    <a:pt x="67658" y="74815"/>
                  </a:cubicBezTo>
                  <a:cubicBezTo>
                    <a:pt x="84062" y="60527"/>
                    <a:pt x="135391" y="3642"/>
                    <a:pt x="139095" y="2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4" name="フリーフォーム: 図形 1513">
              <a:extLst>
                <a:ext uri="{FF2B5EF4-FFF2-40B4-BE49-F238E27FC236}">
                  <a16:creationId xmlns:a16="http://schemas.microsoft.com/office/drawing/2014/main" id="{50E36A5D-2A4A-4C93-A6B7-84AA12E8D79E}"/>
                </a:ext>
              </a:extLst>
            </p:cNvPr>
            <p:cNvSpPr/>
            <p:nvPr/>
          </p:nvSpPr>
          <p:spPr>
            <a:xfrm>
              <a:off x="4076617" y="4205250"/>
              <a:ext cx="100140" cy="90547"/>
            </a:xfrm>
            <a:custGeom>
              <a:avLst/>
              <a:gdLst>
                <a:gd name="connsiteX0" fmla="*/ 100096 w 100140"/>
                <a:gd name="connsiteY0" fmla="*/ 38 h 90547"/>
                <a:gd name="connsiteX1" fmla="*/ 36596 w 100140"/>
                <a:gd name="connsiteY1" fmla="*/ 34963 h 90547"/>
                <a:gd name="connsiteX2" fmla="*/ 83 w 100140"/>
                <a:gd name="connsiteY2" fmla="*/ 90525 h 90547"/>
                <a:gd name="connsiteX3" fmla="*/ 46121 w 100140"/>
                <a:gd name="connsiteY3" fmla="*/ 41313 h 90547"/>
                <a:gd name="connsiteX4" fmla="*/ 100096 w 100140"/>
                <a:gd name="connsiteY4" fmla="*/ 38 h 90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40" h="90547">
                  <a:moveTo>
                    <a:pt x="100096" y="38"/>
                  </a:moveTo>
                  <a:cubicBezTo>
                    <a:pt x="98508" y="-1020"/>
                    <a:pt x="53265" y="19882"/>
                    <a:pt x="36596" y="34963"/>
                  </a:cubicBezTo>
                  <a:cubicBezTo>
                    <a:pt x="19927" y="50044"/>
                    <a:pt x="-1505" y="89467"/>
                    <a:pt x="83" y="90525"/>
                  </a:cubicBezTo>
                  <a:cubicBezTo>
                    <a:pt x="1671" y="91583"/>
                    <a:pt x="32098" y="55336"/>
                    <a:pt x="46121" y="41313"/>
                  </a:cubicBezTo>
                  <a:cubicBezTo>
                    <a:pt x="60144" y="27290"/>
                    <a:pt x="101684" y="1096"/>
                    <a:pt x="100096" y="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5" name="フリーフォーム: 図形 1514">
              <a:extLst>
                <a:ext uri="{FF2B5EF4-FFF2-40B4-BE49-F238E27FC236}">
                  <a16:creationId xmlns:a16="http://schemas.microsoft.com/office/drawing/2014/main" id="{CB14DF59-BA29-4830-86A8-2B658A48AE72}"/>
                </a:ext>
              </a:extLst>
            </p:cNvPr>
            <p:cNvSpPr/>
            <p:nvPr/>
          </p:nvSpPr>
          <p:spPr>
            <a:xfrm>
              <a:off x="4163818" y="4159249"/>
              <a:ext cx="120845" cy="182564"/>
            </a:xfrm>
            <a:custGeom>
              <a:avLst/>
              <a:gdLst>
                <a:gd name="connsiteX0" fmla="*/ 120845 w 120845"/>
                <a:gd name="connsiteY0" fmla="*/ 1 h 182564"/>
                <a:gd name="connsiteX1" fmla="*/ 109732 w 120845"/>
                <a:gd name="connsiteY1" fmla="*/ 66676 h 182564"/>
                <a:gd name="connsiteX2" fmla="*/ 79570 w 120845"/>
                <a:gd name="connsiteY2" fmla="*/ 107951 h 182564"/>
                <a:gd name="connsiteX3" fmla="*/ 50995 w 120845"/>
                <a:gd name="connsiteY3" fmla="*/ 153989 h 182564"/>
                <a:gd name="connsiteX4" fmla="*/ 195 w 120845"/>
                <a:gd name="connsiteY4" fmla="*/ 182564 h 182564"/>
                <a:gd name="connsiteX5" fmla="*/ 35120 w 120845"/>
                <a:gd name="connsiteY5" fmla="*/ 153989 h 182564"/>
                <a:gd name="connsiteX6" fmla="*/ 76395 w 120845"/>
                <a:gd name="connsiteY6" fmla="*/ 111126 h 182564"/>
                <a:gd name="connsiteX7" fmla="*/ 109732 w 120845"/>
                <a:gd name="connsiteY7" fmla="*/ 65089 h 182564"/>
                <a:gd name="connsiteX8" fmla="*/ 120845 w 120845"/>
                <a:gd name="connsiteY8" fmla="*/ 1 h 182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845" h="182564">
                  <a:moveTo>
                    <a:pt x="120845" y="1"/>
                  </a:moveTo>
                  <a:cubicBezTo>
                    <a:pt x="120845" y="265"/>
                    <a:pt x="116611" y="48684"/>
                    <a:pt x="109732" y="66676"/>
                  </a:cubicBezTo>
                  <a:cubicBezTo>
                    <a:pt x="102853" y="84668"/>
                    <a:pt x="89359" y="93399"/>
                    <a:pt x="79570" y="107951"/>
                  </a:cubicBezTo>
                  <a:cubicBezTo>
                    <a:pt x="69781" y="122503"/>
                    <a:pt x="64224" y="141554"/>
                    <a:pt x="50995" y="153989"/>
                  </a:cubicBezTo>
                  <a:cubicBezTo>
                    <a:pt x="37766" y="166425"/>
                    <a:pt x="2841" y="182564"/>
                    <a:pt x="195" y="182564"/>
                  </a:cubicBezTo>
                  <a:cubicBezTo>
                    <a:pt x="-2451" y="182564"/>
                    <a:pt x="22420" y="165895"/>
                    <a:pt x="35120" y="153989"/>
                  </a:cubicBezTo>
                  <a:cubicBezTo>
                    <a:pt x="47820" y="142083"/>
                    <a:pt x="63960" y="125943"/>
                    <a:pt x="76395" y="111126"/>
                  </a:cubicBezTo>
                  <a:cubicBezTo>
                    <a:pt x="88830" y="96309"/>
                    <a:pt x="103647" y="81228"/>
                    <a:pt x="109732" y="65089"/>
                  </a:cubicBezTo>
                  <a:cubicBezTo>
                    <a:pt x="115817" y="48950"/>
                    <a:pt x="120845" y="-263"/>
                    <a:pt x="120845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6" name="フリーフォーム: 図形 1515">
              <a:extLst>
                <a:ext uri="{FF2B5EF4-FFF2-40B4-BE49-F238E27FC236}">
                  <a16:creationId xmlns:a16="http://schemas.microsoft.com/office/drawing/2014/main" id="{D043D97F-75EF-410E-A2A7-714246B293E9}"/>
                </a:ext>
              </a:extLst>
            </p:cNvPr>
            <p:cNvSpPr/>
            <p:nvPr/>
          </p:nvSpPr>
          <p:spPr>
            <a:xfrm>
              <a:off x="4173069" y="4140200"/>
              <a:ext cx="116598" cy="89487"/>
            </a:xfrm>
            <a:custGeom>
              <a:avLst/>
              <a:gdLst>
                <a:gd name="connsiteX0" fmla="*/ 116356 w 116598"/>
                <a:gd name="connsiteY0" fmla="*/ 0 h 89487"/>
                <a:gd name="connsiteX1" fmla="*/ 97306 w 116598"/>
                <a:gd name="connsiteY1" fmla="*/ 63500 h 89487"/>
                <a:gd name="connsiteX2" fmla="*/ 62381 w 116598"/>
                <a:gd name="connsiteY2" fmla="*/ 85725 h 89487"/>
                <a:gd name="connsiteX3" fmla="*/ 29044 w 116598"/>
                <a:gd name="connsiteY3" fmla="*/ 88900 h 89487"/>
                <a:gd name="connsiteX4" fmla="*/ 469 w 116598"/>
                <a:gd name="connsiteY4" fmla="*/ 79375 h 89487"/>
                <a:gd name="connsiteX5" fmla="*/ 52856 w 116598"/>
                <a:gd name="connsiteY5" fmla="*/ 82550 h 89487"/>
                <a:gd name="connsiteX6" fmla="*/ 84606 w 116598"/>
                <a:gd name="connsiteY6" fmla="*/ 63500 h 89487"/>
                <a:gd name="connsiteX7" fmla="*/ 116356 w 116598"/>
                <a:gd name="connsiteY7" fmla="*/ 0 h 8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598" h="89487">
                  <a:moveTo>
                    <a:pt x="116356" y="0"/>
                  </a:moveTo>
                  <a:cubicBezTo>
                    <a:pt x="118473" y="0"/>
                    <a:pt x="106302" y="49213"/>
                    <a:pt x="97306" y="63500"/>
                  </a:cubicBezTo>
                  <a:cubicBezTo>
                    <a:pt x="88310" y="77787"/>
                    <a:pt x="73758" y="81492"/>
                    <a:pt x="62381" y="85725"/>
                  </a:cubicBezTo>
                  <a:cubicBezTo>
                    <a:pt x="51004" y="89958"/>
                    <a:pt x="39363" y="89958"/>
                    <a:pt x="29044" y="88900"/>
                  </a:cubicBezTo>
                  <a:cubicBezTo>
                    <a:pt x="18725" y="87842"/>
                    <a:pt x="-3500" y="80433"/>
                    <a:pt x="469" y="79375"/>
                  </a:cubicBezTo>
                  <a:cubicBezTo>
                    <a:pt x="4438" y="78317"/>
                    <a:pt x="38833" y="85196"/>
                    <a:pt x="52856" y="82550"/>
                  </a:cubicBezTo>
                  <a:cubicBezTo>
                    <a:pt x="66879" y="79904"/>
                    <a:pt x="75346" y="73554"/>
                    <a:pt x="84606" y="63500"/>
                  </a:cubicBezTo>
                  <a:cubicBezTo>
                    <a:pt x="93866" y="53446"/>
                    <a:pt x="114239" y="0"/>
                    <a:pt x="11635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7" name="フリーフォーム: 図形 1516">
              <a:extLst>
                <a:ext uri="{FF2B5EF4-FFF2-40B4-BE49-F238E27FC236}">
                  <a16:creationId xmlns:a16="http://schemas.microsoft.com/office/drawing/2014/main" id="{895D1349-B317-4052-8379-028172501F31}"/>
                </a:ext>
              </a:extLst>
            </p:cNvPr>
            <p:cNvSpPr/>
            <p:nvPr/>
          </p:nvSpPr>
          <p:spPr>
            <a:xfrm>
              <a:off x="4165526" y="4136988"/>
              <a:ext cx="120921" cy="79416"/>
            </a:xfrm>
            <a:custGeom>
              <a:avLst/>
              <a:gdLst>
                <a:gd name="connsiteX0" fmla="*/ 74 w 120921"/>
                <a:gd name="connsiteY0" fmla="*/ 79412 h 79416"/>
                <a:gd name="connsiteX1" fmla="*/ 73099 w 120921"/>
                <a:gd name="connsiteY1" fmla="*/ 19087 h 79416"/>
                <a:gd name="connsiteX2" fmla="*/ 120724 w 120921"/>
                <a:gd name="connsiteY2" fmla="*/ 37 h 79416"/>
                <a:gd name="connsiteX3" fmla="*/ 87387 w 120921"/>
                <a:gd name="connsiteY3" fmla="*/ 15912 h 79416"/>
                <a:gd name="connsiteX4" fmla="*/ 74 w 120921"/>
                <a:gd name="connsiteY4" fmla="*/ 79412 h 79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921" h="79416">
                  <a:moveTo>
                    <a:pt x="74" y="79412"/>
                  </a:moveTo>
                  <a:cubicBezTo>
                    <a:pt x="-2307" y="79941"/>
                    <a:pt x="52991" y="32316"/>
                    <a:pt x="73099" y="19087"/>
                  </a:cubicBezTo>
                  <a:cubicBezTo>
                    <a:pt x="93207" y="5858"/>
                    <a:pt x="118343" y="566"/>
                    <a:pt x="120724" y="37"/>
                  </a:cubicBezTo>
                  <a:cubicBezTo>
                    <a:pt x="123105" y="-492"/>
                    <a:pt x="103527" y="4535"/>
                    <a:pt x="87387" y="15912"/>
                  </a:cubicBezTo>
                  <a:cubicBezTo>
                    <a:pt x="71248" y="27289"/>
                    <a:pt x="2455" y="78883"/>
                    <a:pt x="74" y="794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8" name="フリーフォーム: 図形 1517">
              <a:extLst>
                <a:ext uri="{FF2B5EF4-FFF2-40B4-BE49-F238E27FC236}">
                  <a16:creationId xmlns:a16="http://schemas.microsoft.com/office/drawing/2014/main" id="{3E2571ED-0A0A-41BA-B6F8-57A4523F5357}"/>
                </a:ext>
              </a:extLst>
            </p:cNvPr>
            <p:cNvSpPr/>
            <p:nvPr/>
          </p:nvSpPr>
          <p:spPr>
            <a:xfrm>
              <a:off x="3766665" y="4743428"/>
              <a:ext cx="52975" cy="127073"/>
            </a:xfrm>
            <a:custGeom>
              <a:avLst/>
              <a:gdLst>
                <a:gd name="connsiteX0" fmla="*/ 52860 w 52975"/>
                <a:gd name="connsiteY0" fmla="*/ 22 h 127073"/>
                <a:gd name="connsiteX1" fmla="*/ 14760 w 52975"/>
                <a:gd name="connsiteY1" fmla="*/ 82572 h 127073"/>
                <a:gd name="connsiteX2" fmla="*/ 21110 w 52975"/>
                <a:gd name="connsiteY2" fmla="*/ 127022 h 127073"/>
                <a:gd name="connsiteX3" fmla="*/ 473 w 52975"/>
                <a:gd name="connsiteY3" fmla="*/ 74635 h 127073"/>
                <a:gd name="connsiteX4" fmla="*/ 52860 w 52975"/>
                <a:gd name="connsiteY4" fmla="*/ 22 h 127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75" h="127073">
                  <a:moveTo>
                    <a:pt x="52860" y="22"/>
                  </a:moveTo>
                  <a:cubicBezTo>
                    <a:pt x="55241" y="1345"/>
                    <a:pt x="20052" y="61406"/>
                    <a:pt x="14760" y="82572"/>
                  </a:cubicBezTo>
                  <a:cubicBezTo>
                    <a:pt x="9468" y="103738"/>
                    <a:pt x="23491" y="128345"/>
                    <a:pt x="21110" y="127022"/>
                  </a:cubicBezTo>
                  <a:cubicBezTo>
                    <a:pt x="18729" y="125699"/>
                    <a:pt x="-3496" y="93685"/>
                    <a:pt x="473" y="74635"/>
                  </a:cubicBezTo>
                  <a:cubicBezTo>
                    <a:pt x="4442" y="55585"/>
                    <a:pt x="50479" y="-1301"/>
                    <a:pt x="52860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9" name="フリーフォーム: 図形 1518">
              <a:extLst>
                <a:ext uri="{FF2B5EF4-FFF2-40B4-BE49-F238E27FC236}">
                  <a16:creationId xmlns:a16="http://schemas.microsoft.com/office/drawing/2014/main" id="{1A525AE0-8BAD-4D3B-B25F-07161ADFA75F}"/>
                </a:ext>
              </a:extLst>
            </p:cNvPr>
            <p:cNvSpPr/>
            <p:nvPr/>
          </p:nvSpPr>
          <p:spPr>
            <a:xfrm>
              <a:off x="3696857" y="4568809"/>
              <a:ext cx="28532" cy="142959"/>
            </a:xfrm>
            <a:custGeom>
              <a:avLst/>
              <a:gdLst>
                <a:gd name="connsiteX0" fmla="*/ 11543 w 28532"/>
                <a:gd name="connsiteY0" fmla="*/ 16 h 142959"/>
                <a:gd name="connsiteX1" fmla="*/ 8368 w 28532"/>
                <a:gd name="connsiteY1" fmla="*/ 71454 h 142959"/>
                <a:gd name="connsiteX2" fmla="*/ 25831 w 28532"/>
                <a:gd name="connsiteY2" fmla="*/ 141304 h 142959"/>
                <a:gd name="connsiteX3" fmla="*/ 25831 w 28532"/>
                <a:gd name="connsiteY3" fmla="*/ 117491 h 142959"/>
                <a:gd name="connsiteX4" fmla="*/ 431 w 28532"/>
                <a:gd name="connsiteY4" fmla="*/ 77804 h 142959"/>
                <a:gd name="connsiteX5" fmla="*/ 11543 w 28532"/>
                <a:gd name="connsiteY5" fmla="*/ 16 h 14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32" h="142959">
                  <a:moveTo>
                    <a:pt x="11543" y="16"/>
                  </a:moveTo>
                  <a:cubicBezTo>
                    <a:pt x="12866" y="-1042"/>
                    <a:pt x="5987" y="47906"/>
                    <a:pt x="8368" y="71454"/>
                  </a:cubicBezTo>
                  <a:cubicBezTo>
                    <a:pt x="10749" y="95002"/>
                    <a:pt x="22920" y="133631"/>
                    <a:pt x="25831" y="141304"/>
                  </a:cubicBezTo>
                  <a:cubicBezTo>
                    <a:pt x="28742" y="148977"/>
                    <a:pt x="30064" y="128074"/>
                    <a:pt x="25831" y="117491"/>
                  </a:cubicBezTo>
                  <a:cubicBezTo>
                    <a:pt x="21598" y="106908"/>
                    <a:pt x="3341" y="93679"/>
                    <a:pt x="431" y="77804"/>
                  </a:cubicBezTo>
                  <a:cubicBezTo>
                    <a:pt x="-2479" y="61929"/>
                    <a:pt x="10220" y="1074"/>
                    <a:pt x="11543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0" name="フリーフォーム: 図形 1519">
              <a:extLst>
                <a:ext uri="{FF2B5EF4-FFF2-40B4-BE49-F238E27FC236}">
                  <a16:creationId xmlns:a16="http://schemas.microsoft.com/office/drawing/2014/main" id="{38996834-33D9-4397-998C-63B37E1CE4D1}"/>
                </a:ext>
              </a:extLst>
            </p:cNvPr>
            <p:cNvSpPr/>
            <p:nvPr/>
          </p:nvSpPr>
          <p:spPr>
            <a:xfrm>
              <a:off x="3713513" y="4578335"/>
              <a:ext cx="51080" cy="89045"/>
            </a:xfrm>
            <a:custGeom>
              <a:avLst/>
              <a:gdLst>
                <a:gd name="connsiteX0" fmla="*/ 1237 w 51080"/>
                <a:gd name="connsiteY0" fmla="*/ 15 h 89045"/>
                <a:gd name="connsiteX1" fmla="*/ 10762 w 51080"/>
                <a:gd name="connsiteY1" fmla="*/ 69865 h 89045"/>
                <a:gd name="connsiteX2" fmla="*/ 50450 w 51080"/>
                <a:gd name="connsiteY2" fmla="*/ 88915 h 89045"/>
                <a:gd name="connsiteX3" fmla="*/ 32987 w 51080"/>
                <a:gd name="connsiteY3" fmla="*/ 63515 h 89045"/>
                <a:gd name="connsiteX4" fmla="*/ 1237 w 51080"/>
                <a:gd name="connsiteY4" fmla="*/ 15 h 8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080" h="89045">
                  <a:moveTo>
                    <a:pt x="1237" y="15"/>
                  </a:moveTo>
                  <a:cubicBezTo>
                    <a:pt x="-2467" y="1073"/>
                    <a:pt x="2560" y="55048"/>
                    <a:pt x="10762" y="69865"/>
                  </a:cubicBezTo>
                  <a:cubicBezTo>
                    <a:pt x="18964" y="84682"/>
                    <a:pt x="46746" y="89973"/>
                    <a:pt x="50450" y="88915"/>
                  </a:cubicBezTo>
                  <a:cubicBezTo>
                    <a:pt x="54154" y="87857"/>
                    <a:pt x="40660" y="73834"/>
                    <a:pt x="32987" y="63515"/>
                  </a:cubicBezTo>
                  <a:cubicBezTo>
                    <a:pt x="25314" y="53196"/>
                    <a:pt x="4941" y="-1043"/>
                    <a:pt x="1237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1" name="フリーフォーム: 図形 1520">
              <a:extLst>
                <a:ext uri="{FF2B5EF4-FFF2-40B4-BE49-F238E27FC236}">
                  <a16:creationId xmlns:a16="http://schemas.microsoft.com/office/drawing/2014/main" id="{E823D63F-4B99-4786-9B12-0D4D40682A9F}"/>
                </a:ext>
              </a:extLst>
            </p:cNvPr>
            <p:cNvSpPr/>
            <p:nvPr/>
          </p:nvSpPr>
          <p:spPr>
            <a:xfrm>
              <a:off x="3788697" y="4562300"/>
              <a:ext cx="73730" cy="101136"/>
            </a:xfrm>
            <a:custGeom>
              <a:avLst/>
              <a:gdLst>
                <a:gd name="connsiteX0" fmla="*/ 73691 w 73730"/>
                <a:gd name="connsiteY0" fmla="*/ 175 h 101136"/>
                <a:gd name="connsiteX1" fmla="*/ 5428 w 73730"/>
                <a:gd name="connsiteY1" fmla="*/ 81138 h 101136"/>
                <a:gd name="connsiteX2" fmla="*/ 5428 w 73730"/>
                <a:gd name="connsiteY2" fmla="*/ 100188 h 101136"/>
                <a:gd name="connsiteX3" fmla="*/ 14953 w 73730"/>
                <a:gd name="connsiteY3" fmla="*/ 60500 h 101136"/>
                <a:gd name="connsiteX4" fmla="*/ 73691 w 73730"/>
                <a:gd name="connsiteY4" fmla="*/ 175 h 101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730" h="101136">
                  <a:moveTo>
                    <a:pt x="73691" y="175"/>
                  </a:moveTo>
                  <a:cubicBezTo>
                    <a:pt x="72103" y="3615"/>
                    <a:pt x="16805" y="64469"/>
                    <a:pt x="5428" y="81138"/>
                  </a:cubicBezTo>
                  <a:cubicBezTo>
                    <a:pt x="-5949" y="97807"/>
                    <a:pt x="3840" y="103628"/>
                    <a:pt x="5428" y="100188"/>
                  </a:cubicBezTo>
                  <a:cubicBezTo>
                    <a:pt x="7015" y="96748"/>
                    <a:pt x="1988" y="76110"/>
                    <a:pt x="14953" y="60500"/>
                  </a:cubicBezTo>
                  <a:cubicBezTo>
                    <a:pt x="27918" y="44890"/>
                    <a:pt x="75279" y="-3265"/>
                    <a:pt x="73691" y="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2" name="フリーフォーム: 図形 1521">
              <a:extLst>
                <a:ext uri="{FF2B5EF4-FFF2-40B4-BE49-F238E27FC236}">
                  <a16:creationId xmlns:a16="http://schemas.microsoft.com/office/drawing/2014/main" id="{819F85D7-C1B2-4A07-A7E9-AEBD818AFC6F}"/>
                </a:ext>
              </a:extLst>
            </p:cNvPr>
            <p:cNvSpPr/>
            <p:nvPr/>
          </p:nvSpPr>
          <p:spPr>
            <a:xfrm>
              <a:off x="3714446" y="4399781"/>
              <a:ext cx="147218" cy="176992"/>
            </a:xfrm>
            <a:custGeom>
              <a:avLst/>
              <a:gdLst>
                <a:gd name="connsiteX0" fmla="*/ 144767 w 147218"/>
                <a:gd name="connsiteY0" fmla="*/ 769 h 176992"/>
                <a:gd name="connsiteX1" fmla="*/ 93967 w 147218"/>
                <a:gd name="connsiteY1" fmla="*/ 81732 h 176992"/>
                <a:gd name="connsiteX2" fmla="*/ 33642 w 147218"/>
                <a:gd name="connsiteY2" fmla="*/ 130944 h 176992"/>
                <a:gd name="connsiteX3" fmla="*/ 5067 w 147218"/>
                <a:gd name="connsiteY3" fmla="*/ 176982 h 176992"/>
                <a:gd name="connsiteX4" fmla="*/ 13004 w 147218"/>
                <a:gd name="connsiteY4" fmla="*/ 134119 h 176992"/>
                <a:gd name="connsiteX5" fmla="*/ 144767 w 147218"/>
                <a:gd name="connsiteY5" fmla="*/ 769 h 176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218" h="176992">
                  <a:moveTo>
                    <a:pt x="144767" y="769"/>
                  </a:moveTo>
                  <a:cubicBezTo>
                    <a:pt x="158261" y="-7962"/>
                    <a:pt x="112488" y="60036"/>
                    <a:pt x="93967" y="81732"/>
                  </a:cubicBezTo>
                  <a:cubicBezTo>
                    <a:pt x="75446" y="103428"/>
                    <a:pt x="48459" y="115069"/>
                    <a:pt x="33642" y="130944"/>
                  </a:cubicBezTo>
                  <a:cubicBezTo>
                    <a:pt x="18825" y="146819"/>
                    <a:pt x="8507" y="176453"/>
                    <a:pt x="5067" y="176982"/>
                  </a:cubicBezTo>
                  <a:cubicBezTo>
                    <a:pt x="1627" y="177511"/>
                    <a:pt x="-7634" y="158725"/>
                    <a:pt x="13004" y="134119"/>
                  </a:cubicBezTo>
                  <a:cubicBezTo>
                    <a:pt x="33641" y="109513"/>
                    <a:pt x="131273" y="9500"/>
                    <a:pt x="144767" y="7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3" name="フリーフォーム: 図形 1522">
              <a:extLst>
                <a:ext uri="{FF2B5EF4-FFF2-40B4-BE49-F238E27FC236}">
                  <a16:creationId xmlns:a16="http://schemas.microsoft.com/office/drawing/2014/main" id="{4574F983-3F9B-4FDB-AB3C-7898E0697FFC}"/>
                </a:ext>
              </a:extLst>
            </p:cNvPr>
            <p:cNvSpPr/>
            <p:nvPr/>
          </p:nvSpPr>
          <p:spPr>
            <a:xfrm>
              <a:off x="3868678" y="4239954"/>
              <a:ext cx="174720" cy="149683"/>
            </a:xfrm>
            <a:custGeom>
              <a:avLst/>
              <a:gdLst>
                <a:gd name="connsiteX0" fmla="*/ 174685 w 174720"/>
                <a:gd name="connsiteY0" fmla="*/ 259 h 149683"/>
                <a:gd name="connsiteX1" fmla="*/ 68322 w 174720"/>
                <a:gd name="connsiteY1" fmla="*/ 79634 h 149683"/>
                <a:gd name="connsiteX2" fmla="*/ 60 w 174720"/>
                <a:gd name="connsiteY2" fmla="*/ 149484 h 149683"/>
                <a:gd name="connsiteX3" fmla="*/ 79435 w 174720"/>
                <a:gd name="connsiteY3" fmla="*/ 57409 h 149683"/>
                <a:gd name="connsiteX4" fmla="*/ 174685 w 174720"/>
                <a:gd name="connsiteY4" fmla="*/ 259 h 14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20" h="149683">
                  <a:moveTo>
                    <a:pt x="174685" y="259"/>
                  </a:moveTo>
                  <a:cubicBezTo>
                    <a:pt x="172833" y="3963"/>
                    <a:pt x="97426" y="54763"/>
                    <a:pt x="68322" y="79634"/>
                  </a:cubicBezTo>
                  <a:cubicBezTo>
                    <a:pt x="39218" y="104505"/>
                    <a:pt x="-1792" y="153188"/>
                    <a:pt x="60" y="149484"/>
                  </a:cubicBezTo>
                  <a:cubicBezTo>
                    <a:pt x="1912" y="145780"/>
                    <a:pt x="54300" y="81486"/>
                    <a:pt x="79435" y="57409"/>
                  </a:cubicBezTo>
                  <a:cubicBezTo>
                    <a:pt x="104570" y="33332"/>
                    <a:pt x="176537" y="-3445"/>
                    <a:pt x="174685" y="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4" name="フリーフォーム: 図形 1523">
              <a:extLst>
                <a:ext uri="{FF2B5EF4-FFF2-40B4-BE49-F238E27FC236}">
                  <a16:creationId xmlns:a16="http://schemas.microsoft.com/office/drawing/2014/main" id="{08182655-8466-4CFC-916A-99BA0A42F3CC}"/>
                </a:ext>
              </a:extLst>
            </p:cNvPr>
            <p:cNvSpPr/>
            <p:nvPr/>
          </p:nvSpPr>
          <p:spPr>
            <a:xfrm>
              <a:off x="4017903" y="4196116"/>
              <a:ext cx="168563" cy="39586"/>
            </a:xfrm>
            <a:custGeom>
              <a:avLst/>
              <a:gdLst>
                <a:gd name="connsiteX0" fmla="*/ 60 w 168563"/>
                <a:gd name="connsiteY0" fmla="*/ 39334 h 39586"/>
                <a:gd name="connsiteX1" fmla="*/ 122297 w 168563"/>
                <a:gd name="connsiteY1" fmla="*/ 5997 h 39586"/>
                <a:gd name="connsiteX2" fmla="*/ 168335 w 168563"/>
                <a:gd name="connsiteY2" fmla="*/ 1234 h 39586"/>
                <a:gd name="connsiteX3" fmla="*/ 106422 w 168563"/>
                <a:gd name="connsiteY3" fmla="*/ 20284 h 39586"/>
                <a:gd name="connsiteX4" fmla="*/ 60 w 168563"/>
                <a:gd name="connsiteY4" fmla="*/ 39334 h 3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63" h="39586">
                  <a:moveTo>
                    <a:pt x="60" y="39334"/>
                  </a:moveTo>
                  <a:cubicBezTo>
                    <a:pt x="2706" y="36953"/>
                    <a:pt x="94251" y="12347"/>
                    <a:pt x="122297" y="5997"/>
                  </a:cubicBezTo>
                  <a:cubicBezTo>
                    <a:pt x="150343" y="-353"/>
                    <a:pt x="170981" y="-1147"/>
                    <a:pt x="168335" y="1234"/>
                  </a:cubicBezTo>
                  <a:cubicBezTo>
                    <a:pt x="165689" y="3615"/>
                    <a:pt x="130234" y="13934"/>
                    <a:pt x="106422" y="20284"/>
                  </a:cubicBezTo>
                  <a:cubicBezTo>
                    <a:pt x="82610" y="26634"/>
                    <a:pt x="-2586" y="41715"/>
                    <a:pt x="60" y="393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5" name="フリーフォーム: 図形 1524">
              <a:extLst>
                <a:ext uri="{FF2B5EF4-FFF2-40B4-BE49-F238E27FC236}">
                  <a16:creationId xmlns:a16="http://schemas.microsoft.com/office/drawing/2014/main" id="{B126409A-A8B7-409B-8C9D-038AFC300E1B}"/>
                </a:ext>
              </a:extLst>
            </p:cNvPr>
            <p:cNvSpPr/>
            <p:nvPr/>
          </p:nvSpPr>
          <p:spPr>
            <a:xfrm>
              <a:off x="4168669" y="4309353"/>
              <a:ext cx="141774" cy="41456"/>
            </a:xfrm>
            <a:custGeom>
              <a:avLst/>
              <a:gdLst>
                <a:gd name="connsiteX0" fmla="*/ 106 w 141774"/>
                <a:gd name="connsiteY0" fmla="*/ 35635 h 41456"/>
                <a:gd name="connsiteX1" fmla="*/ 89006 w 141774"/>
                <a:gd name="connsiteY1" fmla="*/ 38810 h 41456"/>
                <a:gd name="connsiteX2" fmla="*/ 141394 w 141774"/>
                <a:gd name="connsiteY2" fmla="*/ 710 h 41456"/>
                <a:gd name="connsiteX3" fmla="*/ 108056 w 141774"/>
                <a:gd name="connsiteY3" fmla="*/ 14997 h 41456"/>
                <a:gd name="connsiteX4" fmla="*/ 106 w 141774"/>
                <a:gd name="connsiteY4" fmla="*/ 35635 h 4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774" h="41456">
                  <a:moveTo>
                    <a:pt x="106" y="35635"/>
                  </a:moveTo>
                  <a:cubicBezTo>
                    <a:pt x="-3069" y="39604"/>
                    <a:pt x="65458" y="44631"/>
                    <a:pt x="89006" y="38810"/>
                  </a:cubicBezTo>
                  <a:cubicBezTo>
                    <a:pt x="112554" y="32989"/>
                    <a:pt x="138219" y="4679"/>
                    <a:pt x="141394" y="710"/>
                  </a:cubicBezTo>
                  <a:cubicBezTo>
                    <a:pt x="144569" y="-3259"/>
                    <a:pt x="127371" y="10499"/>
                    <a:pt x="108056" y="14997"/>
                  </a:cubicBezTo>
                  <a:cubicBezTo>
                    <a:pt x="88741" y="19495"/>
                    <a:pt x="3281" y="31666"/>
                    <a:pt x="106" y="356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6" name="フリーフォーム: 図形 1525">
              <a:extLst>
                <a:ext uri="{FF2B5EF4-FFF2-40B4-BE49-F238E27FC236}">
                  <a16:creationId xmlns:a16="http://schemas.microsoft.com/office/drawing/2014/main" id="{F18BD14E-FDED-4C7D-BBFD-82E4784CC234}"/>
                </a:ext>
              </a:extLst>
            </p:cNvPr>
            <p:cNvSpPr/>
            <p:nvPr/>
          </p:nvSpPr>
          <p:spPr>
            <a:xfrm>
              <a:off x="4292590" y="4287409"/>
              <a:ext cx="190923" cy="30661"/>
            </a:xfrm>
            <a:custGeom>
              <a:avLst/>
              <a:gdLst>
                <a:gd name="connsiteX0" fmla="*/ 10 w 190923"/>
                <a:gd name="connsiteY0" fmla="*/ 27416 h 30661"/>
                <a:gd name="connsiteX1" fmla="*/ 107960 w 190923"/>
                <a:gd name="connsiteY1" fmla="*/ 29004 h 30661"/>
                <a:gd name="connsiteX2" fmla="*/ 188923 w 190923"/>
                <a:gd name="connsiteY2" fmla="*/ 3604 h 30661"/>
                <a:gd name="connsiteX3" fmla="*/ 161935 w 190923"/>
                <a:gd name="connsiteY3" fmla="*/ 2016 h 30661"/>
                <a:gd name="connsiteX4" fmla="*/ 114310 w 190923"/>
                <a:gd name="connsiteY4" fmla="*/ 21066 h 30661"/>
                <a:gd name="connsiteX5" fmla="*/ 10 w 190923"/>
                <a:gd name="connsiteY5" fmla="*/ 27416 h 30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923" h="30661">
                  <a:moveTo>
                    <a:pt x="10" y="27416"/>
                  </a:moveTo>
                  <a:cubicBezTo>
                    <a:pt x="-1048" y="28739"/>
                    <a:pt x="76474" y="32973"/>
                    <a:pt x="107960" y="29004"/>
                  </a:cubicBezTo>
                  <a:cubicBezTo>
                    <a:pt x="139446" y="25035"/>
                    <a:pt x="179927" y="8102"/>
                    <a:pt x="188923" y="3604"/>
                  </a:cubicBezTo>
                  <a:cubicBezTo>
                    <a:pt x="197919" y="-894"/>
                    <a:pt x="174370" y="-894"/>
                    <a:pt x="161935" y="2016"/>
                  </a:cubicBezTo>
                  <a:cubicBezTo>
                    <a:pt x="149500" y="4926"/>
                    <a:pt x="137329" y="15245"/>
                    <a:pt x="114310" y="21066"/>
                  </a:cubicBezTo>
                  <a:cubicBezTo>
                    <a:pt x="91291" y="26887"/>
                    <a:pt x="1068" y="26093"/>
                    <a:pt x="10" y="274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7" name="フリーフォーム: 図形 1526">
              <a:extLst>
                <a:ext uri="{FF2B5EF4-FFF2-40B4-BE49-F238E27FC236}">
                  <a16:creationId xmlns:a16="http://schemas.microsoft.com/office/drawing/2014/main" id="{D0087E97-F0C6-4975-9F7D-07262F30D37E}"/>
                </a:ext>
              </a:extLst>
            </p:cNvPr>
            <p:cNvSpPr/>
            <p:nvPr/>
          </p:nvSpPr>
          <p:spPr>
            <a:xfrm>
              <a:off x="4271956" y="4198935"/>
              <a:ext cx="112755" cy="19431"/>
            </a:xfrm>
            <a:custGeom>
              <a:avLst/>
              <a:gdLst>
                <a:gd name="connsiteX0" fmla="*/ 7 w 112755"/>
                <a:gd name="connsiteY0" fmla="*/ 17465 h 19431"/>
                <a:gd name="connsiteX1" fmla="*/ 82557 w 112755"/>
                <a:gd name="connsiteY1" fmla="*/ 3 h 19431"/>
                <a:gd name="connsiteX2" fmla="*/ 112719 w 112755"/>
                <a:gd name="connsiteY2" fmla="*/ 19053 h 19431"/>
                <a:gd name="connsiteX3" fmla="*/ 77794 w 112755"/>
                <a:gd name="connsiteY3" fmla="*/ 12703 h 19431"/>
                <a:gd name="connsiteX4" fmla="*/ 7 w 112755"/>
                <a:gd name="connsiteY4" fmla="*/ 17465 h 1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55" h="19431">
                  <a:moveTo>
                    <a:pt x="7" y="17465"/>
                  </a:moveTo>
                  <a:cubicBezTo>
                    <a:pt x="801" y="15348"/>
                    <a:pt x="63772" y="-262"/>
                    <a:pt x="82557" y="3"/>
                  </a:cubicBezTo>
                  <a:cubicBezTo>
                    <a:pt x="101342" y="268"/>
                    <a:pt x="113513" y="16936"/>
                    <a:pt x="112719" y="19053"/>
                  </a:cubicBezTo>
                  <a:cubicBezTo>
                    <a:pt x="111925" y="21170"/>
                    <a:pt x="93140" y="13761"/>
                    <a:pt x="77794" y="12703"/>
                  </a:cubicBezTo>
                  <a:cubicBezTo>
                    <a:pt x="62448" y="11645"/>
                    <a:pt x="-787" y="19582"/>
                    <a:pt x="7" y="174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8" name="フリーフォーム: 図形 1527">
              <a:extLst>
                <a:ext uri="{FF2B5EF4-FFF2-40B4-BE49-F238E27FC236}">
                  <a16:creationId xmlns:a16="http://schemas.microsoft.com/office/drawing/2014/main" id="{B8D4E81B-716F-4C9B-866F-88B83FB7B792}"/>
                </a:ext>
              </a:extLst>
            </p:cNvPr>
            <p:cNvSpPr/>
            <p:nvPr/>
          </p:nvSpPr>
          <p:spPr>
            <a:xfrm>
              <a:off x="4359234" y="4207280"/>
              <a:ext cx="166729" cy="29758"/>
            </a:xfrm>
            <a:custGeom>
              <a:avLst/>
              <a:gdLst>
                <a:gd name="connsiteX0" fmla="*/ 41 w 166729"/>
                <a:gd name="connsiteY0" fmla="*/ 1183 h 29758"/>
                <a:gd name="connsiteX1" fmla="*/ 104816 w 166729"/>
                <a:gd name="connsiteY1" fmla="*/ 4358 h 29758"/>
                <a:gd name="connsiteX2" fmla="*/ 166729 w 166729"/>
                <a:gd name="connsiteY2" fmla="*/ 29758 h 29758"/>
                <a:gd name="connsiteX3" fmla="*/ 166729 w 166729"/>
                <a:gd name="connsiteY3" fmla="*/ 29758 h 29758"/>
                <a:gd name="connsiteX4" fmla="*/ 117516 w 166729"/>
                <a:gd name="connsiteY4" fmla="*/ 17058 h 29758"/>
                <a:gd name="connsiteX5" fmla="*/ 41 w 166729"/>
                <a:gd name="connsiteY5" fmla="*/ 1183 h 29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729" h="29758">
                  <a:moveTo>
                    <a:pt x="41" y="1183"/>
                  </a:moveTo>
                  <a:cubicBezTo>
                    <a:pt x="-2076" y="-934"/>
                    <a:pt x="77035" y="-405"/>
                    <a:pt x="104816" y="4358"/>
                  </a:cubicBezTo>
                  <a:cubicBezTo>
                    <a:pt x="132597" y="9121"/>
                    <a:pt x="166729" y="29758"/>
                    <a:pt x="166729" y="29758"/>
                  </a:cubicBezTo>
                  <a:lnTo>
                    <a:pt x="166729" y="29758"/>
                  </a:lnTo>
                  <a:cubicBezTo>
                    <a:pt x="158527" y="27641"/>
                    <a:pt x="141593" y="19969"/>
                    <a:pt x="117516" y="17058"/>
                  </a:cubicBezTo>
                  <a:cubicBezTo>
                    <a:pt x="93439" y="14148"/>
                    <a:pt x="2158" y="3300"/>
                    <a:pt x="41" y="11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9" name="フリーフォーム: 図形 1528">
              <a:extLst>
                <a:ext uri="{FF2B5EF4-FFF2-40B4-BE49-F238E27FC236}">
                  <a16:creationId xmlns:a16="http://schemas.microsoft.com/office/drawing/2014/main" id="{8F2CB65A-A72F-4D01-A1D1-F20A5E304F82}"/>
                </a:ext>
              </a:extLst>
            </p:cNvPr>
            <p:cNvSpPr/>
            <p:nvPr/>
          </p:nvSpPr>
          <p:spPr>
            <a:xfrm>
              <a:off x="4366874" y="4221097"/>
              <a:ext cx="141993" cy="27153"/>
            </a:xfrm>
            <a:custGeom>
              <a:avLst/>
              <a:gdLst>
                <a:gd name="connsiteX0" fmla="*/ 339 w 141993"/>
                <a:gd name="connsiteY0" fmla="*/ 66 h 27153"/>
                <a:gd name="connsiteX1" fmla="*/ 60664 w 141993"/>
                <a:gd name="connsiteY1" fmla="*/ 27053 h 27153"/>
                <a:gd name="connsiteX2" fmla="*/ 141626 w 141993"/>
                <a:gd name="connsiteY2" fmla="*/ 9591 h 27153"/>
                <a:gd name="connsiteX3" fmla="*/ 87651 w 141993"/>
                <a:gd name="connsiteY3" fmla="*/ 19116 h 27153"/>
                <a:gd name="connsiteX4" fmla="*/ 339 w 141993"/>
                <a:gd name="connsiteY4" fmla="*/ 66 h 27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93" h="27153">
                  <a:moveTo>
                    <a:pt x="339" y="66"/>
                  </a:moveTo>
                  <a:cubicBezTo>
                    <a:pt x="-4159" y="1389"/>
                    <a:pt x="37116" y="25466"/>
                    <a:pt x="60664" y="27053"/>
                  </a:cubicBezTo>
                  <a:cubicBezTo>
                    <a:pt x="84212" y="28641"/>
                    <a:pt x="137128" y="10914"/>
                    <a:pt x="141626" y="9591"/>
                  </a:cubicBezTo>
                  <a:cubicBezTo>
                    <a:pt x="146124" y="8268"/>
                    <a:pt x="108288" y="20703"/>
                    <a:pt x="87651" y="19116"/>
                  </a:cubicBezTo>
                  <a:cubicBezTo>
                    <a:pt x="67014" y="17529"/>
                    <a:pt x="4837" y="-1257"/>
                    <a:pt x="339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0" name="フリーフォーム: 図形 1529">
              <a:extLst>
                <a:ext uri="{FF2B5EF4-FFF2-40B4-BE49-F238E27FC236}">
                  <a16:creationId xmlns:a16="http://schemas.microsoft.com/office/drawing/2014/main" id="{3BFDA1CC-760F-4B2D-9D48-6231B01CB786}"/>
                </a:ext>
              </a:extLst>
            </p:cNvPr>
            <p:cNvSpPr/>
            <p:nvPr/>
          </p:nvSpPr>
          <p:spPr>
            <a:xfrm>
              <a:off x="4419403" y="4254474"/>
              <a:ext cx="75106" cy="55795"/>
            </a:xfrm>
            <a:custGeom>
              <a:avLst/>
              <a:gdLst>
                <a:gd name="connsiteX0" fmla="*/ 74810 w 75106"/>
                <a:gd name="connsiteY0" fmla="*/ 26 h 55795"/>
                <a:gd name="connsiteX1" fmla="*/ 49410 w 75106"/>
                <a:gd name="connsiteY1" fmla="*/ 44476 h 55795"/>
                <a:gd name="connsiteX2" fmla="*/ 197 w 75106"/>
                <a:gd name="connsiteY2" fmla="*/ 55589 h 55795"/>
                <a:gd name="connsiteX3" fmla="*/ 33535 w 75106"/>
                <a:gd name="connsiteY3" fmla="*/ 38126 h 55795"/>
                <a:gd name="connsiteX4" fmla="*/ 74810 w 75106"/>
                <a:gd name="connsiteY4" fmla="*/ 26 h 5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06" h="55795">
                  <a:moveTo>
                    <a:pt x="74810" y="26"/>
                  </a:moveTo>
                  <a:cubicBezTo>
                    <a:pt x="77456" y="1084"/>
                    <a:pt x="61845" y="35216"/>
                    <a:pt x="49410" y="44476"/>
                  </a:cubicBezTo>
                  <a:cubicBezTo>
                    <a:pt x="36974" y="53737"/>
                    <a:pt x="2843" y="56647"/>
                    <a:pt x="197" y="55589"/>
                  </a:cubicBezTo>
                  <a:cubicBezTo>
                    <a:pt x="-2449" y="54531"/>
                    <a:pt x="22158" y="46328"/>
                    <a:pt x="33535" y="38126"/>
                  </a:cubicBezTo>
                  <a:cubicBezTo>
                    <a:pt x="44912" y="29924"/>
                    <a:pt x="72164" y="-1032"/>
                    <a:pt x="74810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1" name="フリーフォーム: 図形 1530">
              <a:extLst>
                <a:ext uri="{FF2B5EF4-FFF2-40B4-BE49-F238E27FC236}">
                  <a16:creationId xmlns:a16="http://schemas.microsoft.com/office/drawing/2014/main" id="{DE55EA27-7121-49FE-8A38-AF8818A6416E}"/>
                </a:ext>
              </a:extLst>
            </p:cNvPr>
            <p:cNvSpPr/>
            <p:nvPr/>
          </p:nvSpPr>
          <p:spPr>
            <a:xfrm>
              <a:off x="3627209" y="4357378"/>
              <a:ext cx="136754" cy="240568"/>
            </a:xfrm>
            <a:custGeom>
              <a:avLst/>
              <a:gdLst>
                <a:gd name="connsiteX0" fmla="*/ 136754 w 136754"/>
                <a:gd name="connsiteY0" fmla="*/ 310 h 240568"/>
                <a:gd name="connsiteX1" fmla="*/ 24041 w 136754"/>
                <a:gd name="connsiteY1" fmla="*/ 92385 h 240568"/>
                <a:gd name="connsiteX2" fmla="*/ 229 w 136754"/>
                <a:gd name="connsiteY2" fmla="*/ 120960 h 240568"/>
                <a:gd name="connsiteX3" fmla="*/ 11341 w 136754"/>
                <a:gd name="connsiteY3" fmla="*/ 151122 h 240568"/>
                <a:gd name="connsiteX4" fmla="*/ 39916 w 136754"/>
                <a:gd name="connsiteY4" fmla="*/ 228910 h 240568"/>
                <a:gd name="connsiteX5" fmla="*/ 38329 w 136754"/>
                <a:gd name="connsiteY5" fmla="*/ 236847 h 240568"/>
                <a:gd name="connsiteX6" fmla="*/ 51029 w 136754"/>
                <a:gd name="connsiteY6" fmla="*/ 195572 h 240568"/>
                <a:gd name="connsiteX7" fmla="*/ 24041 w 136754"/>
                <a:gd name="connsiteY7" fmla="*/ 127310 h 240568"/>
                <a:gd name="connsiteX8" fmla="*/ 136754 w 136754"/>
                <a:gd name="connsiteY8" fmla="*/ 310 h 24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54" h="240568">
                  <a:moveTo>
                    <a:pt x="136754" y="310"/>
                  </a:moveTo>
                  <a:cubicBezTo>
                    <a:pt x="136754" y="-5511"/>
                    <a:pt x="46795" y="72277"/>
                    <a:pt x="24041" y="92385"/>
                  </a:cubicBezTo>
                  <a:cubicBezTo>
                    <a:pt x="1287" y="112493"/>
                    <a:pt x="2346" y="111171"/>
                    <a:pt x="229" y="120960"/>
                  </a:cubicBezTo>
                  <a:cubicBezTo>
                    <a:pt x="-1888" y="130749"/>
                    <a:pt x="11341" y="151122"/>
                    <a:pt x="11341" y="151122"/>
                  </a:cubicBezTo>
                  <a:cubicBezTo>
                    <a:pt x="17955" y="169113"/>
                    <a:pt x="35418" y="214623"/>
                    <a:pt x="39916" y="228910"/>
                  </a:cubicBezTo>
                  <a:cubicBezTo>
                    <a:pt x="44414" y="243197"/>
                    <a:pt x="36477" y="242403"/>
                    <a:pt x="38329" y="236847"/>
                  </a:cubicBezTo>
                  <a:cubicBezTo>
                    <a:pt x="40181" y="231291"/>
                    <a:pt x="53410" y="213828"/>
                    <a:pt x="51029" y="195572"/>
                  </a:cubicBezTo>
                  <a:cubicBezTo>
                    <a:pt x="48648" y="177316"/>
                    <a:pt x="12929" y="156679"/>
                    <a:pt x="24041" y="127310"/>
                  </a:cubicBezTo>
                  <a:cubicBezTo>
                    <a:pt x="35153" y="97941"/>
                    <a:pt x="136754" y="6131"/>
                    <a:pt x="136754" y="3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2" name="フリーフォーム: 図形 1531">
              <a:extLst>
                <a:ext uri="{FF2B5EF4-FFF2-40B4-BE49-F238E27FC236}">
                  <a16:creationId xmlns:a16="http://schemas.microsoft.com/office/drawing/2014/main" id="{63CA5C66-2E53-41A4-BFAF-6E57FF9EE2B8}"/>
                </a:ext>
              </a:extLst>
            </p:cNvPr>
            <p:cNvSpPr/>
            <p:nvPr/>
          </p:nvSpPr>
          <p:spPr>
            <a:xfrm>
              <a:off x="3752010" y="4138596"/>
              <a:ext cx="194581" cy="209192"/>
            </a:xfrm>
            <a:custGeom>
              <a:avLst/>
              <a:gdLst>
                <a:gd name="connsiteX0" fmla="*/ 194515 w 194581"/>
                <a:gd name="connsiteY0" fmla="*/ 17 h 209192"/>
                <a:gd name="connsiteX1" fmla="*/ 111965 w 194581"/>
                <a:gd name="connsiteY1" fmla="*/ 106379 h 209192"/>
                <a:gd name="connsiteX2" fmla="*/ 840 w 194581"/>
                <a:gd name="connsiteY2" fmla="*/ 207979 h 209192"/>
                <a:gd name="connsiteX3" fmla="*/ 57990 w 194581"/>
                <a:gd name="connsiteY3" fmla="*/ 165117 h 209192"/>
                <a:gd name="connsiteX4" fmla="*/ 124665 w 194581"/>
                <a:gd name="connsiteY4" fmla="*/ 114317 h 209192"/>
                <a:gd name="connsiteX5" fmla="*/ 194515 w 194581"/>
                <a:gd name="connsiteY5" fmla="*/ 17 h 20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581" h="209192">
                  <a:moveTo>
                    <a:pt x="194515" y="17"/>
                  </a:moveTo>
                  <a:cubicBezTo>
                    <a:pt x="192398" y="-1306"/>
                    <a:pt x="144244" y="71719"/>
                    <a:pt x="111965" y="106379"/>
                  </a:cubicBezTo>
                  <a:cubicBezTo>
                    <a:pt x="79686" y="141039"/>
                    <a:pt x="9836" y="198189"/>
                    <a:pt x="840" y="207979"/>
                  </a:cubicBezTo>
                  <a:cubicBezTo>
                    <a:pt x="-8156" y="217769"/>
                    <a:pt x="57990" y="165117"/>
                    <a:pt x="57990" y="165117"/>
                  </a:cubicBezTo>
                  <a:cubicBezTo>
                    <a:pt x="78627" y="149507"/>
                    <a:pt x="101382" y="139188"/>
                    <a:pt x="124665" y="114317"/>
                  </a:cubicBezTo>
                  <a:cubicBezTo>
                    <a:pt x="147948" y="89446"/>
                    <a:pt x="196632" y="1340"/>
                    <a:pt x="194515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3" name="フリーフォーム: 図形 1532">
              <a:extLst>
                <a:ext uri="{FF2B5EF4-FFF2-40B4-BE49-F238E27FC236}">
                  <a16:creationId xmlns:a16="http://schemas.microsoft.com/office/drawing/2014/main" id="{67F1E4C9-6EF1-4D40-8049-26C2C248D066}"/>
                </a:ext>
              </a:extLst>
            </p:cNvPr>
            <p:cNvSpPr/>
            <p:nvPr/>
          </p:nvSpPr>
          <p:spPr>
            <a:xfrm>
              <a:off x="3927938" y="4033838"/>
              <a:ext cx="251950" cy="130183"/>
            </a:xfrm>
            <a:custGeom>
              <a:avLst/>
              <a:gdLst>
                <a:gd name="connsiteX0" fmla="*/ 251950 w 251950"/>
                <a:gd name="connsiteY0" fmla="*/ 0 h 130183"/>
                <a:gd name="connsiteX1" fmla="*/ 159875 w 251950"/>
                <a:gd name="connsiteY1" fmla="*/ 38100 h 130183"/>
                <a:gd name="connsiteX2" fmla="*/ 77325 w 251950"/>
                <a:gd name="connsiteY2" fmla="*/ 74612 h 130183"/>
                <a:gd name="connsiteX3" fmla="*/ 20175 w 251950"/>
                <a:gd name="connsiteY3" fmla="*/ 96837 h 130183"/>
                <a:gd name="connsiteX4" fmla="*/ 1125 w 251950"/>
                <a:gd name="connsiteY4" fmla="*/ 130175 h 130183"/>
                <a:gd name="connsiteX5" fmla="*/ 48750 w 251950"/>
                <a:gd name="connsiteY5" fmla="*/ 93662 h 130183"/>
                <a:gd name="connsiteX6" fmla="*/ 124950 w 251950"/>
                <a:gd name="connsiteY6" fmla="*/ 61912 h 130183"/>
                <a:gd name="connsiteX7" fmla="*/ 251950 w 251950"/>
                <a:gd name="connsiteY7" fmla="*/ 0 h 130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950" h="130183">
                  <a:moveTo>
                    <a:pt x="251950" y="0"/>
                  </a:moveTo>
                  <a:lnTo>
                    <a:pt x="159875" y="38100"/>
                  </a:lnTo>
                  <a:cubicBezTo>
                    <a:pt x="130771" y="50535"/>
                    <a:pt x="100608" y="64823"/>
                    <a:pt x="77325" y="74612"/>
                  </a:cubicBezTo>
                  <a:cubicBezTo>
                    <a:pt x="54042" y="84401"/>
                    <a:pt x="32875" y="87577"/>
                    <a:pt x="20175" y="96837"/>
                  </a:cubicBezTo>
                  <a:cubicBezTo>
                    <a:pt x="7475" y="106097"/>
                    <a:pt x="-3638" y="130704"/>
                    <a:pt x="1125" y="130175"/>
                  </a:cubicBezTo>
                  <a:cubicBezTo>
                    <a:pt x="5887" y="129646"/>
                    <a:pt x="28112" y="105039"/>
                    <a:pt x="48750" y="93662"/>
                  </a:cubicBezTo>
                  <a:cubicBezTo>
                    <a:pt x="69387" y="82285"/>
                    <a:pt x="124950" y="61912"/>
                    <a:pt x="124950" y="61912"/>
                  </a:cubicBezTo>
                  <a:lnTo>
                    <a:pt x="25195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4" name="フリーフォーム: 図形 1533">
              <a:extLst>
                <a:ext uri="{FF2B5EF4-FFF2-40B4-BE49-F238E27FC236}">
                  <a16:creationId xmlns:a16="http://schemas.microsoft.com/office/drawing/2014/main" id="{BDF8C6C8-6E26-46F2-AD63-E08B0599B8C7}"/>
                </a:ext>
              </a:extLst>
            </p:cNvPr>
            <p:cNvSpPr/>
            <p:nvPr/>
          </p:nvSpPr>
          <p:spPr>
            <a:xfrm>
              <a:off x="4182785" y="3963858"/>
              <a:ext cx="103870" cy="63766"/>
            </a:xfrm>
            <a:custGeom>
              <a:avLst/>
              <a:gdLst>
                <a:gd name="connsiteX0" fmla="*/ 103465 w 103870"/>
                <a:gd name="connsiteY0" fmla="*/ 130 h 63766"/>
                <a:gd name="connsiteX1" fmla="*/ 47903 w 103870"/>
                <a:gd name="connsiteY1" fmla="*/ 27117 h 63766"/>
                <a:gd name="connsiteX2" fmla="*/ 278 w 103870"/>
                <a:gd name="connsiteY2" fmla="*/ 63630 h 63766"/>
                <a:gd name="connsiteX3" fmla="*/ 70128 w 103870"/>
                <a:gd name="connsiteY3" fmla="*/ 38230 h 63766"/>
                <a:gd name="connsiteX4" fmla="*/ 103465 w 103870"/>
                <a:gd name="connsiteY4" fmla="*/ 130 h 6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870" h="63766">
                  <a:moveTo>
                    <a:pt x="103465" y="130"/>
                  </a:moveTo>
                  <a:cubicBezTo>
                    <a:pt x="99761" y="-1722"/>
                    <a:pt x="65101" y="16534"/>
                    <a:pt x="47903" y="27117"/>
                  </a:cubicBezTo>
                  <a:cubicBezTo>
                    <a:pt x="30705" y="37700"/>
                    <a:pt x="-3426" y="61778"/>
                    <a:pt x="278" y="63630"/>
                  </a:cubicBezTo>
                  <a:cubicBezTo>
                    <a:pt x="3982" y="65482"/>
                    <a:pt x="55576" y="48020"/>
                    <a:pt x="70128" y="38230"/>
                  </a:cubicBezTo>
                  <a:cubicBezTo>
                    <a:pt x="84680" y="28440"/>
                    <a:pt x="107169" y="1982"/>
                    <a:pt x="103465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5" name="フリーフォーム: 図形 1534">
              <a:extLst>
                <a:ext uri="{FF2B5EF4-FFF2-40B4-BE49-F238E27FC236}">
                  <a16:creationId xmlns:a16="http://schemas.microsoft.com/office/drawing/2014/main" id="{E9F0D35E-45F7-490D-B4E1-EA0817997836}"/>
                </a:ext>
              </a:extLst>
            </p:cNvPr>
            <p:cNvSpPr/>
            <p:nvPr/>
          </p:nvSpPr>
          <p:spPr>
            <a:xfrm>
              <a:off x="4278151" y="3984625"/>
              <a:ext cx="108252" cy="117475"/>
            </a:xfrm>
            <a:custGeom>
              <a:avLst/>
              <a:gdLst>
                <a:gd name="connsiteX0" fmla="*/ 108112 w 108252"/>
                <a:gd name="connsiteY0" fmla="*/ 0 h 117475"/>
                <a:gd name="connsiteX1" fmla="*/ 57312 w 108252"/>
                <a:gd name="connsiteY1" fmla="*/ 73025 h 117475"/>
                <a:gd name="connsiteX2" fmla="*/ 162 w 108252"/>
                <a:gd name="connsiteY2" fmla="*/ 117475 h 117475"/>
                <a:gd name="connsiteX3" fmla="*/ 41437 w 108252"/>
                <a:gd name="connsiteY3" fmla="*/ 73025 h 117475"/>
                <a:gd name="connsiteX4" fmla="*/ 108112 w 108252"/>
                <a:gd name="connsiteY4" fmla="*/ 0 h 1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252" h="117475">
                  <a:moveTo>
                    <a:pt x="108112" y="0"/>
                  </a:moveTo>
                  <a:cubicBezTo>
                    <a:pt x="110758" y="0"/>
                    <a:pt x="75304" y="53446"/>
                    <a:pt x="57312" y="73025"/>
                  </a:cubicBezTo>
                  <a:cubicBezTo>
                    <a:pt x="39320" y="92604"/>
                    <a:pt x="2808" y="117475"/>
                    <a:pt x="162" y="117475"/>
                  </a:cubicBezTo>
                  <a:cubicBezTo>
                    <a:pt x="-2484" y="117475"/>
                    <a:pt x="27943" y="88106"/>
                    <a:pt x="41437" y="73025"/>
                  </a:cubicBezTo>
                  <a:cubicBezTo>
                    <a:pt x="54931" y="57944"/>
                    <a:pt x="105466" y="0"/>
                    <a:pt x="10811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6" name="フリーフォーム: 図形 1535">
              <a:extLst>
                <a:ext uri="{FF2B5EF4-FFF2-40B4-BE49-F238E27FC236}">
                  <a16:creationId xmlns:a16="http://schemas.microsoft.com/office/drawing/2014/main" id="{0F3E470E-1399-40D1-908E-C45DB85636E7}"/>
                </a:ext>
              </a:extLst>
            </p:cNvPr>
            <p:cNvSpPr/>
            <p:nvPr/>
          </p:nvSpPr>
          <p:spPr>
            <a:xfrm>
              <a:off x="4209444" y="3968159"/>
              <a:ext cx="221038" cy="207099"/>
            </a:xfrm>
            <a:custGeom>
              <a:avLst/>
              <a:gdLst>
                <a:gd name="connsiteX0" fmla="*/ 218094 w 221038"/>
                <a:gd name="connsiteY0" fmla="*/ 591 h 207099"/>
                <a:gd name="connsiteX1" fmla="*/ 175231 w 221038"/>
                <a:gd name="connsiteY1" fmla="*/ 67266 h 207099"/>
                <a:gd name="connsiteX2" fmla="*/ 114906 w 221038"/>
                <a:gd name="connsiteY2" fmla="*/ 111716 h 207099"/>
                <a:gd name="connsiteX3" fmla="*/ 56169 w 221038"/>
                <a:gd name="connsiteY3" fmla="*/ 143466 h 207099"/>
                <a:gd name="connsiteX4" fmla="*/ 606 w 221038"/>
                <a:gd name="connsiteY4" fmla="*/ 206966 h 207099"/>
                <a:gd name="connsiteX5" fmla="*/ 27594 w 221038"/>
                <a:gd name="connsiteY5" fmla="*/ 159341 h 207099"/>
                <a:gd name="connsiteX6" fmla="*/ 43469 w 221038"/>
                <a:gd name="connsiteY6" fmla="*/ 129179 h 207099"/>
                <a:gd name="connsiteX7" fmla="*/ 91094 w 221038"/>
                <a:gd name="connsiteY7" fmla="*/ 108541 h 207099"/>
                <a:gd name="connsiteX8" fmla="*/ 218094 w 221038"/>
                <a:gd name="connsiteY8" fmla="*/ 591 h 207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038" h="207099">
                  <a:moveTo>
                    <a:pt x="218094" y="591"/>
                  </a:moveTo>
                  <a:cubicBezTo>
                    <a:pt x="232117" y="-6288"/>
                    <a:pt x="192429" y="48745"/>
                    <a:pt x="175231" y="67266"/>
                  </a:cubicBezTo>
                  <a:cubicBezTo>
                    <a:pt x="158033" y="85787"/>
                    <a:pt x="134750" y="99016"/>
                    <a:pt x="114906" y="111716"/>
                  </a:cubicBezTo>
                  <a:cubicBezTo>
                    <a:pt x="95062" y="124416"/>
                    <a:pt x="75219" y="127591"/>
                    <a:pt x="56169" y="143466"/>
                  </a:cubicBezTo>
                  <a:cubicBezTo>
                    <a:pt x="37119" y="159341"/>
                    <a:pt x="5368" y="204320"/>
                    <a:pt x="606" y="206966"/>
                  </a:cubicBezTo>
                  <a:cubicBezTo>
                    <a:pt x="-4156" y="209612"/>
                    <a:pt x="20450" y="172305"/>
                    <a:pt x="27594" y="159341"/>
                  </a:cubicBezTo>
                  <a:cubicBezTo>
                    <a:pt x="34738" y="146377"/>
                    <a:pt x="32886" y="137646"/>
                    <a:pt x="43469" y="129179"/>
                  </a:cubicBezTo>
                  <a:cubicBezTo>
                    <a:pt x="54052" y="120712"/>
                    <a:pt x="66223" y="124681"/>
                    <a:pt x="91094" y="108541"/>
                  </a:cubicBezTo>
                  <a:cubicBezTo>
                    <a:pt x="115965" y="92401"/>
                    <a:pt x="204071" y="7470"/>
                    <a:pt x="218094" y="5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7" name="フリーフォーム: 図形 1536">
              <a:extLst>
                <a:ext uri="{FF2B5EF4-FFF2-40B4-BE49-F238E27FC236}">
                  <a16:creationId xmlns:a16="http://schemas.microsoft.com/office/drawing/2014/main" id="{007F1D9E-BF71-4D0D-B6E6-65FD8215CA5F}"/>
                </a:ext>
              </a:extLst>
            </p:cNvPr>
            <p:cNvSpPr/>
            <p:nvPr/>
          </p:nvSpPr>
          <p:spPr>
            <a:xfrm>
              <a:off x="4285886" y="3901154"/>
              <a:ext cx="127793" cy="70785"/>
            </a:xfrm>
            <a:custGeom>
              <a:avLst/>
              <a:gdLst>
                <a:gd name="connsiteX0" fmla="*/ 364 w 127793"/>
                <a:gd name="connsiteY0" fmla="*/ 70771 h 70785"/>
                <a:gd name="connsiteX1" fmla="*/ 55927 w 127793"/>
                <a:gd name="connsiteY1" fmla="*/ 29496 h 70785"/>
                <a:gd name="connsiteX2" fmla="*/ 103552 w 127793"/>
                <a:gd name="connsiteY2" fmla="*/ 7271 h 70785"/>
                <a:gd name="connsiteX3" fmla="*/ 127364 w 127793"/>
                <a:gd name="connsiteY3" fmla="*/ 921 h 70785"/>
                <a:gd name="connsiteX4" fmla="*/ 84502 w 127793"/>
                <a:gd name="connsiteY4" fmla="*/ 24734 h 70785"/>
                <a:gd name="connsiteX5" fmla="*/ 364 w 127793"/>
                <a:gd name="connsiteY5" fmla="*/ 70771 h 7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793" h="70785">
                  <a:moveTo>
                    <a:pt x="364" y="70771"/>
                  </a:moveTo>
                  <a:cubicBezTo>
                    <a:pt x="-4398" y="71565"/>
                    <a:pt x="38729" y="40079"/>
                    <a:pt x="55927" y="29496"/>
                  </a:cubicBezTo>
                  <a:cubicBezTo>
                    <a:pt x="73125" y="18913"/>
                    <a:pt x="91646" y="12033"/>
                    <a:pt x="103552" y="7271"/>
                  </a:cubicBezTo>
                  <a:cubicBezTo>
                    <a:pt x="115458" y="2508"/>
                    <a:pt x="130539" y="-1990"/>
                    <a:pt x="127364" y="921"/>
                  </a:cubicBezTo>
                  <a:cubicBezTo>
                    <a:pt x="124189" y="3831"/>
                    <a:pt x="84502" y="24734"/>
                    <a:pt x="84502" y="24734"/>
                  </a:cubicBezTo>
                  <a:cubicBezTo>
                    <a:pt x="66775" y="34259"/>
                    <a:pt x="5126" y="69977"/>
                    <a:pt x="364" y="707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8" name="フリーフォーム: 図形 1537">
              <a:extLst>
                <a:ext uri="{FF2B5EF4-FFF2-40B4-BE49-F238E27FC236}">
                  <a16:creationId xmlns:a16="http://schemas.microsoft.com/office/drawing/2014/main" id="{23B0DB7E-0608-4B98-8F24-B38827E4E2CF}"/>
                </a:ext>
              </a:extLst>
            </p:cNvPr>
            <p:cNvSpPr/>
            <p:nvPr/>
          </p:nvSpPr>
          <p:spPr>
            <a:xfrm>
              <a:off x="4277127" y="3905176"/>
              <a:ext cx="149010" cy="90901"/>
            </a:xfrm>
            <a:custGeom>
              <a:avLst/>
              <a:gdLst>
                <a:gd name="connsiteX0" fmla="*/ 1186 w 149010"/>
                <a:gd name="connsiteY0" fmla="*/ 77862 h 90901"/>
                <a:gd name="connsiteX1" fmla="*/ 64686 w 149010"/>
                <a:gd name="connsiteY1" fmla="*/ 90562 h 90901"/>
                <a:gd name="connsiteX2" fmla="*/ 120248 w 149010"/>
                <a:gd name="connsiteY2" fmla="*/ 65162 h 90901"/>
                <a:gd name="connsiteX3" fmla="*/ 147236 w 149010"/>
                <a:gd name="connsiteY3" fmla="*/ 50874 h 90901"/>
                <a:gd name="connsiteX4" fmla="*/ 145648 w 149010"/>
                <a:gd name="connsiteY4" fmla="*/ 74 h 90901"/>
                <a:gd name="connsiteX5" fmla="*/ 139298 w 149010"/>
                <a:gd name="connsiteY5" fmla="*/ 39762 h 90901"/>
                <a:gd name="connsiteX6" fmla="*/ 123423 w 149010"/>
                <a:gd name="connsiteY6" fmla="*/ 50874 h 90901"/>
                <a:gd name="connsiteX7" fmla="*/ 1186 w 149010"/>
                <a:gd name="connsiteY7" fmla="*/ 77862 h 90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010" h="90901">
                  <a:moveTo>
                    <a:pt x="1186" y="77862"/>
                  </a:moveTo>
                  <a:cubicBezTo>
                    <a:pt x="-8604" y="84477"/>
                    <a:pt x="44843" y="92679"/>
                    <a:pt x="64686" y="90562"/>
                  </a:cubicBezTo>
                  <a:cubicBezTo>
                    <a:pt x="84529" y="88445"/>
                    <a:pt x="106490" y="71777"/>
                    <a:pt x="120248" y="65162"/>
                  </a:cubicBezTo>
                  <a:cubicBezTo>
                    <a:pt x="134006" y="58547"/>
                    <a:pt x="143003" y="61722"/>
                    <a:pt x="147236" y="50874"/>
                  </a:cubicBezTo>
                  <a:cubicBezTo>
                    <a:pt x="151469" y="40026"/>
                    <a:pt x="146971" y="1926"/>
                    <a:pt x="145648" y="74"/>
                  </a:cubicBezTo>
                  <a:cubicBezTo>
                    <a:pt x="144325" y="-1778"/>
                    <a:pt x="143002" y="31295"/>
                    <a:pt x="139298" y="39762"/>
                  </a:cubicBezTo>
                  <a:cubicBezTo>
                    <a:pt x="135594" y="48229"/>
                    <a:pt x="141679" y="45847"/>
                    <a:pt x="123423" y="50874"/>
                  </a:cubicBezTo>
                  <a:cubicBezTo>
                    <a:pt x="105167" y="55901"/>
                    <a:pt x="10976" y="71247"/>
                    <a:pt x="1186" y="778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9" name="フリーフォーム: 図形 1538">
              <a:extLst>
                <a:ext uri="{FF2B5EF4-FFF2-40B4-BE49-F238E27FC236}">
                  <a16:creationId xmlns:a16="http://schemas.microsoft.com/office/drawing/2014/main" id="{425A5554-97DB-44D6-B725-A6DE2D98BAA7}"/>
                </a:ext>
              </a:extLst>
            </p:cNvPr>
            <p:cNvSpPr/>
            <p:nvPr/>
          </p:nvSpPr>
          <p:spPr>
            <a:xfrm>
              <a:off x="3611534" y="4300538"/>
              <a:ext cx="127029" cy="127029"/>
            </a:xfrm>
            <a:custGeom>
              <a:avLst/>
              <a:gdLst>
                <a:gd name="connsiteX0" fmla="*/ 127029 w 127029"/>
                <a:gd name="connsiteY0" fmla="*/ 0 h 127029"/>
                <a:gd name="connsiteX1" fmla="*/ 63529 w 127029"/>
                <a:gd name="connsiteY1" fmla="*/ 38100 h 127029"/>
                <a:gd name="connsiteX2" fmla="*/ 29 w 127029"/>
                <a:gd name="connsiteY2" fmla="*/ 127000 h 127029"/>
                <a:gd name="connsiteX3" fmla="*/ 71466 w 127029"/>
                <a:gd name="connsiteY3" fmla="*/ 47625 h 127029"/>
                <a:gd name="connsiteX4" fmla="*/ 127029 w 127029"/>
                <a:gd name="connsiteY4" fmla="*/ 0 h 127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029" h="127029">
                  <a:moveTo>
                    <a:pt x="127029" y="0"/>
                  </a:moveTo>
                  <a:cubicBezTo>
                    <a:pt x="105862" y="8466"/>
                    <a:pt x="84696" y="16933"/>
                    <a:pt x="63529" y="38100"/>
                  </a:cubicBezTo>
                  <a:cubicBezTo>
                    <a:pt x="42362" y="59267"/>
                    <a:pt x="-1294" y="125413"/>
                    <a:pt x="29" y="127000"/>
                  </a:cubicBezTo>
                  <a:cubicBezTo>
                    <a:pt x="1352" y="128587"/>
                    <a:pt x="54268" y="66675"/>
                    <a:pt x="71466" y="47625"/>
                  </a:cubicBezTo>
                  <a:lnTo>
                    <a:pt x="12702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0" name="フリーフォーム: 図形 1539">
              <a:extLst>
                <a:ext uri="{FF2B5EF4-FFF2-40B4-BE49-F238E27FC236}">
                  <a16:creationId xmlns:a16="http://schemas.microsoft.com/office/drawing/2014/main" id="{DB874602-CAD1-4FBA-9E0F-9376605B27D7}"/>
                </a:ext>
              </a:extLst>
            </p:cNvPr>
            <p:cNvSpPr/>
            <p:nvPr/>
          </p:nvSpPr>
          <p:spPr>
            <a:xfrm>
              <a:off x="3727220" y="4068668"/>
              <a:ext cx="154241" cy="234220"/>
            </a:xfrm>
            <a:custGeom>
              <a:avLst/>
              <a:gdLst>
                <a:gd name="connsiteX0" fmla="*/ 154218 w 154241"/>
                <a:gd name="connsiteY0" fmla="*/ 95 h 234220"/>
                <a:gd name="connsiteX1" fmla="*/ 82780 w 154241"/>
                <a:gd name="connsiteY1" fmla="*/ 93757 h 234220"/>
                <a:gd name="connsiteX2" fmla="*/ 52618 w 154241"/>
                <a:gd name="connsiteY2" fmla="*/ 117570 h 234220"/>
                <a:gd name="connsiteX3" fmla="*/ 230 w 154241"/>
                <a:gd name="connsiteY3" fmla="*/ 233457 h 234220"/>
                <a:gd name="connsiteX4" fmla="*/ 35155 w 154241"/>
                <a:gd name="connsiteY4" fmla="*/ 165195 h 234220"/>
                <a:gd name="connsiteX5" fmla="*/ 74843 w 154241"/>
                <a:gd name="connsiteY5" fmla="*/ 112807 h 234220"/>
                <a:gd name="connsiteX6" fmla="*/ 154218 w 154241"/>
                <a:gd name="connsiteY6" fmla="*/ 95 h 23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41" h="234220">
                  <a:moveTo>
                    <a:pt x="154218" y="95"/>
                  </a:moveTo>
                  <a:cubicBezTo>
                    <a:pt x="155541" y="-3080"/>
                    <a:pt x="99713" y="74178"/>
                    <a:pt x="82780" y="93757"/>
                  </a:cubicBezTo>
                  <a:cubicBezTo>
                    <a:pt x="65847" y="113336"/>
                    <a:pt x="66376" y="94287"/>
                    <a:pt x="52618" y="117570"/>
                  </a:cubicBezTo>
                  <a:cubicBezTo>
                    <a:pt x="38860" y="140853"/>
                    <a:pt x="3140" y="225520"/>
                    <a:pt x="230" y="233457"/>
                  </a:cubicBezTo>
                  <a:cubicBezTo>
                    <a:pt x="-2680" y="241394"/>
                    <a:pt x="22720" y="185303"/>
                    <a:pt x="35155" y="165195"/>
                  </a:cubicBezTo>
                  <a:cubicBezTo>
                    <a:pt x="47590" y="145087"/>
                    <a:pt x="58439" y="137942"/>
                    <a:pt x="74843" y="112807"/>
                  </a:cubicBezTo>
                  <a:cubicBezTo>
                    <a:pt x="91247" y="87672"/>
                    <a:pt x="152895" y="3270"/>
                    <a:pt x="154218" y="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1" name="フリーフォーム: 図形 1540">
              <a:extLst>
                <a:ext uri="{FF2B5EF4-FFF2-40B4-BE49-F238E27FC236}">
                  <a16:creationId xmlns:a16="http://schemas.microsoft.com/office/drawing/2014/main" id="{1A28224A-8D11-4B17-88F0-07F16CA5D546}"/>
                </a:ext>
              </a:extLst>
            </p:cNvPr>
            <p:cNvSpPr/>
            <p:nvPr/>
          </p:nvSpPr>
          <p:spPr>
            <a:xfrm>
              <a:off x="3873871" y="3941401"/>
              <a:ext cx="168041" cy="132124"/>
            </a:xfrm>
            <a:custGeom>
              <a:avLst/>
              <a:gdLst>
                <a:gd name="connsiteX0" fmla="*/ 167904 w 168041"/>
                <a:gd name="connsiteY0" fmla="*/ 362 h 132124"/>
                <a:gd name="connsiteX1" fmla="*/ 64717 w 168041"/>
                <a:gd name="connsiteY1" fmla="*/ 60687 h 132124"/>
                <a:gd name="connsiteX2" fmla="*/ 9154 w 168041"/>
                <a:gd name="connsiteY2" fmla="*/ 95612 h 132124"/>
                <a:gd name="connsiteX3" fmla="*/ 2804 w 168041"/>
                <a:gd name="connsiteY3" fmla="*/ 132124 h 132124"/>
                <a:gd name="connsiteX4" fmla="*/ 37729 w 168041"/>
                <a:gd name="connsiteY4" fmla="*/ 95612 h 132124"/>
                <a:gd name="connsiteX5" fmla="*/ 167904 w 168041"/>
                <a:gd name="connsiteY5" fmla="*/ 362 h 13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041" h="132124">
                  <a:moveTo>
                    <a:pt x="167904" y="362"/>
                  </a:moveTo>
                  <a:cubicBezTo>
                    <a:pt x="172402" y="-5459"/>
                    <a:pt x="64717" y="60687"/>
                    <a:pt x="64717" y="60687"/>
                  </a:cubicBezTo>
                  <a:cubicBezTo>
                    <a:pt x="38259" y="76562"/>
                    <a:pt x="19473" y="83706"/>
                    <a:pt x="9154" y="95612"/>
                  </a:cubicBezTo>
                  <a:cubicBezTo>
                    <a:pt x="-1165" y="107518"/>
                    <a:pt x="-1958" y="132124"/>
                    <a:pt x="2804" y="132124"/>
                  </a:cubicBezTo>
                  <a:cubicBezTo>
                    <a:pt x="7566" y="132124"/>
                    <a:pt x="11535" y="115720"/>
                    <a:pt x="37729" y="95612"/>
                  </a:cubicBezTo>
                  <a:cubicBezTo>
                    <a:pt x="63923" y="75504"/>
                    <a:pt x="163406" y="6183"/>
                    <a:pt x="167904" y="3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2" name="フリーフォーム: 図形 1541">
              <a:extLst>
                <a:ext uri="{FF2B5EF4-FFF2-40B4-BE49-F238E27FC236}">
                  <a16:creationId xmlns:a16="http://schemas.microsoft.com/office/drawing/2014/main" id="{D6067D71-3862-40C8-9B67-981A5C2D67ED}"/>
                </a:ext>
              </a:extLst>
            </p:cNvPr>
            <p:cNvSpPr/>
            <p:nvPr/>
          </p:nvSpPr>
          <p:spPr>
            <a:xfrm>
              <a:off x="4152334" y="3860611"/>
              <a:ext cx="104227" cy="154516"/>
            </a:xfrm>
            <a:custGeom>
              <a:avLst/>
              <a:gdLst>
                <a:gd name="connsiteX0" fmla="*/ 103754 w 104227"/>
                <a:gd name="connsiteY0" fmla="*/ 189 h 154516"/>
                <a:gd name="connsiteX1" fmla="*/ 62479 w 104227"/>
                <a:gd name="connsiteY1" fmla="*/ 81152 h 154516"/>
                <a:gd name="connsiteX2" fmla="*/ 566 w 104227"/>
                <a:gd name="connsiteY2" fmla="*/ 154177 h 154516"/>
                <a:gd name="connsiteX3" fmla="*/ 35491 w 104227"/>
                <a:gd name="connsiteY3" fmla="*/ 104964 h 154516"/>
                <a:gd name="connsiteX4" fmla="*/ 103754 w 104227"/>
                <a:gd name="connsiteY4" fmla="*/ 189 h 154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227" h="154516">
                  <a:moveTo>
                    <a:pt x="103754" y="189"/>
                  </a:moveTo>
                  <a:cubicBezTo>
                    <a:pt x="108252" y="-3780"/>
                    <a:pt x="79677" y="55487"/>
                    <a:pt x="62479" y="81152"/>
                  </a:cubicBezTo>
                  <a:cubicBezTo>
                    <a:pt x="45281" y="106817"/>
                    <a:pt x="5064" y="150208"/>
                    <a:pt x="566" y="154177"/>
                  </a:cubicBezTo>
                  <a:cubicBezTo>
                    <a:pt x="-3932" y="158146"/>
                    <a:pt x="19351" y="126395"/>
                    <a:pt x="35491" y="104964"/>
                  </a:cubicBezTo>
                  <a:cubicBezTo>
                    <a:pt x="51631" y="83533"/>
                    <a:pt x="99256" y="4158"/>
                    <a:pt x="103754" y="1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3" name="フリーフォーム: 図形 1542">
              <a:extLst>
                <a:ext uri="{FF2B5EF4-FFF2-40B4-BE49-F238E27FC236}">
                  <a16:creationId xmlns:a16="http://schemas.microsoft.com/office/drawing/2014/main" id="{A303EC07-949E-4156-812B-B76EEA068309}"/>
                </a:ext>
              </a:extLst>
            </p:cNvPr>
            <p:cNvSpPr/>
            <p:nvPr/>
          </p:nvSpPr>
          <p:spPr>
            <a:xfrm>
              <a:off x="3953177" y="3973510"/>
              <a:ext cx="211285" cy="138478"/>
            </a:xfrm>
            <a:custGeom>
              <a:avLst/>
              <a:gdLst>
                <a:gd name="connsiteX0" fmla="*/ 210836 w 211285"/>
                <a:gd name="connsiteY0" fmla="*/ 3 h 138478"/>
                <a:gd name="connsiteX1" fmla="*/ 150511 w 211285"/>
                <a:gd name="connsiteY1" fmla="*/ 71440 h 138478"/>
                <a:gd name="connsiteX2" fmla="*/ 1286 w 211285"/>
                <a:gd name="connsiteY2" fmla="*/ 138115 h 138478"/>
                <a:gd name="connsiteX3" fmla="*/ 80661 w 211285"/>
                <a:gd name="connsiteY3" fmla="*/ 96840 h 138478"/>
                <a:gd name="connsiteX4" fmla="*/ 123523 w 211285"/>
                <a:gd name="connsiteY4" fmla="*/ 68265 h 138478"/>
                <a:gd name="connsiteX5" fmla="*/ 210836 w 211285"/>
                <a:gd name="connsiteY5" fmla="*/ 3 h 13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285" h="138478">
                  <a:moveTo>
                    <a:pt x="210836" y="3"/>
                  </a:moveTo>
                  <a:cubicBezTo>
                    <a:pt x="215334" y="532"/>
                    <a:pt x="185436" y="48421"/>
                    <a:pt x="150511" y="71440"/>
                  </a:cubicBezTo>
                  <a:cubicBezTo>
                    <a:pt x="115586" y="94459"/>
                    <a:pt x="12928" y="133882"/>
                    <a:pt x="1286" y="138115"/>
                  </a:cubicBezTo>
                  <a:cubicBezTo>
                    <a:pt x="-10356" y="142348"/>
                    <a:pt x="60288" y="108482"/>
                    <a:pt x="80661" y="96840"/>
                  </a:cubicBezTo>
                  <a:cubicBezTo>
                    <a:pt x="101034" y="85198"/>
                    <a:pt x="106060" y="79642"/>
                    <a:pt x="123523" y="68265"/>
                  </a:cubicBezTo>
                  <a:cubicBezTo>
                    <a:pt x="140986" y="56888"/>
                    <a:pt x="206338" y="-526"/>
                    <a:pt x="210836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4" name="フリーフォーム: 図形 1543">
              <a:extLst>
                <a:ext uri="{FF2B5EF4-FFF2-40B4-BE49-F238E27FC236}">
                  <a16:creationId xmlns:a16="http://schemas.microsoft.com/office/drawing/2014/main" id="{D60FEDA4-C0B7-47AE-A4FD-3F315E6909BE}"/>
                </a:ext>
              </a:extLst>
            </p:cNvPr>
            <p:cNvSpPr/>
            <p:nvPr/>
          </p:nvSpPr>
          <p:spPr>
            <a:xfrm>
              <a:off x="4030660" y="3881406"/>
              <a:ext cx="106365" cy="74657"/>
            </a:xfrm>
            <a:custGeom>
              <a:avLst/>
              <a:gdLst>
                <a:gd name="connsiteX0" fmla="*/ 106365 w 106365"/>
                <a:gd name="connsiteY0" fmla="*/ 32 h 74657"/>
                <a:gd name="connsiteX1" fmla="*/ 33340 w 106365"/>
                <a:gd name="connsiteY1" fmla="*/ 25432 h 74657"/>
                <a:gd name="connsiteX2" fmla="*/ 3 w 106365"/>
                <a:gd name="connsiteY2" fmla="*/ 74644 h 74657"/>
                <a:gd name="connsiteX3" fmla="*/ 34928 w 106365"/>
                <a:gd name="connsiteY3" fmla="*/ 30194 h 74657"/>
                <a:gd name="connsiteX4" fmla="*/ 106365 w 106365"/>
                <a:gd name="connsiteY4" fmla="*/ 32 h 74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365" h="74657">
                  <a:moveTo>
                    <a:pt x="106365" y="32"/>
                  </a:moveTo>
                  <a:cubicBezTo>
                    <a:pt x="106100" y="-762"/>
                    <a:pt x="51067" y="12997"/>
                    <a:pt x="33340" y="25432"/>
                  </a:cubicBezTo>
                  <a:cubicBezTo>
                    <a:pt x="15613" y="37867"/>
                    <a:pt x="-262" y="73850"/>
                    <a:pt x="3" y="74644"/>
                  </a:cubicBezTo>
                  <a:cubicBezTo>
                    <a:pt x="268" y="75438"/>
                    <a:pt x="21170" y="41836"/>
                    <a:pt x="34928" y="30194"/>
                  </a:cubicBezTo>
                  <a:cubicBezTo>
                    <a:pt x="48686" y="18552"/>
                    <a:pt x="106630" y="826"/>
                    <a:pt x="106365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5" name="フリーフォーム: 図形 1544">
              <a:extLst>
                <a:ext uri="{FF2B5EF4-FFF2-40B4-BE49-F238E27FC236}">
                  <a16:creationId xmlns:a16="http://schemas.microsoft.com/office/drawing/2014/main" id="{DA173EBC-51CC-496F-BC86-77AE84957191}"/>
                </a:ext>
              </a:extLst>
            </p:cNvPr>
            <p:cNvSpPr/>
            <p:nvPr/>
          </p:nvSpPr>
          <p:spPr>
            <a:xfrm>
              <a:off x="4114793" y="3864534"/>
              <a:ext cx="139231" cy="26849"/>
            </a:xfrm>
            <a:custGeom>
              <a:avLst/>
              <a:gdLst>
                <a:gd name="connsiteX0" fmla="*/ 7 w 139231"/>
                <a:gd name="connsiteY0" fmla="*/ 26429 h 26849"/>
                <a:gd name="connsiteX1" fmla="*/ 76207 w 139231"/>
                <a:gd name="connsiteY1" fmla="*/ 21666 h 26849"/>
                <a:gd name="connsiteX2" fmla="*/ 138120 w 139231"/>
                <a:gd name="connsiteY2" fmla="*/ 1029 h 26849"/>
                <a:gd name="connsiteX3" fmla="*/ 112720 w 139231"/>
                <a:gd name="connsiteY3" fmla="*/ 4204 h 26849"/>
                <a:gd name="connsiteX4" fmla="*/ 71445 w 139231"/>
                <a:gd name="connsiteY4" fmla="*/ 13729 h 26849"/>
                <a:gd name="connsiteX5" fmla="*/ 7 w 139231"/>
                <a:gd name="connsiteY5" fmla="*/ 26429 h 2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231" h="26849">
                  <a:moveTo>
                    <a:pt x="7" y="26429"/>
                  </a:moveTo>
                  <a:cubicBezTo>
                    <a:pt x="801" y="27752"/>
                    <a:pt x="53188" y="25899"/>
                    <a:pt x="76207" y="21666"/>
                  </a:cubicBezTo>
                  <a:cubicBezTo>
                    <a:pt x="99226" y="17433"/>
                    <a:pt x="132035" y="3939"/>
                    <a:pt x="138120" y="1029"/>
                  </a:cubicBezTo>
                  <a:cubicBezTo>
                    <a:pt x="144205" y="-1881"/>
                    <a:pt x="123832" y="2087"/>
                    <a:pt x="112720" y="4204"/>
                  </a:cubicBezTo>
                  <a:cubicBezTo>
                    <a:pt x="101608" y="6321"/>
                    <a:pt x="84410" y="12142"/>
                    <a:pt x="71445" y="13729"/>
                  </a:cubicBezTo>
                  <a:cubicBezTo>
                    <a:pt x="58480" y="15316"/>
                    <a:pt x="-787" y="25106"/>
                    <a:pt x="7" y="26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6" name="フリーフォーム: 図形 1545">
              <a:extLst>
                <a:ext uri="{FF2B5EF4-FFF2-40B4-BE49-F238E27FC236}">
                  <a16:creationId xmlns:a16="http://schemas.microsoft.com/office/drawing/2014/main" id="{B45D1879-39BC-42F7-BF05-706FF73AB6BC}"/>
                </a:ext>
              </a:extLst>
            </p:cNvPr>
            <p:cNvSpPr/>
            <p:nvPr/>
          </p:nvSpPr>
          <p:spPr>
            <a:xfrm>
              <a:off x="4111388" y="3796882"/>
              <a:ext cx="157090" cy="84595"/>
            </a:xfrm>
            <a:custGeom>
              <a:avLst/>
              <a:gdLst>
                <a:gd name="connsiteX0" fmla="*/ 237 w 157090"/>
                <a:gd name="connsiteY0" fmla="*/ 84556 h 84595"/>
                <a:gd name="connsiteX1" fmla="*/ 68500 w 157090"/>
                <a:gd name="connsiteY1" fmla="*/ 21056 h 84595"/>
                <a:gd name="connsiteX2" fmla="*/ 152637 w 157090"/>
                <a:gd name="connsiteY2" fmla="*/ 418 h 84595"/>
                <a:gd name="connsiteX3" fmla="*/ 144700 w 157090"/>
                <a:gd name="connsiteY3" fmla="*/ 9943 h 84595"/>
                <a:gd name="connsiteX4" fmla="*/ 138350 w 157090"/>
                <a:gd name="connsiteY4" fmla="*/ 41693 h 84595"/>
                <a:gd name="connsiteX5" fmla="*/ 138350 w 157090"/>
                <a:gd name="connsiteY5" fmla="*/ 60743 h 84595"/>
                <a:gd name="connsiteX6" fmla="*/ 135175 w 157090"/>
                <a:gd name="connsiteY6" fmla="*/ 28993 h 84595"/>
                <a:gd name="connsiteX7" fmla="*/ 136762 w 157090"/>
                <a:gd name="connsiteY7" fmla="*/ 17881 h 84595"/>
                <a:gd name="connsiteX8" fmla="*/ 92312 w 157090"/>
                <a:gd name="connsiteY8" fmla="*/ 30581 h 84595"/>
                <a:gd name="connsiteX9" fmla="*/ 237 w 157090"/>
                <a:gd name="connsiteY9" fmla="*/ 84556 h 8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090" h="84595">
                  <a:moveTo>
                    <a:pt x="237" y="84556"/>
                  </a:moveTo>
                  <a:cubicBezTo>
                    <a:pt x="-3732" y="82969"/>
                    <a:pt x="43100" y="35079"/>
                    <a:pt x="68500" y="21056"/>
                  </a:cubicBezTo>
                  <a:cubicBezTo>
                    <a:pt x="93900" y="7033"/>
                    <a:pt x="139937" y="2270"/>
                    <a:pt x="152637" y="418"/>
                  </a:cubicBezTo>
                  <a:cubicBezTo>
                    <a:pt x="165337" y="-1434"/>
                    <a:pt x="147081" y="3064"/>
                    <a:pt x="144700" y="9943"/>
                  </a:cubicBezTo>
                  <a:cubicBezTo>
                    <a:pt x="142319" y="16822"/>
                    <a:pt x="139408" y="33226"/>
                    <a:pt x="138350" y="41693"/>
                  </a:cubicBezTo>
                  <a:cubicBezTo>
                    <a:pt x="137292" y="50160"/>
                    <a:pt x="138879" y="62860"/>
                    <a:pt x="138350" y="60743"/>
                  </a:cubicBezTo>
                  <a:cubicBezTo>
                    <a:pt x="137821" y="58626"/>
                    <a:pt x="135440" y="36137"/>
                    <a:pt x="135175" y="28993"/>
                  </a:cubicBezTo>
                  <a:cubicBezTo>
                    <a:pt x="134910" y="21849"/>
                    <a:pt x="143906" y="17616"/>
                    <a:pt x="136762" y="17881"/>
                  </a:cubicBezTo>
                  <a:cubicBezTo>
                    <a:pt x="129618" y="18146"/>
                    <a:pt x="111891" y="21585"/>
                    <a:pt x="92312" y="30581"/>
                  </a:cubicBezTo>
                  <a:cubicBezTo>
                    <a:pt x="72733" y="39577"/>
                    <a:pt x="4206" y="86143"/>
                    <a:pt x="237" y="845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7" name="フリーフォーム: 図形 1546">
              <a:extLst>
                <a:ext uri="{FF2B5EF4-FFF2-40B4-BE49-F238E27FC236}">
                  <a16:creationId xmlns:a16="http://schemas.microsoft.com/office/drawing/2014/main" id="{3CC470AA-66F7-44D3-9EFD-D598908D3B02}"/>
                </a:ext>
              </a:extLst>
            </p:cNvPr>
            <p:cNvSpPr/>
            <p:nvPr/>
          </p:nvSpPr>
          <p:spPr>
            <a:xfrm>
              <a:off x="4105264" y="4244876"/>
              <a:ext cx="87351" cy="61300"/>
            </a:xfrm>
            <a:custGeom>
              <a:avLst/>
              <a:gdLst>
                <a:gd name="connsiteX0" fmla="*/ 11 w 87351"/>
                <a:gd name="connsiteY0" fmla="*/ 36612 h 61300"/>
                <a:gd name="connsiteX1" fmla="*/ 57161 w 87351"/>
                <a:gd name="connsiteY1" fmla="*/ 60424 h 61300"/>
                <a:gd name="connsiteX2" fmla="*/ 87324 w 87351"/>
                <a:gd name="connsiteY2" fmla="*/ 99 h 61300"/>
                <a:gd name="connsiteX3" fmla="*/ 52399 w 87351"/>
                <a:gd name="connsiteY3" fmla="*/ 46137 h 61300"/>
                <a:gd name="connsiteX4" fmla="*/ 11 w 87351"/>
                <a:gd name="connsiteY4" fmla="*/ 36612 h 6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351" h="61300">
                  <a:moveTo>
                    <a:pt x="11" y="36612"/>
                  </a:moveTo>
                  <a:cubicBezTo>
                    <a:pt x="805" y="38993"/>
                    <a:pt x="42609" y="66510"/>
                    <a:pt x="57161" y="60424"/>
                  </a:cubicBezTo>
                  <a:cubicBezTo>
                    <a:pt x="71713" y="54338"/>
                    <a:pt x="88118" y="2480"/>
                    <a:pt x="87324" y="99"/>
                  </a:cubicBezTo>
                  <a:cubicBezTo>
                    <a:pt x="86530" y="-2282"/>
                    <a:pt x="64041" y="38993"/>
                    <a:pt x="52399" y="46137"/>
                  </a:cubicBezTo>
                  <a:cubicBezTo>
                    <a:pt x="40757" y="53281"/>
                    <a:pt x="-783" y="34231"/>
                    <a:pt x="11" y="366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9" name="フリーフォーム: 図形 1548">
              <a:extLst>
                <a:ext uri="{FF2B5EF4-FFF2-40B4-BE49-F238E27FC236}">
                  <a16:creationId xmlns:a16="http://schemas.microsoft.com/office/drawing/2014/main" id="{23DA4979-8DF6-41D2-9BC6-E9CBF5C2563A}"/>
                </a:ext>
              </a:extLst>
            </p:cNvPr>
            <p:cNvSpPr/>
            <p:nvPr/>
          </p:nvSpPr>
          <p:spPr>
            <a:xfrm>
              <a:off x="3981412" y="4400476"/>
              <a:ext cx="77897" cy="47255"/>
            </a:xfrm>
            <a:custGeom>
              <a:avLst/>
              <a:gdLst>
                <a:gd name="connsiteX0" fmla="*/ 38 w 77897"/>
                <a:gd name="connsiteY0" fmla="*/ 74 h 47255"/>
                <a:gd name="connsiteX1" fmla="*/ 44488 w 77897"/>
                <a:gd name="connsiteY1" fmla="*/ 46112 h 47255"/>
                <a:gd name="connsiteX2" fmla="*/ 77826 w 77897"/>
                <a:gd name="connsiteY2" fmla="*/ 33412 h 47255"/>
                <a:gd name="connsiteX3" fmla="*/ 52426 w 77897"/>
                <a:gd name="connsiteY3" fmla="*/ 34999 h 47255"/>
                <a:gd name="connsiteX4" fmla="*/ 38 w 77897"/>
                <a:gd name="connsiteY4" fmla="*/ 74 h 4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97" h="47255">
                  <a:moveTo>
                    <a:pt x="38" y="74"/>
                  </a:moveTo>
                  <a:cubicBezTo>
                    <a:pt x="-1285" y="1926"/>
                    <a:pt x="31523" y="40556"/>
                    <a:pt x="44488" y="46112"/>
                  </a:cubicBezTo>
                  <a:cubicBezTo>
                    <a:pt x="57453" y="51668"/>
                    <a:pt x="76503" y="35264"/>
                    <a:pt x="77826" y="33412"/>
                  </a:cubicBezTo>
                  <a:cubicBezTo>
                    <a:pt x="79149" y="31560"/>
                    <a:pt x="61686" y="38439"/>
                    <a:pt x="52426" y="34999"/>
                  </a:cubicBezTo>
                  <a:cubicBezTo>
                    <a:pt x="43166" y="31559"/>
                    <a:pt x="1361" y="-1778"/>
                    <a:pt x="38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0" name="フリーフォーム: 図形 1549">
              <a:extLst>
                <a:ext uri="{FF2B5EF4-FFF2-40B4-BE49-F238E27FC236}">
                  <a16:creationId xmlns:a16="http://schemas.microsoft.com/office/drawing/2014/main" id="{1EFB42F7-F387-4005-9095-EDFA01EC7F1F}"/>
                </a:ext>
              </a:extLst>
            </p:cNvPr>
            <p:cNvSpPr/>
            <p:nvPr/>
          </p:nvSpPr>
          <p:spPr>
            <a:xfrm>
              <a:off x="3968749" y="4444850"/>
              <a:ext cx="77791" cy="36752"/>
            </a:xfrm>
            <a:custGeom>
              <a:avLst/>
              <a:gdLst>
                <a:gd name="connsiteX0" fmla="*/ 1 w 77791"/>
                <a:gd name="connsiteY0" fmla="*/ 150 h 36752"/>
                <a:gd name="connsiteX1" fmla="*/ 50801 w 77791"/>
                <a:gd name="connsiteY1" fmla="*/ 35075 h 36752"/>
                <a:gd name="connsiteX2" fmla="*/ 77789 w 77791"/>
                <a:gd name="connsiteY2" fmla="*/ 30313 h 36752"/>
                <a:gd name="connsiteX3" fmla="*/ 52389 w 77791"/>
                <a:gd name="connsiteY3" fmla="*/ 22375 h 36752"/>
                <a:gd name="connsiteX4" fmla="*/ 1 w 77791"/>
                <a:gd name="connsiteY4" fmla="*/ 150 h 3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91" h="36752">
                  <a:moveTo>
                    <a:pt x="1" y="150"/>
                  </a:moveTo>
                  <a:cubicBezTo>
                    <a:pt x="-264" y="2267"/>
                    <a:pt x="37836" y="30048"/>
                    <a:pt x="50801" y="35075"/>
                  </a:cubicBezTo>
                  <a:cubicBezTo>
                    <a:pt x="63766" y="40102"/>
                    <a:pt x="77524" y="32430"/>
                    <a:pt x="77789" y="30313"/>
                  </a:cubicBezTo>
                  <a:cubicBezTo>
                    <a:pt x="78054" y="28196"/>
                    <a:pt x="52389" y="22375"/>
                    <a:pt x="52389" y="22375"/>
                  </a:cubicBezTo>
                  <a:cubicBezTo>
                    <a:pt x="43393" y="18935"/>
                    <a:pt x="266" y="-1967"/>
                    <a:pt x="1" y="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1" name="フリーフォーム: 図形 1550">
              <a:extLst>
                <a:ext uri="{FF2B5EF4-FFF2-40B4-BE49-F238E27FC236}">
                  <a16:creationId xmlns:a16="http://schemas.microsoft.com/office/drawing/2014/main" id="{EC9ED13A-E47A-4D6C-8EED-71E227E68F1C}"/>
                </a:ext>
              </a:extLst>
            </p:cNvPr>
            <p:cNvSpPr/>
            <p:nvPr/>
          </p:nvSpPr>
          <p:spPr>
            <a:xfrm>
              <a:off x="4098925" y="4305300"/>
              <a:ext cx="49542" cy="41857"/>
            </a:xfrm>
            <a:custGeom>
              <a:avLst/>
              <a:gdLst>
                <a:gd name="connsiteX0" fmla="*/ 0 w 49542"/>
                <a:gd name="connsiteY0" fmla="*/ 0 h 41857"/>
                <a:gd name="connsiteX1" fmla="*/ 49213 w 49542"/>
                <a:gd name="connsiteY1" fmla="*/ 41275 h 41857"/>
                <a:gd name="connsiteX2" fmla="*/ 0 w 49542"/>
                <a:gd name="connsiteY2" fmla="*/ 0 h 4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42" h="41857">
                  <a:moveTo>
                    <a:pt x="0" y="0"/>
                  </a:moveTo>
                  <a:cubicBezTo>
                    <a:pt x="0" y="0"/>
                    <a:pt x="44186" y="34925"/>
                    <a:pt x="49213" y="41275"/>
                  </a:cubicBezTo>
                  <a:cubicBezTo>
                    <a:pt x="54240" y="47625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2" name="フリーフォーム: 図形 1551">
              <a:extLst>
                <a:ext uri="{FF2B5EF4-FFF2-40B4-BE49-F238E27FC236}">
                  <a16:creationId xmlns:a16="http://schemas.microsoft.com/office/drawing/2014/main" id="{D8DF2F12-FEAA-4ADF-9928-D63CE2BC5A35}"/>
                </a:ext>
              </a:extLst>
            </p:cNvPr>
            <p:cNvSpPr/>
            <p:nvPr/>
          </p:nvSpPr>
          <p:spPr>
            <a:xfrm>
              <a:off x="4273871" y="4243361"/>
              <a:ext cx="75928" cy="62031"/>
            </a:xfrm>
            <a:custGeom>
              <a:avLst/>
              <a:gdLst>
                <a:gd name="connsiteX0" fmla="*/ 75879 w 75928"/>
                <a:gd name="connsiteY0" fmla="*/ 27 h 62031"/>
                <a:gd name="connsiteX1" fmla="*/ 15554 w 75928"/>
                <a:gd name="connsiteY1" fmla="*/ 44477 h 62031"/>
                <a:gd name="connsiteX2" fmla="*/ 4442 w 75928"/>
                <a:gd name="connsiteY2" fmla="*/ 61939 h 62031"/>
                <a:gd name="connsiteX3" fmla="*/ 4442 w 75928"/>
                <a:gd name="connsiteY3" fmla="*/ 38127 h 62031"/>
                <a:gd name="connsiteX4" fmla="*/ 75879 w 75928"/>
                <a:gd name="connsiteY4" fmla="*/ 27 h 6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28" h="62031">
                  <a:moveTo>
                    <a:pt x="75879" y="27"/>
                  </a:moveTo>
                  <a:cubicBezTo>
                    <a:pt x="77731" y="1085"/>
                    <a:pt x="27460" y="34158"/>
                    <a:pt x="15554" y="44477"/>
                  </a:cubicBezTo>
                  <a:cubicBezTo>
                    <a:pt x="3648" y="54796"/>
                    <a:pt x="6294" y="62997"/>
                    <a:pt x="4442" y="61939"/>
                  </a:cubicBezTo>
                  <a:cubicBezTo>
                    <a:pt x="2590" y="60881"/>
                    <a:pt x="-4554" y="47123"/>
                    <a:pt x="4442" y="38127"/>
                  </a:cubicBezTo>
                  <a:cubicBezTo>
                    <a:pt x="13438" y="29131"/>
                    <a:pt x="74027" y="-1031"/>
                    <a:pt x="75879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3" name="フリーフォーム: 図形 1552">
              <a:extLst>
                <a:ext uri="{FF2B5EF4-FFF2-40B4-BE49-F238E27FC236}">
                  <a16:creationId xmlns:a16="http://schemas.microsoft.com/office/drawing/2014/main" id="{FA498027-19E6-4A8D-900E-F30644E8907A}"/>
                </a:ext>
              </a:extLst>
            </p:cNvPr>
            <p:cNvSpPr/>
            <p:nvPr/>
          </p:nvSpPr>
          <p:spPr>
            <a:xfrm>
              <a:off x="4371777" y="4243347"/>
              <a:ext cx="68523" cy="45196"/>
            </a:xfrm>
            <a:custGeom>
              <a:avLst/>
              <a:gdLst>
                <a:gd name="connsiteX0" fmla="*/ 198 w 68523"/>
                <a:gd name="connsiteY0" fmla="*/ 41 h 45196"/>
                <a:gd name="connsiteX1" fmla="*/ 66873 w 68523"/>
                <a:gd name="connsiteY1" fmla="*/ 36553 h 45196"/>
                <a:gd name="connsiteX2" fmla="*/ 46236 w 68523"/>
                <a:gd name="connsiteY2" fmla="*/ 44491 h 45196"/>
                <a:gd name="connsiteX3" fmla="*/ 198 w 68523"/>
                <a:gd name="connsiteY3" fmla="*/ 41 h 4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23" h="45196">
                  <a:moveTo>
                    <a:pt x="198" y="41"/>
                  </a:moveTo>
                  <a:cubicBezTo>
                    <a:pt x="3637" y="-1282"/>
                    <a:pt x="59200" y="29145"/>
                    <a:pt x="66873" y="36553"/>
                  </a:cubicBezTo>
                  <a:cubicBezTo>
                    <a:pt x="74546" y="43961"/>
                    <a:pt x="53380" y="46608"/>
                    <a:pt x="46236" y="44491"/>
                  </a:cubicBezTo>
                  <a:cubicBezTo>
                    <a:pt x="39092" y="42374"/>
                    <a:pt x="-3241" y="1364"/>
                    <a:pt x="198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4" name="フリーフォーム: 図形 1553">
              <a:extLst>
                <a:ext uri="{FF2B5EF4-FFF2-40B4-BE49-F238E27FC236}">
                  <a16:creationId xmlns:a16="http://schemas.microsoft.com/office/drawing/2014/main" id="{ED2984BC-360D-400B-924D-DB0775CE5DBB}"/>
                </a:ext>
              </a:extLst>
            </p:cNvPr>
            <p:cNvSpPr/>
            <p:nvPr/>
          </p:nvSpPr>
          <p:spPr>
            <a:xfrm>
              <a:off x="3761891" y="4522779"/>
              <a:ext cx="49712" cy="73117"/>
            </a:xfrm>
            <a:custGeom>
              <a:avLst/>
              <a:gdLst>
                <a:gd name="connsiteX0" fmla="*/ 29059 w 49712"/>
                <a:gd name="connsiteY0" fmla="*/ 9 h 73117"/>
                <a:gd name="connsiteX1" fmla="*/ 16359 w 49712"/>
                <a:gd name="connsiteY1" fmla="*/ 58746 h 73117"/>
                <a:gd name="connsiteX2" fmla="*/ 49697 w 49712"/>
                <a:gd name="connsiteY2" fmla="*/ 60334 h 73117"/>
                <a:gd name="connsiteX3" fmla="*/ 11597 w 49712"/>
                <a:gd name="connsiteY3" fmla="*/ 73034 h 73117"/>
                <a:gd name="connsiteX4" fmla="*/ 484 w 49712"/>
                <a:gd name="connsiteY4" fmla="*/ 63509 h 73117"/>
                <a:gd name="connsiteX5" fmla="*/ 29059 w 49712"/>
                <a:gd name="connsiteY5" fmla="*/ 9 h 7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12" h="73117">
                  <a:moveTo>
                    <a:pt x="29059" y="9"/>
                  </a:moveTo>
                  <a:cubicBezTo>
                    <a:pt x="31705" y="-785"/>
                    <a:pt x="12919" y="48692"/>
                    <a:pt x="16359" y="58746"/>
                  </a:cubicBezTo>
                  <a:cubicBezTo>
                    <a:pt x="19799" y="68800"/>
                    <a:pt x="50491" y="57953"/>
                    <a:pt x="49697" y="60334"/>
                  </a:cubicBezTo>
                  <a:cubicBezTo>
                    <a:pt x="48903" y="62715"/>
                    <a:pt x="19799" y="72505"/>
                    <a:pt x="11597" y="73034"/>
                  </a:cubicBezTo>
                  <a:cubicBezTo>
                    <a:pt x="3395" y="73563"/>
                    <a:pt x="-1633" y="71711"/>
                    <a:pt x="484" y="63509"/>
                  </a:cubicBezTo>
                  <a:cubicBezTo>
                    <a:pt x="2601" y="55307"/>
                    <a:pt x="26413" y="803"/>
                    <a:pt x="29059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5" name="フリーフォーム: 図形 1554">
              <a:extLst>
                <a:ext uri="{FF2B5EF4-FFF2-40B4-BE49-F238E27FC236}">
                  <a16:creationId xmlns:a16="http://schemas.microsoft.com/office/drawing/2014/main" id="{D90C1FCB-9254-44E6-B934-93018A3EDFD9}"/>
                </a:ext>
              </a:extLst>
            </p:cNvPr>
            <p:cNvSpPr/>
            <p:nvPr/>
          </p:nvSpPr>
          <p:spPr>
            <a:xfrm>
              <a:off x="3942299" y="4110012"/>
              <a:ext cx="122692" cy="84475"/>
            </a:xfrm>
            <a:custGeom>
              <a:avLst/>
              <a:gdLst>
                <a:gd name="connsiteX0" fmla="*/ 121701 w 122692"/>
                <a:gd name="connsiteY0" fmla="*/ 26 h 84475"/>
                <a:gd name="connsiteX1" fmla="*/ 85189 w 122692"/>
                <a:gd name="connsiteY1" fmla="*/ 61938 h 84475"/>
                <a:gd name="connsiteX2" fmla="*/ 1051 w 122692"/>
                <a:gd name="connsiteY2" fmla="*/ 84163 h 84475"/>
                <a:gd name="connsiteX3" fmla="*/ 42326 w 122692"/>
                <a:gd name="connsiteY3" fmla="*/ 74638 h 84475"/>
                <a:gd name="connsiteX4" fmla="*/ 105826 w 122692"/>
                <a:gd name="connsiteY4" fmla="*/ 69876 h 84475"/>
                <a:gd name="connsiteX5" fmla="*/ 121701 w 122692"/>
                <a:gd name="connsiteY5" fmla="*/ 26 h 8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692" h="84475">
                  <a:moveTo>
                    <a:pt x="121701" y="26"/>
                  </a:moveTo>
                  <a:cubicBezTo>
                    <a:pt x="118262" y="-1297"/>
                    <a:pt x="105297" y="47915"/>
                    <a:pt x="85189" y="61938"/>
                  </a:cubicBezTo>
                  <a:cubicBezTo>
                    <a:pt x="65081" y="75961"/>
                    <a:pt x="8195" y="82046"/>
                    <a:pt x="1051" y="84163"/>
                  </a:cubicBezTo>
                  <a:cubicBezTo>
                    <a:pt x="-6093" y="86280"/>
                    <a:pt x="24864" y="77019"/>
                    <a:pt x="42326" y="74638"/>
                  </a:cubicBezTo>
                  <a:cubicBezTo>
                    <a:pt x="59788" y="72257"/>
                    <a:pt x="92068" y="80195"/>
                    <a:pt x="105826" y="69876"/>
                  </a:cubicBezTo>
                  <a:cubicBezTo>
                    <a:pt x="119584" y="59557"/>
                    <a:pt x="125140" y="1349"/>
                    <a:pt x="121701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6" name="フリーフォーム: 図形 1555">
              <a:extLst>
                <a:ext uri="{FF2B5EF4-FFF2-40B4-BE49-F238E27FC236}">
                  <a16:creationId xmlns:a16="http://schemas.microsoft.com/office/drawing/2014/main" id="{C208B185-15A9-4EF7-B1C0-5195461E7A83}"/>
                </a:ext>
              </a:extLst>
            </p:cNvPr>
            <p:cNvSpPr/>
            <p:nvPr/>
          </p:nvSpPr>
          <p:spPr>
            <a:xfrm>
              <a:off x="4184517" y="4035380"/>
              <a:ext cx="87743" cy="33666"/>
            </a:xfrm>
            <a:custGeom>
              <a:avLst/>
              <a:gdLst>
                <a:gd name="connsiteX0" fmla="*/ 133 w 87743"/>
                <a:gd name="connsiteY0" fmla="*/ 45 h 33666"/>
                <a:gd name="connsiteX1" fmla="*/ 49346 w 87743"/>
                <a:gd name="connsiteY1" fmla="*/ 27033 h 33666"/>
                <a:gd name="connsiteX2" fmla="*/ 87446 w 87743"/>
                <a:gd name="connsiteY2" fmla="*/ 33383 h 33666"/>
                <a:gd name="connsiteX3" fmla="*/ 65221 w 87743"/>
                <a:gd name="connsiteY3" fmla="*/ 20683 h 33666"/>
                <a:gd name="connsiteX4" fmla="*/ 133 w 87743"/>
                <a:gd name="connsiteY4" fmla="*/ 45 h 3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743" h="33666">
                  <a:moveTo>
                    <a:pt x="133" y="45"/>
                  </a:moveTo>
                  <a:cubicBezTo>
                    <a:pt x="-2513" y="1103"/>
                    <a:pt x="34794" y="21477"/>
                    <a:pt x="49346" y="27033"/>
                  </a:cubicBezTo>
                  <a:cubicBezTo>
                    <a:pt x="63898" y="32589"/>
                    <a:pt x="84800" y="34441"/>
                    <a:pt x="87446" y="33383"/>
                  </a:cubicBezTo>
                  <a:cubicBezTo>
                    <a:pt x="90092" y="32325"/>
                    <a:pt x="74481" y="24652"/>
                    <a:pt x="65221" y="20683"/>
                  </a:cubicBezTo>
                  <a:cubicBezTo>
                    <a:pt x="55961" y="16714"/>
                    <a:pt x="2779" y="-1013"/>
                    <a:pt x="133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7" name="フリーフォーム: 図形 1556">
              <a:extLst>
                <a:ext uri="{FF2B5EF4-FFF2-40B4-BE49-F238E27FC236}">
                  <a16:creationId xmlns:a16="http://schemas.microsoft.com/office/drawing/2014/main" id="{D86999A4-36C1-44C7-9FEB-F86FC763FA53}"/>
                </a:ext>
              </a:extLst>
            </p:cNvPr>
            <p:cNvSpPr/>
            <p:nvPr/>
          </p:nvSpPr>
          <p:spPr>
            <a:xfrm>
              <a:off x="3748080" y="4253711"/>
              <a:ext cx="153915" cy="144617"/>
            </a:xfrm>
            <a:custGeom>
              <a:avLst/>
              <a:gdLst>
                <a:gd name="connsiteX0" fmla="*/ 152408 w 153915"/>
                <a:gd name="connsiteY0" fmla="*/ 789 h 144617"/>
                <a:gd name="connsiteX1" fmla="*/ 1595 w 153915"/>
                <a:gd name="connsiteY1" fmla="*/ 142077 h 144617"/>
                <a:gd name="connsiteX2" fmla="*/ 76208 w 153915"/>
                <a:gd name="connsiteY2" fmla="*/ 86514 h 144617"/>
                <a:gd name="connsiteX3" fmla="*/ 152408 w 153915"/>
                <a:gd name="connsiteY3" fmla="*/ 789 h 14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915" h="144617">
                  <a:moveTo>
                    <a:pt x="152408" y="789"/>
                  </a:moveTo>
                  <a:cubicBezTo>
                    <a:pt x="139972" y="10050"/>
                    <a:pt x="14295" y="127790"/>
                    <a:pt x="1595" y="142077"/>
                  </a:cubicBezTo>
                  <a:cubicBezTo>
                    <a:pt x="-11105" y="156365"/>
                    <a:pt x="55571" y="106622"/>
                    <a:pt x="76208" y="86514"/>
                  </a:cubicBezTo>
                  <a:cubicBezTo>
                    <a:pt x="96845" y="66406"/>
                    <a:pt x="164844" y="-8472"/>
                    <a:pt x="152408" y="7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8" name="フリーフォーム: 図形 1557">
              <a:extLst>
                <a:ext uri="{FF2B5EF4-FFF2-40B4-BE49-F238E27FC236}">
                  <a16:creationId xmlns:a16="http://schemas.microsoft.com/office/drawing/2014/main" id="{E634D03A-0534-42A3-A9C6-5BBCA6DE380C}"/>
                </a:ext>
              </a:extLst>
            </p:cNvPr>
            <p:cNvSpPr/>
            <p:nvPr/>
          </p:nvSpPr>
          <p:spPr>
            <a:xfrm>
              <a:off x="4051241" y="3902074"/>
              <a:ext cx="143342" cy="73120"/>
            </a:xfrm>
            <a:custGeom>
              <a:avLst/>
              <a:gdLst>
                <a:gd name="connsiteX0" fmla="*/ 142934 w 143342"/>
                <a:gd name="connsiteY0" fmla="*/ 1 h 73120"/>
                <a:gd name="connsiteX1" fmla="*/ 108009 w 143342"/>
                <a:gd name="connsiteY1" fmla="*/ 52389 h 73120"/>
                <a:gd name="connsiteX2" fmla="*/ 65147 w 143342"/>
                <a:gd name="connsiteY2" fmla="*/ 73026 h 73120"/>
                <a:gd name="connsiteX3" fmla="*/ 59 w 143342"/>
                <a:gd name="connsiteY3" fmla="*/ 60326 h 73120"/>
                <a:gd name="connsiteX4" fmla="*/ 54034 w 143342"/>
                <a:gd name="connsiteY4" fmla="*/ 66676 h 73120"/>
                <a:gd name="connsiteX5" fmla="*/ 84197 w 143342"/>
                <a:gd name="connsiteY5" fmla="*/ 50801 h 73120"/>
                <a:gd name="connsiteX6" fmla="*/ 142934 w 143342"/>
                <a:gd name="connsiteY6" fmla="*/ 1 h 7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342" h="73120">
                  <a:moveTo>
                    <a:pt x="142934" y="1"/>
                  </a:moveTo>
                  <a:cubicBezTo>
                    <a:pt x="146903" y="266"/>
                    <a:pt x="120973" y="40218"/>
                    <a:pt x="108009" y="52389"/>
                  </a:cubicBezTo>
                  <a:cubicBezTo>
                    <a:pt x="95045" y="64560"/>
                    <a:pt x="83139" y="71703"/>
                    <a:pt x="65147" y="73026"/>
                  </a:cubicBezTo>
                  <a:cubicBezTo>
                    <a:pt x="47155" y="74349"/>
                    <a:pt x="1911" y="61384"/>
                    <a:pt x="59" y="60326"/>
                  </a:cubicBezTo>
                  <a:cubicBezTo>
                    <a:pt x="-1793" y="59268"/>
                    <a:pt x="40011" y="68263"/>
                    <a:pt x="54034" y="66676"/>
                  </a:cubicBezTo>
                  <a:cubicBezTo>
                    <a:pt x="68057" y="65089"/>
                    <a:pt x="70439" y="59003"/>
                    <a:pt x="84197" y="50801"/>
                  </a:cubicBezTo>
                  <a:cubicBezTo>
                    <a:pt x="97955" y="42599"/>
                    <a:pt x="138965" y="-264"/>
                    <a:pt x="14293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9" name="フリーフォーム: 図形 1558">
              <a:extLst>
                <a:ext uri="{FF2B5EF4-FFF2-40B4-BE49-F238E27FC236}">
                  <a16:creationId xmlns:a16="http://schemas.microsoft.com/office/drawing/2014/main" id="{371E1214-E38B-49B1-ABF6-3B8BAE3DE392}"/>
                </a:ext>
              </a:extLst>
            </p:cNvPr>
            <p:cNvSpPr/>
            <p:nvPr/>
          </p:nvSpPr>
          <p:spPr>
            <a:xfrm>
              <a:off x="3841492" y="4014623"/>
              <a:ext cx="170170" cy="120644"/>
            </a:xfrm>
            <a:custGeom>
              <a:avLst/>
              <a:gdLst>
                <a:gd name="connsiteX0" fmla="*/ 170121 w 170170"/>
                <a:gd name="connsiteY0" fmla="*/ 165 h 120644"/>
                <a:gd name="connsiteX1" fmla="*/ 89158 w 170170"/>
                <a:gd name="connsiteY1" fmla="*/ 41440 h 120644"/>
                <a:gd name="connsiteX2" fmla="*/ 1846 w 170170"/>
                <a:gd name="connsiteY2" fmla="*/ 119227 h 120644"/>
                <a:gd name="connsiteX3" fmla="*/ 35183 w 170170"/>
                <a:gd name="connsiteY3" fmla="*/ 89065 h 120644"/>
                <a:gd name="connsiteX4" fmla="*/ 100271 w 170170"/>
                <a:gd name="connsiteY4" fmla="*/ 55727 h 120644"/>
                <a:gd name="connsiteX5" fmla="*/ 170121 w 170170"/>
                <a:gd name="connsiteY5" fmla="*/ 165 h 12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0170" h="120644">
                  <a:moveTo>
                    <a:pt x="170121" y="165"/>
                  </a:moveTo>
                  <a:cubicBezTo>
                    <a:pt x="168269" y="-2216"/>
                    <a:pt x="117204" y="21596"/>
                    <a:pt x="89158" y="41440"/>
                  </a:cubicBezTo>
                  <a:cubicBezTo>
                    <a:pt x="61112" y="61284"/>
                    <a:pt x="10842" y="111290"/>
                    <a:pt x="1846" y="119227"/>
                  </a:cubicBezTo>
                  <a:cubicBezTo>
                    <a:pt x="-7150" y="127165"/>
                    <a:pt x="18779" y="99648"/>
                    <a:pt x="35183" y="89065"/>
                  </a:cubicBezTo>
                  <a:cubicBezTo>
                    <a:pt x="51587" y="78482"/>
                    <a:pt x="79104" y="67369"/>
                    <a:pt x="100271" y="55727"/>
                  </a:cubicBezTo>
                  <a:cubicBezTo>
                    <a:pt x="121438" y="44085"/>
                    <a:pt x="171973" y="2546"/>
                    <a:pt x="170121" y="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0" name="フリーフォーム: 図形 1559">
              <a:extLst>
                <a:ext uri="{FF2B5EF4-FFF2-40B4-BE49-F238E27FC236}">
                  <a16:creationId xmlns:a16="http://schemas.microsoft.com/office/drawing/2014/main" id="{9449DFC3-ED58-4B77-B381-9FFC6202899E}"/>
                </a:ext>
              </a:extLst>
            </p:cNvPr>
            <p:cNvSpPr/>
            <p:nvPr/>
          </p:nvSpPr>
          <p:spPr>
            <a:xfrm>
              <a:off x="3882399" y="4276599"/>
              <a:ext cx="173969" cy="182705"/>
            </a:xfrm>
            <a:custGeom>
              <a:avLst/>
              <a:gdLst>
                <a:gd name="connsiteX0" fmla="*/ 173664 w 173969"/>
                <a:gd name="connsiteY0" fmla="*/ 126 h 182705"/>
                <a:gd name="connsiteX1" fmla="*/ 51426 w 173969"/>
                <a:gd name="connsiteY1" fmla="*/ 98551 h 182705"/>
                <a:gd name="connsiteX2" fmla="*/ 16501 w 173969"/>
                <a:gd name="connsiteY2" fmla="*/ 139826 h 182705"/>
                <a:gd name="connsiteX3" fmla="*/ 3801 w 173969"/>
                <a:gd name="connsiteY3" fmla="*/ 182689 h 182705"/>
                <a:gd name="connsiteX4" fmla="*/ 6976 w 173969"/>
                <a:gd name="connsiteY4" fmla="*/ 144589 h 182705"/>
                <a:gd name="connsiteX5" fmla="*/ 11739 w 173969"/>
                <a:gd name="connsiteY5" fmla="*/ 120776 h 182705"/>
                <a:gd name="connsiteX6" fmla="*/ 173664 w 173969"/>
                <a:gd name="connsiteY6" fmla="*/ 126 h 18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969" h="182705">
                  <a:moveTo>
                    <a:pt x="173664" y="126"/>
                  </a:moveTo>
                  <a:cubicBezTo>
                    <a:pt x="180278" y="-3578"/>
                    <a:pt x="77620" y="75268"/>
                    <a:pt x="51426" y="98551"/>
                  </a:cubicBezTo>
                  <a:cubicBezTo>
                    <a:pt x="25232" y="121834"/>
                    <a:pt x="24438" y="125803"/>
                    <a:pt x="16501" y="139826"/>
                  </a:cubicBezTo>
                  <a:cubicBezTo>
                    <a:pt x="8564" y="153849"/>
                    <a:pt x="5388" y="181895"/>
                    <a:pt x="3801" y="182689"/>
                  </a:cubicBezTo>
                  <a:cubicBezTo>
                    <a:pt x="2214" y="183483"/>
                    <a:pt x="5653" y="154908"/>
                    <a:pt x="6976" y="144589"/>
                  </a:cubicBezTo>
                  <a:cubicBezTo>
                    <a:pt x="8299" y="134270"/>
                    <a:pt x="-12338" y="142737"/>
                    <a:pt x="11739" y="120776"/>
                  </a:cubicBezTo>
                  <a:cubicBezTo>
                    <a:pt x="35816" y="98816"/>
                    <a:pt x="167050" y="3830"/>
                    <a:pt x="173664" y="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1" name="フリーフォーム: 図形 1560">
              <a:extLst>
                <a:ext uri="{FF2B5EF4-FFF2-40B4-BE49-F238E27FC236}">
                  <a16:creationId xmlns:a16="http://schemas.microsoft.com/office/drawing/2014/main" id="{6C18107B-90A8-4982-A534-91C971C7895E}"/>
                </a:ext>
              </a:extLst>
            </p:cNvPr>
            <p:cNvSpPr/>
            <p:nvPr/>
          </p:nvSpPr>
          <p:spPr>
            <a:xfrm>
              <a:off x="3714365" y="4867111"/>
              <a:ext cx="41755" cy="244670"/>
            </a:xfrm>
            <a:custGeom>
              <a:avLst/>
              <a:gdLst>
                <a:gd name="connsiteX0" fmla="*/ 41660 w 41755"/>
                <a:gd name="connsiteY0" fmla="*/ 164 h 244670"/>
                <a:gd name="connsiteX1" fmla="*/ 1973 w 41755"/>
                <a:gd name="connsiteY1" fmla="*/ 62077 h 244670"/>
                <a:gd name="connsiteX2" fmla="*/ 6735 w 41755"/>
                <a:gd name="connsiteY2" fmla="*/ 244639 h 244670"/>
                <a:gd name="connsiteX3" fmla="*/ 13085 w 41755"/>
                <a:gd name="connsiteY3" fmla="*/ 76364 h 244670"/>
                <a:gd name="connsiteX4" fmla="*/ 41660 w 41755"/>
                <a:gd name="connsiteY4" fmla="*/ 164 h 244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755" h="244670">
                  <a:moveTo>
                    <a:pt x="41660" y="164"/>
                  </a:moveTo>
                  <a:cubicBezTo>
                    <a:pt x="39808" y="-2217"/>
                    <a:pt x="7794" y="21331"/>
                    <a:pt x="1973" y="62077"/>
                  </a:cubicBezTo>
                  <a:cubicBezTo>
                    <a:pt x="-3848" y="102823"/>
                    <a:pt x="4883" y="242258"/>
                    <a:pt x="6735" y="244639"/>
                  </a:cubicBezTo>
                  <a:cubicBezTo>
                    <a:pt x="8587" y="247020"/>
                    <a:pt x="8323" y="115787"/>
                    <a:pt x="13085" y="76364"/>
                  </a:cubicBezTo>
                  <a:cubicBezTo>
                    <a:pt x="17847" y="36941"/>
                    <a:pt x="43512" y="2545"/>
                    <a:pt x="41660" y="1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2" name="フリーフォーム: 図形 1561">
              <a:extLst>
                <a:ext uri="{FF2B5EF4-FFF2-40B4-BE49-F238E27FC236}">
                  <a16:creationId xmlns:a16="http://schemas.microsoft.com/office/drawing/2014/main" id="{4CE01248-55CD-444D-B53F-3245DC957BAB}"/>
                </a:ext>
              </a:extLst>
            </p:cNvPr>
            <p:cNvSpPr/>
            <p:nvPr/>
          </p:nvSpPr>
          <p:spPr>
            <a:xfrm>
              <a:off x="3780170" y="4855994"/>
              <a:ext cx="50597" cy="185679"/>
            </a:xfrm>
            <a:custGeom>
              <a:avLst/>
              <a:gdLst>
                <a:gd name="connsiteX0" fmla="*/ 50468 w 50597"/>
                <a:gd name="connsiteY0" fmla="*/ 169 h 185679"/>
                <a:gd name="connsiteX1" fmla="*/ 15543 w 50597"/>
                <a:gd name="connsiteY1" fmla="*/ 93831 h 185679"/>
                <a:gd name="connsiteX2" fmla="*/ 13955 w 50597"/>
                <a:gd name="connsiteY2" fmla="*/ 184319 h 185679"/>
                <a:gd name="connsiteX3" fmla="*/ 12368 w 50597"/>
                <a:gd name="connsiteY3" fmla="*/ 146219 h 185679"/>
                <a:gd name="connsiteX4" fmla="*/ 1255 w 50597"/>
                <a:gd name="connsiteY4" fmla="*/ 117644 h 185679"/>
                <a:gd name="connsiteX5" fmla="*/ 50468 w 50597"/>
                <a:gd name="connsiteY5" fmla="*/ 169 h 185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597" h="185679">
                  <a:moveTo>
                    <a:pt x="50468" y="169"/>
                  </a:moveTo>
                  <a:cubicBezTo>
                    <a:pt x="52849" y="-3800"/>
                    <a:pt x="21629" y="63139"/>
                    <a:pt x="15543" y="93831"/>
                  </a:cubicBezTo>
                  <a:cubicBezTo>
                    <a:pt x="9457" y="124523"/>
                    <a:pt x="14484" y="175588"/>
                    <a:pt x="13955" y="184319"/>
                  </a:cubicBezTo>
                  <a:cubicBezTo>
                    <a:pt x="13426" y="193050"/>
                    <a:pt x="14485" y="157331"/>
                    <a:pt x="12368" y="146219"/>
                  </a:cubicBezTo>
                  <a:cubicBezTo>
                    <a:pt x="10251" y="135107"/>
                    <a:pt x="-4301" y="138811"/>
                    <a:pt x="1255" y="117644"/>
                  </a:cubicBezTo>
                  <a:cubicBezTo>
                    <a:pt x="6811" y="96477"/>
                    <a:pt x="48087" y="4138"/>
                    <a:pt x="50468" y="1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3" name="フリーフォーム: 図形 1562">
              <a:extLst>
                <a:ext uri="{FF2B5EF4-FFF2-40B4-BE49-F238E27FC236}">
                  <a16:creationId xmlns:a16="http://schemas.microsoft.com/office/drawing/2014/main" id="{DA1386BF-D9D8-4BD6-BAA2-DF738E25FBF2}"/>
                </a:ext>
              </a:extLst>
            </p:cNvPr>
            <p:cNvSpPr/>
            <p:nvPr/>
          </p:nvSpPr>
          <p:spPr>
            <a:xfrm>
              <a:off x="3690783" y="4702028"/>
              <a:ext cx="34089" cy="155874"/>
            </a:xfrm>
            <a:custGeom>
              <a:avLst/>
              <a:gdLst>
                <a:gd name="connsiteX0" fmla="*/ 16030 w 34089"/>
                <a:gd name="connsiteY0" fmla="*/ 147 h 155874"/>
                <a:gd name="connsiteX1" fmla="*/ 20792 w 34089"/>
                <a:gd name="connsiteY1" fmla="*/ 85872 h 155874"/>
                <a:gd name="connsiteX2" fmla="*/ 155 w 34089"/>
                <a:gd name="connsiteY2" fmla="*/ 155722 h 155874"/>
                <a:gd name="connsiteX3" fmla="*/ 33492 w 34089"/>
                <a:gd name="connsiteY3" fmla="*/ 66822 h 155874"/>
                <a:gd name="connsiteX4" fmla="*/ 16030 w 34089"/>
                <a:gd name="connsiteY4" fmla="*/ 147 h 15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89" h="155874">
                  <a:moveTo>
                    <a:pt x="16030" y="147"/>
                  </a:moveTo>
                  <a:cubicBezTo>
                    <a:pt x="13913" y="3322"/>
                    <a:pt x="23438" y="59943"/>
                    <a:pt x="20792" y="85872"/>
                  </a:cubicBezTo>
                  <a:cubicBezTo>
                    <a:pt x="18146" y="111801"/>
                    <a:pt x="-1962" y="158897"/>
                    <a:pt x="155" y="155722"/>
                  </a:cubicBezTo>
                  <a:cubicBezTo>
                    <a:pt x="2272" y="152547"/>
                    <a:pt x="29259" y="87724"/>
                    <a:pt x="33492" y="66822"/>
                  </a:cubicBezTo>
                  <a:cubicBezTo>
                    <a:pt x="37725" y="45920"/>
                    <a:pt x="18147" y="-3028"/>
                    <a:pt x="16030" y="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4" name="フリーフォーム: 図形 1563">
              <a:extLst>
                <a:ext uri="{FF2B5EF4-FFF2-40B4-BE49-F238E27FC236}">
                  <a16:creationId xmlns:a16="http://schemas.microsoft.com/office/drawing/2014/main" id="{AA6BF837-0C7F-4A57-BBFC-4E07C75693E0}"/>
                </a:ext>
              </a:extLst>
            </p:cNvPr>
            <p:cNvSpPr/>
            <p:nvPr/>
          </p:nvSpPr>
          <p:spPr>
            <a:xfrm>
              <a:off x="3646134" y="4578326"/>
              <a:ext cx="29102" cy="115961"/>
            </a:xfrm>
            <a:custGeom>
              <a:avLst/>
              <a:gdLst>
                <a:gd name="connsiteX0" fmla="*/ 354 w 29102"/>
                <a:gd name="connsiteY0" fmla="*/ 24 h 115961"/>
                <a:gd name="connsiteX1" fmla="*/ 13054 w 29102"/>
                <a:gd name="connsiteY1" fmla="*/ 69874 h 115961"/>
                <a:gd name="connsiteX2" fmla="*/ 14641 w 29102"/>
                <a:gd name="connsiteY2" fmla="*/ 115912 h 115961"/>
                <a:gd name="connsiteX3" fmla="*/ 28929 w 29102"/>
                <a:gd name="connsiteY3" fmla="*/ 77812 h 115961"/>
                <a:gd name="connsiteX4" fmla="*/ 354 w 29102"/>
                <a:gd name="connsiteY4" fmla="*/ 24 h 115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02" h="115961">
                  <a:moveTo>
                    <a:pt x="354" y="24"/>
                  </a:moveTo>
                  <a:cubicBezTo>
                    <a:pt x="-2292" y="-1299"/>
                    <a:pt x="10673" y="50559"/>
                    <a:pt x="13054" y="69874"/>
                  </a:cubicBezTo>
                  <a:cubicBezTo>
                    <a:pt x="15435" y="89189"/>
                    <a:pt x="11995" y="114589"/>
                    <a:pt x="14641" y="115912"/>
                  </a:cubicBezTo>
                  <a:cubicBezTo>
                    <a:pt x="17287" y="117235"/>
                    <a:pt x="30781" y="91570"/>
                    <a:pt x="28929" y="77812"/>
                  </a:cubicBezTo>
                  <a:cubicBezTo>
                    <a:pt x="27077" y="64054"/>
                    <a:pt x="3000" y="1347"/>
                    <a:pt x="354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5" name="フリーフォーム: 図形 1564">
              <a:extLst>
                <a:ext uri="{FF2B5EF4-FFF2-40B4-BE49-F238E27FC236}">
                  <a16:creationId xmlns:a16="http://schemas.microsoft.com/office/drawing/2014/main" id="{6CFA4892-3EDD-41B5-9BE2-592B4FEE8DC3}"/>
                </a:ext>
              </a:extLst>
            </p:cNvPr>
            <p:cNvSpPr/>
            <p:nvPr/>
          </p:nvSpPr>
          <p:spPr>
            <a:xfrm>
              <a:off x="3700319" y="5151417"/>
              <a:ext cx="26586" cy="147693"/>
            </a:xfrm>
            <a:custGeom>
              <a:avLst/>
              <a:gdLst>
                <a:gd name="connsiteX0" fmla="*/ 144 w 26586"/>
                <a:gd name="connsiteY0" fmla="*/ 21 h 147693"/>
                <a:gd name="connsiteX1" fmla="*/ 14431 w 26586"/>
                <a:gd name="connsiteY1" fmla="*/ 88921 h 147693"/>
                <a:gd name="connsiteX2" fmla="*/ 23956 w 26586"/>
                <a:gd name="connsiteY2" fmla="*/ 147658 h 147693"/>
                <a:gd name="connsiteX3" fmla="*/ 23956 w 26586"/>
                <a:gd name="connsiteY3" fmla="*/ 80983 h 147693"/>
                <a:gd name="connsiteX4" fmla="*/ 144 w 26586"/>
                <a:gd name="connsiteY4" fmla="*/ 21 h 147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586" h="147693">
                  <a:moveTo>
                    <a:pt x="144" y="21"/>
                  </a:moveTo>
                  <a:cubicBezTo>
                    <a:pt x="-1443" y="1344"/>
                    <a:pt x="10462" y="64315"/>
                    <a:pt x="14431" y="88921"/>
                  </a:cubicBezTo>
                  <a:cubicBezTo>
                    <a:pt x="18400" y="113527"/>
                    <a:pt x="22369" y="148981"/>
                    <a:pt x="23956" y="147658"/>
                  </a:cubicBezTo>
                  <a:cubicBezTo>
                    <a:pt x="25543" y="146335"/>
                    <a:pt x="28983" y="102943"/>
                    <a:pt x="23956" y="80983"/>
                  </a:cubicBezTo>
                  <a:cubicBezTo>
                    <a:pt x="18929" y="59023"/>
                    <a:pt x="1731" y="-1302"/>
                    <a:pt x="144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6" name="フリーフォーム: 図形 1565">
              <a:extLst>
                <a:ext uri="{FF2B5EF4-FFF2-40B4-BE49-F238E27FC236}">
                  <a16:creationId xmlns:a16="http://schemas.microsoft.com/office/drawing/2014/main" id="{37509260-9B9B-4640-8318-215F6CD46F8C}"/>
                </a:ext>
              </a:extLst>
            </p:cNvPr>
            <p:cNvSpPr/>
            <p:nvPr/>
          </p:nvSpPr>
          <p:spPr>
            <a:xfrm>
              <a:off x="3814763" y="5108482"/>
              <a:ext cx="187410" cy="84439"/>
            </a:xfrm>
            <a:custGeom>
              <a:avLst/>
              <a:gdLst>
                <a:gd name="connsiteX0" fmla="*/ 187325 w 187410"/>
                <a:gd name="connsiteY0" fmla="*/ 93 h 84439"/>
                <a:gd name="connsiteX1" fmla="*/ 127000 w 187410"/>
                <a:gd name="connsiteY1" fmla="*/ 74706 h 84439"/>
                <a:gd name="connsiteX2" fmla="*/ 98425 w 187410"/>
                <a:gd name="connsiteY2" fmla="*/ 76293 h 84439"/>
                <a:gd name="connsiteX3" fmla="*/ 0 w 187410"/>
                <a:gd name="connsiteY3" fmla="*/ 8031 h 84439"/>
                <a:gd name="connsiteX4" fmla="*/ 98425 w 187410"/>
                <a:gd name="connsiteY4" fmla="*/ 57243 h 84439"/>
                <a:gd name="connsiteX5" fmla="*/ 112712 w 187410"/>
                <a:gd name="connsiteY5" fmla="*/ 58831 h 84439"/>
                <a:gd name="connsiteX6" fmla="*/ 187325 w 187410"/>
                <a:gd name="connsiteY6" fmla="*/ 93 h 8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410" h="84439">
                  <a:moveTo>
                    <a:pt x="187325" y="93"/>
                  </a:moveTo>
                  <a:cubicBezTo>
                    <a:pt x="189706" y="2739"/>
                    <a:pt x="141817" y="62006"/>
                    <a:pt x="127000" y="74706"/>
                  </a:cubicBezTo>
                  <a:cubicBezTo>
                    <a:pt x="112183" y="87406"/>
                    <a:pt x="119592" y="87406"/>
                    <a:pt x="98425" y="76293"/>
                  </a:cubicBezTo>
                  <a:cubicBezTo>
                    <a:pt x="77258" y="65181"/>
                    <a:pt x="0" y="11206"/>
                    <a:pt x="0" y="8031"/>
                  </a:cubicBezTo>
                  <a:cubicBezTo>
                    <a:pt x="0" y="4856"/>
                    <a:pt x="79640" y="48776"/>
                    <a:pt x="98425" y="57243"/>
                  </a:cubicBezTo>
                  <a:cubicBezTo>
                    <a:pt x="117210" y="65710"/>
                    <a:pt x="99748" y="65975"/>
                    <a:pt x="112712" y="58831"/>
                  </a:cubicBezTo>
                  <a:cubicBezTo>
                    <a:pt x="125676" y="51687"/>
                    <a:pt x="184944" y="-2553"/>
                    <a:pt x="187325" y="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7" name="フリーフォーム: 図形 1566">
              <a:extLst>
                <a:ext uri="{FF2B5EF4-FFF2-40B4-BE49-F238E27FC236}">
                  <a16:creationId xmlns:a16="http://schemas.microsoft.com/office/drawing/2014/main" id="{E92BE9BA-C540-4345-91D9-EB10D7C811F7}"/>
                </a:ext>
              </a:extLst>
            </p:cNvPr>
            <p:cNvSpPr/>
            <p:nvPr/>
          </p:nvSpPr>
          <p:spPr>
            <a:xfrm>
              <a:off x="3952742" y="4837108"/>
              <a:ext cx="51273" cy="200039"/>
            </a:xfrm>
            <a:custGeom>
              <a:avLst/>
              <a:gdLst>
                <a:gd name="connsiteX0" fmla="*/ 133 w 51273"/>
                <a:gd name="connsiteY0" fmla="*/ 5 h 200039"/>
                <a:gd name="connsiteX1" fmla="*/ 35058 w 51273"/>
                <a:gd name="connsiteY1" fmla="*/ 115892 h 200039"/>
                <a:gd name="connsiteX2" fmla="*/ 42996 w 51273"/>
                <a:gd name="connsiteY2" fmla="*/ 200030 h 200039"/>
                <a:gd name="connsiteX3" fmla="*/ 49346 w 51273"/>
                <a:gd name="connsiteY3" fmla="*/ 120655 h 200039"/>
                <a:gd name="connsiteX4" fmla="*/ 133 w 51273"/>
                <a:gd name="connsiteY4" fmla="*/ 5 h 20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273" h="200039">
                  <a:moveTo>
                    <a:pt x="133" y="5"/>
                  </a:moveTo>
                  <a:cubicBezTo>
                    <a:pt x="-2248" y="-789"/>
                    <a:pt x="27914" y="82555"/>
                    <a:pt x="35058" y="115892"/>
                  </a:cubicBezTo>
                  <a:cubicBezTo>
                    <a:pt x="42202" y="149229"/>
                    <a:pt x="40615" y="199236"/>
                    <a:pt x="42996" y="200030"/>
                  </a:cubicBezTo>
                  <a:cubicBezTo>
                    <a:pt x="45377" y="200824"/>
                    <a:pt x="55431" y="150553"/>
                    <a:pt x="49346" y="120655"/>
                  </a:cubicBezTo>
                  <a:cubicBezTo>
                    <a:pt x="43261" y="90757"/>
                    <a:pt x="2514" y="799"/>
                    <a:pt x="133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8" name="フリーフォーム: 図形 1567">
              <a:extLst>
                <a:ext uri="{FF2B5EF4-FFF2-40B4-BE49-F238E27FC236}">
                  <a16:creationId xmlns:a16="http://schemas.microsoft.com/office/drawing/2014/main" id="{4A1C0D8F-E1D6-44EA-8EAD-7225B47B2042}"/>
                </a:ext>
              </a:extLst>
            </p:cNvPr>
            <p:cNvSpPr/>
            <p:nvPr/>
          </p:nvSpPr>
          <p:spPr>
            <a:xfrm>
              <a:off x="3859210" y="4796847"/>
              <a:ext cx="104793" cy="29254"/>
            </a:xfrm>
            <a:custGeom>
              <a:avLst/>
              <a:gdLst>
                <a:gd name="connsiteX0" fmla="*/ 3 w 104793"/>
                <a:gd name="connsiteY0" fmla="*/ 10103 h 29254"/>
                <a:gd name="connsiteX1" fmla="*/ 74615 w 104793"/>
                <a:gd name="connsiteY1" fmla="*/ 29153 h 29254"/>
                <a:gd name="connsiteX2" fmla="*/ 104778 w 104793"/>
                <a:gd name="connsiteY2" fmla="*/ 578 h 29254"/>
                <a:gd name="connsiteX3" fmla="*/ 77790 w 104793"/>
                <a:gd name="connsiteY3" fmla="*/ 10103 h 29254"/>
                <a:gd name="connsiteX4" fmla="*/ 3 w 104793"/>
                <a:gd name="connsiteY4" fmla="*/ 10103 h 2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93" h="29254">
                  <a:moveTo>
                    <a:pt x="3" y="10103"/>
                  </a:moveTo>
                  <a:cubicBezTo>
                    <a:pt x="-526" y="13278"/>
                    <a:pt x="57153" y="30740"/>
                    <a:pt x="74615" y="29153"/>
                  </a:cubicBezTo>
                  <a:cubicBezTo>
                    <a:pt x="92077" y="27566"/>
                    <a:pt x="104249" y="3753"/>
                    <a:pt x="104778" y="578"/>
                  </a:cubicBezTo>
                  <a:cubicBezTo>
                    <a:pt x="105307" y="-2597"/>
                    <a:pt x="92078" y="8251"/>
                    <a:pt x="77790" y="10103"/>
                  </a:cubicBezTo>
                  <a:cubicBezTo>
                    <a:pt x="63503" y="11955"/>
                    <a:pt x="532" y="6928"/>
                    <a:pt x="3" y="101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9" name="フリーフォーム: 図形 1568">
              <a:extLst>
                <a:ext uri="{FF2B5EF4-FFF2-40B4-BE49-F238E27FC236}">
                  <a16:creationId xmlns:a16="http://schemas.microsoft.com/office/drawing/2014/main" id="{82C9E585-BACC-4AFB-AD7F-ABD3F93B4D48}"/>
                </a:ext>
              </a:extLst>
            </p:cNvPr>
            <p:cNvSpPr/>
            <p:nvPr/>
          </p:nvSpPr>
          <p:spPr>
            <a:xfrm>
              <a:off x="3965105" y="4592638"/>
              <a:ext cx="59208" cy="60501"/>
            </a:xfrm>
            <a:custGeom>
              <a:avLst/>
              <a:gdLst>
                <a:gd name="connsiteX0" fmla="*/ 59208 w 59208"/>
                <a:gd name="connsiteY0" fmla="*/ 0 h 60501"/>
                <a:gd name="connsiteX1" fmla="*/ 470 w 59208"/>
                <a:gd name="connsiteY1" fmla="*/ 60325 h 60501"/>
                <a:gd name="connsiteX2" fmla="*/ 59208 w 59208"/>
                <a:gd name="connsiteY2" fmla="*/ 0 h 6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208" h="60501">
                  <a:moveTo>
                    <a:pt x="59208" y="0"/>
                  </a:moveTo>
                  <a:cubicBezTo>
                    <a:pt x="59208" y="0"/>
                    <a:pt x="7085" y="56356"/>
                    <a:pt x="470" y="60325"/>
                  </a:cubicBezTo>
                  <a:cubicBezTo>
                    <a:pt x="-6145" y="64294"/>
                    <a:pt x="59208" y="0"/>
                    <a:pt x="5920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0" name="フリーフォーム: 図形 1569">
              <a:extLst>
                <a:ext uri="{FF2B5EF4-FFF2-40B4-BE49-F238E27FC236}">
                  <a16:creationId xmlns:a16="http://schemas.microsoft.com/office/drawing/2014/main" id="{66532CF4-0BBA-42BD-AB24-33160930B343}"/>
                </a:ext>
              </a:extLst>
            </p:cNvPr>
            <p:cNvSpPr/>
            <p:nvPr/>
          </p:nvSpPr>
          <p:spPr>
            <a:xfrm>
              <a:off x="5324149" y="5931515"/>
              <a:ext cx="338963" cy="164369"/>
            </a:xfrm>
            <a:custGeom>
              <a:avLst/>
              <a:gdLst>
                <a:gd name="connsiteX0" fmla="*/ 337934 w 338963"/>
                <a:gd name="connsiteY0" fmla="*/ 1502 h 164369"/>
                <a:gd name="connsiteX1" fmla="*/ 9851 w 338963"/>
                <a:gd name="connsiteY1" fmla="*/ 162368 h 164369"/>
                <a:gd name="connsiteX2" fmla="*/ 109334 w 338963"/>
                <a:gd name="connsiteY2" fmla="*/ 86168 h 164369"/>
                <a:gd name="connsiteX3" fmla="*/ 337934 w 338963"/>
                <a:gd name="connsiteY3" fmla="*/ 1502 h 164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963" h="164369">
                  <a:moveTo>
                    <a:pt x="337934" y="1502"/>
                  </a:moveTo>
                  <a:cubicBezTo>
                    <a:pt x="321354" y="14202"/>
                    <a:pt x="47951" y="148257"/>
                    <a:pt x="9851" y="162368"/>
                  </a:cubicBezTo>
                  <a:cubicBezTo>
                    <a:pt x="-28249" y="176479"/>
                    <a:pt x="52537" y="112273"/>
                    <a:pt x="109334" y="86168"/>
                  </a:cubicBezTo>
                  <a:cubicBezTo>
                    <a:pt x="166131" y="60063"/>
                    <a:pt x="354514" y="-11198"/>
                    <a:pt x="337934" y="15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1" name="フリーフォーム: 図形 1570">
              <a:extLst>
                <a:ext uri="{FF2B5EF4-FFF2-40B4-BE49-F238E27FC236}">
                  <a16:creationId xmlns:a16="http://schemas.microsoft.com/office/drawing/2014/main" id="{48A55284-D3D6-40F0-88C9-66CAD2D95556}"/>
                </a:ext>
              </a:extLst>
            </p:cNvPr>
            <p:cNvSpPr/>
            <p:nvPr/>
          </p:nvSpPr>
          <p:spPr>
            <a:xfrm>
              <a:off x="6279402" y="6012417"/>
              <a:ext cx="484963" cy="242845"/>
            </a:xfrm>
            <a:custGeom>
              <a:avLst/>
              <a:gdLst>
                <a:gd name="connsiteX0" fmla="*/ 483348 w 484963"/>
                <a:gd name="connsiteY0" fmla="*/ 1033 h 242845"/>
                <a:gd name="connsiteX1" fmla="*/ 347881 w 484963"/>
                <a:gd name="connsiteY1" fmla="*/ 81466 h 242845"/>
                <a:gd name="connsiteX2" fmla="*/ 151031 w 484963"/>
                <a:gd name="connsiteY2" fmla="*/ 161900 h 242845"/>
                <a:gd name="connsiteX3" fmla="*/ 748 w 484963"/>
                <a:gd name="connsiteY3" fmla="*/ 242333 h 242845"/>
                <a:gd name="connsiteX4" fmla="*/ 100231 w 484963"/>
                <a:gd name="connsiteY4" fmla="*/ 193650 h 242845"/>
                <a:gd name="connsiteX5" fmla="*/ 256865 w 484963"/>
                <a:gd name="connsiteY5" fmla="*/ 140733 h 242845"/>
                <a:gd name="connsiteX6" fmla="*/ 483348 w 484963"/>
                <a:gd name="connsiteY6" fmla="*/ 1033 h 242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963" h="242845">
                  <a:moveTo>
                    <a:pt x="483348" y="1033"/>
                  </a:moveTo>
                  <a:cubicBezTo>
                    <a:pt x="498517" y="-8845"/>
                    <a:pt x="403267" y="54655"/>
                    <a:pt x="347881" y="81466"/>
                  </a:cubicBezTo>
                  <a:cubicBezTo>
                    <a:pt x="292495" y="108277"/>
                    <a:pt x="208886" y="135089"/>
                    <a:pt x="151031" y="161900"/>
                  </a:cubicBezTo>
                  <a:cubicBezTo>
                    <a:pt x="93175" y="188711"/>
                    <a:pt x="9215" y="237041"/>
                    <a:pt x="748" y="242333"/>
                  </a:cubicBezTo>
                  <a:cubicBezTo>
                    <a:pt x="-7719" y="247625"/>
                    <a:pt x="57545" y="210583"/>
                    <a:pt x="100231" y="193650"/>
                  </a:cubicBezTo>
                  <a:cubicBezTo>
                    <a:pt x="142917" y="176717"/>
                    <a:pt x="195482" y="170719"/>
                    <a:pt x="256865" y="140733"/>
                  </a:cubicBezTo>
                  <a:cubicBezTo>
                    <a:pt x="318248" y="110747"/>
                    <a:pt x="468179" y="10911"/>
                    <a:pt x="483348" y="10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2" name="フリーフォーム: 図形 1571">
              <a:extLst>
                <a:ext uri="{FF2B5EF4-FFF2-40B4-BE49-F238E27FC236}">
                  <a16:creationId xmlns:a16="http://schemas.microsoft.com/office/drawing/2014/main" id="{C8F0B096-1D97-4B47-A286-C93191FE8C4A}"/>
                </a:ext>
              </a:extLst>
            </p:cNvPr>
            <p:cNvSpPr/>
            <p:nvPr/>
          </p:nvSpPr>
          <p:spPr>
            <a:xfrm>
              <a:off x="6269181" y="5999411"/>
              <a:ext cx="481380" cy="243237"/>
            </a:xfrm>
            <a:custGeom>
              <a:avLst/>
              <a:gdLst>
                <a:gd name="connsiteX0" fmla="*/ 480869 w 481380"/>
                <a:gd name="connsiteY0" fmla="*/ 1339 h 243237"/>
                <a:gd name="connsiteX1" fmla="*/ 311536 w 481380"/>
                <a:gd name="connsiteY1" fmla="*/ 71189 h 243237"/>
                <a:gd name="connsiteX2" fmla="*/ 4619 w 481380"/>
                <a:gd name="connsiteY2" fmla="*/ 238406 h 243237"/>
                <a:gd name="connsiteX3" fmla="*/ 135852 w 481380"/>
                <a:gd name="connsiteY3" fmla="*/ 191839 h 243237"/>
                <a:gd name="connsiteX4" fmla="*/ 260736 w 481380"/>
                <a:gd name="connsiteY4" fmla="*/ 126222 h 243237"/>
                <a:gd name="connsiteX5" fmla="*/ 480869 w 481380"/>
                <a:gd name="connsiteY5" fmla="*/ 1339 h 24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1380" h="243237">
                  <a:moveTo>
                    <a:pt x="480869" y="1339"/>
                  </a:moveTo>
                  <a:cubicBezTo>
                    <a:pt x="489336" y="-7833"/>
                    <a:pt x="390911" y="31678"/>
                    <a:pt x="311536" y="71189"/>
                  </a:cubicBezTo>
                  <a:cubicBezTo>
                    <a:pt x="232161" y="110700"/>
                    <a:pt x="33900" y="218298"/>
                    <a:pt x="4619" y="238406"/>
                  </a:cubicBezTo>
                  <a:cubicBezTo>
                    <a:pt x="-24662" y="258514"/>
                    <a:pt x="93166" y="210536"/>
                    <a:pt x="135852" y="191839"/>
                  </a:cubicBezTo>
                  <a:cubicBezTo>
                    <a:pt x="178538" y="173142"/>
                    <a:pt x="205703" y="156561"/>
                    <a:pt x="260736" y="126222"/>
                  </a:cubicBezTo>
                  <a:cubicBezTo>
                    <a:pt x="315769" y="95883"/>
                    <a:pt x="472402" y="10511"/>
                    <a:pt x="480869" y="13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3" name="フリーフォーム: 図形 1572">
              <a:extLst>
                <a:ext uri="{FF2B5EF4-FFF2-40B4-BE49-F238E27FC236}">
                  <a16:creationId xmlns:a16="http://schemas.microsoft.com/office/drawing/2014/main" id="{E7FF9FEB-1D73-499E-B97A-EFCF98C1BDAD}"/>
                </a:ext>
              </a:extLst>
            </p:cNvPr>
            <p:cNvSpPr/>
            <p:nvPr/>
          </p:nvSpPr>
          <p:spPr>
            <a:xfrm>
              <a:off x="5892380" y="6267445"/>
              <a:ext cx="394120" cy="304233"/>
            </a:xfrm>
            <a:custGeom>
              <a:avLst/>
              <a:gdLst>
                <a:gd name="connsiteX0" fmla="*/ 394120 w 394120"/>
                <a:gd name="connsiteY0" fmla="*/ 5 h 304233"/>
                <a:gd name="connsiteX1" fmla="*/ 167637 w 394120"/>
                <a:gd name="connsiteY1" fmla="*/ 122772 h 304233"/>
                <a:gd name="connsiteX2" fmla="*/ 2537 w 394120"/>
                <a:gd name="connsiteY2" fmla="*/ 302688 h 304233"/>
                <a:gd name="connsiteX3" fmla="*/ 74503 w 394120"/>
                <a:gd name="connsiteY3" fmla="*/ 205322 h 304233"/>
                <a:gd name="connsiteX4" fmla="*/ 169753 w 394120"/>
                <a:gd name="connsiteY4" fmla="*/ 127005 h 304233"/>
                <a:gd name="connsiteX5" fmla="*/ 394120 w 394120"/>
                <a:gd name="connsiteY5" fmla="*/ 5 h 304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20" h="304233">
                  <a:moveTo>
                    <a:pt x="394120" y="5"/>
                  </a:moveTo>
                  <a:cubicBezTo>
                    <a:pt x="393767" y="-700"/>
                    <a:pt x="232901" y="72325"/>
                    <a:pt x="167637" y="122772"/>
                  </a:cubicBezTo>
                  <a:cubicBezTo>
                    <a:pt x="102373" y="173219"/>
                    <a:pt x="18059" y="288930"/>
                    <a:pt x="2537" y="302688"/>
                  </a:cubicBezTo>
                  <a:cubicBezTo>
                    <a:pt x="-12985" y="316446"/>
                    <a:pt x="46634" y="234603"/>
                    <a:pt x="74503" y="205322"/>
                  </a:cubicBezTo>
                  <a:cubicBezTo>
                    <a:pt x="102372" y="176041"/>
                    <a:pt x="117895" y="156991"/>
                    <a:pt x="169753" y="127005"/>
                  </a:cubicBezTo>
                  <a:cubicBezTo>
                    <a:pt x="221611" y="97019"/>
                    <a:pt x="394473" y="710"/>
                    <a:pt x="394120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4" name="フリーフォーム: 図形 1573">
              <a:extLst>
                <a:ext uri="{FF2B5EF4-FFF2-40B4-BE49-F238E27FC236}">
                  <a16:creationId xmlns:a16="http://schemas.microsoft.com/office/drawing/2014/main" id="{D03E2BFE-4968-4532-A3EE-1A3CFCD90285}"/>
                </a:ext>
              </a:extLst>
            </p:cNvPr>
            <p:cNvSpPr/>
            <p:nvPr/>
          </p:nvSpPr>
          <p:spPr>
            <a:xfrm>
              <a:off x="5848192" y="6256843"/>
              <a:ext cx="370575" cy="326320"/>
            </a:xfrm>
            <a:custGeom>
              <a:avLst/>
              <a:gdLst>
                <a:gd name="connsiteX0" fmla="*/ 370575 w 370575"/>
                <a:gd name="connsiteY0" fmla="*/ 24 h 326320"/>
                <a:gd name="connsiteX1" fmla="*/ 158908 w 370575"/>
                <a:gd name="connsiteY1" fmla="*/ 146074 h 326320"/>
                <a:gd name="connsiteX2" fmla="*/ 2275 w 370575"/>
                <a:gd name="connsiteY2" fmla="*/ 323874 h 326320"/>
                <a:gd name="connsiteX3" fmla="*/ 72125 w 370575"/>
                <a:gd name="connsiteY3" fmla="*/ 243440 h 326320"/>
                <a:gd name="connsiteX4" fmla="*/ 158908 w 370575"/>
                <a:gd name="connsiteY4" fmla="*/ 156657 h 326320"/>
                <a:gd name="connsiteX5" fmla="*/ 370575 w 370575"/>
                <a:gd name="connsiteY5" fmla="*/ 24 h 32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575" h="326320">
                  <a:moveTo>
                    <a:pt x="370575" y="24"/>
                  </a:moveTo>
                  <a:cubicBezTo>
                    <a:pt x="370575" y="-1740"/>
                    <a:pt x="220291" y="92099"/>
                    <a:pt x="158908" y="146074"/>
                  </a:cubicBezTo>
                  <a:cubicBezTo>
                    <a:pt x="97525" y="200049"/>
                    <a:pt x="16739" y="307646"/>
                    <a:pt x="2275" y="323874"/>
                  </a:cubicBezTo>
                  <a:cubicBezTo>
                    <a:pt x="-12189" y="340102"/>
                    <a:pt x="46019" y="271310"/>
                    <a:pt x="72125" y="243440"/>
                  </a:cubicBezTo>
                  <a:cubicBezTo>
                    <a:pt x="98230" y="215571"/>
                    <a:pt x="110930" y="194404"/>
                    <a:pt x="158908" y="156657"/>
                  </a:cubicBezTo>
                  <a:cubicBezTo>
                    <a:pt x="206886" y="118910"/>
                    <a:pt x="370575" y="1788"/>
                    <a:pt x="370575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5" name="フリーフォーム: 図形 1574">
              <a:extLst>
                <a:ext uri="{FF2B5EF4-FFF2-40B4-BE49-F238E27FC236}">
                  <a16:creationId xmlns:a16="http://schemas.microsoft.com/office/drawing/2014/main" id="{6856C3E0-EB2A-44C9-B9D4-AED444A2D164}"/>
                </a:ext>
              </a:extLst>
            </p:cNvPr>
            <p:cNvSpPr/>
            <p:nvPr/>
          </p:nvSpPr>
          <p:spPr>
            <a:xfrm>
              <a:off x="5775117" y="6597625"/>
              <a:ext cx="245276" cy="104800"/>
            </a:xfrm>
            <a:custGeom>
              <a:avLst/>
              <a:gdLst>
                <a:gd name="connsiteX0" fmla="*/ 208 w 245276"/>
                <a:gd name="connsiteY0" fmla="*/ 93688 h 104800"/>
                <a:gd name="connsiteX1" fmla="*/ 84346 w 245276"/>
                <a:gd name="connsiteY1" fmla="*/ 3200 h 104800"/>
                <a:gd name="connsiteX2" fmla="*/ 114508 w 245276"/>
                <a:gd name="connsiteY2" fmla="*/ 39713 h 104800"/>
                <a:gd name="connsiteX3" fmla="*/ 154196 w 245276"/>
                <a:gd name="connsiteY3" fmla="*/ 19075 h 104800"/>
                <a:gd name="connsiteX4" fmla="*/ 179596 w 245276"/>
                <a:gd name="connsiteY4" fmla="*/ 42888 h 104800"/>
                <a:gd name="connsiteX5" fmla="*/ 219283 w 245276"/>
                <a:gd name="connsiteY5" fmla="*/ 30188 h 104800"/>
                <a:gd name="connsiteX6" fmla="*/ 238333 w 245276"/>
                <a:gd name="connsiteY6" fmla="*/ 104800 h 104800"/>
                <a:gd name="connsiteX7" fmla="*/ 243096 w 245276"/>
                <a:gd name="connsiteY7" fmla="*/ 28600 h 104800"/>
                <a:gd name="connsiteX8" fmla="*/ 204996 w 245276"/>
                <a:gd name="connsiteY8" fmla="*/ 22250 h 104800"/>
                <a:gd name="connsiteX9" fmla="*/ 151021 w 245276"/>
                <a:gd name="connsiteY9" fmla="*/ 25 h 104800"/>
                <a:gd name="connsiteX10" fmla="*/ 124033 w 245276"/>
                <a:gd name="connsiteY10" fmla="*/ 27013 h 104800"/>
                <a:gd name="connsiteX11" fmla="*/ 111333 w 245276"/>
                <a:gd name="connsiteY11" fmla="*/ 11138 h 104800"/>
                <a:gd name="connsiteX12" fmla="*/ 208 w 245276"/>
                <a:gd name="connsiteY12" fmla="*/ 93688 h 1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5276" h="104800">
                  <a:moveTo>
                    <a:pt x="208" y="93688"/>
                  </a:moveTo>
                  <a:cubicBezTo>
                    <a:pt x="-4290" y="92365"/>
                    <a:pt x="65296" y="12196"/>
                    <a:pt x="84346" y="3200"/>
                  </a:cubicBezTo>
                  <a:cubicBezTo>
                    <a:pt x="103396" y="-5796"/>
                    <a:pt x="102866" y="37067"/>
                    <a:pt x="114508" y="39713"/>
                  </a:cubicBezTo>
                  <a:cubicBezTo>
                    <a:pt x="126150" y="42359"/>
                    <a:pt x="143348" y="18546"/>
                    <a:pt x="154196" y="19075"/>
                  </a:cubicBezTo>
                  <a:cubicBezTo>
                    <a:pt x="165044" y="19604"/>
                    <a:pt x="168748" y="41036"/>
                    <a:pt x="179596" y="42888"/>
                  </a:cubicBezTo>
                  <a:cubicBezTo>
                    <a:pt x="190444" y="44740"/>
                    <a:pt x="209494" y="19869"/>
                    <a:pt x="219283" y="30188"/>
                  </a:cubicBezTo>
                  <a:cubicBezTo>
                    <a:pt x="229072" y="40507"/>
                    <a:pt x="234364" y="105065"/>
                    <a:pt x="238333" y="104800"/>
                  </a:cubicBezTo>
                  <a:cubicBezTo>
                    <a:pt x="242302" y="104535"/>
                    <a:pt x="248652" y="42358"/>
                    <a:pt x="243096" y="28600"/>
                  </a:cubicBezTo>
                  <a:cubicBezTo>
                    <a:pt x="237540" y="14842"/>
                    <a:pt x="220342" y="27013"/>
                    <a:pt x="204996" y="22250"/>
                  </a:cubicBezTo>
                  <a:cubicBezTo>
                    <a:pt x="189650" y="17487"/>
                    <a:pt x="164515" y="-769"/>
                    <a:pt x="151021" y="25"/>
                  </a:cubicBezTo>
                  <a:cubicBezTo>
                    <a:pt x="137527" y="819"/>
                    <a:pt x="130648" y="25161"/>
                    <a:pt x="124033" y="27013"/>
                  </a:cubicBezTo>
                  <a:cubicBezTo>
                    <a:pt x="117418" y="28865"/>
                    <a:pt x="127737" y="3200"/>
                    <a:pt x="111333" y="11138"/>
                  </a:cubicBezTo>
                  <a:cubicBezTo>
                    <a:pt x="94929" y="19075"/>
                    <a:pt x="4706" y="95011"/>
                    <a:pt x="208" y="936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6" name="フリーフォーム: 図形 1575">
              <a:extLst>
                <a:ext uri="{FF2B5EF4-FFF2-40B4-BE49-F238E27FC236}">
                  <a16:creationId xmlns:a16="http://schemas.microsoft.com/office/drawing/2014/main" id="{3E11C118-2DBA-429A-B51E-FFE257364779}"/>
                </a:ext>
              </a:extLst>
            </p:cNvPr>
            <p:cNvSpPr/>
            <p:nvPr/>
          </p:nvSpPr>
          <p:spPr>
            <a:xfrm>
              <a:off x="5637159" y="6678516"/>
              <a:ext cx="177885" cy="217660"/>
            </a:xfrm>
            <a:custGeom>
              <a:avLst/>
              <a:gdLst>
                <a:gd name="connsiteX0" fmla="*/ 177854 w 177885"/>
                <a:gd name="connsiteY0" fmla="*/ 97 h 217660"/>
                <a:gd name="connsiteX1" fmla="*/ 117529 w 177885"/>
                <a:gd name="connsiteY1" fmla="*/ 96934 h 217660"/>
                <a:gd name="connsiteX2" fmla="*/ 77841 w 177885"/>
                <a:gd name="connsiteY2" fmla="*/ 147734 h 217660"/>
                <a:gd name="connsiteX3" fmla="*/ 54 w 177885"/>
                <a:gd name="connsiteY3" fmla="*/ 217584 h 217660"/>
                <a:gd name="connsiteX4" fmla="*/ 90541 w 177885"/>
                <a:gd name="connsiteY4" fmla="*/ 160434 h 217660"/>
                <a:gd name="connsiteX5" fmla="*/ 125466 w 177885"/>
                <a:gd name="connsiteY5" fmla="*/ 115984 h 217660"/>
                <a:gd name="connsiteX6" fmla="*/ 177854 w 177885"/>
                <a:gd name="connsiteY6" fmla="*/ 97 h 217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885" h="217660">
                  <a:moveTo>
                    <a:pt x="177854" y="97"/>
                  </a:moveTo>
                  <a:cubicBezTo>
                    <a:pt x="176531" y="-3078"/>
                    <a:pt x="134198" y="72328"/>
                    <a:pt x="117529" y="96934"/>
                  </a:cubicBezTo>
                  <a:cubicBezTo>
                    <a:pt x="100860" y="121540"/>
                    <a:pt x="97420" y="127626"/>
                    <a:pt x="77841" y="147734"/>
                  </a:cubicBezTo>
                  <a:cubicBezTo>
                    <a:pt x="58262" y="167842"/>
                    <a:pt x="-2063" y="215467"/>
                    <a:pt x="54" y="217584"/>
                  </a:cubicBezTo>
                  <a:cubicBezTo>
                    <a:pt x="2171" y="219701"/>
                    <a:pt x="69639" y="177367"/>
                    <a:pt x="90541" y="160434"/>
                  </a:cubicBezTo>
                  <a:cubicBezTo>
                    <a:pt x="111443" y="143501"/>
                    <a:pt x="112237" y="139796"/>
                    <a:pt x="125466" y="115984"/>
                  </a:cubicBezTo>
                  <a:cubicBezTo>
                    <a:pt x="138695" y="92172"/>
                    <a:pt x="179177" y="3272"/>
                    <a:pt x="177854" y="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7" name="フリーフォーム: 図形 1576">
              <a:extLst>
                <a:ext uri="{FF2B5EF4-FFF2-40B4-BE49-F238E27FC236}">
                  <a16:creationId xmlns:a16="http://schemas.microsoft.com/office/drawing/2014/main" id="{B3100470-0864-41F1-A174-ED3E913D0978}"/>
                </a:ext>
              </a:extLst>
            </p:cNvPr>
            <p:cNvSpPr/>
            <p:nvPr/>
          </p:nvSpPr>
          <p:spPr>
            <a:xfrm>
              <a:off x="5884377" y="6667382"/>
              <a:ext cx="275887" cy="148976"/>
            </a:xfrm>
            <a:custGeom>
              <a:avLst/>
              <a:gdLst>
                <a:gd name="connsiteX0" fmla="*/ 275123 w 275887"/>
                <a:gd name="connsiteY0" fmla="*/ 118 h 148976"/>
                <a:gd name="connsiteX1" fmla="*/ 178286 w 275887"/>
                <a:gd name="connsiteY1" fmla="*/ 49331 h 148976"/>
                <a:gd name="connsiteX2" fmla="*/ 2073 w 275887"/>
                <a:gd name="connsiteY2" fmla="*/ 147756 h 148976"/>
                <a:gd name="connsiteX3" fmla="*/ 84623 w 275887"/>
                <a:gd name="connsiteY3" fmla="*/ 101718 h 148976"/>
                <a:gd name="connsiteX4" fmla="*/ 129073 w 275887"/>
                <a:gd name="connsiteY4" fmla="*/ 62031 h 148976"/>
                <a:gd name="connsiteX5" fmla="*/ 275123 w 275887"/>
                <a:gd name="connsiteY5" fmla="*/ 118 h 14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5887" h="148976">
                  <a:moveTo>
                    <a:pt x="275123" y="118"/>
                  </a:moveTo>
                  <a:cubicBezTo>
                    <a:pt x="283325" y="-1999"/>
                    <a:pt x="223794" y="24725"/>
                    <a:pt x="178286" y="49331"/>
                  </a:cubicBezTo>
                  <a:cubicBezTo>
                    <a:pt x="132778" y="73937"/>
                    <a:pt x="17683" y="139025"/>
                    <a:pt x="2073" y="147756"/>
                  </a:cubicBezTo>
                  <a:cubicBezTo>
                    <a:pt x="-13538" y="156487"/>
                    <a:pt x="63456" y="116006"/>
                    <a:pt x="84623" y="101718"/>
                  </a:cubicBezTo>
                  <a:cubicBezTo>
                    <a:pt x="105790" y="87431"/>
                    <a:pt x="103408" y="76318"/>
                    <a:pt x="129073" y="62031"/>
                  </a:cubicBezTo>
                  <a:cubicBezTo>
                    <a:pt x="154738" y="47744"/>
                    <a:pt x="266921" y="2235"/>
                    <a:pt x="275123" y="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8" name="フリーフォーム: 図形 1577">
              <a:extLst>
                <a:ext uri="{FF2B5EF4-FFF2-40B4-BE49-F238E27FC236}">
                  <a16:creationId xmlns:a16="http://schemas.microsoft.com/office/drawing/2014/main" id="{F68FC1B7-0C9A-4A47-874E-D3C17C8CC24D}"/>
                </a:ext>
              </a:extLst>
            </p:cNvPr>
            <p:cNvSpPr/>
            <p:nvPr/>
          </p:nvSpPr>
          <p:spPr>
            <a:xfrm>
              <a:off x="5675293" y="6782809"/>
              <a:ext cx="385024" cy="177729"/>
            </a:xfrm>
            <a:custGeom>
              <a:avLst/>
              <a:gdLst>
                <a:gd name="connsiteX0" fmla="*/ 384195 w 385024"/>
                <a:gd name="connsiteY0" fmla="*/ 579 h 177729"/>
                <a:gd name="connsiteX1" fmla="*/ 101620 w 385024"/>
                <a:gd name="connsiteY1" fmla="*/ 149804 h 177729"/>
                <a:gd name="connsiteX2" fmla="*/ 20 w 385024"/>
                <a:gd name="connsiteY2" fmla="*/ 176791 h 177729"/>
                <a:gd name="connsiteX3" fmla="*/ 93682 w 385024"/>
                <a:gd name="connsiteY3" fmla="*/ 135516 h 177729"/>
                <a:gd name="connsiteX4" fmla="*/ 185757 w 385024"/>
                <a:gd name="connsiteY4" fmla="*/ 99004 h 177729"/>
                <a:gd name="connsiteX5" fmla="*/ 384195 w 385024"/>
                <a:gd name="connsiteY5" fmla="*/ 579 h 17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024" h="177729">
                  <a:moveTo>
                    <a:pt x="384195" y="579"/>
                  </a:moveTo>
                  <a:cubicBezTo>
                    <a:pt x="370172" y="9046"/>
                    <a:pt x="165649" y="120435"/>
                    <a:pt x="101620" y="149804"/>
                  </a:cubicBezTo>
                  <a:cubicBezTo>
                    <a:pt x="37591" y="179173"/>
                    <a:pt x="1343" y="179172"/>
                    <a:pt x="20" y="176791"/>
                  </a:cubicBezTo>
                  <a:cubicBezTo>
                    <a:pt x="-1303" y="174410"/>
                    <a:pt x="62726" y="148480"/>
                    <a:pt x="93682" y="135516"/>
                  </a:cubicBezTo>
                  <a:cubicBezTo>
                    <a:pt x="124638" y="122552"/>
                    <a:pt x="141042" y="119112"/>
                    <a:pt x="185757" y="99004"/>
                  </a:cubicBezTo>
                  <a:cubicBezTo>
                    <a:pt x="230472" y="78896"/>
                    <a:pt x="398218" y="-7888"/>
                    <a:pt x="384195" y="5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9" name="フリーフォーム: 図形 1578">
              <a:extLst>
                <a:ext uri="{FF2B5EF4-FFF2-40B4-BE49-F238E27FC236}">
                  <a16:creationId xmlns:a16="http://schemas.microsoft.com/office/drawing/2014/main" id="{98E11970-A4B8-46DD-8E36-37581954D94A}"/>
                </a:ext>
              </a:extLst>
            </p:cNvPr>
            <p:cNvSpPr/>
            <p:nvPr/>
          </p:nvSpPr>
          <p:spPr>
            <a:xfrm>
              <a:off x="5430423" y="6903982"/>
              <a:ext cx="211896" cy="223926"/>
            </a:xfrm>
            <a:custGeom>
              <a:avLst/>
              <a:gdLst>
                <a:gd name="connsiteX0" fmla="*/ 211552 w 211896"/>
                <a:gd name="connsiteY0" fmla="*/ 56 h 223926"/>
                <a:gd name="connsiteX1" fmla="*/ 49627 w 211896"/>
                <a:gd name="connsiteY1" fmla="*/ 128643 h 223926"/>
                <a:gd name="connsiteX2" fmla="*/ 9940 w 211896"/>
                <a:gd name="connsiteY2" fmla="*/ 160393 h 223926"/>
                <a:gd name="connsiteX3" fmla="*/ 415 w 211896"/>
                <a:gd name="connsiteY3" fmla="*/ 223893 h 223926"/>
                <a:gd name="connsiteX4" fmla="*/ 19465 w 211896"/>
                <a:gd name="connsiteY4" fmla="*/ 168331 h 223926"/>
                <a:gd name="connsiteX5" fmla="*/ 90902 w 211896"/>
                <a:gd name="connsiteY5" fmla="*/ 112768 h 223926"/>
                <a:gd name="connsiteX6" fmla="*/ 211552 w 211896"/>
                <a:gd name="connsiteY6" fmla="*/ 56 h 2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896" h="223926">
                  <a:moveTo>
                    <a:pt x="211552" y="56"/>
                  </a:moveTo>
                  <a:cubicBezTo>
                    <a:pt x="204673" y="2702"/>
                    <a:pt x="83229" y="101920"/>
                    <a:pt x="49627" y="128643"/>
                  </a:cubicBezTo>
                  <a:cubicBezTo>
                    <a:pt x="16025" y="155366"/>
                    <a:pt x="18142" y="144518"/>
                    <a:pt x="9940" y="160393"/>
                  </a:cubicBezTo>
                  <a:cubicBezTo>
                    <a:pt x="1738" y="176268"/>
                    <a:pt x="-1172" y="222570"/>
                    <a:pt x="415" y="223893"/>
                  </a:cubicBezTo>
                  <a:cubicBezTo>
                    <a:pt x="2002" y="225216"/>
                    <a:pt x="4384" y="186852"/>
                    <a:pt x="19465" y="168331"/>
                  </a:cubicBezTo>
                  <a:cubicBezTo>
                    <a:pt x="34546" y="149810"/>
                    <a:pt x="61533" y="137110"/>
                    <a:pt x="90902" y="112768"/>
                  </a:cubicBezTo>
                  <a:cubicBezTo>
                    <a:pt x="120271" y="88426"/>
                    <a:pt x="218431" y="-2590"/>
                    <a:pt x="211552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0" name="フリーフォーム: 図形 1579">
              <a:extLst>
                <a:ext uri="{FF2B5EF4-FFF2-40B4-BE49-F238E27FC236}">
                  <a16:creationId xmlns:a16="http://schemas.microsoft.com/office/drawing/2014/main" id="{4F72FBBA-6690-4081-9A35-D12CF6CB1D67}"/>
                </a:ext>
              </a:extLst>
            </p:cNvPr>
            <p:cNvSpPr/>
            <p:nvPr/>
          </p:nvSpPr>
          <p:spPr>
            <a:xfrm>
              <a:off x="6110276" y="6800634"/>
              <a:ext cx="98447" cy="560841"/>
            </a:xfrm>
            <a:custGeom>
              <a:avLst/>
              <a:gdLst>
                <a:gd name="connsiteX0" fmla="*/ 98437 w 98447"/>
                <a:gd name="connsiteY0" fmla="*/ 216 h 560841"/>
                <a:gd name="connsiteX1" fmla="*/ 90499 w 98447"/>
                <a:gd name="connsiteY1" fmla="*/ 174841 h 560841"/>
                <a:gd name="connsiteX2" fmla="*/ 77799 w 98447"/>
                <a:gd name="connsiteY2" fmla="*/ 276441 h 560841"/>
                <a:gd name="connsiteX3" fmla="*/ 44462 w 98447"/>
                <a:gd name="connsiteY3" fmla="*/ 373279 h 560841"/>
                <a:gd name="connsiteX4" fmla="*/ 23824 w 98447"/>
                <a:gd name="connsiteY4" fmla="*/ 503454 h 560841"/>
                <a:gd name="connsiteX5" fmla="*/ 12 w 98447"/>
                <a:gd name="connsiteY5" fmla="*/ 560604 h 560841"/>
                <a:gd name="connsiteX6" fmla="*/ 26999 w 98447"/>
                <a:gd name="connsiteY6" fmla="*/ 484404 h 560841"/>
                <a:gd name="connsiteX7" fmla="*/ 73037 w 98447"/>
                <a:gd name="connsiteY7" fmla="*/ 314541 h 560841"/>
                <a:gd name="connsiteX8" fmla="*/ 88912 w 98447"/>
                <a:gd name="connsiteY8" fmla="*/ 212941 h 560841"/>
                <a:gd name="connsiteX9" fmla="*/ 98437 w 98447"/>
                <a:gd name="connsiteY9" fmla="*/ 216 h 560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447" h="560841">
                  <a:moveTo>
                    <a:pt x="98437" y="216"/>
                  </a:moveTo>
                  <a:cubicBezTo>
                    <a:pt x="98701" y="-6134"/>
                    <a:pt x="93939" y="128804"/>
                    <a:pt x="90499" y="174841"/>
                  </a:cubicBezTo>
                  <a:cubicBezTo>
                    <a:pt x="87059" y="220878"/>
                    <a:pt x="85472" y="243368"/>
                    <a:pt x="77799" y="276441"/>
                  </a:cubicBezTo>
                  <a:cubicBezTo>
                    <a:pt x="70126" y="309514"/>
                    <a:pt x="53458" y="335444"/>
                    <a:pt x="44462" y="373279"/>
                  </a:cubicBezTo>
                  <a:cubicBezTo>
                    <a:pt x="35466" y="411115"/>
                    <a:pt x="31232" y="472233"/>
                    <a:pt x="23824" y="503454"/>
                  </a:cubicBezTo>
                  <a:cubicBezTo>
                    <a:pt x="16416" y="534675"/>
                    <a:pt x="-517" y="563779"/>
                    <a:pt x="12" y="560604"/>
                  </a:cubicBezTo>
                  <a:cubicBezTo>
                    <a:pt x="541" y="557429"/>
                    <a:pt x="14828" y="525414"/>
                    <a:pt x="26999" y="484404"/>
                  </a:cubicBezTo>
                  <a:cubicBezTo>
                    <a:pt x="39170" y="443394"/>
                    <a:pt x="62718" y="359785"/>
                    <a:pt x="73037" y="314541"/>
                  </a:cubicBezTo>
                  <a:cubicBezTo>
                    <a:pt x="83356" y="269297"/>
                    <a:pt x="84150" y="263741"/>
                    <a:pt x="88912" y="212941"/>
                  </a:cubicBezTo>
                  <a:cubicBezTo>
                    <a:pt x="93674" y="162141"/>
                    <a:pt x="98173" y="6566"/>
                    <a:pt x="98437" y="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1" name="フリーフォーム: 図形 1580">
              <a:extLst>
                <a:ext uri="{FF2B5EF4-FFF2-40B4-BE49-F238E27FC236}">
                  <a16:creationId xmlns:a16="http://schemas.microsoft.com/office/drawing/2014/main" id="{2DA36F80-276A-4537-BA72-FFD98F4C7EC7}"/>
                </a:ext>
              </a:extLst>
            </p:cNvPr>
            <p:cNvSpPr/>
            <p:nvPr/>
          </p:nvSpPr>
          <p:spPr>
            <a:xfrm>
              <a:off x="6176832" y="6813526"/>
              <a:ext cx="31353" cy="255725"/>
            </a:xfrm>
            <a:custGeom>
              <a:avLst/>
              <a:gdLst>
                <a:gd name="connsiteX0" fmla="*/ 16006 w 31353"/>
                <a:gd name="connsiteY0" fmla="*/ 24 h 255725"/>
                <a:gd name="connsiteX1" fmla="*/ 19181 w 31353"/>
                <a:gd name="connsiteY1" fmla="*/ 187349 h 255725"/>
                <a:gd name="connsiteX2" fmla="*/ 131 w 31353"/>
                <a:gd name="connsiteY2" fmla="*/ 255612 h 255725"/>
                <a:gd name="connsiteX3" fmla="*/ 30293 w 31353"/>
                <a:gd name="connsiteY3" fmla="*/ 174649 h 255725"/>
                <a:gd name="connsiteX4" fmla="*/ 16006 w 31353"/>
                <a:gd name="connsiteY4" fmla="*/ 24 h 25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53" h="255725">
                  <a:moveTo>
                    <a:pt x="16006" y="24"/>
                  </a:moveTo>
                  <a:cubicBezTo>
                    <a:pt x="14154" y="2141"/>
                    <a:pt x="21827" y="144751"/>
                    <a:pt x="19181" y="187349"/>
                  </a:cubicBezTo>
                  <a:cubicBezTo>
                    <a:pt x="16535" y="229947"/>
                    <a:pt x="-1721" y="257729"/>
                    <a:pt x="131" y="255612"/>
                  </a:cubicBezTo>
                  <a:cubicBezTo>
                    <a:pt x="1983" y="253495"/>
                    <a:pt x="24737" y="217247"/>
                    <a:pt x="30293" y="174649"/>
                  </a:cubicBezTo>
                  <a:cubicBezTo>
                    <a:pt x="35849" y="132051"/>
                    <a:pt x="17858" y="-2093"/>
                    <a:pt x="16006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2" name="フリーフォーム: 図形 1581">
              <a:extLst>
                <a:ext uri="{FF2B5EF4-FFF2-40B4-BE49-F238E27FC236}">
                  <a16:creationId xmlns:a16="http://schemas.microsoft.com/office/drawing/2014/main" id="{BE3C62A7-8B18-454F-BFCF-784B7FCF0C0B}"/>
                </a:ext>
              </a:extLst>
            </p:cNvPr>
            <p:cNvSpPr/>
            <p:nvPr/>
          </p:nvSpPr>
          <p:spPr>
            <a:xfrm>
              <a:off x="5441676" y="7045275"/>
              <a:ext cx="389249" cy="57204"/>
            </a:xfrm>
            <a:custGeom>
              <a:avLst/>
              <a:gdLst>
                <a:gd name="connsiteX0" fmla="*/ 274 w 389249"/>
                <a:gd name="connsiteY0" fmla="*/ 57200 h 57204"/>
                <a:gd name="connsiteX1" fmla="*/ 76474 w 389249"/>
                <a:gd name="connsiteY1" fmla="*/ 4813 h 57204"/>
                <a:gd name="connsiteX2" fmla="*/ 135212 w 389249"/>
                <a:gd name="connsiteY2" fmla="*/ 23863 h 57204"/>
                <a:gd name="connsiteX3" fmla="*/ 320949 w 389249"/>
                <a:gd name="connsiteY3" fmla="*/ 23863 h 57204"/>
                <a:gd name="connsiteX4" fmla="*/ 389212 w 389249"/>
                <a:gd name="connsiteY4" fmla="*/ 33388 h 57204"/>
                <a:gd name="connsiteX5" fmla="*/ 327299 w 389249"/>
                <a:gd name="connsiteY5" fmla="*/ 15925 h 57204"/>
                <a:gd name="connsiteX6" fmla="*/ 138387 w 389249"/>
                <a:gd name="connsiteY6" fmla="*/ 9575 h 57204"/>
                <a:gd name="connsiteX7" fmla="*/ 105049 w 389249"/>
                <a:gd name="connsiteY7" fmla="*/ 1638 h 57204"/>
                <a:gd name="connsiteX8" fmla="*/ 274 w 389249"/>
                <a:gd name="connsiteY8" fmla="*/ 57200 h 5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249" h="57204">
                  <a:moveTo>
                    <a:pt x="274" y="57200"/>
                  </a:moveTo>
                  <a:cubicBezTo>
                    <a:pt x="-4489" y="57729"/>
                    <a:pt x="53984" y="10369"/>
                    <a:pt x="76474" y="4813"/>
                  </a:cubicBezTo>
                  <a:cubicBezTo>
                    <a:pt x="98964" y="-743"/>
                    <a:pt x="94466" y="20688"/>
                    <a:pt x="135212" y="23863"/>
                  </a:cubicBezTo>
                  <a:cubicBezTo>
                    <a:pt x="175958" y="27038"/>
                    <a:pt x="278616" y="22275"/>
                    <a:pt x="320949" y="23863"/>
                  </a:cubicBezTo>
                  <a:cubicBezTo>
                    <a:pt x="363282" y="25450"/>
                    <a:pt x="388154" y="34711"/>
                    <a:pt x="389212" y="33388"/>
                  </a:cubicBezTo>
                  <a:cubicBezTo>
                    <a:pt x="390270" y="32065"/>
                    <a:pt x="369103" y="19894"/>
                    <a:pt x="327299" y="15925"/>
                  </a:cubicBezTo>
                  <a:cubicBezTo>
                    <a:pt x="285495" y="11956"/>
                    <a:pt x="175429" y="11956"/>
                    <a:pt x="138387" y="9575"/>
                  </a:cubicBezTo>
                  <a:cubicBezTo>
                    <a:pt x="101345" y="7194"/>
                    <a:pt x="127274" y="-4183"/>
                    <a:pt x="105049" y="1638"/>
                  </a:cubicBezTo>
                  <a:cubicBezTo>
                    <a:pt x="82824" y="7459"/>
                    <a:pt x="5037" y="56671"/>
                    <a:pt x="274" y="57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3" name="フリーフォーム: 図形 1582">
              <a:extLst>
                <a:ext uri="{FF2B5EF4-FFF2-40B4-BE49-F238E27FC236}">
                  <a16:creationId xmlns:a16="http://schemas.microsoft.com/office/drawing/2014/main" id="{14722265-B128-4F73-A71E-ADF42A84F316}"/>
                </a:ext>
              </a:extLst>
            </p:cNvPr>
            <p:cNvSpPr/>
            <p:nvPr/>
          </p:nvSpPr>
          <p:spPr>
            <a:xfrm>
              <a:off x="5469998" y="6961156"/>
              <a:ext cx="241063" cy="81100"/>
            </a:xfrm>
            <a:custGeom>
              <a:avLst/>
              <a:gdLst>
                <a:gd name="connsiteX0" fmla="*/ 527 w 241063"/>
                <a:gd name="connsiteY0" fmla="*/ 80994 h 81100"/>
                <a:gd name="connsiteX1" fmla="*/ 86252 w 241063"/>
                <a:gd name="connsiteY1" fmla="*/ 54007 h 81100"/>
                <a:gd name="connsiteX2" fmla="*/ 113240 w 241063"/>
                <a:gd name="connsiteY2" fmla="*/ 57182 h 81100"/>
                <a:gd name="connsiteX3" fmla="*/ 240240 w 241063"/>
                <a:gd name="connsiteY3" fmla="*/ 32 h 81100"/>
                <a:gd name="connsiteX4" fmla="*/ 162452 w 241063"/>
                <a:gd name="connsiteY4" fmla="*/ 49244 h 81100"/>
                <a:gd name="connsiteX5" fmla="*/ 54502 w 241063"/>
                <a:gd name="connsiteY5" fmla="*/ 63532 h 81100"/>
                <a:gd name="connsiteX6" fmla="*/ 527 w 241063"/>
                <a:gd name="connsiteY6" fmla="*/ 80994 h 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063" h="81100">
                  <a:moveTo>
                    <a:pt x="527" y="80994"/>
                  </a:moveTo>
                  <a:cubicBezTo>
                    <a:pt x="5819" y="79407"/>
                    <a:pt x="67467" y="57976"/>
                    <a:pt x="86252" y="54007"/>
                  </a:cubicBezTo>
                  <a:cubicBezTo>
                    <a:pt x="105037" y="50038"/>
                    <a:pt x="87575" y="66178"/>
                    <a:pt x="113240" y="57182"/>
                  </a:cubicBezTo>
                  <a:cubicBezTo>
                    <a:pt x="138905" y="48186"/>
                    <a:pt x="232038" y="1355"/>
                    <a:pt x="240240" y="32"/>
                  </a:cubicBezTo>
                  <a:cubicBezTo>
                    <a:pt x="248442" y="-1291"/>
                    <a:pt x="193408" y="38661"/>
                    <a:pt x="162452" y="49244"/>
                  </a:cubicBezTo>
                  <a:cubicBezTo>
                    <a:pt x="131496" y="59827"/>
                    <a:pt x="78050" y="61151"/>
                    <a:pt x="54502" y="63532"/>
                  </a:cubicBezTo>
                  <a:cubicBezTo>
                    <a:pt x="30954" y="65913"/>
                    <a:pt x="-4765" y="82581"/>
                    <a:pt x="527" y="809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4" name="フリーフォーム: 図形 1583">
              <a:extLst>
                <a:ext uri="{FF2B5EF4-FFF2-40B4-BE49-F238E27FC236}">
                  <a16:creationId xmlns:a16="http://schemas.microsoft.com/office/drawing/2014/main" id="{FF03EB69-04F4-4075-9042-E1EBEB747F31}"/>
                </a:ext>
              </a:extLst>
            </p:cNvPr>
            <p:cNvSpPr/>
            <p:nvPr/>
          </p:nvSpPr>
          <p:spPr>
            <a:xfrm>
              <a:off x="5726795" y="7043353"/>
              <a:ext cx="347671" cy="163126"/>
            </a:xfrm>
            <a:custGeom>
              <a:avLst/>
              <a:gdLst>
                <a:gd name="connsiteX0" fmla="*/ 905 w 347671"/>
                <a:gd name="connsiteY0" fmla="*/ 3560 h 163126"/>
                <a:gd name="connsiteX1" fmla="*/ 173943 w 347671"/>
                <a:gd name="connsiteY1" fmla="*/ 17847 h 163126"/>
                <a:gd name="connsiteX2" fmla="*/ 339043 w 347671"/>
                <a:gd name="connsiteY2" fmla="*/ 159135 h 163126"/>
                <a:gd name="connsiteX3" fmla="*/ 316818 w 347671"/>
                <a:gd name="connsiteY3" fmla="*/ 116272 h 163126"/>
                <a:gd name="connsiteX4" fmla="*/ 251730 w 347671"/>
                <a:gd name="connsiteY4" fmla="*/ 32135 h 163126"/>
                <a:gd name="connsiteX5" fmla="*/ 905 w 347671"/>
                <a:gd name="connsiteY5" fmla="*/ 3560 h 163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7671" h="163126">
                  <a:moveTo>
                    <a:pt x="905" y="3560"/>
                  </a:moveTo>
                  <a:cubicBezTo>
                    <a:pt x="-12059" y="1179"/>
                    <a:pt x="117587" y="-8082"/>
                    <a:pt x="173943" y="17847"/>
                  </a:cubicBezTo>
                  <a:cubicBezTo>
                    <a:pt x="230299" y="43776"/>
                    <a:pt x="315231" y="142731"/>
                    <a:pt x="339043" y="159135"/>
                  </a:cubicBezTo>
                  <a:cubicBezTo>
                    <a:pt x="362855" y="175539"/>
                    <a:pt x="331370" y="137439"/>
                    <a:pt x="316818" y="116272"/>
                  </a:cubicBezTo>
                  <a:cubicBezTo>
                    <a:pt x="302266" y="95105"/>
                    <a:pt x="301207" y="50920"/>
                    <a:pt x="251730" y="32135"/>
                  </a:cubicBezTo>
                  <a:cubicBezTo>
                    <a:pt x="202253" y="13350"/>
                    <a:pt x="13869" y="5941"/>
                    <a:pt x="905" y="35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5" name="フリーフォーム: 図形 1584">
              <a:extLst>
                <a:ext uri="{FF2B5EF4-FFF2-40B4-BE49-F238E27FC236}">
                  <a16:creationId xmlns:a16="http://schemas.microsoft.com/office/drawing/2014/main" id="{EEEF0CD2-66FB-4CC1-8934-88FBF0702C48}"/>
                </a:ext>
              </a:extLst>
            </p:cNvPr>
            <p:cNvSpPr/>
            <p:nvPr/>
          </p:nvSpPr>
          <p:spPr>
            <a:xfrm>
              <a:off x="6016624" y="7180263"/>
              <a:ext cx="79910" cy="224137"/>
            </a:xfrm>
            <a:custGeom>
              <a:avLst/>
              <a:gdLst>
                <a:gd name="connsiteX0" fmla="*/ 4763 w 79910"/>
                <a:gd name="connsiteY0" fmla="*/ 0 h 224137"/>
                <a:gd name="connsiteX1" fmla="*/ 9526 w 79910"/>
                <a:gd name="connsiteY1" fmla="*/ 114300 h 224137"/>
                <a:gd name="connsiteX2" fmla="*/ 79376 w 79910"/>
                <a:gd name="connsiteY2" fmla="*/ 220663 h 224137"/>
                <a:gd name="connsiteX3" fmla="*/ 39688 w 79910"/>
                <a:gd name="connsiteY3" fmla="*/ 190500 h 224137"/>
                <a:gd name="connsiteX4" fmla="*/ 1588 w 79910"/>
                <a:gd name="connsiteY4" fmla="*/ 112713 h 224137"/>
                <a:gd name="connsiteX5" fmla="*/ 4763 w 79910"/>
                <a:gd name="connsiteY5" fmla="*/ 0 h 224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910" h="224137">
                  <a:moveTo>
                    <a:pt x="4763" y="0"/>
                  </a:moveTo>
                  <a:cubicBezTo>
                    <a:pt x="6086" y="264"/>
                    <a:pt x="-2910" y="77523"/>
                    <a:pt x="9526" y="114300"/>
                  </a:cubicBezTo>
                  <a:cubicBezTo>
                    <a:pt x="21962" y="151077"/>
                    <a:pt x="74349" y="207963"/>
                    <a:pt x="79376" y="220663"/>
                  </a:cubicBezTo>
                  <a:cubicBezTo>
                    <a:pt x="84403" y="233363"/>
                    <a:pt x="52653" y="208492"/>
                    <a:pt x="39688" y="190500"/>
                  </a:cubicBezTo>
                  <a:cubicBezTo>
                    <a:pt x="26723" y="172508"/>
                    <a:pt x="6086" y="140759"/>
                    <a:pt x="1588" y="112713"/>
                  </a:cubicBezTo>
                  <a:cubicBezTo>
                    <a:pt x="-2910" y="84667"/>
                    <a:pt x="3440" y="-264"/>
                    <a:pt x="476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6" name="フリーフォーム: 図形 1585">
              <a:extLst>
                <a:ext uri="{FF2B5EF4-FFF2-40B4-BE49-F238E27FC236}">
                  <a16:creationId xmlns:a16="http://schemas.microsoft.com/office/drawing/2014/main" id="{09B151DC-3130-488A-AD96-B1C8D1DE2048}"/>
                </a:ext>
              </a:extLst>
            </p:cNvPr>
            <p:cNvSpPr/>
            <p:nvPr/>
          </p:nvSpPr>
          <p:spPr>
            <a:xfrm>
              <a:off x="6037384" y="7099112"/>
              <a:ext cx="64448" cy="300497"/>
            </a:xfrm>
            <a:custGeom>
              <a:avLst/>
              <a:gdLst>
                <a:gd name="connsiteX0" fmla="*/ 9404 w 64448"/>
                <a:gd name="connsiteY0" fmla="*/ 188 h 300497"/>
                <a:gd name="connsiteX1" fmla="*/ 10991 w 64448"/>
                <a:gd name="connsiteY1" fmla="*/ 146238 h 300497"/>
                <a:gd name="connsiteX2" fmla="*/ 14166 w 64448"/>
                <a:gd name="connsiteY2" fmla="*/ 195451 h 300497"/>
                <a:gd name="connsiteX3" fmla="*/ 63379 w 64448"/>
                <a:gd name="connsiteY3" fmla="*/ 298638 h 300497"/>
                <a:gd name="connsiteX4" fmla="*/ 44329 w 64448"/>
                <a:gd name="connsiteY4" fmla="*/ 255776 h 300497"/>
                <a:gd name="connsiteX5" fmla="*/ 1466 w 64448"/>
                <a:gd name="connsiteY5" fmla="*/ 179576 h 300497"/>
                <a:gd name="connsiteX6" fmla="*/ 9404 w 64448"/>
                <a:gd name="connsiteY6" fmla="*/ 188 h 30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48" h="300497">
                  <a:moveTo>
                    <a:pt x="9404" y="188"/>
                  </a:moveTo>
                  <a:cubicBezTo>
                    <a:pt x="10991" y="-5368"/>
                    <a:pt x="10197" y="113694"/>
                    <a:pt x="10991" y="146238"/>
                  </a:cubicBezTo>
                  <a:cubicBezTo>
                    <a:pt x="11785" y="178782"/>
                    <a:pt x="5435" y="170051"/>
                    <a:pt x="14166" y="195451"/>
                  </a:cubicBezTo>
                  <a:cubicBezTo>
                    <a:pt x="22897" y="220851"/>
                    <a:pt x="58352" y="288584"/>
                    <a:pt x="63379" y="298638"/>
                  </a:cubicBezTo>
                  <a:cubicBezTo>
                    <a:pt x="68406" y="308692"/>
                    <a:pt x="54648" y="275620"/>
                    <a:pt x="44329" y="255776"/>
                  </a:cubicBezTo>
                  <a:cubicBezTo>
                    <a:pt x="34010" y="235932"/>
                    <a:pt x="7022" y="216088"/>
                    <a:pt x="1466" y="179576"/>
                  </a:cubicBezTo>
                  <a:cubicBezTo>
                    <a:pt x="-4090" y="143064"/>
                    <a:pt x="7817" y="5744"/>
                    <a:pt x="9404" y="1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7" name="フリーフォーム: 図形 1586">
              <a:extLst>
                <a:ext uri="{FF2B5EF4-FFF2-40B4-BE49-F238E27FC236}">
                  <a16:creationId xmlns:a16="http://schemas.microsoft.com/office/drawing/2014/main" id="{22489B6C-1888-48D4-9A4F-71C63685883E}"/>
                </a:ext>
              </a:extLst>
            </p:cNvPr>
            <p:cNvSpPr/>
            <p:nvPr/>
          </p:nvSpPr>
          <p:spPr>
            <a:xfrm>
              <a:off x="5348444" y="7108823"/>
              <a:ext cx="206220" cy="120791"/>
            </a:xfrm>
            <a:custGeom>
              <a:avLst/>
              <a:gdLst>
                <a:gd name="connsiteX0" fmla="*/ 90331 w 206220"/>
                <a:gd name="connsiteY0" fmla="*/ 2 h 120791"/>
                <a:gd name="connsiteX1" fmla="*/ 25244 w 206220"/>
                <a:gd name="connsiteY1" fmla="*/ 96840 h 120791"/>
                <a:gd name="connsiteX2" fmla="*/ 3019 w 206220"/>
                <a:gd name="connsiteY2" fmla="*/ 117477 h 120791"/>
                <a:gd name="connsiteX3" fmla="*/ 39531 w 206220"/>
                <a:gd name="connsiteY3" fmla="*/ 115890 h 120791"/>
                <a:gd name="connsiteX4" fmla="*/ 206219 w 206220"/>
                <a:gd name="connsiteY4" fmla="*/ 120652 h 120791"/>
                <a:gd name="connsiteX5" fmla="*/ 36356 w 206220"/>
                <a:gd name="connsiteY5" fmla="*/ 109540 h 120791"/>
                <a:gd name="connsiteX6" fmla="*/ 3019 w 206220"/>
                <a:gd name="connsiteY6" fmla="*/ 100015 h 120791"/>
                <a:gd name="connsiteX7" fmla="*/ 90331 w 206220"/>
                <a:gd name="connsiteY7" fmla="*/ 2 h 120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6220" h="120791">
                  <a:moveTo>
                    <a:pt x="90331" y="2"/>
                  </a:moveTo>
                  <a:cubicBezTo>
                    <a:pt x="94035" y="-527"/>
                    <a:pt x="39796" y="77261"/>
                    <a:pt x="25244" y="96840"/>
                  </a:cubicBezTo>
                  <a:cubicBezTo>
                    <a:pt x="10692" y="116419"/>
                    <a:pt x="638" y="114302"/>
                    <a:pt x="3019" y="117477"/>
                  </a:cubicBezTo>
                  <a:cubicBezTo>
                    <a:pt x="5400" y="120652"/>
                    <a:pt x="5664" y="115361"/>
                    <a:pt x="39531" y="115890"/>
                  </a:cubicBezTo>
                  <a:cubicBezTo>
                    <a:pt x="73398" y="116419"/>
                    <a:pt x="206748" y="121710"/>
                    <a:pt x="206219" y="120652"/>
                  </a:cubicBezTo>
                  <a:cubicBezTo>
                    <a:pt x="205690" y="119594"/>
                    <a:pt x="70223" y="112979"/>
                    <a:pt x="36356" y="109540"/>
                  </a:cubicBezTo>
                  <a:cubicBezTo>
                    <a:pt x="2489" y="106101"/>
                    <a:pt x="-5183" y="115361"/>
                    <a:pt x="3019" y="100015"/>
                  </a:cubicBezTo>
                  <a:cubicBezTo>
                    <a:pt x="11221" y="84669"/>
                    <a:pt x="86627" y="531"/>
                    <a:pt x="90331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8" name="フリーフォーム: 図形 1587">
              <a:extLst>
                <a:ext uri="{FF2B5EF4-FFF2-40B4-BE49-F238E27FC236}">
                  <a16:creationId xmlns:a16="http://schemas.microsoft.com/office/drawing/2014/main" id="{E8FF9D88-1785-493B-99E6-65C779C35CE4}"/>
                </a:ext>
              </a:extLst>
            </p:cNvPr>
            <p:cNvSpPr/>
            <p:nvPr/>
          </p:nvSpPr>
          <p:spPr>
            <a:xfrm>
              <a:off x="5391133" y="7078615"/>
              <a:ext cx="303269" cy="114474"/>
            </a:xfrm>
            <a:custGeom>
              <a:avLst/>
              <a:gdLst>
                <a:gd name="connsiteX0" fmla="*/ 303230 w 303269"/>
                <a:gd name="connsiteY0" fmla="*/ 48 h 114474"/>
                <a:gd name="connsiteX1" fmla="*/ 182580 w 303269"/>
                <a:gd name="connsiteY1" fmla="*/ 95298 h 114474"/>
                <a:gd name="connsiteX2" fmla="*/ 133367 w 303269"/>
                <a:gd name="connsiteY2" fmla="*/ 106410 h 114474"/>
                <a:gd name="connsiteX3" fmla="*/ 17 w 303269"/>
                <a:gd name="connsiteY3" fmla="*/ 114348 h 114474"/>
                <a:gd name="connsiteX4" fmla="*/ 142892 w 303269"/>
                <a:gd name="connsiteY4" fmla="*/ 100060 h 114474"/>
                <a:gd name="connsiteX5" fmla="*/ 195280 w 303269"/>
                <a:gd name="connsiteY5" fmla="*/ 82598 h 114474"/>
                <a:gd name="connsiteX6" fmla="*/ 303230 w 303269"/>
                <a:gd name="connsiteY6" fmla="*/ 48 h 11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3269" h="114474">
                  <a:moveTo>
                    <a:pt x="303230" y="48"/>
                  </a:moveTo>
                  <a:cubicBezTo>
                    <a:pt x="301113" y="2165"/>
                    <a:pt x="210891" y="77571"/>
                    <a:pt x="182580" y="95298"/>
                  </a:cubicBezTo>
                  <a:cubicBezTo>
                    <a:pt x="154269" y="113025"/>
                    <a:pt x="163794" y="103235"/>
                    <a:pt x="133367" y="106410"/>
                  </a:cubicBezTo>
                  <a:cubicBezTo>
                    <a:pt x="102940" y="109585"/>
                    <a:pt x="-1571" y="115406"/>
                    <a:pt x="17" y="114348"/>
                  </a:cubicBezTo>
                  <a:cubicBezTo>
                    <a:pt x="1605" y="113290"/>
                    <a:pt x="110348" y="105352"/>
                    <a:pt x="142892" y="100060"/>
                  </a:cubicBezTo>
                  <a:cubicBezTo>
                    <a:pt x="175436" y="94768"/>
                    <a:pt x="169880" y="99267"/>
                    <a:pt x="195280" y="82598"/>
                  </a:cubicBezTo>
                  <a:cubicBezTo>
                    <a:pt x="220680" y="65929"/>
                    <a:pt x="305347" y="-2069"/>
                    <a:pt x="303230" y="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9" name="フリーフォーム: 図形 1588">
              <a:extLst>
                <a:ext uri="{FF2B5EF4-FFF2-40B4-BE49-F238E27FC236}">
                  <a16:creationId xmlns:a16="http://schemas.microsoft.com/office/drawing/2014/main" id="{63C3CB0A-8D40-480D-A210-EEA96A5C7C2C}"/>
                </a:ext>
              </a:extLst>
            </p:cNvPr>
            <p:cNvSpPr/>
            <p:nvPr/>
          </p:nvSpPr>
          <p:spPr>
            <a:xfrm>
              <a:off x="5401669" y="7081691"/>
              <a:ext cx="302298" cy="70011"/>
            </a:xfrm>
            <a:custGeom>
              <a:avLst/>
              <a:gdLst>
                <a:gd name="connsiteX0" fmla="*/ 302219 w 302298"/>
                <a:gd name="connsiteY0" fmla="*/ 147 h 70011"/>
                <a:gd name="connsiteX1" fmla="*/ 173631 w 302298"/>
                <a:gd name="connsiteY1" fmla="*/ 8084 h 70011"/>
                <a:gd name="connsiteX2" fmla="*/ 146644 w 302298"/>
                <a:gd name="connsiteY2" fmla="*/ 38247 h 70011"/>
                <a:gd name="connsiteX3" fmla="*/ 111719 w 302298"/>
                <a:gd name="connsiteY3" fmla="*/ 55709 h 70011"/>
                <a:gd name="connsiteX4" fmla="*/ 594 w 302298"/>
                <a:gd name="connsiteY4" fmla="*/ 69997 h 70011"/>
                <a:gd name="connsiteX5" fmla="*/ 165694 w 302298"/>
                <a:gd name="connsiteY5" fmla="*/ 57297 h 70011"/>
                <a:gd name="connsiteX6" fmla="*/ 192681 w 302298"/>
                <a:gd name="connsiteY6" fmla="*/ 12847 h 70011"/>
                <a:gd name="connsiteX7" fmla="*/ 302219 w 302298"/>
                <a:gd name="connsiteY7" fmla="*/ 147 h 70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2298" h="70011">
                  <a:moveTo>
                    <a:pt x="302219" y="147"/>
                  </a:moveTo>
                  <a:cubicBezTo>
                    <a:pt x="299044" y="-647"/>
                    <a:pt x="199560" y="1734"/>
                    <a:pt x="173631" y="8084"/>
                  </a:cubicBezTo>
                  <a:cubicBezTo>
                    <a:pt x="147702" y="14434"/>
                    <a:pt x="156963" y="30310"/>
                    <a:pt x="146644" y="38247"/>
                  </a:cubicBezTo>
                  <a:cubicBezTo>
                    <a:pt x="136325" y="46184"/>
                    <a:pt x="136061" y="50417"/>
                    <a:pt x="111719" y="55709"/>
                  </a:cubicBezTo>
                  <a:cubicBezTo>
                    <a:pt x="87377" y="61001"/>
                    <a:pt x="-8402" y="69732"/>
                    <a:pt x="594" y="69997"/>
                  </a:cubicBezTo>
                  <a:cubicBezTo>
                    <a:pt x="9590" y="70262"/>
                    <a:pt x="133680" y="66822"/>
                    <a:pt x="165694" y="57297"/>
                  </a:cubicBezTo>
                  <a:cubicBezTo>
                    <a:pt x="197708" y="47772"/>
                    <a:pt x="172837" y="21578"/>
                    <a:pt x="192681" y="12847"/>
                  </a:cubicBezTo>
                  <a:cubicBezTo>
                    <a:pt x="212525" y="4116"/>
                    <a:pt x="305394" y="941"/>
                    <a:pt x="302219" y="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0" name="フリーフォーム: 図形 1589">
              <a:extLst>
                <a:ext uri="{FF2B5EF4-FFF2-40B4-BE49-F238E27FC236}">
                  <a16:creationId xmlns:a16="http://schemas.microsoft.com/office/drawing/2014/main" id="{4C111377-BC4E-4459-B2F0-5FF008970055}"/>
                </a:ext>
              </a:extLst>
            </p:cNvPr>
            <p:cNvSpPr/>
            <p:nvPr/>
          </p:nvSpPr>
          <p:spPr>
            <a:xfrm>
              <a:off x="5312575" y="7216611"/>
              <a:ext cx="56358" cy="359524"/>
            </a:xfrm>
            <a:custGeom>
              <a:avLst/>
              <a:gdLst>
                <a:gd name="connsiteX0" fmla="*/ 50000 w 56358"/>
                <a:gd name="connsiteY0" fmla="*/ 164 h 359524"/>
                <a:gd name="connsiteX1" fmla="*/ 51588 w 56358"/>
                <a:gd name="connsiteY1" fmla="*/ 155739 h 359524"/>
                <a:gd name="connsiteX2" fmla="*/ 788 w 56358"/>
                <a:gd name="connsiteY2" fmla="*/ 358939 h 359524"/>
                <a:gd name="connsiteX3" fmla="*/ 23013 w 56358"/>
                <a:gd name="connsiteY3" fmla="*/ 214477 h 359524"/>
                <a:gd name="connsiteX4" fmla="*/ 54763 w 56358"/>
                <a:gd name="connsiteY4" fmla="*/ 127164 h 359524"/>
                <a:gd name="connsiteX5" fmla="*/ 50000 w 56358"/>
                <a:gd name="connsiteY5" fmla="*/ 164 h 35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358" h="359524">
                  <a:moveTo>
                    <a:pt x="50000" y="164"/>
                  </a:moveTo>
                  <a:cubicBezTo>
                    <a:pt x="49471" y="4927"/>
                    <a:pt x="59790" y="95943"/>
                    <a:pt x="51588" y="155739"/>
                  </a:cubicBezTo>
                  <a:cubicBezTo>
                    <a:pt x="43386" y="215535"/>
                    <a:pt x="5550" y="349149"/>
                    <a:pt x="788" y="358939"/>
                  </a:cubicBezTo>
                  <a:cubicBezTo>
                    <a:pt x="-3974" y="368729"/>
                    <a:pt x="14017" y="253106"/>
                    <a:pt x="23013" y="214477"/>
                  </a:cubicBezTo>
                  <a:cubicBezTo>
                    <a:pt x="32009" y="175848"/>
                    <a:pt x="49471" y="158649"/>
                    <a:pt x="54763" y="127164"/>
                  </a:cubicBezTo>
                  <a:cubicBezTo>
                    <a:pt x="60055" y="95679"/>
                    <a:pt x="50529" y="-4599"/>
                    <a:pt x="50000" y="1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1" name="フリーフォーム: 図形 1590">
              <a:extLst>
                <a:ext uri="{FF2B5EF4-FFF2-40B4-BE49-F238E27FC236}">
                  <a16:creationId xmlns:a16="http://schemas.microsoft.com/office/drawing/2014/main" id="{4DA79328-B912-421A-A8D8-0817DDF98156}"/>
                </a:ext>
              </a:extLst>
            </p:cNvPr>
            <p:cNvSpPr/>
            <p:nvPr/>
          </p:nvSpPr>
          <p:spPr>
            <a:xfrm>
              <a:off x="5277476" y="7229944"/>
              <a:ext cx="89497" cy="407011"/>
            </a:xfrm>
            <a:custGeom>
              <a:avLst/>
              <a:gdLst>
                <a:gd name="connsiteX0" fmla="*/ 75574 w 89497"/>
                <a:gd name="connsiteY0" fmla="*/ 4294 h 407011"/>
                <a:gd name="connsiteX1" fmla="*/ 37474 w 89497"/>
                <a:gd name="connsiteY1" fmla="*/ 251944 h 407011"/>
                <a:gd name="connsiteX2" fmla="*/ 15249 w 89497"/>
                <a:gd name="connsiteY2" fmla="*/ 371006 h 407011"/>
                <a:gd name="connsiteX3" fmla="*/ 10487 w 89497"/>
                <a:gd name="connsiteY3" fmla="*/ 405931 h 407011"/>
                <a:gd name="connsiteX4" fmla="*/ 2549 w 89497"/>
                <a:gd name="connsiteY4" fmla="*/ 339256 h 407011"/>
                <a:gd name="connsiteX5" fmla="*/ 59699 w 89497"/>
                <a:gd name="connsiteY5" fmla="*/ 177331 h 407011"/>
                <a:gd name="connsiteX6" fmla="*/ 88274 w 89497"/>
                <a:gd name="connsiteY6" fmla="*/ 99544 h 407011"/>
                <a:gd name="connsiteX7" fmla="*/ 75574 w 89497"/>
                <a:gd name="connsiteY7" fmla="*/ 4294 h 407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497" h="407011">
                  <a:moveTo>
                    <a:pt x="75574" y="4294"/>
                  </a:moveTo>
                  <a:cubicBezTo>
                    <a:pt x="67107" y="29694"/>
                    <a:pt x="47528" y="190825"/>
                    <a:pt x="37474" y="251944"/>
                  </a:cubicBezTo>
                  <a:cubicBezTo>
                    <a:pt x="27420" y="313063"/>
                    <a:pt x="19747" y="345342"/>
                    <a:pt x="15249" y="371006"/>
                  </a:cubicBezTo>
                  <a:cubicBezTo>
                    <a:pt x="10751" y="396670"/>
                    <a:pt x="12604" y="411223"/>
                    <a:pt x="10487" y="405931"/>
                  </a:cubicBezTo>
                  <a:cubicBezTo>
                    <a:pt x="8370" y="400639"/>
                    <a:pt x="-5653" y="377356"/>
                    <a:pt x="2549" y="339256"/>
                  </a:cubicBezTo>
                  <a:cubicBezTo>
                    <a:pt x="10751" y="301156"/>
                    <a:pt x="45412" y="217283"/>
                    <a:pt x="59699" y="177331"/>
                  </a:cubicBezTo>
                  <a:cubicBezTo>
                    <a:pt x="73986" y="137379"/>
                    <a:pt x="83776" y="125738"/>
                    <a:pt x="88274" y="99544"/>
                  </a:cubicBezTo>
                  <a:cubicBezTo>
                    <a:pt x="92772" y="73350"/>
                    <a:pt x="84041" y="-21106"/>
                    <a:pt x="75574" y="42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2" name="フリーフォーム: 図形 1591">
              <a:extLst>
                <a:ext uri="{FF2B5EF4-FFF2-40B4-BE49-F238E27FC236}">
                  <a16:creationId xmlns:a16="http://schemas.microsoft.com/office/drawing/2014/main" id="{548371A7-1915-4AC7-AF89-7220D74B5C81}"/>
                </a:ext>
              </a:extLst>
            </p:cNvPr>
            <p:cNvSpPr/>
            <p:nvPr/>
          </p:nvSpPr>
          <p:spPr>
            <a:xfrm>
              <a:off x="5601774" y="7100827"/>
              <a:ext cx="130783" cy="211050"/>
            </a:xfrm>
            <a:custGeom>
              <a:avLst/>
              <a:gdLst>
                <a:gd name="connsiteX0" fmla="*/ 130689 w 130783"/>
                <a:gd name="connsiteY0" fmla="*/ 61 h 211050"/>
                <a:gd name="connsiteX1" fmla="*/ 25914 w 130783"/>
                <a:gd name="connsiteY1" fmla="*/ 73086 h 211050"/>
                <a:gd name="connsiteX2" fmla="*/ 29089 w 130783"/>
                <a:gd name="connsiteY2" fmla="*/ 208023 h 211050"/>
                <a:gd name="connsiteX3" fmla="*/ 19564 w 130783"/>
                <a:gd name="connsiteY3" fmla="*/ 160398 h 211050"/>
                <a:gd name="connsiteX4" fmla="*/ 5276 w 130783"/>
                <a:gd name="connsiteY4" fmla="*/ 84198 h 211050"/>
                <a:gd name="connsiteX5" fmla="*/ 130689 w 130783"/>
                <a:gd name="connsiteY5" fmla="*/ 61 h 21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783" h="211050">
                  <a:moveTo>
                    <a:pt x="130689" y="61"/>
                  </a:moveTo>
                  <a:cubicBezTo>
                    <a:pt x="134129" y="-1791"/>
                    <a:pt x="42847" y="38426"/>
                    <a:pt x="25914" y="73086"/>
                  </a:cubicBezTo>
                  <a:cubicBezTo>
                    <a:pt x="8981" y="107746"/>
                    <a:pt x="30147" y="193471"/>
                    <a:pt x="29089" y="208023"/>
                  </a:cubicBezTo>
                  <a:cubicBezTo>
                    <a:pt x="28031" y="222575"/>
                    <a:pt x="23533" y="181036"/>
                    <a:pt x="19564" y="160398"/>
                  </a:cubicBezTo>
                  <a:cubicBezTo>
                    <a:pt x="15595" y="139760"/>
                    <a:pt x="-11128" y="113038"/>
                    <a:pt x="5276" y="84198"/>
                  </a:cubicBezTo>
                  <a:cubicBezTo>
                    <a:pt x="21680" y="55359"/>
                    <a:pt x="127249" y="1913"/>
                    <a:pt x="130689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3" name="フリーフォーム: 図形 1592">
              <a:extLst>
                <a:ext uri="{FF2B5EF4-FFF2-40B4-BE49-F238E27FC236}">
                  <a16:creationId xmlns:a16="http://schemas.microsoft.com/office/drawing/2014/main" id="{B8068565-EE26-4E7C-B38D-6FD2C4D10A70}"/>
                </a:ext>
              </a:extLst>
            </p:cNvPr>
            <p:cNvSpPr/>
            <p:nvPr/>
          </p:nvSpPr>
          <p:spPr>
            <a:xfrm>
              <a:off x="5462079" y="7177081"/>
              <a:ext cx="139303" cy="265446"/>
            </a:xfrm>
            <a:custGeom>
              <a:avLst/>
              <a:gdLst>
                <a:gd name="connsiteX0" fmla="*/ 138621 w 139303"/>
                <a:gd name="connsiteY0" fmla="*/ 7 h 265446"/>
                <a:gd name="connsiteX1" fmla="*/ 98934 w 139303"/>
                <a:gd name="connsiteY1" fmla="*/ 139707 h 265446"/>
                <a:gd name="connsiteX2" fmla="*/ 89409 w 139303"/>
                <a:gd name="connsiteY2" fmla="*/ 173044 h 265446"/>
                <a:gd name="connsiteX3" fmla="*/ 509 w 139303"/>
                <a:gd name="connsiteY3" fmla="*/ 265119 h 265446"/>
                <a:gd name="connsiteX4" fmla="*/ 56071 w 139303"/>
                <a:gd name="connsiteY4" fmla="*/ 201619 h 265446"/>
                <a:gd name="connsiteX5" fmla="*/ 119571 w 139303"/>
                <a:gd name="connsiteY5" fmla="*/ 146057 h 265446"/>
                <a:gd name="connsiteX6" fmla="*/ 138621 w 139303"/>
                <a:gd name="connsiteY6" fmla="*/ 7 h 26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303" h="265446">
                  <a:moveTo>
                    <a:pt x="138621" y="7"/>
                  </a:moveTo>
                  <a:cubicBezTo>
                    <a:pt x="135182" y="-1051"/>
                    <a:pt x="107136" y="110868"/>
                    <a:pt x="98934" y="139707"/>
                  </a:cubicBezTo>
                  <a:cubicBezTo>
                    <a:pt x="90732" y="168547"/>
                    <a:pt x="105813" y="152142"/>
                    <a:pt x="89409" y="173044"/>
                  </a:cubicBezTo>
                  <a:cubicBezTo>
                    <a:pt x="73005" y="193946"/>
                    <a:pt x="6065" y="260357"/>
                    <a:pt x="509" y="265119"/>
                  </a:cubicBezTo>
                  <a:cubicBezTo>
                    <a:pt x="-5047" y="269882"/>
                    <a:pt x="36227" y="221463"/>
                    <a:pt x="56071" y="201619"/>
                  </a:cubicBezTo>
                  <a:cubicBezTo>
                    <a:pt x="75915" y="181775"/>
                    <a:pt x="107136" y="175690"/>
                    <a:pt x="119571" y="146057"/>
                  </a:cubicBezTo>
                  <a:cubicBezTo>
                    <a:pt x="132006" y="116424"/>
                    <a:pt x="142060" y="1065"/>
                    <a:pt x="138621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4" name="フリーフォーム: 図形 1593">
              <a:extLst>
                <a:ext uri="{FF2B5EF4-FFF2-40B4-BE49-F238E27FC236}">
                  <a16:creationId xmlns:a16="http://schemas.microsoft.com/office/drawing/2014/main" id="{C1F577F6-336E-4FE5-B450-70968A3FC990}"/>
                </a:ext>
              </a:extLst>
            </p:cNvPr>
            <p:cNvSpPr/>
            <p:nvPr/>
          </p:nvSpPr>
          <p:spPr>
            <a:xfrm>
              <a:off x="5420306" y="7351654"/>
              <a:ext cx="204241" cy="410377"/>
            </a:xfrm>
            <a:custGeom>
              <a:avLst/>
              <a:gdLst>
                <a:gd name="connsiteX0" fmla="*/ 204207 w 204241"/>
                <a:gd name="connsiteY0" fmla="*/ 59 h 410377"/>
                <a:gd name="connsiteX1" fmla="*/ 123244 w 204241"/>
                <a:gd name="connsiteY1" fmla="*/ 87371 h 410377"/>
                <a:gd name="connsiteX2" fmla="*/ 64507 w 204241"/>
                <a:gd name="connsiteY2" fmla="*/ 204846 h 410377"/>
                <a:gd name="connsiteX3" fmla="*/ 34344 w 204241"/>
                <a:gd name="connsiteY3" fmla="*/ 249296 h 410377"/>
                <a:gd name="connsiteX4" fmla="*/ 2594 w 204241"/>
                <a:gd name="connsiteY4" fmla="*/ 406459 h 410377"/>
                <a:gd name="connsiteX5" fmla="*/ 12119 w 204241"/>
                <a:gd name="connsiteY5" fmla="*/ 347721 h 410377"/>
                <a:gd name="connsiteX6" fmla="*/ 93082 w 204241"/>
                <a:gd name="connsiteY6" fmla="*/ 184209 h 410377"/>
                <a:gd name="connsiteX7" fmla="*/ 132769 w 204241"/>
                <a:gd name="connsiteY7" fmla="*/ 100071 h 410377"/>
                <a:gd name="connsiteX8" fmla="*/ 204207 w 204241"/>
                <a:gd name="connsiteY8" fmla="*/ 59 h 410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241" h="410377">
                  <a:moveTo>
                    <a:pt x="204207" y="59"/>
                  </a:moveTo>
                  <a:cubicBezTo>
                    <a:pt x="202619" y="-2058"/>
                    <a:pt x="146527" y="53240"/>
                    <a:pt x="123244" y="87371"/>
                  </a:cubicBezTo>
                  <a:cubicBezTo>
                    <a:pt x="99961" y="121502"/>
                    <a:pt x="79324" y="177858"/>
                    <a:pt x="64507" y="204846"/>
                  </a:cubicBezTo>
                  <a:cubicBezTo>
                    <a:pt x="49690" y="231834"/>
                    <a:pt x="44663" y="215694"/>
                    <a:pt x="34344" y="249296"/>
                  </a:cubicBezTo>
                  <a:cubicBezTo>
                    <a:pt x="24025" y="282898"/>
                    <a:pt x="6298" y="390055"/>
                    <a:pt x="2594" y="406459"/>
                  </a:cubicBezTo>
                  <a:cubicBezTo>
                    <a:pt x="-1110" y="422863"/>
                    <a:pt x="-2962" y="384763"/>
                    <a:pt x="12119" y="347721"/>
                  </a:cubicBezTo>
                  <a:cubicBezTo>
                    <a:pt x="27200" y="310679"/>
                    <a:pt x="72974" y="225484"/>
                    <a:pt x="93082" y="184209"/>
                  </a:cubicBezTo>
                  <a:cubicBezTo>
                    <a:pt x="113190" y="142934"/>
                    <a:pt x="113454" y="129704"/>
                    <a:pt x="132769" y="100071"/>
                  </a:cubicBezTo>
                  <a:cubicBezTo>
                    <a:pt x="152083" y="70438"/>
                    <a:pt x="205795" y="2176"/>
                    <a:pt x="204207" y="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5" name="フリーフォーム: 図形 1594">
              <a:extLst>
                <a:ext uri="{FF2B5EF4-FFF2-40B4-BE49-F238E27FC236}">
                  <a16:creationId xmlns:a16="http://schemas.microsoft.com/office/drawing/2014/main" id="{8D92DED2-EE6C-4A50-B5F0-23A2265E4FCB}"/>
                </a:ext>
              </a:extLst>
            </p:cNvPr>
            <p:cNvSpPr/>
            <p:nvPr/>
          </p:nvSpPr>
          <p:spPr>
            <a:xfrm>
              <a:off x="5427462" y="7311002"/>
              <a:ext cx="188500" cy="421161"/>
            </a:xfrm>
            <a:custGeom>
              <a:avLst/>
              <a:gdLst>
                <a:gd name="connsiteX0" fmla="*/ 187526 w 188500"/>
                <a:gd name="connsiteY0" fmla="*/ 4198 h 421161"/>
                <a:gd name="connsiteX1" fmla="*/ 95451 w 188500"/>
                <a:gd name="connsiteY1" fmla="*/ 113736 h 421161"/>
                <a:gd name="connsiteX2" fmla="*/ 43063 w 188500"/>
                <a:gd name="connsiteY2" fmla="*/ 234386 h 421161"/>
                <a:gd name="connsiteX3" fmla="*/ 28776 w 188500"/>
                <a:gd name="connsiteY3" fmla="*/ 293123 h 421161"/>
                <a:gd name="connsiteX4" fmla="*/ 3376 w 188500"/>
                <a:gd name="connsiteY4" fmla="*/ 420123 h 421161"/>
                <a:gd name="connsiteX5" fmla="*/ 3376 w 188500"/>
                <a:gd name="connsiteY5" fmla="*/ 348686 h 421161"/>
                <a:gd name="connsiteX6" fmla="*/ 31951 w 188500"/>
                <a:gd name="connsiteY6" fmla="*/ 266136 h 421161"/>
                <a:gd name="connsiteX7" fmla="*/ 187526 w 188500"/>
                <a:gd name="connsiteY7" fmla="*/ 4198 h 421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500" h="421161">
                  <a:moveTo>
                    <a:pt x="187526" y="4198"/>
                  </a:moveTo>
                  <a:cubicBezTo>
                    <a:pt x="198109" y="-21202"/>
                    <a:pt x="119528" y="75371"/>
                    <a:pt x="95451" y="113736"/>
                  </a:cubicBezTo>
                  <a:cubicBezTo>
                    <a:pt x="71374" y="152101"/>
                    <a:pt x="54175" y="204488"/>
                    <a:pt x="43063" y="234386"/>
                  </a:cubicBezTo>
                  <a:cubicBezTo>
                    <a:pt x="31951" y="264284"/>
                    <a:pt x="35390" y="262167"/>
                    <a:pt x="28776" y="293123"/>
                  </a:cubicBezTo>
                  <a:cubicBezTo>
                    <a:pt x="22162" y="324079"/>
                    <a:pt x="7609" y="410863"/>
                    <a:pt x="3376" y="420123"/>
                  </a:cubicBezTo>
                  <a:cubicBezTo>
                    <a:pt x="-857" y="429383"/>
                    <a:pt x="-1386" y="374350"/>
                    <a:pt x="3376" y="348686"/>
                  </a:cubicBezTo>
                  <a:cubicBezTo>
                    <a:pt x="8138" y="323022"/>
                    <a:pt x="4699" y="316407"/>
                    <a:pt x="31951" y="266136"/>
                  </a:cubicBezTo>
                  <a:cubicBezTo>
                    <a:pt x="59203" y="215865"/>
                    <a:pt x="176943" y="29598"/>
                    <a:pt x="187526" y="4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6" name="フリーフォーム: 図形 1595">
              <a:extLst>
                <a:ext uri="{FF2B5EF4-FFF2-40B4-BE49-F238E27FC236}">
                  <a16:creationId xmlns:a16="http://schemas.microsoft.com/office/drawing/2014/main" id="{6A777132-54A3-4EB6-B027-72C1AA7E6463}"/>
                </a:ext>
              </a:extLst>
            </p:cNvPr>
            <p:cNvSpPr/>
            <p:nvPr/>
          </p:nvSpPr>
          <p:spPr>
            <a:xfrm>
              <a:off x="5272001" y="6686497"/>
              <a:ext cx="133532" cy="266147"/>
            </a:xfrm>
            <a:custGeom>
              <a:avLst/>
              <a:gdLst>
                <a:gd name="connsiteX0" fmla="*/ 133437 w 133532"/>
                <a:gd name="connsiteY0" fmla="*/ 53 h 266147"/>
                <a:gd name="connsiteX1" fmla="*/ 74699 w 133532"/>
                <a:gd name="connsiteY1" fmla="*/ 100066 h 266147"/>
                <a:gd name="connsiteX2" fmla="*/ 42949 w 133532"/>
                <a:gd name="connsiteY2" fmla="*/ 149278 h 266147"/>
                <a:gd name="connsiteX3" fmla="*/ 87 w 133532"/>
                <a:gd name="connsiteY3" fmla="*/ 265166 h 266147"/>
                <a:gd name="connsiteX4" fmla="*/ 33424 w 133532"/>
                <a:gd name="connsiteY4" fmla="*/ 200078 h 266147"/>
                <a:gd name="connsiteX5" fmla="*/ 87399 w 133532"/>
                <a:gd name="connsiteY5" fmla="*/ 114353 h 266147"/>
                <a:gd name="connsiteX6" fmla="*/ 133437 w 133532"/>
                <a:gd name="connsiteY6" fmla="*/ 53 h 266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532" h="266147">
                  <a:moveTo>
                    <a:pt x="133437" y="53"/>
                  </a:moveTo>
                  <a:cubicBezTo>
                    <a:pt x="131320" y="-2328"/>
                    <a:pt x="89780" y="75195"/>
                    <a:pt x="74699" y="100066"/>
                  </a:cubicBezTo>
                  <a:cubicBezTo>
                    <a:pt x="59618" y="124937"/>
                    <a:pt x="55384" y="121761"/>
                    <a:pt x="42949" y="149278"/>
                  </a:cubicBezTo>
                  <a:cubicBezTo>
                    <a:pt x="30514" y="176795"/>
                    <a:pt x="1674" y="256699"/>
                    <a:pt x="87" y="265166"/>
                  </a:cubicBezTo>
                  <a:cubicBezTo>
                    <a:pt x="-1500" y="273633"/>
                    <a:pt x="18872" y="225214"/>
                    <a:pt x="33424" y="200078"/>
                  </a:cubicBezTo>
                  <a:cubicBezTo>
                    <a:pt x="47976" y="174943"/>
                    <a:pt x="72847" y="143457"/>
                    <a:pt x="87399" y="114353"/>
                  </a:cubicBezTo>
                  <a:cubicBezTo>
                    <a:pt x="101951" y="85249"/>
                    <a:pt x="135554" y="2434"/>
                    <a:pt x="133437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7" name="フリーフォーム: 図形 1596">
              <a:extLst>
                <a:ext uri="{FF2B5EF4-FFF2-40B4-BE49-F238E27FC236}">
                  <a16:creationId xmlns:a16="http://schemas.microsoft.com/office/drawing/2014/main" id="{7CE0DD17-CC38-4C9F-AA56-EB47FD27314D}"/>
                </a:ext>
              </a:extLst>
            </p:cNvPr>
            <p:cNvSpPr/>
            <p:nvPr/>
          </p:nvSpPr>
          <p:spPr>
            <a:xfrm>
              <a:off x="5049211" y="6629366"/>
              <a:ext cx="383279" cy="652739"/>
            </a:xfrm>
            <a:custGeom>
              <a:avLst/>
              <a:gdLst>
                <a:gd name="connsiteX0" fmla="*/ 383214 w 383279"/>
                <a:gd name="connsiteY0" fmla="*/ 34 h 652739"/>
                <a:gd name="connsiteX1" fmla="*/ 276852 w 383279"/>
                <a:gd name="connsiteY1" fmla="*/ 120684 h 652739"/>
                <a:gd name="connsiteX2" fmla="*/ 214939 w 383279"/>
                <a:gd name="connsiteY2" fmla="*/ 296897 h 652739"/>
                <a:gd name="connsiteX3" fmla="*/ 94289 w 383279"/>
                <a:gd name="connsiteY3" fmla="*/ 500097 h 652739"/>
                <a:gd name="connsiteX4" fmla="*/ 32377 w 383279"/>
                <a:gd name="connsiteY4" fmla="*/ 601697 h 652739"/>
                <a:gd name="connsiteX5" fmla="*/ 627 w 383279"/>
                <a:gd name="connsiteY5" fmla="*/ 652497 h 652739"/>
                <a:gd name="connsiteX6" fmla="*/ 59364 w 383279"/>
                <a:gd name="connsiteY6" fmla="*/ 582647 h 652739"/>
                <a:gd name="connsiteX7" fmla="*/ 173664 w 383279"/>
                <a:gd name="connsiteY7" fmla="*/ 412784 h 652739"/>
                <a:gd name="connsiteX8" fmla="*/ 291139 w 383279"/>
                <a:gd name="connsiteY8" fmla="*/ 131797 h 652739"/>
                <a:gd name="connsiteX9" fmla="*/ 383214 w 383279"/>
                <a:gd name="connsiteY9" fmla="*/ 34 h 652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3279" h="652739">
                  <a:moveTo>
                    <a:pt x="383214" y="34"/>
                  </a:moveTo>
                  <a:cubicBezTo>
                    <a:pt x="380833" y="-1818"/>
                    <a:pt x="304898" y="71207"/>
                    <a:pt x="276852" y="120684"/>
                  </a:cubicBezTo>
                  <a:cubicBezTo>
                    <a:pt x="248806" y="170161"/>
                    <a:pt x="245366" y="233662"/>
                    <a:pt x="214939" y="296897"/>
                  </a:cubicBezTo>
                  <a:cubicBezTo>
                    <a:pt x="184512" y="360132"/>
                    <a:pt x="124716" y="449297"/>
                    <a:pt x="94289" y="500097"/>
                  </a:cubicBezTo>
                  <a:cubicBezTo>
                    <a:pt x="63862" y="550897"/>
                    <a:pt x="47987" y="576297"/>
                    <a:pt x="32377" y="601697"/>
                  </a:cubicBezTo>
                  <a:cubicBezTo>
                    <a:pt x="16767" y="627097"/>
                    <a:pt x="-3871" y="655672"/>
                    <a:pt x="627" y="652497"/>
                  </a:cubicBezTo>
                  <a:cubicBezTo>
                    <a:pt x="5125" y="649322"/>
                    <a:pt x="30525" y="622599"/>
                    <a:pt x="59364" y="582647"/>
                  </a:cubicBezTo>
                  <a:cubicBezTo>
                    <a:pt x="88203" y="542695"/>
                    <a:pt x="135035" y="487926"/>
                    <a:pt x="173664" y="412784"/>
                  </a:cubicBezTo>
                  <a:cubicBezTo>
                    <a:pt x="212293" y="337642"/>
                    <a:pt x="259653" y="194768"/>
                    <a:pt x="291139" y="131797"/>
                  </a:cubicBezTo>
                  <a:cubicBezTo>
                    <a:pt x="322624" y="68826"/>
                    <a:pt x="385595" y="1886"/>
                    <a:pt x="383214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8" name="フリーフォーム: 図形 1597">
              <a:extLst>
                <a:ext uri="{FF2B5EF4-FFF2-40B4-BE49-F238E27FC236}">
                  <a16:creationId xmlns:a16="http://schemas.microsoft.com/office/drawing/2014/main" id="{9EF69E26-B527-4462-9E46-E10F67B08797}"/>
                </a:ext>
              </a:extLst>
            </p:cNvPr>
            <p:cNvSpPr/>
            <p:nvPr/>
          </p:nvSpPr>
          <p:spPr>
            <a:xfrm>
              <a:off x="5932928" y="7389131"/>
              <a:ext cx="173205" cy="422896"/>
            </a:xfrm>
            <a:custGeom>
              <a:avLst/>
              <a:gdLst>
                <a:gd name="connsiteX0" fmla="*/ 172597 w 173205"/>
                <a:gd name="connsiteY0" fmla="*/ 682 h 422896"/>
                <a:gd name="connsiteX1" fmla="*/ 123385 w 173205"/>
                <a:gd name="connsiteY1" fmla="*/ 118157 h 422896"/>
                <a:gd name="connsiteX2" fmla="*/ 110685 w 173205"/>
                <a:gd name="connsiteY2" fmla="*/ 141969 h 422896"/>
                <a:gd name="connsiteX3" fmla="*/ 83697 w 173205"/>
                <a:gd name="connsiteY3" fmla="*/ 232457 h 422896"/>
                <a:gd name="connsiteX4" fmla="*/ 50360 w 173205"/>
                <a:gd name="connsiteY4" fmla="*/ 334057 h 422896"/>
                <a:gd name="connsiteX5" fmla="*/ 1147 w 173205"/>
                <a:gd name="connsiteY5" fmla="*/ 421369 h 422896"/>
                <a:gd name="connsiteX6" fmla="*/ 20197 w 173205"/>
                <a:gd name="connsiteY6" fmla="*/ 378507 h 422896"/>
                <a:gd name="connsiteX7" fmla="*/ 70997 w 173205"/>
                <a:gd name="connsiteY7" fmla="*/ 241982 h 422896"/>
                <a:gd name="connsiteX8" fmla="*/ 85285 w 173205"/>
                <a:gd name="connsiteY8" fmla="*/ 178482 h 422896"/>
                <a:gd name="connsiteX9" fmla="*/ 172597 w 173205"/>
                <a:gd name="connsiteY9" fmla="*/ 682 h 422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3205" h="422896">
                  <a:moveTo>
                    <a:pt x="172597" y="682"/>
                  </a:moveTo>
                  <a:cubicBezTo>
                    <a:pt x="178947" y="-9372"/>
                    <a:pt x="133704" y="94609"/>
                    <a:pt x="123385" y="118157"/>
                  </a:cubicBezTo>
                  <a:cubicBezTo>
                    <a:pt x="113066" y="141705"/>
                    <a:pt x="117300" y="122919"/>
                    <a:pt x="110685" y="141969"/>
                  </a:cubicBezTo>
                  <a:cubicBezTo>
                    <a:pt x="104070" y="161019"/>
                    <a:pt x="93751" y="200442"/>
                    <a:pt x="83697" y="232457"/>
                  </a:cubicBezTo>
                  <a:cubicBezTo>
                    <a:pt x="73643" y="264472"/>
                    <a:pt x="64118" y="302572"/>
                    <a:pt x="50360" y="334057"/>
                  </a:cubicBezTo>
                  <a:cubicBezTo>
                    <a:pt x="36602" y="365542"/>
                    <a:pt x="6174" y="413961"/>
                    <a:pt x="1147" y="421369"/>
                  </a:cubicBezTo>
                  <a:cubicBezTo>
                    <a:pt x="-3880" y="428777"/>
                    <a:pt x="8555" y="408405"/>
                    <a:pt x="20197" y="378507"/>
                  </a:cubicBezTo>
                  <a:cubicBezTo>
                    <a:pt x="31839" y="348609"/>
                    <a:pt x="60149" y="275320"/>
                    <a:pt x="70997" y="241982"/>
                  </a:cubicBezTo>
                  <a:cubicBezTo>
                    <a:pt x="81845" y="208645"/>
                    <a:pt x="69939" y="215259"/>
                    <a:pt x="85285" y="178482"/>
                  </a:cubicBezTo>
                  <a:cubicBezTo>
                    <a:pt x="100631" y="141705"/>
                    <a:pt x="166247" y="10736"/>
                    <a:pt x="172597" y="6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9" name="フリーフォーム: 図形 1598">
              <a:extLst>
                <a:ext uri="{FF2B5EF4-FFF2-40B4-BE49-F238E27FC236}">
                  <a16:creationId xmlns:a16="http://schemas.microsoft.com/office/drawing/2014/main" id="{0AFDEA32-ACCE-453F-9E11-93EBAD932F54}"/>
                </a:ext>
              </a:extLst>
            </p:cNvPr>
            <p:cNvSpPr/>
            <p:nvPr/>
          </p:nvSpPr>
          <p:spPr>
            <a:xfrm>
              <a:off x="5217498" y="7616639"/>
              <a:ext cx="86496" cy="360008"/>
            </a:xfrm>
            <a:custGeom>
              <a:avLst/>
              <a:gdLst>
                <a:gd name="connsiteX0" fmla="*/ 81577 w 86496"/>
                <a:gd name="connsiteY0" fmla="*/ 186 h 360008"/>
                <a:gd name="connsiteX1" fmla="*/ 57765 w 86496"/>
                <a:gd name="connsiteY1" fmla="*/ 192274 h 360008"/>
                <a:gd name="connsiteX2" fmla="*/ 615 w 86496"/>
                <a:gd name="connsiteY2" fmla="*/ 357374 h 360008"/>
                <a:gd name="connsiteX3" fmla="*/ 30777 w 86496"/>
                <a:gd name="connsiteY3" fmla="*/ 284349 h 360008"/>
                <a:gd name="connsiteX4" fmla="*/ 81577 w 86496"/>
                <a:gd name="connsiteY4" fmla="*/ 158936 h 360008"/>
                <a:gd name="connsiteX5" fmla="*/ 81577 w 86496"/>
                <a:gd name="connsiteY5" fmla="*/ 186 h 36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96" h="360008">
                  <a:moveTo>
                    <a:pt x="81577" y="186"/>
                  </a:moveTo>
                  <a:cubicBezTo>
                    <a:pt x="77608" y="5742"/>
                    <a:pt x="71259" y="132743"/>
                    <a:pt x="57765" y="192274"/>
                  </a:cubicBezTo>
                  <a:cubicBezTo>
                    <a:pt x="44271" y="251805"/>
                    <a:pt x="5113" y="342028"/>
                    <a:pt x="615" y="357374"/>
                  </a:cubicBezTo>
                  <a:cubicBezTo>
                    <a:pt x="-3883" y="372720"/>
                    <a:pt x="17283" y="317422"/>
                    <a:pt x="30777" y="284349"/>
                  </a:cubicBezTo>
                  <a:cubicBezTo>
                    <a:pt x="44271" y="251276"/>
                    <a:pt x="72846" y="203121"/>
                    <a:pt x="81577" y="158936"/>
                  </a:cubicBezTo>
                  <a:cubicBezTo>
                    <a:pt x="90308" y="114751"/>
                    <a:pt x="85546" y="-5370"/>
                    <a:pt x="81577" y="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0" name="フリーフォーム: 図形 1599">
              <a:extLst>
                <a:ext uri="{FF2B5EF4-FFF2-40B4-BE49-F238E27FC236}">
                  <a16:creationId xmlns:a16="http://schemas.microsoft.com/office/drawing/2014/main" id="{5340841B-56E2-40F8-8DDB-E1632C8474FE}"/>
                </a:ext>
              </a:extLst>
            </p:cNvPr>
            <p:cNvSpPr/>
            <p:nvPr/>
          </p:nvSpPr>
          <p:spPr>
            <a:xfrm>
              <a:off x="5138038" y="7620100"/>
              <a:ext cx="140746" cy="501439"/>
            </a:xfrm>
            <a:custGeom>
              <a:avLst/>
              <a:gdLst>
                <a:gd name="connsiteX0" fmla="*/ 138812 w 140746"/>
                <a:gd name="connsiteY0" fmla="*/ 1488 h 501439"/>
                <a:gd name="connsiteX1" fmla="*/ 83250 w 140746"/>
                <a:gd name="connsiteY1" fmla="*/ 306288 h 501439"/>
                <a:gd name="connsiteX2" fmla="*/ 2287 w 140746"/>
                <a:gd name="connsiteY2" fmla="*/ 495200 h 501439"/>
                <a:gd name="connsiteX3" fmla="*/ 29275 w 140746"/>
                <a:gd name="connsiteY3" fmla="*/ 439638 h 501439"/>
                <a:gd name="connsiteX4" fmla="*/ 102300 w 140746"/>
                <a:gd name="connsiteY4" fmla="*/ 277713 h 501439"/>
                <a:gd name="connsiteX5" fmla="*/ 126112 w 140746"/>
                <a:gd name="connsiteY5" fmla="*/ 191988 h 501439"/>
                <a:gd name="connsiteX6" fmla="*/ 138812 w 140746"/>
                <a:gd name="connsiteY6" fmla="*/ 1488 h 501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746" h="501439">
                  <a:moveTo>
                    <a:pt x="138812" y="1488"/>
                  </a:moveTo>
                  <a:cubicBezTo>
                    <a:pt x="131668" y="20538"/>
                    <a:pt x="106004" y="224003"/>
                    <a:pt x="83250" y="306288"/>
                  </a:cubicBezTo>
                  <a:cubicBezTo>
                    <a:pt x="60496" y="388573"/>
                    <a:pt x="11283" y="472975"/>
                    <a:pt x="2287" y="495200"/>
                  </a:cubicBezTo>
                  <a:cubicBezTo>
                    <a:pt x="-6709" y="517425"/>
                    <a:pt x="12606" y="475886"/>
                    <a:pt x="29275" y="439638"/>
                  </a:cubicBezTo>
                  <a:cubicBezTo>
                    <a:pt x="45944" y="403390"/>
                    <a:pt x="86160" y="318988"/>
                    <a:pt x="102300" y="277713"/>
                  </a:cubicBezTo>
                  <a:cubicBezTo>
                    <a:pt x="118439" y="236438"/>
                    <a:pt x="120820" y="232205"/>
                    <a:pt x="126112" y="191988"/>
                  </a:cubicBezTo>
                  <a:cubicBezTo>
                    <a:pt x="131404" y="151771"/>
                    <a:pt x="145956" y="-17562"/>
                    <a:pt x="138812" y="14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1" name="フリーフォーム: 図形 1600">
              <a:extLst>
                <a:ext uri="{FF2B5EF4-FFF2-40B4-BE49-F238E27FC236}">
                  <a16:creationId xmlns:a16="http://schemas.microsoft.com/office/drawing/2014/main" id="{24C6F127-726E-4134-A3AE-018A81C68EA7}"/>
                </a:ext>
              </a:extLst>
            </p:cNvPr>
            <p:cNvSpPr/>
            <p:nvPr/>
          </p:nvSpPr>
          <p:spPr>
            <a:xfrm>
              <a:off x="6003226" y="7739221"/>
              <a:ext cx="47347" cy="362827"/>
            </a:xfrm>
            <a:custGeom>
              <a:avLst/>
              <a:gdLst>
                <a:gd name="connsiteX0" fmla="*/ 699 w 47347"/>
                <a:gd name="connsiteY0" fmla="*/ 1429 h 362827"/>
                <a:gd name="connsiteX1" fmla="*/ 45149 w 47347"/>
                <a:gd name="connsiteY1" fmla="*/ 288767 h 362827"/>
                <a:gd name="connsiteX2" fmla="*/ 40387 w 47347"/>
                <a:gd name="connsiteY2" fmla="*/ 357029 h 362827"/>
                <a:gd name="connsiteX3" fmla="*/ 38799 w 47347"/>
                <a:gd name="connsiteY3" fmla="*/ 352267 h 362827"/>
                <a:gd name="connsiteX4" fmla="*/ 19749 w 47347"/>
                <a:gd name="connsiteY4" fmla="*/ 296704 h 362827"/>
                <a:gd name="connsiteX5" fmla="*/ 18162 w 47347"/>
                <a:gd name="connsiteY5" fmla="*/ 182404 h 362827"/>
                <a:gd name="connsiteX6" fmla="*/ 699 w 47347"/>
                <a:gd name="connsiteY6" fmla="*/ 1429 h 36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347" h="362827">
                  <a:moveTo>
                    <a:pt x="699" y="1429"/>
                  </a:moveTo>
                  <a:cubicBezTo>
                    <a:pt x="5197" y="19156"/>
                    <a:pt x="38534" y="229500"/>
                    <a:pt x="45149" y="288767"/>
                  </a:cubicBezTo>
                  <a:cubicBezTo>
                    <a:pt x="51764" y="348034"/>
                    <a:pt x="41445" y="346446"/>
                    <a:pt x="40387" y="357029"/>
                  </a:cubicBezTo>
                  <a:cubicBezTo>
                    <a:pt x="39329" y="367612"/>
                    <a:pt x="42239" y="362321"/>
                    <a:pt x="38799" y="352267"/>
                  </a:cubicBezTo>
                  <a:cubicBezTo>
                    <a:pt x="35359" y="342213"/>
                    <a:pt x="23188" y="325014"/>
                    <a:pt x="19749" y="296704"/>
                  </a:cubicBezTo>
                  <a:cubicBezTo>
                    <a:pt x="16310" y="268394"/>
                    <a:pt x="21602" y="228971"/>
                    <a:pt x="18162" y="182404"/>
                  </a:cubicBezTo>
                  <a:cubicBezTo>
                    <a:pt x="14723" y="135837"/>
                    <a:pt x="-3799" y="-16298"/>
                    <a:pt x="699" y="1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2" name="フリーフォーム: 図形 1601">
              <a:extLst>
                <a:ext uri="{FF2B5EF4-FFF2-40B4-BE49-F238E27FC236}">
                  <a16:creationId xmlns:a16="http://schemas.microsoft.com/office/drawing/2014/main" id="{831F2847-E655-4480-B70E-2DA98A3CADAB}"/>
                </a:ext>
              </a:extLst>
            </p:cNvPr>
            <p:cNvSpPr/>
            <p:nvPr/>
          </p:nvSpPr>
          <p:spPr>
            <a:xfrm>
              <a:off x="5918168" y="8002253"/>
              <a:ext cx="151336" cy="214691"/>
            </a:xfrm>
            <a:custGeom>
              <a:avLst/>
              <a:gdLst>
                <a:gd name="connsiteX0" fmla="*/ 32 w 151336"/>
                <a:gd name="connsiteY0" fmla="*/ 335 h 214691"/>
                <a:gd name="connsiteX1" fmla="*/ 103220 w 151336"/>
                <a:gd name="connsiteY1" fmla="*/ 40022 h 214691"/>
                <a:gd name="connsiteX2" fmla="*/ 149257 w 151336"/>
                <a:gd name="connsiteY2" fmla="*/ 176547 h 214691"/>
                <a:gd name="connsiteX3" fmla="*/ 142907 w 151336"/>
                <a:gd name="connsiteY3" fmla="*/ 214647 h 214691"/>
                <a:gd name="connsiteX4" fmla="*/ 138145 w 151336"/>
                <a:gd name="connsiteY4" fmla="*/ 171785 h 214691"/>
                <a:gd name="connsiteX5" fmla="*/ 119095 w 151336"/>
                <a:gd name="connsiteY5" fmla="*/ 95585 h 214691"/>
                <a:gd name="connsiteX6" fmla="*/ 92107 w 151336"/>
                <a:gd name="connsiteY6" fmla="*/ 55897 h 214691"/>
                <a:gd name="connsiteX7" fmla="*/ 32 w 151336"/>
                <a:gd name="connsiteY7" fmla="*/ 335 h 214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336" h="214691">
                  <a:moveTo>
                    <a:pt x="32" y="335"/>
                  </a:moveTo>
                  <a:cubicBezTo>
                    <a:pt x="1884" y="-2311"/>
                    <a:pt x="78349" y="10653"/>
                    <a:pt x="103220" y="40022"/>
                  </a:cubicBezTo>
                  <a:cubicBezTo>
                    <a:pt x="128091" y="69391"/>
                    <a:pt x="142643" y="147443"/>
                    <a:pt x="149257" y="176547"/>
                  </a:cubicBezTo>
                  <a:cubicBezTo>
                    <a:pt x="155871" y="205651"/>
                    <a:pt x="144759" y="215441"/>
                    <a:pt x="142907" y="214647"/>
                  </a:cubicBezTo>
                  <a:cubicBezTo>
                    <a:pt x="141055" y="213853"/>
                    <a:pt x="142114" y="191629"/>
                    <a:pt x="138145" y="171785"/>
                  </a:cubicBezTo>
                  <a:cubicBezTo>
                    <a:pt x="134176" y="151941"/>
                    <a:pt x="126768" y="114900"/>
                    <a:pt x="119095" y="95585"/>
                  </a:cubicBezTo>
                  <a:cubicBezTo>
                    <a:pt x="111422" y="76270"/>
                    <a:pt x="109305" y="69391"/>
                    <a:pt x="92107" y="55897"/>
                  </a:cubicBezTo>
                  <a:cubicBezTo>
                    <a:pt x="74909" y="42403"/>
                    <a:pt x="-1820" y="2981"/>
                    <a:pt x="32" y="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3" name="フリーフォーム: 図形 1602">
              <a:extLst>
                <a:ext uri="{FF2B5EF4-FFF2-40B4-BE49-F238E27FC236}">
                  <a16:creationId xmlns:a16="http://schemas.microsoft.com/office/drawing/2014/main" id="{31F35548-0997-4C37-8FAA-D2D7B56226D8}"/>
                </a:ext>
              </a:extLst>
            </p:cNvPr>
            <p:cNvSpPr/>
            <p:nvPr/>
          </p:nvSpPr>
          <p:spPr>
            <a:xfrm>
              <a:off x="5876586" y="8027840"/>
              <a:ext cx="175505" cy="320892"/>
            </a:xfrm>
            <a:custGeom>
              <a:avLst/>
              <a:gdLst>
                <a:gd name="connsiteX0" fmla="*/ 339 w 175505"/>
                <a:gd name="connsiteY0" fmla="*/ 148 h 320892"/>
                <a:gd name="connsiteX1" fmla="*/ 89239 w 175505"/>
                <a:gd name="connsiteY1" fmla="*/ 31898 h 320892"/>
                <a:gd name="connsiteX2" fmla="*/ 106702 w 175505"/>
                <a:gd name="connsiteY2" fmla="*/ 85873 h 320892"/>
                <a:gd name="connsiteX3" fmla="*/ 146389 w 175505"/>
                <a:gd name="connsiteY3" fmla="*/ 81110 h 320892"/>
                <a:gd name="connsiteX4" fmla="*/ 171789 w 175505"/>
                <a:gd name="connsiteY4" fmla="*/ 160485 h 320892"/>
                <a:gd name="connsiteX5" fmla="*/ 157502 w 175505"/>
                <a:gd name="connsiteY5" fmla="*/ 190648 h 320892"/>
                <a:gd name="connsiteX6" fmla="*/ 130514 w 175505"/>
                <a:gd name="connsiteY6" fmla="*/ 244623 h 320892"/>
                <a:gd name="connsiteX7" fmla="*/ 79714 w 175505"/>
                <a:gd name="connsiteY7" fmla="*/ 304948 h 320892"/>
                <a:gd name="connsiteX8" fmla="*/ 63839 w 175505"/>
                <a:gd name="connsiteY8" fmla="*/ 319235 h 320892"/>
                <a:gd name="connsiteX9" fmla="*/ 122577 w 175505"/>
                <a:gd name="connsiteY9" fmla="*/ 274785 h 320892"/>
                <a:gd name="connsiteX10" fmla="*/ 174964 w 175505"/>
                <a:gd name="connsiteY10" fmla="*/ 184298 h 320892"/>
                <a:gd name="connsiteX11" fmla="*/ 147977 w 175505"/>
                <a:gd name="connsiteY11" fmla="*/ 95398 h 320892"/>
                <a:gd name="connsiteX12" fmla="*/ 117814 w 175505"/>
                <a:gd name="connsiteY12" fmla="*/ 85873 h 320892"/>
                <a:gd name="connsiteX13" fmla="*/ 60664 w 175505"/>
                <a:gd name="connsiteY13" fmla="*/ 22373 h 320892"/>
                <a:gd name="connsiteX14" fmla="*/ 339 w 175505"/>
                <a:gd name="connsiteY14" fmla="*/ 148 h 320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505" h="320892">
                  <a:moveTo>
                    <a:pt x="339" y="148"/>
                  </a:moveTo>
                  <a:cubicBezTo>
                    <a:pt x="5101" y="1735"/>
                    <a:pt x="71512" y="17611"/>
                    <a:pt x="89239" y="31898"/>
                  </a:cubicBezTo>
                  <a:cubicBezTo>
                    <a:pt x="106966" y="46185"/>
                    <a:pt x="97177" y="77671"/>
                    <a:pt x="106702" y="85873"/>
                  </a:cubicBezTo>
                  <a:cubicBezTo>
                    <a:pt x="116227" y="94075"/>
                    <a:pt x="135541" y="68675"/>
                    <a:pt x="146389" y="81110"/>
                  </a:cubicBezTo>
                  <a:cubicBezTo>
                    <a:pt x="157237" y="93545"/>
                    <a:pt x="169937" y="142229"/>
                    <a:pt x="171789" y="160485"/>
                  </a:cubicBezTo>
                  <a:cubicBezTo>
                    <a:pt x="173641" y="178741"/>
                    <a:pt x="164381" y="176625"/>
                    <a:pt x="157502" y="190648"/>
                  </a:cubicBezTo>
                  <a:cubicBezTo>
                    <a:pt x="150623" y="204671"/>
                    <a:pt x="143479" y="225573"/>
                    <a:pt x="130514" y="244623"/>
                  </a:cubicBezTo>
                  <a:cubicBezTo>
                    <a:pt x="117549" y="263673"/>
                    <a:pt x="90827" y="292513"/>
                    <a:pt x="79714" y="304948"/>
                  </a:cubicBezTo>
                  <a:cubicBezTo>
                    <a:pt x="68602" y="317383"/>
                    <a:pt x="56695" y="324262"/>
                    <a:pt x="63839" y="319235"/>
                  </a:cubicBezTo>
                  <a:cubicBezTo>
                    <a:pt x="70983" y="314208"/>
                    <a:pt x="104056" y="297275"/>
                    <a:pt x="122577" y="274785"/>
                  </a:cubicBezTo>
                  <a:cubicBezTo>
                    <a:pt x="141098" y="252296"/>
                    <a:pt x="170731" y="214196"/>
                    <a:pt x="174964" y="184298"/>
                  </a:cubicBezTo>
                  <a:cubicBezTo>
                    <a:pt x="179197" y="154400"/>
                    <a:pt x="157502" y="111802"/>
                    <a:pt x="147977" y="95398"/>
                  </a:cubicBezTo>
                  <a:cubicBezTo>
                    <a:pt x="138452" y="78994"/>
                    <a:pt x="132366" y="98044"/>
                    <a:pt x="117814" y="85873"/>
                  </a:cubicBezTo>
                  <a:cubicBezTo>
                    <a:pt x="103262" y="73702"/>
                    <a:pt x="79185" y="34808"/>
                    <a:pt x="60664" y="22373"/>
                  </a:cubicBezTo>
                  <a:cubicBezTo>
                    <a:pt x="42143" y="9938"/>
                    <a:pt x="-4423" y="-1439"/>
                    <a:pt x="339" y="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4" name="フリーフォーム: 図形 1603">
              <a:extLst>
                <a:ext uri="{FF2B5EF4-FFF2-40B4-BE49-F238E27FC236}">
                  <a16:creationId xmlns:a16="http://schemas.microsoft.com/office/drawing/2014/main" id="{0F94CF8B-85A9-4D52-8E2C-7E6C2DA4DA04}"/>
                </a:ext>
              </a:extLst>
            </p:cNvPr>
            <p:cNvSpPr/>
            <p:nvPr/>
          </p:nvSpPr>
          <p:spPr>
            <a:xfrm>
              <a:off x="5105333" y="7974009"/>
              <a:ext cx="95374" cy="190537"/>
            </a:xfrm>
            <a:custGeom>
              <a:avLst/>
              <a:gdLst>
                <a:gd name="connsiteX0" fmla="*/ 95317 w 95374"/>
                <a:gd name="connsiteY0" fmla="*/ 4 h 190537"/>
                <a:gd name="connsiteX1" fmla="*/ 41342 w 95374"/>
                <a:gd name="connsiteY1" fmla="*/ 146054 h 190537"/>
                <a:gd name="connsiteX2" fmla="*/ 67 w 95374"/>
                <a:gd name="connsiteY2" fmla="*/ 190504 h 190537"/>
                <a:gd name="connsiteX3" fmla="*/ 50867 w 95374"/>
                <a:gd name="connsiteY3" fmla="*/ 150816 h 190537"/>
                <a:gd name="connsiteX4" fmla="*/ 95317 w 95374"/>
                <a:gd name="connsiteY4" fmla="*/ 4 h 190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74" h="190537">
                  <a:moveTo>
                    <a:pt x="95317" y="4"/>
                  </a:moveTo>
                  <a:cubicBezTo>
                    <a:pt x="93729" y="-790"/>
                    <a:pt x="57217" y="114304"/>
                    <a:pt x="41342" y="146054"/>
                  </a:cubicBezTo>
                  <a:cubicBezTo>
                    <a:pt x="25467" y="177804"/>
                    <a:pt x="-1521" y="189710"/>
                    <a:pt x="67" y="190504"/>
                  </a:cubicBezTo>
                  <a:cubicBezTo>
                    <a:pt x="1654" y="191298"/>
                    <a:pt x="36315" y="177804"/>
                    <a:pt x="50867" y="150816"/>
                  </a:cubicBezTo>
                  <a:cubicBezTo>
                    <a:pt x="65419" y="123829"/>
                    <a:pt x="96905" y="798"/>
                    <a:pt x="95317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5" name="フリーフォーム: 図形 1604">
              <a:extLst>
                <a:ext uri="{FF2B5EF4-FFF2-40B4-BE49-F238E27FC236}">
                  <a16:creationId xmlns:a16="http://schemas.microsoft.com/office/drawing/2014/main" id="{84B5C30E-5ACB-4322-BD2D-E9AEB76BDEC4}"/>
                </a:ext>
              </a:extLst>
            </p:cNvPr>
            <p:cNvSpPr/>
            <p:nvPr/>
          </p:nvSpPr>
          <p:spPr>
            <a:xfrm>
              <a:off x="4886010" y="8178558"/>
              <a:ext cx="213756" cy="500626"/>
            </a:xfrm>
            <a:custGeom>
              <a:avLst/>
              <a:gdLst>
                <a:gd name="connsiteX0" fmla="*/ 213040 w 213756"/>
                <a:gd name="connsiteY0" fmla="*/ 242 h 500626"/>
                <a:gd name="connsiteX1" fmla="*/ 128903 w 213756"/>
                <a:gd name="connsiteY1" fmla="*/ 217730 h 500626"/>
                <a:gd name="connsiteX2" fmla="*/ 76515 w 213756"/>
                <a:gd name="connsiteY2" fmla="*/ 327267 h 500626"/>
                <a:gd name="connsiteX3" fmla="*/ 1903 w 213756"/>
                <a:gd name="connsiteY3" fmla="*/ 495542 h 500626"/>
                <a:gd name="connsiteX4" fmla="*/ 32065 w 213756"/>
                <a:gd name="connsiteY4" fmla="*/ 446330 h 500626"/>
                <a:gd name="connsiteX5" fmla="*/ 136840 w 213756"/>
                <a:gd name="connsiteY5" fmla="*/ 338380 h 500626"/>
                <a:gd name="connsiteX6" fmla="*/ 82865 w 213756"/>
                <a:gd name="connsiteY6" fmla="*/ 338380 h 500626"/>
                <a:gd name="connsiteX7" fmla="*/ 165415 w 213756"/>
                <a:gd name="connsiteY7" fmla="*/ 178042 h 500626"/>
                <a:gd name="connsiteX8" fmla="*/ 213040 w 213756"/>
                <a:gd name="connsiteY8" fmla="*/ 242 h 50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756" h="500626">
                  <a:moveTo>
                    <a:pt x="213040" y="242"/>
                  </a:moveTo>
                  <a:cubicBezTo>
                    <a:pt x="206955" y="6857"/>
                    <a:pt x="151657" y="163226"/>
                    <a:pt x="128903" y="217730"/>
                  </a:cubicBezTo>
                  <a:cubicBezTo>
                    <a:pt x="106149" y="272234"/>
                    <a:pt x="97682" y="280965"/>
                    <a:pt x="76515" y="327267"/>
                  </a:cubicBezTo>
                  <a:cubicBezTo>
                    <a:pt x="55348" y="373569"/>
                    <a:pt x="9311" y="475698"/>
                    <a:pt x="1903" y="495542"/>
                  </a:cubicBezTo>
                  <a:cubicBezTo>
                    <a:pt x="-5505" y="515386"/>
                    <a:pt x="9576" y="472524"/>
                    <a:pt x="32065" y="446330"/>
                  </a:cubicBezTo>
                  <a:cubicBezTo>
                    <a:pt x="54554" y="420136"/>
                    <a:pt x="128373" y="356372"/>
                    <a:pt x="136840" y="338380"/>
                  </a:cubicBezTo>
                  <a:cubicBezTo>
                    <a:pt x="145307" y="320388"/>
                    <a:pt x="78103" y="365103"/>
                    <a:pt x="82865" y="338380"/>
                  </a:cubicBezTo>
                  <a:cubicBezTo>
                    <a:pt x="87627" y="311657"/>
                    <a:pt x="145836" y="231753"/>
                    <a:pt x="165415" y="178042"/>
                  </a:cubicBezTo>
                  <a:cubicBezTo>
                    <a:pt x="184994" y="124332"/>
                    <a:pt x="219125" y="-6373"/>
                    <a:pt x="213040" y="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6" name="フリーフォーム: 図形 1605">
              <a:extLst>
                <a:ext uri="{FF2B5EF4-FFF2-40B4-BE49-F238E27FC236}">
                  <a16:creationId xmlns:a16="http://schemas.microsoft.com/office/drawing/2014/main" id="{DBFEFF4A-6D63-447B-96E4-C0D66D8CE585}"/>
                </a:ext>
              </a:extLst>
            </p:cNvPr>
            <p:cNvSpPr/>
            <p:nvPr/>
          </p:nvSpPr>
          <p:spPr>
            <a:xfrm>
              <a:off x="5398876" y="7632700"/>
              <a:ext cx="162137" cy="365642"/>
            </a:xfrm>
            <a:custGeom>
              <a:avLst/>
              <a:gdLst>
                <a:gd name="connsiteX0" fmla="*/ 162137 w 162137"/>
                <a:gd name="connsiteY0" fmla="*/ 0 h 365642"/>
                <a:gd name="connsiteX1" fmla="*/ 60537 w 162137"/>
                <a:gd name="connsiteY1" fmla="*/ 157163 h 365642"/>
                <a:gd name="connsiteX2" fmla="*/ 3387 w 162137"/>
                <a:gd name="connsiteY2" fmla="*/ 238125 h 365642"/>
                <a:gd name="connsiteX3" fmla="*/ 9737 w 162137"/>
                <a:gd name="connsiteY3" fmla="*/ 265113 h 365642"/>
                <a:gd name="connsiteX4" fmla="*/ 212 w 162137"/>
                <a:gd name="connsiteY4" fmla="*/ 365125 h 365642"/>
                <a:gd name="connsiteX5" fmla="*/ 20849 w 162137"/>
                <a:gd name="connsiteY5" fmla="*/ 301625 h 365642"/>
                <a:gd name="connsiteX6" fmla="*/ 24024 w 162137"/>
                <a:gd name="connsiteY6" fmla="*/ 242888 h 365642"/>
                <a:gd name="connsiteX7" fmla="*/ 52599 w 162137"/>
                <a:gd name="connsiteY7" fmla="*/ 190500 h 365642"/>
                <a:gd name="connsiteX8" fmla="*/ 162137 w 162137"/>
                <a:gd name="connsiteY8" fmla="*/ 0 h 36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137" h="365642">
                  <a:moveTo>
                    <a:pt x="162137" y="0"/>
                  </a:moveTo>
                  <a:cubicBezTo>
                    <a:pt x="124566" y="58738"/>
                    <a:pt x="86995" y="117476"/>
                    <a:pt x="60537" y="157163"/>
                  </a:cubicBezTo>
                  <a:cubicBezTo>
                    <a:pt x="34079" y="196850"/>
                    <a:pt x="11854" y="220133"/>
                    <a:pt x="3387" y="238125"/>
                  </a:cubicBezTo>
                  <a:cubicBezTo>
                    <a:pt x="-5080" y="256117"/>
                    <a:pt x="10266" y="243946"/>
                    <a:pt x="9737" y="265113"/>
                  </a:cubicBezTo>
                  <a:cubicBezTo>
                    <a:pt x="9208" y="286280"/>
                    <a:pt x="-1640" y="359040"/>
                    <a:pt x="212" y="365125"/>
                  </a:cubicBezTo>
                  <a:cubicBezTo>
                    <a:pt x="2064" y="371210"/>
                    <a:pt x="16880" y="321998"/>
                    <a:pt x="20849" y="301625"/>
                  </a:cubicBezTo>
                  <a:cubicBezTo>
                    <a:pt x="24818" y="281252"/>
                    <a:pt x="18732" y="261409"/>
                    <a:pt x="24024" y="242888"/>
                  </a:cubicBezTo>
                  <a:cubicBezTo>
                    <a:pt x="29316" y="224367"/>
                    <a:pt x="52599" y="190500"/>
                    <a:pt x="52599" y="190500"/>
                  </a:cubicBezTo>
                  <a:lnTo>
                    <a:pt x="16213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7" name="フリーフォーム: 図形 1606">
              <a:extLst>
                <a:ext uri="{FF2B5EF4-FFF2-40B4-BE49-F238E27FC236}">
                  <a16:creationId xmlns:a16="http://schemas.microsoft.com/office/drawing/2014/main" id="{D3B46285-1927-4947-84DC-F00A03E5C52E}"/>
                </a:ext>
              </a:extLst>
            </p:cNvPr>
            <p:cNvSpPr/>
            <p:nvPr/>
          </p:nvSpPr>
          <p:spPr>
            <a:xfrm>
              <a:off x="5306998" y="7708633"/>
              <a:ext cx="187783" cy="272431"/>
            </a:xfrm>
            <a:custGeom>
              <a:avLst/>
              <a:gdLst>
                <a:gd name="connsiteX0" fmla="*/ 187340 w 187783"/>
                <a:gd name="connsiteY0" fmla="*/ 267 h 272431"/>
                <a:gd name="connsiteX1" fmla="*/ 69865 w 187783"/>
                <a:gd name="connsiteY1" fmla="*/ 139967 h 272431"/>
                <a:gd name="connsiteX2" fmla="*/ 39702 w 187783"/>
                <a:gd name="connsiteY2" fmla="*/ 170130 h 272431"/>
                <a:gd name="connsiteX3" fmla="*/ 27002 w 187783"/>
                <a:gd name="connsiteY3" fmla="*/ 208230 h 272431"/>
                <a:gd name="connsiteX4" fmla="*/ 17477 w 187783"/>
                <a:gd name="connsiteY4" fmla="*/ 249505 h 272431"/>
                <a:gd name="connsiteX5" fmla="*/ 15 w 187783"/>
                <a:gd name="connsiteY5" fmla="*/ 271730 h 272431"/>
                <a:gd name="connsiteX6" fmla="*/ 20652 w 187783"/>
                <a:gd name="connsiteY6" fmla="*/ 224105 h 272431"/>
                <a:gd name="connsiteX7" fmla="*/ 22240 w 187783"/>
                <a:gd name="connsiteY7" fmla="*/ 179655 h 272431"/>
                <a:gd name="connsiteX8" fmla="*/ 187340 w 187783"/>
                <a:gd name="connsiteY8" fmla="*/ 267 h 27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783" h="272431">
                  <a:moveTo>
                    <a:pt x="187340" y="267"/>
                  </a:moveTo>
                  <a:cubicBezTo>
                    <a:pt x="195277" y="-6348"/>
                    <a:pt x="94471" y="111657"/>
                    <a:pt x="69865" y="139967"/>
                  </a:cubicBezTo>
                  <a:cubicBezTo>
                    <a:pt x="45259" y="168278"/>
                    <a:pt x="46846" y="158753"/>
                    <a:pt x="39702" y="170130"/>
                  </a:cubicBezTo>
                  <a:cubicBezTo>
                    <a:pt x="32558" y="181507"/>
                    <a:pt x="30706" y="195001"/>
                    <a:pt x="27002" y="208230"/>
                  </a:cubicBezTo>
                  <a:cubicBezTo>
                    <a:pt x="23298" y="221459"/>
                    <a:pt x="21975" y="238922"/>
                    <a:pt x="17477" y="249505"/>
                  </a:cubicBezTo>
                  <a:cubicBezTo>
                    <a:pt x="12979" y="260088"/>
                    <a:pt x="-514" y="275963"/>
                    <a:pt x="15" y="271730"/>
                  </a:cubicBezTo>
                  <a:cubicBezTo>
                    <a:pt x="544" y="267497"/>
                    <a:pt x="16948" y="239451"/>
                    <a:pt x="20652" y="224105"/>
                  </a:cubicBezTo>
                  <a:cubicBezTo>
                    <a:pt x="24356" y="208759"/>
                    <a:pt x="-2896" y="214580"/>
                    <a:pt x="22240" y="179655"/>
                  </a:cubicBezTo>
                  <a:cubicBezTo>
                    <a:pt x="47375" y="144730"/>
                    <a:pt x="179403" y="6882"/>
                    <a:pt x="187340" y="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8" name="フリーフォーム: 図形 1607">
              <a:extLst>
                <a:ext uri="{FF2B5EF4-FFF2-40B4-BE49-F238E27FC236}">
                  <a16:creationId xmlns:a16="http://schemas.microsoft.com/office/drawing/2014/main" id="{096B30F8-1861-4E16-A905-14E2ADCEE044}"/>
                </a:ext>
              </a:extLst>
            </p:cNvPr>
            <p:cNvSpPr/>
            <p:nvPr/>
          </p:nvSpPr>
          <p:spPr>
            <a:xfrm>
              <a:off x="5103487" y="8026210"/>
              <a:ext cx="174196" cy="269655"/>
            </a:xfrm>
            <a:custGeom>
              <a:avLst/>
              <a:gdLst>
                <a:gd name="connsiteX0" fmla="*/ 173363 w 174196"/>
                <a:gd name="connsiteY0" fmla="*/ 190 h 269655"/>
                <a:gd name="connsiteX1" fmla="*/ 114626 w 174196"/>
                <a:gd name="connsiteY1" fmla="*/ 85915 h 269655"/>
                <a:gd name="connsiteX2" fmla="*/ 59063 w 174196"/>
                <a:gd name="connsiteY2" fmla="*/ 135128 h 269655"/>
                <a:gd name="connsiteX3" fmla="*/ 326 w 174196"/>
                <a:gd name="connsiteY3" fmla="*/ 268478 h 269655"/>
                <a:gd name="connsiteX4" fmla="*/ 36838 w 174196"/>
                <a:gd name="connsiteY4" fmla="*/ 195453 h 269655"/>
                <a:gd name="connsiteX5" fmla="*/ 68588 w 174196"/>
                <a:gd name="connsiteY5" fmla="*/ 111315 h 269655"/>
                <a:gd name="connsiteX6" fmla="*/ 173363 w 174196"/>
                <a:gd name="connsiteY6" fmla="*/ 190 h 269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196" h="269655">
                  <a:moveTo>
                    <a:pt x="173363" y="190"/>
                  </a:moveTo>
                  <a:cubicBezTo>
                    <a:pt x="181036" y="-4043"/>
                    <a:pt x="133676" y="63425"/>
                    <a:pt x="114626" y="85915"/>
                  </a:cubicBezTo>
                  <a:cubicBezTo>
                    <a:pt x="95576" y="108405"/>
                    <a:pt x="78113" y="104701"/>
                    <a:pt x="59063" y="135128"/>
                  </a:cubicBezTo>
                  <a:cubicBezTo>
                    <a:pt x="40013" y="165555"/>
                    <a:pt x="4030" y="258424"/>
                    <a:pt x="326" y="268478"/>
                  </a:cubicBezTo>
                  <a:cubicBezTo>
                    <a:pt x="-3378" y="278532"/>
                    <a:pt x="25461" y="221647"/>
                    <a:pt x="36838" y="195453"/>
                  </a:cubicBezTo>
                  <a:cubicBezTo>
                    <a:pt x="48215" y="169259"/>
                    <a:pt x="45040" y="143594"/>
                    <a:pt x="68588" y="111315"/>
                  </a:cubicBezTo>
                  <a:cubicBezTo>
                    <a:pt x="92136" y="79036"/>
                    <a:pt x="165690" y="4423"/>
                    <a:pt x="173363" y="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9" name="フリーフォーム: 図形 1608">
              <a:extLst>
                <a:ext uri="{FF2B5EF4-FFF2-40B4-BE49-F238E27FC236}">
                  <a16:creationId xmlns:a16="http://schemas.microsoft.com/office/drawing/2014/main" id="{808FB243-12B0-4552-9F11-3D139A7F2178}"/>
                </a:ext>
              </a:extLst>
            </p:cNvPr>
            <p:cNvSpPr/>
            <p:nvPr/>
          </p:nvSpPr>
          <p:spPr>
            <a:xfrm>
              <a:off x="5256935" y="7912622"/>
              <a:ext cx="102260" cy="235300"/>
            </a:xfrm>
            <a:custGeom>
              <a:avLst/>
              <a:gdLst>
                <a:gd name="connsiteX0" fmla="*/ 100878 w 102260"/>
                <a:gd name="connsiteY0" fmla="*/ 1066 h 235300"/>
                <a:gd name="connsiteX1" fmla="*/ 40553 w 102260"/>
                <a:gd name="connsiteY1" fmla="*/ 113778 h 235300"/>
                <a:gd name="connsiteX2" fmla="*/ 29440 w 102260"/>
                <a:gd name="connsiteY2" fmla="*/ 145528 h 235300"/>
                <a:gd name="connsiteX3" fmla="*/ 865 w 102260"/>
                <a:gd name="connsiteY3" fmla="*/ 234428 h 235300"/>
                <a:gd name="connsiteX4" fmla="*/ 8803 w 102260"/>
                <a:gd name="connsiteY4" fmla="*/ 188391 h 235300"/>
                <a:gd name="connsiteX5" fmla="*/ 23090 w 102260"/>
                <a:gd name="connsiteY5" fmla="*/ 147116 h 235300"/>
                <a:gd name="connsiteX6" fmla="*/ 78653 w 102260"/>
                <a:gd name="connsiteY6" fmla="*/ 61391 h 235300"/>
                <a:gd name="connsiteX7" fmla="*/ 100878 w 102260"/>
                <a:gd name="connsiteY7" fmla="*/ 1066 h 23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260" h="235300">
                  <a:moveTo>
                    <a:pt x="100878" y="1066"/>
                  </a:moveTo>
                  <a:cubicBezTo>
                    <a:pt x="94528" y="9797"/>
                    <a:pt x="52459" y="89701"/>
                    <a:pt x="40553" y="113778"/>
                  </a:cubicBezTo>
                  <a:cubicBezTo>
                    <a:pt x="28647" y="137855"/>
                    <a:pt x="36055" y="125420"/>
                    <a:pt x="29440" y="145528"/>
                  </a:cubicBezTo>
                  <a:cubicBezTo>
                    <a:pt x="22825" y="165636"/>
                    <a:pt x="4304" y="227284"/>
                    <a:pt x="865" y="234428"/>
                  </a:cubicBezTo>
                  <a:cubicBezTo>
                    <a:pt x="-2575" y="241572"/>
                    <a:pt x="5099" y="202943"/>
                    <a:pt x="8803" y="188391"/>
                  </a:cubicBezTo>
                  <a:cubicBezTo>
                    <a:pt x="12507" y="173839"/>
                    <a:pt x="11448" y="168283"/>
                    <a:pt x="23090" y="147116"/>
                  </a:cubicBezTo>
                  <a:cubicBezTo>
                    <a:pt x="34732" y="125949"/>
                    <a:pt x="67011" y="83351"/>
                    <a:pt x="78653" y="61391"/>
                  </a:cubicBezTo>
                  <a:cubicBezTo>
                    <a:pt x="90295" y="39431"/>
                    <a:pt x="107228" y="-7665"/>
                    <a:pt x="100878" y="10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0" name="フリーフォーム: 図形 1609">
              <a:extLst>
                <a:ext uri="{FF2B5EF4-FFF2-40B4-BE49-F238E27FC236}">
                  <a16:creationId xmlns:a16="http://schemas.microsoft.com/office/drawing/2014/main" id="{66C5D3F1-83E4-4A22-9845-0795CDA38AD8}"/>
                </a:ext>
              </a:extLst>
            </p:cNvPr>
            <p:cNvSpPr/>
            <p:nvPr/>
          </p:nvSpPr>
          <p:spPr>
            <a:xfrm>
              <a:off x="5081546" y="8086213"/>
              <a:ext cx="175844" cy="334847"/>
            </a:xfrm>
            <a:custGeom>
              <a:avLst/>
              <a:gdLst>
                <a:gd name="connsiteX0" fmla="*/ 174667 w 175844"/>
                <a:gd name="connsiteY0" fmla="*/ 2100 h 334847"/>
                <a:gd name="connsiteX1" fmla="*/ 119104 w 175844"/>
                <a:gd name="connsiteY1" fmla="*/ 87825 h 334847"/>
                <a:gd name="connsiteX2" fmla="*/ 73067 w 175844"/>
                <a:gd name="connsiteY2" fmla="*/ 156087 h 334847"/>
                <a:gd name="connsiteX3" fmla="*/ 34967 w 175844"/>
                <a:gd name="connsiteY3" fmla="*/ 221175 h 334847"/>
                <a:gd name="connsiteX4" fmla="*/ 42 w 175844"/>
                <a:gd name="connsiteY4" fmla="*/ 333887 h 334847"/>
                <a:gd name="connsiteX5" fmla="*/ 28617 w 175844"/>
                <a:gd name="connsiteY5" fmla="*/ 270387 h 334847"/>
                <a:gd name="connsiteX6" fmla="*/ 63542 w 175844"/>
                <a:gd name="connsiteY6" fmla="*/ 181487 h 334847"/>
                <a:gd name="connsiteX7" fmla="*/ 174667 w 175844"/>
                <a:gd name="connsiteY7" fmla="*/ 2100 h 33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5844" h="334847">
                  <a:moveTo>
                    <a:pt x="174667" y="2100"/>
                  </a:moveTo>
                  <a:cubicBezTo>
                    <a:pt x="183927" y="-13510"/>
                    <a:pt x="136037" y="62161"/>
                    <a:pt x="119104" y="87825"/>
                  </a:cubicBezTo>
                  <a:cubicBezTo>
                    <a:pt x="102171" y="113489"/>
                    <a:pt x="87090" y="133862"/>
                    <a:pt x="73067" y="156087"/>
                  </a:cubicBezTo>
                  <a:cubicBezTo>
                    <a:pt x="59044" y="178312"/>
                    <a:pt x="47138" y="191542"/>
                    <a:pt x="34967" y="221175"/>
                  </a:cubicBezTo>
                  <a:cubicBezTo>
                    <a:pt x="22796" y="250808"/>
                    <a:pt x="1100" y="325685"/>
                    <a:pt x="42" y="333887"/>
                  </a:cubicBezTo>
                  <a:cubicBezTo>
                    <a:pt x="-1016" y="342089"/>
                    <a:pt x="18034" y="295787"/>
                    <a:pt x="28617" y="270387"/>
                  </a:cubicBezTo>
                  <a:cubicBezTo>
                    <a:pt x="39200" y="244987"/>
                    <a:pt x="39994" y="224349"/>
                    <a:pt x="63542" y="181487"/>
                  </a:cubicBezTo>
                  <a:cubicBezTo>
                    <a:pt x="87090" y="138625"/>
                    <a:pt x="165407" y="17710"/>
                    <a:pt x="174667" y="2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1" name="フリーフォーム: 図形 1610">
              <a:extLst>
                <a:ext uri="{FF2B5EF4-FFF2-40B4-BE49-F238E27FC236}">
                  <a16:creationId xmlns:a16="http://schemas.microsoft.com/office/drawing/2014/main" id="{122B85E6-70D2-423D-891C-4534D4CF985E}"/>
                </a:ext>
              </a:extLst>
            </p:cNvPr>
            <p:cNvSpPr/>
            <p:nvPr/>
          </p:nvSpPr>
          <p:spPr>
            <a:xfrm>
              <a:off x="4569976" y="8624816"/>
              <a:ext cx="335464" cy="454104"/>
            </a:xfrm>
            <a:custGeom>
              <a:avLst/>
              <a:gdLst>
                <a:gd name="connsiteX0" fmla="*/ 335399 w 335464"/>
                <a:gd name="connsiteY0" fmla="*/ 72 h 454104"/>
                <a:gd name="connsiteX1" fmla="*/ 213162 w 335464"/>
                <a:gd name="connsiteY1" fmla="*/ 215972 h 454104"/>
                <a:gd name="connsiteX2" fmla="*/ 100449 w 335464"/>
                <a:gd name="connsiteY2" fmla="*/ 358847 h 454104"/>
                <a:gd name="connsiteX3" fmla="*/ 2024 w 335464"/>
                <a:gd name="connsiteY3" fmla="*/ 450922 h 454104"/>
                <a:gd name="connsiteX4" fmla="*/ 49649 w 335464"/>
                <a:gd name="connsiteY4" fmla="*/ 414409 h 454104"/>
                <a:gd name="connsiteX5" fmla="*/ 227449 w 335464"/>
                <a:gd name="connsiteY5" fmla="*/ 239784 h 454104"/>
                <a:gd name="connsiteX6" fmla="*/ 335399 w 335464"/>
                <a:gd name="connsiteY6" fmla="*/ 72 h 454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464" h="454104">
                  <a:moveTo>
                    <a:pt x="335399" y="72"/>
                  </a:moveTo>
                  <a:cubicBezTo>
                    <a:pt x="333018" y="-3897"/>
                    <a:pt x="252320" y="156176"/>
                    <a:pt x="213162" y="215972"/>
                  </a:cubicBezTo>
                  <a:cubicBezTo>
                    <a:pt x="174004" y="275768"/>
                    <a:pt x="135639" y="319689"/>
                    <a:pt x="100449" y="358847"/>
                  </a:cubicBezTo>
                  <a:cubicBezTo>
                    <a:pt x="65259" y="398005"/>
                    <a:pt x="10491" y="441662"/>
                    <a:pt x="2024" y="450922"/>
                  </a:cubicBezTo>
                  <a:cubicBezTo>
                    <a:pt x="-6443" y="460182"/>
                    <a:pt x="12078" y="449599"/>
                    <a:pt x="49649" y="414409"/>
                  </a:cubicBezTo>
                  <a:cubicBezTo>
                    <a:pt x="87220" y="379219"/>
                    <a:pt x="180089" y="307253"/>
                    <a:pt x="227449" y="239784"/>
                  </a:cubicBezTo>
                  <a:cubicBezTo>
                    <a:pt x="274809" y="172315"/>
                    <a:pt x="337780" y="4041"/>
                    <a:pt x="335399" y="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2" name="フリーフォーム: 図形 1611">
              <a:extLst>
                <a:ext uri="{FF2B5EF4-FFF2-40B4-BE49-F238E27FC236}">
                  <a16:creationId xmlns:a16="http://schemas.microsoft.com/office/drawing/2014/main" id="{D3627C66-4769-4552-91D0-D4968487B878}"/>
                </a:ext>
              </a:extLst>
            </p:cNvPr>
            <p:cNvSpPr/>
            <p:nvPr/>
          </p:nvSpPr>
          <p:spPr>
            <a:xfrm>
              <a:off x="4468750" y="9052294"/>
              <a:ext cx="149588" cy="162080"/>
            </a:xfrm>
            <a:custGeom>
              <a:avLst/>
              <a:gdLst>
                <a:gd name="connsiteX0" fmla="*/ 147700 w 149588"/>
                <a:gd name="connsiteY0" fmla="*/ 1219 h 162080"/>
                <a:gd name="connsiteX1" fmla="*/ 23875 w 149588"/>
                <a:gd name="connsiteY1" fmla="*/ 83769 h 162080"/>
                <a:gd name="connsiteX2" fmla="*/ 63 w 149588"/>
                <a:gd name="connsiteY2" fmla="*/ 161556 h 162080"/>
                <a:gd name="connsiteX3" fmla="*/ 25463 w 149588"/>
                <a:gd name="connsiteY3" fmla="*/ 113931 h 162080"/>
                <a:gd name="connsiteX4" fmla="*/ 95313 w 149588"/>
                <a:gd name="connsiteY4" fmla="*/ 39319 h 162080"/>
                <a:gd name="connsiteX5" fmla="*/ 147700 w 149588"/>
                <a:gd name="connsiteY5" fmla="*/ 1219 h 16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588" h="162080">
                  <a:moveTo>
                    <a:pt x="147700" y="1219"/>
                  </a:moveTo>
                  <a:cubicBezTo>
                    <a:pt x="135794" y="8627"/>
                    <a:pt x="48481" y="57046"/>
                    <a:pt x="23875" y="83769"/>
                  </a:cubicBezTo>
                  <a:cubicBezTo>
                    <a:pt x="-731" y="110492"/>
                    <a:pt x="-202" y="156529"/>
                    <a:pt x="63" y="161556"/>
                  </a:cubicBezTo>
                  <a:cubicBezTo>
                    <a:pt x="328" y="166583"/>
                    <a:pt x="9588" y="134304"/>
                    <a:pt x="25463" y="113931"/>
                  </a:cubicBezTo>
                  <a:cubicBezTo>
                    <a:pt x="41338" y="93558"/>
                    <a:pt x="78644" y="56781"/>
                    <a:pt x="95313" y="39319"/>
                  </a:cubicBezTo>
                  <a:cubicBezTo>
                    <a:pt x="111982" y="21857"/>
                    <a:pt x="159606" y="-6189"/>
                    <a:pt x="147700" y="1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3" name="フリーフォーム: 図形 1612">
              <a:extLst>
                <a:ext uri="{FF2B5EF4-FFF2-40B4-BE49-F238E27FC236}">
                  <a16:creationId xmlns:a16="http://schemas.microsoft.com/office/drawing/2014/main" id="{8D1C3200-E621-4FB6-955F-5EAF41B9D77A}"/>
                </a:ext>
              </a:extLst>
            </p:cNvPr>
            <p:cNvSpPr/>
            <p:nvPr/>
          </p:nvSpPr>
          <p:spPr>
            <a:xfrm>
              <a:off x="5801569" y="7816736"/>
              <a:ext cx="138996" cy="570381"/>
            </a:xfrm>
            <a:custGeom>
              <a:avLst/>
              <a:gdLst>
                <a:gd name="connsiteX0" fmla="*/ 129331 w 138996"/>
                <a:gd name="connsiteY0" fmla="*/ 114 h 570381"/>
                <a:gd name="connsiteX1" fmla="*/ 89114 w 138996"/>
                <a:gd name="connsiteY1" fmla="*/ 275281 h 570381"/>
                <a:gd name="connsiteX2" fmla="*/ 2331 w 138996"/>
                <a:gd name="connsiteY2" fmla="*/ 565264 h 570381"/>
                <a:gd name="connsiteX3" fmla="*/ 34081 w 138996"/>
                <a:gd name="connsiteY3" fmla="*/ 444614 h 570381"/>
                <a:gd name="connsiteX4" fmla="*/ 131448 w 138996"/>
                <a:gd name="connsiteY4" fmla="*/ 243531 h 570381"/>
                <a:gd name="connsiteX5" fmla="*/ 129331 w 138996"/>
                <a:gd name="connsiteY5" fmla="*/ 114 h 57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996" h="570381">
                  <a:moveTo>
                    <a:pt x="129331" y="114"/>
                  </a:moveTo>
                  <a:cubicBezTo>
                    <a:pt x="122275" y="5406"/>
                    <a:pt x="110281" y="181089"/>
                    <a:pt x="89114" y="275281"/>
                  </a:cubicBezTo>
                  <a:cubicBezTo>
                    <a:pt x="67947" y="369473"/>
                    <a:pt x="11503" y="537042"/>
                    <a:pt x="2331" y="565264"/>
                  </a:cubicBezTo>
                  <a:cubicBezTo>
                    <a:pt x="-6841" y="593486"/>
                    <a:pt x="12562" y="498236"/>
                    <a:pt x="34081" y="444614"/>
                  </a:cubicBezTo>
                  <a:cubicBezTo>
                    <a:pt x="55600" y="390992"/>
                    <a:pt x="116984" y="312675"/>
                    <a:pt x="131448" y="243531"/>
                  </a:cubicBezTo>
                  <a:cubicBezTo>
                    <a:pt x="145912" y="174387"/>
                    <a:pt x="136387" y="-5178"/>
                    <a:pt x="129331" y="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4" name="フリーフォーム: 図形 1613">
              <a:extLst>
                <a:ext uri="{FF2B5EF4-FFF2-40B4-BE49-F238E27FC236}">
                  <a16:creationId xmlns:a16="http://schemas.microsoft.com/office/drawing/2014/main" id="{BAD5F311-8D6D-4556-A7D8-78DDF440A479}"/>
                </a:ext>
              </a:extLst>
            </p:cNvPr>
            <p:cNvSpPr/>
            <p:nvPr/>
          </p:nvSpPr>
          <p:spPr>
            <a:xfrm>
              <a:off x="5655453" y="8427378"/>
              <a:ext cx="142128" cy="325893"/>
            </a:xfrm>
            <a:custGeom>
              <a:avLst/>
              <a:gdLst>
                <a:gd name="connsiteX0" fmla="*/ 142097 w 142128"/>
                <a:gd name="connsiteY0" fmla="*/ 1189 h 325893"/>
                <a:gd name="connsiteX1" fmla="*/ 46847 w 142128"/>
                <a:gd name="connsiteY1" fmla="*/ 274239 h 325893"/>
                <a:gd name="connsiteX2" fmla="*/ 280 w 142128"/>
                <a:gd name="connsiteY2" fmla="*/ 325039 h 325893"/>
                <a:gd name="connsiteX3" fmla="*/ 27797 w 142128"/>
                <a:gd name="connsiteY3" fmla="*/ 259422 h 325893"/>
                <a:gd name="connsiteX4" fmla="*/ 36264 w 142128"/>
                <a:gd name="connsiteY4" fmla="*/ 178989 h 325893"/>
                <a:gd name="connsiteX5" fmla="*/ 142097 w 142128"/>
                <a:gd name="connsiteY5" fmla="*/ 1189 h 325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128" h="325893">
                  <a:moveTo>
                    <a:pt x="142097" y="1189"/>
                  </a:moveTo>
                  <a:cubicBezTo>
                    <a:pt x="143861" y="17064"/>
                    <a:pt x="70483" y="220264"/>
                    <a:pt x="46847" y="274239"/>
                  </a:cubicBezTo>
                  <a:cubicBezTo>
                    <a:pt x="23211" y="328214"/>
                    <a:pt x="3455" y="327509"/>
                    <a:pt x="280" y="325039"/>
                  </a:cubicBezTo>
                  <a:cubicBezTo>
                    <a:pt x="-2895" y="322570"/>
                    <a:pt x="21800" y="283764"/>
                    <a:pt x="27797" y="259422"/>
                  </a:cubicBezTo>
                  <a:cubicBezTo>
                    <a:pt x="33794" y="235080"/>
                    <a:pt x="19331" y="225203"/>
                    <a:pt x="36264" y="178989"/>
                  </a:cubicBezTo>
                  <a:cubicBezTo>
                    <a:pt x="53197" y="132775"/>
                    <a:pt x="140333" y="-14686"/>
                    <a:pt x="142097" y="11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5" name="フリーフォーム: 図形 1614">
              <a:extLst>
                <a:ext uri="{FF2B5EF4-FFF2-40B4-BE49-F238E27FC236}">
                  <a16:creationId xmlns:a16="http://schemas.microsoft.com/office/drawing/2014/main" id="{2643C1CB-85A5-469E-980E-E38C6D3B7025}"/>
                </a:ext>
              </a:extLst>
            </p:cNvPr>
            <p:cNvSpPr/>
            <p:nvPr/>
          </p:nvSpPr>
          <p:spPr>
            <a:xfrm>
              <a:off x="5556080" y="8762787"/>
              <a:ext cx="116973" cy="452836"/>
            </a:xfrm>
            <a:custGeom>
              <a:avLst/>
              <a:gdLst>
                <a:gd name="connsiteX0" fmla="*/ 101770 w 116973"/>
                <a:gd name="connsiteY0" fmla="*/ 213 h 452836"/>
                <a:gd name="connsiteX1" fmla="*/ 91187 w 116973"/>
                <a:gd name="connsiteY1" fmla="*/ 139913 h 452836"/>
                <a:gd name="connsiteX2" fmla="*/ 42503 w 116973"/>
                <a:gd name="connsiteY2" fmla="*/ 262680 h 452836"/>
                <a:gd name="connsiteX3" fmla="*/ 170 w 116973"/>
                <a:gd name="connsiteY3" fmla="*/ 451063 h 452836"/>
                <a:gd name="connsiteX4" fmla="*/ 29803 w 116973"/>
                <a:gd name="connsiteY4" fmla="*/ 349463 h 452836"/>
                <a:gd name="connsiteX5" fmla="*/ 82720 w 116973"/>
                <a:gd name="connsiteY5" fmla="*/ 220346 h 452836"/>
                <a:gd name="connsiteX6" fmla="*/ 116587 w 116973"/>
                <a:gd name="connsiteY6" fmla="*/ 110280 h 452836"/>
                <a:gd name="connsiteX7" fmla="*/ 101770 w 116973"/>
                <a:gd name="connsiteY7" fmla="*/ 213 h 45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973" h="452836">
                  <a:moveTo>
                    <a:pt x="101770" y="213"/>
                  </a:moveTo>
                  <a:cubicBezTo>
                    <a:pt x="97537" y="5152"/>
                    <a:pt x="101065" y="96169"/>
                    <a:pt x="91187" y="139913"/>
                  </a:cubicBezTo>
                  <a:cubicBezTo>
                    <a:pt x="81309" y="183657"/>
                    <a:pt x="57672" y="210822"/>
                    <a:pt x="42503" y="262680"/>
                  </a:cubicBezTo>
                  <a:cubicBezTo>
                    <a:pt x="27333" y="314538"/>
                    <a:pt x="2287" y="436599"/>
                    <a:pt x="170" y="451063"/>
                  </a:cubicBezTo>
                  <a:cubicBezTo>
                    <a:pt x="-1947" y="465527"/>
                    <a:pt x="16045" y="387916"/>
                    <a:pt x="29803" y="349463"/>
                  </a:cubicBezTo>
                  <a:cubicBezTo>
                    <a:pt x="43561" y="311010"/>
                    <a:pt x="68256" y="260210"/>
                    <a:pt x="82720" y="220346"/>
                  </a:cubicBezTo>
                  <a:cubicBezTo>
                    <a:pt x="97184" y="180482"/>
                    <a:pt x="113765" y="143088"/>
                    <a:pt x="116587" y="110280"/>
                  </a:cubicBezTo>
                  <a:cubicBezTo>
                    <a:pt x="119409" y="77472"/>
                    <a:pt x="106003" y="-4726"/>
                    <a:pt x="101770" y="2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6" name="フリーフォーム: 図形 1615">
              <a:extLst>
                <a:ext uri="{FF2B5EF4-FFF2-40B4-BE49-F238E27FC236}">
                  <a16:creationId xmlns:a16="http://schemas.microsoft.com/office/drawing/2014/main" id="{E0EF5A9D-FED4-46D5-B840-37172AE9AF20}"/>
                </a:ext>
              </a:extLst>
            </p:cNvPr>
            <p:cNvSpPr/>
            <p:nvPr/>
          </p:nvSpPr>
          <p:spPr>
            <a:xfrm>
              <a:off x="6097251" y="7313003"/>
              <a:ext cx="45642" cy="357793"/>
            </a:xfrm>
            <a:custGeom>
              <a:avLst/>
              <a:gdLst>
                <a:gd name="connsiteX0" fmla="*/ 45316 w 45642"/>
                <a:gd name="connsiteY0" fmla="*/ 80 h 357793"/>
                <a:gd name="connsiteX1" fmla="*/ 34732 w 45642"/>
                <a:gd name="connsiteY1" fmla="*/ 146130 h 357793"/>
                <a:gd name="connsiteX2" fmla="*/ 5099 w 45642"/>
                <a:gd name="connsiteY2" fmla="*/ 218097 h 357793"/>
                <a:gd name="connsiteX3" fmla="*/ 28382 w 45642"/>
                <a:gd name="connsiteY3" fmla="*/ 355680 h 357793"/>
                <a:gd name="connsiteX4" fmla="*/ 7216 w 45642"/>
                <a:gd name="connsiteY4" fmla="*/ 296414 h 357793"/>
                <a:gd name="connsiteX5" fmla="*/ 866 w 45642"/>
                <a:gd name="connsiteY5" fmla="*/ 226564 h 357793"/>
                <a:gd name="connsiteX6" fmla="*/ 24149 w 45642"/>
                <a:gd name="connsiteY6" fmla="*/ 167297 h 357793"/>
                <a:gd name="connsiteX7" fmla="*/ 45316 w 45642"/>
                <a:gd name="connsiteY7" fmla="*/ 80 h 35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642" h="357793">
                  <a:moveTo>
                    <a:pt x="45316" y="80"/>
                  </a:moveTo>
                  <a:cubicBezTo>
                    <a:pt x="47080" y="-3448"/>
                    <a:pt x="41435" y="109794"/>
                    <a:pt x="34732" y="146130"/>
                  </a:cubicBezTo>
                  <a:cubicBezTo>
                    <a:pt x="28029" y="182466"/>
                    <a:pt x="6157" y="183172"/>
                    <a:pt x="5099" y="218097"/>
                  </a:cubicBezTo>
                  <a:cubicBezTo>
                    <a:pt x="4041" y="253022"/>
                    <a:pt x="28029" y="342627"/>
                    <a:pt x="28382" y="355680"/>
                  </a:cubicBezTo>
                  <a:cubicBezTo>
                    <a:pt x="28735" y="368733"/>
                    <a:pt x="11802" y="317933"/>
                    <a:pt x="7216" y="296414"/>
                  </a:cubicBezTo>
                  <a:cubicBezTo>
                    <a:pt x="2630" y="274895"/>
                    <a:pt x="-1956" y="248084"/>
                    <a:pt x="866" y="226564"/>
                  </a:cubicBezTo>
                  <a:cubicBezTo>
                    <a:pt x="3688" y="205045"/>
                    <a:pt x="18857" y="199400"/>
                    <a:pt x="24149" y="167297"/>
                  </a:cubicBezTo>
                  <a:cubicBezTo>
                    <a:pt x="29441" y="135194"/>
                    <a:pt x="43552" y="3608"/>
                    <a:pt x="45316" y="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7" name="フリーフォーム: 図形 1616">
              <a:extLst>
                <a:ext uri="{FF2B5EF4-FFF2-40B4-BE49-F238E27FC236}">
                  <a16:creationId xmlns:a16="http://schemas.microsoft.com/office/drawing/2014/main" id="{79FF7263-3157-4AB4-8A28-F3F2C87827FD}"/>
                </a:ext>
              </a:extLst>
            </p:cNvPr>
            <p:cNvSpPr/>
            <p:nvPr/>
          </p:nvSpPr>
          <p:spPr>
            <a:xfrm>
              <a:off x="6085170" y="7303660"/>
              <a:ext cx="52255" cy="338443"/>
            </a:xfrm>
            <a:custGeom>
              <a:avLst/>
              <a:gdLst>
                <a:gd name="connsiteX0" fmla="*/ 51047 w 52255"/>
                <a:gd name="connsiteY0" fmla="*/ 957 h 338443"/>
                <a:gd name="connsiteX1" fmla="*/ 4480 w 52255"/>
                <a:gd name="connsiteY1" fmla="*/ 170290 h 338443"/>
                <a:gd name="connsiteX2" fmla="*/ 4480 w 52255"/>
                <a:gd name="connsiteY2" fmla="*/ 208390 h 338443"/>
                <a:gd name="connsiteX3" fmla="*/ 27763 w 52255"/>
                <a:gd name="connsiteY3" fmla="*/ 337507 h 338443"/>
                <a:gd name="connsiteX4" fmla="*/ 17180 w 52255"/>
                <a:gd name="connsiteY4" fmla="*/ 263423 h 338443"/>
                <a:gd name="connsiteX5" fmla="*/ 2363 w 52255"/>
                <a:gd name="connsiteY5" fmla="*/ 202040 h 338443"/>
                <a:gd name="connsiteX6" fmla="*/ 36230 w 52255"/>
                <a:gd name="connsiteY6" fmla="*/ 104673 h 338443"/>
                <a:gd name="connsiteX7" fmla="*/ 51047 w 52255"/>
                <a:gd name="connsiteY7" fmla="*/ 957 h 338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55" h="338443">
                  <a:moveTo>
                    <a:pt x="51047" y="957"/>
                  </a:moveTo>
                  <a:cubicBezTo>
                    <a:pt x="45755" y="11893"/>
                    <a:pt x="12241" y="135718"/>
                    <a:pt x="4480" y="170290"/>
                  </a:cubicBezTo>
                  <a:cubicBezTo>
                    <a:pt x="-3281" y="204862"/>
                    <a:pt x="600" y="180521"/>
                    <a:pt x="4480" y="208390"/>
                  </a:cubicBezTo>
                  <a:cubicBezTo>
                    <a:pt x="8360" y="236259"/>
                    <a:pt x="25646" y="328335"/>
                    <a:pt x="27763" y="337507"/>
                  </a:cubicBezTo>
                  <a:cubicBezTo>
                    <a:pt x="29880" y="346679"/>
                    <a:pt x="21413" y="286001"/>
                    <a:pt x="17180" y="263423"/>
                  </a:cubicBezTo>
                  <a:cubicBezTo>
                    <a:pt x="12947" y="240845"/>
                    <a:pt x="-812" y="228498"/>
                    <a:pt x="2363" y="202040"/>
                  </a:cubicBezTo>
                  <a:cubicBezTo>
                    <a:pt x="5538" y="175582"/>
                    <a:pt x="29527" y="133601"/>
                    <a:pt x="36230" y="104673"/>
                  </a:cubicBezTo>
                  <a:cubicBezTo>
                    <a:pt x="42933" y="75745"/>
                    <a:pt x="56339" y="-9979"/>
                    <a:pt x="51047" y="9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8" name="フリーフォーム: 図形 1617">
              <a:extLst>
                <a:ext uri="{FF2B5EF4-FFF2-40B4-BE49-F238E27FC236}">
                  <a16:creationId xmlns:a16="http://schemas.microsoft.com/office/drawing/2014/main" id="{659742A8-AA71-48A4-BA00-988AE9703DEF}"/>
                </a:ext>
              </a:extLst>
            </p:cNvPr>
            <p:cNvSpPr/>
            <p:nvPr/>
          </p:nvSpPr>
          <p:spPr>
            <a:xfrm>
              <a:off x="6086909" y="7634816"/>
              <a:ext cx="60044" cy="105839"/>
            </a:xfrm>
            <a:custGeom>
              <a:avLst/>
              <a:gdLst>
                <a:gd name="connsiteX0" fmla="*/ 28141 w 60044"/>
                <a:gd name="connsiteY0" fmla="*/ 1 h 105839"/>
                <a:gd name="connsiteX1" fmla="*/ 624 w 60044"/>
                <a:gd name="connsiteY1" fmla="*/ 74084 h 105839"/>
                <a:gd name="connsiteX2" fmla="*/ 59891 w 60044"/>
                <a:gd name="connsiteY2" fmla="*/ 105834 h 105839"/>
                <a:gd name="connsiteX3" fmla="*/ 17558 w 60044"/>
                <a:gd name="connsiteY3" fmla="*/ 76201 h 105839"/>
                <a:gd name="connsiteX4" fmla="*/ 28141 w 60044"/>
                <a:gd name="connsiteY4" fmla="*/ 1 h 105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44" h="105839">
                  <a:moveTo>
                    <a:pt x="28141" y="1"/>
                  </a:moveTo>
                  <a:cubicBezTo>
                    <a:pt x="25319" y="-352"/>
                    <a:pt x="-4668" y="56445"/>
                    <a:pt x="624" y="74084"/>
                  </a:cubicBezTo>
                  <a:cubicBezTo>
                    <a:pt x="5916" y="91723"/>
                    <a:pt x="57069" y="105481"/>
                    <a:pt x="59891" y="105834"/>
                  </a:cubicBezTo>
                  <a:cubicBezTo>
                    <a:pt x="62713" y="106187"/>
                    <a:pt x="25672" y="88548"/>
                    <a:pt x="17558" y="76201"/>
                  </a:cubicBezTo>
                  <a:cubicBezTo>
                    <a:pt x="9444" y="63854"/>
                    <a:pt x="30963" y="354"/>
                    <a:pt x="28141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9" name="フリーフォーム: 図形 1618">
              <a:extLst>
                <a:ext uri="{FF2B5EF4-FFF2-40B4-BE49-F238E27FC236}">
                  <a16:creationId xmlns:a16="http://schemas.microsoft.com/office/drawing/2014/main" id="{9C6FC69A-63C0-46F4-B13A-A35350F976FA}"/>
                </a:ext>
              </a:extLst>
            </p:cNvPr>
            <p:cNvSpPr/>
            <p:nvPr/>
          </p:nvSpPr>
          <p:spPr>
            <a:xfrm>
              <a:off x="6050945" y="7727917"/>
              <a:ext cx="47619" cy="567300"/>
            </a:xfrm>
            <a:custGeom>
              <a:avLst/>
              <a:gdLst>
                <a:gd name="connsiteX0" fmla="*/ 47172 w 47619"/>
                <a:gd name="connsiteY0" fmla="*/ 33 h 567300"/>
                <a:gd name="connsiteX1" fmla="*/ 34472 w 47619"/>
                <a:gd name="connsiteY1" fmla="*/ 148200 h 567300"/>
                <a:gd name="connsiteX2" fmla="*/ 21772 w 47619"/>
                <a:gd name="connsiteY2" fmla="*/ 245566 h 567300"/>
                <a:gd name="connsiteX3" fmla="*/ 38705 w 47619"/>
                <a:gd name="connsiteY3" fmla="*/ 567300 h 567300"/>
                <a:gd name="connsiteX4" fmla="*/ 605 w 47619"/>
                <a:gd name="connsiteY4" fmla="*/ 243450 h 567300"/>
                <a:gd name="connsiteX5" fmla="*/ 17538 w 47619"/>
                <a:gd name="connsiteY5" fmla="*/ 135500 h 567300"/>
                <a:gd name="connsiteX6" fmla="*/ 47172 w 47619"/>
                <a:gd name="connsiteY6" fmla="*/ 33 h 5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19" h="567300">
                  <a:moveTo>
                    <a:pt x="47172" y="33"/>
                  </a:moveTo>
                  <a:cubicBezTo>
                    <a:pt x="49994" y="2150"/>
                    <a:pt x="38705" y="107278"/>
                    <a:pt x="34472" y="148200"/>
                  </a:cubicBezTo>
                  <a:cubicBezTo>
                    <a:pt x="30239" y="189122"/>
                    <a:pt x="21067" y="175716"/>
                    <a:pt x="21772" y="245566"/>
                  </a:cubicBezTo>
                  <a:cubicBezTo>
                    <a:pt x="22477" y="315416"/>
                    <a:pt x="42233" y="567653"/>
                    <a:pt x="38705" y="567300"/>
                  </a:cubicBezTo>
                  <a:cubicBezTo>
                    <a:pt x="35177" y="566947"/>
                    <a:pt x="4133" y="315417"/>
                    <a:pt x="605" y="243450"/>
                  </a:cubicBezTo>
                  <a:cubicBezTo>
                    <a:pt x="-2923" y="171483"/>
                    <a:pt x="9777" y="175364"/>
                    <a:pt x="17538" y="135500"/>
                  </a:cubicBezTo>
                  <a:cubicBezTo>
                    <a:pt x="25299" y="95636"/>
                    <a:pt x="44350" y="-2084"/>
                    <a:pt x="47172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0" name="フリーフォーム: 図形 1619">
              <a:extLst>
                <a:ext uri="{FF2B5EF4-FFF2-40B4-BE49-F238E27FC236}">
                  <a16:creationId xmlns:a16="http://schemas.microsoft.com/office/drawing/2014/main" id="{520E8B09-1587-437A-8550-4B9B4C40FF17}"/>
                </a:ext>
              </a:extLst>
            </p:cNvPr>
            <p:cNvSpPr/>
            <p:nvPr/>
          </p:nvSpPr>
          <p:spPr>
            <a:xfrm>
              <a:off x="6089328" y="8282081"/>
              <a:ext cx="19693" cy="459086"/>
            </a:xfrm>
            <a:custGeom>
              <a:avLst/>
              <a:gdLst>
                <a:gd name="connsiteX0" fmla="*/ 4555 w 19693"/>
                <a:gd name="connsiteY0" fmla="*/ 6786 h 459086"/>
                <a:gd name="connsiteX1" fmla="*/ 322 w 19693"/>
                <a:gd name="connsiteY1" fmla="*/ 447052 h 459086"/>
                <a:gd name="connsiteX2" fmla="*/ 2439 w 19693"/>
                <a:gd name="connsiteY2" fmla="*/ 322169 h 459086"/>
                <a:gd name="connsiteX3" fmla="*/ 19372 w 19693"/>
                <a:gd name="connsiteY3" fmla="*/ 186702 h 459086"/>
                <a:gd name="connsiteX4" fmla="*/ 4555 w 19693"/>
                <a:gd name="connsiteY4" fmla="*/ 6786 h 45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93" h="459086">
                  <a:moveTo>
                    <a:pt x="4555" y="6786"/>
                  </a:moveTo>
                  <a:cubicBezTo>
                    <a:pt x="1380" y="50178"/>
                    <a:pt x="675" y="394488"/>
                    <a:pt x="322" y="447052"/>
                  </a:cubicBezTo>
                  <a:cubicBezTo>
                    <a:pt x="-31" y="499616"/>
                    <a:pt x="-736" y="365561"/>
                    <a:pt x="2439" y="322169"/>
                  </a:cubicBezTo>
                  <a:cubicBezTo>
                    <a:pt x="5614" y="278777"/>
                    <a:pt x="22194" y="232916"/>
                    <a:pt x="19372" y="186702"/>
                  </a:cubicBezTo>
                  <a:cubicBezTo>
                    <a:pt x="16550" y="140488"/>
                    <a:pt x="7730" y="-36606"/>
                    <a:pt x="4555" y="67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1" name="フリーフォーム: 図形 1620">
              <a:extLst>
                <a:ext uri="{FF2B5EF4-FFF2-40B4-BE49-F238E27FC236}">
                  <a16:creationId xmlns:a16="http://schemas.microsoft.com/office/drawing/2014/main" id="{AA1F6B4E-FE5D-4D36-91D0-1A37C732EB72}"/>
                </a:ext>
              </a:extLst>
            </p:cNvPr>
            <p:cNvSpPr/>
            <p:nvPr/>
          </p:nvSpPr>
          <p:spPr>
            <a:xfrm>
              <a:off x="6049425" y="8220554"/>
              <a:ext cx="86860" cy="974303"/>
            </a:xfrm>
            <a:custGeom>
              <a:avLst/>
              <a:gdLst>
                <a:gd name="connsiteX0" fmla="*/ 50808 w 86860"/>
                <a:gd name="connsiteY0" fmla="*/ 13279 h 974303"/>
                <a:gd name="connsiteX1" fmla="*/ 12708 w 86860"/>
                <a:gd name="connsiteY1" fmla="*/ 157213 h 974303"/>
                <a:gd name="connsiteX2" fmla="*/ 25408 w 86860"/>
                <a:gd name="connsiteY2" fmla="*/ 531863 h 974303"/>
                <a:gd name="connsiteX3" fmla="*/ 57158 w 86860"/>
                <a:gd name="connsiteY3" fmla="*/ 716013 h 974303"/>
                <a:gd name="connsiteX4" fmla="*/ 86792 w 86860"/>
                <a:gd name="connsiteY4" fmla="*/ 866296 h 974303"/>
                <a:gd name="connsiteX5" fmla="*/ 65625 w 86860"/>
                <a:gd name="connsiteY5" fmla="*/ 974246 h 974303"/>
                <a:gd name="connsiteX6" fmla="*/ 76208 w 86860"/>
                <a:gd name="connsiteY6" fmla="*/ 878996 h 974303"/>
                <a:gd name="connsiteX7" fmla="*/ 55042 w 86860"/>
                <a:gd name="connsiteY7" fmla="*/ 732946 h 974303"/>
                <a:gd name="connsiteX8" fmla="*/ 8 w 86860"/>
                <a:gd name="connsiteY8" fmla="*/ 466246 h 974303"/>
                <a:gd name="connsiteX9" fmla="*/ 50808 w 86860"/>
                <a:gd name="connsiteY9" fmla="*/ 13279 h 97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860" h="974303">
                  <a:moveTo>
                    <a:pt x="50808" y="13279"/>
                  </a:moveTo>
                  <a:cubicBezTo>
                    <a:pt x="52925" y="-38226"/>
                    <a:pt x="16941" y="70782"/>
                    <a:pt x="12708" y="157213"/>
                  </a:cubicBezTo>
                  <a:cubicBezTo>
                    <a:pt x="8475" y="243644"/>
                    <a:pt x="18000" y="438730"/>
                    <a:pt x="25408" y="531863"/>
                  </a:cubicBezTo>
                  <a:cubicBezTo>
                    <a:pt x="32816" y="624996"/>
                    <a:pt x="46927" y="660274"/>
                    <a:pt x="57158" y="716013"/>
                  </a:cubicBezTo>
                  <a:cubicBezTo>
                    <a:pt x="67389" y="771752"/>
                    <a:pt x="85381" y="823257"/>
                    <a:pt x="86792" y="866296"/>
                  </a:cubicBezTo>
                  <a:cubicBezTo>
                    <a:pt x="88203" y="909335"/>
                    <a:pt x="67389" y="972129"/>
                    <a:pt x="65625" y="974246"/>
                  </a:cubicBezTo>
                  <a:cubicBezTo>
                    <a:pt x="63861" y="976363"/>
                    <a:pt x="77972" y="919213"/>
                    <a:pt x="76208" y="878996"/>
                  </a:cubicBezTo>
                  <a:cubicBezTo>
                    <a:pt x="74444" y="838779"/>
                    <a:pt x="67742" y="801738"/>
                    <a:pt x="55042" y="732946"/>
                  </a:cubicBezTo>
                  <a:cubicBezTo>
                    <a:pt x="42342" y="664154"/>
                    <a:pt x="-697" y="581604"/>
                    <a:pt x="8" y="466246"/>
                  </a:cubicBezTo>
                  <a:cubicBezTo>
                    <a:pt x="713" y="350888"/>
                    <a:pt x="48691" y="64784"/>
                    <a:pt x="50808" y="13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2" name="フリーフォーム: 図形 1621">
              <a:extLst>
                <a:ext uri="{FF2B5EF4-FFF2-40B4-BE49-F238E27FC236}">
                  <a16:creationId xmlns:a16="http://schemas.microsoft.com/office/drawing/2014/main" id="{460AA617-C11E-466F-BD63-F954298F3BDD}"/>
                </a:ext>
              </a:extLst>
            </p:cNvPr>
            <p:cNvSpPr/>
            <p:nvPr/>
          </p:nvSpPr>
          <p:spPr>
            <a:xfrm>
              <a:off x="6020997" y="6302324"/>
              <a:ext cx="475291" cy="372842"/>
            </a:xfrm>
            <a:custGeom>
              <a:avLst/>
              <a:gdLst>
                <a:gd name="connsiteX0" fmla="*/ 475053 w 475291"/>
                <a:gd name="connsiteY0" fmla="*/ 51 h 372842"/>
                <a:gd name="connsiteX1" fmla="*/ 157553 w 475291"/>
                <a:gd name="connsiteY1" fmla="*/ 155626 h 372842"/>
                <a:gd name="connsiteX2" fmla="*/ 1978 w 475291"/>
                <a:gd name="connsiteY2" fmla="*/ 371526 h 372842"/>
                <a:gd name="connsiteX3" fmla="*/ 71828 w 475291"/>
                <a:gd name="connsiteY3" fmla="*/ 241351 h 372842"/>
                <a:gd name="connsiteX4" fmla="*/ 103578 w 475291"/>
                <a:gd name="connsiteY4" fmla="*/ 139751 h 372842"/>
                <a:gd name="connsiteX5" fmla="*/ 475053 w 475291"/>
                <a:gd name="connsiteY5" fmla="*/ 51 h 372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5291" h="372842">
                  <a:moveTo>
                    <a:pt x="475053" y="51"/>
                  </a:moveTo>
                  <a:cubicBezTo>
                    <a:pt x="484049" y="2697"/>
                    <a:pt x="236399" y="93714"/>
                    <a:pt x="157553" y="155626"/>
                  </a:cubicBezTo>
                  <a:cubicBezTo>
                    <a:pt x="78707" y="217538"/>
                    <a:pt x="16265" y="357239"/>
                    <a:pt x="1978" y="371526"/>
                  </a:cubicBezTo>
                  <a:cubicBezTo>
                    <a:pt x="-12309" y="385813"/>
                    <a:pt x="54895" y="279980"/>
                    <a:pt x="71828" y="241351"/>
                  </a:cubicBezTo>
                  <a:cubicBezTo>
                    <a:pt x="88761" y="202722"/>
                    <a:pt x="35316" y="181555"/>
                    <a:pt x="103578" y="139751"/>
                  </a:cubicBezTo>
                  <a:cubicBezTo>
                    <a:pt x="171840" y="97947"/>
                    <a:pt x="466057" y="-2595"/>
                    <a:pt x="475053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3" name="フリーフォーム: 図形 1622">
              <a:extLst>
                <a:ext uri="{FF2B5EF4-FFF2-40B4-BE49-F238E27FC236}">
                  <a16:creationId xmlns:a16="http://schemas.microsoft.com/office/drawing/2014/main" id="{13636AB9-8BD1-4DD9-B900-78C8F0737AC4}"/>
                </a:ext>
              </a:extLst>
            </p:cNvPr>
            <p:cNvSpPr/>
            <p:nvPr/>
          </p:nvSpPr>
          <p:spPr>
            <a:xfrm>
              <a:off x="6746605" y="6013450"/>
              <a:ext cx="179950" cy="456509"/>
            </a:xfrm>
            <a:custGeom>
              <a:avLst/>
              <a:gdLst>
                <a:gd name="connsiteX0" fmla="*/ 270 w 179950"/>
                <a:gd name="connsiteY0" fmla="*/ 0 h 456509"/>
                <a:gd name="connsiteX1" fmla="*/ 114570 w 179950"/>
                <a:gd name="connsiteY1" fmla="*/ 133350 h 456509"/>
                <a:gd name="connsiteX2" fmla="*/ 120920 w 179950"/>
                <a:gd name="connsiteY2" fmla="*/ 250825 h 456509"/>
                <a:gd name="connsiteX3" fmla="*/ 178070 w 179950"/>
                <a:gd name="connsiteY3" fmla="*/ 450850 h 456509"/>
                <a:gd name="connsiteX4" fmla="*/ 159020 w 179950"/>
                <a:gd name="connsiteY4" fmla="*/ 384175 h 456509"/>
                <a:gd name="connsiteX5" fmla="*/ 89170 w 179950"/>
                <a:gd name="connsiteY5" fmla="*/ 203200 h 456509"/>
                <a:gd name="connsiteX6" fmla="*/ 82820 w 179950"/>
                <a:gd name="connsiteY6" fmla="*/ 133350 h 456509"/>
                <a:gd name="connsiteX7" fmla="*/ 270 w 179950"/>
                <a:gd name="connsiteY7" fmla="*/ 0 h 456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950" h="456509">
                  <a:moveTo>
                    <a:pt x="270" y="0"/>
                  </a:moveTo>
                  <a:cubicBezTo>
                    <a:pt x="5562" y="0"/>
                    <a:pt x="94462" y="91546"/>
                    <a:pt x="114570" y="133350"/>
                  </a:cubicBezTo>
                  <a:cubicBezTo>
                    <a:pt x="134678" y="175154"/>
                    <a:pt x="110337" y="197908"/>
                    <a:pt x="120920" y="250825"/>
                  </a:cubicBezTo>
                  <a:cubicBezTo>
                    <a:pt x="131503" y="303742"/>
                    <a:pt x="171720" y="428625"/>
                    <a:pt x="178070" y="450850"/>
                  </a:cubicBezTo>
                  <a:cubicBezTo>
                    <a:pt x="184420" y="473075"/>
                    <a:pt x="173837" y="425450"/>
                    <a:pt x="159020" y="384175"/>
                  </a:cubicBezTo>
                  <a:cubicBezTo>
                    <a:pt x="144203" y="342900"/>
                    <a:pt x="101870" y="245004"/>
                    <a:pt x="89170" y="203200"/>
                  </a:cubicBezTo>
                  <a:cubicBezTo>
                    <a:pt x="76470" y="161396"/>
                    <a:pt x="96578" y="165100"/>
                    <a:pt x="82820" y="133350"/>
                  </a:cubicBezTo>
                  <a:cubicBezTo>
                    <a:pt x="69062" y="101600"/>
                    <a:pt x="-5022" y="0"/>
                    <a:pt x="27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4" name="フリーフォーム: 図形 1623">
              <a:extLst>
                <a:ext uri="{FF2B5EF4-FFF2-40B4-BE49-F238E27FC236}">
                  <a16:creationId xmlns:a16="http://schemas.microsoft.com/office/drawing/2014/main" id="{50FD5B8A-BF41-452D-B827-06830883160F}"/>
                </a:ext>
              </a:extLst>
            </p:cNvPr>
            <p:cNvSpPr/>
            <p:nvPr/>
          </p:nvSpPr>
          <p:spPr>
            <a:xfrm>
              <a:off x="6159359" y="6923083"/>
              <a:ext cx="203887" cy="335071"/>
            </a:xfrm>
            <a:custGeom>
              <a:avLst/>
              <a:gdLst>
                <a:gd name="connsiteX0" fmla="*/ 203341 w 203887"/>
                <a:gd name="connsiteY0" fmla="*/ 534 h 335071"/>
                <a:gd name="connsiteX1" fmla="*/ 86924 w 203887"/>
                <a:gd name="connsiteY1" fmla="*/ 112717 h 335071"/>
                <a:gd name="connsiteX2" fmla="*/ 55174 w 203887"/>
                <a:gd name="connsiteY2" fmla="*/ 157167 h 335071"/>
                <a:gd name="connsiteX3" fmla="*/ 29774 w 203887"/>
                <a:gd name="connsiteY3" fmla="*/ 252417 h 335071"/>
                <a:gd name="connsiteX4" fmla="*/ 141 w 203887"/>
                <a:gd name="connsiteY4" fmla="*/ 334967 h 335071"/>
                <a:gd name="connsiteX5" fmla="*/ 19191 w 203887"/>
                <a:gd name="connsiteY5" fmla="*/ 267234 h 335071"/>
                <a:gd name="connsiteX6" fmla="*/ 34008 w 203887"/>
                <a:gd name="connsiteY6" fmla="*/ 163517 h 335071"/>
                <a:gd name="connsiteX7" fmla="*/ 203341 w 203887"/>
                <a:gd name="connsiteY7" fmla="*/ 534 h 33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887" h="335071">
                  <a:moveTo>
                    <a:pt x="203341" y="534"/>
                  </a:moveTo>
                  <a:cubicBezTo>
                    <a:pt x="212160" y="-7933"/>
                    <a:pt x="111618" y="86612"/>
                    <a:pt x="86924" y="112717"/>
                  </a:cubicBezTo>
                  <a:cubicBezTo>
                    <a:pt x="62230" y="138822"/>
                    <a:pt x="64699" y="133884"/>
                    <a:pt x="55174" y="157167"/>
                  </a:cubicBezTo>
                  <a:cubicBezTo>
                    <a:pt x="45649" y="180450"/>
                    <a:pt x="38946" y="222784"/>
                    <a:pt x="29774" y="252417"/>
                  </a:cubicBezTo>
                  <a:cubicBezTo>
                    <a:pt x="20602" y="282050"/>
                    <a:pt x="1905" y="332498"/>
                    <a:pt x="141" y="334967"/>
                  </a:cubicBezTo>
                  <a:cubicBezTo>
                    <a:pt x="-1623" y="337436"/>
                    <a:pt x="13547" y="295809"/>
                    <a:pt x="19191" y="267234"/>
                  </a:cubicBezTo>
                  <a:cubicBezTo>
                    <a:pt x="24835" y="238659"/>
                    <a:pt x="3669" y="207967"/>
                    <a:pt x="34008" y="163517"/>
                  </a:cubicBezTo>
                  <a:cubicBezTo>
                    <a:pt x="64347" y="119067"/>
                    <a:pt x="194522" y="9001"/>
                    <a:pt x="203341" y="5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5" name="フリーフォーム: 図形 1624">
              <a:extLst>
                <a:ext uri="{FF2B5EF4-FFF2-40B4-BE49-F238E27FC236}">
                  <a16:creationId xmlns:a16="http://schemas.microsoft.com/office/drawing/2014/main" id="{3CD8E24A-FB75-406B-8C76-85A40F08D54D}"/>
                </a:ext>
              </a:extLst>
            </p:cNvPr>
            <p:cNvSpPr/>
            <p:nvPr/>
          </p:nvSpPr>
          <p:spPr>
            <a:xfrm>
              <a:off x="6358343" y="6584845"/>
              <a:ext cx="239310" cy="372711"/>
            </a:xfrm>
            <a:custGeom>
              <a:avLst/>
              <a:gdLst>
                <a:gd name="connsiteX0" fmla="*/ 239307 w 239310"/>
                <a:gd name="connsiteY0" fmla="*/ 105 h 372711"/>
                <a:gd name="connsiteX1" fmla="*/ 108074 w 239310"/>
                <a:gd name="connsiteY1" fmla="*/ 89005 h 372711"/>
                <a:gd name="connsiteX2" fmla="*/ 67857 w 239310"/>
                <a:gd name="connsiteY2" fmla="*/ 135572 h 372711"/>
                <a:gd name="connsiteX3" fmla="*/ 40340 w 239310"/>
                <a:gd name="connsiteY3" fmla="*/ 192722 h 372711"/>
                <a:gd name="connsiteX4" fmla="*/ 124 w 239310"/>
                <a:gd name="connsiteY4" fmla="*/ 370522 h 372711"/>
                <a:gd name="connsiteX5" fmla="*/ 29757 w 239310"/>
                <a:gd name="connsiteY5" fmla="*/ 283738 h 372711"/>
                <a:gd name="connsiteX6" fmla="*/ 84790 w 239310"/>
                <a:gd name="connsiteY6" fmla="*/ 163088 h 372711"/>
                <a:gd name="connsiteX7" fmla="*/ 112307 w 239310"/>
                <a:gd name="connsiteY7" fmla="*/ 108055 h 372711"/>
                <a:gd name="connsiteX8" fmla="*/ 239307 w 239310"/>
                <a:gd name="connsiteY8" fmla="*/ 105 h 37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310" h="372711">
                  <a:moveTo>
                    <a:pt x="239307" y="105"/>
                  </a:moveTo>
                  <a:cubicBezTo>
                    <a:pt x="238602" y="-3070"/>
                    <a:pt x="136649" y="66427"/>
                    <a:pt x="108074" y="89005"/>
                  </a:cubicBezTo>
                  <a:cubicBezTo>
                    <a:pt x="79499" y="111583"/>
                    <a:pt x="79146" y="118286"/>
                    <a:pt x="67857" y="135572"/>
                  </a:cubicBezTo>
                  <a:cubicBezTo>
                    <a:pt x="56568" y="152858"/>
                    <a:pt x="51629" y="153564"/>
                    <a:pt x="40340" y="192722"/>
                  </a:cubicBezTo>
                  <a:cubicBezTo>
                    <a:pt x="29051" y="231880"/>
                    <a:pt x="1888" y="355353"/>
                    <a:pt x="124" y="370522"/>
                  </a:cubicBezTo>
                  <a:cubicBezTo>
                    <a:pt x="-1640" y="385691"/>
                    <a:pt x="15646" y="318310"/>
                    <a:pt x="29757" y="283738"/>
                  </a:cubicBezTo>
                  <a:cubicBezTo>
                    <a:pt x="43868" y="249166"/>
                    <a:pt x="71032" y="192369"/>
                    <a:pt x="84790" y="163088"/>
                  </a:cubicBezTo>
                  <a:cubicBezTo>
                    <a:pt x="98548" y="133808"/>
                    <a:pt x="89376" y="128869"/>
                    <a:pt x="112307" y="108055"/>
                  </a:cubicBezTo>
                  <a:cubicBezTo>
                    <a:pt x="135238" y="87241"/>
                    <a:pt x="240012" y="3280"/>
                    <a:pt x="239307" y="1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6" name="フリーフォーム: 図形 1625">
              <a:extLst>
                <a:ext uri="{FF2B5EF4-FFF2-40B4-BE49-F238E27FC236}">
                  <a16:creationId xmlns:a16="http://schemas.microsoft.com/office/drawing/2014/main" id="{B9998136-1539-4029-A465-655D53DBBB6B}"/>
                </a:ext>
              </a:extLst>
            </p:cNvPr>
            <p:cNvSpPr/>
            <p:nvPr/>
          </p:nvSpPr>
          <p:spPr>
            <a:xfrm>
              <a:off x="6241272" y="6967713"/>
              <a:ext cx="91802" cy="385393"/>
            </a:xfrm>
            <a:custGeom>
              <a:avLst/>
              <a:gdLst>
                <a:gd name="connsiteX0" fmla="*/ 91795 w 91802"/>
                <a:gd name="connsiteY0" fmla="*/ 354 h 385393"/>
                <a:gd name="connsiteX1" fmla="*/ 30411 w 91802"/>
                <a:gd name="connsiteY1" fmla="*/ 104070 h 385393"/>
                <a:gd name="connsiteX2" fmla="*/ 11361 w 91802"/>
                <a:gd name="connsiteY2" fmla="*/ 121004 h 385393"/>
                <a:gd name="connsiteX3" fmla="*/ 2895 w 91802"/>
                <a:gd name="connsiteY3" fmla="*/ 171804 h 385393"/>
                <a:gd name="connsiteX4" fmla="*/ 62161 w 91802"/>
                <a:gd name="connsiteY4" fmla="*/ 383470 h 385393"/>
                <a:gd name="connsiteX5" fmla="*/ 38878 w 91802"/>
                <a:gd name="connsiteY5" fmla="*/ 269170 h 385393"/>
                <a:gd name="connsiteX6" fmla="*/ 34645 w 91802"/>
                <a:gd name="connsiteY6" fmla="*/ 144287 h 385393"/>
                <a:gd name="connsiteX7" fmla="*/ 91795 w 91802"/>
                <a:gd name="connsiteY7" fmla="*/ 354 h 385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802" h="385393">
                  <a:moveTo>
                    <a:pt x="91795" y="354"/>
                  </a:moveTo>
                  <a:cubicBezTo>
                    <a:pt x="91089" y="-6349"/>
                    <a:pt x="43817" y="83962"/>
                    <a:pt x="30411" y="104070"/>
                  </a:cubicBezTo>
                  <a:cubicBezTo>
                    <a:pt x="17005" y="124178"/>
                    <a:pt x="15947" y="109715"/>
                    <a:pt x="11361" y="121004"/>
                  </a:cubicBezTo>
                  <a:cubicBezTo>
                    <a:pt x="6775" y="132293"/>
                    <a:pt x="-5572" y="128060"/>
                    <a:pt x="2895" y="171804"/>
                  </a:cubicBezTo>
                  <a:cubicBezTo>
                    <a:pt x="11362" y="215548"/>
                    <a:pt x="56164" y="367242"/>
                    <a:pt x="62161" y="383470"/>
                  </a:cubicBezTo>
                  <a:cubicBezTo>
                    <a:pt x="68158" y="399698"/>
                    <a:pt x="43464" y="309034"/>
                    <a:pt x="38878" y="269170"/>
                  </a:cubicBezTo>
                  <a:cubicBezTo>
                    <a:pt x="34292" y="229306"/>
                    <a:pt x="24414" y="186268"/>
                    <a:pt x="34645" y="144287"/>
                  </a:cubicBezTo>
                  <a:cubicBezTo>
                    <a:pt x="44875" y="102307"/>
                    <a:pt x="92501" y="7057"/>
                    <a:pt x="91795" y="3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7" name="フリーフォーム: 図形 1626">
              <a:extLst>
                <a:ext uri="{FF2B5EF4-FFF2-40B4-BE49-F238E27FC236}">
                  <a16:creationId xmlns:a16="http://schemas.microsoft.com/office/drawing/2014/main" id="{2AD65CEE-5ECB-403A-830C-50CC3F1364F6}"/>
                </a:ext>
              </a:extLst>
            </p:cNvPr>
            <p:cNvSpPr/>
            <p:nvPr/>
          </p:nvSpPr>
          <p:spPr>
            <a:xfrm>
              <a:off x="6140241" y="7253772"/>
              <a:ext cx="180126" cy="176918"/>
            </a:xfrm>
            <a:custGeom>
              <a:avLst/>
              <a:gdLst>
                <a:gd name="connsiteX0" fmla="*/ 209 w 180126"/>
                <a:gd name="connsiteY0" fmla="*/ 45 h 176918"/>
                <a:gd name="connsiteX1" fmla="*/ 57359 w 180126"/>
                <a:gd name="connsiteY1" fmla="*/ 101645 h 176918"/>
                <a:gd name="connsiteX2" fmla="*/ 59476 w 180126"/>
                <a:gd name="connsiteY2" fmla="*/ 175728 h 176918"/>
                <a:gd name="connsiteX3" fmla="*/ 106042 w 180126"/>
                <a:gd name="connsiteY3" fmla="*/ 146095 h 176918"/>
                <a:gd name="connsiteX4" fmla="*/ 163192 w 180126"/>
                <a:gd name="connsiteY4" fmla="*/ 129161 h 176918"/>
                <a:gd name="connsiteX5" fmla="*/ 180126 w 180126"/>
                <a:gd name="connsiteY5" fmla="*/ 52961 h 176918"/>
                <a:gd name="connsiteX6" fmla="*/ 163192 w 180126"/>
                <a:gd name="connsiteY6" fmla="*/ 12745 h 176918"/>
                <a:gd name="connsiteX7" fmla="*/ 154726 w 180126"/>
                <a:gd name="connsiteY7" fmla="*/ 84711 h 176918"/>
                <a:gd name="connsiteX8" fmla="*/ 108159 w 180126"/>
                <a:gd name="connsiteY8" fmla="*/ 129161 h 176918"/>
                <a:gd name="connsiteX9" fmla="*/ 89109 w 180126"/>
                <a:gd name="connsiteY9" fmla="*/ 137628 h 176918"/>
                <a:gd name="connsiteX10" fmla="*/ 80642 w 180126"/>
                <a:gd name="connsiteY10" fmla="*/ 88945 h 176918"/>
                <a:gd name="connsiteX11" fmla="*/ 209 w 180126"/>
                <a:gd name="connsiteY11" fmla="*/ 45 h 17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0126" h="176918">
                  <a:moveTo>
                    <a:pt x="209" y="45"/>
                  </a:moveTo>
                  <a:cubicBezTo>
                    <a:pt x="-3671" y="2162"/>
                    <a:pt x="47481" y="72365"/>
                    <a:pt x="57359" y="101645"/>
                  </a:cubicBezTo>
                  <a:cubicBezTo>
                    <a:pt x="67237" y="130925"/>
                    <a:pt x="51362" y="168320"/>
                    <a:pt x="59476" y="175728"/>
                  </a:cubicBezTo>
                  <a:cubicBezTo>
                    <a:pt x="67590" y="183136"/>
                    <a:pt x="88756" y="153856"/>
                    <a:pt x="106042" y="146095"/>
                  </a:cubicBezTo>
                  <a:cubicBezTo>
                    <a:pt x="123328" y="138334"/>
                    <a:pt x="150845" y="144683"/>
                    <a:pt x="163192" y="129161"/>
                  </a:cubicBezTo>
                  <a:cubicBezTo>
                    <a:pt x="175539" y="113639"/>
                    <a:pt x="180126" y="72364"/>
                    <a:pt x="180126" y="52961"/>
                  </a:cubicBezTo>
                  <a:cubicBezTo>
                    <a:pt x="180126" y="33558"/>
                    <a:pt x="167425" y="7453"/>
                    <a:pt x="163192" y="12745"/>
                  </a:cubicBezTo>
                  <a:cubicBezTo>
                    <a:pt x="158959" y="18037"/>
                    <a:pt x="163898" y="65308"/>
                    <a:pt x="154726" y="84711"/>
                  </a:cubicBezTo>
                  <a:cubicBezTo>
                    <a:pt x="145554" y="104114"/>
                    <a:pt x="119095" y="120342"/>
                    <a:pt x="108159" y="129161"/>
                  </a:cubicBezTo>
                  <a:cubicBezTo>
                    <a:pt x="97223" y="137981"/>
                    <a:pt x="93695" y="144331"/>
                    <a:pt x="89109" y="137628"/>
                  </a:cubicBezTo>
                  <a:cubicBezTo>
                    <a:pt x="84523" y="130925"/>
                    <a:pt x="94400" y="107995"/>
                    <a:pt x="80642" y="88945"/>
                  </a:cubicBezTo>
                  <a:cubicBezTo>
                    <a:pt x="66884" y="69895"/>
                    <a:pt x="4089" y="-2072"/>
                    <a:pt x="209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8" name="フリーフォーム: 図形 1627">
              <a:extLst>
                <a:ext uri="{FF2B5EF4-FFF2-40B4-BE49-F238E27FC236}">
                  <a16:creationId xmlns:a16="http://schemas.microsoft.com/office/drawing/2014/main" id="{1954DF48-26C9-4D8A-ADD9-F50C3DE8209A}"/>
                </a:ext>
              </a:extLst>
            </p:cNvPr>
            <p:cNvSpPr/>
            <p:nvPr/>
          </p:nvSpPr>
          <p:spPr>
            <a:xfrm>
              <a:off x="6239796" y="7437882"/>
              <a:ext cx="161862" cy="161922"/>
            </a:xfrm>
            <a:custGeom>
              <a:avLst/>
              <a:gdLst>
                <a:gd name="connsiteX0" fmla="*/ 137 w 161862"/>
                <a:gd name="connsiteY0" fmla="*/ 8551 h 161922"/>
                <a:gd name="connsiteX1" fmla="*/ 76337 w 161862"/>
                <a:gd name="connsiteY1" fmla="*/ 12785 h 161922"/>
                <a:gd name="connsiteX2" fmla="*/ 161004 w 161862"/>
                <a:gd name="connsiteY2" fmla="*/ 160951 h 161922"/>
                <a:gd name="connsiteX3" fmla="*/ 118671 w 161862"/>
                <a:gd name="connsiteY3" fmla="*/ 74168 h 161922"/>
                <a:gd name="connsiteX4" fmla="*/ 95387 w 161862"/>
                <a:gd name="connsiteY4" fmla="*/ 19135 h 161922"/>
                <a:gd name="connsiteX5" fmla="*/ 137 w 161862"/>
                <a:gd name="connsiteY5" fmla="*/ 8551 h 16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862" h="161922">
                  <a:moveTo>
                    <a:pt x="137" y="8551"/>
                  </a:moveTo>
                  <a:cubicBezTo>
                    <a:pt x="-3038" y="7493"/>
                    <a:pt x="49526" y="-12615"/>
                    <a:pt x="76337" y="12785"/>
                  </a:cubicBezTo>
                  <a:cubicBezTo>
                    <a:pt x="103148" y="38185"/>
                    <a:pt x="153948" y="150721"/>
                    <a:pt x="161004" y="160951"/>
                  </a:cubicBezTo>
                  <a:cubicBezTo>
                    <a:pt x="168060" y="171181"/>
                    <a:pt x="129607" y="97804"/>
                    <a:pt x="118671" y="74168"/>
                  </a:cubicBezTo>
                  <a:cubicBezTo>
                    <a:pt x="107735" y="50532"/>
                    <a:pt x="117965" y="31835"/>
                    <a:pt x="95387" y="19135"/>
                  </a:cubicBezTo>
                  <a:cubicBezTo>
                    <a:pt x="72809" y="6435"/>
                    <a:pt x="3312" y="9609"/>
                    <a:pt x="137" y="85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9" name="フリーフォーム: 図形 1628">
              <a:extLst>
                <a:ext uri="{FF2B5EF4-FFF2-40B4-BE49-F238E27FC236}">
                  <a16:creationId xmlns:a16="http://schemas.microsoft.com/office/drawing/2014/main" id="{330B7605-BFA5-4E90-A885-89465C16C080}"/>
                </a:ext>
              </a:extLst>
            </p:cNvPr>
            <p:cNvSpPr/>
            <p:nvPr/>
          </p:nvSpPr>
          <p:spPr>
            <a:xfrm>
              <a:off x="6574199" y="6537794"/>
              <a:ext cx="335677" cy="77529"/>
            </a:xfrm>
            <a:custGeom>
              <a:avLst/>
              <a:gdLst>
                <a:gd name="connsiteX0" fmla="*/ 168 w 335677"/>
                <a:gd name="connsiteY0" fmla="*/ 40806 h 77529"/>
                <a:gd name="connsiteX1" fmla="*/ 203368 w 335677"/>
                <a:gd name="connsiteY1" fmla="*/ 589 h 77529"/>
                <a:gd name="connsiteX2" fmla="*/ 334601 w 335677"/>
                <a:gd name="connsiteY2" fmla="*/ 76789 h 77529"/>
                <a:gd name="connsiteX3" fmla="*/ 260518 w 335677"/>
                <a:gd name="connsiteY3" fmla="*/ 38689 h 77529"/>
                <a:gd name="connsiteX4" fmla="*/ 169501 w 335677"/>
                <a:gd name="connsiteY4" fmla="*/ 28106 h 77529"/>
                <a:gd name="connsiteX5" fmla="*/ 168 w 335677"/>
                <a:gd name="connsiteY5" fmla="*/ 40806 h 7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5677" h="77529">
                  <a:moveTo>
                    <a:pt x="168" y="40806"/>
                  </a:moveTo>
                  <a:cubicBezTo>
                    <a:pt x="5813" y="36220"/>
                    <a:pt x="147629" y="-5408"/>
                    <a:pt x="203368" y="589"/>
                  </a:cubicBezTo>
                  <a:cubicBezTo>
                    <a:pt x="259107" y="6586"/>
                    <a:pt x="325076" y="70439"/>
                    <a:pt x="334601" y="76789"/>
                  </a:cubicBezTo>
                  <a:cubicBezTo>
                    <a:pt x="344126" y="83139"/>
                    <a:pt x="288035" y="46803"/>
                    <a:pt x="260518" y="38689"/>
                  </a:cubicBezTo>
                  <a:cubicBezTo>
                    <a:pt x="233001" y="30575"/>
                    <a:pt x="206895" y="29870"/>
                    <a:pt x="169501" y="28106"/>
                  </a:cubicBezTo>
                  <a:cubicBezTo>
                    <a:pt x="132107" y="26342"/>
                    <a:pt x="-5477" y="45392"/>
                    <a:pt x="168" y="408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0" name="フリーフォーム: 図形 1629">
              <a:extLst>
                <a:ext uri="{FF2B5EF4-FFF2-40B4-BE49-F238E27FC236}">
                  <a16:creationId xmlns:a16="http://schemas.microsoft.com/office/drawing/2014/main" id="{4A083631-AFF0-4A27-93A4-D2C4C11FDAEB}"/>
                </a:ext>
              </a:extLst>
            </p:cNvPr>
            <p:cNvSpPr/>
            <p:nvPr/>
          </p:nvSpPr>
          <p:spPr>
            <a:xfrm>
              <a:off x="6618784" y="6561657"/>
              <a:ext cx="220635" cy="149034"/>
            </a:xfrm>
            <a:custGeom>
              <a:avLst/>
              <a:gdLst>
                <a:gd name="connsiteX0" fmla="*/ 167249 w 220635"/>
                <a:gd name="connsiteY0" fmla="*/ 10 h 149034"/>
                <a:gd name="connsiteX1" fmla="*/ 84699 w 220635"/>
                <a:gd name="connsiteY1" fmla="*/ 38110 h 149034"/>
                <a:gd name="connsiteX2" fmla="*/ 33 w 220635"/>
                <a:gd name="connsiteY2" fmla="*/ 27526 h 149034"/>
                <a:gd name="connsiteX3" fmla="*/ 76233 w 220635"/>
                <a:gd name="connsiteY3" fmla="*/ 42343 h 149034"/>
                <a:gd name="connsiteX4" fmla="*/ 203233 w 220635"/>
                <a:gd name="connsiteY4" fmla="*/ 120660 h 149034"/>
                <a:gd name="connsiteX5" fmla="*/ 215933 w 220635"/>
                <a:gd name="connsiteY5" fmla="*/ 148176 h 149034"/>
                <a:gd name="connsiteX6" fmla="*/ 169366 w 220635"/>
                <a:gd name="connsiteY6" fmla="*/ 93143 h 149034"/>
                <a:gd name="connsiteX7" fmla="*/ 52949 w 220635"/>
                <a:gd name="connsiteY7" fmla="*/ 42343 h 149034"/>
                <a:gd name="connsiteX8" fmla="*/ 167249 w 220635"/>
                <a:gd name="connsiteY8" fmla="*/ 10 h 14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635" h="149034">
                  <a:moveTo>
                    <a:pt x="167249" y="10"/>
                  </a:moveTo>
                  <a:cubicBezTo>
                    <a:pt x="172541" y="-695"/>
                    <a:pt x="112568" y="33524"/>
                    <a:pt x="84699" y="38110"/>
                  </a:cubicBezTo>
                  <a:cubicBezTo>
                    <a:pt x="56830" y="42696"/>
                    <a:pt x="1444" y="26821"/>
                    <a:pt x="33" y="27526"/>
                  </a:cubicBezTo>
                  <a:cubicBezTo>
                    <a:pt x="-1378" y="28232"/>
                    <a:pt x="42366" y="26821"/>
                    <a:pt x="76233" y="42343"/>
                  </a:cubicBezTo>
                  <a:cubicBezTo>
                    <a:pt x="110100" y="57865"/>
                    <a:pt x="179950" y="103021"/>
                    <a:pt x="203233" y="120660"/>
                  </a:cubicBezTo>
                  <a:cubicBezTo>
                    <a:pt x="226516" y="138299"/>
                    <a:pt x="221578" y="152762"/>
                    <a:pt x="215933" y="148176"/>
                  </a:cubicBezTo>
                  <a:cubicBezTo>
                    <a:pt x="210289" y="143590"/>
                    <a:pt x="196530" y="110782"/>
                    <a:pt x="169366" y="93143"/>
                  </a:cubicBezTo>
                  <a:cubicBezTo>
                    <a:pt x="142202" y="75504"/>
                    <a:pt x="52949" y="57512"/>
                    <a:pt x="52949" y="42343"/>
                  </a:cubicBezTo>
                  <a:cubicBezTo>
                    <a:pt x="52949" y="27174"/>
                    <a:pt x="161957" y="715"/>
                    <a:pt x="167249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1" name="フリーフォーム: 図形 1630">
              <a:extLst>
                <a:ext uri="{FF2B5EF4-FFF2-40B4-BE49-F238E27FC236}">
                  <a16:creationId xmlns:a16="http://schemas.microsoft.com/office/drawing/2014/main" id="{8A5B3169-F5BB-46BE-A4DC-C1AACBB392DE}"/>
                </a:ext>
              </a:extLst>
            </p:cNvPr>
            <p:cNvSpPr/>
            <p:nvPr/>
          </p:nvSpPr>
          <p:spPr>
            <a:xfrm>
              <a:off x="6792044" y="6404512"/>
              <a:ext cx="227483" cy="139482"/>
            </a:xfrm>
            <a:custGeom>
              <a:avLst/>
              <a:gdLst>
                <a:gd name="connsiteX0" fmla="*/ 226823 w 227483"/>
                <a:gd name="connsiteY0" fmla="*/ 521 h 139482"/>
                <a:gd name="connsiteX1" fmla="*/ 154856 w 227483"/>
                <a:gd name="connsiteY1" fmla="*/ 70371 h 139482"/>
                <a:gd name="connsiteX2" fmla="*/ 339 w 227483"/>
                <a:gd name="connsiteY2" fmla="*/ 138105 h 139482"/>
                <a:gd name="connsiteX3" fmla="*/ 116756 w 227483"/>
                <a:gd name="connsiteY3" fmla="*/ 108471 h 139482"/>
                <a:gd name="connsiteX4" fmla="*/ 226823 w 227483"/>
                <a:gd name="connsiteY4" fmla="*/ 521 h 139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483" h="139482">
                  <a:moveTo>
                    <a:pt x="226823" y="521"/>
                  </a:moveTo>
                  <a:cubicBezTo>
                    <a:pt x="233173" y="-5829"/>
                    <a:pt x="192603" y="47440"/>
                    <a:pt x="154856" y="70371"/>
                  </a:cubicBezTo>
                  <a:cubicBezTo>
                    <a:pt x="117109" y="93302"/>
                    <a:pt x="6689" y="131755"/>
                    <a:pt x="339" y="138105"/>
                  </a:cubicBezTo>
                  <a:cubicBezTo>
                    <a:pt x="-6011" y="144455"/>
                    <a:pt x="78303" y="127874"/>
                    <a:pt x="116756" y="108471"/>
                  </a:cubicBezTo>
                  <a:cubicBezTo>
                    <a:pt x="155209" y="89068"/>
                    <a:pt x="220473" y="6871"/>
                    <a:pt x="226823" y="5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2" name="フリーフォーム: 図形 1631">
              <a:extLst>
                <a:ext uri="{FF2B5EF4-FFF2-40B4-BE49-F238E27FC236}">
                  <a16:creationId xmlns:a16="http://schemas.microsoft.com/office/drawing/2014/main" id="{03B1F7AE-E752-4BF3-8BD0-726161F027CB}"/>
                </a:ext>
              </a:extLst>
            </p:cNvPr>
            <p:cNvSpPr/>
            <p:nvPr/>
          </p:nvSpPr>
          <p:spPr>
            <a:xfrm>
              <a:off x="6813472" y="6502199"/>
              <a:ext cx="175850" cy="157698"/>
            </a:xfrm>
            <a:custGeom>
              <a:avLst/>
              <a:gdLst>
                <a:gd name="connsiteX0" fmla="*/ 175761 w 175850"/>
                <a:gd name="connsiteY0" fmla="*/ 201 h 157698"/>
                <a:gd name="connsiteX1" fmla="*/ 99561 w 175850"/>
                <a:gd name="connsiteY1" fmla="*/ 135668 h 157698"/>
                <a:gd name="connsiteX2" fmla="*/ 78 w 175850"/>
                <a:gd name="connsiteY2" fmla="*/ 154718 h 157698"/>
                <a:gd name="connsiteX3" fmla="*/ 84745 w 175850"/>
                <a:gd name="connsiteY3" fmla="*/ 106034 h 157698"/>
                <a:gd name="connsiteX4" fmla="*/ 175761 w 175850"/>
                <a:gd name="connsiteY4" fmla="*/ 201 h 15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850" h="157698">
                  <a:moveTo>
                    <a:pt x="175761" y="201"/>
                  </a:moveTo>
                  <a:cubicBezTo>
                    <a:pt x="178230" y="5140"/>
                    <a:pt x="128841" y="109915"/>
                    <a:pt x="99561" y="135668"/>
                  </a:cubicBezTo>
                  <a:cubicBezTo>
                    <a:pt x="70280" y="161421"/>
                    <a:pt x="2547" y="159657"/>
                    <a:pt x="78" y="154718"/>
                  </a:cubicBezTo>
                  <a:cubicBezTo>
                    <a:pt x="-2391" y="149779"/>
                    <a:pt x="53700" y="129317"/>
                    <a:pt x="84745" y="106034"/>
                  </a:cubicBezTo>
                  <a:cubicBezTo>
                    <a:pt x="115789" y="82751"/>
                    <a:pt x="173292" y="-4738"/>
                    <a:pt x="175761" y="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3" name="フリーフォーム: 図形 1632">
              <a:extLst>
                <a:ext uri="{FF2B5EF4-FFF2-40B4-BE49-F238E27FC236}">
                  <a16:creationId xmlns:a16="http://schemas.microsoft.com/office/drawing/2014/main" id="{8B94C649-BEED-4977-9E05-876DAD99E482}"/>
                </a:ext>
              </a:extLst>
            </p:cNvPr>
            <p:cNvSpPr/>
            <p:nvPr/>
          </p:nvSpPr>
          <p:spPr>
            <a:xfrm>
              <a:off x="6612329" y="6635256"/>
              <a:ext cx="277422" cy="246338"/>
            </a:xfrm>
            <a:custGeom>
              <a:avLst/>
              <a:gdLst>
                <a:gd name="connsiteX0" fmla="*/ 138 w 277422"/>
                <a:gd name="connsiteY0" fmla="*/ 494 h 246338"/>
                <a:gd name="connsiteX1" fmla="*/ 209688 w 277422"/>
                <a:gd name="connsiteY1" fmla="*/ 104211 h 246338"/>
                <a:gd name="connsiteX2" fmla="*/ 277421 w 277422"/>
                <a:gd name="connsiteY2" fmla="*/ 246027 h 246338"/>
                <a:gd name="connsiteX3" fmla="*/ 211804 w 277422"/>
                <a:gd name="connsiteY3" fmla="*/ 140194 h 246338"/>
                <a:gd name="connsiteX4" fmla="*/ 177938 w 277422"/>
                <a:gd name="connsiteY4" fmla="*/ 68227 h 246338"/>
                <a:gd name="connsiteX5" fmla="*/ 138 w 277422"/>
                <a:gd name="connsiteY5" fmla="*/ 494 h 246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7422" h="246338">
                  <a:moveTo>
                    <a:pt x="138" y="494"/>
                  </a:moveTo>
                  <a:cubicBezTo>
                    <a:pt x="5430" y="6491"/>
                    <a:pt x="163474" y="63289"/>
                    <a:pt x="209688" y="104211"/>
                  </a:cubicBezTo>
                  <a:cubicBezTo>
                    <a:pt x="255902" y="145133"/>
                    <a:pt x="277068" y="240030"/>
                    <a:pt x="277421" y="246027"/>
                  </a:cubicBezTo>
                  <a:cubicBezTo>
                    <a:pt x="277774" y="252024"/>
                    <a:pt x="228384" y="169827"/>
                    <a:pt x="211804" y="140194"/>
                  </a:cubicBezTo>
                  <a:cubicBezTo>
                    <a:pt x="195224" y="110561"/>
                    <a:pt x="212863" y="91863"/>
                    <a:pt x="177938" y="68227"/>
                  </a:cubicBezTo>
                  <a:cubicBezTo>
                    <a:pt x="143013" y="44591"/>
                    <a:pt x="-5154" y="-5503"/>
                    <a:pt x="138" y="4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4" name="フリーフォーム: 図形 1633">
              <a:extLst>
                <a:ext uri="{FF2B5EF4-FFF2-40B4-BE49-F238E27FC236}">
                  <a16:creationId xmlns:a16="http://schemas.microsoft.com/office/drawing/2014/main" id="{D1B1EAB2-5DD4-475B-AB6C-F4812EF6D06F}"/>
                </a:ext>
              </a:extLst>
            </p:cNvPr>
            <p:cNvSpPr/>
            <p:nvPr/>
          </p:nvSpPr>
          <p:spPr>
            <a:xfrm>
              <a:off x="6856408" y="6675323"/>
              <a:ext cx="174336" cy="354698"/>
            </a:xfrm>
            <a:custGeom>
              <a:avLst/>
              <a:gdLst>
                <a:gd name="connsiteX0" fmla="*/ 5 w 174336"/>
                <a:gd name="connsiteY0" fmla="*/ 115 h 354698"/>
                <a:gd name="connsiteX1" fmla="*/ 101605 w 174336"/>
                <a:gd name="connsiteY1" fmla="*/ 82665 h 354698"/>
                <a:gd name="connsiteX2" fmla="*/ 173042 w 174336"/>
                <a:gd name="connsiteY2" fmla="*/ 346190 h 354698"/>
                <a:gd name="connsiteX3" fmla="*/ 146055 w 174336"/>
                <a:gd name="connsiteY3" fmla="*/ 281102 h 354698"/>
                <a:gd name="connsiteX4" fmla="*/ 125417 w 174336"/>
                <a:gd name="connsiteY4" fmla="*/ 190615 h 354698"/>
                <a:gd name="connsiteX5" fmla="*/ 96842 w 174336"/>
                <a:gd name="connsiteY5" fmla="*/ 95365 h 354698"/>
                <a:gd name="connsiteX6" fmla="*/ 5 w 174336"/>
                <a:gd name="connsiteY6" fmla="*/ 115 h 354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336" h="354698">
                  <a:moveTo>
                    <a:pt x="5" y="115"/>
                  </a:moveTo>
                  <a:cubicBezTo>
                    <a:pt x="799" y="-2002"/>
                    <a:pt x="72766" y="24986"/>
                    <a:pt x="101605" y="82665"/>
                  </a:cubicBezTo>
                  <a:cubicBezTo>
                    <a:pt x="130444" y="140344"/>
                    <a:pt x="165634" y="313117"/>
                    <a:pt x="173042" y="346190"/>
                  </a:cubicBezTo>
                  <a:cubicBezTo>
                    <a:pt x="180450" y="379263"/>
                    <a:pt x="153992" y="307031"/>
                    <a:pt x="146055" y="281102"/>
                  </a:cubicBezTo>
                  <a:cubicBezTo>
                    <a:pt x="138118" y="255173"/>
                    <a:pt x="133619" y="221571"/>
                    <a:pt x="125417" y="190615"/>
                  </a:cubicBezTo>
                  <a:cubicBezTo>
                    <a:pt x="117215" y="159659"/>
                    <a:pt x="113246" y="123676"/>
                    <a:pt x="96842" y="95365"/>
                  </a:cubicBezTo>
                  <a:cubicBezTo>
                    <a:pt x="80438" y="67054"/>
                    <a:pt x="-789" y="2232"/>
                    <a:pt x="5" y="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5" name="フリーフォーム: 図形 1634">
              <a:extLst>
                <a:ext uri="{FF2B5EF4-FFF2-40B4-BE49-F238E27FC236}">
                  <a16:creationId xmlns:a16="http://schemas.microsoft.com/office/drawing/2014/main" id="{03CF2C62-8C1E-461E-9F8F-A012CBB57F46}"/>
                </a:ext>
              </a:extLst>
            </p:cNvPr>
            <p:cNvSpPr/>
            <p:nvPr/>
          </p:nvSpPr>
          <p:spPr>
            <a:xfrm>
              <a:off x="7060519" y="7036720"/>
              <a:ext cx="128257" cy="367435"/>
            </a:xfrm>
            <a:custGeom>
              <a:avLst/>
              <a:gdLst>
                <a:gd name="connsiteX0" fmla="*/ 681 w 128257"/>
                <a:gd name="connsiteY0" fmla="*/ 668 h 367435"/>
                <a:gd name="connsiteX1" fmla="*/ 61006 w 128257"/>
                <a:gd name="connsiteY1" fmla="*/ 210218 h 367435"/>
                <a:gd name="connsiteX2" fmla="*/ 100694 w 128257"/>
                <a:gd name="connsiteY2" fmla="*/ 310230 h 367435"/>
                <a:gd name="connsiteX3" fmla="*/ 127681 w 128257"/>
                <a:gd name="connsiteY3" fmla="*/ 367380 h 367435"/>
                <a:gd name="connsiteX4" fmla="*/ 75294 w 128257"/>
                <a:gd name="connsiteY4" fmla="*/ 300705 h 367435"/>
                <a:gd name="connsiteX5" fmla="*/ 30844 w 128257"/>
                <a:gd name="connsiteY5" fmla="*/ 148305 h 367435"/>
                <a:gd name="connsiteX6" fmla="*/ 681 w 128257"/>
                <a:gd name="connsiteY6" fmla="*/ 668 h 36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257" h="367435">
                  <a:moveTo>
                    <a:pt x="681" y="668"/>
                  </a:moveTo>
                  <a:cubicBezTo>
                    <a:pt x="5708" y="10987"/>
                    <a:pt x="44337" y="158624"/>
                    <a:pt x="61006" y="210218"/>
                  </a:cubicBezTo>
                  <a:cubicBezTo>
                    <a:pt x="77675" y="261812"/>
                    <a:pt x="89582" y="284036"/>
                    <a:pt x="100694" y="310230"/>
                  </a:cubicBezTo>
                  <a:cubicBezTo>
                    <a:pt x="111806" y="336424"/>
                    <a:pt x="131914" y="368967"/>
                    <a:pt x="127681" y="367380"/>
                  </a:cubicBezTo>
                  <a:cubicBezTo>
                    <a:pt x="123448" y="365793"/>
                    <a:pt x="91433" y="337217"/>
                    <a:pt x="75294" y="300705"/>
                  </a:cubicBezTo>
                  <a:cubicBezTo>
                    <a:pt x="59155" y="264193"/>
                    <a:pt x="41956" y="194342"/>
                    <a:pt x="30844" y="148305"/>
                  </a:cubicBezTo>
                  <a:cubicBezTo>
                    <a:pt x="19732" y="102268"/>
                    <a:pt x="-4346" y="-9651"/>
                    <a:pt x="681" y="6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6" name="フリーフォーム: 図形 1635">
              <a:extLst>
                <a:ext uri="{FF2B5EF4-FFF2-40B4-BE49-F238E27FC236}">
                  <a16:creationId xmlns:a16="http://schemas.microsoft.com/office/drawing/2014/main" id="{A45AE649-9465-4AB6-96EF-747F59516C80}"/>
                </a:ext>
              </a:extLst>
            </p:cNvPr>
            <p:cNvSpPr/>
            <p:nvPr/>
          </p:nvSpPr>
          <p:spPr>
            <a:xfrm>
              <a:off x="7026946" y="7072682"/>
              <a:ext cx="128858" cy="375659"/>
            </a:xfrm>
            <a:custGeom>
              <a:avLst/>
              <a:gdLst>
                <a:gd name="connsiteX0" fmla="*/ 917 w 128858"/>
                <a:gd name="connsiteY0" fmla="*/ 1218 h 375659"/>
                <a:gd name="connsiteX1" fmla="*/ 19967 w 128858"/>
                <a:gd name="connsiteY1" fmla="*/ 121868 h 375659"/>
                <a:gd name="connsiteX2" fmla="*/ 43779 w 128858"/>
                <a:gd name="connsiteY2" fmla="*/ 239343 h 375659"/>
                <a:gd name="connsiteX3" fmla="*/ 127917 w 128858"/>
                <a:gd name="connsiteY3" fmla="*/ 374281 h 375659"/>
                <a:gd name="connsiteX4" fmla="*/ 86642 w 128858"/>
                <a:gd name="connsiteY4" fmla="*/ 302843 h 375659"/>
                <a:gd name="connsiteX5" fmla="*/ 50129 w 128858"/>
                <a:gd name="connsiteY5" fmla="*/ 199656 h 375659"/>
                <a:gd name="connsiteX6" fmla="*/ 917 w 128858"/>
                <a:gd name="connsiteY6" fmla="*/ 1218 h 37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858" h="375659">
                  <a:moveTo>
                    <a:pt x="917" y="1218"/>
                  </a:moveTo>
                  <a:cubicBezTo>
                    <a:pt x="-4110" y="-11747"/>
                    <a:pt x="12823" y="82181"/>
                    <a:pt x="19967" y="121868"/>
                  </a:cubicBezTo>
                  <a:cubicBezTo>
                    <a:pt x="27111" y="161555"/>
                    <a:pt x="25787" y="197274"/>
                    <a:pt x="43779" y="239343"/>
                  </a:cubicBezTo>
                  <a:cubicBezTo>
                    <a:pt x="61771" y="281412"/>
                    <a:pt x="120773" y="363698"/>
                    <a:pt x="127917" y="374281"/>
                  </a:cubicBezTo>
                  <a:cubicBezTo>
                    <a:pt x="135061" y="384864"/>
                    <a:pt x="99607" y="331947"/>
                    <a:pt x="86642" y="302843"/>
                  </a:cubicBezTo>
                  <a:cubicBezTo>
                    <a:pt x="73677" y="273739"/>
                    <a:pt x="63094" y="251250"/>
                    <a:pt x="50129" y="199656"/>
                  </a:cubicBezTo>
                  <a:cubicBezTo>
                    <a:pt x="37164" y="148062"/>
                    <a:pt x="5944" y="14183"/>
                    <a:pt x="917" y="1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7" name="フリーフォーム: 図形 1636">
              <a:extLst>
                <a:ext uri="{FF2B5EF4-FFF2-40B4-BE49-F238E27FC236}">
                  <a16:creationId xmlns:a16="http://schemas.microsoft.com/office/drawing/2014/main" id="{9A65DFAA-E9CF-4E88-85D1-974B43B3B609}"/>
                </a:ext>
              </a:extLst>
            </p:cNvPr>
            <p:cNvSpPr/>
            <p:nvPr/>
          </p:nvSpPr>
          <p:spPr>
            <a:xfrm>
              <a:off x="6923088" y="6728291"/>
              <a:ext cx="125786" cy="276351"/>
            </a:xfrm>
            <a:custGeom>
              <a:avLst/>
              <a:gdLst>
                <a:gd name="connsiteX0" fmla="*/ 0 w 125786"/>
                <a:gd name="connsiteY0" fmla="*/ 1122 h 276351"/>
                <a:gd name="connsiteX1" fmla="*/ 90487 w 125786"/>
                <a:gd name="connsiteY1" fmla="*/ 78909 h 276351"/>
                <a:gd name="connsiteX2" fmla="*/ 125412 w 125786"/>
                <a:gd name="connsiteY2" fmla="*/ 274172 h 276351"/>
                <a:gd name="connsiteX3" fmla="*/ 107950 w 125786"/>
                <a:gd name="connsiteY3" fmla="*/ 180509 h 276351"/>
                <a:gd name="connsiteX4" fmla="*/ 92075 w 125786"/>
                <a:gd name="connsiteY4" fmla="*/ 129709 h 276351"/>
                <a:gd name="connsiteX5" fmla="*/ 0 w 125786"/>
                <a:gd name="connsiteY5" fmla="*/ 1122 h 276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786" h="276351">
                  <a:moveTo>
                    <a:pt x="0" y="1122"/>
                  </a:moveTo>
                  <a:cubicBezTo>
                    <a:pt x="-265" y="-7345"/>
                    <a:pt x="69585" y="33401"/>
                    <a:pt x="90487" y="78909"/>
                  </a:cubicBezTo>
                  <a:cubicBezTo>
                    <a:pt x="111389" y="124417"/>
                    <a:pt x="122502" y="257239"/>
                    <a:pt x="125412" y="274172"/>
                  </a:cubicBezTo>
                  <a:cubicBezTo>
                    <a:pt x="128322" y="291105"/>
                    <a:pt x="113506" y="204586"/>
                    <a:pt x="107950" y="180509"/>
                  </a:cubicBezTo>
                  <a:cubicBezTo>
                    <a:pt x="102394" y="156432"/>
                    <a:pt x="106098" y="156696"/>
                    <a:pt x="92075" y="129709"/>
                  </a:cubicBezTo>
                  <a:cubicBezTo>
                    <a:pt x="78052" y="102722"/>
                    <a:pt x="265" y="9589"/>
                    <a:pt x="0" y="1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8" name="フリーフォーム: 図形 1637">
              <a:extLst>
                <a:ext uri="{FF2B5EF4-FFF2-40B4-BE49-F238E27FC236}">
                  <a16:creationId xmlns:a16="http://schemas.microsoft.com/office/drawing/2014/main" id="{6DCDD255-B688-4DD4-9930-EF94E36A1F42}"/>
                </a:ext>
              </a:extLst>
            </p:cNvPr>
            <p:cNvSpPr/>
            <p:nvPr/>
          </p:nvSpPr>
          <p:spPr>
            <a:xfrm>
              <a:off x="7197724" y="5905708"/>
              <a:ext cx="570710" cy="421587"/>
            </a:xfrm>
            <a:custGeom>
              <a:avLst/>
              <a:gdLst>
                <a:gd name="connsiteX0" fmla="*/ 568326 w 570710"/>
                <a:gd name="connsiteY0" fmla="*/ 1380 h 421587"/>
                <a:gd name="connsiteX1" fmla="*/ 377826 w 570710"/>
                <a:gd name="connsiteY1" fmla="*/ 58530 h 421587"/>
                <a:gd name="connsiteX2" fmla="*/ 249239 w 570710"/>
                <a:gd name="connsiteY2" fmla="*/ 134730 h 421587"/>
                <a:gd name="connsiteX3" fmla="*/ 131764 w 570710"/>
                <a:gd name="connsiteY3" fmla="*/ 168067 h 421587"/>
                <a:gd name="connsiteX4" fmla="*/ 26989 w 570710"/>
                <a:gd name="connsiteY4" fmla="*/ 209342 h 421587"/>
                <a:gd name="connsiteX5" fmla="*/ 12701 w 570710"/>
                <a:gd name="connsiteY5" fmla="*/ 229980 h 421587"/>
                <a:gd name="connsiteX6" fmla="*/ 28576 w 570710"/>
                <a:gd name="connsiteY6" fmla="*/ 295067 h 421587"/>
                <a:gd name="connsiteX7" fmla="*/ 1 w 570710"/>
                <a:gd name="connsiteY7" fmla="*/ 420480 h 421587"/>
                <a:gd name="connsiteX8" fmla="*/ 30164 w 570710"/>
                <a:gd name="connsiteY8" fmla="*/ 350630 h 421587"/>
                <a:gd name="connsiteX9" fmla="*/ 36514 w 570710"/>
                <a:gd name="connsiteY9" fmla="*/ 252205 h 421587"/>
                <a:gd name="connsiteX10" fmla="*/ 33339 w 570710"/>
                <a:gd name="connsiteY10" fmla="*/ 218867 h 421587"/>
                <a:gd name="connsiteX11" fmla="*/ 234951 w 570710"/>
                <a:gd name="connsiteY11" fmla="*/ 117267 h 421587"/>
                <a:gd name="connsiteX12" fmla="*/ 568326 w 570710"/>
                <a:gd name="connsiteY12" fmla="*/ 1380 h 42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0710" h="421587">
                  <a:moveTo>
                    <a:pt x="568326" y="1380"/>
                  </a:moveTo>
                  <a:cubicBezTo>
                    <a:pt x="592139" y="-8410"/>
                    <a:pt x="431007" y="36305"/>
                    <a:pt x="377826" y="58530"/>
                  </a:cubicBezTo>
                  <a:cubicBezTo>
                    <a:pt x="324645" y="80755"/>
                    <a:pt x="290249" y="116474"/>
                    <a:pt x="249239" y="134730"/>
                  </a:cubicBezTo>
                  <a:cubicBezTo>
                    <a:pt x="208229" y="152986"/>
                    <a:pt x="168806" y="155632"/>
                    <a:pt x="131764" y="168067"/>
                  </a:cubicBezTo>
                  <a:cubicBezTo>
                    <a:pt x="94722" y="180502"/>
                    <a:pt x="46833" y="199023"/>
                    <a:pt x="26989" y="209342"/>
                  </a:cubicBezTo>
                  <a:cubicBezTo>
                    <a:pt x="7145" y="219661"/>
                    <a:pt x="12437" y="215693"/>
                    <a:pt x="12701" y="229980"/>
                  </a:cubicBezTo>
                  <a:cubicBezTo>
                    <a:pt x="12965" y="244267"/>
                    <a:pt x="30693" y="263317"/>
                    <a:pt x="28576" y="295067"/>
                  </a:cubicBezTo>
                  <a:cubicBezTo>
                    <a:pt x="26459" y="326817"/>
                    <a:pt x="-264" y="411220"/>
                    <a:pt x="1" y="420480"/>
                  </a:cubicBezTo>
                  <a:cubicBezTo>
                    <a:pt x="266" y="429740"/>
                    <a:pt x="24079" y="378676"/>
                    <a:pt x="30164" y="350630"/>
                  </a:cubicBezTo>
                  <a:cubicBezTo>
                    <a:pt x="36249" y="322584"/>
                    <a:pt x="35985" y="274165"/>
                    <a:pt x="36514" y="252205"/>
                  </a:cubicBezTo>
                  <a:cubicBezTo>
                    <a:pt x="37043" y="230245"/>
                    <a:pt x="266" y="241357"/>
                    <a:pt x="33339" y="218867"/>
                  </a:cubicBezTo>
                  <a:cubicBezTo>
                    <a:pt x="66412" y="196377"/>
                    <a:pt x="147639" y="156161"/>
                    <a:pt x="234951" y="117267"/>
                  </a:cubicBezTo>
                  <a:cubicBezTo>
                    <a:pt x="322263" y="78373"/>
                    <a:pt x="544513" y="11170"/>
                    <a:pt x="568326" y="13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9" name="フリーフォーム: 図形 1638">
              <a:extLst>
                <a:ext uri="{FF2B5EF4-FFF2-40B4-BE49-F238E27FC236}">
                  <a16:creationId xmlns:a16="http://schemas.microsoft.com/office/drawing/2014/main" id="{B72C424D-132E-4D75-B422-71CCC8095B62}"/>
                </a:ext>
              </a:extLst>
            </p:cNvPr>
            <p:cNvSpPr/>
            <p:nvPr/>
          </p:nvSpPr>
          <p:spPr>
            <a:xfrm>
              <a:off x="7252308" y="6049949"/>
              <a:ext cx="186758" cy="128636"/>
            </a:xfrm>
            <a:custGeom>
              <a:avLst/>
              <a:gdLst>
                <a:gd name="connsiteX0" fmla="*/ 186717 w 186758"/>
                <a:gd name="connsiteY0" fmla="*/ 14 h 128636"/>
                <a:gd name="connsiteX1" fmla="*/ 35905 w 186758"/>
                <a:gd name="connsiteY1" fmla="*/ 85739 h 128636"/>
                <a:gd name="connsiteX2" fmla="*/ 10505 w 186758"/>
                <a:gd name="connsiteY2" fmla="*/ 128601 h 128636"/>
                <a:gd name="connsiteX3" fmla="*/ 20030 w 186758"/>
                <a:gd name="connsiteY3" fmla="*/ 79389 h 128636"/>
                <a:gd name="connsiteX4" fmla="*/ 186717 w 186758"/>
                <a:gd name="connsiteY4" fmla="*/ 14 h 12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758" h="128636">
                  <a:moveTo>
                    <a:pt x="186717" y="14"/>
                  </a:moveTo>
                  <a:cubicBezTo>
                    <a:pt x="189363" y="1072"/>
                    <a:pt x="65274" y="64308"/>
                    <a:pt x="35905" y="85739"/>
                  </a:cubicBezTo>
                  <a:cubicBezTo>
                    <a:pt x="6536" y="107170"/>
                    <a:pt x="13151" y="129659"/>
                    <a:pt x="10505" y="128601"/>
                  </a:cubicBezTo>
                  <a:cubicBezTo>
                    <a:pt x="7859" y="127543"/>
                    <a:pt x="-16747" y="101349"/>
                    <a:pt x="20030" y="79389"/>
                  </a:cubicBezTo>
                  <a:cubicBezTo>
                    <a:pt x="56807" y="57429"/>
                    <a:pt x="184071" y="-1044"/>
                    <a:pt x="186717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0" name="フリーフォーム: 図形 1639">
              <a:extLst>
                <a:ext uri="{FF2B5EF4-FFF2-40B4-BE49-F238E27FC236}">
                  <a16:creationId xmlns:a16="http://schemas.microsoft.com/office/drawing/2014/main" id="{F3A57817-F587-4A2A-B9EC-68C9DE24C01F}"/>
                </a:ext>
              </a:extLst>
            </p:cNvPr>
            <p:cNvSpPr/>
            <p:nvPr/>
          </p:nvSpPr>
          <p:spPr>
            <a:xfrm>
              <a:off x="7167274" y="6142002"/>
              <a:ext cx="48763" cy="185832"/>
            </a:xfrm>
            <a:custGeom>
              <a:avLst/>
              <a:gdLst>
                <a:gd name="connsiteX0" fmla="*/ 32039 w 48763"/>
                <a:gd name="connsiteY0" fmla="*/ 36 h 185832"/>
                <a:gd name="connsiteX1" fmla="*/ 47914 w 48763"/>
                <a:gd name="connsiteY1" fmla="*/ 79411 h 185832"/>
                <a:gd name="connsiteX2" fmla="*/ 289 w 48763"/>
                <a:gd name="connsiteY2" fmla="*/ 184186 h 185832"/>
                <a:gd name="connsiteX3" fmla="*/ 28864 w 48763"/>
                <a:gd name="connsiteY3" fmla="*/ 139736 h 185832"/>
                <a:gd name="connsiteX4" fmla="*/ 47914 w 48763"/>
                <a:gd name="connsiteY4" fmla="*/ 88936 h 185832"/>
                <a:gd name="connsiteX5" fmla="*/ 32039 w 48763"/>
                <a:gd name="connsiteY5" fmla="*/ 36 h 18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763" h="185832">
                  <a:moveTo>
                    <a:pt x="32039" y="36"/>
                  </a:moveTo>
                  <a:cubicBezTo>
                    <a:pt x="32039" y="-1551"/>
                    <a:pt x="53206" y="48719"/>
                    <a:pt x="47914" y="79411"/>
                  </a:cubicBezTo>
                  <a:cubicBezTo>
                    <a:pt x="42622" y="110103"/>
                    <a:pt x="3464" y="174132"/>
                    <a:pt x="289" y="184186"/>
                  </a:cubicBezTo>
                  <a:cubicBezTo>
                    <a:pt x="-2886" y="194240"/>
                    <a:pt x="20927" y="155611"/>
                    <a:pt x="28864" y="139736"/>
                  </a:cubicBezTo>
                  <a:cubicBezTo>
                    <a:pt x="36801" y="123861"/>
                    <a:pt x="46327" y="110103"/>
                    <a:pt x="47914" y="88936"/>
                  </a:cubicBezTo>
                  <a:cubicBezTo>
                    <a:pt x="49501" y="67769"/>
                    <a:pt x="32039" y="1623"/>
                    <a:pt x="32039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1" name="フリーフォーム: 図形 1640">
              <a:extLst>
                <a:ext uri="{FF2B5EF4-FFF2-40B4-BE49-F238E27FC236}">
                  <a16:creationId xmlns:a16="http://schemas.microsoft.com/office/drawing/2014/main" id="{2C91994F-836B-42E9-9753-0C6928940F80}"/>
                </a:ext>
              </a:extLst>
            </p:cNvPr>
            <p:cNvSpPr/>
            <p:nvPr/>
          </p:nvSpPr>
          <p:spPr>
            <a:xfrm>
              <a:off x="7046866" y="6237135"/>
              <a:ext cx="155678" cy="46095"/>
            </a:xfrm>
            <a:custGeom>
              <a:avLst/>
              <a:gdLst>
                <a:gd name="connsiteX0" fmla="*/ 155622 w 155678"/>
                <a:gd name="connsiteY0" fmla="*/ 153 h 46095"/>
                <a:gd name="connsiteX1" fmla="*/ 87359 w 155678"/>
                <a:gd name="connsiteY1" fmla="*/ 30315 h 46095"/>
                <a:gd name="connsiteX2" fmla="*/ 47 w 155678"/>
                <a:gd name="connsiteY2" fmla="*/ 39840 h 46095"/>
                <a:gd name="connsiteX3" fmla="*/ 76247 w 155678"/>
                <a:gd name="connsiteY3" fmla="*/ 44603 h 46095"/>
                <a:gd name="connsiteX4" fmla="*/ 155622 w 155678"/>
                <a:gd name="connsiteY4" fmla="*/ 153 h 4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678" h="46095">
                  <a:moveTo>
                    <a:pt x="155622" y="153"/>
                  </a:moveTo>
                  <a:cubicBezTo>
                    <a:pt x="157474" y="-2228"/>
                    <a:pt x="113288" y="23701"/>
                    <a:pt x="87359" y="30315"/>
                  </a:cubicBezTo>
                  <a:cubicBezTo>
                    <a:pt x="61430" y="36929"/>
                    <a:pt x="1899" y="37459"/>
                    <a:pt x="47" y="39840"/>
                  </a:cubicBezTo>
                  <a:cubicBezTo>
                    <a:pt x="-1805" y="42221"/>
                    <a:pt x="51376" y="49101"/>
                    <a:pt x="76247" y="44603"/>
                  </a:cubicBezTo>
                  <a:cubicBezTo>
                    <a:pt x="101118" y="40105"/>
                    <a:pt x="153770" y="2534"/>
                    <a:pt x="155622" y="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2" name="フリーフォーム: 図形 1641">
              <a:extLst>
                <a:ext uri="{FF2B5EF4-FFF2-40B4-BE49-F238E27FC236}">
                  <a16:creationId xmlns:a16="http://schemas.microsoft.com/office/drawing/2014/main" id="{22F1E60D-28E4-4443-8557-6527D395DFCC}"/>
                </a:ext>
              </a:extLst>
            </p:cNvPr>
            <p:cNvSpPr/>
            <p:nvPr/>
          </p:nvSpPr>
          <p:spPr>
            <a:xfrm>
              <a:off x="7106314" y="6248399"/>
              <a:ext cx="96355" cy="66679"/>
            </a:xfrm>
            <a:custGeom>
              <a:avLst/>
              <a:gdLst>
                <a:gd name="connsiteX0" fmla="*/ 96174 w 96355"/>
                <a:gd name="connsiteY0" fmla="*/ 1 h 66679"/>
                <a:gd name="connsiteX1" fmla="*/ 37436 w 96355"/>
                <a:gd name="connsiteY1" fmla="*/ 42864 h 66679"/>
                <a:gd name="connsiteX2" fmla="*/ 924 w 96355"/>
                <a:gd name="connsiteY2" fmla="*/ 66676 h 66679"/>
                <a:gd name="connsiteX3" fmla="*/ 16799 w 96355"/>
                <a:gd name="connsiteY3" fmla="*/ 41276 h 66679"/>
                <a:gd name="connsiteX4" fmla="*/ 96174 w 96355"/>
                <a:gd name="connsiteY4" fmla="*/ 1 h 66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355" h="66679">
                  <a:moveTo>
                    <a:pt x="96174" y="1"/>
                  </a:moveTo>
                  <a:cubicBezTo>
                    <a:pt x="99613" y="266"/>
                    <a:pt x="53311" y="31752"/>
                    <a:pt x="37436" y="42864"/>
                  </a:cubicBezTo>
                  <a:cubicBezTo>
                    <a:pt x="21561" y="53977"/>
                    <a:pt x="4363" y="66941"/>
                    <a:pt x="924" y="66676"/>
                  </a:cubicBezTo>
                  <a:cubicBezTo>
                    <a:pt x="-2515" y="66411"/>
                    <a:pt x="3835" y="51065"/>
                    <a:pt x="16799" y="41276"/>
                  </a:cubicBezTo>
                  <a:cubicBezTo>
                    <a:pt x="29763" y="31487"/>
                    <a:pt x="92735" y="-264"/>
                    <a:pt x="9617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3" name="フリーフォーム: 図形 1642">
              <a:extLst>
                <a:ext uri="{FF2B5EF4-FFF2-40B4-BE49-F238E27FC236}">
                  <a16:creationId xmlns:a16="http://schemas.microsoft.com/office/drawing/2014/main" id="{292C846B-0629-4324-8E51-674363182950}"/>
                </a:ext>
              </a:extLst>
            </p:cNvPr>
            <p:cNvSpPr/>
            <p:nvPr/>
          </p:nvSpPr>
          <p:spPr>
            <a:xfrm>
              <a:off x="6991003" y="6279733"/>
              <a:ext cx="123824" cy="354683"/>
            </a:xfrm>
            <a:custGeom>
              <a:avLst/>
              <a:gdLst>
                <a:gd name="connsiteX0" fmla="*/ 122585 w 123824"/>
                <a:gd name="connsiteY0" fmla="*/ 35342 h 354683"/>
                <a:gd name="connsiteX1" fmla="*/ 73372 w 123824"/>
                <a:gd name="connsiteY1" fmla="*/ 3592 h 354683"/>
                <a:gd name="connsiteX2" fmla="*/ 43210 w 123824"/>
                <a:gd name="connsiteY2" fmla="*/ 5180 h 354683"/>
                <a:gd name="connsiteX3" fmla="*/ 9872 w 123824"/>
                <a:gd name="connsiteY3" fmla="*/ 43280 h 354683"/>
                <a:gd name="connsiteX4" fmla="*/ 347 w 123824"/>
                <a:gd name="connsiteY4" fmla="*/ 73442 h 354683"/>
                <a:gd name="connsiteX5" fmla="*/ 19397 w 123824"/>
                <a:gd name="connsiteY5" fmla="*/ 125830 h 354683"/>
                <a:gd name="connsiteX6" fmla="*/ 40035 w 123824"/>
                <a:gd name="connsiteY6" fmla="*/ 222667 h 354683"/>
                <a:gd name="connsiteX7" fmla="*/ 87660 w 123824"/>
                <a:gd name="connsiteY7" fmla="*/ 303630 h 354683"/>
                <a:gd name="connsiteX8" fmla="*/ 101947 w 123824"/>
                <a:gd name="connsiteY8" fmla="*/ 354430 h 354683"/>
                <a:gd name="connsiteX9" fmla="*/ 100360 w 123824"/>
                <a:gd name="connsiteY9" fmla="*/ 282992 h 354683"/>
                <a:gd name="connsiteX10" fmla="*/ 51147 w 123824"/>
                <a:gd name="connsiteY10" fmla="*/ 222667 h 354683"/>
                <a:gd name="connsiteX11" fmla="*/ 17810 w 123824"/>
                <a:gd name="connsiteY11" fmla="*/ 52805 h 354683"/>
                <a:gd name="connsiteX12" fmla="*/ 17810 w 123824"/>
                <a:gd name="connsiteY12" fmla="*/ 28992 h 354683"/>
                <a:gd name="connsiteX13" fmla="*/ 122585 w 123824"/>
                <a:gd name="connsiteY13" fmla="*/ 35342 h 354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3824" h="354683">
                  <a:moveTo>
                    <a:pt x="122585" y="35342"/>
                  </a:moveTo>
                  <a:cubicBezTo>
                    <a:pt x="131845" y="31109"/>
                    <a:pt x="86601" y="8619"/>
                    <a:pt x="73372" y="3592"/>
                  </a:cubicBezTo>
                  <a:cubicBezTo>
                    <a:pt x="60143" y="-1435"/>
                    <a:pt x="53793" y="-1435"/>
                    <a:pt x="43210" y="5180"/>
                  </a:cubicBezTo>
                  <a:cubicBezTo>
                    <a:pt x="32627" y="11795"/>
                    <a:pt x="17016" y="31903"/>
                    <a:pt x="9872" y="43280"/>
                  </a:cubicBezTo>
                  <a:cubicBezTo>
                    <a:pt x="2728" y="54657"/>
                    <a:pt x="-1240" y="59684"/>
                    <a:pt x="347" y="73442"/>
                  </a:cubicBezTo>
                  <a:cubicBezTo>
                    <a:pt x="1934" y="87200"/>
                    <a:pt x="12782" y="100959"/>
                    <a:pt x="19397" y="125830"/>
                  </a:cubicBezTo>
                  <a:cubicBezTo>
                    <a:pt x="26012" y="150701"/>
                    <a:pt x="28658" y="193034"/>
                    <a:pt x="40035" y="222667"/>
                  </a:cubicBezTo>
                  <a:cubicBezTo>
                    <a:pt x="51412" y="252300"/>
                    <a:pt x="77341" y="281670"/>
                    <a:pt x="87660" y="303630"/>
                  </a:cubicBezTo>
                  <a:cubicBezTo>
                    <a:pt x="97979" y="325590"/>
                    <a:pt x="99830" y="357870"/>
                    <a:pt x="101947" y="354430"/>
                  </a:cubicBezTo>
                  <a:cubicBezTo>
                    <a:pt x="104064" y="350990"/>
                    <a:pt x="108827" y="304952"/>
                    <a:pt x="100360" y="282992"/>
                  </a:cubicBezTo>
                  <a:cubicBezTo>
                    <a:pt x="91893" y="261032"/>
                    <a:pt x="64905" y="261032"/>
                    <a:pt x="51147" y="222667"/>
                  </a:cubicBezTo>
                  <a:cubicBezTo>
                    <a:pt x="37389" y="184302"/>
                    <a:pt x="23366" y="85084"/>
                    <a:pt x="17810" y="52805"/>
                  </a:cubicBezTo>
                  <a:cubicBezTo>
                    <a:pt x="12254" y="20526"/>
                    <a:pt x="3787" y="34019"/>
                    <a:pt x="17810" y="28992"/>
                  </a:cubicBezTo>
                  <a:cubicBezTo>
                    <a:pt x="31833" y="23965"/>
                    <a:pt x="113325" y="39575"/>
                    <a:pt x="122585" y="35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4" name="フリーフォーム: 図形 1643">
              <a:extLst>
                <a:ext uri="{FF2B5EF4-FFF2-40B4-BE49-F238E27FC236}">
                  <a16:creationId xmlns:a16="http://schemas.microsoft.com/office/drawing/2014/main" id="{DF1433C6-F5AF-4AAC-9B0C-52741B40F4F4}"/>
                </a:ext>
              </a:extLst>
            </p:cNvPr>
            <p:cNvSpPr/>
            <p:nvPr/>
          </p:nvSpPr>
          <p:spPr>
            <a:xfrm>
              <a:off x="7011923" y="6325857"/>
              <a:ext cx="189029" cy="40068"/>
            </a:xfrm>
            <a:custGeom>
              <a:avLst/>
              <a:gdLst>
                <a:gd name="connsiteX0" fmla="*/ 188977 w 189029"/>
                <a:gd name="connsiteY0" fmla="*/ 1918 h 40068"/>
                <a:gd name="connsiteX1" fmla="*/ 100077 w 189029"/>
                <a:gd name="connsiteY1" fmla="*/ 40018 h 40068"/>
                <a:gd name="connsiteX2" fmla="*/ 77852 w 189029"/>
                <a:gd name="connsiteY2" fmla="*/ 9856 h 40068"/>
                <a:gd name="connsiteX3" fmla="*/ 65 w 189029"/>
                <a:gd name="connsiteY3" fmla="*/ 331 h 40068"/>
                <a:gd name="connsiteX4" fmla="*/ 92140 w 189029"/>
                <a:gd name="connsiteY4" fmla="*/ 3506 h 40068"/>
                <a:gd name="connsiteX5" fmla="*/ 112777 w 189029"/>
                <a:gd name="connsiteY5" fmla="*/ 16206 h 40068"/>
                <a:gd name="connsiteX6" fmla="*/ 188977 w 189029"/>
                <a:gd name="connsiteY6" fmla="*/ 1918 h 4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029" h="40068">
                  <a:moveTo>
                    <a:pt x="188977" y="1918"/>
                  </a:moveTo>
                  <a:cubicBezTo>
                    <a:pt x="186860" y="5887"/>
                    <a:pt x="118598" y="38695"/>
                    <a:pt x="100077" y="40018"/>
                  </a:cubicBezTo>
                  <a:cubicBezTo>
                    <a:pt x="81556" y="41341"/>
                    <a:pt x="94521" y="16470"/>
                    <a:pt x="77852" y="9856"/>
                  </a:cubicBezTo>
                  <a:cubicBezTo>
                    <a:pt x="61183" y="3242"/>
                    <a:pt x="-2316" y="1389"/>
                    <a:pt x="65" y="331"/>
                  </a:cubicBezTo>
                  <a:cubicBezTo>
                    <a:pt x="2446" y="-727"/>
                    <a:pt x="73355" y="860"/>
                    <a:pt x="92140" y="3506"/>
                  </a:cubicBezTo>
                  <a:cubicBezTo>
                    <a:pt x="110925" y="6152"/>
                    <a:pt x="97167" y="17794"/>
                    <a:pt x="112777" y="16206"/>
                  </a:cubicBezTo>
                  <a:cubicBezTo>
                    <a:pt x="128387" y="14618"/>
                    <a:pt x="191094" y="-2051"/>
                    <a:pt x="188977" y="19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5" name="フリーフォーム: 図形 1644">
              <a:extLst>
                <a:ext uri="{FF2B5EF4-FFF2-40B4-BE49-F238E27FC236}">
                  <a16:creationId xmlns:a16="http://schemas.microsoft.com/office/drawing/2014/main" id="{BBF8D149-8075-43D1-B18A-8585AD628653}"/>
                </a:ext>
              </a:extLst>
            </p:cNvPr>
            <p:cNvSpPr/>
            <p:nvPr/>
          </p:nvSpPr>
          <p:spPr>
            <a:xfrm>
              <a:off x="7104062" y="6639876"/>
              <a:ext cx="117528" cy="405878"/>
            </a:xfrm>
            <a:custGeom>
              <a:avLst/>
              <a:gdLst>
                <a:gd name="connsiteX0" fmla="*/ 1 w 117528"/>
                <a:gd name="connsiteY0" fmla="*/ 637 h 405878"/>
                <a:gd name="connsiteX1" fmla="*/ 39688 w 117528"/>
                <a:gd name="connsiteY1" fmla="*/ 114937 h 405878"/>
                <a:gd name="connsiteX2" fmla="*/ 58738 w 117528"/>
                <a:gd name="connsiteY2" fmla="*/ 156212 h 405878"/>
                <a:gd name="connsiteX3" fmla="*/ 77788 w 117528"/>
                <a:gd name="connsiteY3" fmla="*/ 227649 h 405878"/>
                <a:gd name="connsiteX4" fmla="*/ 117476 w 117528"/>
                <a:gd name="connsiteY4" fmla="*/ 403862 h 405878"/>
                <a:gd name="connsiteX5" fmla="*/ 85726 w 117528"/>
                <a:gd name="connsiteY5" fmla="*/ 318137 h 405878"/>
                <a:gd name="connsiteX6" fmla="*/ 63501 w 117528"/>
                <a:gd name="connsiteY6" fmla="*/ 240349 h 405878"/>
                <a:gd name="connsiteX7" fmla="*/ 58738 w 117528"/>
                <a:gd name="connsiteY7" fmla="*/ 113349 h 405878"/>
                <a:gd name="connsiteX8" fmla="*/ 41276 w 117528"/>
                <a:gd name="connsiteY8" fmla="*/ 70487 h 405878"/>
                <a:gd name="connsiteX9" fmla="*/ 1 w 117528"/>
                <a:gd name="connsiteY9" fmla="*/ 637 h 405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528" h="405878">
                  <a:moveTo>
                    <a:pt x="1" y="637"/>
                  </a:moveTo>
                  <a:cubicBezTo>
                    <a:pt x="-264" y="8045"/>
                    <a:pt x="29898" y="89008"/>
                    <a:pt x="39688" y="114937"/>
                  </a:cubicBezTo>
                  <a:cubicBezTo>
                    <a:pt x="49478" y="140866"/>
                    <a:pt x="52388" y="137427"/>
                    <a:pt x="58738" y="156212"/>
                  </a:cubicBezTo>
                  <a:cubicBezTo>
                    <a:pt x="65088" y="174997"/>
                    <a:pt x="67998" y="186374"/>
                    <a:pt x="77788" y="227649"/>
                  </a:cubicBezTo>
                  <a:cubicBezTo>
                    <a:pt x="87578" y="268924"/>
                    <a:pt x="116153" y="388781"/>
                    <a:pt x="117476" y="403862"/>
                  </a:cubicBezTo>
                  <a:cubicBezTo>
                    <a:pt x="118799" y="418943"/>
                    <a:pt x="94722" y="345389"/>
                    <a:pt x="85726" y="318137"/>
                  </a:cubicBezTo>
                  <a:cubicBezTo>
                    <a:pt x="76730" y="290885"/>
                    <a:pt x="67999" y="274480"/>
                    <a:pt x="63501" y="240349"/>
                  </a:cubicBezTo>
                  <a:cubicBezTo>
                    <a:pt x="59003" y="206218"/>
                    <a:pt x="62442" y="141659"/>
                    <a:pt x="58738" y="113349"/>
                  </a:cubicBezTo>
                  <a:cubicBezTo>
                    <a:pt x="55034" y="85039"/>
                    <a:pt x="49214" y="88479"/>
                    <a:pt x="41276" y="70487"/>
                  </a:cubicBezTo>
                  <a:cubicBezTo>
                    <a:pt x="33339" y="52495"/>
                    <a:pt x="266" y="-6771"/>
                    <a:pt x="1" y="6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6" name="フリーフォーム: 図形 1645">
              <a:extLst>
                <a:ext uri="{FF2B5EF4-FFF2-40B4-BE49-F238E27FC236}">
                  <a16:creationId xmlns:a16="http://schemas.microsoft.com/office/drawing/2014/main" id="{46C34169-01E8-4DF6-90C6-BB288044A632}"/>
                </a:ext>
              </a:extLst>
            </p:cNvPr>
            <p:cNvSpPr/>
            <p:nvPr/>
          </p:nvSpPr>
          <p:spPr>
            <a:xfrm>
              <a:off x="7655798" y="5913298"/>
              <a:ext cx="111847" cy="462406"/>
            </a:xfrm>
            <a:custGeom>
              <a:avLst/>
              <a:gdLst>
                <a:gd name="connsiteX0" fmla="*/ 111840 w 111847"/>
                <a:gd name="connsiteY0" fmla="*/ 140 h 462406"/>
                <a:gd name="connsiteX1" fmla="*/ 30877 w 111847"/>
                <a:gd name="connsiteY1" fmla="*/ 104915 h 462406"/>
                <a:gd name="connsiteX2" fmla="*/ 21352 w 111847"/>
                <a:gd name="connsiteY2" fmla="*/ 163652 h 462406"/>
                <a:gd name="connsiteX3" fmla="*/ 86440 w 111847"/>
                <a:gd name="connsiteY3" fmla="*/ 449402 h 462406"/>
                <a:gd name="connsiteX4" fmla="*/ 65802 w 111847"/>
                <a:gd name="connsiteY4" fmla="*/ 392252 h 462406"/>
                <a:gd name="connsiteX5" fmla="*/ 715 w 111847"/>
                <a:gd name="connsiteY5" fmla="*/ 200165 h 462406"/>
                <a:gd name="connsiteX6" fmla="*/ 35640 w 111847"/>
                <a:gd name="connsiteY6" fmla="*/ 128727 h 462406"/>
                <a:gd name="connsiteX7" fmla="*/ 111840 w 111847"/>
                <a:gd name="connsiteY7" fmla="*/ 140 h 46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847" h="462406">
                  <a:moveTo>
                    <a:pt x="111840" y="140"/>
                  </a:moveTo>
                  <a:cubicBezTo>
                    <a:pt x="111046" y="-3829"/>
                    <a:pt x="45958" y="77663"/>
                    <a:pt x="30877" y="104915"/>
                  </a:cubicBezTo>
                  <a:cubicBezTo>
                    <a:pt x="15796" y="132167"/>
                    <a:pt x="12092" y="106238"/>
                    <a:pt x="21352" y="163652"/>
                  </a:cubicBezTo>
                  <a:cubicBezTo>
                    <a:pt x="30612" y="221066"/>
                    <a:pt x="79032" y="411302"/>
                    <a:pt x="86440" y="449402"/>
                  </a:cubicBezTo>
                  <a:cubicBezTo>
                    <a:pt x="93848" y="487502"/>
                    <a:pt x="80089" y="433791"/>
                    <a:pt x="65802" y="392252"/>
                  </a:cubicBezTo>
                  <a:cubicBezTo>
                    <a:pt x="51515" y="350713"/>
                    <a:pt x="5742" y="244086"/>
                    <a:pt x="715" y="200165"/>
                  </a:cubicBezTo>
                  <a:cubicBezTo>
                    <a:pt x="-4312" y="156244"/>
                    <a:pt x="18178" y="160212"/>
                    <a:pt x="35640" y="128727"/>
                  </a:cubicBezTo>
                  <a:cubicBezTo>
                    <a:pt x="53102" y="97242"/>
                    <a:pt x="112634" y="4109"/>
                    <a:pt x="111840" y="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7" name="フリーフォーム: 図形 1646">
              <a:extLst>
                <a:ext uri="{FF2B5EF4-FFF2-40B4-BE49-F238E27FC236}">
                  <a16:creationId xmlns:a16="http://schemas.microsoft.com/office/drawing/2014/main" id="{085A4FA0-FE2B-4364-85E7-9AB13050A8A8}"/>
                </a:ext>
              </a:extLst>
            </p:cNvPr>
            <p:cNvSpPr/>
            <p:nvPr/>
          </p:nvSpPr>
          <p:spPr>
            <a:xfrm>
              <a:off x="7737364" y="6353052"/>
              <a:ext cx="68421" cy="395797"/>
            </a:xfrm>
            <a:custGeom>
              <a:avLst/>
              <a:gdLst>
                <a:gd name="connsiteX0" fmla="*/ 111 w 68421"/>
                <a:gd name="connsiteY0" fmla="*/ 123 h 395797"/>
                <a:gd name="connsiteX1" fmla="*/ 58849 w 68421"/>
                <a:gd name="connsiteY1" fmla="*/ 233486 h 395797"/>
                <a:gd name="connsiteX2" fmla="*/ 50911 w 68421"/>
                <a:gd name="connsiteY2" fmla="*/ 395411 h 395797"/>
                <a:gd name="connsiteX3" fmla="*/ 68374 w 68421"/>
                <a:gd name="connsiteY3" fmla="*/ 276348 h 395797"/>
                <a:gd name="connsiteX4" fmla="*/ 44561 w 68421"/>
                <a:gd name="connsiteY4" fmla="*/ 201736 h 395797"/>
                <a:gd name="connsiteX5" fmla="*/ 111 w 68421"/>
                <a:gd name="connsiteY5" fmla="*/ 123 h 39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421" h="395797">
                  <a:moveTo>
                    <a:pt x="111" y="123"/>
                  </a:moveTo>
                  <a:cubicBezTo>
                    <a:pt x="2492" y="5415"/>
                    <a:pt x="50382" y="167605"/>
                    <a:pt x="58849" y="233486"/>
                  </a:cubicBezTo>
                  <a:cubicBezTo>
                    <a:pt x="67316" y="299367"/>
                    <a:pt x="49324" y="388267"/>
                    <a:pt x="50911" y="395411"/>
                  </a:cubicBezTo>
                  <a:cubicBezTo>
                    <a:pt x="52499" y="402555"/>
                    <a:pt x="69432" y="308627"/>
                    <a:pt x="68374" y="276348"/>
                  </a:cubicBezTo>
                  <a:cubicBezTo>
                    <a:pt x="67316" y="244069"/>
                    <a:pt x="54880" y="242217"/>
                    <a:pt x="44561" y="201736"/>
                  </a:cubicBezTo>
                  <a:cubicBezTo>
                    <a:pt x="34242" y="161255"/>
                    <a:pt x="-2270" y="-5169"/>
                    <a:pt x="111" y="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9" name="フリーフォーム: 図形 1648">
              <a:extLst>
                <a:ext uri="{FF2B5EF4-FFF2-40B4-BE49-F238E27FC236}">
                  <a16:creationId xmlns:a16="http://schemas.microsoft.com/office/drawing/2014/main" id="{7FE29503-A7DD-4C74-9D27-6D6105306080}"/>
                </a:ext>
              </a:extLst>
            </p:cNvPr>
            <p:cNvSpPr/>
            <p:nvPr/>
          </p:nvSpPr>
          <p:spPr>
            <a:xfrm>
              <a:off x="7681511" y="5935467"/>
              <a:ext cx="92871" cy="189277"/>
            </a:xfrm>
            <a:custGeom>
              <a:avLst/>
              <a:gdLst>
                <a:gd name="connsiteX0" fmla="*/ 92477 w 92871"/>
                <a:gd name="connsiteY0" fmla="*/ 196 h 189277"/>
                <a:gd name="connsiteX1" fmla="*/ 36914 w 92871"/>
                <a:gd name="connsiteY1" fmla="*/ 90683 h 189277"/>
                <a:gd name="connsiteX2" fmla="*/ 24214 w 92871"/>
                <a:gd name="connsiteY2" fmla="*/ 127196 h 189277"/>
                <a:gd name="connsiteX3" fmla="*/ 16277 w 92871"/>
                <a:gd name="connsiteY3" fmla="*/ 189108 h 189277"/>
                <a:gd name="connsiteX4" fmla="*/ 9927 w 92871"/>
                <a:gd name="connsiteY4" fmla="*/ 144658 h 189277"/>
                <a:gd name="connsiteX5" fmla="*/ 5164 w 92871"/>
                <a:gd name="connsiteY5" fmla="*/ 117671 h 189277"/>
                <a:gd name="connsiteX6" fmla="*/ 92477 w 92871"/>
                <a:gd name="connsiteY6" fmla="*/ 196 h 189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1" h="189277">
                  <a:moveTo>
                    <a:pt x="92477" y="196"/>
                  </a:moveTo>
                  <a:cubicBezTo>
                    <a:pt x="97769" y="-4302"/>
                    <a:pt x="48291" y="69516"/>
                    <a:pt x="36914" y="90683"/>
                  </a:cubicBezTo>
                  <a:cubicBezTo>
                    <a:pt x="25537" y="111850"/>
                    <a:pt x="27653" y="110792"/>
                    <a:pt x="24214" y="127196"/>
                  </a:cubicBezTo>
                  <a:cubicBezTo>
                    <a:pt x="20775" y="143600"/>
                    <a:pt x="18658" y="186198"/>
                    <a:pt x="16277" y="189108"/>
                  </a:cubicBezTo>
                  <a:cubicBezTo>
                    <a:pt x="13896" y="192018"/>
                    <a:pt x="11779" y="156564"/>
                    <a:pt x="9927" y="144658"/>
                  </a:cubicBezTo>
                  <a:cubicBezTo>
                    <a:pt x="8075" y="132752"/>
                    <a:pt x="-8065" y="141219"/>
                    <a:pt x="5164" y="117671"/>
                  </a:cubicBezTo>
                  <a:cubicBezTo>
                    <a:pt x="18393" y="94123"/>
                    <a:pt x="87185" y="4694"/>
                    <a:pt x="92477" y="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0" name="フリーフォーム: 図形 1649">
              <a:extLst>
                <a:ext uri="{FF2B5EF4-FFF2-40B4-BE49-F238E27FC236}">
                  <a16:creationId xmlns:a16="http://schemas.microsoft.com/office/drawing/2014/main" id="{B4F2E1B8-D760-4ACF-99CB-223E5561A232}"/>
                </a:ext>
              </a:extLst>
            </p:cNvPr>
            <p:cNvSpPr/>
            <p:nvPr/>
          </p:nvSpPr>
          <p:spPr>
            <a:xfrm>
              <a:off x="7695932" y="6010275"/>
              <a:ext cx="44856" cy="226195"/>
            </a:xfrm>
            <a:custGeom>
              <a:avLst/>
              <a:gdLst>
                <a:gd name="connsiteX0" fmla="*/ 44718 w 44856"/>
                <a:gd name="connsiteY0" fmla="*/ 0 h 226195"/>
                <a:gd name="connsiteX1" fmla="*/ 268 w 44856"/>
                <a:gd name="connsiteY1" fmla="*/ 104775 h 226195"/>
                <a:gd name="connsiteX2" fmla="*/ 25668 w 44856"/>
                <a:gd name="connsiteY2" fmla="*/ 225425 h 226195"/>
                <a:gd name="connsiteX3" fmla="*/ 16143 w 44856"/>
                <a:gd name="connsiteY3" fmla="*/ 153988 h 226195"/>
                <a:gd name="connsiteX4" fmla="*/ 14556 w 44856"/>
                <a:gd name="connsiteY4" fmla="*/ 104775 h 226195"/>
                <a:gd name="connsiteX5" fmla="*/ 44718 w 44856"/>
                <a:gd name="connsiteY5" fmla="*/ 0 h 226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56" h="226195">
                  <a:moveTo>
                    <a:pt x="44718" y="0"/>
                  </a:moveTo>
                  <a:cubicBezTo>
                    <a:pt x="42337" y="0"/>
                    <a:pt x="3443" y="67204"/>
                    <a:pt x="268" y="104775"/>
                  </a:cubicBezTo>
                  <a:cubicBezTo>
                    <a:pt x="-2907" y="142346"/>
                    <a:pt x="23022" y="217223"/>
                    <a:pt x="25668" y="225425"/>
                  </a:cubicBezTo>
                  <a:cubicBezTo>
                    <a:pt x="28314" y="233627"/>
                    <a:pt x="17995" y="174096"/>
                    <a:pt x="16143" y="153988"/>
                  </a:cubicBezTo>
                  <a:cubicBezTo>
                    <a:pt x="14291" y="133880"/>
                    <a:pt x="11116" y="127000"/>
                    <a:pt x="14556" y="104775"/>
                  </a:cubicBezTo>
                  <a:cubicBezTo>
                    <a:pt x="17996" y="82550"/>
                    <a:pt x="47099" y="0"/>
                    <a:pt x="4471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1" name="フリーフォーム: 図形 1650">
              <a:extLst>
                <a:ext uri="{FF2B5EF4-FFF2-40B4-BE49-F238E27FC236}">
                  <a16:creationId xmlns:a16="http://schemas.microsoft.com/office/drawing/2014/main" id="{3800458A-449C-4FA1-8587-D952100FE88F}"/>
                </a:ext>
              </a:extLst>
            </p:cNvPr>
            <p:cNvSpPr/>
            <p:nvPr/>
          </p:nvSpPr>
          <p:spPr>
            <a:xfrm>
              <a:off x="7719841" y="6037069"/>
              <a:ext cx="27177" cy="267540"/>
            </a:xfrm>
            <a:custGeom>
              <a:avLst/>
              <a:gdLst>
                <a:gd name="connsiteX0" fmla="*/ 17634 w 27177"/>
                <a:gd name="connsiteY0" fmla="*/ 194 h 267540"/>
                <a:gd name="connsiteX1" fmla="*/ 22397 w 27177"/>
                <a:gd name="connsiteY1" fmla="*/ 117669 h 267540"/>
                <a:gd name="connsiteX2" fmla="*/ 16047 w 27177"/>
                <a:gd name="connsiteY2" fmla="*/ 173231 h 267540"/>
                <a:gd name="connsiteX3" fmla="*/ 27159 w 27177"/>
                <a:gd name="connsiteY3" fmla="*/ 266894 h 267540"/>
                <a:gd name="connsiteX4" fmla="*/ 12872 w 27177"/>
                <a:gd name="connsiteY4" fmla="*/ 211331 h 267540"/>
                <a:gd name="connsiteX5" fmla="*/ 172 w 27177"/>
                <a:gd name="connsiteY5" fmla="*/ 147831 h 267540"/>
                <a:gd name="connsiteX6" fmla="*/ 17634 w 27177"/>
                <a:gd name="connsiteY6" fmla="*/ 194 h 267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77" h="267540">
                  <a:moveTo>
                    <a:pt x="17634" y="194"/>
                  </a:moveTo>
                  <a:cubicBezTo>
                    <a:pt x="21338" y="-4833"/>
                    <a:pt x="22661" y="88830"/>
                    <a:pt x="22397" y="117669"/>
                  </a:cubicBezTo>
                  <a:cubicBezTo>
                    <a:pt x="22133" y="146508"/>
                    <a:pt x="15253" y="148360"/>
                    <a:pt x="16047" y="173231"/>
                  </a:cubicBezTo>
                  <a:cubicBezTo>
                    <a:pt x="16841" y="198102"/>
                    <a:pt x="27688" y="260544"/>
                    <a:pt x="27159" y="266894"/>
                  </a:cubicBezTo>
                  <a:cubicBezTo>
                    <a:pt x="26630" y="273244"/>
                    <a:pt x="17370" y="231175"/>
                    <a:pt x="12872" y="211331"/>
                  </a:cubicBezTo>
                  <a:cubicBezTo>
                    <a:pt x="8374" y="191487"/>
                    <a:pt x="-1416" y="180375"/>
                    <a:pt x="172" y="147831"/>
                  </a:cubicBezTo>
                  <a:cubicBezTo>
                    <a:pt x="1759" y="115287"/>
                    <a:pt x="13930" y="5221"/>
                    <a:pt x="17634" y="1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2" name="フリーフォーム: 図形 1651">
              <a:extLst>
                <a:ext uri="{FF2B5EF4-FFF2-40B4-BE49-F238E27FC236}">
                  <a16:creationId xmlns:a16="http://schemas.microsoft.com/office/drawing/2014/main" id="{8AF4502E-675B-4519-AF1E-21D1ADDF22D7}"/>
                </a:ext>
              </a:extLst>
            </p:cNvPr>
            <p:cNvSpPr/>
            <p:nvPr/>
          </p:nvSpPr>
          <p:spPr>
            <a:xfrm>
              <a:off x="7745230" y="6314285"/>
              <a:ext cx="88981" cy="331281"/>
            </a:xfrm>
            <a:custGeom>
              <a:avLst/>
              <a:gdLst>
                <a:gd name="connsiteX0" fmla="*/ 183 w 88981"/>
                <a:gd name="connsiteY0" fmla="*/ 2378 h 331281"/>
                <a:gd name="connsiteX1" fmla="*/ 85908 w 88981"/>
                <a:gd name="connsiteY1" fmla="*/ 326228 h 331281"/>
                <a:gd name="connsiteX2" fmla="*/ 63683 w 88981"/>
                <a:gd name="connsiteY2" fmla="*/ 186528 h 331281"/>
                <a:gd name="connsiteX3" fmla="*/ 183 w 88981"/>
                <a:gd name="connsiteY3" fmla="*/ 2378 h 331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981" h="331281">
                  <a:moveTo>
                    <a:pt x="183" y="2378"/>
                  </a:moveTo>
                  <a:cubicBezTo>
                    <a:pt x="3887" y="25661"/>
                    <a:pt x="75325" y="295536"/>
                    <a:pt x="85908" y="326228"/>
                  </a:cubicBezTo>
                  <a:cubicBezTo>
                    <a:pt x="96491" y="356920"/>
                    <a:pt x="77441" y="239974"/>
                    <a:pt x="63683" y="186528"/>
                  </a:cubicBezTo>
                  <a:cubicBezTo>
                    <a:pt x="49925" y="133082"/>
                    <a:pt x="-3521" y="-20905"/>
                    <a:pt x="183" y="23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3" name="フリーフォーム: 図形 1652">
              <a:extLst>
                <a:ext uri="{FF2B5EF4-FFF2-40B4-BE49-F238E27FC236}">
                  <a16:creationId xmlns:a16="http://schemas.microsoft.com/office/drawing/2014/main" id="{3C2FB369-829F-47D6-AF59-21E43FDFD778}"/>
                </a:ext>
              </a:extLst>
            </p:cNvPr>
            <p:cNvSpPr/>
            <p:nvPr/>
          </p:nvSpPr>
          <p:spPr>
            <a:xfrm>
              <a:off x="7830223" y="6654980"/>
              <a:ext cx="71605" cy="306856"/>
            </a:xfrm>
            <a:custGeom>
              <a:avLst/>
              <a:gdLst>
                <a:gd name="connsiteX0" fmla="*/ 915 w 71605"/>
                <a:gd name="connsiteY0" fmla="*/ 1408 h 306856"/>
                <a:gd name="connsiteX1" fmla="*/ 70765 w 71605"/>
                <a:gd name="connsiteY1" fmla="*/ 295095 h 306856"/>
                <a:gd name="connsiteX2" fmla="*/ 39015 w 71605"/>
                <a:gd name="connsiteY2" fmla="*/ 242708 h 306856"/>
                <a:gd name="connsiteX3" fmla="*/ 31077 w 71605"/>
                <a:gd name="connsiteY3" fmla="*/ 185558 h 306856"/>
                <a:gd name="connsiteX4" fmla="*/ 915 w 71605"/>
                <a:gd name="connsiteY4" fmla="*/ 1408 h 306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605" h="306856">
                  <a:moveTo>
                    <a:pt x="915" y="1408"/>
                  </a:moveTo>
                  <a:cubicBezTo>
                    <a:pt x="7530" y="19664"/>
                    <a:pt x="64415" y="254878"/>
                    <a:pt x="70765" y="295095"/>
                  </a:cubicBezTo>
                  <a:cubicBezTo>
                    <a:pt x="77115" y="335312"/>
                    <a:pt x="45630" y="260964"/>
                    <a:pt x="39015" y="242708"/>
                  </a:cubicBezTo>
                  <a:cubicBezTo>
                    <a:pt x="32400" y="224452"/>
                    <a:pt x="36633" y="223394"/>
                    <a:pt x="31077" y="185558"/>
                  </a:cubicBezTo>
                  <a:cubicBezTo>
                    <a:pt x="25521" y="147722"/>
                    <a:pt x="-5700" y="-16848"/>
                    <a:pt x="915" y="14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4" name="フリーフォーム: 図形 1653">
              <a:extLst>
                <a:ext uri="{FF2B5EF4-FFF2-40B4-BE49-F238E27FC236}">
                  <a16:creationId xmlns:a16="http://schemas.microsoft.com/office/drawing/2014/main" id="{6298CDF7-D880-49BA-87FA-92559CE7A162}"/>
                </a:ext>
              </a:extLst>
            </p:cNvPr>
            <p:cNvSpPr/>
            <p:nvPr/>
          </p:nvSpPr>
          <p:spPr>
            <a:xfrm>
              <a:off x="7809208" y="6640400"/>
              <a:ext cx="100918" cy="345798"/>
            </a:xfrm>
            <a:custGeom>
              <a:avLst/>
              <a:gdLst>
                <a:gd name="connsiteX0" fmla="*/ 10817 w 100918"/>
                <a:gd name="connsiteY0" fmla="*/ 113 h 345798"/>
                <a:gd name="connsiteX1" fmla="*/ 6055 w 100918"/>
                <a:gd name="connsiteY1" fmla="*/ 108063 h 345798"/>
                <a:gd name="connsiteX2" fmla="*/ 99717 w 100918"/>
                <a:gd name="connsiteY2" fmla="*/ 343013 h 345798"/>
                <a:gd name="connsiteX3" fmla="*/ 56855 w 100918"/>
                <a:gd name="connsiteY3" fmla="*/ 230300 h 345798"/>
                <a:gd name="connsiteX4" fmla="*/ 23517 w 100918"/>
                <a:gd name="connsiteY4" fmla="*/ 125525 h 345798"/>
                <a:gd name="connsiteX5" fmla="*/ 10817 w 100918"/>
                <a:gd name="connsiteY5" fmla="*/ 113 h 3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18" h="345798">
                  <a:moveTo>
                    <a:pt x="10817" y="113"/>
                  </a:moveTo>
                  <a:cubicBezTo>
                    <a:pt x="7907" y="-2797"/>
                    <a:pt x="-8762" y="50913"/>
                    <a:pt x="6055" y="108063"/>
                  </a:cubicBezTo>
                  <a:cubicBezTo>
                    <a:pt x="20872" y="165213"/>
                    <a:pt x="91250" y="322640"/>
                    <a:pt x="99717" y="343013"/>
                  </a:cubicBezTo>
                  <a:cubicBezTo>
                    <a:pt x="108184" y="363386"/>
                    <a:pt x="69555" y="266548"/>
                    <a:pt x="56855" y="230300"/>
                  </a:cubicBezTo>
                  <a:cubicBezTo>
                    <a:pt x="44155" y="194052"/>
                    <a:pt x="32248" y="159127"/>
                    <a:pt x="23517" y="125525"/>
                  </a:cubicBezTo>
                  <a:cubicBezTo>
                    <a:pt x="14786" y="91923"/>
                    <a:pt x="13727" y="3023"/>
                    <a:pt x="10817" y="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5" name="フリーフォーム: 図形 1654">
              <a:extLst>
                <a:ext uri="{FF2B5EF4-FFF2-40B4-BE49-F238E27FC236}">
                  <a16:creationId xmlns:a16="http://schemas.microsoft.com/office/drawing/2014/main" id="{D63A324A-4570-40BE-A5E7-3826990D6810}"/>
                </a:ext>
              </a:extLst>
            </p:cNvPr>
            <p:cNvSpPr/>
            <p:nvPr/>
          </p:nvSpPr>
          <p:spPr>
            <a:xfrm>
              <a:off x="7209249" y="7021405"/>
              <a:ext cx="253919" cy="682524"/>
            </a:xfrm>
            <a:custGeom>
              <a:avLst/>
              <a:gdLst>
                <a:gd name="connsiteX0" fmla="*/ 24989 w 253919"/>
                <a:gd name="connsiteY0" fmla="*/ 108 h 682524"/>
                <a:gd name="connsiteX1" fmla="*/ 1176 w 253919"/>
                <a:gd name="connsiteY1" fmla="*/ 138220 h 682524"/>
                <a:gd name="connsiteX2" fmla="*/ 15464 w 253919"/>
                <a:gd name="connsiteY2" fmla="*/ 214420 h 682524"/>
                <a:gd name="connsiteX3" fmla="*/ 113889 w 253919"/>
                <a:gd name="connsiteY3" fmla="*/ 395395 h 682524"/>
                <a:gd name="connsiteX4" fmla="*/ 250414 w 253919"/>
                <a:gd name="connsiteY4" fmla="*/ 677970 h 682524"/>
                <a:gd name="connsiteX5" fmla="*/ 209139 w 253919"/>
                <a:gd name="connsiteY5" fmla="*/ 557320 h 682524"/>
                <a:gd name="connsiteX6" fmla="*/ 161514 w 253919"/>
                <a:gd name="connsiteY6" fmla="*/ 390633 h 682524"/>
                <a:gd name="connsiteX7" fmla="*/ 21814 w 253919"/>
                <a:gd name="connsiteY7" fmla="*/ 162033 h 682524"/>
                <a:gd name="connsiteX8" fmla="*/ 24989 w 253919"/>
                <a:gd name="connsiteY8" fmla="*/ 108 h 682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919" h="682524">
                  <a:moveTo>
                    <a:pt x="24989" y="108"/>
                  </a:moveTo>
                  <a:cubicBezTo>
                    <a:pt x="21549" y="-3861"/>
                    <a:pt x="2763" y="102501"/>
                    <a:pt x="1176" y="138220"/>
                  </a:cubicBezTo>
                  <a:cubicBezTo>
                    <a:pt x="-411" y="173939"/>
                    <a:pt x="-3321" y="171558"/>
                    <a:pt x="15464" y="214420"/>
                  </a:cubicBezTo>
                  <a:cubicBezTo>
                    <a:pt x="34249" y="257282"/>
                    <a:pt x="74731" y="318137"/>
                    <a:pt x="113889" y="395395"/>
                  </a:cubicBezTo>
                  <a:cubicBezTo>
                    <a:pt x="153047" y="472653"/>
                    <a:pt x="234539" y="650983"/>
                    <a:pt x="250414" y="677970"/>
                  </a:cubicBezTo>
                  <a:cubicBezTo>
                    <a:pt x="266289" y="704958"/>
                    <a:pt x="223956" y="605210"/>
                    <a:pt x="209139" y="557320"/>
                  </a:cubicBezTo>
                  <a:cubicBezTo>
                    <a:pt x="194322" y="509430"/>
                    <a:pt x="192735" y="456514"/>
                    <a:pt x="161514" y="390633"/>
                  </a:cubicBezTo>
                  <a:cubicBezTo>
                    <a:pt x="130293" y="324752"/>
                    <a:pt x="46685" y="224739"/>
                    <a:pt x="21814" y="162033"/>
                  </a:cubicBezTo>
                  <a:cubicBezTo>
                    <a:pt x="-3057" y="99327"/>
                    <a:pt x="28429" y="4077"/>
                    <a:pt x="24989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6" name="フリーフォーム: 図形 1655">
              <a:extLst>
                <a:ext uri="{FF2B5EF4-FFF2-40B4-BE49-F238E27FC236}">
                  <a16:creationId xmlns:a16="http://schemas.microsoft.com/office/drawing/2014/main" id="{74278FD3-6602-4804-BFE5-E429B1FEA98F}"/>
                </a:ext>
              </a:extLst>
            </p:cNvPr>
            <p:cNvSpPr/>
            <p:nvPr/>
          </p:nvSpPr>
          <p:spPr>
            <a:xfrm>
              <a:off x="7900576" y="6981208"/>
              <a:ext cx="111555" cy="560752"/>
            </a:xfrm>
            <a:custGeom>
              <a:avLst/>
              <a:gdLst>
                <a:gd name="connsiteX0" fmla="*/ 1999 w 111555"/>
                <a:gd name="connsiteY0" fmla="*/ 5380 h 560752"/>
                <a:gd name="connsiteX1" fmla="*/ 73437 w 111555"/>
                <a:gd name="connsiteY1" fmla="*/ 372092 h 560752"/>
                <a:gd name="connsiteX2" fmla="*/ 111537 w 111555"/>
                <a:gd name="connsiteY2" fmla="*/ 559417 h 560752"/>
                <a:gd name="connsiteX3" fmla="*/ 78199 w 111555"/>
                <a:gd name="connsiteY3" fmla="*/ 448292 h 560752"/>
                <a:gd name="connsiteX4" fmla="*/ 52799 w 111555"/>
                <a:gd name="connsiteY4" fmla="*/ 302242 h 560752"/>
                <a:gd name="connsiteX5" fmla="*/ 22637 w 111555"/>
                <a:gd name="connsiteY5" fmla="*/ 162542 h 560752"/>
                <a:gd name="connsiteX6" fmla="*/ 1999 w 111555"/>
                <a:gd name="connsiteY6" fmla="*/ 5380 h 560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555" h="560752">
                  <a:moveTo>
                    <a:pt x="1999" y="5380"/>
                  </a:moveTo>
                  <a:cubicBezTo>
                    <a:pt x="10466" y="40305"/>
                    <a:pt x="55181" y="279752"/>
                    <a:pt x="73437" y="372092"/>
                  </a:cubicBezTo>
                  <a:cubicBezTo>
                    <a:pt x="91693" y="464432"/>
                    <a:pt x="110743" y="546717"/>
                    <a:pt x="111537" y="559417"/>
                  </a:cubicBezTo>
                  <a:cubicBezTo>
                    <a:pt x="112331" y="572117"/>
                    <a:pt x="87989" y="491155"/>
                    <a:pt x="78199" y="448292"/>
                  </a:cubicBezTo>
                  <a:cubicBezTo>
                    <a:pt x="68409" y="405430"/>
                    <a:pt x="62059" y="349867"/>
                    <a:pt x="52799" y="302242"/>
                  </a:cubicBezTo>
                  <a:cubicBezTo>
                    <a:pt x="43539" y="254617"/>
                    <a:pt x="31104" y="209902"/>
                    <a:pt x="22637" y="162542"/>
                  </a:cubicBezTo>
                  <a:cubicBezTo>
                    <a:pt x="14170" y="115182"/>
                    <a:pt x="-6468" y="-29545"/>
                    <a:pt x="1999" y="53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7" name="フリーフォーム: 図形 1656">
              <a:extLst>
                <a:ext uri="{FF2B5EF4-FFF2-40B4-BE49-F238E27FC236}">
                  <a16:creationId xmlns:a16="http://schemas.microsoft.com/office/drawing/2014/main" id="{6F10914A-94CD-419B-8B7F-A4DFAB7ACA47}"/>
                </a:ext>
              </a:extLst>
            </p:cNvPr>
            <p:cNvSpPr/>
            <p:nvPr/>
          </p:nvSpPr>
          <p:spPr>
            <a:xfrm>
              <a:off x="7919109" y="6568715"/>
              <a:ext cx="40712" cy="337008"/>
            </a:xfrm>
            <a:custGeom>
              <a:avLst/>
              <a:gdLst>
                <a:gd name="connsiteX0" fmla="*/ 39558 w 40712"/>
                <a:gd name="connsiteY0" fmla="*/ 1418 h 337008"/>
                <a:gd name="connsiteX1" fmla="*/ 28974 w 40712"/>
                <a:gd name="connsiteY1" fmla="*/ 327385 h 337008"/>
                <a:gd name="connsiteX2" fmla="*/ 9924 w 40712"/>
                <a:gd name="connsiteY2" fmla="*/ 246952 h 337008"/>
                <a:gd name="connsiteX3" fmla="*/ 1458 w 40712"/>
                <a:gd name="connsiteY3" fmla="*/ 208852 h 337008"/>
                <a:gd name="connsiteX4" fmla="*/ 39558 w 40712"/>
                <a:gd name="connsiteY4" fmla="*/ 1418 h 33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12" h="337008">
                  <a:moveTo>
                    <a:pt x="39558" y="1418"/>
                  </a:moveTo>
                  <a:cubicBezTo>
                    <a:pt x="44144" y="21174"/>
                    <a:pt x="33913" y="286463"/>
                    <a:pt x="28974" y="327385"/>
                  </a:cubicBezTo>
                  <a:cubicBezTo>
                    <a:pt x="24035" y="368307"/>
                    <a:pt x="14510" y="266708"/>
                    <a:pt x="9924" y="246952"/>
                  </a:cubicBezTo>
                  <a:cubicBezTo>
                    <a:pt x="5338" y="227196"/>
                    <a:pt x="-3481" y="243424"/>
                    <a:pt x="1458" y="208852"/>
                  </a:cubicBezTo>
                  <a:cubicBezTo>
                    <a:pt x="6397" y="174280"/>
                    <a:pt x="34972" y="-18338"/>
                    <a:pt x="39558" y="1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8" name="フリーフォーム: 図形 1657">
              <a:extLst>
                <a:ext uri="{FF2B5EF4-FFF2-40B4-BE49-F238E27FC236}">
                  <a16:creationId xmlns:a16="http://schemas.microsoft.com/office/drawing/2014/main" id="{B26F37BA-54C7-405F-B0E9-84E142260AA0}"/>
                </a:ext>
              </a:extLst>
            </p:cNvPr>
            <p:cNvSpPr/>
            <p:nvPr/>
          </p:nvSpPr>
          <p:spPr>
            <a:xfrm>
              <a:off x="8018372" y="6520817"/>
              <a:ext cx="31078" cy="915613"/>
            </a:xfrm>
            <a:custGeom>
              <a:avLst/>
              <a:gdLst>
                <a:gd name="connsiteX0" fmla="*/ 3795 w 31078"/>
                <a:gd name="connsiteY0" fmla="*/ 4866 h 915613"/>
                <a:gd name="connsiteX1" fmla="*/ 14378 w 31078"/>
                <a:gd name="connsiteY1" fmla="*/ 430316 h 915613"/>
                <a:gd name="connsiteX2" fmla="*/ 27078 w 31078"/>
                <a:gd name="connsiteY2" fmla="*/ 895983 h 915613"/>
                <a:gd name="connsiteX3" fmla="*/ 29195 w 31078"/>
                <a:gd name="connsiteY3" fmla="*/ 804966 h 915613"/>
                <a:gd name="connsiteX4" fmla="*/ 1678 w 31078"/>
                <a:gd name="connsiteY4" fmla="*/ 586950 h 915613"/>
                <a:gd name="connsiteX5" fmla="*/ 3795 w 31078"/>
                <a:gd name="connsiteY5" fmla="*/ 222883 h 915613"/>
                <a:gd name="connsiteX6" fmla="*/ 3795 w 31078"/>
                <a:gd name="connsiteY6" fmla="*/ 4866 h 915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078" h="915613">
                  <a:moveTo>
                    <a:pt x="3795" y="4866"/>
                  </a:moveTo>
                  <a:cubicBezTo>
                    <a:pt x="5559" y="39438"/>
                    <a:pt x="10498" y="281797"/>
                    <a:pt x="14378" y="430316"/>
                  </a:cubicBezTo>
                  <a:cubicBezTo>
                    <a:pt x="18258" y="578835"/>
                    <a:pt x="24609" y="833541"/>
                    <a:pt x="27078" y="895983"/>
                  </a:cubicBezTo>
                  <a:cubicBezTo>
                    <a:pt x="29547" y="958425"/>
                    <a:pt x="33428" y="856472"/>
                    <a:pt x="29195" y="804966"/>
                  </a:cubicBezTo>
                  <a:cubicBezTo>
                    <a:pt x="24962" y="753460"/>
                    <a:pt x="5911" y="683964"/>
                    <a:pt x="1678" y="586950"/>
                  </a:cubicBezTo>
                  <a:cubicBezTo>
                    <a:pt x="-2555" y="489936"/>
                    <a:pt x="2384" y="317780"/>
                    <a:pt x="3795" y="222883"/>
                  </a:cubicBezTo>
                  <a:cubicBezTo>
                    <a:pt x="5206" y="127986"/>
                    <a:pt x="2031" y="-29706"/>
                    <a:pt x="3795" y="48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9" name="フリーフォーム: 図形 1658">
              <a:extLst>
                <a:ext uri="{FF2B5EF4-FFF2-40B4-BE49-F238E27FC236}">
                  <a16:creationId xmlns:a16="http://schemas.microsoft.com/office/drawing/2014/main" id="{1F34B885-E322-47AE-8557-D51C9D823603}"/>
                </a:ext>
              </a:extLst>
            </p:cNvPr>
            <p:cNvSpPr/>
            <p:nvPr/>
          </p:nvSpPr>
          <p:spPr>
            <a:xfrm>
              <a:off x="8047289" y="6554354"/>
              <a:ext cx="24109" cy="946912"/>
            </a:xfrm>
            <a:custGeom>
              <a:avLst/>
              <a:gdLst>
                <a:gd name="connsiteX0" fmla="*/ 278 w 24109"/>
                <a:gd name="connsiteY0" fmla="*/ 963 h 946912"/>
                <a:gd name="connsiteX1" fmla="*/ 6628 w 24109"/>
                <a:gd name="connsiteY1" fmla="*/ 659246 h 946912"/>
                <a:gd name="connsiteX2" fmla="*/ 21444 w 24109"/>
                <a:gd name="connsiteY2" fmla="*/ 938646 h 946912"/>
                <a:gd name="connsiteX3" fmla="*/ 23561 w 24109"/>
                <a:gd name="connsiteY3" fmla="*/ 841279 h 946912"/>
                <a:gd name="connsiteX4" fmla="*/ 15094 w 24109"/>
                <a:gd name="connsiteY4" fmla="*/ 519546 h 946912"/>
                <a:gd name="connsiteX5" fmla="*/ 278 w 24109"/>
                <a:gd name="connsiteY5" fmla="*/ 963 h 94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09" h="946912">
                  <a:moveTo>
                    <a:pt x="278" y="963"/>
                  </a:moveTo>
                  <a:cubicBezTo>
                    <a:pt x="-1133" y="24246"/>
                    <a:pt x="3100" y="502966"/>
                    <a:pt x="6628" y="659246"/>
                  </a:cubicBezTo>
                  <a:cubicBezTo>
                    <a:pt x="10156" y="815526"/>
                    <a:pt x="18622" y="908307"/>
                    <a:pt x="21444" y="938646"/>
                  </a:cubicBezTo>
                  <a:cubicBezTo>
                    <a:pt x="24266" y="968985"/>
                    <a:pt x="24619" y="911129"/>
                    <a:pt x="23561" y="841279"/>
                  </a:cubicBezTo>
                  <a:cubicBezTo>
                    <a:pt x="22503" y="771429"/>
                    <a:pt x="17211" y="656424"/>
                    <a:pt x="15094" y="519546"/>
                  </a:cubicBezTo>
                  <a:cubicBezTo>
                    <a:pt x="12977" y="382668"/>
                    <a:pt x="1689" y="-22320"/>
                    <a:pt x="278" y="9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0" name="フリーフォーム: 図形 1659">
              <a:extLst>
                <a:ext uri="{FF2B5EF4-FFF2-40B4-BE49-F238E27FC236}">
                  <a16:creationId xmlns:a16="http://schemas.microsoft.com/office/drawing/2014/main" id="{5A3C8379-3C3E-4380-9C08-5541302132BC}"/>
                </a:ext>
              </a:extLst>
            </p:cNvPr>
            <p:cNvSpPr/>
            <p:nvPr/>
          </p:nvSpPr>
          <p:spPr>
            <a:xfrm>
              <a:off x="8030349" y="7450537"/>
              <a:ext cx="57487" cy="407908"/>
            </a:xfrm>
            <a:custGeom>
              <a:avLst/>
              <a:gdLst>
                <a:gd name="connsiteX0" fmla="*/ 19334 w 57487"/>
                <a:gd name="connsiteY0" fmla="*/ 130 h 407908"/>
                <a:gd name="connsiteX1" fmla="*/ 17218 w 57487"/>
                <a:gd name="connsiteY1" fmla="*/ 154646 h 407908"/>
                <a:gd name="connsiteX2" fmla="*/ 27801 w 57487"/>
                <a:gd name="connsiteY2" fmla="*/ 252013 h 407908"/>
                <a:gd name="connsiteX3" fmla="*/ 57434 w 57487"/>
                <a:gd name="connsiteY3" fmla="*/ 406530 h 407908"/>
                <a:gd name="connsiteX4" fmla="*/ 34151 w 57487"/>
                <a:gd name="connsiteY4" fmla="*/ 319746 h 407908"/>
                <a:gd name="connsiteX5" fmla="*/ 284 w 57487"/>
                <a:gd name="connsiteY5" fmla="*/ 182163 h 407908"/>
                <a:gd name="connsiteX6" fmla="*/ 19334 w 57487"/>
                <a:gd name="connsiteY6" fmla="*/ 130 h 40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487" h="407908">
                  <a:moveTo>
                    <a:pt x="19334" y="130"/>
                  </a:moveTo>
                  <a:cubicBezTo>
                    <a:pt x="22156" y="-4456"/>
                    <a:pt x="15807" y="112666"/>
                    <a:pt x="17218" y="154646"/>
                  </a:cubicBezTo>
                  <a:cubicBezTo>
                    <a:pt x="18629" y="196626"/>
                    <a:pt x="21098" y="210032"/>
                    <a:pt x="27801" y="252013"/>
                  </a:cubicBezTo>
                  <a:cubicBezTo>
                    <a:pt x="34504" y="293994"/>
                    <a:pt x="56376" y="395241"/>
                    <a:pt x="57434" y="406530"/>
                  </a:cubicBezTo>
                  <a:cubicBezTo>
                    <a:pt x="58492" y="417819"/>
                    <a:pt x="43676" y="357141"/>
                    <a:pt x="34151" y="319746"/>
                  </a:cubicBezTo>
                  <a:cubicBezTo>
                    <a:pt x="24626" y="282351"/>
                    <a:pt x="3106" y="232610"/>
                    <a:pt x="284" y="182163"/>
                  </a:cubicBezTo>
                  <a:cubicBezTo>
                    <a:pt x="-2538" y="131716"/>
                    <a:pt x="16512" y="4716"/>
                    <a:pt x="19334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1" name="フリーフォーム: 図形 1660">
              <a:extLst>
                <a:ext uri="{FF2B5EF4-FFF2-40B4-BE49-F238E27FC236}">
                  <a16:creationId xmlns:a16="http://schemas.microsoft.com/office/drawing/2014/main" id="{8BEC1501-276F-4E6E-901B-B0009D08DCD3}"/>
                </a:ext>
              </a:extLst>
            </p:cNvPr>
            <p:cNvSpPr/>
            <p:nvPr/>
          </p:nvSpPr>
          <p:spPr>
            <a:xfrm>
              <a:off x="8068714" y="7484400"/>
              <a:ext cx="27685" cy="427784"/>
            </a:xfrm>
            <a:custGeom>
              <a:avLst/>
              <a:gdLst>
                <a:gd name="connsiteX0" fmla="*/ 19 w 27685"/>
                <a:gd name="connsiteY0" fmla="*/ 6483 h 427784"/>
                <a:gd name="connsiteX1" fmla="*/ 21186 w 27685"/>
                <a:gd name="connsiteY1" fmla="*/ 415000 h 427784"/>
                <a:gd name="connsiteX2" fmla="*/ 21186 w 27685"/>
                <a:gd name="connsiteY2" fmla="*/ 311283 h 427784"/>
                <a:gd name="connsiteX3" fmla="*/ 25419 w 27685"/>
                <a:gd name="connsiteY3" fmla="*/ 173700 h 427784"/>
                <a:gd name="connsiteX4" fmla="*/ 19 w 27685"/>
                <a:gd name="connsiteY4" fmla="*/ 6483 h 427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85" h="427784">
                  <a:moveTo>
                    <a:pt x="19" y="6483"/>
                  </a:moveTo>
                  <a:cubicBezTo>
                    <a:pt x="-686" y="46700"/>
                    <a:pt x="17658" y="364200"/>
                    <a:pt x="21186" y="415000"/>
                  </a:cubicBezTo>
                  <a:cubicBezTo>
                    <a:pt x="24714" y="465800"/>
                    <a:pt x="20481" y="351500"/>
                    <a:pt x="21186" y="311283"/>
                  </a:cubicBezTo>
                  <a:cubicBezTo>
                    <a:pt x="21891" y="271066"/>
                    <a:pt x="32122" y="223089"/>
                    <a:pt x="25419" y="173700"/>
                  </a:cubicBezTo>
                  <a:cubicBezTo>
                    <a:pt x="18716" y="124311"/>
                    <a:pt x="724" y="-33734"/>
                    <a:pt x="19" y="64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2" name="フリーフォーム: 図形 1661">
              <a:extLst>
                <a:ext uri="{FF2B5EF4-FFF2-40B4-BE49-F238E27FC236}">
                  <a16:creationId xmlns:a16="http://schemas.microsoft.com/office/drawing/2014/main" id="{4CA63080-2421-4939-94B7-6325ABAF8F51}"/>
                </a:ext>
              </a:extLst>
            </p:cNvPr>
            <p:cNvSpPr/>
            <p:nvPr/>
          </p:nvSpPr>
          <p:spPr>
            <a:xfrm>
              <a:off x="7545273" y="8096400"/>
              <a:ext cx="625742" cy="208358"/>
            </a:xfrm>
            <a:custGeom>
              <a:avLst/>
              <a:gdLst>
                <a:gd name="connsiteX0" fmla="*/ 87427 w 625742"/>
                <a:gd name="connsiteY0" fmla="*/ 124733 h 208358"/>
                <a:gd name="connsiteX1" fmla="*/ 392227 w 625742"/>
                <a:gd name="connsiteY1" fmla="*/ 205167 h 208358"/>
                <a:gd name="connsiteX2" fmla="*/ 625060 w 625742"/>
                <a:gd name="connsiteY2" fmla="*/ 1967 h 208358"/>
                <a:gd name="connsiteX3" fmla="*/ 459960 w 625742"/>
                <a:gd name="connsiteY3" fmla="*/ 103567 h 208358"/>
                <a:gd name="connsiteX4" fmla="*/ 358360 w 625742"/>
                <a:gd name="connsiteY4" fmla="*/ 128967 h 208358"/>
                <a:gd name="connsiteX5" fmla="*/ 19694 w 625742"/>
                <a:gd name="connsiteY5" fmla="*/ 103567 h 208358"/>
                <a:gd name="connsiteX6" fmla="*/ 87427 w 625742"/>
                <a:gd name="connsiteY6" fmla="*/ 124733 h 20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5742" h="208358">
                  <a:moveTo>
                    <a:pt x="87427" y="124733"/>
                  </a:moveTo>
                  <a:cubicBezTo>
                    <a:pt x="149516" y="141666"/>
                    <a:pt x="302622" y="225628"/>
                    <a:pt x="392227" y="205167"/>
                  </a:cubicBezTo>
                  <a:cubicBezTo>
                    <a:pt x="481833" y="184706"/>
                    <a:pt x="613771" y="18900"/>
                    <a:pt x="625060" y="1967"/>
                  </a:cubicBezTo>
                  <a:cubicBezTo>
                    <a:pt x="636349" y="-14966"/>
                    <a:pt x="504410" y="82400"/>
                    <a:pt x="459960" y="103567"/>
                  </a:cubicBezTo>
                  <a:cubicBezTo>
                    <a:pt x="415510" y="124734"/>
                    <a:pt x="431738" y="128967"/>
                    <a:pt x="358360" y="128967"/>
                  </a:cubicBezTo>
                  <a:cubicBezTo>
                    <a:pt x="284982" y="128967"/>
                    <a:pt x="70494" y="105684"/>
                    <a:pt x="19694" y="103567"/>
                  </a:cubicBezTo>
                  <a:cubicBezTo>
                    <a:pt x="-31106" y="101450"/>
                    <a:pt x="25338" y="107800"/>
                    <a:pt x="87427" y="1247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3" name="フリーフォーム: 図形 1662">
              <a:extLst>
                <a:ext uri="{FF2B5EF4-FFF2-40B4-BE49-F238E27FC236}">
                  <a16:creationId xmlns:a16="http://schemas.microsoft.com/office/drawing/2014/main" id="{36D5CC22-F5F8-451E-A058-D609ECA79CB5}"/>
                </a:ext>
              </a:extLst>
            </p:cNvPr>
            <p:cNvSpPr/>
            <p:nvPr/>
          </p:nvSpPr>
          <p:spPr>
            <a:xfrm>
              <a:off x="8096039" y="7902645"/>
              <a:ext cx="184532" cy="957744"/>
            </a:xfrm>
            <a:custGeom>
              <a:avLst/>
              <a:gdLst>
                <a:gd name="connsiteX0" fmla="*/ 2328 w 184532"/>
                <a:gd name="connsiteY0" fmla="*/ 5222 h 957744"/>
                <a:gd name="connsiteX1" fmla="*/ 19261 w 184532"/>
                <a:gd name="connsiteY1" fmla="*/ 250755 h 957744"/>
                <a:gd name="connsiteX2" fmla="*/ 112394 w 184532"/>
                <a:gd name="connsiteY2" fmla="*/ 589422 h 957744"/>
                <a:gd name="connsiteX3" fmla="*/ 150494 w 184532"/>
                <a:gd name="connsiteY3" fmla="*/ 746055 h 957744"/>
                <a:gd name="connsiteX4" fmla="*/ 65828 w 184532"/>
                <a:gd name="connsiteY4" fmla="*/ 957722 h 957744"/>
                <a:gd name="connsiteX5" fmla="*/ 184361 w 184532"/>
                <a:gd name="connsiteY5" fmla="*/ 758755 h 957744"/>
                <a:gd name="connsiteX6" fmla="*/ 91228 w 184532"/>
                <a:gd name="connsiteY6" fmla="*/ 627522 h 957744"/>
                <a:gd name="connsiteX7" fmla="*/ 53128 w 184532"/>
                <a:gd name="connsiteY7" fmla="*/ 483588 h 957744"/>
                <a:gd name="connsiteX8" fmla="*/ 2328 w 184532"/>
                <a:gd name="connsiteY8" fmla="*/ 5222 h 95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532" h="957744">
                  <a:moveTo>
                    <a:pt x="2328" y="5222"/>
                  </a:moveTo>
                  <a:cubicBezTo>
                    <a:pt x="-3316" y="-33583"/>
                    <a:pt x="917" y="153388"/>
                    <a:pt x="19261" y="250755"/>
                  </a:cubicBezTo>
                  <a:cubicBezTo>
                    <a:pt x="37605" y="348122"/>
                    <a:pt x="90522" y="506872"/>
                    <a:pt x="112394" y="589422"/>
                  </a:cubicBezTo>
                  <a:cubicBezTo>
                    <a:pt x="134266" y="671972"/>
                    <a:pt x="158255" y="684672"/>
                    <a:pt x="150494" y="746055"/>
                  </a:cubicBezTo>
                  <a:cubicBezTo>
                    <a:pt x="142733" y="807438"/>
                    <a:pt x="60184" y="955605"/>
                    <a:pt x="65828" y="957722"/>
                  </a:cubicBezTo>
                  <a:cubicBezTo>
                    <a:pt x="71472" y="959839"/>
                    <a:pt x="180128" y="813788"/>
                    <a:pt x="184361" y="758755"/>
                  </a:cubicBezTo>
                  <a:cubicBezTo>
                    <a:pt x="188594" y="703722"/>
                    <a:pt x="113100" y="673383"/>
                    <a:pt x="91228" y="627522"/>
                  </a:cubicBezTo>
                  <a:cubicBezTo>
                    <a:pt x="69356" y="581661"/>
                    <a:pt x="70767" y="585894"/>
                    <a:pt x="53128" y="483588"/>
                  </a:cubicBezTo>
                  <a:cubicBezTo>
                    <a:pt x="35489" y="381282"/>
                    <a:pt x="7972" y="44027"/>
                    <a:pt x="2328" y="52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4" name="フリーフォーム: 図形 1663">
              <a:extLst>
                <a:ext uri="{FF2B5EF4-FFF2-40B4-BE49-F238E27FC236}">
                  <a16:creationId xmlns:a16="http://schemas.microsoft.com/office/drawing/2014/main" id="{065C8C1D-DF21-41CC-8F08-24053DBE4DC4}"/>
                </a:ext>
              </a:extLst>
            </p:cNvPr>
            <p:cNvSpPr/>
            <p:nvPr/>
          </p:nvSpPr>
          <p:spPr>
            <a:xfrm>
              <a:off x="8170178" y="8756567"/>
              <a:ext cx="120473" cy="201291"/>
            </a:xfrm>
            <a:custGeom>
              <a:avLst/>
              <a:gdLst>
                <a:gd name="connsiteX0" fmla="*/ 91172 w 120473"/>
                <a:gd name="connsiteY0" fmla="*/ 83 h 201291"/>
                <a:gd name="connsiteX1" fmla="*/ 48839 w 120473"/>
                <a:gd name="connsiteY1" fmla="*/ 88983 h 201291"/>
                <a:gd name="connsiteX2" fmla="*/ 155 w 120473"/>
                <a:gd name="connsiteY2" fmla="*/ 154600 h 201291"/>
                <a:gd name="connsiteX3" fmla="*/ 65772 w 120473"/>
                <a:gd name="connsiteY3" fmla="*/ 95333 h 201291"/>
                <a:gd name="connsiteX4" fmla="*/ 86939 w 120473"/>
                <a:gd name="connsiteY4" fmla="*/ 69933 h 201291"/>
                <a:gd name="connsiteX5" fmla="*/ 118689 w 120473"/>
                <a:gd name="connsiteY5" fmla="*/ 201166 h 201291"/>
                <a:gd name="connsiteX6" fmla="*/ 114455 w 120473"/>
                <a:gd name="connsiteY6" fmla="*/ 93216 h 201291"/>
                <a:gd name="connsiteX7" fmla="*/ 97522 w 120473"/>
                <a:gd name="connsiteY7" fmla="*/ 55116 h 201291"/>
                <a:gd name="connsiteX8" fmla="*/ 65772 w 120473"/>
                <a:gd name="connsiteY8" fmla="*/ 72050 h 201291"/>
                <a:gd name="connsiteX9" fmla="*/ 91172 w 120473"/>
                <a:gd name="connsiteY9" fmla="*/ 83 h 201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473" h="201291">
                  <a:moveTo>
                    <a:pt x="91172" y="83"/>
                  </a:moveTo>
                  <a:cubicBezTo>
                    <a:pt x="88350" y="2905"/>
                    <a:pt x="64008" y="63230"/>
                    <a:pt x="48839" y="88983"/>
                  </a:cubicBezTo>
                  <a:cubicBezTo>
                    <a:pt x="33670" y="114736"/>
                    <a:pt x="-2667" y="153542"/>
                    <a:pt x="155" y="154600"/>
                  </a:cubicBezTo>
                  <a:cubicBezTo>
                    <a:pt x="2977" y="155658"/>
                    <a:pt x="51308" y="109444"/>
                    <a:pt x="65772" y="95333"/>
                  </a:cubicBezTo>
                  <a:cubicBezTo>
                    <a:pt x="80236" y="81222"/>
                    <a:pt x="78120" y="52294"/>
                    <a:pt x="86939" y="69933"/>
                  </a:cubicBezTo>
                  <a:cubicBezTo>
                    <a:pt x="95758" y="87572"/>
                    <a:pt x="114103" y="197285"/>
                    <a:pt x="118689" y="201166"/>
                  </a:cubicBezTo>
                  <a:cubicBezTo>
                    <a:pt x="123275" y="205047"/>
                    <a:pt x="117983" y="117558"/>
                    <a:pt x="114455" y="93216"/>
                  </a:cubicBezTo>
                  <a:cubicBezTo>
                    <a:pt x="110927" y="68874"/>
                    <a:pt x="105636" y="58644"/>
                    <a:pt x="97522" y="55116"/>
                  </a:cubicBezTo>
                  <a:cubicBezTo>
                    <a:pt x="89408" y="51588"/>
                    <a:pt x="67183" y="77342"/>
                    <a:pt x="65772" y="72050"/>
                  </a:cubicBezTo>
                  <a:cubicBezTo>
                    <a:pt x="64361" y="66758"/>
                    <a:pt x="93994" y="-2739"/>
                    <a:pt x="91172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5" name="フリーフォーム: 図形 1664">
              <a:extLst>
                <a:ext uri="{FF2B5EF4-FFF2-40B4-BE49-F238E27FC236}">
                  <a16:creationId xmlns:a16="http://schemas.microsoft.com/office/drawing/2014/main" id="{48FAE095-6D15-44F5-BA8E-CE65BD69435C}"/>
                </a:ext>
              </a:extLst>
            </p:cNvPr>
            <p:cNvSpPr/>
            <p:nvPr/>
          </p:nvSpPr>
          <p:spPr>
            <a:xfrm>
              <a:off x="8285211" y="8981016"/>
              <a:ext cx="82885" cy="248228"/>
            </a:xfrm>
            <a:custGeom>
              <a:avLst/>
              <a:gdLst>
                <a:gd name="connsiteX0" fmla="*/ 1539 w 82885"/>
                <a:gd name="connsiteY0" fmla="*/ 1 h 248228"/>
                <a:gd name="connsiteX1" fmla="*/ 14239 w 82885"/>
                <a:gd name="connsiteY1" fmla="*/ 103717 h 248228"/>
                <a:gd name="connsiteX2" fmla="*/ 81972 w 82885"/>
                <a:gd name="connsiteY2" fmla="*/ 247651 h 248228"/>
                <a:gd name="connsiteX3" fmla="*/ 52339 w 82885"/>
                <a:gd name="connsiteY3" fmla="*/ 152401 h 248228"/>
                <a:gd name="connsiteX4" fmla="*/ 37522 w 82885"/>
                <a:gd name="connsiteY4" fmla="*/ 105834 h 248228"/>
                <a:gd name="connsiteX5" fmla="*/ 1539 w 82885"/>
                <a:gd name="connsiteY5" fmla="*/ 1 h 24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885" h="248228">
                  <a:moveTo>
                    <a:pt x="1539" y="1"/>
                  </a:moveTo>
                  <a:cubicBezTo>
                    <a:pt x="-2341" y="-352"/>
                    <a:pt x="834" y="62442"/>
                    <a:pt x="14239" y="103717"/>
                  </a:cubicBezTo>
                  <a:cubicBezTo>
                    <a:pt x="27644" y="144992"/>
                    <a:pt x="75622" y="239537"/>
                    <a:pt x="81972" y="247651"/>
                  </a:cubicBezTo>
                  <a:cubicBezTo>
                    <a:pt x="88322" y="255765"/>
                    <a:pt x="59747" y="176037"/>
                    <a:pt x="52339" y="152401"/>
                  </a:cubicBezTo>
                  <a:cubicBezTo>
                    <a:pt x="44931" y="128765"/>
                    <a:pt x="44930" y="128412"/>
                    <a:pt x="37522" y="105834"/>
                  </a:cubicBezTo>
                  <a:cubicBezTo>
                    <a:pt x="30114" y="83256"/>
                    <a:pt x="5419" y="354"/>
                    <a:pt x="1539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6" name="フリーフォーム: 図形 1665">
              <a:extLst>
                <a:ext uri="{FF2B5EF4-FFF2-40B4-BE49-F238E27FC236}">
                  <a16:creationId xmlns:a16="http://schemas.microsoft.com/office/drawing/2014/main" id="{C26D4F09-BBB1-428C-8B00-DE78603D17A6}"/>
                </a:ext>
              </a:extLst>
            </p:cNvPr>
            <p:cNvSpPr/>
            <p:nvPr/>
          </p:nvSpPr>
          <p:spPr>
            <a:xfrm>
              <a:off x="6432773" y="8541166"/>
              <a:ext cx="430396" cy="682785"/>
            </a:xfrm>
            <a:custGeom>
              <a:avLst/>
              <a:gdLst>
                <a:gd name="connsiteX0" fmla="*/ 8667 w 430396"/>
                <a:gd name="connsiteY0" fmla="*/ 84674 h 682785"/>
                <a:gd name="connsiteX1" fmla="*/ 8667 w 430396"/>
                <a:gd name="connsiteY1" fmla="*/ 33874 h 682785"/>
                <a:gd name="connsiteX2" fmla="*/ 120427 w 430396"/>
                <a:gd name="connsiteY2" fmla="*/ 450434 h 682785"/>
                <a:gd name="connsiteX3" fmla="*/ 186467 w 430396"/>
                <a:gd name="connsiteY3" fmla="*/ 582514 h 682785"/>
                <a:gd name="connsiteX4" fmla="*/ 247427 w 430396"/>
                <a:gd name="connsiteY4" fmla="*/ 679034 h 682785"/>
                <a:gd name="connsiteX5" fmla="*/ 430307 w 430396"/>
                <a:gd name="connsiteY5" fmla="*/ 450434 h 682785"/>
                <a:gd name="connsiteX6" fmla="*/ 222027 w 430396"/>
                <a:gd name="connsiteY6" fmla="*/ 541874 h 682785"/>
                <a:gd name="connsiteX7" fmla="*/ 135667 w 430396"/>
                <a:gd name="connsiteY7" fmla="*/ 404714 h 682785"/>
                <a:gd name="connsiteX8" fmla="*/ 18827 w 430396"/>
                <a:gd name="connsiteY8" fmla="*/ 13554 h 682785"/>
                <a:gd name="connsiteX9" fmla="*/ 8667 w 430396"/>
                <a:gd name="connsiteY9" fmla="*/ 84674 h 682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0396" h="682785">
                  <a:moveTo>
                    <a:pt x="8667" y="84674"/>
                  </a:moveTo>
                  <a:cubicBezTo>
                    <a:pt x="6974" y="88061"/>
                    <a:pt x="-9960" y="-27086"/>
                    <a:pt x="8667" y="33874"/>
                  </a:cubicBezTo>
                  <a:cubicBezTo>
                    <a:pt x="27294" y="94834"/>
                    <a:pt x="90794" y="358994"/>
                    <a:pt x="120427" y="450434"/>
                  </a:cubicBezTo>
                  <a:cubicBezTo>
                    <a:pt x="150060" y="541874"/>
                    <a:pt x="165300" y="544414"/>
                    <a:pt x="186467" y="582514"/>
                  </a:cubicBezTo>
                  <a:cubicBezTo>
                    <a:pt x="207634" y="620614"/>
                    <a:pt x="206787" y="701047"/>
                    <a:pt x="247427" y="679034"/>
                  </a:cubicBezTo>
                  <a:cubicBezTo>
                    <a:pt x="288067" y="657021"/>
                    <a:pt x="434540" y="473294"/>
                    <a:pt x="430307" y="450434"/>
                  </a:cubicBezTo>
                  <a:cubicBezTo>
                    <a:pt x="426074" y="427574"/>
                    <a:pt x="271134" y="549494"/>
                    <a:pt x="222027" y="541874"/>
                  </a:cubicBezTo>
                  <a:cubicBezTo>
                    <a:pt x="172920" y="534254"/>
                    <a:pt x="169534" y="492767"/>
                    <a:pt x="135667" y="404714"/>
                  </a:cubicBezTo>
                  <a:cubicBezTo>
                    <a:pt x="101800" y="316661"/>
                    <a:pt x="42534" y="66894"/>
                    <a:pt x="18827" y="13554"/>
                  </a:cubicBezTo>
                  <a:cubicBezTo>
                    <a:pt x="-4880" y="-39786"/>
                    <a:pt x="10360" y="81287"/>
                    <a:pt x="8667" y="846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7" name="フリーフォーム: 図形 1666">
              <a:extLst>
                <a:ext uri="{FF2B5EF4-FFF2-40B4-BE49-F238E27FC236}">
                  <a16:creationId xmlns:a16="http://schemas.microsoft.com/office/drawing/2014/main" id="{053F1472-AF37-4301-8754-C34498AFA79D}"/>
                </a:ext>
              </a:extLst>
            </p:cNvPr>
            <p:cNvSpPr/>
            <p:nvPr/>
          </p:nvSpPr>
          <p:spPr>
            <a:xfrm>
              <a:off x="7784936" y="8477569"/>
              <a:ext cx="450645" cy="183837"/>
            </a:xfrm>
            <a:custGeom>
              <a:avLst/>
              <a:gdLst>
                <a:gd name="connsiteX0" fmla="*/ 164 w 450645"/>
                <a:gd name="connsiteY0" fmla="*/ 183831 h 183837"/>
                <a:gd name="connsiteX1" fmla="*/ 260514 w 450645"/>
                <a:gd name="connsiteY1" fmla="*/ 18731 h 183837"/>
                <a:gd name="connsiteX2" fmla="*/ 425614 w 450645"/>
                <a:gd name="connsiteY2" fmla="*/ 88581 h 183837"/>
                <a:gd name="connsiteX3" fmla="*/ 438314 w 450645"/>
                <a:gd name="connsiteY3" fmla="*/ 88581 h 183837"/>
                <a:gd name="connsiteX4" fmla="*/ 311314 w 450645"/>
                <a:gd name="connsiteY4" fmla="*/ 6031 h 183837"/>
                <a:gd name="connsiteX5" fmla="*/ 222414 w 450645"/>
                <a:gd name="connsiteY5" fmla="*/ 25081 h 183837"/>
                <a:gd name="connsiteX6" fmla="*/ 164 w 450645"/>
                <a:gd name="connsiteY6" fmla="*/ 183831 h 18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645" h="183837">
                  <a:moveTo>
                    <a:pt x="164" y="183831"/>
                  </a:moveTo>
                  <a:cubicBezTo>
                    <a:pt x="6514" y="182773"/>
                    <a:pt x="189606" y="34606"/>
                    <a:pt x="260514" y="18731"/>
                  </a:cubicBezTo>
                  <a:cubicBezTo>
                    <a:pt x="331422" y="2856"/>
                    <a:pt x="395981" y="76939"/>
                    <a:pt x="425614" y="88581"/>
                  </a:cubicBezTo>
                  <a:cubicBezTo>
                    <a:pt x="455247" y="100223"/>
                    <a:pt x="457364" y="102339"/>
                    <a:pt x="438314" y="88581"/>
                  </a:cubicBezTo>
                  <a:cubicBezTo>
                    <a:pt x="419264" y="74823"/>
                    <a:pt x="347297" y="16614"/>
                    <a:pt x="311314" y="6031"/>
                  </a:cubicBezTo>
                  <a:cubicBezTo>
                    <a:pt x="275331" y="-4552"/>
                    <a:pt x="271626" y="-2965"/>
                    <a:pt x="222414" y="25081"/>
                  </a:cubicBezTo>
                  <a:cubicBezTo>
                    <a:pt x="173202" y="53127"/>
                    <a:pt x="-6186" y="184889"/>
                    <a:pt x="164" y="1838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8" name="フリーフォーム: 図形 1667">
              <a:extLst>
                <a:ext uri="{FF2B5EF4-FFF2-40B4-BE49-F238E27FC236}">
                  <a16:creationId xmlns:a16="http://schemas.microsoft.com/office/drawing/2014/main" id="{EB390089-39F4-40BC-A90D-9149B68881DA}"/>
                </a:ext>
              </a:extLst>
            </p:cNvPr>
            <p:cNvSpPr/>
            <p:nvPr/>
          </p:nvSpPr>
          <p:spPr>
            <a:xfrm>
              <a:off x="7746949" y="8341601"/>
              <a:ext cx="264522" cy="135749"/>
            </a:xfrm>
            <a:custGeom>
              <a:avLst/>
              <a:gdLst>
                <a:gd name="connsiteX0" fmla="*/ 51 w 264522"/>
                <a:gd name="connsiteY0" fmla="*/ 182 h 135749"/>
                <a:gd name="connsiteX1" fmla="*/ 186318 w 264522"/>
                <a:gd name="connsiteY1" fmla="*/ 46749 h 135749"/>
                <a:gd name="connsiteX2" fmla="*/ 262518 w 264522"/>
                <a:gd name="connsiteY2" fmla="*/ 135649 h 135749"/>
                <a:gd name="connsiteX3" fmla="*/ 239234 w 264522"/>
                <a:gd name="connsiteY3" fmla="*/ 63682 h 135749"/>
                <a:gd name="connsiteX4" fmla="*/ 205368 w 264522"/>
                <a:gd name="connsiteY4" fmla="*/ 31932 h 135749"/>
                <a:gd name="connsiteX5" fmla="*/ 51 w 264522"/>
                <a:gd name="connsiteY5" fmla="*/ 182 h 13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4522" h="135749">
                  <a:moveTo>
                    <a:pt x="51" y="182"/>
                  </a:moveTo>
                  <a:cubicBezTo>
                    <a:pt x="-3124" y="2652"/>
                    <a:pt x="142574" y="24171"/>
                    <a:pt x="186318" y="46749"/>
                  </a:cubicBezTo>
                  <a:cubicBezTo>
                    <a:pt x="230062" y="69327"/>
                    <a:pt x="253699" y="132827"/>
                    <a:pt x="262518" y="135649"/>
                  </a:cubicBezTo>
                  <a:cubicBezTo>
                    <a:pt x="271337" y="138471"/>
                    <a:pt x="248759" y="80968"/>
                    <a:pt x="239234" y="63682"/>
                  </a:cubicBezTo>
                  <a:cubicBezTo>
                    <a:pt x="229709" y="46396"/>
                    <a:pt x="246643" y="42868"/>
                    <a:pt x="205368" y="31932"/>
                  </a:cubicBezTo>
                  <a:cubicBezTo>
                    <a:pt x="164093" y="20996"/>
                    <a:pt x="3226" y="-2288"/>
                    <a:pt x="51" y="1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9" name="フリーフォーム: 図形 1668">
              <a:extLst>
                <a:ext uri="{FF2B5EF4-FFF2-40B4-BE49-F238E27FC236}">
                  <a16:creationId xmlns:a16="http://schemas.microsoft.com/office/drawing/2014/main" id="{78D2A998-F298-4A76-A951-0B294C8D11F2}"/>
                </a:ext>
              </a:extLst>
            </p:cNvPr>
            <p:cNvSpPr/>
            <p:nvPr/>
          </p:nvSpPr>
          <p:spPr>
            <a:xfrm>
              <a:off x="7850476" y="8669241"/>
              <a:ext cx="335377" cy="338397"/>
            </a:xfrm>
            <a:custGeom>
              <a:avLst/>
              <a:gdLst>
                <a:gd name="connsiteX0" fmla="*/ 328324 w 335377"/>
                <a:gd name="connsiteY0" fmla="*/ 626 h 338397"/>
                <a:gd name="connsiteX1" fmla="*/ 258474 w 335377"/>
                <a:gd name="connsiteY1" fmla="*/ 102226 h 338397"/>
                <a:gd name="connsiteX2" fmla="*/ 139941 w 335377"/>
                <a:gd name="connsiteY2" fmla="*/ 142442 h 338397"/>
                <a:gd name="connsiteX3" fmla="*/ 2357 w 335377"/>
                <a:gd name="connsiteY3" fmla="*/ 335059 h 338397"/>
                <a:gd name="connsiteX4" fmla="*/ 55274 w 335377"/>
                <a:gd name="connsiteY4" fmla="*/ 256742 h 338397"/>
                <a:gd name="connsiteX5" fmla="*/ 84907 w 335377"/>
                <a:gd name="connsiteY5" fmla="*/ 155142 h 338397"/>
                <a:gd name="connsiteX6" fmla="*/ 328324 w 335377"/>
                <a:gd name="connsiteY6" fmla="*/ 626 h 338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377" h="338397">
                  <a:moveTo>
                    <a:pt x="328324" y="626"/>
                  </a:moveTo>
                  <a:cubicBezTo>
                    <a:pt x="357252" y="-8193"/>
                    <a:pt x="289871" y="78590"/>
                    <a:pt x="258474" y="102226"/>
                  </a:cubicBezTo>
                  <a:cubicBezTo>
                    <a:pt x="227077" y="125862"/>
                    <a:pt x="182627" y="103637"/>
                    <a:pt x="139941" y="142442"/>
                  </a:cubicBezTo>
                  <a:cubicBezTo>
                    <a:pt x="97255" y="181248"/>
                    <a:pt x="16468" y="316009"/>
                    <a:pt x="2357" y="335059"/>
                  </a:cubicBezTo>
                  <a:cubicBezTo>
                    <a:pt x="-11754" y="354109"/>
                    <a:pt x="41516" y="286728"/>
                    <a:pt x="55274" y="256742"/>
                  </a:cubicBezTo>
                  <a:cubicBezTo>
                    <a:pt x="69032" y="226756"/>
                    <a:pt x="39752" y="191831"/>
                    <a:pt x="84907" y="155142"/>
                  </a:cubicBezTo>
                  <a:cubicBezTo>
                    <a:pt x="130062" y="118453"/>
                    <a:pt x="299396" y="9445"/>
                    <a:pt x="328324" y="6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1" name="フリーフォーム: 図形 1670">
              <a:extLst>
                <a:ext uri="{FF2B5EF4-FFF2-40B4-BE49-F238E27FC236}">
                  <a16:creationId xmlns:a16="http://schemas.microsoft.com/office/drawing/2014/main" id="{97F48133-8758-42D5-9F0C-639CD6261C2E}"/>
                </a:ext>
              </a:extLst>
            </p:cNvPr>
            <p:cNvSpPr/>
            <p:nvPr/>
          </p:nvSpPr>
          <p:spPr>
            <a:xfrm>
              <a:off x="7778559" y="5584806"/>
              <a:ext cx="33551" cy="114480"/>
            </a:xfrm>
            <a:custGeom>
              <a:avLst/>
              <a:gdLst>
                <a:gd name="connsiteX0" fmla="*/ 33529 w 33551"/>
                <a:gd name="connsiteY0" fmla="*/ 19 h 114480"/>
                <a:gd name="connsiteX1" fmla="*/ 6541 w 33551"/>
                <a:gd name="connsiteY1" fmla="*/ 53994 h 114480"/>
                <a:gd name="connsiteX2" fmla="*/ 191 w 33551"/>
                <a:gd name="connsiteY2" fmla="*/ 76219 h 114480"/>
                <a:gd name="connsiteX3" fmla="*/ 11304 w 33551"/>
                <a:gd name="connsiteY3" fmla="*/ 114319 h 114480"/>
                <a:gd name="connsiteX4" fmla="*/ 11304 w 33551"/>
                <a:gd name="connsiteY4" fmla="*/ 60344 h 114480"/>
                <a:gd name="connsiteX5" fmla="*/ 33529 w 33551"/>
                <a:gd name="connsiteY5" fmla="*/ 19 h 11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551" h="114480">
                  <a:moveTo>
                    <a:pt x="33529" y="19"/>
                  </a:moveTo>
                  <a:cubicBezTo>
                    <a:pt x="32735" y="-1039"/>
                    <a:pt x="12097" y="41294"/>
                    <a:pt x="6541" y="53994"/>
                  </a:cubicBezTo>
                  <a:cubicBezTo>
                    <a:pt x="985" y="66694"/>
                    <a:pt x="-603" y="66165"/>
                    <a:pt x="191" y="76219"/>
                  </a:cubicBezTo>
                  <a:cubicBezTo>
                    <a:pt x="985" y="86273"/>
                    <a:pt x="9452" y="116965"/>
                    <a:pt x="11304" y="114319"/>
                  </a:cubicBezTo>
                  <a:cubicBezTo>
                    <a:pt x="13156" y="111673"/>
                    <a:pt x="8658" y="75954"/>
                    <a:pt x="11304" y="60344"/>
                  </a:cubicBezTo>
                  <a:cubicBezTo>
                    <a:pt x="13950" y="44734"/>
                    <a:pt x="34323" y="1077"/>
                    <a:pt x="33529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2" name="フリーフォーム: 図形 1671">
              <a:extLst>
                <a:ext uri="{FF2B5EF4-FFF2-40B4-BE49-F238E27FC236}">
                  <a16:creationId xmlns:a16="http://schemas.microsoft.com/office/drawing/2014/main" id="{B4D6D22A-A53F-4B42-83E5-3A4CEDB02569}"/>
                </a:ext>
              </a:extLst>
            </p:cNvPr>
            <p:cNvSpPr/>
            <p:nvPr/>
          </p:nvSpPr>
          <p:spPr>
            <a:xfrm>
              <a:off x="7765161" y="5684774"/>
              <a:ext cx="29581" cy="263603"/>
            </a:xfrm>
            <a:custGeom>
              <a:avLst/>
              <a:gdLst>
                <a:gd name="connsiteX0" fmla="*/ 21527 w 29581"/>
                <a:gd name="connsiteY0" fmla="*/ 64 h 263603"/>
                <a:gd name="connsiteX1" fmla="*/ 13589 w 29581"/>
                <a:gd name="connsiteY1" fmla="*/ 123889 h 263603"/>
                <a:gd name="connsiteX2" fmla="*/ 2477 w 29581"/>
                <a:gd name="connsiteY2" fmla="*/ 179451 h 263603"/>
                <a:gd name="connsiteX3" fmla="*/ 2477 w 29581"/>
                <a:gd name="connsiteY3" fmla="*/ 206439 h 263603"/>
                <a:gd name="connsiteX4" fmla="*/ 29464 w 29581"/>
                <a:gd name="connsiteY4" fmla="*/ 263589 h 263603"/>
                <a:gd name="connsiteX5" fmla="*/ 12002 w 29581"/>
                <a:gd name="connsiteY5" fmla="*/ 211201 h 263603"/>
                <a:gd name="connsiteX6" fmla="*/ 29464 w 29581"/>
                <a:gd name="connsiteY6" fmla="*/ 141351 h 263603"/>
                <a:gd name="connsiteX7" fmla="*/ 21527 w 29581"/>
                <a:gd name="connsiteY7" fmla="*/ 64 h 263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581" h="263603">
                  <a:moveTo>
                    <a:pt x="21527" y="64"/>
                  </a:moveTo>
                  <a:cubicBezTo>
                    <a:pt x="18881" y="-2846"/>
                    <a:pt x="16764" y="93991"/>
                    <a:pt x="13589" y="123889"/>
                  </a:cubicBezTo>
                  <a:cubicBezTo>
                    <a:pt x="10414" y="153787"/>
                    <a:pt x="4329" y="165693"/>
                    <a:pt x="2477" y="179451"/>
                  </a:cubicBezTo>
                  <a:cubicBezTo>
                    <a:pt x="625" y="193209"/>
                    <a:pt x="-2021" y="192416"/>
                    <a:pt x="2477" y="206439"/>
                  </a:cubicBezTo>
                  <a:cubicBezTo>
                    <a:pt x="6975" y="220462"/>
                    <a:pt x="27877" y="262795"/>
                    <a:pt x="29464" y="263589"/>
                  </a:cubicBezTo>
                  <a:cubicBezTo>
                    <a:pt x="31052" y="264383"/>
                    <a:pt x="12002" y="231574"/>
                    <a:pt x="12002" y="211201"/>
                  </a:cubicBezTo>
                  <a:cubicBezTo>
                    <a:pt x="12002" y="190828"/>
                    <a:pt x="28406" y="173365"/>
                    <a:pt x="29464" y="141351"/>
                  </a:cubicBezTo>
                  <a:cubicBezTo>
                    <a:pt x="30522" y="109337"/>
                    <a:pt x="24173" y="2974"/>
                    <a:pt x="21527" y="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3" name="フリーフォーム: 図形 1672">
              <a:extLst>
                <a:ext uri="{FF2B5EF4-FFF2-40B4-BE49-F238E27FC236}">
                  <a16:creationId xmlns:a16="http://schemas.microsoft.com/office/drawing/2014/main" id="{9F41675B-08D0-4A18-90D9-E3CF66D3852B}"/>
                </a:ext>
              </a:extLst>
            </p:cNvPr>
            <p:cNvSpPr/>
            <p:nvPr/>
          </p:nvSpPr>
          <p:spPr>
            <a:xfrm>
              <a:off x="7761045" y="5919548"/>
              <a:ext cx="37500" cy="202529"/>
            </a:xfrm>
            <a:custGeom>
              <a:avLst/>
              <a:gdLst>
                <a:gd name="connsiteX0" fmla="*/ 24055 w 37500"/>
                <a:gd name="connsiteY0" fmla="*/ 240 h 202529"/>
                <a:gd name="connsiteX1" fmla="*/ 3418 w 37500"/>
                <a:gd name="connsiteY1" fmla="*/ 81202 h 202529"/>
                <a:gd name="connsiteX2" fmla="*/ 3418 w 37500"/>
                <a:gd name="connsiteY2" fmla="*/ 109777 h 202529"/>
                <a:gd name="connsiteX3" fmla="*/ 36755 w 37500"/>
                <a:gd name="connsiteY3" fmla="*/ 201852 h 202529"/>
                <a:gd name="connsiteX4" fmla="*/ 25643 w 37500"/>
                <a:gd name="connsiteY4" fmla="*/ 149465 h 202529"/>
                <a:gd name="connsiteX5" fmla="*/ 14530 w 37500"/>
                <a:gd name="connsiteY5" fmla="*/ 109777 h 202529"/>
                <a:gd name="connsiteX6" fmla="*/ 24055 w 37500"/>
                <a:gd name="connsiteY6" fmla="*/ 240 h 202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00" h="202529">
                  <a:moveTo>
                    <a:pt x="24055" y="240"/>
                  </a:moveTo>
                  <a:cubicBezTo>
                    <a:pt x="22203" y="-4523"/>
                    <a:pt x="6857" y="62946"/>
                    <a:pt x="3418" y="81202"/>
                  </a:cubicBezTo>
                  <a:cubicBezTo>
                    <a:pt x="-22" y="99458"/>
                    <a:pt x="-2138" y="89669"/>
                    <a:pt x="3418" y="109777"/>
                  </a:cubicBezTo>
                  <a:cubicBezTo>
                    <a:pt x="8974" y="129885"/>
                    <a:pt x="33051" y="195237"/>
                    <a:pt x="36755" y="201852"/>
                  </a:cubicBezTo>
                  <a:cubicBezTo>
                    <a:pt x="40459" y="208467"/>
                    <a:pt x="29347" y="164811"/>
                    <a:pt x="25643" y="149465"/>
                  </a:cubicBezTo>
                  <a:cubicBezTo>
                    <a:pt x="21939" y="134119"/>
                    <a:pt x="15059" y="127769"/>
                    <a:pt x="14530" y="109777"/>
                  </a:cubicBezTo>
                  <a:cubicBezTo>
                    <a:pt x="14001" y="91785"/>
                    <a:pt x="25907" y="5003"/>
                    <a:pt x="24055" y="2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4" name="フリーフォーム: 図形 1673">
              <a:extLst>
                <a:ext uri="{FF2B5EF4-FFF2-40B4-BE49-F238E27FC236}">
                  <a16:creationId xmlns:a16="http://schemas.microsoft.com/office/drawing/2014/main" id="{5A0F94E3-BAB2-42C5-BD6B-D3F45AB6CF12}"/>
                </a:ext>
              </a:extLst>
            </p:cNvPr>
            <p:cNvSpPr/>
            <p:nvPr/>
          </p:nvSpPr>
          <p:spPr>
            <a:xfrm>
              <a:off x="7817310" y="6323004"/>
              <a:ext cx="196216" cy="92457"/>
            </a:xfrm>
            <a:custGeom>
              <a:avLst/>
              <a:gdLst>
                <a:gd name="connsiteX0" fmla="*/ 194803 w 196216"/>
                <a:gd name="connsiteY0" fmla="*/ 9 h 92457"/>
                <a:gd name="connsiteX1" fmla="*/ 180515 w 196216"/>
                <a:gd name="connsiteY1" fmla="*/ 65096 h 92457"/>
                <a:gd name="connsiteX2" fmla="*/ 105903 w 196216"/>
                <a:gd name="connsiteY2" fmla="*/ 92084 h 92457"/>
                <a:gd name="connsiteX3" fmla="*/ 1128 w 196216"/>
                <a:gd name="connsiteY3" fmla="*/ 47634 h 92457"/>
                <a:gd name="connsiteX4" fmla="*/ 55103 w 196216"/>
                <a:gd name="connsiteY4" fmla="*/ 76209 h 92457"/>
                <a:gd name="connsiteX5" fmla="*/ 128128 w 196216"/>
                <a:gd name="connsiteY5" fmla="*/ 80971 h 92457"/>
                <a:gd name="connsiteX6" fmla="*/ 158290 w 196216"/>
                <a:gd name="connsiteY6" fmla="*/ 69859 h 92457"/>
                <a:gd name="connsiteX7" fmla="*/ 194803 w 196216"/>
                <a:gd name="connsiteY7" fmla="*/ 9 h 92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216" h="92457">
                  <a:moveTo>
                    <a:pt x="194803" y="9"/>
                  </a:moveTo>
                  <a:cubicBezTo>
                    <a:pt x="198507" y="-785"/>
                    <a:pt x="195332" y="49750"/>
                    <a:pt x="180515" y="65096"/>
                  </a:cubicBezTo>
                  <a:cubicBezTo>
                    <a:pt x="165698" y="80442"/>
                    <a:pt x="135801" y="94994"/>
                    <a:pt x="105903" y="92084"/>
                  </a:cubicBezTo>
                  <a:cubicBezTo>
                    <a:pt x="76005" y="89174"/>
                    <a:pt x="9595" y="50280"/>
                    <a:pt x="1128" y="47634"/>
                  </a:cubicBezTo>
                  <a:cubicBezTo>
                    <a:pt x="-7339" y="44988"/>
                    <a:pt x="33936" y="70653"/>
                    <a:pt x="55103" y="76209"/>
                  </a:cubicBezTo>
                  <a:cubicBezTo>
                    <a:pt x="76270" y="81765"/>
                    <a:pt x="110930" y="82029"/>
                    <a:pt x="128128" y="80971"/>
                  </a:cubicBezTo>
                  <a:cubicBezTo>
                    <a:pt x="145326" y="79913"/>
                    <a:pt x="148236" y="79913"/>
                    <a:pt x="158290" y="69859"/>
                  </a:cubicBezTo>
                  <a:cubicBezTo>
                    <a:pt x="168344" y="59805"/>
                    <a:pt x="191099" y="803"/>
                    <a:pt x="194803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5" name="フリーフォーム: 図形 1674">
              <a:extLst>
                <a:ext uri="{FF2B5EF4-FFF2-40B4-BE49-F238E27FC236}">
                  <a16:creationId xmlns:a16="http://schemas.microsoft.com/office/drawing/2014/main" id="{D0875CA1-C28F-4A78-96BA-147BFE5B9E5A}"/>
                </a:ext>
              </a:extLst>
            </p:cNvPr>
            <p:cNvSpPr/>
            <p:nvPr/>
          </p:nvSpPr>
          <p:spPr>
            <a:xfrm>
              <a:off x="7834225" y="6241987"/>
              <a:ext cx="109650" cy="52498"/>
            </a:xfrm>
            <a:custGeom>
              <a:avLst/>
              <a:gdLst>
                <a:gd name="connsiteX0" fmla="*/ 109625 w 109650"/>
                <a:gd name="connsiteY0" fmla="*/ 22288 h 52498"/>
                <a:gd name="connsiteX1" fmla="*/ 42950 w 109650"/>
                <a:gd name="connsiteY1" fmla="*/ 22288 h 52498"/>
                <a:gd name="connsiteX2" fmla="*/ 88 w 109650"/>
                <a:gd name="connsiteY2" fmla="*/ 52451 h 52498"/>
                <a:gd name="connsiteX3" fmla="*/ 31838 w 109650"/>
                <a:gd name="connsiteY3" fmla="*/ 14351 h 52498"/>
                <a:gd name="connsiteX4" fmla="*/ 35013 w 109650"/>
                <a:gd name="connsiteY4" fmla="*/ 63 h 52498"/>
                <a:gd name="connsiteX5" fmla="*/ 109625 w 109650"/>
                <a:gd name="connsiteY5" fmla="*/ 22288 h 52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650" h="52498">
                  <a:moveTo>
                    <a:pt x="109625" y="22288"/>
                  </a:moveTo>
                  <a:cubicBezTo>
                    <a:pt x="110948" y="25992"/>
                    <a:pt x="61206" y="17261"/>
                    <a:pt x="42950" y="22288"/>
                  </a:cubicBezTo>
                  <a:cubicBezTo>
                    <a:pt x="24694" y="27315"/>
                    <a:pt x="1940" y="53774"/>
                    <a:pt x="88" y="52451"/>
                  </a:cubicBezTo>
                  <a:cubicBezTo>
                    <a:pt x="-1764" y="51128"/>
                    <a:pt x="26017" y="23082"/>
                    <a:pt x="31838" y="14351"/>
                  </a:cubicBezTo>
                  <a:cubicBezTo>
                    <a:pt x="37659" y="5620"/>
                    <a:pt x="23107" y="1386"/>
                    <a:pt x="35013" y="63"/>
                  </a:cubicBezTo>
                  <a:cubicBezTo>
                    <a:pt x="46919" y="-1260"/>
                    <a:pt x="108302" y="18584"/>
                    <a:pt x="109625" y="222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6" name="フリーフォーム: 図形 1675">
              <a:extLst>
                <a:ext uri="{FF2B5EF4-FFF2-40B4-BE49-F238E27FC236}">
                  <a16:creationId xmlns:a16="http://schemas.microsoft.com/office/drawing/2014/main" id="{9012A400-A035-4545-9F46-BED064C468E1}"/>
                </a:ext>
              </a:extLst>
            </p:cNvPr>
            <p:cNvSpPr/>
            <p:nvPr/>
          </p:nvSpPr>
          <p:spPr>
            <a:xfrm>
              <a:off x="7906448" y="5869662"/>
              <a:ext cx="48900" cy="333797"/>
            </a:xfrm>
            <a:custGeom>
              <a:avLst/>
              <a:gdLst>
                <a:gd name="connsiteX0" fmla="*/ 12002 w 48900"/>
                <a:gd name="connsiteY0" fmla="*/ 913 h 333797"/>
                <a:gd name="connsiteX1" fmla="*/ 19940 w 48900"/>
                <a:gd name="connsiteY1" fmla="*/ 94576 h 333797"/>
                <a:gd name="connsiteX2" fmla="*/ 16765 w 48900"/>
                <a:gd name="connsiteY2" fmla="*/ 169188 h 333797"/>
                <a:gd name="connsiteX3" fmla="*/ 15177 w 48900"/>
                <a:gd name="connsiteY3" fmla="*/ 199351 h 333797"/>
                <a:gd name="connsiteX4" fmla="*/ 12002 w 48900"/>
                <a:gd name="connsiteY4" fmla="*/ 224751 h 333797"/>
                <a:gd name="connsiteX5" fmla="*/ 48515 w 48900"/>
                <a:gd name="connsiteY5" fmla="*/ 331113 h 333797"/>
                <a:gd name="connsiteX6" fmla="*/ 29465 w 48900"/>
                <a:gd name="connsiteY6" fmla="*/ 294601 h 333797"/>
                <a:gd name="connsiteX7" fmla="*/ 2477 w 48900"/>
                <a:gd name="connsiteY7" fmla="*/ 215226 h 333797"/>
                <a:gd name="connsiteX8" fmla="*/ 2477 w 48900"/>
                <a:gd name="connsiteY8" fmla="*/ 154901 h 333797"/>
                <a:gd name="connsiteX9" fmla="*/ 12002 w 48900"/>
                <a:gd name="connsiteY9" fmla="*/ 913 h 33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900" h="333797">
                  <a:moveTo>
                    <a:pt x="12002" y="913"/>
                  </a:moveTo>
                  <a:cubicBezTo>
                    <a:pt x="14912" y="-9141"/>
                    <a:pt x="19146" y="66530"/>
                    <a:pt x="19940" y="94576"/>
                  </a:cubicBezTo>
                  <a:cubicBezTo>
                    <a:pt x="20734" y="122622"/>
                    <a:pt x="17559" y="151726"/>
                    <a:pt x="16765" y="169188"/>
                  </a:cubicBezTo>
                  <a:cubicBezTo>
                    <a:pt x="15971" y="186650"/>
                    <a:pt x="15971" y="190091"/>
                    <a:pt x="15177" y="199351"/>
                  </a:cubicBezTo>
                  <a:cubicBezTo>
                    <a:pt x="14383" y="208611"/>
                    <a:pt x="6446" y="202791"/>
                    <a:pt x="12002" y="224751"/>
                  </a:cubicBezTo>
                  <a:cubicBezTo>
                    <a:pt x="17558" y="246711"/>
                    <a:pt x="45605" y="319471"/>
                    <a:pt x="48515" y="331113"/>
                  </a:cubicBezTo>
                  <a:cubicBezTo>
                    <a:pt x="51425" y="342755"/>
                    <a:pt x="37138" y="313916"/>
                    <a:pt x="29465" y="294601"/>
                  </a:cubicBezTo>
                  <a:cubicBezTo>
                    <a:pt x="21792" y="275286"/>
                    <a:pt x="6975" y="238509"/>
                    <a:pt x="2477" y="215226"/>
                  </a:cubicBezTo>
                  <a:cubicBezTo>
                    <a:pt x="-2021" y="191943"/>
                    <a:pt x="625" y="187974"/>
                    <a:pt x="2477" y="154901"/>
                  </a:cubicBezTo>
                  <a:cubicBezTo>
                    <a:pt x="4329" y="121828"/>
                    <a:pt x="9092" y="10967"/>
                    <a:pt x="12002" y="9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7" name="フリーフォーム: 図形 1676">
              <a:extLst>
                <a:ext uri="{FF2B5EF4-FFF2-40B4-BE49-F238E27FC236}">
                  <a16:creationId xmlns:a16="http://schemas.microsoft.com/office/drawing/2014/main" id="{4C937CD8-2565-4BB1-851D-F2F213C61FAF}"/>
                </a:ext>
              </a:extLst>
            </p:cNvPr>
            <p:cNvSpPr/>
            <p:nvPr/>
          </p:nvSpPr>
          <p:spPr>
            <a:xfrm>
              <a:off x="7885106" y="5768930"/>
              <a:ext cx="41486" cy="141369"/>
            </a:xfrm>
            <a:custGeom>
              <a:avLst/>
              <a:gdLst>
                <a:gd name="connsiteX0" fmla="*/ 7 w 41486"/>
                <a:gd name="connsiteY0" fmla="*/ 45 h 141369"/>
                <a:gd name="connsiteX1" fmla="*/ 34932 w 41486"/>
                <a:gd name="connsiteY1" fmla="*/ 61958 h 141369"/>
                <a:gd name="connsiteX2" fmla="*/ 41282 w 41486"/>
                <a:gd name="connsiteY2" fmla="*/ 141333 h 141369"/>
                <a:gd name="connsiteX3" fmla="*/ 31757 w 41486"/>
                <a:gd name="connsiteY3" fmla="*/ 71483 h 141369"/>
                <a:gd name="connsiteX4" fmla="*/ 7 w 41486"/>
                <a:gd name="connsiteY4" fmla="*/ 45 h 141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86" h="141369">
                  <a:moveTo>
                    <a:pt x="7" y="45"/>
                  </a:moveTo>
                  <a:cubicBezTo>
                    <a:pt x="536" y="-1542"/>
                    <a:pt x="28053" y="38410"/>
                    <a:pt x="34932" y="61958"/>
                  </a:cubicBezTo>
                  <a:cubicBezTo>
                    <a:pt x="41811" y="85506"/>
                    <a:pt x="41811" y="139746"/>
                    <a:pt x="41282" y="141333"/>
                  </a:cubicBezTo>
                  <a:cubicBezTo>
                    <a:pt x="40753" y="142920"/>
                    <a:pt x="37313" y="91856"/>
                    <a:pt x="31757" y="71483"/>
                  </a:cubicBezTo>
                  <a:cubicBezTo>
                    <a:pt x="26201" y="51110"/>
                    <a:pt x="-522" y="1632"/>
                    <a:pt x="7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8" name="フリーフォーム: 図形 1677">
              <a:extLst>
                <a:ext uri="{FF2B5EF4-FFF2-40B4-BE49-F238E27FC236}">
                  <a16:creationId xmlns:a16="http://schemas.microsoft.com/office/drawing/2014/main" id="{696706A4-4E47-4661-9A5C-190611962A41}"/>
                </a:ext>
              </a:extLst>
            </p:cNvPr>
            <p:cNvSpPr/>
            <p:nvPr/>
          </p:nvSpPr>
          <p:spPr>
            <a:xfrm>
              <a:off x="7877003" y="5687972"/>
              <a:ext cx="31961" cy="114404"/>
            </a:xfrm>
            <a:custGeom>
              <a:avLst/>
              <a:gdLst>
                <a:gd name="connsiteX0" fmla="*/ 172 w 31961"/>
                <a:gd name="connsiteY0" fmla="*/ 41 h 114404"/>
                <a:gd name="connsiteX1" fmla="*/ 19222 w 31961"/>
                <a:gd name="connsiteY1" fmla="*/ 68303 h 114404"/>
                <a:gd name="connsiteX2" fmla="*/ 19222 w 31961"/>
                <a:gd name="connsiteY2" fmla="*/ 114341 h 114404"/>
                <a:gd name="connsiteX3" fmla="*/ 31922 w 31961"/>
                <a:gd name="connsiteY3" fmla="*/ 58778 h 114404"/>
                <a:gd name="connsiteX4" fmla="*/ 172 w 31961"/>
                <a:gd name="connsiteY4" fmla="*/ 41 h 11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61" h="114404">
                  <a:moveTo>
                    <a:pt x="172" y="41"/>
                  </a:moveTo>
                  <a:cubicBezTo>
                    <a:pt x="-1945" y="1629"/>
                    <a:pt x="16047" y="49253"/>
                    <a:pt x="19222" y="68303"/>
                  </a:cubicBezTo>
                  <a:cubicBezTo>
                    <a:pt x="22397" y="87353"/>
                    <a:pt x="17105" y="115929"/>
                    <a:pt x="19222" y="114341"/>
                  </a:cubicBezTo>
                  <a:cubicBezTo>
                    <a:pt x="21339" y="112753"/>
                    <a:pt x="32716" y="74653"/>
                    <a:pt x="31922" y="58778"/>
                  </a:cubicBezTo>
                  <a:cubicBezTo>
                    <a:pt x="31128" y="42903"/>
                    <a:pt x="2289" y="-1547"/>
                    <a:pt x="172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9" name="フリーフォーム: 図形 1678">
              <a:extLst>
                <a:ext uri="{FF2B5EF4-FFF2-40B4-BE49-F238E27FC236}">
                  <a16:creationId xmlns:a16="http://schemas.microsoft.com/office/drawing/2014/main" id="{6D8611C7-6556-45C7-9A37-7B082BBB2A3D}"/>
                </a:ext>
              </a:extLst>
            </p:cNvPr>
            <p:cNvSpPr/>
            <p:nvPr/>
          </p:nvSpPr>
          <p:spPr>
            <a:xfrm>
              <a:off x="7813014" y="5557318"/>
              <a:ext cx="56396" cy="137048"/>
            </a:xfrm>
            <a:custGeom>
              <a:avLst/>
              <a:gdLst>
                <a:gd name="connsiteX0" fmla="*/ 21299 w 56396"/>
                <a:gd name="connsiteY0" fmla="*/ 520 h 137048"/>
                <a:gd name="connsiteX1" fmla="*/ 661 w 56396"/>
                <a:gd name="connsiteY1" fmla="*/ 49732 h 137048"/>
                <a:gd name="connsiteX2" fmla="*/ 7011 w 56396"/>
                <a:gd name="connsiteY2" fmla="*/ 86245 h 137048"/>
                <a:gd name="connsiteX3" fmla="*/ 26061 w 56396"/>
                <a:gd name="connsiteY3" fmla="*/ 111645 h 137048"/>
                <a:gd name="connsiteX4" fmla="*/ 56224 w 56396"/>
                <a:gd name="connsiteY4" fmla="*/ 137045 h 137048"/>
                <a:gd name="connsiteX5" fmla="*/ 37174 w 56396"/>
                <a:gd name="connsiteY5" fmla="*/ 113232 h 137048"/>
                <a:gd name="connsiteX6" fmla="*/ 11774 w 56396"/>
                <a:gd name="connsiteY6" fmla="*/ 83070 h 137048"/>
                <a:gd name="connsiteX7" fmla="*/ 21299 w 56396"/>
                <a:gd name="connsiteY7" fmla="*/ 520 h 13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396" h="137048">
                  <a:moveTo>
                    <a:pt x="21299" y="520"/>
                  </a:moveTo>
                  <a:cubicBezTo>
                    <a:pt x="19447" y="-5036"/>
                    <a:pt x="3042" y="35445"/>
                    <a:pt x="661" y="49732"/>
                  </a:cubicBezTo>
                  <a:cubicBezTo>
                    <a:pt x="-1720" y="64019"/>
                    <a:pt x="2778" y="75926"/>
                    <a:pt x="7011" y="86245"/>
                  </a:cubicBezTo>
                  <a:cubicBezTo>
                    <a:pt x="11244" y="96564"/>
                    <a:pt x="17859" y="103178"/>
                    <a:pt x="26061" y="111645"/>
                  </a:cubicBezTo>
                  <a:cubicBezTo>
                    <a:pt x="34263" y="120112"/>
                    <a:pt x="54372" y="136781"/>
                    <a:pt x="56224" y="137045"/>
                  </a:cubicBezTo>
                  <a:cubicBezTo>
                    <a:pt x="58076" y="137309"/>
                    <a:pt x="44582" y="122228"/>
                    <a:pt x="37174" y="113232"/>
                  </a:cubicBezTo>
                  <a:cubicBezTo>
                    <a:pt x="29766" y="104236"/>
                    <a:pt x="16536" y="93918"/>
                    <a:pt x="11774" y="83070"/>
                  </a:cubicBezTo>
                  <a:cubicBezTo>
                    <a:pt x="7012" y="72222"/>
                    <a:pt x="23151" y="6076"/>
                    <a:pt x="21299" y="5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0" name="フリーフォーム: 図形 1679">
              <a:extLst>
                <a:ext uri="{FF2B5EF4-FFF2-40B4-BE49-F238E27FC236}">
                  <a16:creationId xmlns:a16="http://schemas.microsoft.com/office/drawing/2014/main" id="{2503DEE5-DBE6-4589-8D09-E60206EE5309}"/>
                </a:ext>
              </a:extLst>
            </p:cNvPr>
            <p:cNvSpPr/>
            <p:nvPr/>
          </p:nvSpPr>
          <p:spPr>
            <a:xfrm>
              <a:off x="7834209" y="5560973"/>
              <a:ext cx="58451" cy="122309"/>
            </a:xfrm>
            <a:custGeom>
              <a:avLst/>
              <a:gdLst>
                <a:gd name="connsiteX0" fmla="*/ 104 w 58451"/>
                <a:gd name="connsiteY0" fmla="*/ 40 h 122309"/>
                <a:gd name="connsiteX1" fmla="*/ 42966 w 58451"/>
                <a:gd name="connsiteY1" fmla="*/ 65127 h 122309"/>
                <a:gd name="connsiteX2" fmla="*/ 36616 w 58451"/>
                <a:gd name="connsiteY2" fmla="*/ 122277 h 122309"/>
                <a:gd name="connsiteX3" fmla="*/ 50904 w 58451"/>
                <a:gd name="connsiteY3" fmla="*/ 73065 h 122309"/>
                <a:gd name="connsiteX4" fmla="*/ 57254 w 58451"/>
                <a:gd name="connsiteY4" fmla="*/ 55602 h 122309"/>
                <a:gd name="connsiteX5" fmla="*/ 104 w 58451"/>
                <a:gd name="connsiteY5" fmla="*/ 40 h 12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451" h="122309">
                  <a:moveTo>
                    <a:pt x="104" y="40"/>
                  </a:moveTo>
                  <a:cubicBezTo>
                    <a:pt x="-2277" y="1627"/>
                    <a:pt x="36881" y="44754"/>
                    <a:pt x="42966" y="65127"/>
                  </a:cubicBezTo>
                  <a:cubicBezTo>
                    <a:pt x="49051" y="85500"/>
                    <a:pt x="35293" y="120954"/>
                    <a:pt x="36616" y="122277"/>
                  </a:cubicBezTo>
                  <a:cubicBezTo>
                    <a:pt x="37939" y="123600"/>
                    <a:pt x="47464" y="84178"/>
                    <a:pt x="50904" y="73065"/>
                  </a:cubicBezTo>
                  <a:cubicBezTo>
                    <a:pt x="54344" y="61953"/>
                    <a:pt x="61223" y="66714"/>
                    <a:pt x="57254" y="55602"/>
                  </a:cubicBezTo>
                  <a:cubicBezTo>
                    <a:pt x="53285" y="44490"/>
                    <a:pt x="2485" y="-1547"/>
                    <a:pt x="104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1" name="フリーフォーム: 図形 1680">
              <a:extLst>
                <a:ext uri="{FF2B5EF4-FFF2-40B4-BE49-F238E27FC236}">
                  <a16:creationId xmlns:a16="http://schemas.microsoft.com/office/drawing/2014/main" id="{A53DC5FB-D0F3-40C4-ADFE-F9E141A5D8F0}"/>
                </a:ext>
              </a:extLst>
            </p:cNvPr>
            <p:cNvSpPr/>
            <p:nvPr/>
          </p:nvSpPr>
          <p:spPr>
            <a:xfrm>
              <a:off x="7829340" y="5821344"/>
              <a:ext cx="78309" cy="29699"/>
            </a:xfrm>
            <a:custGeom>
              <a:avLst/>
              <a:gdLst>
                <a:gd name="connsiteX0" fmla="*/ 210 w 78309"/>
                <a:gd name="connsiteY0" fmla="*/ 19 h 29699"/>
                <a:gd name="connsiteX1" fmla="*/ 55773 w 78309"/>
                <a:gd name="connsiteY1" fmla="*/ 28594 h 29699"/>
                <a:gd name="connsiteX2" fmla="*/ 77998 w 78309"/>
                <a:gd name="connsiteY2" fmla="*/ 23831 h 29699"/>
                <a:gd name="connsiteX3" fmla="*/ 210 w 78309"/>
                <a:gd name="connsiteY3" fmla="*/ 19 h 2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09" h="29699">
                  <a:moveTo>
                    <a:pt x="210" y="19"/>
                  </a:moveTo>
                  <a:cubicBezTo>
                    <a:pt x="-3494" y="813"/>
                    <a:pt x="42808" y="24625"/>
                    <a:pt x="55773" y="28594"/>
                  </a:cubicBezTo>
                  <a:cubicBezTo>
                    <a:pt x="68738" y="32563"/>
                    <a:pt x="80379" y="24625"/>
                    <a:pt x="77998" y="23831"/>
                  </a:cubicBezTo>
                  <a:cubicBezTo>
                    <a:pt x="75617" y="23037"/>
                    <a:pt x="3914" y="-775"/>
                    <a:pt x="210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2" name="フリーフォーム: 図形 1681">
              <a:extLst>
                <a:ext uri="{FF2B5EF4-FFF2-40B4-BE49-F238E27FC236}">
                  <a16:creationId xmlns:a16="http://schemas.microsoft.com/office/drawing/2014/main" id="{C130DE3D-A745-4A96-925C-28822D321A7F}"/>
                </a:ext>
              </a:extLst>
            </p:cNvPr>
            <p:cNvSpPr/>
            <p:nvPr/>
          </p:nvSpPr>
          <p:spPr>
            <a:xfrm>
              <a:off x="7802481" y="5646722"/>
              <a:ext cx="59446" cy="65692"/>
            </a:xfrm>
            <a:custGeom>
              <a:avLst/>
              <a:gdLst>
                <a:gd name="connsiteX0" fmla="*/ 82 w 59446"/>
                <a:gd name="connsiteY0" fmla="*/ 16 h 65692"/>
                <a:gd name="connsiteX1" fmla="*/ 57232 w 59446"/>
                <a:gd name="connsiteY1" fmla="*/ 61928 h 65692"/>
                <a:gd name="connsiteX2" fmla="*/ 44532 w 59446"/>
                <a:gd name="connsiteY2" fmla="*/ 55578 h 65692"/>
                <a:gd name="connsiteX3" fmla="*/ 82 w 59446"/>
                <a:gd name="connsiteY3" fmla="*/ 16 h 6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446" h="65692">
                  <a:moveTo>
                    <a:pt x="82" y="16"/>
                  </a:moveTo>
                  <a:cubicBezTo>
                    <a:pt x="2199" y="1074"/>
                    <a:pt x="49824" y="52668"/>
                    <a:pt x="57232" y="61928"/>
                  </a:cubicBezTo>
                  <a:cubicBezTo>
                    <a:pt x="64640" y="71188"/>
                    <a:pt x="51676" y="61134"/>
                    <a:pt x="44532" y="55578"/>
                  </a:cubicBezTo>
                  <a:cubicBezTo>
                    <a:pt x="37388" y="50022"/>
                    <a:pt x="-2035" y="-1042"/>
                    <a:pt x="82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3" name="フリーフォーム: 図形 1682">
              <a:extLst>
                <a:ext uri="{FF2B5EF4-FFF2-40B4-BE49-F238E27FC236}">
                  <a16:creationId xmlns:a16="http://schemas.microsoft.com/office/drawing/2014/main" id="{E448C3FB-FBFA-479C-85CF-E8400790C9AB}"/>
                </a:ext>
              </a:extLst>
            </p:cNvPr>
            <p:cNvSpPr/>
            <p:nvPr/>
          </p:nvSpPr>
          <p:spPr>
            <a:xfrm>
              <a:off x="7821470" y="5863863"/>
              <a:ext cx="98867" cy="33732"/>
            </a:xfrm>
            <a:custGeom>
              <a:avLst/>
              <a:gdLst>
                <a:gd name="connsiteX0" fmla="*/ 143 w 98867"/>
                <a:gd name="connsiteY0" fmla="*/ 362 h 33732"/>
                <a:gd name="connsiteX1" fmla="*/ 55705 w 98867"/>
                <a:gd name="connsiteY1" fmla="*/ 33700 h 33732"/>
                <a:gd name="connsiteX2" fmla="*/ 98568 w 98867"/>
                <a:gd name="connsiteY2" fmla="*/ 6712 h 33732"/>
                <a:gd name="connsiteX3" fmla="*/ 73168 w 98867"/>
                <a:gd name="connsiteY3" fmla="*/ 14650 h 33732"/>
                <a:gd name="connsiteX4" fmla="*/ 143 w 98867"/>
                <a:gd name="connsiteY4" fmla="*/ 362 h 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67" h="33732">
                  <a:moveTo>
                    <a:pt x="143" y="362"/>
                  </a:moveTo>
                  <a:cubicBezTo>
                    <a:pt x="-2768" y="3537"/>
                    <a:pt x="39301" y="32642"/>
                    <a:pt x="55705" y="33700"/>
                  </a:cubicBezTo>
                  <a:cubicBezTo>
                    <a:pt x="72109" y="34758"/>
                    <a:pt x="95658" y="9887"/>
                    <a:pt x="98568" y="6712"/>
                  </a:cubicBezTo>
                  <a:cubicBezTo>
                    <a:pt x="101479" y="3537"/>
                    <a:pt x="82428" y="13327"/>
                    <a:pt x="73168" y="14650"/>
                  </a:cubicBezTo>
                  <a:cubicBezTo>
                    <a:pt x="63908" y="15973"/>
                    <a:pt x="3054" y="-2813"/>
                    <a:pt x="143" y="3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4" name="フリーフォーム: 図形 1683">
              <a:extLst>
                <a:ext uri="{FF2B5EF4-FFF2-40B4-BE49-F238E27FC236}">
                  <a16:creationId xmlns:a16="http://schemas.microsoft.com/office/drawing/2014/main" id="{83F7132E-EAA4-48E4-A0F2-B5A233BE719D}"/>
                </a:ext>
              </a:extLst>
            </p:cNvPr>
            <p:cNvSpPr/>
            <p:nvPr/>
          </p:nvSpPr>
          <p:spPr>
            <a:xfrm>
              <a:off x="7810421" y="5724507"/>
              <a:ext cx="37599" cy="68846"/>
            </a:xfrm>
            <a:custGeom>
              <a:avLst/>
              <a:gdLst>
                <a:gd name="connsiteX0" fmla="*/ 79 w 37599"/>
                <a:gd name="connsiteY0" fmla="*/ 18 h 68846"/>
                <a:gd name="connsiteX1" fmla="*/ 27067 w 37599"/>
                <a:gd name="connsiteY1" fmla="*/ 58756 h 68846"/>
                <a:gd name="connsiteX2" fmla="*/ 35004 w 37599"/>
                <a:gd name="connsiteY2" fmla="*/ 68281 h 68846"/>
                <a:gd name="connsiteX3" fmla="*/ 36592 w 37599"/>
                <a:gd name="connsiteY3" fmla="*/ 52406 h 68846"/>
                <a:gd name="connsiteX4" fmla="*/ 79 w 37599"/>
                <a:gd name="connsiteY4" fmla="*/ 18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99" h="68846">
                  <a:moveTo>
                    <a:pt x="79" y="18"/>
                  </a:moveTo>
                  <a:cubicBezTo>
                    <a:pt x="-1509" y="1076"/>
                    <a:pt x="21246" y="47379"/>
                    <a:pt x="27067" y="58756"/>
                  </a:cubicBezTo>
                  <a:cubicBezTo>
                    <a:pt x="32888" y="70133"/>
                    <a:pt x="33416" y="69339"/>
                    <a:pt x="35004" y="68281"/>
                  </a:cubicBezTo>
                  <a:cubicBezTo>
                    <a:pt x="36592" y="67223"/>
                    <a:pt x="38973" y="60079"/>
                    <a:pt x="36592" y="52406"/>
                  </a:cubicBezTo>
                  <a:cubicBezTo>
                    <a:pt x="34211" y="44733"/>
                    <a:pt x="1667" y="-1040"/>
                    <a:pt x="79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5" name="フリーフォーム: 図形 1684">
              <a:extLst>
                <a:ext uri="{FF2B5EF4-FFF2-40B4-BE49-F238E27FC236}">
                  <a16:creationId xmlns:a16="http://schemas.microsoft.com/office/drawing/2014/main" id="{CAB65559-84D0-4C75-B9BE-3AACE08B0673}"/>
                </a:ext>
              </a:extLst>
            </p:cNvPr>
            <p:cNvSpPr/>
            <p:nvPr/>
          </p:nvSpPr>
          <p:spPr>
            <a:xfrm>
              <a:off x="7801082" y="5956255"/>
              <a:ext cx="33403" cy="113227"/>
            </a:xfrm>
            <a:custGeom>
              <a:avLst/>
              <a:gdLst>
                <a:gd name="connsiteX0" fmla="*/ 33231 w 33403"/>
                <a:gd name="connsiteY0" fmla="*/ 45 h 113227"/>
                <a:gd name="connsiteX1" fmla="*/ 14181 w 33403"/>
                <a:gd name="connsiteY1" fmla="*/ 60370 h 113227"/>
                <a:gd name="connsiteX2" fmla="*/ 14181 w 33403"/>
                <a:gd name="connsiteY2" fmla="*/ 112758 h 113227"/>
                <a:gd name="connsiteX3" fmla="*/ 4656 w 33403"/>
                <a:gd name="connsiteY3" fmla="*/ 84183 h 113227"/>
                <a:gd name="connsiteX4" fmla="*/ 1481 w 33403"/>
                <a:gd name="connsiteY4" fmla="*/ 50845 h 113227"/>
                <a:gd name="connsiteX5" fmla="*/ 33231 w 33403"/>
                <a:gd name="connsiteY5" fmla="*/ 45 h 113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03" h="113227">
                  <a:moveTo>
                    <a:pt x="33231" y="45"/>
                  </a:moveTo>
                  <a:cubicBezTo>
                    <a:pt x="35348" y="1633"/>
                    <a:pt x="17356" y="41585"/>
                    <a:pt x="14181" y="60370"/>
                  </a:cubicBezTo>
                  <a:cubicBezTo>
                    <a:pt x="11006" y="79156"/>
                    <a:pt x="15768" y="108789"/>
                    <a:pt x="14181" y="112758"/>
                  </a:cubicBezTo>
                  <a:cubicBezTo>
                    <a:pt x="12593" y="116727"/>
                    <a:pt x="6773" y="94502"/>
                    <a:pt x="4656" y="84183"/>
                  </a:cubicBezTo>
                  <a:cubicBezTo>
                    <a:pt x="2539" y="73864"/>
                    <a:pt x="-2488" y="62751"/>
                    <a:pt x="1481" y="50845"/>
                  </a:cubicBezTo>
                  <a:cubicBezTo>
                    <a:pt x="5450" y="38939"/>
                    <a:pt x="31114" y="-1543"/>
                    <a:pt x="33231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6" name="フリーフォーム: 図形 1685">
              <a:extLst>
                <a:ext uri="{FF2B5EF4-FFF2-40B4-BE49-F238E27FC236}">
                  <a16:creationId xmlns:a16="http://schemas.microsoft.com/office/drawing/2014/main" id="{4E08C3E8-C48D-4B4E-8310-7E99EF8DA00F}"/>
                </a:ext>
              </a:extLst>
            </p:cNvPr>
            <p:cNvSpPr/>
            <p:nvPr/>
          </p:nvSpPr>
          <p:spPr>
            <a:xfrm>
              <a:off x="7792957" y="6154738"/>
              <a:ext cx="28752" cy="172453"/>
            </a:xfrm>
            <a:custGeom>
              <a:avLst/>
              <a:gdLst>
                <a:gd name="connsiteX0" fmla="*/ 28656 w 28752"/>
                <a:gd name="connsiteY0" fmla="*/ 0 h 172453"/>
                <a:gd name="connsiteX1" fmla="*/ 9606 w 28752"/>
                <a:gd name="connsiteY1" fmla="*/ 79375 h 172453"/>
                <a:gd name="connsiteX2" fmla="*/ 15956 w 28752"/>
                <a:gd name="connsiteY2" fmla="*/ 171450 h 172453"/>
                <a:gd name="connsiteX3" fmla="*/ 11193 w 28752"/>
                <a:gd name="connsiteY3" fmla="*/ 125412 h 172453"/>
                <a:gd name="connsiteX4" fmla="*/ 81 w 28752"/>
                <a:gd name="connsiteY4" fmla="*/ 79375 h 172453"/>
                <a:gd name="connsiteX5" fmla="*/ 28656 w 28752"/>
                <a:gd name="connsiteY5" fmla="*/ 0 h 172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752" h="172453">
                  <a:moveTo>
                    <a:pt x="28656" y="0"/>
                  </a:moveTo>
                  <a:cubicBezTo>
                    <a:pt x="30243" y="0"/>
                    <a:pt x="11723" y="50800"/>
                    <a:pt x="9606" y="79375"/>
                  </a:cubicBezTo>
                  <a:cubicBezTo>
                    <a:pt x="7489" y="107950"/>
                    <a:pt x="15692" y="163777"/>
                    <a:pt x="15956" y="171450"/>
                  </a:cubicBezTo>
                  <a:cubicBezTo>
                    <a:pt x="16220" y="179123"/>
                    <a:pt x="13839" y="140758"/>
                    <a:pt x="11193" y="125412"/>
                  </a:cubicBezTo>
                  <a:cubicBezTo>
                    <a:pt x="8547" y="110066"/>
                    <a:pt x="-977" y="97896"/>
                    <a:pt x="81" y="79375"/>
                  </a:cubicBezTo>
                  <a:cubicBezTo>
                    <a:pt x="1139" y="60854"/>
                    <a:pt x="27069" y="0"/>
                    <a:pt x="2865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7" name="フリーフォーム: 図形 1686">
              <a:extLst>
                <a:ext uri="{FF2B5EF4-FFF2-40B4-BE49-F238E27FC236}">
                  <a16:creationId xmlns:a16="http://schemas.microsoft.com/office/drawing/2014/main" id="{D561C064-413A-4B05-853A-85D1834D609A}"/>
                </a:ext>
              </a:extLst>
            </p:cNvPr>
            <p:cNvSpPr/>
            <p:nvPr/>
          </p:nvSpPr>
          <p:spPr>
            <a:xfrm>
              <a:off x="7831051" y="6490650"/>
              <a:ext cx="219381" cy="37534"/>
            </a:xfrm>
            <a:custGeom>
              <a:avLst/>
              <a:gdLst>
                <a:gd name="connsiteX0" fmla="*/ 87 w 219381"/>
                <a:gd name="connsiteY0" fmla="*/ 37150 h 37534"/>
                <a:gd name="connsiteX1" fmla="*/ 165187 w 219381"/>
                <a:gd name="connsiteY1" fmla="*/ 21275 h 37534"/>
                <a:gd name="connsiteX2" fmla="*/ 219162 w 219381"/>
                <a:gd name="connsiteY2" fmla="*/ 27625 h 37534"/>
                <a:gd name="connsiteX3" fmla="*/ 182649 w 219381"/>
                <a:gd name="connsiteY3" fmla="*/ 6988 h 37534"/>
                <a:gd name="connsiteX4" fmla="*/ 142962 w 219381"/>
                <a:gd name="connsiteY4" fmla="*/ 2225 h 37534"/>
                <a:gd name="connsiteX5" fmla="*/ 87 w 219381"/>
                <a:gd name="connsiteY5" fmla="*/ 37150 h 3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381" h="37534">
                  <a:moveTo>
                    <a:pt x="87" y="37150"/>
                  </a:moveTo>
                  <a:cubicBezTo>
                    <a:pt x="3791" y="40325"/>
                    <a:pt x="128675" y="22862"/>
                    <a:pt x="165187" y="21275"/>
                  </a:cubicBezTo>
                  <a:cubicBezTo>
                    <a:pt x="201699" y="19688"/>
                    <a:pt x="216252" y="30006"/>
                    <a:pt x="219162" y="27625"/>
                  </a:cubicBezTo>
                  <a:cubicBezTo>
                    <a:pt x="222072" y="25244"/>
                    <a:pt x="195349" y="11221"/>
                    <a:pt x="182649" y="6988"/>
                  </a:cubicBezTo>
                  <a:cubicBezTo>
                    <a:pt x="169949" y="2755"/>
                    <a:pt x="173918" y="-3331"/>
                    <a:pt x="142962" y="2225"/>
                  </a:cubicBezTo>
                  <a:cubicBezTo>
                    <a:pt x="112006" y="7781"/>
                    <a:pt x="-3617" y="33975"/>
                    <a:pt x="87" y="37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8" name="フリーフォーム: 図形 1687">
              <a:extLst>
                <a:ext uri="{FF2B5EF4-FFF2-40B4-BE49-F238E27FC236}">
                  <a16:creationId xmlns:a16="http://schemas.microsoft.com/office/drawing/2014/main" id="{1BDD14C8-BB60-4D85-B794-AFB708DB338D}"/>
                </a:ext>
              </a:extLst>
            </p:cNvPr>
            <p:cNvSpPr/>
            <p:nvPr/>
          </p:nvSpPr>
          <p:spPr>
            <a:xfrm>
              <a:off x="8027568" y="6391275"/>
              <a:ext cx="155269" cy="128656"/>
            </a:xfrm>
            <a:custGeom>
              <a:avLst/>
              <a:gdLst>
                <a:gd name="connsiteX0" fmla="*/ 154407 w 155269"/>
                <a:gd name="connsiteY0" fmla="*/ 0 h 128656"/>
                <a:gd name="connsiteX1" fmla="*/ 109957 w 155269"/>
                <a:gd name="connsiteY1" fmla="*/ 107950 h 128656"/>
                <a:gd name="connsiteX2" fmla="*/ 420 w 155269"/>
                <a:gd name="connsiteY2" fmla="*/ 128588 h 128656"/>
                <a:gd name="connsiteX3" fmla="*/ 75032 w 155269"/>
                <a:gd name="connsiteY3" fmla="*/ 106363 h 128656"/>
                <a:gd name="connsiteX4" fmla="*/ 154407 w 155269"/>
                <a:gd name="connsiteY4" fmla="*/ 0 h 12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269" h="128656">
                  <a:moveTo>
                    <a:pt x="154407" y="0"/>
                  </a:moveTo>
                  <a:cubicBezTo>
                    <a:pt x="160228" y="264"/>
                    <a:pt x="135621" y="86519"/>
                    <a:pt x="109957" y="107950"/>
                  </a:cubicBezTo>
                  <a:cubicBezTo>
                    <a:pt x="84293" y="129381"/>
                    <a:pt x="6241" y="128852"/>
                    <a:pt x="420" y="128588"/>
                  </a:cubicBezTo>
                  <a:cubicBezTo>
                    <a:pt x="-5401" y="128324"/>
                    <a:pt x="50690" y="123032"/>
                    <a:pt x="75032" y="106363"/>
                  </a:cubicBezTo>
                  <a:cubicBezTo>
                    <a:pt x="99374" y="89694"/>
                    <a:pt x="148586" y="-264"/>
                    <a:pt x="15440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9" name="フリーフォーム: 図形 1688">
              <a:extLst>
                <a:ext uri="{FF2B5EF4-FFF2-40B4-BE49-F238E27FC236}">
                  <a16:creationId xmlns:a16="http://schemas.microsoft.com/office/drawing/2014/main" id="{D0EEFBD6-68D4-4DFE-BA8E-94F42642913F}"/>
                </a:ext>
              </a:extLst>
            </p:cNvPr>
            <p:cNvSpPr/>
            <p:nvPr/>
          </p:nvSpPr>
          <p:spPr>
            <a:xfrm>
              <a:off x="7996179" y="6372121"/>
              <a:ext cx="128832" cy="95440"/>
            </a:xfrm>
            <a:custGeom>
              <a:avLst/>
              <a:gdLst>
                <a:gd name="connsiteX0" fmla="*/ 84196 w 128832"/>
                <a:gd name="connsiteY0" fmla="*/ 104 h 95440"/>
                <a:gd name="connsiteX1" fmla="*/ 112771 w 128832"/>
                <a:gd name="connsiteY1" fmla="*/ 73129 h 95440"/>
                <a:gd name="connsiteX2" fmla="*/ 87371 w 128832"/>
                <a:gd name="connsiteY2" fmla="*/ 95354 h 95440"/>
                <a:gd name="connsiteX3" fmla="*/ 59 w 128832"/>
                <a:gd name="connsiteY3" fmla="*/ 81067 h 95440"/>
                <a:gd name="connsiteX4" fmla="*/ 74671 w 128832"/>
                <a:gd name="connsiteY4" fmla="*/ 87417 h 95440"/>
                <a:gd name="connsiteX5" fmla="*/ 128646 w 128832"/>
                <a:gd name="connsiteY5" fmla="*/ 57254 h 95440"/>
                <a:gd name="connsiteX6" fmla="*/ 84196 w 128832"/>
                <a:gd name="connsiteY6" fmla="*/ 104 h 95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832" h="95440">
                  <a:moveTo>
                    <a:pt x="84196" y="104"/>
                  </a:moveTo>
                  <a:cubicBezTo>
                    <a:pt x="81550" y="2750"/>
                    <a:pt x="112242" y="57254"/>
                    <a:pt x="112771" y="73129"/>
                  </a:cubicBezTo>
                  <a:cubicBezTo>
                    <a:pt x="113300" y="89004"/>
                    <a:pt x="106156" y="94031"/>
                    <a:pt x="87371" y="95354"/>
                  </a:cubicBezTo>
                  <a:cubicBezTo>
                    <a:pt x="68586" y="96677"/>
                    <a:pt x="2176" y="82390"/>
                    <a:pt x="59" y="81067"/>
                  </a:cubicBezTo>
                  <a:cubicBezTo>
                    <a:pt x="-2058" y="79744"/>
                    <a:pt x="53240" y="91386"/>
                    <a:pt x="74671" y="87417"/>
                  </a:cubicBezTo>
                  <a:cubicBezTo>
                    <a:pt x="96102" y="83448"/>
                    <a:pt x="125206" y="68631"/>
                    <a:pt x="128646" y="57254"/>
                  </a:cubicBezTo>
                  <a:cubicBezTo>
                    <a:pt x="132086" y="45877"/>
                    <a:pt x="86842" y="-2542"/>
                    <a:pt x="84196" y="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0" name="フリーフォーム: 図形 1689">
              <a:extLst>
                <a:ext uri="{FF2B5EF4-FFF2-40B4-BE49-F238E27FC236}">
                  <a16:creationId xmlns:a16="http://schemas.microsoft.com/office/drawing/2014/main" id="{35319152-E624-4C84-8BA9-14DAD8719EB3}"/>
                </a:ext>
              </a:extLst>
            </p:cNvPr>
            <p:cNvSpPr/>
            <p:nvPr/>
          </p:nvSpPr>
          <p:spPr>
            <a:xfrm>
              <a:off x="7941427" y="5947425"/>
              <a:ext cx="78904" cy="247106"/>
            </a:xfrm>
            <a:custGeom>
              <a:avLst/>
              <a:gdLst>
                <a:gd name="connsiteX0" fmla="*/ 78623 w 78904"/>
                <a:gd name="connsiteY0" fmla="*/ 938 h 247106"/>
                <a:gd name="connsiteX1" fmla="*/ 29411 w 78904"/>
                <a:gd name="connsiteY1" fmla="*/ 93013 h 247106"/>
                <a:gd name="connsiteX2" fmla="*/ 26236 w 78904"/>
                <a:gd name="connsiteY2" fmla="*/ 124763 h 247106"/>
                <a:gd name="connsiteX3" fmla="*/ 26236 w 78904"/>
                <a:gd name="connsiteY3" fmla="*/ 181913 h 247106"/>
                <a:gd name="connsiteX4" fmla="*/ 27823 w 78904"/>
                <a:gd name="connsiteY4" fmla="*/ 247000 h 247106"/>
                <a:gd name="connsiteX5" fmla="*/ 11948 w 78904"/>
                <a:gd name="connsiteY5" fmla="*/ 196200 h 247106"/>
                <a:gd name="connsiteX6" fmla="*/ 4011 w 78904"/>
                <a:gd name="connsiteY6" fmla="*/ 156513 h 247106"/>
                <a:gd name="connsiteX7" fmla="*/ 78623 w 78904"/>
                <a:gd name="connsiteY7" fmla="*/ 938 h 247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904" h="247106">
                  <a:moveTo>
                    <a:pt x="78623" y="938"/>
                  </a:moveTo>
                  <a:cubicBezTo>
                    <a:pt x="82856" y="-9645"/>
                    <a:pt x="38142" y="72376"/>
                    <a:pt x="29411" y="93013"/>
                  </a:cubicBezTo>
                  <a:cubicBezTo>
                    <a:pt x="20680" y="113650"/>
                    <a:pt x="26765" y="109946"/>
                    <a:pt x="26236" y="124763"/>
                  </a:cubicBezTo>
                  <a:cubicBezTo>
                    <a:pt x="25707" y="139580"/>
                    <a:pt x="25972" y="161540"/>
                    <a:pt x="26236" y="181913"/>
                  </a:cubicBezTo>
                  <a:cubicBezTo>
                    <a:pt x="26500" y="202286"/>
                    <a:pt x="30204" y="244619"/>
                    <a:pt x="27823" y="247000"/>
                  </a:cubicBezTo>
                  <a:cubicBezTo>
                    <a:pt x="25442" y="249381"/>
                    <a:pt x="15917" y="211281"/>
                    <a:pt x="11948" y="196200"/>
                  </a:cubicBezTo>
                  <a:cubicBezTo>
                    <a:pt x="7979" y="181119"/>
                    <a:pt x="-7102" y="187205"/>
                    <a:pt x="4011" y="156513"/>
                  </a:cubicBezTo>
                  <a:cubicBezTo>
                    <a:pt x="15123" y="125821"/>
                    <a:pt x="74390" y="11521"/>
                    <a:pt x="78623" y="9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1" name="フリーフォーム: 図形 1690">
              <a:extLst>
                <a:ext uri="{FF2B5EF4-FFF2-40B4-BE49-F238E27FC236}">
                  <a16:creationId xmlns:a16="http://schemas.microsoft.com/office/drawing/2014/main" id="{711E80AD-BB6A-41D8-AAFE-68FDCBA629FF}"/>
                </a:ext>
              </a:extLst>
            </p:cNvPr>
            <p:cNvSpPr/>
            <p:nvPr/>
          </p:nvSpPr>
          <p:spPr>
            <a:xfrm>
              <a:off x="8000991" y="5753041"/>
              <a:ext cx="26251" cy="207151"/>
            </a:xfrm>
            <a:custGeom>
              <a:avLst/>
              <a:gdLst>
                <a:gd name="connsiteX0" fmla="*/ 22234 w 26251"/>
                <a:gd name="connsiteY0" fmla="*/ 59 h 207151"/>
                <a:gd name="connsiteX1" fmla="*/ 9 w 26251"/>
                <a:gd name="connsiteY1" fmla="*/ 87372 h 207151"/>
                <a:gd name="connsiteX2" fmla="*/ 25409 w 26251"/>
                <a:gd name="connsiteY2" fmla="*/ 204847 h 207151"/>
                <a:gd name="connsiteX3" fmla="*/ 19059 w 26251"/>
                <a:gd name="connsiteY3" fmla="*/ 160397 h 207151"/>
                <a:gd name="connsiteX4" fmla="*/ 7947 w 26251"/>
                <a:gd name="connsiteY4" fmla="*/ 100072 h 207151"/>
                <a:gd name="connsiteX5" fmla="*/ 22234 w 26251"/>
                <a:gd name="connsiteY5" fmla="*/ 59 h 207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251" h="207151">
                  <a:moveTo>
                    <a:pt x="22234" y="59"/>
                  </a:moveTo>
                  <a:cubicBezTo>
                    <a:pt x="20911" y="-2058"/>
                    <a:pt x="-520" y="53241"/>
                    <a:pt x="9" y="87372"/>
                  </a:cubicBezTo>
                  <a:cubicBezTo>
                    <a:pt x="538" y="121503"/>
                    <a:pt x="22234" y="192676"/>
                    <a:pt x="25409" y="204847"/>
                  </a:cubicBezTo>
                  <a:cubicBezTo>
                    <a:pt x="28584" y="217018"/>
                    <a:pt x="21969" y="177859"/>
                    <a:pt x="19059" y="160397"/>
                  </a:cubicBezTo>
                  <a:cubicBezTo>
                    <a:pt x="16149" y="142935"/>
                    <a:pt x="8211" y="122297"/>
                    <a:pt x="7947" y="100072"/>
                  </a:cubicBezTo>
                  <a:cubicBezTo>
                    <a:pt x="7683" y="77847"/>
                    <a:pt x="23557" y="2176"/>
                    <a:pt x="22234" y="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2" name="フリーフォーム: 図形 1691">
              <a:extLst>
                <a:ext uri="{FF2B5EF4-FFF2-40B4-BE49-F238E27FC236}">
                  <a16:creationId xmlns:a16="http://schemas.microsoft.com/office/drawing/2014/main" id="{763AF613-05A6-4C44-B90E-73C194C8A2FF}"/>
                </a:ext>
              </a:extLst>
            </p:cNvPr>
            <p:cNvSpPr/>
            <p:nvPr/>
          </p:nvSpPr>
          <p:spPr>
            <a:xfrm>
              <a:off x="7946813" y="5543312"/>
              <a:ext cx="66241" cy="235476"/>
            </a:xfrm>
            <a:custGeom>
              <a:avLst/>
              <a:gdLst>
                <a:gd name="connsiteX0" fmla="*/ 20850 w 66241"/>
                <a:gd name="connsiteY0" fmla="*/ 238 h 235476"/>
                <a:gd name="connsiteX1" fmla="*/ 212 w 66241"/>
                <a:gd name="connsiteY1" fmla="*/ 76438 h 235476"/>
                <a:gd name="connsiteX2" fmla="*/ 11325 w 66241"/>
                <a:gd name="connsiteY2" fmla="*/ 122476 h 235476"/>
                <a:gd name="connsiteX3" fmla="*/ 30375 w 66241"/>
                <a:gd name="connsiteY3" fmla="*/ 158988 h 235476"/>
                <a:gd name="connsiteX4" fmla="*/ 63712 w 66241"/>
                <a:gd name="connsiteY4" fmla="*/ 201851 h 235476"/>
                <a:gd name="connsiteX5" fmla="*/ 63712 w 66241"/>
                <a:gd name="connsiteY5" fmla="*/ 235188 h 235476"/>
                <a:gd name="connsiteX6" fmla="*/ 62125 w 66241"/>
                <a:gd name="connsiteY6" fmla="*/ 182801 h 235476"/>
                <a:gd name="connsiteX7" fmla="*/ 38312 w 66241"/>
                <a:gd name="connsiteY7" fmla="*/ 135176 h 235476"/>
                <a:gd name="connsiteX8" fmla="*/ 14500 w 66241"/>
                <a:gd name="connsiteY8" fmla="*/ 103426 h 235476"/>
                <a:gd name="connsiteX9" fmla="*/ 20850 w 66241"/>
                <a:gd name="connsiteY9" fmla="*/ 238 h 23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41" h="235476">
                  <a:moveTo>
                    <a:pt x="20850" y="238"/>
                  </a:moveTo>
                  <a:cubicBezTo>
                    <a:pt x="18469" y="-4260"/>
                    <a:pt x="1799" y="56065"/>
                    <a:pt x="212" y="76438"/>
                  </a:cubicBezTo>
                  <a:cubicBezTo>
                    <a:pt x="-1375" y="96811"/>
                    <a:pt x="6298" y="108718"/>
                    <a:pt x="11325" y="122476"/>
                  </a:cubicBezTo>
                  <a:cubicBezTo>
                    <a:pt x="16352" y="136234"/>
                    <a:pt x="21644" y="145759"/>
                    <a:pt x="30375" y="158988"/>
                  </a:cubicBezTo>
                  <a:cubicBezTo>
                    <a:pt x="39106" y="172217"/>
                    <a:pt x="58156" y="189151"/>
                    <a:pt x="63712" y="201851"/>
                  </a:cubicBezTo>
                  <a:cubicBezTo>
                    <a:pt x="69268" y="214551"/>
                    <a:pt x="63977" y="238363"/>
                    <a:pt x="63712" y="235188"/>
                  </a:cubicBezTo>
                  <a:cubicBezTo>
                    <a:pt x="63448" y="232013"/>
                    <a:pt x="66358" y="199470"/>
                    <a:pt x="62125" y="182801"/>
                  </a:cubicBezTo>
                  <a:cubicBezTo>
                    <a:pt x="57892" y="166132"/>
                    <a:pt x="46249" y="148405"/>
                    <a:pt x="38312" y="135176"/>
                  </a:cubicBezTo>
                  <a:cubicBezTo>
                    <a:pt x="30375" y="121947"/>
                    <a:pt x="17146" y="121418"/>
                    <a:pt x="14500" y="103426"/>
                  </a:cubicBezTo>
                  <a:cubicBezTo>
                    <a:pt x="11854" y="85434"/>
                    <a:pt x="23231" y="4736"/>
                    <a:pt x="20850" y="2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3" name="フリーフォーム: 図形 1692">
              <a:extLst>
                <a:ext uri="{FF2B5EF4-FFF2-40B4-BE49-F238E27FC236}">
                  <a16:creationId xmlns:a16="http://schemas.microsoft.com/office/drawing/2014/main" id="{DB91312C-3F5B-4FBE-B350-075E28F2CBC9}"/>
                </a:ext>
              </a:extLst>
            </p:cNvPr>
            <p:cNvSpPr/>
            <p:nvPr/>
          </p:nvSpPr>
          <p:spPr>
            <a:xfrm>
              <a:off x="8104421" y="5968753"/>
              <a:ext cx="69350" cy="308868"/>
            </a:xfrm>
            <a:custGeom>
              <a:avLst/>
              <a:gdLst>
                <a:gd name="connsiteX0" fmla="*/ 68029 w 69350"/>
                <a:gd name="connsiteY0" fmla="*/ 1835 h 308868"/>
                <a:gd name="connsiteX1" fmla="*/ 44217 w 69350"/>
                <a:gd name="connsiteY1" fmla="*/ 97085 h 308868"/>
                <a:gd name="connsiteX2" fmla="*/ 25167 w 69350"/>
                <a:gd name="connsiteY2" fmla="*/ 154235 h 308868"/>
                <a:gd name="connsiteX3" fmla="*/ 17229 w 69350"/>
                <a:gd name="connsiteY3" fmla="*/ 198685 h 308868"/>
                <a:gd name="connsiteX4" fmla="*/ 26754 w 69350"/>
                <a:gd name="connsiteY4" fmla="*/ 308222 h 308868"/>
                <a:gd name="connsiteX5" fmla="*/ 15642 w 69350"/>
                <a:gd name="connsiteY5" fmla="*/ 241547 h 308868"/>
                <a:gd name="connsiteX6" fmla="*/ 1354 w 69350"/>
                <a:gd name="connsiteY6" fmla="*/ 189160 h 308868"/>
                <a:gd name="connsiteX7" fmla="*/ 68029 w 69350"/>
                <a:gd name="connsiteY7" fmla="*/ 1835 h 30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350" h="308868">
                  <a:moveTo>
                    <a:pt x="68029" y="1835"/>
                  </a:moveTo>
                  <a:cubicBezTo>
                    <a:pt x="75173" y="-13511"/>
                    <a:pt x="51361" y="71685"/>
                    <a:pt x="44217" y="97085"/>
                  </a:cubicBezTo>
                  <a:cubicBezTo>
                    <a:pt x="37073" y="122485"/>
                    <a:pt x="29665" y="137302"/>
                    <a:pt x="25167" y="154235"/>
                  </a:cubicBezTo>
                  <a:cubicBezTo>
                    <a:pt x="20669" y="171168"/>
                    <a:pt x="16965" y="173021"/>
                    <a:pt x="17229" y="198685"/>
                  </a:cubicBezTo>
                  <a:cubicBezTo>
                    <a:pt x="17493" y="224349"/>
                    <a:pt x="27018" y="301078"/>
                    <a:pt x="26754" y="308222"/>
                  </a:cubicBezTo>
                  <a:cubicBezTo>
                    <a:pt x="26490" y="315366"/>
                    <a:pt x="19875" y="261391"/>
                    <a:pt x="15642" y="241547"/>
                  </a:cubicBezTo>
                  <a:cubicBezTo>
                    <a:pt x="11409" y="221703"/>
                    <a:pt x="-4731" y="228054"/>
                    <a:pt x="1354" y="189160"/>
                  </a:cubicBezTo>
                  <a:cubicBezTo>
                    <a:pt x="7439" y="150266"/>
                    <a:pt x="60885" y="17181"/>
                    <a:pt x="68029" y="18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4" name="フリーフォーム: 図形 1693">
              <a:extLst>
                <a:ext uri="{FF2B5EF4-FFF2-40B4-BE49-F238E27FC236}">
                  <a16:creationId xmlns:a16="http://schemas.microsoft.com/office/drawing/2014/main" id="{DA1011F0-4BF6-4868-8520-B878161941D4}"/>
                </a:ext>
              </a:extLst>
            </p:cNvPr>
            <p:cNvSpPr/>
            <p:nvPr/>
          </p:nvSpPr>
          <p:spPr>
            <a:xfrm>
              <a:off x="8118242" y="5754688"/>
              <a:ext cx="74064" cy="207465"/>
            </a:xfrm>
            <a:custGeom>
              <a:avLst/>
              <a:gdLst>
                <a:gd name="connsiteX0" fmla="*/ 233 w 74064"/>
                <a:gd name="connsiteY0" fmla="*/ 0 h 207465"/>
                <a:gd name="connsiteX1" fmla="*/ 47858 w 74064"/>
                <a:gd name="connsiteY1" fmla="*/ 71437 h 207465"/>
                <a:gd name="connsiteX2" fmla="*/ 58971 w 74064"/>
                <a:gd name="connsiteY2" fmla="*/ 206375 h 207465"/>
                <a:gd name="connsiteX3" fmla="*/ 66908 w 74064"/>
                <a:gd name="connsiteY3" fmla="*/ 131762 h 207465"/>
                <a:gd name="connsiteX4" fmla="*/ 70083 w 74064"/>
                <a:gd name="connsiteY4" fmla="*/ 71437 h 207465"/>
                <a:gd name="connsiteX5" fmla="*/ 233 w 74064"/>
                <a:gd name="connsiteY5" fmla="*/ 0 h 207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064" h="207465">
                  <a:moveTo>
                    <a:pt x="233" y="0"/>
                  </a:moveTo>
                  <a:cubicBezTo>
                    <a:pt x="-3471" y="0"/>
                    <a:pt x="38068" y="37041"/>
                    <a:pt x="47858" y="71437"/>
                  </a:cubicBezTo>
                  <a:cubicBezTo>
                    <a:pt x="57648" y="105833"/>
                    <a:pt x="55796" y="196321"/>
                    <a:pt x="58971" y="206375"/>
                  </a:cubicBezTo>
                  <a:cubicBezTo>
                    <a:pt x="62146" y="216429"/>
                    <a:pt x="65056" y="154252"/>
                    <a:pt x="66908" y="131762"/>
                  </a:cubicBezTo>
                  <a:cubicBezTo>
                    <a:pt x="68760" y="109272"/>
                    <a:pt x="79872" y="90751"/>
                    <a:pt x="70083" y="71437"/>
                  </a:cubicBezTo>
                  <a:cubicBezTo>
                    <a:pt x="60294" y="52123"/>
                    <a:pt x="3937" y="0"/>
                    <a:pt x="23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5" name="フリーフォーム: 図形 1694">
              <a:extLst>
                <a:ext uri="{FF2B5EF4-FFF2-40B4-BE49-F238E27FC236}">
                  <a16:creationId xmlns:a16="http://schemas.microsoft.com/office/drawing/2014/main" id="{8E745F76-DB30-4EC9-996D-8530C4AF25DD}"/>
                </a:ext>
              </a:extLst>
            </p:cNvPr>
            <p:cNvSpPr/>
            <p:nvPr/>
          </p:nvSpPr>
          <p:spPr>
            <a:xfrm>
              <a:off x="8075488" y="5635617"/>
              <a:ext cx="62900" cy="127022"/>
            </a:xfrm>
            <a:custGeom>
              <a:avLst/>
              <a:gdLst>
                <a:gd name="connsiteX0" fmla="*/ 125 w 62900"/>
                <a:gd name="connsiteY0" fmla="*/ 8 h 127022"/>
                <a:gd name="connsiteX1" fmla="*/ 46162 w 62900"/>
                <a:gd name="connsiteY1" fmla="*/ 73033 h 127022"/>
                <a:gd name="connsiteX2" fmla="*/ 52512 w 62900"/>
                <a:gd name="connsiteY2" fmla="*/ 127008 h 127022"/>
                <a:gd name="connsiteX3" fmla="*/ 62037 w 62900"/>
                <a:gd name="connsiteY3" fmla="*/ 77796 h 127022"/>
                <a:gd name="connsiteX4" fmla="*/ 125 w 62900"/>
                <a:gd name="connsiteY4" fmla="*/ 8 h 127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900" h="127022">
                  <a:moveTo>
                    <a:pt x="125" y="8"/>
                  </a:moveTo>
                  <a:cubicBezTo>
                    <a:pt x="-2521" y="-786"/>
                    <a:pt x="37431" y="51866"/>
                    <a:pt x="46162" y="73033"/>
                  </a:cubicBezTo>
                  <a:cubicBezTo>
                    <a:pt x="54893" y="94200"/>
                    <a:pt x="49866" y="126214"/>
                    <a:pt x="52512" y="127008"/>
                  </a:cubicBezTo>
                  <a:cubicBezTo>
                    <a:pt x="55158" y="127802"/>
                    <a:pt x="66006" y="96317"/>
                    <a:pt x="62037" y="77796"/>
                  </a:cubicBezTo>
                  <a:cubicBezTo>
                    <a:pt x="58068" y="59275"/>
                    <a:pt x="2771" y="802"/>
                    <a:pt x="125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6" name="フリーフォーム: 図形 1695">
              <a:extLst>
                <a:ext uri="{FF2B5EF4-FFF2-40B4-BE49-F238E27FC236}">
                  <a16:creationId xmlns:a16="http://schemas.microsoft.com/office/drawing/2014/main" id="{DFCC347F-4F2C-4CCD-8617-FA9357DB93FC}"/>
                </a:ext>
              </a:extLst>
            </p:cNvPr>
            <p:cNvSpPr/>
            <p:nvPr/>
          </p:nvSpPr>
          <p:spPr>
            <a:xfrm>
              <a:off x="7976867" y="5611812"/>
              <a:ext cx="124089" cy="68456"/>
            </a:xfrm>
            <a:custGeom>
              <a:avLst/>
              <a:gdLst>
                <a:gd name="connsiteX0" fmla="*/ 321 w 124089"/>
                <a:gd name="connsiteY0" fmla="*/ 1 h 68456"/>
                <a:gd name="connsiteX1" fmla="*/ 57471 w 124089"/>
                <a:gd name="connsiteY1" fmla="*/ 53976 h 68456"/>
                <a:gd name="connsiteX2" fmla="*/ 74933 w 124089"/>
                <a:gd name="connsiteY2" fmla="*/ 68263 h 68456"/>
                <a:gd name="connsiteX3" fmla="*/ 113033 w 124089"/>
                <a:gd name="connsiteY3" fmla="*/ 61913 h 68456"/>
                <a:gd name="connsiteX4" fmla="*/ 122558 w 124089"/>
                <a:gd name="connsiteY4" fmla="*/ 57151 h 68456"/>
                <a:gd name="connsiteX5" fmla="*/ 86046 w 124089"/>
                <a:gd name="connsiteY5" fmla="*/ 55563 h 68456"/>
                <a:gd name="connsiteX6" fmla="*/ 321 w 124089"/>
                <a:gd name="connsiteY6" fmla="*/ 1 h 68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089" h="68456">
                  <a:moveTo>
                    <a:pt x="321" y="1"/>
                  </a:moveTo>
                  <a:cubicBezTo>
                    <a:pt x="-4441" y="-263"/>
                    <a:pt x="45036" y="42599"/>
                    <a:pt x="57471" y="53976"/>
                  </a:cubicBezTo>
                  <a:cubicBezTo>
                    <a:pt x="69906" y="65353"/>
                    <a:pt x="65673" y="66940"/>
                    <a:pt x="74933" y="68263"/>
                  </a:cubicBezTo>
                  <a:cubicBezTo>
                    <a:pt x="84193" y="69586"/>
                    <a:pt x="105096" y="63765"/>
                    <a:pt x="113033" y="61913"/>
                  </a:cubicBezTo>
                  <a:cubicBezTo>
                    <a:pt x="120971" y="60061"/>
                    <a:pt x="127056" y="58209"/>
                    <a:pt x="122558" y="57151"/>
                  </a:cubicBezTo>
                  <a:cubicBezTo>
                    <a:pt x="118060" y="56093"/>
                    <a:pt x="101392" y="61648"/>
                    <a:pt x="86046" y="55563"/>
                  </a:cubicBezTo>
                  <a:cubicBezTo>
                    <a:pt x="70700" y="49478"/>
                    <a:pt x="5083" y="265"/>
                    <a:pt x="321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7" name="フリーフォーム: 図形 1696">
              <a:extLst>
                <a:ext uri="{FF2B5EF4-FFF2-40B4-BE49-F238E27FC236}">
                  <a16:creationId xmlns:a16="http://schemas.microsoft.com/office/drawing/2014/main" id="{14B9E533-9EFA-4562-984F-68031FA34E4D}"/>
                </a:ext>
              </a:extLst>
            </p:cNvPr>
            <p:cNvSpPr/>
            <p:nvPr/>
          </p:nvSpPr>
          <p:spPr>
            <a:xfrm>
              <a:off x="7962527" y="5543527"/>
              <a:ext cx="125587" cy="84241"/>
            </a:xfrm>
            <a:custGeom>
              <a:avLst/>
              <a:gdLst>
                <a:gd name="connsiteX0" fmla="*/ 373 w 125587"/>
                <a:gd name="connsiteY0" fmla="*/ 23 h 84241"/>
                <a:gd name="connsiteX1" fmla="*/ 38473 w 125587"/>
                <a:gd name="connsiteY1" fmla="*/ 71461 h 84241"/>
                <a:gd name="connsiteX2" fmla="*/ 124198 w 125587"/>
                <a:gd name="connsiteY2" fmla="*/ 84161 h 84241"/>
                <a:gd name="connsiteX3" fmla="*/ 89273 w 125587"/>
                <a:gd name="connsiteY3" fmla="*/ 76223 h 84241"/>
                <a:gd name="connsiteX4" fmla="*/ 59111 w 125587"/>
                <a:gd name="connsiteY4" fmla="*/ 63523 h 84241"/>
                <a:gd name="connsiteX5" fmla="*/ 373 w 125587"/>
                <a:gd name="connsiteY5" fmla="*/ 23 h 84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587" h="84241">
                  <a:moveTo>
                    <a:pt x="373" y="23"/>
                  </a:moveTo>
                  <a:cubicBezTo>
                    <a:pt x="-3067" y="1346"/>
                    <a:pt x="17836" y="57438"/>
                    <a:pt x="38473" y="71461"/>
                  </a:cubicBezTo>
                  <a:cubicBezTo>
                    <a:pt x="59110" y="85484"/>
                    <a:pt x="115731" y="83367"/>
                    <a:pt x="124198" y="84161"/>
                  </a:cubicBezTo>
                  <a:cubicBezTo>
                    <a:pt x="132665" y="84955"/>
                    <a:pt x="100121" y="79663"/>
                    <a:pt x="89273" y="76223"/>
                  </a:cubicBezTo>
                  <a:cubicBezTo>
                    <a:pt x="78425" y="72783"/>
                    <a:pt x="71811" y="73577"/>
                    <a:pt x="59111" y="63523"/>
                  </a:cubicBezTo>
                  <a:cubicBezTo>
                    <a:pt x="46411" y="53469"/>
                    <a:pt x="3813" y="-1300"/>
                    <a:pt x="373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8" name="フリーフォーム: 図形 1697">
              <a:extLst>
                <a:ext uri="{FF2B5EF4-FFF2-40B4-BE49-F238E27FC236}">
                  <a16:creationId xmlns:a16="http://schemas.microsoft.com/office/drawing/2014/main" id="{A6EA3CA7-3EB1-4496-BF80-EF4B78CA58CA}"/>
                </a:ext>
              </a:extLst>
            </p:cNvPr>
            <p:cNvSpPr/>
            <p:nvPr/>
          </p:nvSpPr>
          <p:spPr>
            <a:xfrm>
              <a:off x="7966028" y="5508625"/>
              <a:ext cx="127074" cy="112828"/>
            </a:xfrm>
            <a:custGeom>
              <a:avLst/>
              <a:gdLst>
                <a:gd name="connsiteX0" fmla="*/ 127047 w 127074"/>
                <a:gd name="connsiteY0" fmla="*/ 112713 h 112828"/>
                <a:gd name="connsiteX1" fmla="*/ 60372 w 127074"/>
                <a:gd name="connsiteY1" fmla="*/ 33338 h 112828"/>
                <a:gd name="connsiteX2" fmla="*/ 33385 w 127074"/>
                <a:gd name="connsiteY2" fmla="*/ 0 h 112828"/>
                <a:gd name="connsiteX3" fmla="*/ 47 w 127074"/>
                <a:gd name="connsiteY3" fmla="*/ 33338 h 112828"/>
                <a:gd name="connsiteX4" fmla="*/ 27035 w 127074"/>
                <a:gd name="connsiteY4" fmla="*/ 17463 h 112828"/>
                <a:gd name="connsiteX5" fmla="*/ 68310 w 127074"/>
                <a:gd name="connsiteY5" fmla="*/ 50800 h 112828"/>
                <a:gd name="connsiteX6" fmla="*/ 127047 w 127074"/>
                <a:gd name="connsiteY6" fmla="*/ 112713 h 112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074" h="112828">
                  <a:moveTo>
                    <a:pt x="127047" y="112713"/>
                  </a:moveTo>
                  <a:cubicBezTo>
                    <a:pt x="125724" y="109803"/>
                    <a:pt x="75982" y="52123"/>
                    <a:pt x="60372" y="33338"/>
                  </a:cubicBezTo>
                  <a:cubicBezTo>
                    <a:pt x="44762" y="14552"/>
                    <a:pt x="43439" y="0"/>
                    <a:pt x="33385" y="0"/>
                  </a:cubicBezTo>
                  <a:cubicBezTo>
                    <a:pt x="23331" y="0"/>
                    <a:pt x="1105" y="30428"/>
                    <a:pt x="47" y="33338"/>
                  </a:cubicBezTo>
                  <a:cubicBezTo>
                    <a:pt x="-1011" y="36248"/>
                    <a:pt x="15658" y="14553"/>
                    <a:pt x="27035" y="17463"/>
                  </a:cubicBezTo>
                  <a:cubicBezTo>
                    <a:pt x="38412" y="20373"/>
                    <a:pt x="55610" y="38894"/>
                    <a:pt x="68310" y="50800"/>
                  </a:cubicBezTo>
                  <a:cubicBezTo>
                    <a:pt x="81010" y="62706"/>
                    <a:pt x="128370" y="115623"/>
                    <a:pt x="127047" y="1127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9" name="フリーフォーム: 図形 1698">
              <a:extLst>
                <a:ext uri="{FF2B5EF4-FFF2-40B4-BE49-F238E27FC236}">
                  <a16:creationId xmlns:a16="http://schemas.microsoft.com/office/drawing/2014/main" id="{A07E4984-A1E1-4D6B-BF1D-3C7D6F4280EB}"/>
                </a:ext>
              </a:extLst>
            </p:cNvPr>
            <p:cNvSpPr/>
            <p:nvPr/>
          </p:nvSpPr>
          <p:spPr>
            <a:xfrm>
              <a:off x="7997649" y="5668956"/>
              <a:ext cx="109911" cy="80618"/>
            </a:xfrm>
            <a:custGeom>
              <a:avLst/>
              <a:gdLst>
                <a:gd name="connsiteX0" fmla="*/ 176 w 109911"/>
                <a:gd name="connsiteY0" fmla="*/ 7 h 80618"/>
                <a:gd name="connsiteX1" fmla="*/ 49389 w 109911"/>
                <a:gd name="connsiteY1" fmla="*/ 76207 h 80618"/>
                <a:gd name="connsiteX2" fmla="*/ 109714 w 109911"/>
                <a:gd name="connsiteY2" fmla="*/ 71444 h 80618"/>
                <a:gd name="connsiteX3" fmla="*/ 66851 w 109911"/>
                <a:gd name="connsiteY3" fmla="*/ 71444 h 80618"/>
                <a:gd name="connsiteX4" fmla="*/ 176 w 109911"/>
                <a:gd name="connsiteY4" fmla="*/ 7 h 80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911" h="80618">
                  <a:moveTo>
                    <a:pt x="176" y="7"/>
                  </a:moveTo>
                  <a:cubicBezTo>
                    <a:pt x="-2734" y="801"/>
                    <a:pt x="31133" y="64301"/>
                    <a:pt x="49389" y="76207"/>
                  </a:cubicBezTo>
                  <a:cubicBezTo>
                    <a:pt x="67645" y="88113"/>
                    <a:pt x="106804" y="72238"/>
                    <a:pt x="109714" y="71444"/>
                  </a:cubicBezTo>
                  <a:cubicBezTo>
                    <a:pt x="112624" y="70650"/>
                    <a:pt x="82726" y="79646"/>
                    <a:pt x="66851" y="71444"/>
                  </a:cubicBezTo>
                  <a:cubicBezTo>
                    <a:pt x="50976" y="63242"/>
                    <a:pt x="3086" y="-787"/>
                    <a:pt x="176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0" name="フリーフォーム: 図形 1699">
              <a:extLst>
                <a:ext uri="{FF2B5EF4-FFF2-40B4-BE49-F238E27FC236}">
                  <a16:creationId xmlns:a16="http://schemas.microsoft.com/office/drawing/2014/main" id="{4F69468A-46B9-4AAB-A382-D537A6AF1F59}"/>
                </a:ext>
              </a:extLst>
            </p:cNvPr>
            <p:cNvSpPr/>
            <p:nvPr/>
          </p:nvSpPr>
          <p:spPr>
            <a:xfrm>
              <a:off x="8078747" y="5846762"/>
              <a:ext cx="47815" cy="130715"/>
            </a:xfrm>
            <a:custGeom>
              <a:avLst/>
              <a:gdLst>
                <a:gd name="connsiteX0" fmla="*/ 47666 w 47815"/>
                <a:gd name="connsiteY0" fmla="*/ 1 h 130715"/>
                <a:gd name="connsiteX1" fmla="*/ 15916 w 47815"/>
                <a:gd name="connsiteY1" fmla="*/ 68263 h 130715"/>
                <a:gd name="connsiteX2" fmla="*/ 41316 w 47815"/>
                <a:gd name="connsiteY2" fmla="*/ 130176 h 130715"/>
                <a:gd name="connsiteX3" fmla="*/ 25441 w 47815"/>
                <a:gd name="connsiteY3" fmla="*/ 96838 h 130715"/>
                <a:gd name="connsiteX4" fmla="*/ 41 w 47815"/>
                <a:gd name="connsiteY4" fmla="*/ 69851 h 130715"/>
                <a:gd name="connsiteX5" fmla="*/ 47666 w 47815"/>
                <a:gd name="connsiteY5" fmla="*/ 1 h 13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815" h="130715">
                  <a:moveTo>
                    <a:pt x="47666" y="1"/>
                  </a:moveTo>
                  <a:cubicBezTo>
                    <a:pt x="50312" y="-264"/>
                    <a:pt x="16974" y="46567"/>
                    <a:pt x="15916" y="68263"/>
                  </a:cubicBezTo>
                  <a:cubicBezTo>
                    <a:pt x="14858" y="89959"/>
                    <a:pt x="39729" y="125414"/>
                    <a:pt x="41316" y="130176"/>
                  </a:cubicBezTo>
                  <a:cubicBezTo>
                    <a:pt x="42903" y="134938"/>
                    <a:pt x="32320" y="106892"/>
                    <a:pt x="25441" y="96838"/>
                  </a:cubicBezTo>
                  <a:cubicBezTo>
                    <a:pt x="18562" y="86784"/>
                    <a:pt x="-1017" y="81493"/>
                    <a:pt x="41" y="69851"/>
                  </a:cubicBezTo>
                  <a:cubicBezTo>
                    <a:pt x="1099" y="58209"/>
                    <a:pt x="45020" y="266"/>
                    <a:pt x="47666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1" name="フリーフォーム: 図形 1700">
              <a:extLst>
                <a:ext uri="{FF2B5EF4-FFF2-40B4-BE49-F238E27FC236}">
                  <a16:creationId xmlns:a16="http://schemas.microsoft.com/office/drawing/2014/main" id="{8E3815FA-30B0-4212-BF67-EB2BD921848E}"/>
                </a:ext>
              </a:extLst>
            </p:cNvPr>
            <p:cNvSpPr/>
            <p:nvPr/>
          </p:nvSpPr>
          <p:spPr>
            <a:xfrm>
              <a:off x="8111241" y="5821332"/>
              <a:ext cx="46931" cy="227097"/>
            </a:xfrm>
            <a:custGeom>
              <a:avLst/>
              <a:gdLst>
                <a:gd name="connsiteX0" fmla="*/ 23109 w 46931"/>
                <a:gd name="connsiteY0" fmla="*/ 31 h 227097"/>
                <a:gd name="connsiteX1" fmla="*/ 46922 w 46931"/>
                <a:gd name="connsiteY1" fmla="*/ 114331 h 227097"/>
                <a:gd name="connsiteX2" fmla="*/ 19934 w 46931"/>
                <a:gd name="connsiteY2" fmla="*/ 165131 h 227097"/>
                <a:gd name="connsiteX3" fmla="*/ 11997 w 46931"/>
                <a:gd name="connsiteY3" fmla="*/ 227043 h 227097"/>
                <a:gd name="connsiteX4" fmla="*/ 884 w 46931"/>
                <a:gd name="connsiteY4" fmla="*/ 174656 h 227097"/>
                <a:gd name="connsiteX5" fmla="*/ 37397 w 46931"/>
                <a:gd name="connsiteY5" fmla="*/ 103218 h 227097"/>
                <a:gd name="connsiteX6" fmla="*/ 23109 w 46931"/>
                <a:gd name="connsiteY6" fmla="*/ 31 h 227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931" h="227097">
                  <a:moveTo>
                    <a:pt x="23109" y="31"/>
                  </a:moveTo>
                  <a:cubicBezTo>
                    <a:pt x="24696" y="1883"/>
                    <a:pt x="47451" y="86814"/>
                    <a:pt x="46922" y="114331"/>
                  </a:cubicBezTo>
                  <a:cubicBezTo>
                    <a:pt x="46393" y="141848"/>
                    <a:pt x="25755" y="146346"/>
                    <a:pt x="19934" y="165131"/>
                  </a:cubicBezTo>
                  <a:cubicBezTo>
                    <a:pt x="14113" y="183916"/>
                    <a:pt x="15172" y="225456"/>
                    <a:pt x="11997" y="227043"/>
                  </a:cubicBezTo>
                  <a:cubicBezTo>
                    <a:pt x="8822" y="228630"/>
                    <a:pt x="-3349" y="195293"/>
                    <a:pt x="884" y="174656"/>
                  </a:cubicBezTo>
                  <a:cubicBezTo>
                    <a:pt x="5117" y="154019"/>
                    <a:pt x="33164" y="128883"/>
                    <a:pt x="37397" y="103218"/>
                  </a:cubicBezTo>
                  <a:cubicBezTo>
                    <a:pt x="41630" y="77553"/>
                    <a:pt x="21522" y="-1821"/>
                    <a:pt x="23109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2" name="フリーフォーム: 図形 1701">
              <a:extLst>
                <a:ext uri="{FF2B5EF4-FFF2-40B4-BE49-F238E27FC236}">
                  <a16:creationId xmlns:a16="http://schemas.microsoft.com/office/drawing/2014/main" id="{82D55D01-A806-47F7-8DF7-744947BAF1AC}"/>
                </a:ext>
              </a:extLst>
            </p:cNvPr>
            <p:cNvSpPr/>
            <p:nvPr/>
          </p:nvSpPr>
          <p:spPr>
            <a:xfrm>
              <a:off x="8023081" y="5819711"/>
              <a:ext cx="27227" cy="112922"/>
            </a:xfrm>
            <a:custGeom>
              <a:avLst/>
              <a:gdLst>
                <a:gd name="connsiteX0" fmla="*/ 27132 w 27227"/>
                <a:gd name="connsiteY0" fmla="*/ 64 h 112922"/>
                <a:gd name="connsiteX1" fmla="*/ 9669 w 27227"/>
                <a:gd name="connsiteY1" fmla="*/ 74677 h 112922"/>
                <a:gd name="connsiteX2" fmla="*/ 25544 w 27227"/>
                <a:gd name="connsiteY2" fmla="*/ 112777 h 112922"/>
                <a:gd name="connsiteX3" fmla="*/ 144 w 27227"/>
                <a:gd name="connsiteY3" fmla="*/ 61977 h 112922"/>
                <a:gd name="connsiteX4" fmla="*/ 27132 w 27227"/>
                <a:gd name="connsiteY4" fmla="*/ 64 h 112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227" h="112922">
                  <a:moveTo>
                    <a:pt x="27132" y="64"/>
                  </a:moveTo>
                  <a:cubicBezTo>
                    <a:pt x="28720" y="2181"/>
                    <a:pt x="9934" y="55892"/>
                    <a:pt x="9669" y="74677"/>
                  </a:cubicBezTo>
                  <a:cubicBezTo>
                    <a:pt x="9404" y="93462"/>
                    <a:pt x="27132" y="114894"/>
                    <a:pt x="25544" y="112777"/>
                  </a:cubicBezTo>
                  <a:cubicBezTo>
                    <a:pt x="23956" y="110660"/>
                    <a:pt x="2525" y="75206"/>
                    <a:pt x="144" y="61977"/>
                  </a:cubicBezTo>
                  <a:cubicBezTo>
                    <a:pt x="-2237" y="48748"/>
                    <a:pt x="25544" y="-2053"/>
                    <a:pt x="27132" y="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3" name="フリーフォーム: 図形 1702">
              <a:extLst>
                <a:ext uri="{FF2B5EF4-FFF2-40B4-BE49-F238E27FC236}">
                  <a16:creationId xmlns:a16="http://schemas.microsoft.com/office/drawing/2014/main" id="{1B801478-A5EC-480F-9EE2-33C1C44C5ED0}"/>
                </a:ext>
              </a:extLst>
            </p:cNvPr>
            <p:cNvSpPr/>
            <p:nvPr/>
          </p:nvSpPr>
          <p:spPr>
            <a:xfrm>
              <a:off x="7991299" y="5971931"/>
              <a:ext cx="38276" cy="162460"/>
            </a:xfrm>
            <a:custGeom>
              <a:avLst/>
              <a:gdLst>
                <a:gd name="connsiteX0" fmla="*/ 38276 w 38276"/>
                <a:gd name="connsiteY0" fmla="*/ 244 h 162460"/>
                <a:gd name="connsiteX1" fmla="*/ 4939 w 38276"/>
                <a:gd name="connsiteY1" fmla="*/ 74857 h 162460"/>
                <a:gd name="connsiteX2" fmla="*/ 176 w 38276"/>
                <a:gd name="connsiteY2" fmla="*/ 162169 h 162460"/>
                <a:gd name="connsiteX3" fmla="*/ 4939 w 38276"/>
                <a:gd name="connsiteY3" fmla="*/ 100257 h 162460"/>
                <a:gd name="connsiteX4" fmla="*/ 38276 w 38276"/>
                <a:gd name="connsiteY4" fmla="*/ 244 h 16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276" h="162460">
                  <a:moveTo>
                    <a:pt x="38276" y="244"/>
                  </a:moveTo>
                  <a:cubicBezTo>
                    <a:pt x="38276" y="-3989"/>
                    <a:pt x="11289" y="47870"/>
                    <a:pt x="4939" y="74857"/>
                  </a:cubicBezTo>
                  <a:cubicBezTo>
                    <a:pt x="-1411" y="101844"/>
                    <a:pt x="176" y="157936"/>
                    <a:pt x="176" y="162169"/>
                  </a:cubicBezTo>
                  <a:cubicBezTo>
                    <a:pt x="176" y="166402"/>
                    <a:pt x="-88" y="123540"/>
                    <a:pt x="4939" y="100257"/>
                  </a:cubicBezTo>
                  <a:cubicBezTo>
                    <a:pt x="9966" y="76974"/>
                    <a:pt x="38276" y="4477"/>
                    <a:pt x="38276" y="2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4" name="フリーフォーム: 図形 1703">
              <a:extLst>
                <a:ext uri="{FF2B5EF4-FFF2-40B4-BE49-F238E27FC236}">
                  <a16:creationId xmlns:a16="http://schemas.microsoft.com/office/drawing/2014/main" id="{5FC8766A-8CC7-401E-ACC6-541E91B50A65}"/>
                </a:ext>
              </a:extLst>
            </p:cNvPr>
            <p:cNvSpPr/>
            <p:nvPr/>
          </p:nvSpPr>
          <p:spPr>
            <a:xfrm>
              <a:off x="8113674" y="6037102"/>
              <a:ext cx="134998" cy="248939"/>
            </a:xfrm>
            <a:custGeom>
              <a:avLst/>
              <a:gdLst>
                <a:gd name="connsiteX0" fmla="*/ 134976 w 134998"/>
                <a:gd name="connsiteY0" fmla="*/ 161 h 248939"/>
                <a:gd name="connsiteX1" fmla="*/ 61951 w 134998"/>
                <a:gd name="connsiteY1" fmla="*/ 77948 h 248939"/>
                <a:gd name="connsiteX2" fmla="*/ 34964 w 134998"/>
                <a:gd name="connsiteY2" fmla="*/ 122398 h 248939"/>
                <a:gd name="connsiteX3" fmla="*/ 39 w 134998"/>
                <a:gd name="connsiteY3" fmla="*/ 247811 h 248939"/>
                <a:gd name="connsiteX4" fmla="*/ 28614 w 134998"/>
                <a:gd name="connsiteY4" fmla="*/ 179548 h 248939"/>
                <a:gd name="connsiteX5" fmla="*/ 54014 w 134998"/>
                <a:gd name="connsiteY5" fmla="*/ 100173 h 248939"/>
                <a:gd name="connsiteX6" fmla="*/ 134976 w 134998"/>
                <a:gd name="connsiteY6" fmla="*/ 161 h 248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98" h="248939">
                  <a:moveTo>
                    <a:pt x="134976" y="161"/>
                  </a:moveTo>
                  <a:cubicBezTo>
                    <a:pt x="136299" y="-3543"/>
                    <a:pt x="78620" y="57575"/>
                    <a:pt x="61951" y="77948"/>
                  </a:cubicBezTo>
                  <a:cubicBezTo>
                    <a:pt x="45282" y="98321"/>
                    <a:pt x="45283" y="94088"/>
                    <a:pt x="34964" y="122398"/>
                  </a:cubicBezTo>
                  <a:cubicBezTo>
                    <a:pt x="24645" y="150708"/>
                    <a:pt x="1097" y="238286"/>
                    <a:pt x="39" y="247811"/>
                  </a:cubicBezTo>
                  <a:cubicBezTo>
                    <a:pt x="-1019" y="257336"/>
                    <a:pt x="19618" y="204154"/>
                    <a:pt x="28614" y="179548"/>
                  </a:cubicBezTo>
                  <a:cubicBezTo>
                    <a:pt x="37610" y="154942"/>
                    <a:pt x="37345" y="127425"/>
                    <a:pt x="54014" y="100173"/>
                  </a:cubicBezTo>
                  <a:cubicBezTo>
                    <a:pt x="70683" y="72921"/>
                    <a:pt x="133653" y="3865"/>
                    <a:pt x="134976" y="1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5" name="フリーフォーム: 図形 1704">
              <a:extLst>
                <a:ext uri="{FF2B5EF4-FFF2-40B4-BE49-F238E27FC236}">
                  <a16:creationId xmlns:a16="http://schemas.microsoft.com/office/drawing/2014/main" id="{42D95712-9150-4B7D-B117-81228371C432}"/>
                </a:ext>
              </a:extLst>
            </p:cNvPr>
            <p:cNvSpPr/>
            <p:nvPr/>
          </p:nvSpPr>
          <p:spPr>
            <a:xfrm>
              <a:off x="8205165" y="6105457"/>
              <a:ext cx="177234" cy="351207"/>
            </a:xfrm>
            <a:custGeom>
              <a:avLst/>
              <a:gdLst>
                <a:gd name="connsiteX0" fmla="*/ 175248 w 177234"/>
                <a:gd name="connsiteY0" fmla="*/ 68 h 351207"/>
                <a:gd name="connsiteX1" fmla="*/ 153023 w 177234"/>
                <a:gd name="connsiteY1" fmla="*/ 125481 h 351207"/>
                <a:gd name="connsiteX2" fmla="*/ 59360 w 177234"/>
                <a:gd name="connsiteY2" fmla="*/ 230256 h 351207"/>
                <a:gd name="connsiteX3" fmla="*/ 35548 w 177234"/>
                <a:gd name="connsiteY3" fmla="*/ 262006 h 351207"/>
                <a:gd name="connsiteX4" fmla="*/ 623 w 177234"/>
                <a:gd name="connsiteY4" fmla="*/ 350906 h 351207"/>
                <a:gd name="connsiteX5" fmla="*/ 14910 w 177234"/>
                <a:gd name="connsiteY5" fmla="*/ 288993 h 351207"/>
                <a:gd name="connsiteX6" fmla="*/ 37135 w 177234"/>
                <a:gd name="connsiteY6" fmla="*/ 235018 h 351207"/>
                <a:gd name="connsiteX7" fmla="*/ 114923 w 177234"/>
                <a:gd name="connsiteY7" fmla="*/ 142943 h 351207"/>
                <a:gd name="connsiteX8" fmla="*/ 175248 w 177234"/>
                <a:gd name="connsiteY8" fmla="*/ 68 h 35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234" h="351207">
                  <a:moveTo>
                    <a:pt x="175248" y="68"/>
                  </a:moveTo>
                  <a:cubicBezTo>
                    <a:pt x="181598" y="-2842"/>
                    <a:pt x="172338" y="87116"/>
                    <a:pt x="153023" y="125481"/>
                  </a:cubicBezTo>
                  <a:cubicBezTo>
                    <a:pt x="133708" y="163846"/>
                    <a:pt x="78939" y="207502"/>
                    <a:pt x="59360" y="230256"/>
                  </a:cubicBezTo>
                  <a:cubicBezTo>
                    <a:pt x="39781" y="253010"/>
                    <a:pt x="45337" y="241898"/>
                    <a:pt x="35548" y="262006"/>
                  </a:cubicBezTo>
                  <a:cubicBezTo>
                    <a:pt x="25758" y="282114"/>
                    <a:pt x="4063" y="346408"/>
                    <a:pt x="623" y="350906"/>
                  </a:cubicBezTo>
                  <a:cubicBezTo>
                    <a:pt x="-2817" y="355404"/>
                    <a:pt x="8825" y="308308"/>
                    <a:pt x="14910" y="288993"/>
                  </a:cubicBezTo>
                  <a:cubicBezTo>
                    <a:pt x="20995" y="269678"/>
                    <a:pt x="20466" y="259360"/>
                    <a:pt x="37135" y="235018"/>
                  </a:cubicBezTo>
                  <a:cubicBezTo>
                    <a:pt x="53804" y="210676"/>
                    <a:pt x="93492" y="178926"/>
                    <a:pt x="114923" y="142943"/>
                  </a:cubicBezTo>
                  <a:cubicBezTo>
                    <a:pt x="136354" y="106960"/>
                    <a:pt x="168898" y="2978"/>
                    <a:pt x="175248" y="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6" name="フリーフォーム: 図形 1705">
              <a:extLst>
                <a:ext uri="{FF2B5EF4-FFF2-40B4-BE49-F238E27FC236}">
                  <a16:creationId xmlns:a16="http://schemas.microsoft.com/office/drawing/2014/main" id="{A1CDEFC6-CD60-4B69-90C3-2E44A1FC6796}"/>
                </a:ext>
              </a:extLst>
            </p:cNvPr>
            <p:cNvSpPr/>
            <p:nvPr/>
          </p:nvSpPr>
          <p:spPr>
            <a:xfrm>
              <a:off x="8342289" y="5783084"/>
              <a:ext cx="93924" cy="354246"/>
            </a:xfrm>
            <a:custGeom>
              <a:avLst/>
              <a:gdLst>
                <a:gd name="connsiteX0" fmla="*/ 57174 w 93924"/>
                <a:gd name="connsiteY0" fmla="*/ 179 h 354246"/>
                <a:gd name="connsiteX1" fmla="*/ 82574 w 93924"/>
                <a:gd name="connsiteY1" fmla="*/ 138291 h 354246"/>
                <a:gd name="connsiteX2" fmla="*/ 93686 w 93924"/>
                <a:gd name="connsiteY2" fmla="*/ 311329 h 354246"/>
                <a:gd name="connsiteX3" fmla="*/ 73049 w 93924"/>
                <a:gd name="connsiteY3" fmla="*/ 325616 h 354246"/>
                <a:gd name="connsiteX4" fmla="*/ 24 w 93924"/>
                <a:gd name="connsiteY4" fmla="*/ 354191 h 354246"/>
                <a:gd name="connsiteX5" fmla="*/ 65111 w 93924"/>
                <a:gd name="connsiteY5" fmla="*/ 317679 h 354246"/>
                <a:gd name="connsiteX6" fmla="*/ 76224 w 93924"/>
                <a:gd name="connsiteY6" fmla="*/ 282754 h 354246"/>
                <a:gd name="connsiteX7" fmla="*/ 71461 w 93924"/>
                <a:gd name="connsiteY7" fmla="*/ 166866 h 354246"/>
                <a:gd name="connsiteX8" fmla="*/ 57174 w 93924"/>
                <a:gd name="connsiteY8" fmla="*/ 179 h 354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24" h="354246">
                  <a:moveTo>
                    <a:pt x="57174" y="179"/>
                  </a:moveTo>
                  <a:cubicBezTo>
                    <a:pt x="59026" y="-4583"/>
                    <a:pt x="76489" y="86433"/>
                    <a:pt x="82574" y="138291"/>
                  </a:cubicBezTo>
                  <a:cubicBezTo>
                    <a:pt x="88659" y="190149"/>
                    <a:pt x="95273" y="280108"/>
                    <a:pt x="93686" y="311329"/>
                  </a:cubicBezTo>
                  <a:cubicBezTo>
                    <a:pt x="92099" y="342550"/>
                    <a:pt x="88659" y="318472"/>
                    <a:pt x="73049" y="325616"/>
                  </a:cubicBezTo>
                  <a:cubicBezTo>
                    <a:pt x="57439" y="332760"/>
                    <a:pt x="1347" y="355514"/>
                    <a:pt x="24" y="354191"/>
                  </a:cubicBezTo>
                  <a:cubicBezTo>
                    <a:pt x="-1299" y="352868"/>
                    <a:pt x="52411" y="329585"/>
                    <a:pt x="65111" y="317679"/>
                  </a:cubicBezTo>
                  <a:cubicBezTo>
                    <a:pt x="77811" y="305773"/>
                    <a:pt x="75166" y="307889"/>
                    <a:pt x="76224" y="282754"/>
                  </a:cubicBezTo>
                  <a:cubicBezTo>
                    <a:pt x="77282" y="257619"/>
                    <a:pt x="75430" y="211845"/>
                    <a:pt x="71461" y="166866"/>
                  </a:cubicBezTo>
                  <a:cubicBezTo>
                    <a:pt x="67492" y="121887"/>
                    <a:pt x="55322" y="4941"/>
                    <a:pt x="57174" y="1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7" name="フリーフォーム: 図形 1706">
              <a:extLst>
                <a:ext uri="{FF2B5EF4-FFF2-40B4-BE49-F238E27FC236}">
                  <a16:creationId xmlns:a16="http://schemas.microsoft.com/office/drawing/2014/main" id="{19C092F2-0730-4639-B37D-7E18B3076239}"/>
                </a:ext>
              </a:extLst>
            </p:cNvPr>
            <p:cNvSpPr/>
            <p:nvPr/>
          </p:nvSpPr>
          <p:spPr>
            <a:xfrm>
              <a:off x="8293097" y="5995433"/>
              <a:ext cx="115955" cy="75315"/>
            </a:xfrm>
            <a:custGeom>
              <a:avLst/>
              <a:gdLst>
                <a:gd name="connsiteX0" fmla="*/ 3 w 115955"/>
                <a:gd name="connsiteY0" fmla="*/ 75167 h 75315"/>
                <a:gd name="connsiteX1" fmla="*/ 71441 w 115955"/>
                <a:gd name="connsiteY1" fmla="*/ 54530 h 75315"/>
                <a:gd name="connsiteX2" fmla="*/ 115891 w 115955"/>
                <a:gd name="connsiteY2" fmla="*/ 65642 h 75315"/>
                <a:gd name="connsiteX3" fmla="*/ 80966 w 115955"/>
                <a:gd name="connsiteY3" fmla="*/ 21192 h 75315"/>
                <a:gd name="connsiteX4" fmla="*/ 66678 w 115955"/>
                <a:gd name="connsiteY4" fmla="*/ 555 h 75315"/>
                <a:gd name="connsiteX5" fmla="*/ 74616 w 115955"/>
                <a:gd name="connsiteY5" fmla="*/ 41830 h 75315"/>
                <a:gd name="connsiteX6" fmla="*/ 3 w 115955"/>
                <a:gd name="connsiteY6" fmla="*/ 75167 h 7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955" h="75315">
                  <a:moveTo>
                    <a:pt x="3" y="75167"/>
                  </a:moveTo>
                  <a:cubicBezTo>
                    <a:pt x="-526" y="77284"/>
                    <a:pt x="52126" y="56117"/>
                    <a:pt x="71441" y="54530"/>
                  </a:cubicBezTo>
                  <a:cubicBezTo>
                    <a:pt x="90756" y="52943"/>
                    <a:pt x="114304" y="71198"/>
                    <a:pt x="115891" y="65642"/>
                  </a:cubicBezTo>
                  <a:cubicBezTo>
                    <a:pt x="117478" y="60086"/>
                    <a:pt x="89168" y="32040"/>
                    <a:pt x="80966" y="21192"/>
                  </a:cubicBezTo>
                  <a:cubicBezTo>
                    <a:pt x="72764" y="10344"/>
                    <a:pt x="67736" y="-2884"/>
                    <a:pt x="66678" y="555"/>
                  </a:cubicBezTo>
                  <a:cubicBezTo>
                    <a:pt x="65620" y="3994"/>
                    <a:pt x="86257" y="29924"/>
                    <a:pt x="74616" y="41830"/>
                  </a:cubicBezTo>
                  <a:cubicBezTo>
                    <a:pt x="62975" y="53736"/>
                    <a:pt x="532" y="73050"/>
                    <a:pt x="3" y="75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8" name="フリーフォーム: 図形 1707">
              <a:extLst>
                <a:ext uri="{FF2B5EF4-FFF2-40B4-BE49-F238E27FC236}">
                  <a16:creationId xmlns:a16="http://schemas.microsoft.com/office/drawing/2014/main" id="{2E67CFFF-C18A-43CF-9502-FB1276AF5A0B}"/>
                </a:ext>
              </a:extLst>
            </p:cNvPr>
            <p:cNvSpPr/>
            <p:nvPr/>
          </p:nvSpPr>
          <p:spPr>
            <a:xfrm>
              <a:off x="8240686" y="5825881"/>
              <a:ext cx="43010" cy="224229"/>
            </a:xfrm>
            <a:custGeom>
              <a:avLst/>
              <a:gdLst>
                <a:gd name="connsiteX0" fmla="*/ 42889 w 43010"/>
                <a:gd name="connsiteY0" fmla="*/ 244 h 224229"/>
                <a:gd name="connsiteX1" fmla="*/ 12727 w 43010"/>
                <a:gd name="connsiteY1" fmla="*/ 90732 h 224229"/>
                <a:gd name="connsiteX2" fmla="*/ 6377 w 43010"/>
                <a:gd name="connsiteY2" fmla="*/ 151057 h 224229"/>
                <a:gd name="connsiteX3" fmla="*/ 27014 w 43010"/>
                <a:gd name="connsiteY3" fmla="*/ 224082 h 224229"/>
                <a:gd name="connsiteX4" fmla="*/ 20664 w 43010"/>
                <a:gd name="connsiteY4" fmla="*/ 166932 h 224229"/>
                <a:gd name="connsiteX5" fmla="*/ 27 w 43010"/>
                <a:gd name="connsiteY5" fmla="*/ 66919 h 224229"/>
                <a:gd name="connsiteX6" fmla="*/ 42889 w 43010"/>
                <a:gd name="connsiteY6" fmla="*/ 244 h 224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10" h="224229">
                  <a:moveTo>
                    <a:pt x="42889" y="244"/>
                  </a:moveTo>
                  <a:cubicBezTo>
                    <a:pt x="45006" y="4213"/>
                    <a:pt x="18812" y="65596"/>
                    <a:pt x="12727" y="90732"/>
                  </a:cubicBezTo>
                  <a:cubicBezTo>
                    <a:pt x="6642" y="115868"/>
                    <a:pt x="3996" y="128832"/>
                    <a:pt x="6377" y="151057"/>
                  </a:cubicBezTo>
                  <a:cubicBezTo>
                    <a:pt x="8758" y="173282"/>
                    <a:pt x="24633" y="221436"/>
                    <a:pt x="27014" y="224082"/>
                  </a:cubicBezTo>
                  <a:cubicBezTo>
                    <a:pt x="29395" y="226728"/>
                    <a:pt x="25162" y="193126"/>
                    <a:pt x="20664" y="166932"/>
                  </a:cubicBezTo>
                  <a:cubicBezTo>
                    <a:pt x="16166" y="140738"/>
                    <a:pt x="-767" y="92319"/>
                    <a:pt x="27" y="66919"/>
                  </a:cubicBezTo>
                  <a:cubicBezTo>
                    <a:pt x="821" y="41519"/>
                    <a:pt x="40772" y="-3725"/>
                    <a:pt x="42889" y="2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9" name="フリーフォーム: 図形 1708">
              <a:extLst>
                <a:ext uri="{FF2B5EF4-FFF2-40B4-BE49-F238E27FC236}">
                  <a16:creationId xmlns:a16="http://schemas.microsoft.com/office/drawing/2014/main" id="{667B3619-ACD4-4A04-8242-61A85C7CC62D}"/>
                </a:ext>
              </a:extLst>
            </p:cNvPr>
            <p:cNvSpPr/>
            <p:nvPr/>
          </p:nvSpPr>
          <p:spPr>
            <a:xfrm>
              <a:off x="8184335" y="6086453"/>
              <a:ext cx="91561" cy="106410"/>
            </a:xfrm>
            <a:custGeom>
              <a:avLst/>
              <a:gdLst>
                <a:gd name="connsiteX0" fmla="*/ 91303 w 91561"/>
                <a:gd name="connsiteY0" fmla="*/ 22 h 106410"/>
                <a:gd name="connsiteX1" fmla="*/ 21453 w 91561"/>
                <a:gd name="connsiteY1" fmla="*/ 57172 h 106410"/>
                <a:gd name="connsiteX2" fmla="*/ 815 w 91561"/>
                <a:gd name="connsiteY2" fmla="*/ 106385 h 106410"/>
                <a:gd name="connsiteX3" fmla="*/ 43678 w 91561"/>
                <a:gd name="connsiteY3" fmla="*/ 50822 h 106410"/>
                <a:gd name="connsiteX4" fmla="*/ 91303 w 91561"/>
                <a:gd name="connsiteY4" fmla="*/ 22 h 10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1" h="106410">
                  <a:moveTo>
                    <a:pt x="91303" y="22"/>
                  </a:moveTo>
                  <a:cubicBezTo>
                    <a:pt x="87599" y="1080"/>
                    <a:pt x="36534" y="39445"/>
                    <a:pt x="21453" y="57172"/>
                  </a:cubicBezTo>
                  <a:cubicBezTo>
                    <a:pt x="6372" y="74899"/>
                    <a:pt x="-2889" y="107443"/>
                    <a:pt x="815" y="106385"/>
                  </a:cubicBezTo>
                  <a:cubicBezTo>
                    <a:pt x="4519" y="105327"/>
                    <a:pt x="29390" y="66168"/>
                    <a:pt x="43678" y="50822"/>
                  </a:cubicBezTo>
                  <a:cubicBezTo>
                    <a:pt x="57965" y="35476"/>
                    <a:pt x="95007" y="-1036"/>
                    <a:pt x="91303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0" name="フリーフォーム: 図形 1709">
              <a:extLst>
                <a:ext uri="{FF2B5EF4-FFF2-40B4-BE49-F238E27FC236}">
                  <a16:creationId xmlns:a16="http://schemas.microsoft.com/office/drawing/2014/main" id="{105392AC-2CEA-4F77-87F3-F853BBBF8221}"/>
                </a:ext>
              </a:extLst>
            </p:cNvPr>
            <p:cNvSpPr/>
            <p:nvPr/>
          </p:nvSpPr>
          <p:spPr>
            <a:xfrm>
              <a:off x="8267583" y="6091107"/>
              <a:ext cx="77943" cy="132477"/>
            </a:xfrm>
            <a:custGeom>
              <a:avLst/>
              <a:gdLst>
                <a:gd name="connsiteX0" fmla="*/ 77905 w 77943"/>
                <a:gd name="connsiteY0" fmla="*/ 131 h 132477"/>
                <a:gd name="connsiteX1" fmla="*/ 33455 w 77943"/>
                <a:gd name="connsiteY1" fmla="*/ 58868 h 132477"/>
                <a:gd name="connsiteX2" fmla="*/ 3292 w 77943"/>
                <a:gd name="connsiteY2" fmla="*/ 131893 h 132477"/>
                <a:gd name="connsiteX3" fmla="*/ 3292 w 77943"/>
                <a:gd name="connsiteY3" fmla="*/ 90618 h 132477"/>
                <a:gd name="connsiteX4" fmla="*/ 25517 w 77943"/>
                <a:gd name="connsiteY4" fmla="*/ 44581 h 132477"/>
                <a:gd name="connsiteX5" fmla="*/ 77905 w 77943"/>
                <a:gd name="connsiteY5" fmla="*/ 131 h 132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943" h="132477">
                  <a:moveTo>
                    <a:pt x="77905" y="131"/>
                  </a:moveTo>
                  <a:cubicBezTo>
                    <a:pt x="79228" y="2512"/>
                    <a:pt x="45890" y="36908"/>
                    <a:pt x="33455" y="58868"/>
                  </a:cubicBezTo>
                  <a:cubicBezTo>
                    <a:pt x="21020" y="80828"/>
                    <a:pt x="8319" y="126601"/>
                    <a:pt x="3292" y="131893"/>
                  </a:cubicBezTo>
                  <a:cubicBezTo>
                    <a:pt x="-1735" y="137185"/>
                    <a:pt x="-412" y="105170"/>
                    <a:pt x="3292" y="90618"/>
                  </a:cubicBezTo>
                  <a:cubicBezTo>
                    <a:pt x="6996" y="76066"/>
                    <a:pt x="14140" y="60985"/>
                    <a:pt x="25517" y="44581"/>
                  </a:cubicBezTo>
                  <a:cubicBezTo>
                    <a:pt x="36894" y="28177"/>
                    <a:pt x="76582" y="-2250"/>
                    <a:pt x="77905" y="1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1" name="フリーフォーム: 図形 1710">
              <a:extLst>
                <a:ext uri="{FF2B5EF4-FFF2-40B4-BE49-F238E27FC236}">
                  <a16:creationId xmlns:a16="http://schemas.microsoft.com/office/drawing/2014/main" id="{24BE5174-F90E-4FD1-96B0-845174E3A3F0}"/>
                </a:ext>
              </a:extLst>
            </p:cNvPr>
            <p:cNvSpPr/>
            <p:nvPr/>
          </p:nvSpPr>
          <p:spPr>
            <a:xfrm>
              <a:off x="8190648" y="5622891"/>
              <a:ext cx="73003" cy="229243"/>
            </a:xfrm>
            <a:custGeom>
              <a:avLst/>
              <a:gdLst>
                <a:gd name="connsiteX0" fmla="*/ 42127 w 73003"/>
                <a:gd name="connsiteY0" fmla="*/ 34 h 229243"/>
                <a:gd name="connsiteX1" fmla="*/ 852 w 73003"/>
                <a:gd name="connsiteY1" fmla="*/ 54009 h 229243"/>
                <a:gd name="connsiteX2" fmla="*/ 18315 w 73003"/>
                <a:gd name="connsiteY2" fmla="*/ 112747 h 229243"/>
                <a:gd name="connsiteX3" fmla="*/ 65940 w 73003"/>
                <a:gd name="connsiteY3" fmla="*/ 214347 h 229243"/>
                <a:gd name="connsiteX4" fmla="*/ 72290 w 73003"/>
                <a:gd name="connsiteY4" fmla="*/ 225459 h 229243"/>
                <a:gd name="connsiteX5" fmla="*/ 61177 w 73003"/>
                <a:gd name="connsiteY5" fmla="*/ 182597 h 229243"/>
                <a:gd name="connsiteX6" fmla="*/ 32602 w 73003"/>
                <a:gd name="connsiteY6" fmla="*/ 115922 h 229243"/>
                <a:gd name="connsiteX7" fmla="*/ 16727 w 73003"/>
                <a:gd name="connsiteY7" fmla="*/ 61947 h 229243"/>
                <a:gd name="connsiteX8" fmla="*/ 42127 w 73003"/>
                <a:gd name="connsiteY8" fmla="*/ 34 h 229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003" h="229243">
                  <a:moveTo>
                    <a:pt x="42127" y="34"/>
                  </a:moveTo>
                  <a:cubicBezTo>
                    <a:pt x="39481" y="-1289"/>
                    <a:pt x="4821" y="35224"/>
                    <a:pt x="852" y="54009"/>
                  </a:cubicBezTo>
                  <a:cubicBezTo>
                    <a:pt x="-3117" y="72794"/>
                    <a:pt x="7467" y="86024"/>
                    <a:pt x="18315" y="112747"/>
                  </a:cubicBezTo>
                  <a:cubicBezTo>
                    <a:pt x="29163" y="139470"/>
                    <a:pt x="56944" y="195562"/>
                    <a:pt x="65940" y="214347"/>
                  </a:cubicBezTo>
                  <a:cubicBezTo>
                    <a:pt x="74936" y="233132"/>
                    <a:pt x="73084" y="230751"/>
                    <a:pt x="72290" y="225459"/>
                  </a:cubicBezTo>
                  <a:cubicBezTo>
                    <a:pt x="71496" y="220167"/>
                    <a:pt x="67792" y="200853"/>
                    <a:pt x="61177" y="182597"/>
                  </a:cubicBezTo>
                  <a:cubicBezTo>
                    <a:pt x="54562" y="164341"/>
                    <a:pt x="40010" y="136030"/>
                    <a:pt x="32602" y="115922"/>
                  </a:cubicBezTo>
                  <a:cubicBezTo>
                    <a:pt x="25194" y="95814"/>
                    <a:pt x="16462" y="77557"/>
                    <a:pt x="16727" y="61947"/>
                  </a:cubicBezTo>
                  <a:cubicBezTo>
                    <a:pt x="16992" y="46337"/>
                    <a:pt x="44773" y="1357"/>
                    <a:pt x="42127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2" name="フリーフォーム: 図形 1711">
              <a:extLst>
                <a:ext uri="{FF2B5EF4-FFF2-40B4-BE49-F238E27FC236}">
                  <a16:creationId xmlns:a16="http://schemas.microsoft.com/office/drawing/2014/main" id="{4B97BDB9-91DA-4653-8FF9-9F7BCEF55103}"/>
                </a:ext>
              </a:extLst>
            </p:cNvPr>
            <p:cNvSpPr/>
            <p:nvPr/>
          </p:nvSpPr>
          <p:spPr>
            <a:xfrm>
              <a:off x="8351805" y="5715798"/>
              <a:ext cx="51544" cy="87480"/>
            </a:xfrm>
            <a:custGeom>
              <a:avLst/>
              <a:gdLst>
                <a:gd name="connsiteX0" fmla="*/ 33 w 51544"/>
                <a:gd name="connsiteY0" fmla="*/ 790 h 87480"/>
                <a:gd name="connsiteX1" fmla="*/ 49245 w 51544"/>
                <a:gd name="connsiteY1" fmla="*/ 86515 h 87480"/>
                <a:gd name="connsiteX2" fmla="*/ 41308 w 51544"/>
                <a:gd name="connsiteY2" fmla="*/ 45240 h 87480"/>
                <a:gd name="connsiteX3" fmla="*/ 33 w 51544"/>
                <a:gd name="connsiteY3" fmla="*/ 790 h 87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544" h="87480">
                  <a:moveTo>
                    <a:pt x="33" y="790"/>
                  </a:moveTo>
                  <a:cubicBezTo>
                    <a:pt x="1356" y="7669"/>
                    <a:pt x="42366" y="79107"/>
                    <a:pt x="49245" y="86515"/>
                  </a:cubicBezTo>
                  <a:cubicBezTo>
                    <a:pt x="56124" y="93923"/>
                    <a:pt x="45806" y="56617"/>
                    <a:pt x="41308" y="45240"/>
                  </a:cubicBezTo>
                  <a:cubicBezTo>
                    <a:pt x="36810" y="33863"/>
                    <a:pt x="-1290" y="-6089"/>
                    <a:pt x="33" y="7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3" name="フリーフォーム: 図形 1712">
              <a:extLst>
                <a:ext uri="{FF2B5EF4-FFF2-40B4-BE49-F238E27FC236}">
                  <a16:creationId xmlns:a16="http://schemas.microsoft.com/office/drawing/2014/main" id="{B5067CF9-7CF1-4FC1-B82F-FBCC8B198717}"/>
                </a:ext>
              </a:extLst>
            </p:cNvPr>
            <p:cNvSpPr/>
            <p:nvPr/>
          </p:nvSpPr>
          <p:spPr>
            <a:xfrm>
              <a:off x="8224815" y="5697284"/>
              <a:ext cx="137035" cy="78415"/>
            </a:xfrm>
            <a:custGeom>
              <a:avLst/>
              <a:gdLst>
                <a:gd name="connsiteX0" fmla="*/ 23 w 137035"/>
                <a:gd name="connsiteY0" fmla="*/ 254 h 78415"/>
                <a:gd name="connsiteX1" fmla="*/ 74635 w 137035"/>
                <a:gd name="connsiteY1" fmla="*/ 71691 h 78415"/>
                <a:gd name="connsiteX2" fmla="*/ 136548 w 137035"/>
                <a:gd name="connsiteY2" fmla="*/ 74866 h 78415"/>
                <a:gd name="connsiteX3" fmla="*/ 101623 w 137035"/>
                <a:gd name="connsiteY3" fmla="*/ 66929 h 78415"/>
                <a:gd name="connsiteX4" fmla="*/ 66698 w 137035"/>
                <a:gd name="connsiteY4" fmla="*/ 47879 h 78415"/>
                <a:gd name="connsiteX5" fmla="*/ 23 w 137035"/>
                <a:gd name="connsiteY5" fmla="*/ 254 h 78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035" h="78415">
                  <a:moveTo>
                    <a:pt x="23" y="254"/>
                  </a:moveTo>
                  <a:cubicBezTo>
                    <a:pt x="1346" y="4223"/>
                    <a:pt x="51881" y="59256"/>
                    <a:pt x="74635" y="71691"/>
                  </a:cubicBezTo>
                  <a:cubicBezTo>
                    <a:pt x="97389" y="84126"/>
                    <a:pt x="132050" y="75660"/>
                    <a:pt x="136548" y="74866"/>
                  </a:cubicBezTo>
                  <a:cubicBezTo>
                    <a:pt x="141046" y="74072"/>
                    <a:pt x="113265" y="71427"/>
                    <a:pt x="101623" y="66929"/>
                  </a:cubicBezTo>
                  <a:cubicBezTo>
                    <a:pt x="89981" y="62431"/>
                    <a:pt x="80456" y="55817"/>
                    <a:pt x="66698" y="47879"/>
                  </a:cubicBezTo>
                  <a:cubicBezTo>
                    <a:pt x="52940" y="39942"/>
                    <a:pt x="-1300" y="-3715"/>
                    <a:pt x="23" y="2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4" name="フリーフォーム: 図形 1713">
              <a:extLst>
                <a:ext uri="{FF2B5EF4-FFF2-40B4-BE49-F238E27FC236}">
                  <a16:creationId xmlns:a16="http://schemas.microsoft.com/office/drawing/2014/main" id="{220C8798-3C80-4659-8A2F-9CECBE826064}"/>
                </a:ext>
              </a:extLst>
            </p:cNvPr>
            <p:cNvSpPr/>
            <p:nvPr/>
          </p:nvSpPr>
          <p:spPr>
            <a:xfrm>
              <a:off x="8239125" y="5588000"/>
              <a:ext cx="109559" cy="129043"/>
            </a:xfrm>
            <a:custGeom>
              <a:avLst/>
              <a:gdLst>
                <a:gd name="connsiteX0" fmla="*/ 0 w 109559"/>
                <a:gd name="connsiteY0" fmla="*/ 0 h 129043"/>
                <a:gd name="connsiteX1" fmla="*/ 69850 w 109559"/>
                <a:gd name="connsiteY1" fmla="*/ 58738 h 129043"/>
                <a:gd name="connsiteX2" fmla="*/ 109538 w 109559"/>
                <a:gd name="connsiteY2" fmla="*/ 128588 h 129043"/>
                <a:gd name="connsiteX3" fmla="*/ 74613 w 109559"/>
                <a:gd name="connsiteY3" fmla="*/ 85725 h 129043"/>
                <a:gd name="connsiteX4" fmla="*/ 0 w 109559"/>
                <a:gd name="connsiteY4" fmla="*/ 0 h 129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59" h="129043">
                  <a:moveTo>
                    <a:pt x="0" y="0"/>
                  </a:moveTo>
                  <a:cubicBezTo>
                    <a:pt x="25797" y="18653"/>
                    <a:pt x="51594" y="37307"/>
                    <a:pt x="69850" y="58738"/>
                  </a:cubicBezTo>
                  <a:cubicBezTo>
                    <a:pt x="88106" y="80169"/>
                    <a:pt x="108744" y="124090"/>
                    <a:pt x="109538" y="128588"/>
                  </a:cubicBezTo>
                  <a:cubicBezTo>
                    <a:pt x="110332" y="133086"/>
                    <a:pt x="88900" y="103187"/>
                    <a:pt x="74613" y="857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5" name="フリーフォーム: 図形 1714">
              <a:extLst>
                <a:ext uri="{FF2B5EF4-FFF2-40B4-BE49-F238E27FC236}">
                  <a16:creationId xmlns:a16="http://schemas.microsoft.com/office/drawing/2014/main" id="{F333A41E-29A9-4B95-B352-39514FC4AE9B}"/>
                </a:ext>
              </a:extLst>
            </p:cNvPr>
            <p:cNvSpPr/>
            <p:nvPr/>
          </p:nvSpPr>
          <p:spPr>
            <a:xfrm>
              <a:off x="8227446" y="5593758"/>
              <a:ext cx="118187" cy="122909"/>
            </a:xfrm>
            <a:custGeom>
              <a:avLst/>
              <a:gdLst>
                <a:gd name="connsiteX0" fmla="*/ 22792 w 118187"/>
                <a:gd name="connsiteY0" fmla="*/ 592 h 122909"/>
                <a:gd name="connsiteX1" fmla="*/ 567 w 118187"/>
                <a:gd name="connsiteY1" fmla="*/ 46630 h 122909"/>
                <a:gd name="connsiteX2" fmla="*/ 48192 w 118187"/>
                <a:gd name="connsiteY2" fmla="*/ 100605 h 122909"/>
                <a:gd name="connsiteX3" fmla="*/ 118042 w 118187"/>
                <a:gd name="connsiteY3" fmla="*/ 122830 h 122909"/>
                <a:gd name="connsiteX4" fmla="*/ 65654 w 118187"/>
                <a:gd name="connsiteY4" fmla="*/ 106955 h 122909"/>
                <a:gd name="connsiteX5" fmla="*/ 35492 w 118187"/>
                <a:gd name="connsiteY5" fmla="*/ 79967 h 122909"/>
                <a:gd name="connsiteX6" fmla="*/ 22792 w 118187"/>
                <a:gd name="connsiteY6" fmla="*/ 592 h 12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187" h="122909">
                  <a:moveTo>
                    <a:pt x="22792" y="592"/>
                  </a:moveTo>
                  <a:cubicBezTo>
                    <a:pt x="16971" y="-4964"/>
                    <a:pt x="-3666" y="29961"/>
                    <a:pt x="567" y="46630"/>
                  </a:cubicBezTo>
                  <a:cubicBezTo>
                    <a:pt x="4800" y="63299"/>
                    <a:pt x="28613" y="87905"/>
                    <a:pt x="48192" y="100605"/>
                  </a:cubicBezTo>
                  <a:cubicBezTo>
                    <a:pt x="67771" y="113305"/>
                    <a:pt x="115132" y="121772"/>
                    <a:pt x="118042" y="122830"/>
                  </a:cubicBezTo>
                  <a:cubicBezTo>
                    <a:pt x="120952" y="123888"/>
                    <a:pt x="79412" y="114099"/>
                    <a:pt x="65654" y="106955"/>
                  </a:cubicBezTo>
                  <a:cubicBezTo>
                    <a:pt x="51896" y="99811"/>
                    <a:pt x="46605" y="91344"/>
                    <a:pt x="35492" y="79967"/>
                  </a:cubicBezTo>
                  <a:cubicBezTo>
                    <a:pt x="24380" y="68590"/>
                    <a:pt x="28613" y="6148"/>
                    <a:pt x="22792" y="5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6" name="フリーフォーム: 図形 1715">
              <a:extLst>
                <a:ext uri="{FF2B5EF4-FFF2-40B4-BE49-F238E27FC236}">
                  <a16:creationId xmlns:a16="http://schemas.microsoft.com/office/drawing/2014/main" id="{395D4745-4F49-41CE-9D71-80A920BB36F8}"/>
                </a:ext>
              </a:extLst>
            </p:cNvPr>
            <p:cNvSpPr/>
            <p:nvPr/>
          </p:nvSpPr>
          <p:spPr>
            <a:xfrm>
              <a:off x="8161148" y="6335645"/>
              <a:ext cx="257380" cy="150338"/>
            </a:xfrm>
            <a:custGeom>
              <a:avLst/>
              <a:gdLst>
                <a:gd name="connsiteX0" fmla="*/ 190 w 257380"/>
                <a:gd name="connsiteY0" fmla="*/ 138180 h 150338"/>
                <a:gd name="connsiteX1" fmla="*/ 101790 w 257380"/>
                <a:gd name="connsiteY1" fmla="*/ 141355 h 150338"/>
                <a:gd name="connsiteX2" fmla="*/ 177990 w 257380"/>
                <a:gd name="connsiteY2" fmla="*/ 38168 h 150338"/>
                <a:gd name="connsiteX3" fmla="*/ 257365 w 257380"/>
                <a:gd name="connsiteY3" fmla="*/ 68 h 150338"/>
                <a:gd name="connsiteX4" fmla="*/ 171640 w 257380"/>
                <a:gd name="connsiteY4" fmla="*/ 30230 h 150338"/>
                <a:gd name="connsiteX5" fmla="*/ 128777 w 257380"/>
                <a:gd name="connsiteY5" fmla="*/ 81030 h 150338"/>
                <a:gd name="connsiteX6" fmla="*/ 190 w 257380"/>
                <a:gd name="connsiteY6" fmla="*/ 138180 h 15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380" h="150338">
                  <a:moveTo>
                    <a:pt x="190" y="138180"/>
                  </a:moveTo>
                  <a:cubicBezTo>
                    <a:pt x="-4308" y="148234"/>
                    <a:pt x="72157" y="158024"/>
                    <a:pt x="101790" y="141355"/>
                  </a:cubicBezTo>
                  <a:cubicBezTo>
                    <a:pt x="131423" y="124686"/>
                    <a:pt x="152061" y="61716"/>
                    <a:pt x="177990" y="38168"/>
                  </a:cubicBezTo>
                  <a:cubicBezTo>
                    <a:pt x="203919" y="14620"/>
                    <a:pt x="258423" y="1391"/>
                    <a:pt x="257365" y="68"/>
                  </a:cubicBezTo>
                  <a:cubicBezTo>
                    <a:pt x="256307" y="-1255"/>
                    <a:pt x="193071" y="16736"/>
                    <a:pt x="171640" y="30230"/>
                  </a:cubicBezTo>
                  <a:cubicBezTo>
                    <a:pt x="150209" y="43724"/>
                    <a:pt x="153383" y="62245"/>
                    <a:pt x="128777" y="81030"/>
                  </a:cubicBezTo>
                  <a:cubicBezTo>
                    <a:pt x="104171" y="99815"/>
                    <a:pt x="4688" y="128126"/>
                    <a:pt x="190" y="138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7" name="フリーフォーム: 図形 1716">
              <a:extLst>
                <a:ext uri="{FF2B5EF4-FFF2-40B4-BE49-F238E27FC236}">
                  <a16:creationId xmlns:a16="http://schemas.microsoft.com/office/drawing/2014/main" id="{257CEC7B-DD4B-4946-957B-56AB807110E7}"/>
                </a:ext>
              </a:extLst>
            </p:cNvPr>
            <p:cNvSpPr/>
            <p:nvPr/>
          </p:nvSpPr>
          <p:spPr>
            <a:xfrm>
              <a:off x="8351665" y="6235695"/>
              <a:ext cx="194640" cy="127009"/>
            </a:xfrm>
            <a:custGeom>
              <a:avLst/>
              <a:gdLst>
                <a:gd name="connsiteX0" fmla="*/ 193848 w 194640"/>
                <a:gd name="connsiteY0" fmla="*/ 5 h 127009"/>
                <a:gd name="connsiteX1" fmla="*/ 149398 w 194640"/>
                <a:gd name="connsiteY1" fmla="*/ 58743 h 127009"/>
                <a:gd name="connsiteX2" fmla="*/ 173 w 194640"/>
                <a:gd name="connsiteY2" fmla="*/ 127005 h 127009"/>
                <a:gd name="connsiteX3" fmla="*/ 120823 w 194640"/>
                <a:gd name="connsiteY3" fmla="*/ 61918 h 127009"/>
                <a:gd name="connsiteX4" fmla="*/ 193848 w 194640"/>
                <a:gd name="connsiteY4" fmla="*/ 5 h 12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640" h="127009">
                  <a:moveTo>
                    <a:pt x="193848" y="5"/>
                  </a:moveTo>
                  <a:cubicBezTo>
                    <a:pt x="198611" y="-524"/>
                    <a:pt x="181677" y="37576"/>
                    <a:pt x="149398" y="58743"/>
                  </a:cubicBezTo>
                  <a:cubicBezTo>
                    <a:pt x="117119" y="79910"/>
                    <a:pt x="4935" y="126476"/>
                    <a:pt x="173" y="127005"/>
                  </a:cubicBezTo>
                  <a:cubicBezTo>
                    <a:pt x="-4590" y="127534"/>
                    <a:pt x="90131" y="80968"/>
                    <a:pt x="120823" y="61918"/>
                  </a:cubicBezTo>
                  <a:cubicBezTo>
                    <a:pt x="151515" y="42868"/>
                    <a:pt x="189085" y="534"/>
                    <a:pt x="193848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8" name="フリーフォーム: 図形 1717">
              <a:extLst>
                <a:ext uri="{FF2B5EF4-FFF2-40B4-BE49-F238E27FC236}">
                  <a16:creationId xmlns:a16="http://schemas.microsoft.com/office/drawing/2014/main" id="{F11230B2-3637-401D-9663-E42ACEFE535E}"/>
                </a:ext>
              </a:extLst>
            </p:cNvPr>
            <p:cNvSpPr/>
            <p:nvPr/>
          </p:nvSpPr>
          <p:spPr>
            <a:xfrm>
              <a:off x="8366522" y="6075316"/>
              <a:ext cx="189306" cy="101663"/>
            </a:xfrm>
            <a:custGeom>
              <a:avLst/>
              <a:gdLst>
                <a:gd name="connsiteX0" fmla="*/ 1191 w 189306"/>
                <a:gd name="connsiteY0" fmla="*/ 101647 h 101663"/>
                <a:gd name="connsiteX1" fmla="*/ 59928 w 189306"/>
                <a:gd name="connsiteY1" fmla="*/ 34972 h 101663"/>
                <a:gd name="connsiteX2" fmla="*/ 188516 w 189306"/>
                <a:gd name="connsiteY2" fmla="*/ 47 h 101663"/>
                <a:gd name="connsiteX3" fmla="*/ 109141 w 189306"/>
                <a:gd name="connsiteY3" fmla="*/ 28622 h 101663"/>
                <a:gd name="connsiteX4" fmla="*/ 1191 w 189306"/>
                <a:gd name="connsiteY4" fmla="*/ 101647 h 10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306" h="101663">
                  <a:moveTo>
                    <a:pt x="1191" y="101647"/>
                  </a:moveTo>
                  <a:cubicBezTo>
                    <a:pt x="-7011" y="102705"/>
                    <a:pt x="28707" y="51905"/>
                    <a:pt x="59928" y="34972"/>
                  </a:cubicBezTo>
                  <a:cubicBezTo>
                    <a:pt x="91149" y="18039"/>
                    <a:pt x="180314" y="1105"/>
                    <a:pt x="188516" y="47"/>
                  </a:cubicBezTo>
                  <a:cubicBezTo>
                    <a:pt x="196718" y="-1011"/>
                    <a:pt x="139039" y="15922"/>
                    <a:pt x="109141" y="28622"/>
                  </a:cubicBezTo>
                  <a:cubicBezTo>
                    <a:pt x="79243" y="41322"/>
                    <a:pt x="9393" y="100589"/>
                    <a:pt x="1191" y="1016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9" name="フリーフォーム: 図形 1718">
              <a:extLst>
                <a:ext uri="{FF2B5EF4-FFF2-40B4-BE49-F238E27FC236}">
                  <a16:creationId xmlns:a16="http://schemas.microsoft.com/office/drawing/2014/main" id="{762DBA2F-104E-4E42-8B14-ADA4663BBCB6}"/>
                </a:ext>
              </a:extLst>
            </p:cNvPr>
            <p:cNvSpPr/>
            <p:nvPr/>
          </p:nvSpPr>
          <p:spPr>
            <a:xfrm>
              <a:off x="8524865" y="6013128"/>
              <a:ext cx="195717" cy="109905"/>
            </a:xfrm>
            <a:custGeom>
              <a:avLst/>
              <a:gdLst>
                <a:gd name="connsiteX0" fmla="*/ 10 w 195717"/>
                <a:gd name="connsiteY0" fmla="*/ 109860 h 109905"/>
                <a:gd name="connsiteX1" fmla="*/ 46048 w 195717"/>
                <a:gd name="connsiteY1" fmla="*/ 46360 h 109905"/>
                <a:gd name="connsiteX2" fmla="*/ 165110 w 195717"/>
                <a:gd name="connsiteY2" fmla="*/ 3497 h 109905"/>
                <a:gd name="connsiteX3" fmla="*/ 193685 w 195717"/>
                <a:gd name="connsiteY3" fmla="*/ 5085 h 109905"/>
                <a:gd name="connsiteX4" fmla="*/ 123835 w 195717"/>
                <a:gd name="connsiteY4" fmla="*/ 25722 h 109905"/>
                <a:gd name="connsiteX5" fmla="*/ 49223 w 195717"/>
                <a:gd name="connsiteY5" fmla="*/ 55885 h 109905"/>
                <a:gd name="connsiteX6" fmla="*/ 10 w 195717"/>
                <a:gd name="connsiteY6" fmla="*/ 109860 h 109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717" h="109905">
                  <a:moveTo>
                    <a:pt x="10" y="109860"/>
                  </a:moveTo>
                  <a:cubicBezTo>
                    <a:pt x="-519" y="108273"/>
                    <a:pt x="18531" y="64087"/>
                    <a:pt x="46048" y="46360"/>
                  </a:cubicBezTo>
                  <a:cubicBezTo>
                    <a:pt x="73565" y="28633"/>
                    <a:pt x="140504" y="10376"/>
                    <a:pt x="165110" y="3497"/>
                  </a:cubicBezTo>
                  <a:cubicBezTo>
                    <a:pt x="189716" y="-3382"/>
                    <a:pt x="200564" y="1381"/>
                    <a:pt x="193685" y="5085"/>
                  </a:cubicBezTo>
                  <a:cubicBezTo>
                    <a:pt x="186806" y="8789"/>
                    <a:pt x="147912" y="17255"/>
                    <a:pt x="123835" y="25722"/>
                  </a:cubicBezTo>
                  <a:cubicBezTo>
                    <a:pt x="99758" y="34189"/>
                    <a:pt x="70390" y="40274"/>
                    <a:pt x="49223" y="55885"/>
                  </a:cubicBezTo>
                  <a:cubicBezTo>
                    <a:pt x="28056" y="71496"/>
                    <a:pt x="539" y="111447"/>
                    <a:pt x="10" y="1098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0" name="フリーフォーム: 図形 1719">
              <a:extLst>
                <a:ext uri="{FF2B5EF4-FFF2-40B4-BE49-F238E27FC236}">
                  <a16:creationId xmlns:a16="http://schemas.microsoft.com/office/drawing/2014/main" id="{EC386AFB-154D-4F20-86BD-EC5457383062}"/>
                </a:ext>
              </a:extLst>
            </p:cNvPr>
            <p:cNvSpPr/>
            <p:nvPr/>
          </p:nvSpPr>
          <p:spPr>
            <a:xfrm>
              <a:off x="8556212" y="6122543"/>
              <a:ext cx="221259" cy="109992"/>
            </a:xfrm>
            <a:custGeom>
              <a:avLst/>
              <a:gdLst>
                <a:gd name="connsiteX0" fmla="*/ 221076 w 221259"/>
                <a:gd name="connsiteY0" fmla="*/ 445 h 109992"/>
                <a:gd name="connsiteX1" fmla="*/ 79788 w 221259"/>
                <a:gd name="connsiteY1" fmla="*/ 76645 h 109992"/>
                <a:gd name="connsiteX2" fmla="*/ 413 w 221259"/>
                <a:gd name="connsiteY2" fmla="*/ 109982 h 109992"/>
                <a:gd name="connsiteX3" fmla="*/ 51213 w 221259"/>
                <a:gd name="connsiteY3" fmla="*/ 79820 h 109992"/>
                <a:gd name="connsiteX4" fmla="*/ 108363 w 221259"/>
                <a:gd name="connsiteY4" fmla="*/ 46482 h 109992"/>
                <a:gd name="connsiteX5" fmla="*/ 221076 w 221259"/>
                <a:gd name="connsiteY5" fmla="*/ 445 h 109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259" h="109992">
                  <a:moveTo>
                    <a:pt x="221076" y="445"/>
                  </a:moveTo>
                  <a:cubicBezTo>
                    <a:pt x="216314" y="5472"/>
                    <a:pt x="116565" y="58389"/>
                    <a:pt x="79788" y="76645"/>
                  </a:cubicBezTo>
                  <a:cubicBezTo>
                    <a:pt x="43011" y="94901"/>
                    <a:pt x="5175" y="109453"/>
                    <a:pt x="413" y="109982"/>
                  </a:cubicBezTo>
                  <a:cubicBezTo>
                    <a:pt x="-4350" y="110511"/>
                    <a:pt x="33221" y="90403"/>
                    <a:pt x="51213" y="79820"/>
                  </a:cubicBezTo>
                  <a:cubicBezTo>
                    <a:pt x="69205" y="69237"/>
                    <a:pt x="80317" y="58653"/>
                    <a:pt x="108363" y="46482"/>
                  </a:cubicBezTo>
                  <a:cubicBezTo>
                    <a:pt x="136409" y="34311"/>
                    <a:pt x="225838" y="-4582"/>
                    <a:pt x="221076" y="4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1" name="フリーフォーム: 図形 1720">
              <a:extLst>
                <a:ext uri="{FF2B5EF4-FFF2-40B4-BE49-F238E27FC236}">
                  <a16:creationId xmlns:a16="http://schemas.microsoft.com/office/drawing/2014/main" id="{75072B25-09E9-4D0A-A374-7D741620F5D3}"/>
                </a:ext>
              </a:extLst>
            </p:cNvPr>
            <p:cNvSpPr/>
            <p:nvPr/>
          </p:nvSpPr>
          <p:spPr>
            <a:xfrm>
              <a:off x="8528514" y="6154478"/>
              <a:ext cx="129794" cy="62201"/>
            </a:xfrm>
            <a:custGeom>
              <a:avLst/>
              <a:gdLst>
                <a:gd name="connsiteX0" fmla="*/ 129711 w 129794"/>
                <a:gd name="connsiteY0" fmla="*/ 9785 h 62201"/>
                <a:gd name="connsiteX1" fmla="*/ 24936 w 129794"/>
                <a:gd name="connsiteY1" fmla="*/ 11372 h 62201"/>
                <a:gd name="connsiteX2" fmla="*/ 9061 w 129794"/>
                <a:gd name="connsiteY2" fmla="*/ 62172 h 62201"/>
                <a:gd name="connsiteX3" fmla="*/ 5886 w 129794"/>
                <a:gd name="connsiteY3" fmla="*/ 3435 h 62201"/>
                <a:gd name="connsiteX4" fmla="*/ 129711 w 129794"/>
                <a:gd name="connsiteY4" fmla="*/ 9785 h 62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794" h="62201">
                  <a:moveTo>
                    <a:pt x="129711" y="9785"/>
                  </a:moveTo>
                  <a:cubicBezTo>
                    <a:pt x="132886" y="11108"/>
                    <a:pt x="45044" y="2641"/>
                    <a:pt x="24936" y="11372"/>
                  </a:cubicBezTo>
                  <a:cubicBezTo>
                    <a:pt x="4828" y="20103"/>
                    <a:pt x="12236" y="63495"/>
                    <a:pt x="9061" y="62172"/>
                  </a:cubicBezTo>
                  <a:cubicBezTo>
                    <a:pt x="5886" y="60849"/>
                    <a:pt x="-7608" y="13489"/>
                    <a:pt x="5886" y="3435"/>
                  </a:cubicBezTo>
                  <a:cubicBezTo>
                    <a:pt x="19380" y="-6619"/>
                    <a:pt x="126536" y="8462"/>
                    <a:pt x="129711" y="97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2" name="フリーフォーム: 図形 1721">
              <a:extLst>
                <a:ext uri="{FF2B5EF4-FFF2-40B4-BE49-F238E27FC236}">
                  <a16:creationId xmlns:a16="http://schemas.microsoft.com/office/drawing/2014/main" id="{04BB3AF4-030C-4799-BCD4-B4902CF02F5A}"/>
                </a:ext>
              </a:extLst>
            </p:cNvPr>
            <p:cNvSpPr/>
            <p:nvPr/>
          </p:nvSpPr>
          <p:spPr>
            <a:xfrm>
              <a:off x="8707438" y="6096385"/>
              <a:ext cx="147704" cy="23428"/>
            </a:xfrm>
            <a:custGeom>
              <a:avLst/>
              <a:gdLst>
                <a:gd name="connsiteX0" fmla="*/ 0 w 147704"/>
                <a:gd name="connsiteY0" fmla="*/ 1203 h 23428"/>
                <a:gd name="connsiteX1" fmla="*/ 101600 w 147704"/>
                <a:gd name="connsiteY1" fmla="*/ 23428 h 23428"/>
                <a:gd name="connsiteX2" fmla="*/ 147637 w 147704"/>
                <a:gd name="connsiteY2" fmla="*/ 1203 h 23428"/>
                <a:gd name="connsiteX3" fmla="*/ 112712 w 147704"/>
                <a:gd name="connsiteY3" fmla="*/ 2790 h 23428"/>
                <a:gd name="connsiteX4" fmla="*/ 0 w 147704"/>
                <a:gd name="connsiteY4" fmla="*/ 1203 h 23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704" h="23428">
                  <a:moveTo>
                    <a:pt x="0" y="1203"/>
                  </a:moveTo>
                  <a:cubicBezTo>
                    <a:pt x="38497" y="12315"/>
                    <a:pt x="76994" y="23428"/>
                    <a:pt x="101600" y="23428"/>
                  </a:cubicBezTo>
                  <a:cubicBezTo>
                    <a:pt x="126206" y="23428"/>
                    <a:pt x="145785" y="4643"/>
                    <a:pt x="147637" y="1203"/>
                  </a:cubicBezTo>
                  <a:cubicBezTo>
                    <a:pt x="149489" y="-2237"/>
                    <a:pt x="112712" y="2790"/>
                    <a:pt x="112712" y="2790"/>
                  </a:cubicBezTo>
                  <a:lnTo>
                    <a:pt x="0" y="120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3" name="フリーフォーム: 図形 1722">
              <a:extLst>
                <a:ext uri="{FF2B5EF4-FFF2-40B4-BE49-F238E27FC236}">
                  <a16:creationId xmlns:a16="http://schemas.microsoft.com/office/drawing/2014/main" id="{872E812B-31BB-4D4E-9D69-14C7F931A6BE}"/>
                </a:ext>
              </a:extLst>
            </p:cNvPr>
            <p:cNvSpPr/>
            <p:nvPr/>
          </p:nvSpPr>
          <p:spPr>
            <a:xfrm>
              <a:off x="8676637" y="5970540"/>
              <a:ext cx="310669" cy="83092"/>
            </a:xfrm>
            <a:custGeom>
              <a:avLst/>
              <a:gdLst>
                <a:gd name="connsiteX0" fmla="*/ 2226 w 310669"/>
                <a:gd name="connsiteY0" fmla="*/ 82598 h 83092"/>
                <a:gd name="connsiteX1" fmla="*/ 95888 w 310669"/>
                <a:gd name="connsiteY1" fmla="*/ 34973 h 83092"/>
                <a:gd name="connsiteX2" fmla="*/ 191138 w 310669"/>
                <a:gd name="connsiteY2" fmla="*/ 20685 h 83092"/>
                <a:gd name="connsiteX3" fmla="*/ 307026 w 310669"/>
                <a:gd name="connsiteY3" fmla="*/ 54023 h 83092"/>
                <a:gd name="connsiteX4" fmla="*/ 273688 w 310669"/>
                <a:gd name="connsiteY4" fmla="*/ 27035 h 83092"/>
                <a:gd name="connsiteX5" fmla="*/ 194313 w 310669"/>
                <a:gd name="connsiteY5" fmla="*/ 1635 h 83092"/>
                <a:gd name="connsiteX6" fmla="*/ 2226 w 310669"/>
                <a:gd name="connsiteY6" fmla="*/ 82598 h 83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0669" h="83092">
                  <a:moveTo>
                    <a:pt x="2226" y="82598"/>
                  </a:moveTo>
                  <a:cubicBezTo>
                    <a:pt x="-14178" y="88154"/>
                    <a:pt x="64403" y="45292"/>
                    <a:pt x="95888" y="34973"/>
                  </a:cubicBezTo>
                  <a:cubicBezTo>
                    <a:pt x="127373" y="24654"/>
                    <a:pt x="155948" y="17510"/>
                    <a:pt x="191138" y="20685"/>
                  </a:cubicBezTo>
                  <a:cubicBezTo>
                    <a:pt x="226328" y="23860"/>
                    <a:pt x="293268" y="52965"/>
                    <a:pt x="307026" y="54023"/>
                  </a:cubicBezTo>
                  <a:cubicBezTo>
                    <a:pt x="320784" y="55081"/>
                    <a:pt x="292474" y="35766"/>
                    <a:pt x="273688" y="27035"/>
                  </a:cubicBezTo>
                  <a:cubicBezTo>
                    <a:pt x="254903" y="18304"/>
                    <a:pt x="239821" y="-6567"/>
                    <a:pt x="194313" y="1635"/>
                  </a:cubicBezTo>
                  <a:cubicBezTo>
                    <a:pt x="148805" y="9837"/>
                    <a:pt x="18630" y="77042"/>
                    <a:pt x="2226" y="825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4" name="フリーフォーム: 図形 1723">
              <a:extLst>
                <a:ext uri="{FF2B5EF4-FFF2-40B4-BE49-F238E27FC236}">
                  <a16:creationId xmlns:a16="http://schemas.microsoft.com/office/drawing/2014/main" id="{454A067C-95B6-4D07-9AFF-294781759484}"/>
                </a:ext>
              </a:extLst>
            </p:cNvPr>
            <p:cNvSpPr/>
            <p:nvPr/>
          </p:nvSpPr>
          <p:spPr>
            <a:xfrm>
              <a:off x="8828852" y="6015034"/>
              <a:ext cx="178907" cy="85742"/>
            </a:xfrm>
            <a:custGeom>
              <a:avLst/>
              <a:gdLst>
                <a:gd name="connsiteX0" fmla="*/ 178623 w 178907"/>
                <a:gd name="connsiteY0" fmla="*/ 4 h 85742"/>
                <a:gd name="connsiteX1" fmla="*/ 77023 w 178907"/>
                <a:gd name="connsiteY1" fmla="*/ 17466 h 85742"/>
                <a:gd name="connsiteX2" fmla="*/ 45273 w 178907"/>
                <a:gd name="connsiteY2" fmla="*/ 34929 h 85742"/>
                <a:gd name="connsiteX3" fmla="*/ 823 w 178907"/>
                <a:gd name="connsiteY3" fmla="*/ 85729 h 85742"/>
                <a:gd name="connsiteX4" fmla="*/ 18286 w 178907"/>
                <a:gd name="connsiteY4" fmla="*/ 39691 h 85742"/>
                <a:gd name="connsiteX5" fmla="*/ 42098 w 178907"/>
                <a:gd name="connsiteY5" fmla="*/ 19054 h 85742"/>
                <a:gd name="connsiteX6" fmla="*/ 178623 w 178907"/>
                <a:gd name="connsiteY6" fmla="*/ 4 h 85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907" h="85742">
                  <a:moveTo>
                    <a:pt x="178623" y="4"/>
                  </a:moveTo>
                  <a:cubicBezTo>
                    <a:pt x="184444" y="-261"/>
                    <a:pt x="99248" y="11645"/>
                    <a:pt x="77023" y="17466"/>
                  </a:cubicBezTo>
                  <a:cubicBezTo>
                    <a:pt x="54798" y="23287"/>
                    <a:pt x="57973" y="23552"/>
                    <a:pt x="45273" y="34929"/>
                  </a:cubicBezTo>
                  <a:cubicBezTo>
                    <a:pt x="32573" y="46306"/>
                    <a:pt x="5321" y="84935"/>
                    <a:pt x="823" y="85729"/>
                  </a:cubicBezTo>
                  <a:cubicBezTo>
                    <a:pt x="-3675" y="86523"/>
                    <a:pt x="11407" y="50803"/>
                    <a:pt x="18286" y="39691"/>
                  </a:cubicBezTo>
                  <a:cubicBezTo>
                    <a:pt x="25165" y="28579"/>
                    <a:pt x="18286" y="24610"/>
                    <a:pt x="42098" y="19054"/>
                  </a:cubicBezTo>
                  <a:cubicBezTo>
                    <a:pt x="65910" y="13498"/>
                    <a:pt x="172802" y="269"/>
                    <a:pt x="178623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5" name="フリーフォーム: 図形 1724">
              <a:extLst>
                <a:ext uri="{FF2B5EF4-FFF2-40B4-BE49-F238E27FC236}">
                  <a16:creationId xmlns:a16="http://schemas.microsoft.com/office/drawing/2014/main" id="{5D041E34-B641-40B7-A0DA-719AC0B98D96}"/>
                </a:ext>
              </a:extLst>
            </p:cNvPr>
            <p:cNvSpPr/>
            <p:nvPr/>
          </p:nvSpPr>
          <p:spPr>
            <a:xfrm>
              <a:off x="8807266" y="6024559"/>
              <a:ext cx="205318" cy="73134"/>
            </a:xfrm>
            <a:custGeom>
              <a:avLst/>
              <a:gdLst>
                <a:gd name="connsiteX0" fmla="*/ 204972 w 205318"/>
                <a:gd name="connsiteY0" fmla="*/ 4 h 73134"/>
                <a:gd name="connsiteX1" fmla="*/ 135122 w 205318"/>
                <a:gd name="connsiteY1" fmla="*/ 60329 h 73134"/>
                <a:gd name="connsiteX2" fmla="*/ 184 w 205318"/>
                <a:gd name="connsiteY2" fmla="*/ 73029 h 73134"/>
                <a:gd name="connsiteX3" fmla="*/ 108134 w 205318"/>
                <a:gd name="connsiteY3" fmla="*/ 57154 h 73134"/>
                <a:gd name="connsiteX4" fmla="*/ 204972 w 205318"/>
                <a:gd name="connsiteY4" fmla="*/ 4 h 7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318" h="73134">
                  <a:moveTo>
                    <a:pt x="204972" y="4"/>
                  </a:moveTo>
                  <a:cubicBezTo>
                    <a:pt x="209470" y="533"/>
                    <a:pt x="169253" y="48158"/>
                    <a:pt x="135122" y="60329"/>
                  </a:cubicBezTo>
                  <a:cubicBezTo>
                    <a:pt x="100991" y="72500"/>
                    <a:pt x="4682" y="73558"/>
                    <a:pt x="184" y="73029"/>
                  </a:cubicBezTo>
                  <a:cubicBezTo>
                    <a:pt x="-4314" y="72500"/>
                    <a:pt x="74797" y="68266"/>
                    <a:pt x="108134" y="57154"/>
                  </a:cubicBezTo>
                  <a:cubicBezTo>
                    <a:pt x="141471" y="46042"/>
                    <a:pt x="200474" y="-525"/>
                    <a:pt x="204972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6" name="フリーフォーム: 図形 1725">
              <a:extLst>
                <a:ext uri="{FF2B5EF4-FFF2-40B4-BE49-F238E27FC236}">
                  <a16:creationId xmlns:a16="http://schemas.microsoft.com/office/drawing/2014/main" id="{DAB82B29-4064-4FE6-BF6B-FC8D7296B8DF}"/>
                </a:ext>
              </a:extLst>
            </p:cNvPr>
            <p:cNvSpPr/>
            <p:nvPr/>
          </p:nvSpPr>
          <p:spPr>
            <a:xfrm>
              <a:off x="7907331" y="6370575"/>
              <a:ext cx="142896" cy="81135"/>
            </a:xfrm>
            <a:custGeom>
              <a:avLst/>
              <a:gdLst>
                <a:gd name="connsiteX0" fmla="*/ 142882 w 142896"/>
                <a:gd name="connsiteY0" fmla="*/ 63 h 81135"/>
                <a:gd name="connsiteX1" fmla="*/ 82557 w 142896"/>
                <a:gd name="connsiteY1" fmla="*/ 73088 h 81135"/>
                <a:gd name="connsiteX2" fmla="*/ 7 w 142896"/>
                <a:gd name="connsiteY2" fmla="*/ 77850 h 81135"/>
                <a:gd name="connsiteX3" fmla="*/ 87319 w 142896"/>
                <a:gd name="connsiteY3" fmla="*/ 60388 h 81135"/>
                <a:gd name="connsiteX4" fmla="*/ 142882 w 142896"/>
                <a:gd name="connsiteY4" fmla="*/ 63 h 8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96" h="81135">
                  <a:moveTo>
                    <a:pt x="142882" y="63"/>
                  </a:moveTo>
                  <a:cubicBezTo>
                    <a:pt x="142088" y="2180"/>
                    <a:pt x="106369" y="60124"/>
                    <a:pt x="82557" y="73088"/>
                  </a:cubicBezTo>
                  <a:cubicBezTo>
                    <a:pt x="58745" y="86052"/>
                    <a:pt x="-787" y="79967"/>
                    <a:pt x="7" y="77850"/>
                  </a:cubicBezTo>
                  <a:cubicBezTo>
                    <a:pt x="801" y="75733"/>
                    <a:pt x="64036" y="71236"/>
                    <a:pt x="87319" y="60388"/>
                  </a:cubicBezTo>
                  <a:cubicBezTo>
                    <a:pt x="110602" y="49540"/>
                    <a:pt x="143676" y="-2054"/>
                    <a:pt x="142882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7" name="フリーフォーム: 図形 1726">
              <a:extLst>
                <a:ext uri="{FF2B5EF4-FFF2-40B4-BE49-F238E27FC236}">
                  <a16:creationId xmlns:a16="http://schemas.microsoft.com/office/drawing/2014/main" id="{DAC0F9BE-5800-4D04-B50B-18D6650C9B00}"/>
                </a:ext>
              </a:extLst>
            </p:cNvPr>
            <p:cNvSpPr/>
            <p:nvPr/>
          </p:nvSpPr>
          <p:spPr>
            <a:xfrm>
              <a:off x="8326436" y="5609070"/>
              <a:ext cx="193738" cy="44123"/>
            </a:xfrm>
            <a:custGeom>
              <a:avLst/>
              <a:gdLst>
                <a:gd name="connsiteX0" fmla="*/ 2 w 193738"/>
                <a:gd name="connsiteY0" fmla="*/ 44018 h 44123"/>
                <a:gd name="connsiteX1" fmla="*/ 122239 w 193738"/>
                <a:gd name="connsiteY1" fmla="*/ 1155 h 44123"/>
                <a:gd name="connsiteX2" fmla="*/ 155577 w 193738"/>
                <a:gd name="connsiteY2" fmla="*/ 13855 h 44123"/>
                <a:gd name="connsiteX3" fmla="*/ 180977 w 193738"/>
                <a:gd name="connsiteY3" fmla="*/ 31318 h 44123"/>
                <a:gd name="connsiteX4" fmla="*/ 190502 w 193738"/>
                <a:gd name="connsiteY4" fmla="*/ 39255 h 44123"/>
                <a:gd name="connsiteX5" fmla="*/ 125414 w 193738"/>
                <a:gd name="connsiteY5" fmla="*/ 13855 h 44123"/>
                <a:gd name="connsiteX6" fmla="*/ 2 w 193738"/>
                <a:gd name="connsiteY6" fmla="*/ 44018 h 44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738" h="44123">
                  <a:moveTo>
                    <a:pt x="2" y="44018"/>
                  </a:moveTo>
                  <a:cubicBezTo>
                    <a:pt x="-527" y="41901"/>
                    <a:pt x="96310" y="6182"/>
                    <a:pt x="122239" y="1155"/>
                  </a:cubicBezTo>
                  <a:cubicBezTo>
                    <a:pt x="148168" y="-3872"/>
                    <a:pt x="145787" y="8828"/>
                    <a:pt x="155577" y="13855"/>
                  </a:cubicBezTo>
                  <a:cubicBezTo>
                    <a:pt x="165367" y="18882"/>
                    <a:pt x="175156" y="27085"/>
                    <a:pt x="180977" y="31318"/>
                  </a:cubicBezTo>
                  <a:cubicBezTo>
                    <a:pt x="186798" y="35551"/>
                    <a:pt x="199762" y="42165"/>
                    <a:pt x="190502" y="39255"/>
                  </a:cubicBezTo>
                  <a:cubicBezTo>
                    <a:pt x="181242" y="36345"/>
                    <a:pt x="156370" y="12003"/>
                    <a:pt x="125414" y="13855"/>
                  </a:cubicBezTo>
                  <a:cubicBezTo>
                    <a:pt x="94458" y="15707"/>
                    <a:pt x="531" y="46135"/>
                    <a:pt x="2" y="440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8" name="フリーフォーム: 図形 1727">
              <a:extLst>
                <a:ext uri="{FF2B5EF4-FFF2-40B4-BE49-F238E27FC236}">
                  <a16:creationId xmlns:a16="http://schemas.microsoft.com/office/drawing/2014/main" id="{CA4C180D-ED3E-42BE-953A-3B8D9C147BD9}"/>
                </a:ext>
              </a:extLst>
            </p:cNvPr>
            <p:cNvSpPr/>
            <p:nvPr/>
          </p:nvSpPr>
          <p:spPr>
            <a:xfrm>
              <a:off x="8479042" y="5651196"/>
              <a:ext cx="47427" cy="66729"/>
            </a:xfrm>
            <a:custGeom>
              <a:avLst/>
              <a:gdLst>
                <a:gd name="connsiteX0" fmla="*/ 47421 w 47427"/>
                <a:gd name="connsiteY0" fmla="*/ 304 h 66729"/>
                <a:gd name="connsiteX1" fmla="*/ 6146 w 47427"/>
                <a:gd name="connsiteY1" fmla="*/ 65392 h 66729"/>
                <a:gd name="connsiteX2" fmla="*/ 2971 w 47427"/>
                <a:gd name="connsiteY2" fmla="*/ 41579 h 66729"/>
                <a:gd name="connsiteX3" fmla="*/ 47421 w 47427"/>
                <a:gd name="connsiteY3" fmla="*/ 304 h 66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427" h="66729">
                  <a:moveTo>
                    <a:pt x="47421" y="304"/>
                  </a:moveTo>
                  <a:cubicBezTo>
                    <a:pt x="47950" y="4273"/>
                    <a:pt x="13554" y="58513"/>
                    <a:pt x="6146" y="65392"/>
                  </a:cubicBezTo>
                  <a:cubicBezTo>
                    <a:pt x="-1262" y="72271"/>
                    <a:pt x="-1527" y="50839"/>
                    <a:pt x="2971" y="41579"/>
                  </a:cubicBezTo>
                  <a:cubicBezTo>
                    <a:pt x="7469" y="32319"/>
                    <a:pt x="46892" y="-3665"/>
                    <a:pt x="47421" y="3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9" name="フリーフォーム: 図形 1728">
              <a:extLst>
                <a:ext uri="{FF2B5EF4-FFF2-40B4-BE49-F238E27FC236}">
                  <a16:creationId xmlns:a16="http://schemas.microsoft.com/office/drawing/2014/main" id="{F906F682-11FE-422B-93C5-65185BA4840B}"/>
                </a:ext>
              </a:extLst>
            </p:cNvPr>
            <p:cNvSpPr/>
            <p:nvPr/>
          </p:nvSpPr>
          <p:spPr>
            <a:xfrm>
              <a:off x="8413674" y="5595924"/>
              <a:ext cx="116316" cy="57191"/>
            </a:xfrm>
            <a:custGeom>
              <a:avLst/>
              <a:gdLst>
                <a:gd name="connsiteX0" fmla="*/ 76 w 116316"/>
                <a:gd name="connsiteY0" fmla="*/ 15889 h 57191"/>
                <a:gd name="connsiteX1" fmla="*/ 82626 w 116316"/>
                <a:gd name="connsiteY1" fmla="*/ 14 h 57191"/>
                <a:gd name="connsiteX2" fmla="*/ 108026 w 116316"/>
                <a:gd name="connsiteY2" fmla="*/ 19064 h 57191"/>
                <a:gd name="connsiteX3" fmla="*/ 115964 w 116316"/>
                <a:gd name="connsiteY3" fmla="*/ 57164 h 57191"/>
                <a:gd name="connsiteX4" fmla="*/ 98501 w 116316"/>
                <a:gd name="connsiteY4" fmla="*/ 12714 h 57191"/>
                <a:gd name="connsiteX5" fmla="*/ 76 w 116316"/>
                <a:gd name="connsiteY5" fmla="*/ 15889 h 5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316" h="57191">
                  <a:moveTo>
                    <a:pt x="76" y="15889"/>
                  </a:moveTo>
                  <a:cubicBezTo>
                    <a:pt x="-2570" y="13772"/>
                    <a:pt x="64634" y="-515"/>
                    <a:pt x="82626" y="14"/>
                  </a:cubicBezTo>
                  <a:cubicBezTo>
                    <a:pt x="100618" y="543"/>
                    <a:pt x="102470" y="9539"/>
                    <a:pt x="108026" y="19064"/>
                  </a:cubicBezTo>
                  <a:cubicBezTo>
                    <a:pt x="113582" y="28589"/>
                    <a:pt x="117552" y="58222"/>
                    <a:pt x="115964" y="57164"/>
                  </a:cubicBezTo>
                  <a:cubicBezTo>
                    <a:pt x="114376" y="56106"/>
                    <a:pt x="114111" y="19593"/>
                    <a:pt x="98501" y="12714"/>
                  </a:cubicBezTo>
                  <a:cubicBezTo>
                    <a:pt x="82891" y="5835"/>
                    <a:pt x="2722" y="18006"/>
                    <a:pt x="76" y="158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0" name="フリーフォーム: 図形 1729">
              <a:extLst>
                <a:ext uri="{FF2B5EF4-FFF2-40B4-BE49-F238E27FC236}">
                  <a16:creationId xmlns:a16="http://schemas.microsoft.com/office/drawing/2014/main" id="{13DE2B6A-C577-4953-AABF-05EAD4AC4E0F}"/>
                </a:ext>
              </a:extLst>
            </p:cNvPr>
            <p:cNvSpPr/>
            <p:nvPr/>
          </p:nvSpPr>
          <p:spPr>
            <a:xfrm>
              <a:off x="6721475" y="5283200"/>
              <a:ext cx="420253" cy="159739"/>
            </a:xfrm>
            <a:custGeom>
              <a:avLst/>
              <a:gdLst>
                <a:gd name="connsiteX0" fmla="*/ 0 w 420253"/>
                <a:gd name="connsiteY0" fmla="*/ 0 h 159739"/>
                <a:gd name="connsiteX1" fmla="*/ 182563 w 420253"/>
                <a:gd name="connsiteY1" fmla="*/ 71438 h 159739"/>
                <a:gd name="connsiteX2" fmla="*/ 412750 w 420253"/>
                <a:gd name="connsiteY2" fmla="*/ 157163 h 159739"/>
                <a:gd name="connsiteX3" fmla="*/ 355600 w 420253"/>
                <a:gd name="connsiteY3" fmla="*/ 133350 h 159739"/>
                <a:gd name="connsiteX4" fmla="*/ 268288 w 420253"/>
                <a:gd name="connsiteY4" fmla="*/ 92075 h 159739"/>
                <a:gd name="connsiteX5" fmla="*/ 233363 w 420253"/>
                <a:gd name="connsiteY5" fmla="*/ 73025 h 159739"/>
                <a:gd name="connsiteX6" fmla="*/ 0 w 420253"/>
                <a:gd name="connsiteY6" fmla="*/ 0 h 15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0253" h="159739">
                  <a:moveTo>
                    <a:pt x="0" y="0"/>
                  </a:moveTo>
                  <a:lnTo>
                    <a:pt x="182563" y="71438"/>
                  </a:lnTo>
                  <a:lnTo>
                    <a:pt x="412750" y="157163"/>
                  </a:lnTo>
                  <a:cubicBezTo>
                    <a:pt x="441589" y="167482"/>
                    <a:pt x="379677" y="144198"/>
                    <a:pt x="355600" y="133350"/>
                  </a:cubicBezTo>
                  <a:cubicBezTo>
                    <a:pt x="331523" y="122502"/>
                    <a:pt x="288661" y="102129"/>
                    <a:pt x="268288" y="92075"/>
                  </a:cubicBezTo>
                  <a:cubicBezTo>
                    <a:pt x="247915" y="82021"/>
                    <a:pt x="278078" y="88106"/>
                    <a:pt x="233363" y="73025"/>
                  </a:cubicBezTo>
                  <a:cubicBezTo>
                    <a:pt x="188648" y="57944"/>
                    <a:pt x="94324" y="29766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1" name="フリーフォーム: 図形 1730">
              <a:extLst>
                <a:ext uri="{FF2B5EF4-FFF2-40B4-BE49-F238E27FC236}">
                  <a16:creationId xmlns:a16="http://schemas.microsoft.com/office/drawing/2014/main" id="{0AD80E96-B8DF-45C1-853B-B1FBF288E0DA}"/>
                </a:ext>
              </a:extLst>
            </p:cNvPr>
            <p:cNvSpPr/>
            <p:nvPr/>
          </p:nvSpPr>
          <p:spPr>
            <a:xfrm>
              <a:off x="6688980" y="5185733"/>
              <a:ext cx="49959" cy="102890"/>
            </a:xfrm>
            <a:custGeom>
              <a:avLst/>
              <a:gdLst>
                <a:gd name="connsiteX0" fmla="*/ 49958 w 49959"/>
                <a:gd name="connsiteY0" fmla="*/ 630 h 102890"/>
                <a:gd name="connsiteX1" fmla="*/ 3920 w 49959"/>
                <a:gd name="connsiteY1" fmla="*/ 38730 h 102890"/>
                <a:gd name="connsiteX2" fmla="*/ 2333 w 49959"/>
                <a:gd name="connsiteY2" fmla="*/ 102230 h 102890"/>
                <a:gd name="connsiteX3" fmla="*/ 2333 w 49959"/>
                <a:gd name="connsiteY3" fmla="*/ 68892 h 102890"/>
                <a:gd name="connsiteX4" fmla="*/ 49958 w 49959"/>
                <a:gd name="connsiteY4" fmla="*/ 630 h 102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59" h="102890">
                  <a:moveTo>
                    <a:pt x="49958" y="630"/>
                  </a:moveTo>
                  <a:cubicBezTo>
                    <a:pt x="50223" y="-4397"/>
                    <a:pt x="11857" y="21797"/>
                    <a:pt x="3920" y="38730"/>
                  </a:cubicBezTo>
                  <a:cubicBezTo>
                    <a:pt x="-4017" y="55663"/>
                    <a:pt x="2597" y="97203"/>
                    <a:pt x="2333" y="102230"/>
                  </a:cubicBezTo>
                  <a:cubicBezTo>
                    <a:pt x="2068" y="107257"/>
                    <a:pt x="-1900" y="82386"/>
                    <a:pt x="2333" y="68892"/>
                  </a:cubicBezTo>
                  <a:cubicBezTo>
                    <a:pt x="6566" y="55398"/>
                    <a:pt x="49693" y="5657"/>
                    <a:pt x="49958" y="6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2" name="フリーフォーム: 図形 1731">
              <a:extLst>
                <a:ext uri="{FF2B5EF4-FFF2-40B4-BE49-F238E27FC236}">
                  <a16:creationId xmlns:a16="http://schemas.microsoft.com/office/drawing/2014/main" id="{57C081F8-C03C-49DA-82D6-01805C27048B}"/>
                </a:ext>
              </a:extLst>
            </p:cNvPr>
            <p:cNvSpPr/>
            <p:nvPr/>
          </p:nvSpPr>
          <p:spPr>
            <a:xfrm>
              <a:off x="6699155" y="5190914"/>
              <a:ext cx="65333" cy="105255"/>
            </a:xfrm>
            <a:custGeom>
              <a:avLst/>
              <a:gdLst>
                <a:gd name="connsiteX0" fmla="*/ 65183 w 65333"/>
                <a:gd name="connsiteY0" fmla="*/ 211 h 105255"/>
                <a:gd name="connsiteX1" fmla="*/ 19145 w 65333"/>
                <a:gd name="connsiteY1" fmla="*/ 47836 h 105255"/>
                <a:gd name="connsiteX2" fmla="*/ 12795 w 65333"/>
                <a:gd name="connsiteY2" fmla="*/ 104986 h 105255"/>
                <a:gd name="connsiteX3" fmla="*/ 1683 w 65333"/>
                <a:gd name="connsiteY3" fmla="*/ 66886 h 105255"/>
                <a:gd name="connsiteX4" fmla="*/ 65183 w 65333"/>
                <a:gd name="connsiteY4" fmla="*/ 211 h 105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333" h="105255">
                  <a:moveTo>
                    <a:pt x="65183" y="211"/>
                  </a:moveTo>
                  <a:cubicBezTo>
                    <a:pt x="68093" y="-2964"/>
                    <a:pt x="27876" y="30374"/>
                    <a:pt x="19145" y="47836"/>
                  </a:cubicBezTo>
                  <a:cubicBezTo>
                    <a:pt x="10414" y="65298"/>
                    <a:pt x="15705" y="101811"/>
                    <a:pt x="12795" y="104986"/>
                  </a:cubicBezTo>
                  <a:cubicBezTo>
                    <a:pt x="9885" y="108161"/>
                    <a:pt x="-4932" y="82496"/>
                    <a:pt x="1683" y="66886"/>
                  </a:cubicBezTo>
                  <a:cubicBezTo>
                    <a:pt x="8298" y="51276"/>
                    <a:pt x="62273" y="3386"/>
                    <a:pt x="65183" y="2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3" name="フリーフォーム: 図形 1732">
              <a:extLst>
                <a:ext uri="{FF2B5EF4-FFF2-40B4-BE49-F238E27FC236}">
                  <a16:creationId xmlns:a16="http://schemas.microsoft.com/office/drawing/2014/main" id="{DEE41371-6E5B-44C6-AFE8-C167061CCA8C}"/>
                </a:ext>
              </a:extLst>
            </p:cNvPr>
            <p:cNvSpPr/>
            <p:nvPr/>
          </p:nvSpPr>
          <p:spPr>
            <a:xfrm>
              <a:off x="6730608" y="5222340"/>
              <a:ext cx="455276" cy="119663"/>
            </a:xfrm>
            <a:custGeom>
              <a:avLst/>
              <a:gdLst>
                <a:gd name="connsiteX0" fmla="*/ 5155 w 455276"/>
                <a:gd name="connsiteY0" fmla="*/ 535 h 119663"/>
                <a:gd name="connsiteX1" fmla="*/ 438542 w 455276"/>
                <a:gd name="connsiteY1" fmla="*/ 113248 h 119663"/>
                <a:gd name="connsiteX2" fmla="*/ 351230 w 455276"/>
                <a:gd name="connsiteY2" fmla="*/ 102135 h 119663"/>
                <a:gd name="connsiteX3" fmla="*/ 209942 w 455276"/>
                <a:gd name="connsiteY3" fmla="*/ 71973 h 119663"/>
                <a:gd name="connsiteX4" fmla="*/ 5155 w 455276"/>
                <a:gd name="connsiteY4" fmla="*/ 535 h 11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276" h="119663">
                  <a:moveTo>
                    <a:pt x="5155" y="535"/>
                  </a:moveTo>
                  <a:cubicBezTo>
                    <a:pt x="43255" y="7414"/>
                    <a:pt x="380863" y="96315"/>
                    <a:pt x="438542" y="113248"/>
                  </a:cubicBezTo>
                  <a:cubicBezTo>
                    <a:pt x="496221" y="130181"/>
                    <a:pt x="389330" y="109014"/>
                    <a:pt x="351230" y="102135"/>
                  </a:cubicBezTo>
                  <a:cubicBezTo>
                    <a:pt x="313130" y="95256"/>
                    <a:pt x="269209" y="88906"/>
                    <a:pt x="209942" y="71973"/>
                  </a:cubicBezTo>
                  <a:cubicBezTo>
                    <a:pt x="150675" y="55040"/>
                    <a:pt x="-32945" y="-6344"/>
                    <a:pt x="5155" y="5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4" name="フリーフォーム: 図形 1733">
              <a:extLst>
                <a:ext uri="{FF2B5EF4-FFF2-40B4-BE49-F238E27FC236}">
                  <a16:creationId xmlns:a16="http://schemas.microsoft.com/office/drawing/2014/main" id="{3F224276-05BC-4A18-8D07-9734240D33F9}"/>
                </a:ext>
              </a:extLst>
            </p:cNvPr>
            <p:cNvSpPr/>
            <p:nvPr/>
          </p:nvSpPr>
          <p:spPr>
            <a:xfrm>
              <a:off x="6735763" y="5249863"/>
              <a:ext cx="386472" cy="123946"/>
            </a:xfrm>
            <a:custGeom>
              <a:avLst/>
              <a:gdLst>
                <a:gd name="connsiteX0" fmla="*/ 0 w 386472"/>
                <a:gd name="connsiteY0" fmla="*/ 0 h 123946"/>
                <a:gd name="connsiteX1" fmla="*/ 250825 w 386472"/>
                <a:gd name="connsiteY1" fmla="*/ 87312 h 123946"/>
                <a:gd name="connsiteX2" fmla="*/ 384175 w 386472"/>
                <a:gd name="connsiteY2" fmla="*/ 123825 h 123946"/>
                <a:gd name="connsiteX3" fmla="*/ 330200 w 386472"/>
                <a:gd name="connsiteY3" fmla="*/ 98425 h 123946"/>
                <a:gd name="connsiteX4" fmla="*/ 265112 w 386472"/>
                <a:gd name="connsiteY4" fmla="*/ 79375 h 123946"/>
                <a:gd name="connsiteX5" fmla="*/ 0 w 386472"/>
                <a:gd name="connsiteY5" fmla="*/ 0 h 12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6472" h="123946">
                  <a:moveTo>
                    <a:pt x="0" y="0"/>
                  </a:moveTo>
                  <a:lnTo>
                    <a:pt x="250825" y="87312"/>
                  </a:lnTo>
                  <a:cubicBezTo>
                    <a:pt x="314854" y="107949"/>
                    <a:pt x="370946" y="121973"/>
                    <a:pt x="384175" y="123825"/>
                  </a:cubicBezTo>
                  <a:cubicBezTo>
                    <a:pt x="397404" y="125677"/>
                    <a:pt x="350044" y="105833"/>
                    <a:pt x="330200" y="98425"/>
                  </a:cubicBezTo>
                  <a:cubicBezTo>
                    <a:pt x="310356" y="91017"/>
                    <a:pt x="265112" y="79375"/>
                    <a:pt x="265112" y="7937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5" name="フリーフォーム: 図形 1734">
              <a:extLst>
                <a:ext uri="{FF2B5EF4-FFF2-40B4-BE49-F238E27FC236}">
                  <a16:creationId xmlns:a16="http://schemas.microsoft.com/office/drawing/2014/main" id="{8F8A6487-8815-4027-96AF-FBBA64D4DF8F}"/>
                </a:ext>
              </a:extLst>
            </p:cNvPr>
            <p:cNvSpPr/>
            <p:nvPr/>
          </p:nvSpPr>
          <p:spPr>
            <a:xfrm>
              <a:off x="7110543" y="5333820"/>
              <a:ext cx="65019" cy="115196"/>
            </a:xfrm>
            <a:custGeom>
              <a:avLst/>
              <a:gdLst>
                <a:gd name="connsiteX0" fmla="*/ 64957 w 65019"/>
                <a:gd name="connsiteY0" fmla="*/ 180 h 115196"/>
                <a:gd name="connsiteX1" fmla="*/ 20507 w 65019"/>
                <a:gd name="connsiteY1" fmla="*/ 57330 h 115196"/>
                <a:gd name="connsiteX2" fmla="*/ 26857 w 65019"/>
                <a:gd name="connsiteY2" fmla="*/ 106543 h 115196"/>
                <a:gd name="connsiteX3" fmla="*/ 30032 w 65019"/>
                <a:gd name="connsiteY3" fmla="*/ 111305 h 115196"/>
                <a:gd name="connsiteX4" fmla="*/ 1457 w 65019"/>
                <a:gd name="connsiteY4" fmla="*/ 65268 h 115196"/>
                <a:gd name="connsiteX5" fmla="*/ 9395 w 65019"/>
                <a:gd name="connsiteY5" fmla="*/ 39868 h 115196"/>
                <a:gd name="connsiteX6" fmla="*/ 64957 w 65019"/>
                <a:gd name="connsiteY6" fmla="*/ 180 h 1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019" h="115196">
                  <a:moveTo>
                    <a:pt x="64957" y="180"/>
                  </a:moveTo>
                  <a:cubicBezTo>
                    <a:pt x="66809" y="3090"/>
                    <a:pt x="26857" y="39603"/>
                    <a:pt x="20507" y="57330"/>
                  </a:cubicBezTo>
                  <a:cubicBezTo>
                    <a:pt x="14157" y="75057"/>
                    <a:pt x="25270" y="97547"/>
                    <a:pt x="26857" y="106543"/>
                  </a:cubicBezTo>
                  <a:cubicBezTo>
                    <a:pt x="28444" y="115539"/>
                    <a:pt x="34265" y="118184"/>
                    <a:pt x="30032" y="111305"/>
                  </a:cubicBezTo>
                  <a:cubicBezTo>
                    <a:pt x="25799" y="104426"/>
                    <a:pt x="4896" y="77174"/>
                    <a:pt x="1457" y="65268"/>
                  </a:cubicBezTo>
                  <a:cubicBezTo>
                    <a:pt x="-1982" y="53362"/>
                    <a:pt x="664" y="49393"/>
                    <a:pt x="9395" y="39868"/>
                  </a:cubicBezTo>
                  <a:cubicBezTo>
                    <a:pt x="18126" y="30343"/>
                    <a:pt x="63105" y="-2730"/>
                    <a:pt x="64957" y="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6" name="フリーフォーム: 図形 1735">
              <a:extLst>
                <a:ext uri="{FF2B5EF4-FFF2-40B4-BE49-F238E27FC236}">
                  <a16:creationId xmlns:a16="http://schemas.microsoft.com/office/drawing/2014/main" id="{B6DE180E-85BB-4DCB-9978-3EF03A0D8EA6}"/>
                </a:ext>
              </a:extLst>
            </p:cNvPr>
            <p:cNvSpPr/>
            <p:nvPr/>
          </p:nvSpPr>
          <p:spPr>
            <a:xfrm>
              <a:off x="7148558" y="5332412"/>
              <a:ext cx="44447" cy="115889"/>
            </a:xfrm>
            <a:custGeom>
              <a:avLst/>
              <a:gdLst>
                <a:gd name="connsiteX0" fmla="*/ 44405 w 44447"/>
                <a:gd name="connsiteY0" fmla="*/ 1 h 115889"/>
                <a:gd name="connsiteX1" fmla="*/ 1542 w 44447"/>
                <a:gd name="connsiteY1" fmla="*/ 55563 h 115889"/>
                <a:gd name="connsiteX2" fmla="*/ 9480 w 44447"/>
                <a:gd name="connsiteY2" fmla="*/ 115888 h 115889"/>
                <a:gd name="connsiteX3" fmla="*/ 9480 w 44447"/>
                <a:gd name="connsiteY3" fmla="*/ 57151 h 115889"/>
                <a:gd name="connsiteX4" fmla="*/ 44405 w 44447"/>
                <a:gd name="connsiteY4" fmla="*/ 1 h 115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47" h="115889">
                  <a:moveTo>
                    <a:pt x="44405" y="1"/>
                  </a:moveTo>
                  <a:cubicBezTo>
                    <a:pt x="43082" y="-264"/>
                    <a:pt x="7363" y="36249"/>
                    <a:pt x="1542" y="55563"/>
                  </a:cubicBezTo>
                  <a:cubicBezTo>
                    <a:pt x="-4279" y="74878"/>
                    <a:pt x="8157" y="115623"/>
                    <a:pt x="9480" y="115888"/>
                  </a:cubicBezTo>
                  <a:cubicBezTo>
                    <a:pt x="10803" y="116153"/>
                    <a:pt x="3130" y="74878"/>
                    <a:pt x="9480" y="57151"/>
                  </a:cubicBezTo>
                  <a:cubicBezTo>
                    <a:pt x="15830" y="39424"/>
                    <a:pt x="45728" y="266"/>
                    <a:pt x="44405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7" name="フリーフォーム: 図形 1736">
              <a:extLst>
                <a:ext uri="{FF2B5EF4-FFF2-40B4-BE49-F238E27FC236}">
                  <a16:creationId xmlns:a16="http://schemas.microsoft.com/office/drawing/2014/main" id="{080C49EA-A3B7-439A-9534-771B01E4F464}"/>
                </a:ext>
              </a:extLst>
            </p:cNvPr>
            <p:cNvSpPr/>
            <p:nvPr/>
          </p:nvSpPr>
          <p:spPr>
            <a:xfrm>
              <a:off x="7189770" y="5337924"/>
              <a:ext cx="737956" cy="219420"/>
            </a:xfrm>
            <a:custGeom>
              <a:avLst/>
              <a:gdLst>
                <a:gd name="connsiteX0" fmla="*/ 3193 w 737956"/>
                <a:gd name="connsiteY0" fmla="*/ 839 h 219420"/>
                <a:gd name="connsiteX1" fmla="*/ 117493 w 737956"/>
                <a:gd name="connsiteY1" fmla="*/ 43701 h 219420"/>
                <a:gd name="connsiteX2" fmla="*/ 558818 w 737956"/>
                <a:gd name="connsiteY2" fmla="*/ 167526 h 219420"/>
                <a:gd name="connsiteX3" fmla="*/ 736618 w 737956"/>
                <a:gd name="connsiteY3" fmla="*/ 218326 h 219420"/>
                <a:gd name="connsiteX4" fmla="*/ 628668 w 737956"/>
                <a:gd name="connsiteY4" fmla="*/ 197689 h 219420"/>
                <a:gd name="connsiteX5" fmla="*/ 419118 w 737956"/>
                <a:gd name="connsiteY5" fmla="*/ 143714 h 219420"/>
                <a:gd name="connsiteX6" fmla="*/ 206393 w 737956"/>
                <a:gd name="connsiteY6" fmla="*/ 75451 h 219420"/>
                <a:gd name="connsiteX7" fmla="*/ 3193 w 737956"/>
                <a:gd name="connsiteY7" fmla="*/ 839 h 21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7956" h="219420">
                  <a:moveTo>
                    <a:pt x="3193" y="839"/>
                  </a:moveTo>
                  <a:cubicBezTo>
                    <a:pt x="-11624" y="-4453"/>
                    <a:pt x="24889" y="15920"/>
                    <a:pt x="117493" y="43701"/>
                  </a:cubicBezTo>
                  <a:cubicBezTo>
                    <a:pt x="210097" y="71482"/>
                    <a:pt x="558818" y="167526"/>
                    <a:pt x="558818" y="167526"/>
                  </a:cubicBezTo>
                  <a:cubicBezTo>
                    <a:pt x="662006" y="196630"/>
                    <a:pt x="724976" y="213299"/>
                    <a:pt x="736618" y="218326"/>
                  </a:cubicBezTo>
                  <a:cubicBezTo>
                    <a:pt x="748260" y="223353"/>
                    <a:pt x="681585" y="210124"/>
                    <a:pt x="628668" y="197689"/>
                  </a:cubicBezTo>
                  <a:cubicBezTo>
                    <a:pt x="575751" y="185254"/>
                    <a:pt x="489497" y="164087"/>
                    <a:pt x="419118" y="143714"/>
                  </a:cubicBezTo>
                  <a:cubicBezTo>
                    <a:pt x="348739" y="123341"/>
                    <a:pt x="271480" y="97676"/>
                    <a:pt x="206393" y="75451"/>
                  </a:cubicBezTo>
                  <a:cubicBezTo>
                    <a:pt x="141306" y="53226"/>
                    <a:pt x="18010" y="6131"/>
                    <a:pt x="3193" y="8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8" name="フリーフォーム: 図形 1737">
              <a:extLst>
                <a:ext uri="{FF2B5EF4-FFF2-40B4-BE49-F238E27FC236}">
                  <a16:creationId xmlns:a16="http://schemas.microsoft.com/office/drawing/2014/main" id="{936F0A8D-F76F-40E1-8F3B-381A017CA644}"/>
                </a:ext>
              </a:extLst>
            </p:cNvPr>
            <p:cNvSpPr/>
            <p:nvPr/>
          </p:nvSpPr>
          <p:spPr>
            <a:xfrm>
              <a:off x="7159625" y="5438775"/>
              <a:ext cx="624807" cy="200541"/>
            </a:xfrm>
            <a:custGeom>
              <a:avLst/>
              <a:gdLst>
                <a:gd name="connsiteX0" fmla="*/ 0 w 624807"/>
                <a:gd name="connsiteY0" fmla="*/ 0 h 200541"/>
                <a:gd name="connsiteX1" fmla="*/ 242888 w 624807"/>
                <a:gd name="connsiteY1" fmla="*/ 74613 h 200541"/>
                <a:gd name="connsiteX2" fmla="*/ 606425 w 624807"/>
                <a:gd name="connsiteY2" fmla="*/ 195263 h 200541"/>
                <a:gd name="connsiteX3" fmla="*/ 563563 w 624807"/>
                <a:gd name="connsiteY3" fmla="*/ 176213 h 200541"/>
                <a:gd name="connsiteX4" fmla="*/ 498475 w 624807"/>
                <a:gd name="connsiteY4" fmla="*/ 150813 h 200541"/>
                <a:gd name="connsiteX5" fmla="*/ 366713 w 624807"/>
                <a:gd name="connsiteY5" fmla="*/ 92075 h 200541"/>
                <a:gd name="connsiteX6" fmla="*/ 0 w 624807"/>
                <a:gd name="connsiteY6" fmla="*/ 0 h 200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4807" h="200541">
                  <a:moveTo>
                    <a:pt x="0" y="0"/>
                  </a:moveTo>
                  <a:cubicBezTo>
                    <a:pt x="70908" y="21034"/>
                    <a:pt x="141817" y="42069"/>
                    <a:pt x="242888" y="74613"/>
                  </a:cubicBezTo>
                  <a:lnTo>
                    <a:pt x="606425" y="195263"/>
                  </a:lnTo>
                  <a:cubicBezTo>
                    <a:pt x="659871" y="212196"/>
                    <a:pt x="581555" y="183621"/>
                    <a:pt x="563563" y="176213"/>
                  </a:cubicBezTo>
                  <a:cubicBezTo>
                    <a:pt x="545571" y="168805"/>
                    <a:pt x="531283" y="164836"/>
                    <a:pt x="498475" y="150813"/>
                  </a:cubicBezTo>
                  <a:cubicBezTo>
                    <a:pt x="465667" y="136790"/>
                    <a:pt x="448734" y="118269"/>
                    <a:pt x="366713" y="92075"/>
                  </a:cubicBezTo>
                  <a:cubicBezTo>
                    <a:pt x="284692" y="65881"/>
                    <a:pt x="145521" y="29765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9" name="フリーフォーム: 図形 1738">
              <a:extLst>
                <a:ext uri="{FF2B5EF4-FFF2-40B4-BE49-F238E27FC236}">
                  <a16:creationId xmlns:a16="http://schemas.microsoft.com/office/drawing/2014/main" id="{CAD06424-94E8-4BEA-A0EF-5F6F573C3495}"/>
                </a:ext>
              </a:extLst>
            </p:cNvPr>
            <p:cNvSpPr/>
            <p:nvPr/>
          </p:nvSpPr>
          <p:spPr>
            <a:xfrm>
              <a:off x="7166876" y="5387971"/>
              <a:ext cx="635727" cy="202539"/>
            </a:xfrm>
            <a:custGeom>
              <a:avLst/>
              <a:gdLst>
                <a:gd name="connsiteX0" fmla="*/ 687 w 635727"/>
                <a:gd name="connsiteY0" fmla="*/ 4 h 202539"/>
                <a:gd name="connsiteX1" fmla="*/ 370574 w 635727"/>
                <a:gd name="connsiteY1" fmla="*/ 133354 h 202539"/>
                <a:gd name="connsiteX2" fmla="*/ 629337 w 635727"/>
                <a:gd name="connsiteY2" fmla="*/ 201617 h 202539"/>
                <a:gd name="connsiteX3" fmla="*/ 562662 w 635727"/>
                <a:gd name="connsiteY3" fmla="*/ 174629 h 202539"/>
                <a:gd name="connsiteX4" fmla="*/ 468999 w 635727"/>
                <a:gd name="connsiteY4" fmla="*/ 138117 h 202539"/>
                <a:gd name="connsiteX5" fmla="*/ 687 w 635727"/>
                <a:gd name="connsiteY5" fmla="*/ 4 h 20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5727" h="202539">
                  <a:moveTo>
                    <a:pt x="687" y="4"/>
                  </a:moveTo>
                  <a:cubicBezTo>
                    <a:pt x="-15717" y="-790"/>
                    <a:pt x="265799" y="99752"/>
                    <a:pt x="370574" y="133354"/>
                  </a:cubicBezTo>
                  <a:cubicBezTo>
                    <a:pt x="475349" y="166956"/>
                    <a:pt x="597322" y="194738"/>
                    <a:pt x="629337" y="201617"/>
                  </a:cubicBezTo>
                  <a:cubicBezTo>
                    <a:pt x="661352" y="208496"/>
                    <a:pt x="562662" y="174629"/>
                    <a:pt x="562662" y="174629"/>
                  </a:cubicBezTo>
                  <a:cubicBezTo>
                    <a:pt x="535939" y="164046"/>
                    <a:pt x="562132" y="165104"/>
                    <a:pt x="468999" y="138117"/>
                  </a:cubicBezTo>
                  <a:lnTo>
                    <a:pt x="687" y="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0" name="フリーフォーム: 図形 1739">
              <a:extLst>
                <a:ext uri="{FF2B5EF4-FFF2-40B4-BE49-F238E27FC236}">
                  <a16:creationId xmlns:a16="http://schemas.microsoft.com/office/drawing/2014/main" id="{24F694AC-B94C-4F47-ABC9-36A00192AB51}"/>
                </a:ext>
              </a:extLst>
            </p:cNvPr>
            <p:cNvSpPr/>
            <p:nvPr/>
          </p:nvSpPr>
          <p:spPr>
            <a:xfrm>
              <a:off x="8062427" y="5600695"/>
              <a:ext cx="136928" cy="51099"/>
            </a:xfrm>
            <a:custGeom>
              <a:avLst/>
              <a:gdLst>
                <a:gd name="connsiteX0" fmla="*/ 486 w 136928"/>
                <a:gd name="connsiteY0" fmla="*/ 5 h 51099"/>
                <a:gd name="connsiteX1" fmla="*/ 133836 w 136928"/>
                <a:gd name="connsiteY1" fmla="*/ 47630 h 51099"/>
                <a:gd name="connsiteX2" fmla="*/ 89386 w 136928"/>
                <a:gd name="connsiteY2" fmla="*/ 44455 h 51099"/>
                <a:gd name="connsiteX3" fmla="*/ 486 w 136928"/>
                <a:gd name="connsiteY3" fmla="*/ 5 h 51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928" h="51099">
                  <a:moveTo>
                    <a:pt x="486" y="5"/>
                  </a:moveTo>
                  <a:cubicBezTo>
                    <a:pt x="7894" y="534"/>
                    <a:pt x="119019" y="40222"/>
                    <a:pt x="133836" y="47630"/>
                  </a:cubicBezTo>
                  <a:cubicBezTo>
                    <a:pt x="148653" y="55038"/>
                    <a:pt x="106319" y="48953"/>
                    <a:pt x="89386" y="44455"/>
                  </a:cubicBezTo>
                  <a:cubicBezTo>
                    <a:pt x="72453" y="39957"/>
                    <a:pt x="-6922" y="-524"/>
                    <a:pt x="486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1" name="フリーフォーム: 図形 1740">
              <a:extLst>
                <a:ext uri="{FF2B5EF4-FFF2-40B4-BE49-F238E27FC236}">
                  <a16:creationId xmlns:a16="http://schemas.microsoft.com/office/drawing/2014/main" id="{8A2B055C-CDD6-470A-9093-ED17F0EDD58F}"/>
                </a:ext>
              </a:extLst>
            </p:cNvPr>
            <p:cNvSpPr/>
            <p:nvPr/>
          </p:nvSpPr>
          <p:spPr>
            <a:xfrm>
              <a:off x="8328025" y="5684838"/>
              <a:ext cx="783441" cy="243232"/>
            </a:xfrm>
            <a:custGeom>
              <a:avLst/>
              <a:gdLst>
                <a:gd name="connsiteX0" fmla="*/ 0 w 783441"/>
                <a:gd name="connsiteY0" fmla="*/ 0 h 243232"/>
                <a:gd name="connsiteX1" fmla="*/ 390525 w 783441"/>
                <a:gd name="connsiteY1" fmla="*/ 119062 h 243232"/>
                <a:gd name="connsiteX2" fmla="*/ 766763 w 783441"/>
                <a:gd name="connsiteY2" fmla="*/ 238125 h 243232"/>
                <a:gd name="connsiteX3" fmla="*/ 696913 w 783441"/>
                <a:gd name="connsiteY3" fmla="*/ 215900 h 243232"/>
                <a:gd name="connsiteX4" fmla="*/ 512763 w 783441"/>
                <a:gd name="connsiteY4" fmla="*/ 165100 h 243232"/>
                <a:gd name="connsiteX5" fmla="*/ 269875 w 783441"/>
                <a:gd name="connsiteY5" fmla="*/ 82550 h 243232"/>
                <a:gd name="connsiteX6" fmla="*/ 0 w 783441"/>
                <a:gd name="connsiteY6" fmla="*/ 0 h 24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3441" h="243232">
                  <a:moveTo>
                    <a:pt x="0" y="0"/>
                  </a:moveTo>
                  <a:lnTo>
                    <a:pt x="390525" y="119062"/>
                  </a:lnTo>
                  <a:lnTo>
                    <a:pt x="766763" y="238125"/>
                  </a:lnTo>
                  <a:cubicBezTo>
                    <a:pt x="817828" y="254265"/>
                    <a:pt x="739246" y="228071"/>
                    <a:pt x="696913" y="215900"/>
                  </a:cubicBezTo>
                  <a:cubicBezTo>
                    <a:pt x="654580" y="203729"/>
                    <a:pt x="583936" y="187325"/>
                    <a:pt x="512763" y="165100"/>
                  </a:cubicBezTo>
                  <a:cubicBezTo>
                    <a:pt x="441590" y="142875"/>
                    <a:pt x="350044" y="108744"/>
                    <a:pt x="269875" y="82550"/>
                  </a:cubicBezTo>
                  <a:cubicBezTo>
                    <a:pt x="189706" y="56356"/>
                    <a:pt x="110728" y="32146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2" name="フリーフォーム: 図形 1741">
              <a:extLst>
                <a:ext uri="{FF2B5EF4-FFF2-40B4-BE49-F238E27FC236}">
                  <a16:creationId xmlns:a16="http://schemas.microsoft.com/office/drawing/2014/main" id="{575B9CAA-D065-49F9-B7E5-D9361E7F1717}"/>
                </a:ext>
              </a:extLst>
            </p:cNvPr>
            <p:cNvSpPr/>
            <p:nvPr/>
          </p:nvSpPr>
          <p:spPr>
            <a:xfrm>
              <a:off x="8345488" y="5692775"/>
              <a:ext cx="302927" cy="94513"/>
            </a:xfrm>
            <a:custGeom>
              <a:avLst/>
              <a:gdLst>
                <a:gd name="connsiteX0" fmla="*/ 0 w 302927"/>
                <a:gd name="connsiteY0" fmla="*/ 0 h 94513"/>
                <a:gd name="connsiteX1" fmla="*/ 290512 w 302927"/>
                <a:gd name="connsiteY1" fmla="*/ 92075 h 94513"/>
                <a:gd name="connsiteX2" fmla="*/ 239712 w 302927"/>
                <a:gd name="connsiteY2" fmla="*/ 65088 h 94513"/>
                <a:gd name="connsiteX3" fmla="*/ 149225 w 302927"/>
                <a:gd name="connsiteY3" fmla="*/ 34925 h 94513"/>
                <a:gd name="connsiteX4" fmla="*/ 0 w 302927"/>
                <a:gd name="connsiteY4" fmla="*/ 0 h 94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927" h="94513">
                  <a:moveTo>
                    <a:pt x="0" y="0"/>
                  </a:moveTo>
                  <a:lnTo>
                    <a:pt x="290512" y="92075"/>
                  </a:lnTo>
                  <a:cubicBezTo>
                    <a:pt x="330464" y="102923"/>
                    <a:pt x="263260" y="74613"/>
                    <a:pt x="239712" y="65088"/>
                  </a:cubicBezTo>
                  <a:cubicBezTo>
                    <a:pt x="216164" y="55563"/>
                    <a:pt x="149225" y="34925"/>
                    <a:pt x="149225" y="349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3" name="フリーフォーム: 図形 1742">
              <a:extLst>
                <a:ext uri="{FF2B5EF4-FFF2-40B4-BE49-F238E27FC236}">
                  <a16:creationId xmlns:a16="http://schemas.microsoft.com/office/drawing/2014/main" id="{EF7CB947-9A31-46F5-A773-66AB23BC7F27}"/>
                </a:ext>
              </a:extLst>
            </p:cNvPr>
            <p:cNvSpPr/>
            <p:nvPr/>
          </p:nvSpPr>
          <p:spPr>
            <a:xfrm>
              <a:off x="8418279" y="5833922"/>
              <a:ext cx="425891" cy="141438"/>
            </a:xfrm>
            <a:custGeom>
              <a:avLst/>
              <a:gdLst>
                <a:gd name="connsiteX0" fmla="*/ 234 w 425891"/>
                <a:gd name="connsiteY0" fmla="*/ 141 h 141438"/>
                <a:gd name="connsiteX1" fmla="*/ 305034 w 425891"/>
                <a:gd name="connsiteY1" fmla="*/ 111266 h 141438"/>
                <a:gd name="connsiteX2" fmla="*/ 425684 w 425891"/>
                <a:gd name="connsiteY2" fmla="*/ 141428 h 141438"/>
                <a:gd name="connsiteX3" fmla="*/ 332021 w 425891"/>
                <a:gd name="connsiteY3" fmla="*/ 114441 h 141438"/>
                <a:gd name="connsiteX4" fmla="*/ 255821 w 425891"/>
                <a:gd name="connsiteY4" fmla="*/ 89041 h 141438"/>
                <a:gd name="connsiteX5" fmla="*/ 234 w 425891"/>
                <a:gd name="connsiteY5" fmla="*/ 141 h 14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5891" h="141438">
                  <a:moveTo>
                    <a:pt x="234" y="141"/>
                  </a:moveTo>
                  <a:cubicBezTo>
                    <a:pt x="8436" y="3845"/>
                    <a:pt x="234126" y="87718"/>
                    <a:pt x="305034" y="111266"/>
                  </a:cubicBezTo>
                  <a:cubicBezTo>
                    <a:pt x="375942" y="134814"/>
                    <a:pt x="421186" y="140899"/>
                    <a:pt x="425684" y="141428"/>
                  </a:cubicBezTo>
                  <a:cubicBezTo>
                    <a:pt x="430182" y="141957"/>
                    <a:pt x="360331" y="123172"/>
                    <a:pt x="332021" y="114441"/>
                  </a:cubicBezTo>
                  <a:cubicBezTo>
                    <a:pt x="303711" y="105710"/>
                    <a:pt x="310060" y="111531"/>
                    <a:pt x="255821" y="89041"/>
                  </a:cubicBezTo>
                  <a:cubicBezTo>
                    <a:pt x="201582" y="66551"/>
                    <a:pt x="-7968" y="-3563"/>
                    <a:pt x="234" y="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4" name="フリーフォーム: 図形 1743">
              <a:extLst>
                <a:ext uri="{FF2B5EF4-FFF2-40B4-BE49-F238E27FC236}">
                  <a16:creationId xmlns:a16="http://schemas.microsoft.com/office/drawing/2014/main" id="{ED7B43B7-FD57-466C-A8C6-3604DFDE1734}"/>
                </a:ext>
              </a:extLst>
            </p:cNvPr>
            <p:cNvSpPr/>
            <p:nvPr/>
          </p:nvSpPr>
          <p:spPr>
            <a:xfrm>
              <a:off x="8953428" y="5875303"/>
              <a:ext cx="968298" cy="303384"/>
            </a:xfrm>
            <a:custGeom>
              <a:avLst/>
              <a:gdLst>
                <a:gd name="connsiteX0" fmla="*/ 28647 w 968298"/>
                <a:gd name="connsiteY0" fmla="*/ 6385 h 303384"/>
                <a:gd name="connsiteX1" fmla="*/ 919235 w 968298"/>
                <a:gd name="connsiteY1" fmla="*/ 284197 h 303384"/>
                <a:gd name="connsiteX2" fmla="*/ 814460 w 968298"/>
                <a:gd name="connsiteY2" fmla="*/ 266735 h 303384"/>
                <a:gd name="connsiteX3" fmla="*/ 493785 w 968298"/>
                <a:gd name="connsiteY3" fmla="*/ 165135 h 303384"/>
                <a:gd name="connsiteX4" fmla="*/ 242960 w 968298"/>
                <a:gd name="connsiteY4" fmla="*/ 93697 h 303384"/>
                <a:gd name="connsiteX5" fmla="*/ 28647 w 968298"/>
                <a:gd name="connsiteY5" fmla="*/ 6385 h 30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8298" h="303384">
                  <a:moveTo>
                    <a:pt x="28647" y="6385"/>
                  </a:moveTo>
                  <a:cubicBezTo>
                    <a:pt x="141359" y="38135"/>
                    <a:pt x="788266" y="240805"/>
                    <a:pt x="919235" y="284197"/>
                  </a:cubicBezTo>
                  <a:cubicBezTo>
                    <a:pt x="1050204" y="327589"/>
                    <a:pt x="885368" y="286579"/>
                    <a:pt x="814460" y="266735"/>
                  </a:cubicBezTo>
                  <a:cubicBezTo>
                    <a:pt x="743552" y="246891"/>
                    <a:pt x="589035" y="193975"/>
                    <a:pt x="493785" y="165135"/>
                  </a:cubicBezTo>
                  <a:cubicBezTo>
                    <a:pt x="398535" y="136295"/>
                    <a:pt x="318896" y="116980"/>
                    <a:pt x="242960" y="93697"/>
                  </a:cubicBezTo>
                  <a:cubicBezTo>
                    <a:pt x="167025" y="70414"/>
                    <a:pt x="-84065" y="-25365"/>
                    <a:pt x="28647" y="63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5" name="フリーフォーム: 図形 1744">
              <a:extLst>
                <a:ext uri="{FF2B5EF4-FFF2-40B4-BE49-F238E27FC236}">
                  <a16:creationId xmlns:a16="http://schemas.microsoft.com/office/drawing/2014/main" id="{BA8D5A35-5873-43AC-9403-4DC1A4C8FF25}"/>
                </a:ext>
              </a:extLst>
            </p:cNvPr>
            <p:cNvSpPr/>
            <p:nvPr/>
          </p:nvSpPr>
          <p:spPr>
            <a:xfrm>
              <a:off x="8990412" y="6007033"/>
              <a:ext cx="960614" cy="305521"/>
            </a:xfrm>
            <a:custGeom>
              <a:avLst/>
              <a:gdLst>
                <a:gd name="connsiteX0" fmla="*/ 2776 w 960614"/>
                <a:gd name="connsiteY0" fmla="*/ 1655 h 305521"/>
                <a:gd name="connsiteX1" fmla="*/ 912413 w 960614"/>
                <a:gd name="connsiteY1" fmla="*/ 293755 h 305521"/>
                <a:gd name="connsiteX2" fmla="*/ 813988 w 960614"/>
                <a:gd name="connsiteY2" fmla="*/ 241367 h 305521"/>
                <a:gd name="connsiteX3" fmla="*/ 634601 w 960614"/>
                <a:gd name="connsiteY3" fmla="*/ 177867 h 305521"/>
                <a:gd name="connsiteX4" fmla="*/ 2776 w 960614"/>
                <a:gd name="connsiteY4" fmla="*/ 1655 h 305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4" h="305521">
                  <a:moveTo>
                    <a:pt x="2776" y="1655"/>
                  </a:moveTo>
                  <a:cubicBezTo>
                    <a:pt x="49078" y="20970"/>
                    <a:pt x="777211" y="253803"/>
                    <a:pt x="912413" y="293755"/>
                  </a:cubicBezTo>
                  <a:cubicBezTo>
                    <a:pt x="1047615" y="333707"/>
                    <a:pt x="860290" y="260682"/>
                    <a:pt x="813988" y="241367"/>
                  </a:cubicBezTo>
                  <a:cubicBezTo>
                    <a:pt x="767686" y="222052"/>
                    <a:pt x="766363" y="218084"/>
                    <a:pt x="634601" y="177867"/>
                  </a:cubicBezTo>
                  <a:cubicBezTo>
                    <a:pt x="502839" y="137650"/>
                    <a:pt x="-43526" y="-17660"/>
                    <a:pt x="2776" y="16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6" name="フリーフォーム: 図形 1745">
              <a:extLst>
                <a:ext uri="{FF2B5EF4-FFF2-40B4-BE49-F238E27FC236}">
                  <a16:creationId xmlns:a16="http://schemas.microsoft.com/office/drawing/2014/main" id="{470687F0-0DF9-41BC-9123-A66BD803A7A3}"/>
                </a:ext>
              </a:extLst>
            </p:cNvPr>
            <p:cNvSpPr/>
            <p:nvPr/>
          </p:nvSpPr>
          <p:spPr>
            <a:xfrm>
              <a:off x="9897111" y="6160070"/>
              <a:ext cx="867907" cy="264689"/>
            </a:xfrm>
            <a:custGeom>
              <a:avLst/>
              <a:gdLst>
                <a:gd name="connsiteX0" fmla="*/ 15239 w 867907"/>
                <a:gd name="connsiteY0" fmla="*/ 2605 h 264689"/>
                <a:gd name="connsiteX1" fmla="*/ 823277 w 867907"/>
                <a:gd name="connsiteY1" fmla="*/ 248668 h 264689"/>
                <a:gd name="connsiteX2" fmla="*/ 716914 w 867907"/>
                <a:gd name="connsiteY2" fmla="*/ 228030 h 264689"/>
                <a:gd name="connsiteX3" fmla="*/ 326389 w 867907"/>
                <a:gd name="connsiteY3" fmla="*/ 124843 h 264689"/>
                <a:gd name="connsiteX4" fmla="*/ 15239 w 867907"/>
                <a:gd name="connsiteY4" fmla="*/ 2605 h 26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7907" h="264689">
                  <a:moveTo>
                    <a:pt x="15239" y="2605"/>
                  </a:moveTo>
                  <a:cubicBezTo>
                    <a:pt x="98054" y="23243"/>
                    <a:pt x="706331" y="211097"/>
                    <a:pt x="823277" y="248668"/>
                  </a:cubicBezTo>
                  <a:cubicBezTo>
                    <a:pt x="940223" y="286239"/>
                    <a:pt x="799729" y="248668"/>
                    <a:pt x="716914" y="228030"/>
                  </a:cubicBezTo>
                  <a:cubicBezTo>
                    <a:pt x="634099" y="207393"/>
                    <a:pt x="444128" y="160032"/>
                    <a:pt x="326389" y="124843"/>
                  </a:cubicBezTo>
                  <a:cubicBezTo>
                    <a:pt x="208650" y="89654"/>
                    <a:pt x="-67576" y="-18033"/>
                    <a:pt x="15239" y="26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7" name="フリーフォーム: 図形 1746">
              <a:extLst>
                <a:ext uri="{FF2B5EF4-FFF2-40B4-BE49-F238E27FC236}">
                  <a16:creationId xmlns:a16="http://schemas.microsoft.com/office/drawing/2014/main" id="{7ECD4556-975E-4389-8C8A-68AC7F3031F8}"/>
                </a:ext>
              </a:extLst>
            </p:cNvPr>
            <p:cNvSpPr/>
            <p:nvPr/>
          </p:nvSpPr>
          <p:spPr>
            <a:xfrm>
              <a:off x="9905231" y="6308201"/>
              <a:ext cx="766830" cy="214566"/>
            </a:xfrm>
            <a:custGeom>
              <a:avLst/>
              <a:gdLst>
                <a:gd name="connsiteX0" fmla="*/ 769 w 766830"/>
                <a:gd name="connsiteY0" fmla="*/ 524 h 214566"/>
                <a:gd name="connsiteX1" fmla="*/ 438919 w 766830"/>
                <a:gd name="connsiteY1" fmla="*/ 133874 h 214566"/>
                <a:gd name="connsiteX2" fmla="*/ 754832 w 766830"/>
                <a:gd name="connsiteY2" fmla="*/ 213249 h 214566"/>
                <a:gd name="connsiteX3" fmla="*/ 665932 w 766830"/>
                <a:gd name="connsiteY3" fmla="*/ 176737 h 214566"/>
                <a:gd name="connsiteX4" fmla="*/ 340494 w 766830"/>
                <a:gd name="connsiteY4" fmla="*/ 91012 h 214566"/>
                <a:gd name="connsiteX5" fmla="*/ 769 w 766830"/>
                <a:gd name="connsiteY5" fmla="*/ 524 h 21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6830" h="214566">
                  <a:moveTo>
                    <a:pt x="769" y="524"/>
                  </a:moveTo>
                  <a:cubicBezTo>
                    <a:pt x="17173" y="7668"/>
                    <a:pt x="313242" y="98420"/>
                    <a:pt x="438919" y="133874"/>
                  </a:cubicBezTo>
                  <a:cubicBezTo>
                    <a:pt x="564596" y="169328"/>
                    <a:pt x="716997" y="206105"/>
                    <a:pt x="754832" y="213249"/>
                  </a:cubicBezTo>
                  <a:cubicBezTo>
                    <a:pt x="792667" y="220393"/>
                    <a:pt x="734988" y="197110"/>
                    <a:pt x="665932" y="176737"/>
                  </a:cubicBezTo>
                  <a:cubicBezTo>
                    <a:pt x="596876" y="156364"/>
                    <a:pt x="446592" y="120910"/>
                    <a:pt x="340494" y="91012"/>
                  </a:cubicBezTo>
                  <a:cubicBezTo>
                    <a:pt x="234396" y="61114"/>
                    <a:pt x="-15635" y="-6620"/>
                    <a:pt x="769" y="5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8" name="フリーフォーム: 図形 1747">
              <a:extLst>
                <a:ext uri="{FF2B5EF4-FFF2-40B4-BE49-F238E27FC236}">
                  <a16:creationId xmlns:a16="http://schemas.microsoft.com/office/drawing/2014/main" id="{9E57C693-F82E-464C-853F-200A3732A2A9}"/>
                </a:ext>
              </a:extLst>
            </p:cNvPr>
            <p:cNvSpPr/>
            <p:nvPr/>
          </p:nvSpPr>
          <p:spPr>
            <a:xfrm>
              <a:off x="10682006" y="6413486"/>
              <a:ext cx="55950" cy="130218"/>
            </a:xfrm>
            <a:custGeom>
              <a:avLst/>
              <a:gdLst>
                <a:gd name="connsiteX0" fmla="*/ 55844 w 55950"/>
                <a:gd name="connsiteY0" fmla="*/ 14 h 130218"/>
                <a:gd name="connsiteX1" fmla="*/ 14569 w 55950"/>
                <a:gd name="connsiteY1" fmla="*/ 77802 h 130218"/>
                <a:gd name="connsiteX2" fmla="*/ 24094 w 55950"/>
                <a:gd name="connsiteY2" fmla="*/ 130189 h 130218"/>
                <a:gd name="connsiteX3" fmla="*/ 282 w 55950"/>
                <a:gd name="connsiteY3" fmla="*/ 84152 h 130218"/>
                <a:gd name="connsiteX4" fmla="*/ 55844 w 55950"/>
                <a:gd name="connsiteY4" fmla="*/ 14 h 130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950" h="130218">
                  <a:moveTo>
                    <a:pt x="55844" y="14"/>
                  </a:moveTo>
                  <a:cubicBezTo>
                    <a:pt x="58225" y="-1044"/>
                    <a:pt x="19861" y="56106"/>
                    <a:pt x="14569" y="77802"/>
                  </a:cubicBezTo>
                  <a:cubicBezTo>
                    <a:pt x="9277" y="99498"/>
                    <a:pt x="26475" y="129131"/>
                    <a:pt x="24094" y="130189"/>
                  </a:cubicBezTo>
                  <a:cubicBezTo>
                    <a:pt x="21713" y="131247"/>
                    <a:pt x="-2893" y="103996"/>
                    <a:pt x="282" y="84152"/>
                  </a:cubicBezTo>
                  <a:cubicBezTo>
                    <a:pt x="3457" y="64308"/>
                    <a:pt x="53463" y="1072"/>
                    <a:pt x="55844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9" name="フリーフォーム: 図形 1748">
              <a:extLst>
                <a:ext uri="{FF2B5EF4-FFF2-40B4-BE49-F238E27FC236}">
                  <a16:creationId xmlns:a16="http://schemas.microsoft.com/office/drawing/2014/main" id="{85028F43-4868-4C81-ADD3-E3AAC0B2F82A}"/>
                </a:ext>
              </a:extLst>
            </p:cNvPr>
            <p:cNvSpPr/>
            <p:nvPr/>
          </p:nvSpPr>
          <p:spPr>
            <a:xfrm>
              <a:off x="10708737" y="6421302"/>
              <a:ext cx="50125" cy="119616"/>
            </a:xfrm>
            <a:custGeom>
              <a:avLst/>
              <a:gdLst>
                <a:gd name="connsiteX0" fmla="*/ 49751 w 50125"/>
                <a:gd name="connsiteY0" fmla="*/ 136 h 119616"/>
                <a:gd name="connsiteX1" fmla="*/ 22763 w 50125"/>
                <a:gd name="connsiteY1" fmla="*/ 69986 h 119616"/>
                <a:gd name="connsiteX2" fmla="*/ 14826 w 50125"/>
                <a:gd name="connsiteY2" fmla="*/ 119198 h 119616"/>
                <a:gd name="connsiteX3" fmla="*/ 538 w 50125"/>
                <a:gd name="connsiteY3" fmla="*/ 89036 h 119616"/>
                <a:gd name="connsiteX4" fmla="*/ 49751 w 50125"/>
                <a:gd name="connsiteY4" fmla="*/ 136 h 119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125" h="119616">
                  <a:moveTo>
                    <a:pt x="49751" y="136"/>
                  </a:moveTo>
                  <a:cubicBezTo>
                    <a:pt x="53455" y="-3039"/>
                    <a:pt x="28584" y="50142"/>
                    <a:pt x="22763" y="69986"/>
                  </a:cubicBezTo>
                  <a:cubicBezTo>
                    <a:pt x="16942" y="89830"/>
                    <a:pt x="18530" y="116023"/>
                    <a:pt x="14826" y="119198"/>
                  </a:cubicBezTo>
                  <a:cubicBezTo>
                    <a:pt x="11122" y="122373"/>
                    <a:pt x="-2901" y="107028"/>
                    <a:pt x="538" y="89036"/>
                  </a:cubicBezTo>
                  <a:cubicBezTo>
                    <a:pt x="3977" y="71044"/>
                    <a:pt x="46047" y="3311"/>
                    <a:pt x="49751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0" name="フリーフォーム: 図形 1749">
              <a:extLst>
                <a:ext uri="{FF2B5EF4-FFF2-40B4-BE49-F238E27FC236}">
                  <a16:creationId xmlns:a16="http://schemas.microsoft.com/office/drawing/2014/main" id="{145BF034-D441-4040-A37C-E7B0E533F622}"/>
                </a:ext>
              </a:extLst>
            </p:cNvPr>
            <p:cNvSpPr/>
            <p:nvPr/>
          </p:nvSpPr>
          <p:spPr>
            <a:xfrm>
              <a:off x="10706019" y="6536990"/>
              <a:ext cx="392230" cy="59830"/>
            </a:xfrm>
            <a:custGeom>
              <a:avLst/>
              <a:gdLst>
                <a:gd name="connsiteX0" fmla="*/ 3256 w 392230"/>
                <a:gd name="connsiteY0" fmla="*/ 1923 h 59830"/>
                <a:gd name="connsiteX1" fmla="*/ 363619 w 392230"/>
                <a:gd name="connsiteY1" fmla="*/ 59073 h 59830"/>
                <a:gd name="connsiteX2" fmla="*/ 363619 w 392230"/>
                <a:gd name="connsiteY2" fmla="*/ 35260 h 59830"/>
                <a:gd name="connsiteX3" fmla="*/ 314406 w 392230"/>
                <a:gd name="connsiteY3" fmla="*/ 43198 h 59830"/>
                <a:gd name="connsiteX4" fmla="*/ 193756 w 392230"/>
                <a:gd name="connsiteY4" fmla="*/ 16210 h 59830"/>
                <a:gd name="connsiteX5" fmla="*/ 3256 w 392230"/>
                <a:gd name="connsiteY5" fmla="*/ 1923 h 59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2230" h="59830">
                  <a:moveTo>
                    <a:pt x="3256" y="1923"/>
                  </a:moveTo>
                  <a:cubicBezTo>
                    <a:pt x="31566" y="9067"/>
                    <a:pt x="303559" y="53517"/>
                    <a:pt x="363619" y="59073"/>
                  </a:cubicBezTo>
                  <a:cubicBezTo>
                    <a:pt x="423679" y="64629"/>
                    <a:pt x="371821" y="37906"/>
                    <a:pt x="363619" y="35260"/>
                  </a:cubicBezTo>
                  <a:cubicBezTo>
                    <a:pt x="355417" y="32614"/>
                    <a:pt x="342716" y="46373"/>
                    <a:pt x="314406" y="43198"/>
                  </a:cubicBezTo>
                  <a:cubicBezTo>
                    <a:pt x="286096" y="40023"/>
                    <a:pt x="248525" y="23089"/>
                    <a:pt x="193756" y="16210"/>
                  </a:cubicBezTo>
                  <a:cubicBezTo>
                    <a:pt x="138987" y="9331"/>
                    <a:pt x="-25054" y="-5221"/>
                    <a:pt x="3256" y="19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1" name="フリーフォーム: 図形 1750">
              <a:extLst>
                <a:ext uri="{FF2B5EF4-FFF2-40B4-BE49-F238E27FC236}">
                  <a16:creationId xmlns:a16="http://schemas.microsoft.com/office/drawing/2014/main" id="{7C5F4D17-7964-476D-BA4B-A032407B588B}"/>
                </a:ext>
              </a:extLst>
            </p:cNvPr>
            <p:cNvSpPr/>
            <p:nvPr/>
          </p:nvSpPr>
          <p:spPr>
            <a:xfrm>
              <a:off x="10756867" y="6423016"/>
              <a:ext cx="585067" cy="198075"/>
            </a:xfrm>
            <a:custGeom>
              <a:avLst/>
              <a:gdLst>
                <a:gd name="connsiteX0" fmla="*/ 33 w 585067"/>
                <a:gd name="connsiteY0" fmla="*/ 9 h 198075"/>
                <a:gd name="connsiteX1" fmla="*/ 515971 w 585067"/>
                <a:gd name="connsiteY1" fmla="*/ 173047 h 198075"/>
                <a:gd name="connsiteX2" fmla="*/ 569946 w 585067"/>
                <a:gd name="connsiteY2" fmla="*/ 182572 h 198075"/>
                <a:gd name="connsiteX3" fmla="*/ 584233 w 585067"/>
                <a:gd name="connsiteY3" fmla="*/ 130184 h 198075"/>
                <a:gd name="connsiteX4" fmla="*/ 573121 w 585067"/>
                <a:gd name="connsiteY4" fmla="*/ 187334 h 198075"/>
                <a:gd name="connsiteX5" fmla="*/ 490571 w 585067"/>
                <a:gd name="connsiteY5" fmla="*/ 180984 h 198075"/>
                <a:gd name="connsiteX6" fmla="*/ 33 w 585067"/>
                <a:gd name="connsiteY6" fmla="*/ 9 h 198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5067" h="198075">
                  <a:moveTo>
                    <a:pt x="33" y="9"/>
                  </a:moveTo>
                  <a:cubicBezTo>
                    <a:pt x="4266" y="-1314"/>
                    <a:pt x="420986" y="142620"/>
                    <a:pt x="515971" y="173047"/>
                  </a:cubicBezTo>
                  <a:cubicBezTo>
                    <a:pt x="610956" y="203474"/>
                    <a:pt x="558569" y="189716"/>
                    <a:pt x="569946" y="182572"/>
                  </a:cubicBezTo>
                  <a:cubicBezTo>
                    <a:pt x="581323" y="175428"/>
                    <a:pt x="583704" y="129390"/>
                    <a:pt x="584233" y="130184"/>
                  </a:cubicBezTo>
                  <a:cubicBezTo>
                    <a:pt x="584762" y="130978"/>
                    <a:pt x="588731" y="178867"/>
                    <a:pt x="573121" y="187334"/>
                  </a:cubicBezTo>
                  <a:cubicBezTo>
                    <a:pt x="557511" y="195801"/>
                    <a:pt x="588202" y="209294"/>
                    <a:pt x="490571" y="180984"/>
                  </a:cubicBezTo>
                  <a:cubicBezTo>
                    <a:pt x="392940" y="152674"/>
                    <a:pt x="-4200" y="1332"/>
                    <a:pt x="33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2" name="フリーフォーム: 図形 1751">
              <a:extLst>
                <a:ext uri="{FF2B5EF4-FFF2-40B4-BE49-F238E27FC236}">
                  <a16:creationId xmlns:a16="http://schemas.microsoft.com/office/drawing/2014/main" id="{6A8F5ACD-A9A7-4038-8B77-9422D19E4201}"/>
                </a:ext>
              </a:extLst>
            </p:cNvPr>
            <p:cNvSpPr/>
            <p:nvPr/>
          </p:nvSpPr>
          <p:spPr>
            <a:xfrm>
              <a:off x="11302614" y="6535698"/>
              <a:ext cx="38509" cy="82814"/>
            </a:xfrm>
            <a:custGeom>
              <a:avLst/>
              <a:gdLst>
                <a:gd name="connsiteX0" fmla="*/ 386 w 38509"/>
                <a:gd name="connsiteY0" fmla="*/ 40 h 82814"/>
                <a:gd name="connsiteX1" fmla="*/ 17849 w 38509"/>
                <a:gd name="connsiteY1" fmla="*/ 63540 h 82814"/>
                <a:gd name="connsiteX2" fmla="*/ 1974 w 38509"/>
                <a:gd name="connsiteY2" fmla="*/ 82590 h 82814"/>
                <a:gd name="connsiteX3" fmla="*/ 38486 w 38509"/>
                <a:gd name="connsiteY3" fmla="*/ 54015 h 82814"/>
                <a:gd name="connsiteX4" fmla="*/ 386 w 38509"/>
                <a:gd name="connsiteY4" fmla="*/ 40 h 82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509" h="82814">
                  <a:moveTo>
                    <a:pt x="386" y="40"/>
                  </a:moveTo>
                  <a:cubicBezTo>
                    <a:pt x="-3053" y="1627"/>
                    <a:pt x="17584" y="49782"/>
                    <a:pt x="17849" y="63540"/>
                  </a:cubicBezTo>
                  <a:cubicBezTo>
                    <a:pt x="18114" y="77298"/>
                    <a:pt x="-1465" y="84177"/>
                    <a:pt x="1974" y="82590"/>
                  </a:cubicBezTo>
                  <a:cubicBezTo>
                    <a:pt x="5413" y="81003"/>
                    <a:pt x="37428" y="64069"/>
                    <a:pt x="38486" y="54015"/>
                  </a:cubicBezTo>
                  <a:cubicBezTo>
                    <a:pt x="39544" y="43961"/>
                    <a:pt x="3825" y="-1547"/>
                    <a:pt x="386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3" name="フリーフォーム: 図形 1752">
              <a:extLst>
                <a:ext uri="{FF2B5EF4-FFF2-40B4-BE49-F238E27FC236}">
                  <a16:creationId xmlns:a16="http://schemas.microsoft.com/office/drawing/2014/main" id="{4428E8A6-F216-461F-9995-2BC9E84435ED}"/>
                </a:ext>
              </a:extLst>
            </p:cNvPr>
            <p:cNvSpPr/>
            <p:nvPr/>
          </p:nvSpPr>
          <p:spPr>
            <a:xfrm>
              <a:off x="11098209" y="6586453"/>
              <a:ext cx="271852" cy="49307"/>
            </a:xfrm>
            <a:custGeom>
              <a:avLst/>
              <a:gdLst>
                <a:gd name="connsiteX0" fmla="*/ 4 w 271852"/>
                <a:gd name="connsiteY0" fmla="*/ 85 h 49307"/>
                <a:gd name="connsiteX1" fmla="*/ 225429 w 271852"/>
                <a:gd name="connsiteY1" fmla="*/ 49297 h 49307"/>
                <a:gd name="connsiteX2" fmla="*/ 271466 w 271852"/>
                <a:gd name="connsiteY2" fmla="*/ 4847 h 49307"/>
                <a:gd name="connsiteX3" fmla="*/ 231779 w 271852"/>
                <a:gd name="connsiteY3" fmla="*/ 36597 h 49307"/>
                <a:gd name="connsiteX4" fmla="*/ 4 w 271852"/>
                <a:gd name="connsiteY4" fmla="*/ 85 h 4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852" h="49307">
                  <a:moveTo>
                    <a:pt x="4" y="85"/>
                  </a:moveTo>
                  <a:cubicBezTo>
                    <a:pt x="-1054" y="2202"/>
                    <a:pt x="180185" y="48503"/>
                    <a:pt x="225429" y="49297"/>
                  </a:cubicBezTo>
                  <a:cubicBezTo>
                    <a:pt x="270673" y="50091"/>
                    <a:pt x="270408" y="6964"/>
                    <a:pt x="271466" y="4847"/>
                  </a:cubicBezTo>
                  <a:cubicBezTo>
                    <a:pt x="272524" y="2730"/>
                    <a:pt x="274377" y="37391"/>
                    <a:pt x="231779" y="36597"/>
                  </a:cubicBezTo>
                  <a:cubicBezTo>
                    <a:pt x="189181" y="35803"/>
                    <a:pt x="1062" y="-2032"/>
                    <a:pt x="4" y="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4" name="フリーフォーム: 図形 1753">
              <a:extLst>
                <a:ext uri="{FF2B5EF4-FFF2-40B4-BE49-F238E27FC236}">
                  <a16:creationId xmlns:a16="http://schemas.microsoft.com/office/drawing/2014/main" id="{76993CC9-D09A-487F-80EB-F2A910129C02}"/>
                </a:ext>
              </a:extLst>
            </p:cNvPr>
            <p:cNvSpPr/>
            <p:nvPr/>
          </p:nvSpPr>
          <p:spPr>
            <a:xfrm>
              <a:off x="11074192" y="6594385"/>
              <a:ext cx="336934" cy="69694"/>
            </a:xfrm>
            <a:custGeom>
              <a:avLst/>
              <a:gdLst>
                <a:gd name="connsiteX0" fmla="*/ 335171 w 336934"/>
                <a:gd name="connsiteY0" fmla="*/ 90 h 69694"/>
                <a:gd name="connsiteX1" fmla="*/ 276433 w 336934"/>
                <a:gd name="connsiteY1" fmla="*/ 54065 h 69694"/>
                <a:gd name="connsiteX2" fmla="*/ 244683 w 336934"/>
                <a:gd name="connsiteY2" fmla="*/ 66765 h 69694"/>
                <a:gd name="connsiteX3" fmla="*/ 208 w 336934"/>
                <a:gd name="connsiteY3" fmla="*/ 6440 h 69694"/>
                <a:gd name="connsiteX4" fmla="*/ 290721 w 336934"/>
                <a:gd name="connsiteY4" fmla="*/ 68353 h 69694"/>
                <a:gd name="connsiteX5" fmla="*/ 335171 w 336934"/>
                <a:gd name="connsiteY5" fmla="*/ 90 h 6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6934" h="69694">
                  <a:moveTo>
                    <a:pt x="335171" y="90"/>
                  </a:moveTo>
                  <a:cubicBezTo>
                    <a:pt x="332790" y="-2291"/>
                    <a:pt x="291514" y="42952"/>
                    <a:pt x="276433" y="54065"/>
                  </a:cubicBezTo>
                  <a:cubicBezTo>
                    <a:pt x="261352" y="65178"/>
                    <a:pt x="290720" y="74702"/>
                    <a:pt x="244683" y="66765"/>
                  </a:cubicBezTo>
                  <a:cubicBezTo>
                    <a:pt x="198646" y="58828"/>
                    <a:pt x="-7465" y="6175"/>
                    <a:pt x="208" y="6440"/>
                  </a:cubicBezTo>
                  <a:cubicBezTo>
                    <a:pt x="7881" y="6705"/>
                    <a:pt x="236217" y="67030"/>
                    <a:pt x="290721" y="68353"/>
                  </a:cubicBezTo>
                  <a:cubicBezTo>
                    <a:pt x="345225" y="69676"/>
                    <a:pt x="337552" y="2471"/>
                    <a:pt x="335171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5" name="フリーフォーム: 図形 1754">
              <a:extLst>
                <a:ext uri="{FF2B5EF4-FFF2-40B4-BE49-F238E27FC236}">
                  <a16:creationId xmlns:a16="http://schemas.microsoft.com/office/drawing/2014/main" id="{7CF5D357-17E9-4ED4-A0E8-E213591A5A00}"/>
                </a:ext>
              </a:extLst>
            </p:cNvPr>
            <p:cNvSpPr/>
            <p:nvPr/>
          </p:nvSpPr>
          <p:spPr>
            <a:xfrm>
              <a:off x="11300585" y="6421426"/>
              <a:ext cx="78770" cy="114325"/>
            </a:xfrm>
            <a:custGeom>
              <a:avLst/>
              <a:gdLst>
                <a:gd name="connsiteX0" fmla="*/ 78615 w 78770"/>
                <a:gd name="connsiteY0" fmla="*/ 12 h 114325"/>
                <a:gd name="connsiteX1" fmla="*/ 23053 w 78770"/>
                <a:gd name="connsiteY1" fmla="*/ 60337 h 114325"/>
                <a:gd name="connsiteX2" fmla="*/ 4003 w 78770"/>
                <a:gd name="connsiteY2" fmla="*/ 114312 h 114325"/>
                <a:gd name="connsiteX3" fmla="*/ 4003 w 78770"/>
                <a:gd name="connsiteY3" fmla="*/ 55574 h 114325"/>
                <a:gd name="connsiteX4" fmla="*/ 78615 w 78770"/>
                <a:gd name="connsiteY4" fmla="*/ 12 h 1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70" h="114325">
                  <a:moveTo>
                    <a:pt x="78615" y="12"/>
                  </a:moveTo>
                  <a:cubicBezTo>
                    <a:pt x="81790" y="806"/>
                    <a:pt x="35488" y="41287"/>
                    <a:pt x="23053" y="60337"/>
                  </a:cubicBezTo>
                  <a:cubicBezTo>
                    <a:pt x="10618" y="79387"/>
                    <a:pt x="7178" y="115106"/>
                    <a:pt x="4003" y="114312"/>
                  </a:cubicBezTo>
                  <a:cubicBezTo>
                    <a:pt x="828" y="113518"/>
                    <a:pt x="-3141" y="74095"/>
                    <a:pt x="4003" y="55574"/>
                  </a:cubicBezTo>
                  <a:cubicBezTo>
                    <a:pt x="11147" y="37053"/>
                    <a:pt x="75440" y="-782"/>
                    <a:pt x="78615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6" name="フリーフォーム: 図形 1755">
              <a:extLst>
                <a:ext uri="{FF2B5EF4-FFF2-40B4-BE49-F238E27FC236}">
                  <a16:creationId xmlns:a16="http://schemas.microsoft.com/office/drawing/2014/main" id="{CC74F875-D4AE-4173-A2F4-E426C3A2A403}"/>
                </a:ext>
              </a:extLst>
            </p:cNvPr>
            <p:cNvSpPr/>
            <p:nvPr/>
          </p:nvSpPr>
          <p:spPr>
            <a:xfrm>
              <a:off x="11322050" y="6542007"/>
              <a:ext cx="130176" cy="49411"/>
            </a:xfrm>
            <a:custGeom>
              <a:avLst/>
              <a:gdLst>
                <a:gd name="connsiteX0" fmla="*/ 0 w 130176"/>
                <a:gd name="connsiteY0" fmla="*/ 81 h 49411"/>
                <a:gd name="connsiteX1" fmla="*/ 74613 w 130176"/>
                <a:gd name="connsiteY1" fmla="*/ 46118 h 49411"/>
                <a:gd name="connsiteX2" fmla="*/ 130175 w 130176"/>
                <a:gd name="connsiteY2" fmla="*/ 44531 h 49411"/>
                <a:gd name="connsiteX3" fmla="*/ 73025 w 130176"/>
                <a:gd name="connsiteY3" fmla="*/ 35006 h 49411"/>
                <a:gd name="connsiteX4" fmla="*/ 0 w 130176"/>
                <a:gd name="connsiteY4" fmla="*/ 81 h 4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76" h="49411">
                  <a:moveTo>
                    <a:pt x="0" y="81"/>
                  </a:moveTo>
                  <a:cubicBezTo>
                    <a:pt x="265" y="1933"/>
                    <a:pt x="52917" y="38710"/>
                    <a:pt x="74613" y="46118"/>
                  </a:cubicBezTo>
                  <a:cubicBezTo>
                    <a:pt x="96309" y="53526"/>
                    <a:pt x="130440" y="46383"/>
                    <a:pt x="130175" y="44531"/>
                  </a:cubicBezTo>
                  <a:cubicBezTo>
                    <a:pt x="129910" y="42679"/>
                    <a:pt x="92339" y="41356"/>
                    <a:pt x="73025" y="35006"/>
                  </a:cubicBezTo>
                  <a:cubicBezTo>
                    <a:pt x="53711" y="28656"/>
                    <a:pt x="-265" y="-1771"/>
                    <a:pt x="0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7" name="フリーフォーム: 図形 1756">
              <a:extLst>
                <a:ext uri="{FF2B5EF4-FFF2-40B4-BE49-F238E27FC236}">
                  <a16:creationId xmlns:a16="http://schemas.microsoft.com/office/drawing/2014/main" id="{A26F564D-5664-49D4-9FAF-E9BB1B3F902B}"/>
                </a:ext>
              </a:extLst>
            </p:cNvPr>
            <p:cNvSpPr/>
            <p:nvPr/>
          </p:nvSpPr>
          <p:spPr>
            <a:xfrm>
              <a:off x="11312517" y="6446689"/>
              <a:ext cx="87422" cy="86911"/>
            </a:xfrm>
            <a:custGeom>
              <a:avLst/>
              <a:gdLst>
                <a:gd name="connsiteX0" fmla="*/ 8 w 87422"/>
                <a:gd name="connsiteY0" fmla="*/ 84286 h 86911"/>
                <a:gd name="connsiteX1" fmla="*/ 69858 w 87422"/>
                <a:gd name="connsiteY1" fmla="*/ 76349 h 86911"/>
                <a:gd name="connsiteX2" fmla="*/ 87321 w 87422"/>
                <a:gd name="connsiteY2" fmla="*/ 149 h 86911"/>
                <a:gd name="connsiteX3" fmla="*/ 65096 w 87422"/>
                <a:gd name="connsiteY3" fmla="*/ 57299 h 86911"/>
                <a:gd name="connsiteX4" fmla="*/ 8 w 87422"/>
                <a:gd name="connsiteY4" fmla="*/ 84286 h 8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422" h="86911">
                  <a:moveTo>
                    <a:pt x="8" y="84286"/>
                  </a:moveTo>
                  <a:cubicBezTo>
                    <a:pt x="802" y="87461"/>
                    <a:pt x="55306" y="90372"/>
                    <a:pt x="69858" y="76349"/>
                  </a:cubicBezTo>
                  <a:cubicBezTo>
                    <a:pt x="84410" y="62326"/>
                    <a:pt x="88115" y="3324"/>
                    <a:pt x="87321" y="149"/>
                  </a:cubicBezTo>
                  <a:cubicBezTo>
                    <a:pt x="86527" y="-3026"/>
                    <a:pt x="78061" y="45128"/>
                    <a:pt x="65096" y="57299"/>
                  </a:cubicBezTo>
                  <a:cubicBezTo>
                    <a:pt x="52131" y="69470"/>
                    <a:pt x="-786" y="81111"/>
                    <a:pt x="8" y="842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8" name="フリーフォーム: 図形 1757">
              <a:extLst>
                <a:ext uri="{FF2B5EF4-FFF2-40B4-BE49-F238E27FC236}">
                  <a16:creationId xmlns:a16="http://schemas.microsoft.com/office/drawing/2014/main" id="{361E7093-3CE1-4062-87CB-4B80CD7FFE99}"/>
                </a:ext>
              </a:extLst>
            </p:cNvPr>
            <p:cNvSpPr/>
            <p:nvPr/>
          </p:nvSpPr>
          <p:spPr>
            <a:xfrm>
              <a:off x="11382119" y="6421304"/>
              <a:ext cx="116296" cy="163382"/>
            </a:xfrm>
            <a:custGeom>
              <a:avLst/>
              <a:gdLst>
                <a:gd name="connsiteX0" fmla="*/ 256 w 116296"/>
                <a:gd name="connsiteY0" fmla="*/ 134 h 163382"/>
                <a:gd name="connsiteX1" fmla="*/ 63756 w 116296"/>
                <a:gd name="connsiteY1" fmla="*/ 47759 h 163382"/>
                <a:gd name="connsiteX2" fmla="*/ 111381 w 116296"/>
                <a:gd name="connsiteY2" fmla="*/ 62046 h 163382"/>
                <a:gd name="connsiteX3" fmla="*/ 103444 w 116296"/>
                <a:gd name="connsiteY3" fmla="*/ 92209 h 163382"/>
                <a:gd name="connsiteX4" fmla="*/ 78044 w 116296"/>
                <a:gd name="connsiteY4" fmla="*/ 149359 h 163382"/>
                <a:gd name="connsiteX5" fmla="*/ 68519 w 116296"/>
                <a:gd name="connsiteY5" fmla="*/ 160471 h 163382"/>
                <a:gd name="connsiteX6" fmla="*/ 98681 w 116296"/>
                <a:gd name="connsiteY6" fmla="*/ 106496 h 163382"/>
                <a:gd name="connsiteX7" fmla="*/ 116144 w 116296"/>
                <a:gd name="connsiteY7" fmla="*/ 50934 h 163382"/>
                <a:gd name="connsiteX8" fmla="*/ 89156 w 116296"/>
                <a:gd name="connsiteY8" fmla="*/ 33471 h 163382"/>
                <a:gd name="connsiteX9" fmla="*/ 256 w 116296"/>
                <a:gd name="connsiteY9" fmla="*/ 134 h 16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6296" h="163382">
                  <a:moveTo>
                    <a:pt x="256" y="134"/>
                  </a:moveTo>
                  <a:cubicBezTo>
                    <a:pt x="-3977" y="2515"/>
                    <a:pt x="45235" y="37440"/>
                    <a:pt x="63756" y="47759"/>
                  </a:cubicBezTo>
                  <a:cubicBezTo>
                    <a:pt x="82277" y="58078"/>
                    <a:pt x="104766" y="54638"/>
                    <a:pt x="111381" y="62046"/>
                  </a:cubicBezTo>
                  <a:cubicBezTo>
                    <a:pt x="117996" y="69454"/>
                    <a:pt x="109000" y="77657"/>
                    <a:pt x="103444" y="92209"/>
                  </a:cubicBezTo>
                  <a:cubicBezTo>
                    <a:pt x="97888" y="106761"/>
                    <a:pt x="83865" y="137982"/>
                    <a:pt x="78044" y="149359"/>
                  </a:cubicBezTo>
                  <a:cubicBezTo>
                    <a:pt x="72223" y="160736"/>
                    <a:pt x="65080" y="167615"/>
                    <a:pt x="68519" y="160471"/>
                  </a:cubicBezTo>
                  <a:cubicBezTo>
                    <a:pt x="71959" y="153327"/>
                    <a:pt x="90744" y="124752"/>
                    <a:pt x="98681" y="106496"/>
                  </a:cubicBezTo>
                  <a:cubicBezTo>
                    <a:pt x="106618" y="88240"/>
                    <a:pt x="117731" y="63105"/>
                    <a:pt x="116144" y="50934"/>
                  </a:cubicBezTo>
                  <a:cubicBezTo>
                    <a:pt x="114557" y="38763"/>
                    <a:pt x="105560" y="39292"/>
                    <a:pt x="89156" y="33471"/>
                  </a:cubicBezTo>
                  <a:cubicBezTo>
                    <a:pt x="72752" y="27650"/>
                    <a:pt x="4489" y="-2247"/>
                    <a:pt x="256" y="1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9" name="フリーフォーム: 図形 1758">
              <a:extLst>
                <a:ext uri="{FF2B5EF4-FFF2-40B4-BE49-F238E27FC236}">
                  <a16:creationId xmlns:a16="http://schemas.microsoft.com/office/drawing/2014/main" id="{0926E9E2-6533-45C9-9796-BBBB662B55F5}"/>
                </a:ext>
              </a:extLst>
            </p:cNvPr>
            <p:cNvSpPr/>
            <p:nvPr/>
          </p:nvSpPr>
          <p:spPr>
            <a:xfrm>
              <a:off x="8485092" y="5805511"/>
              <a:ext cx="1048296" cy="315402"/>
            </a:xfrm>
            <a:custGeom>
              <a:avLst/>
              <a:gdLst>
                <a:gd name="connsiteX0" fmla="*/ 8033 w 1048296"/>
                <a:gd name="connsiteY0" fmla="*/ 3152 h 315402"/>
                <a:gd name="connsiteX1" fmla="*/ 992283 w 1048296"/>
                <a:gd name="connsiteY1" fmla="*/ 300014 h 315402"/>
                <a:gd name="connsiteX2" fmla="*/ 885921 w 1048296"/>
                <a:gd name="connsiteY2" fmla="*/ 260327 h 315402"/>
                <a:gd name="connsiteX3" fmla="*/ 544608 w 1048296"/>
                <a:gd name="connsiteY3" fmla="*/ 150789 h 315402"/>
                <a:gd name="connsiteX4" fmla="*/ 8033 w 1048296"/>
                <a:gd name="connsiteY4" fmla="*/ 3152 h 31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8296" h="315402">
                  <a:moveTo>
                    <a:pt x="8033" y="3152"/>
                  </a:moveTo>
                  <a:cubicBezTo>
                    <a:pt x="82646" y="28023"/>
                    <a:pt x="845969" y="257152"/>
                    <a:pt x="992283" y="300014"/>
                  </a:cubicBezTo>
                  <a:cubicBezTo>
                    <a:pt x="1138597" y="342876"/>
                    <a:pt x="960534" y="285198"/>
                    <a:pt x="885921" y="260327"/>
                  </a:cubicBezTo>
                  <a:cubicBezTo>
                    <a:pt x="811308" y="235456"/>
                    <a:pt x="689864" y="194181"/>
                    <a:pt x="544608" y="150789"/>
                  </a:cubicBezTo>
                  <a:cubicBezTo>
                    <a:pt x="399352" y="107397"/>
                    <a:pt x="-66580" y="-21719"/>
                    <a:pt x="8033" y="3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0" name="フリーフォーム: 図形 1759">
              <a:extLst>
                <a:ext uri="{FF2B5EF4-FFF2-40B4-BE49-F238E27FC236}">
                  <a16:creationId xmlns:a16="http://schemas.microsoft.com/office/drawing/2014/main" id="{65A45BCA-2EE2-4F19-A7D6-19743C636C4F}"/>
                </a:ext>
              </a:extLst>
            </p:cNvPr>
            <p:cNvSpPr/>
            <p:nvPr/>
          </p:nvSpPr>
          <p:spPr>
            <a:xfrm>
              <a:off x="9534255" y="6123011"/>
              <a:ext cx="914698" cy="277789"/>
            </a:xfrm>
            <a:custGeom>
              <a:avLst/>
              <a:gdLst>
                <a:gd name="connsiteX0" fmla="*/ 9795 w 914698"/>
                <a:gd name="connsiteY0" fmla="*/ 4739 h 277789"/>
                <a:gd name="connsiteX1" fmla="*/ 717820 w 914698"/>
                <a:gd name="connsiteY1" fmla="*/ 220639 h 277789"/>
                <a:gd name="connsiteX2" fmla="*/ 914670 w 914698"/>
                <a:gd name="connsiteY2" fmla="*/ 277789 h 277789"/>
                <a:gd name="connsiteX3" fmla="*/ 733695 w 914698"/>
                <a:gd name="connsiteY3" fmla="*/ 220639 h 277789"/>
                <a:gd name="connsiteX4" fmla="*/ 332058 w 914698"/>
                <a:gd name="connsiteY4" fmla="*/ 84114 h 277789"/>
                <a:gd name="connsiteX5" fmla="*/ 9795 w 914698"/>
                <a:gd name="connsiteY5" fmla="*/ 4739 h 27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698" h="277789">
                  <a:moveTo>
                    <a:pt x="9795" y="4739"/>
                  </a:moveTo>
                  <a:cubicBezTo>
                    <a:pt x="74089" y="27493"/>
                    <a:pt x="567008" y="175131"/>
                    <a:pt x="717820" y="220639"/>
                  </a:cubicBezTo>
                  <a:cubicBezTo>
                    <a:pt x="868632" y="266147"/>
                    <a:pt x="912024" y="277789"/>
                    <a:pt x="914670" y="277789"/>
                  </a:cubicBezTo>
                  <a:cubicBezTo>
                    <a:pt x="917316" y="277789"/>
                    <a:pt x="733695" y="220639"/>
                    <a:pt x="733695" y="220639"/>
                  </a:cubicBezTo>
                  <a:lnTo>
                    <a:pt x="332058" y="84114"/>
                  </a:lnTo>
                  <a:cubicBezTo>
                    <a:pt x="214319" y="46543"/>
                    <a:pt x="-54499" y="-18015"/>
                    <a:pt x="9795" y="47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1" name="フリーフォーム: 図形 1760">
              <a:extLst>
                <a:ext uri="{FF2B5EF4-FFF2-40B4-BE49-F238E27FC236}">
                  <a16:creationId xmlns:a16="http://schemas.microsoft.com/office/drawing/2014/main" id="{7C5A5FAC-82D3-43C8-828D-6A9C23AF6B12}"/>
                </a:ext>
              </a:extLst>
            </p:cNvPr>
            <p:cNvSpPr/>
            <p:nvPr/>
          </p:nvSpPr>
          <p:spPr>
            <a:xfrm>
              <a:off x="6413500" y="6806969"/>
              <a:ext cx="312958" cy="482831"/>
            </a:xfrm>
            <a:custGeom>
              <a:avLst/>
              <a:gdLst>
                <a:gd name="connsiteX0" fmla="*/ 118533 w 312958"/>
                <a:gd name="connsiteY0" fmla="*/ 231 h 482831"/>
                <a:gd name="connsiteX1" fmla="*/ 300567 w 312958"/>
                <a:gd name="connsiteY1" fmla="*/ 194964 h 482831"/>
                <a:gd name="connsiteX2" fmla="*/ 279400 w 312958"/>
                <a:gd name="connsiteY2" fmla="*/ 275398 h 482831"/>
                <a:gd name="connsiteX3" fmla="*/ 139700 w 312958"/>
                <a:gd name="connsiteY3" fmla="*/ 343131 h 482831"/>
                <a:gd name="connsiteX4" fmla="*/ 0 w 312958"/>
                <a:gd name="connsiteY4" fmla="*/ 482831 h 482831"/>
                <a:gd name="connsiteX5" fmla="*/ 118533 w 312958"/>
                <a:gd name="connsiteY5" fmla="*/ 364298 h 482831"/>
                <a:gd name="connsiteX6" fmla="*/ 241300 w 312958"/>
                <a:gd name="connsiteY6" fmla="*/ 237298 h 482831"/>
                <a:gd name="connsiteX7" fmla="*/ 118533 w 312958"/>
                <a:gd name="connsiteY7" fmla="*/ 231 h 482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958" h="482831">
                  <a:moveTo>
                    <a:pt x="118533" y="231"/>
                  </a:moveTo>
                  <a:cubicBezTo>
                    <a:pt x="128411" y="-6825"/>
                    <a:pt x="273756" y="149103"/>
                    <a:pt x="300567" y="194964"/>
                  </a:cubicBezTo>
                  <a:cubicBezTo>
                    <a:pt x="327378" y="240825"/>
                    <a:pt x="306211" y="250704"/>
                    <a:pt x="279400" y="275398"/>
                  </a:cubicBezTo>
                  <a:cubicBezTo>
                    <a:pt x="252589" y="300092"/>
                    <a:pt x="186267" y="308559"/>
                    <a:pt x="139700" y="343131"/>
                  </a:cubicBezTo>
                  <a:cubicBezTo>
                    <a:pt x="93133" y="377703"/>
                    <a:pt x="3528" y="479303"/>
                    <a:pt x="0" y="482831"/>
                  </a:cubicBezTo>
                  <a:lnTo>
                    <a:pt x="118533" y="364298"/>
                  </a:lnTo>
                  <a:cubicBezTo>
                    <a:pt x="158750" y="323376"/>
                    <a:pt x="237772" y="292331"/>
                    <a:pt x="241300" y="237298"/>
                  </a:cubicBezTo>
                  <a:cubicBezTo>
                    <a:pt x="244828" y="182265"/>
                    <a:pt x="108655" y="7287"/>
                    <a:pt x="118533" y="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2" name="フリーフォーム: 図形 1761">
              <a:extLst>
                <a:ext uri="{FF2B5EF4-FFF2-40B4-BE49-F238E27FC236}">
                  <a16:creationId xmlns:a16="http://schemas.microsoft.com/office/drawing/2014/main" id="{1305814B-CD9B-4D4F-BCA1-23311E91CB08}"/>
                </a:ext>
              </a:extLst>
            </p:cNvPr>
            <p:cNvSpPr/>
            <p:nvPr/>
          </p:nvSpPr>
          <p:spPr>
            <a:xfrm>
              <a:off x="6184675" y="7824954"/>
              <a:ext cx="95307" cy="297026"/>
            </a:xfrm>
            <a:custGeom>
              <a:avLst/>
              <a:gdLst>
                <a:gd name="connsiteX0" fmla="*/ 225 w 95307"/>
                <a:gd name="connsiteY0" fmla="*/ 1421 h 297026"/>
                <a:gd name="connsiteX1" fmla="*/ 92300 w 95307"/>
                <a:gd name="connsiteY1" fmla="*/ 290346 h 297026"/>
                <a:gd name="connsiteX2" fmla="*/ 66900 w 95307"/>
                <a:gd name="connsiteY2" fmla="*/ 185571 h 297026"/>
                <a:gd name="connsiteX3" fmla="*/ 225 w 95307"/>
                <a:gd name="connsiteY3" fmla="*/ 1421 h 29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307" h="297026">
                  <a:moveTo>
                    <a:pt x="225" y="1421"/>
                  </a:moveTo>
                  <a:cubicBezTo>
                    <a:pt x="4458" y="18883"/>
                    <a:pt x="81188" y="259654"/>
                    <a:pt x="92300" y="290346"/>
                  </a:cubicBezTo>
                  <a:cubicBezTo>
                    <a:pt x="103413" y="321038"/>
                    <a:pt x="81187" y="239017"/>
                    <a:pt x="66900" y="185571"/>
                  </a:cubicBezTo>
                  <a:cubicBezTo>
                    <a:pt x="52613" y="132125"/>
                    <a:pt x="-4008" y="-16041"/>
                    <a:pt x="225" y="14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3" name="フリーフォーム: 図形 1762">
              <a:extLst>
                <a:ext uri="{FF2B5EF4-FFF2-40B4-BE49-F238E27FC236}">
                  <a16:creationId xmlns:a16="http://schemas.microsoft.com/office/drawing/2014/main" id="{23586027-484B-4C57-BFD1-7B53C885F28C}"/>
                </a:ext>
              </a:extLst>
            </p:cNvPr>
            <p:cNvSpPr/>
            <p:nvPr/>
          </p:nvSpPr>
          <p:spPr>
            <a:xfrm>
              <a:off x="6352682" y="8284542"/>
              <a:ext cx="57648" cy="233462"/>
            </a:xfrm>
            <a:custGeom>
              <a:avLst/>
              <a:gdLst>
                <a:gd name="connsiteX0" fmla="*/ 493 w 57648"/>
                <a:gd name="connsiteY0" fmla="*/ 2208 h 233462"/>
                <a:gd name="connsiteX1" fmla="*/ 29068 w 57648"/>
                <a:gd name="connsiteY1" fmla="*/ 164133 h 233462"/>
                <a:gd name="connsiteX2" fmla="*/ 13193 w 57648"/>
                <a:gd name="connsiteY2" fmla="*/ 230808 h 233462"/>
                <a:gd name="connsiteX3" fmla="*/ 57643 w 57648"/>
                <a:gd name="connsiteY3" fmla="*/ 81583 h 233462"/>
                <a:gd name="connsiteX4" fmla="*/ 493 w 57648"/>
                <a:gd name="connsiteY4" fmla="*/ 2208 h 2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48" h="233462">
                  <a:moveTo>
                    <a:pt x="493" y="2208"/>
                  </a:moveTo>
                  <a:cubicBezTo>
                    <a:pt x="-4269" y="15966"/>
                    <a:pt x="26951" y="126033"/>
                    <a:pt x="29068" y="164133"/>
                  </a:cubicBezTo>
                  <a:cubicBezTo>
                    <a:pt x="31185" y="202233"/>
                    <a:pt x="8431" y="244566"/>
                    <a:pt x="13193" y="230808"/>
                  </a:cubicBezTo>
                  <a:cubicBezTo>
                    <a:pt x="17955" y="217050"/>
                    <a:pt x="58172" y="121270"/>
                    <a:pt x="57643" y="81583"/>
                  </a:cubicBezTo>
                  <a:cubicBezTo>
                    <a:pt x="57114" y="41896"/>
                    <a:pt x="5255" y="-11550"/>
                    <a:pt x="493" y="2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4" name="フリーフォーム: 図形 1763">
              <a:extLst>
                <a:ext uri="{FF2B5EF4-FFF2-40B4-BE49-F238E27FC236}">
                  <a16:creationId xmlns:a16="http://schemas.microsoft.com/office/drawing/2014/main" id="{AFABA15E-0158-463C-8C23-B06924ED6491}"/>
                </a:ext>
              </a:extLst>
            </p:cNvPr>
            <p:cNvSpPr/>
            <p:nvPr/>
          </p:nvSpPr>
          <p:spPr>
            <a:xfrm>
              <a:off x="2358854" y="6190458"/>
              <a:ext cx="198171" cy="344616"/>
            </a:xfrm>
            <a:custGeom>
              <a:avLst/>
              <a:gdLst>
                <a:gd name="connsiteX0" fmla="*/ 197021 w 198171"/>
                <a:gd name="connsiteY0" fmla="*/ 792 h 344616"/>
                <a:gd name="connsiteX1" fmla="*/ 76371 w 198171"/>
                <a:gd name="connsiteY1" fmla="*/ 183355 h 344616"/>
                <a:gd name="connsiteX2" fmla="*/ 171 w 198171"/>
                <a:gd name="connsiteY2" fmla="*/ 343692 h 344616"/>
                <a:gd name="connsiteX3" fmla="*/ 54146 w 198171"/>
                <a:gd name="connsiteY3" fmla="*/ 253205 h 344616"/>
                <a:gd name="connsiteX4" fmla="*/ 133521 w 198171"/>
                <a:gd name="connsiteY4" fmla="*/ 121442 h 344616"/>
                <a:gd name="connsiteX5" fmla="*/ 197021 w 198171"/>
                <a:gd name="connsiteY5" fmla="*/ 792 h 3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171" h="344616">
                  <a:moveTo>
                    <a:pt x="197021" y="792"/>
                  </a:moveTo>
                  <a:cubicBezTo>
                    <a:pt x="187496" y="11111"/>
                    <a:pt x="109179" y="126205"/>
                    <a:pt x="76371" y="183355"/>
                  </a:cubicBezTo>
                  <a:cubicBezTo>
                    <a:pt x="43563" y="240505"/>
                    <a:pt x="3875" y="332050"/>
                    <a:pt x="171" y="343692"/>
                  </a:cubicBezTo>
                  <a:cubicBezTo>
                    <a:pt x="-3533" y="355334"/>
                    <a:pt x="54146" y="253205"/>
                    <a:pt x="54146" y="253205"/>
                  </a:cubicBezTo>
                  <a:cubicBezTo>
                    <a:pt x="76371" y="216164"/>
                    <a:pt x="112619" y="159278"/>
                    <a:pt x="133521" y="121442"/>
                  </a:cubicBezTo>
                  <a:cubicBezTo>
                    <a:pt x="154423" y="83606"/>
                    <a:pt x="206546" y="-9527"/>
                    <a:pt x="197021" y="7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5" name="フリーフォーム: 図形 1764">
              <a:extLst>
                <a:ext uri="{FF2B5EF4-FFF2-40B4-BE49-F238E27FC236}">
                  <a16:creationId xmlns:a16="http://schemas.microsoft.com/office/drawing/2014/main" id="{6297637B-D165-4953-837F-F36EBE3755D3}"/>
                </a:ext>
              </a:extLst>
            </p:cNvPr>
            <p:cNvSpPr/>
            <p:nvPr/>
          </p:nvSpPr>
          <p:spPr>
            <a:xfrm>
              <a:off x="2396630" y="6391264"/>
              <a:ext cx="159285" cy="220866"/>
            </a:xfrm>
            <a:custGeom>
              <a:avLst/>
              <a:gdLst>
                <a:gd name="connsiteX0" fmla="*/ 159245 w 159285"/>
                <a:gd name="connsiteY0" fmla="*/ 11 h 220866"/>
                <a:gd name="connsiteX1" fmla="*/ 32245 w 159285"/>
                <a:gd name="connsiteY1" fmla="*/ 101611 h 220866"/>
                <a:gd name="connsiteX2" fmla="*/ 3670 w 159285"/>
                <a:gd name="connsiteY2" fmla="*/ 220674 h 220866"/>
                <a:gd name="connsiteX3" fmla="*/ 2083 w 159285"/>
                <a:gd name="connsiteY3" fmla="*/ 128599 h 220866"/>
                <a:gd name="connsiteX4" fmla="*/ 17958 w 159285"/>
                <a:gd name="connsiteY4" fmla="*/ 95261 h 220866"/>
                <a:gd name="connsiteX5" fmla="*/ 159245 w 159285"/>
                <a:gd name="connsiteY5" fmla="*/ 11 h 22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285" h="220866">
                  <a:moveTo>
                    <a:pt x="159245" y="11"/>
                  </a:moveTo>
                  <a:cubicBezTo>
                    <a:pt x="161626" y="1069"/>
                    <a:pt x="58174" y="64834"/>
                    <a:pt x="32245" y="101611"/>
                  </a:cubicBezTo>
                  <a:cubicBezTo>
                    <a:pt x="6316" y="138388"/>
                    <a:pt x="8697" y="216176"/>
                    <a:pt x="3670" y="220674"/>
                  </a:cubicBezTo>
                  <a:cubicBezTo>
                    <a:pt x="-1357" y="225172"/>
                    <a:pt x="-298" y="149501"/>
                    <a:pt x="2083" y="128599"/>
                  </a:cubicBezTo>
                  <a:cubicBezTo>
                    <a:pt x="4464" y="107697"/>
                    <a:pt x="-11146" y="119603"/>
                    <a:pt x="17958" y="95261"/>
                  </a:cubicBezTo>
                  <a:cubicBezTo>
                    <a:pt x="47062" y="70919"/>
                    <a:pt x="156864" y="-1047"/>
                    <a:pt x="159245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6" name="フリーフォーム: 図形 1765">
              <a:extLst>
                <a:ext uri="{FF2B5EF4-FFF2-40B4-BE49-F238E27FC236}">
                  <a16:creationId xmlns:a16="http://schemas.microsoft.com/office/drawing/2014/main" id="{2286D153-BBB6-492D-B0EC-32E526BA30C8}"/>
                </a:ext>
              </a:extLst>
            </p:cNvPr>
            <p:cNvSpPr/>
            <p:nvPr/>
          </p:nvSpPr>
          <p:spPr>
            <a:xfrm>
              <a:off x="2285944" y="6498855"/>
              <a:ext cx="111611" cy="241396"/>
            </a:xfrm>
            <a:custGeom>
              <a:avLst/>
              <a:gdLst>
                <a:gd name="connsiteX0" fmla="*/ 56 w 111611"/>
                <a:gd name="connsiteY0" fmla="*/ 240083 h 241396"/>
                <a:gd name="connsiteX1" fmla="*/ 52444 w 111611"/>
                <a:gd name="connsiteY1" fmla="*/ 119433 h 241396"/>
                <a:gd name="connsiteX2" fmla="*/ 58794 w 111611"/>
                <a:gd name="connsiteY2" fmla="*/ 44820 h 241396"/>
                <a:gd name="connsiteX3" fmla="*/ 111181 w 111611"/>
                <a:gd name="connsiteY3" fmla="*/ 44820 h 241396"/>
                <a:gd name="connsiteX4" fmla="*/ 82606 w 111611"/>
                <a:gd name="connsiteY4" fmla="*/ 370 h 241396"/>
                <a:gd name="connsiteX5" fmla="*/ 63556 w 111611"/>
                <a:gd name="connsiteY5" fmla="*/ 35295 h 241396"/>
                <a:gd name="connsiteX6" fmla="*/ 56 w 111611"/>
                <a:gd name="connsiteY6" fmla="*/ 240083 h 24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611" h="241396">
                  <a:moveTo>
                    <a:pt x="56" y="240083"/>
                  </a:moveTo>
                  <a:cubicBezTo>
                    <a:pt x="-1796" y="254106"/>
                    <a:pt x="42654" y="151977"/>
                    <a:pt x="52444" y="119433"/>
                  </a:cubicBezTo>
                  <a:cubicBezTo>
                    <a:pt x="62234" y="86889"/>
                    <a:pt x="49005" y="57255"/>
                    <a:pt x="58794" y="44820"/>
                  </a:cubicBezTo>
                  <a:cubicBezTo>
                    <a:pt x="68583" y="32385"/>
                    <a:pt x="107212" y="52228"/>
                    <a:pt x="111181" y="44820"/>
                  </a:cubicBezTo>
                  <a:cubicBezTo>
                    <a:pt x="115150" y="37412"/>
                    <a:pt x="90544" y="1958"/>
                    <a:pt x="82606" y="370"/>
                  </a:cubicBezTo>
                  <a:cubicBezTo>
                    <a:pt x="74668" y="-1218"/>
                    <a:pt x="75991" y="899"/>
                    <a:pt x="63556" y="35295"/>
                  </a:cubicBezTo>
                  <a:cubicBezTo>
                    <a:pt x="51121" y="69691"/>
                    <a:pt x="1908" y="226060"/>
                    <a:pt x="56" y="240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7" name="フリーフォーム: 図形 1766">
              <a:extLst>
                <a:ext uri="{FF2B5EF4-FFF2-40B4-BE49-F238E27FC236}">
                  <a16:creationId xmlns:a16="http://schemas.microsoft.com/office/drawing/2014/main" id="{BDB9814C-B7DD-441A-890E-F4BD87B341A4}"/>
                </a:ext>
              </a:extLst>
            </p:cNvPr>
            <p:cNvSpPr/>
            <p:nvPr/>
          </p:nvSpPr>
          <p:spPr>
            <a:xfrm>
              <a:off x="2169904" y="6773806"/>
              <a:ext cx="108233" cy="377189"/>
            </a:xfrm>
            <a:custGeom>
              <a:avLst/>
              <a:gdLst>
                <a:gd name="connsiteX0" fmla="*/ 108159 w 108233"/>
                <a:gd name="connsiteY0" fmla="*/ 57 h 377189"/>
                <a:gd name="connsiteX1" fmla="*/ 62121 w 108233"/>
                <a:gd name="connsiteY1" fmla="*/ 131819 h 377189"/>
                <a:gd name="connsiteX2" fmla="*/ 1796 w 108233"/>
                <a:gd name="connsiteY2" fmla="*/ 371532 h 377189"/>
                <a:gd name="connsiteX3" fmla="*/ 20846 w 108233"/>
                <a:gd name="connsiteY3" fmla="*/ 288982 h 377189"/>
                <a:gd name="connsiteX4" fmla="*/ 71646 w 108233"/>
                <a:gd name="connsiteY4" fmla="*/ 146107 h 377189"/>
                <a:gd name="connsiteX5" fmla="*/ 108159 w 108233"/>
                <a:gd name="connsiteY5" fmla="*/ 57 h 377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233" h="377189">
                  <a:moveTo>
                    <a:pt x="108159" y="57"/>
                  </a:moveTo>
                  <a:cubicBezTo>
                    <a:pt x="106572" y="-2324"/>
                    <a:pt x="79848" y="69907"/>
                    <a:pt x="62121" y="131819"/>
                  </a:cubicBezTo>
                  <a:cubicBezTo>
                    <a:pt x="44394" y="193731"/>
                    <a:pt x="8675" y="345338"/>
                    <a:pt x="1796" y="371532"/>
                  </a:cubicBezTo>
                  <a:cubicBezTo>
                    <a:pt x="-5083" y="397726"/>
                    <a:pt x="9204" y="326553"/>
                    <a:pt x="20846" y="288982"/>
                  </a:cubicBezTo>
                  <a:cubicBezTo>
                    <a:pt x="32488" y="251411"/>
                    <a:pt x="57623" y="188970"/>
                    <a:pt x="71646" y="146107"/>
                  </a:cubicBezTo>
                  <a:cubicBezTo>
                    <a:pt x="85669" y="103245"/>
                    <a:pt x="109746" y="2438"/>
                    <a:pt x="108159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8" name="フリーフォーム: 図形 1767">
              <a:extLst>
                <a:ext uri="{FF2B5EF4-FFF2-40B4-BE49-F238E27FC236}">
                  <a16:creationId xmlns:a16="http://schemas.microsoft.com/office/drawing/2014/main" id="{9F6BA702-4628-4662-9930-6D2B5468C96E}"/>
                </a:ext>
              </a:extLst>
            </p:cNvPr>
            <p:cNvSpPr/>
            <p:nvPr/>
          </p:nvSpPr>
          <p:spPr>
            <a:xfrm>
              <a:off x="2052603" y="7045192"/>
              <a:ext cx="136561" cy="504521"/>
            </a:xfrm>
            <a:custGeom>
              <a:avLst/>
              <a:gdLst>
                <a:gd name="connsiteX0" fmla="*/ 136560 w 136561"/>
                <a:gd name="connsiteY0" fmla="*/ 133 h 504521"/>
                <a:gd name="connsiteX1" fmla="*/ 85760 w 136561"/>
                <a:gd name="connsiteY1" fmla="*/ 193808 h 504521"/>
                <a:gd name="connsiteX2" fmla="*/ 57185 w 136561"/>
                <a:gd name="connsiteY2" fmla="*/ 271596 h 504521"/>
                <a:gd name="connsiteX3" fmla="*/ 35 w 136561"/>
                <a:gd name="connsiteY3" fmla="*/ 501783 h 504521"/>
                <a:gd name="connsiteX4" fmla="*/ 49247 w 136561"/>
                <a:gd name="connsiteY4" fmla="*/ 387483 h 504521"/>
                <a:gd name="connsiteX5" fmla="*/ 87347 w 136561"/>
                <a:gd name="connsiteY5" fmla="*/ 225558 h 504521"/>
                <a:gd name="connsiteX6" fmla="*/ 136560 w 136561"/>
                <a:gd name="connsiteY6" fmla="*/ 133 h 504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61" h="504521">
                  <a:moveTo>
                    <a:pt x="136560" y="133"/>
                  </a:moveTo>
                  <a:cubicBezTo>
                    <a:pt x="136296" y="-5159"/>
                    <a:pt x="98989" y="148564"/>
                    <a:pt x="85760" y="193808"/>
                  </a:cubicBezTo>
                  <a:cubicBezTo>
                    <a:pt x="72531" y="239052"/>
                    <a:pt x="71473" y="220267"/>
                    <a:pt x="57185" y="271596"/>
                  </a:cubicBezTo>
                  <a:cubicBezTo>
                    <a:pt x="42897" y="322925"/>
                    <a:pt x="1358" y="482469"/>
                    <a:pt x="35" y="501783"/>
                  </a:cubicBezTo>
                  <a:cubicBezTo>
                    <a:pt x="-1288" y="521098"/>
                    <a:pt x="34695" y="433520"/>
                    <a:pt x="49247" y="387483"/>
                  </a:cubicBezTo>
                  <a:cubicBezTo>
                    <a:pt x="63799" y="341446"/>
                    <a:pt x="73853" y="285618"/>
                    <a:pt x="87347" y="225558"/>
                  </a:cubicBezTo>
                  <a:cubicBezTo>
                    <a:pt x="100841" y="165498"/>
                    <a:pt x="136824" y="5425"/>
                    <a:pt x="136560" y="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9" name="フリーフォーム: 図形 1768">
              <a:extLst>
                <a:ext uri="{FF2B5EF4-FFF2-40B4-BE49-F238E27FC236}">
                  <a16:creationId xmlns:a16="http://schemas.microsoft.com/office/drawing/2014/main" id="{63AF223D-7466-48E0-A44E-A6FA45E44762}"/>
                </a:ext>
              </a:extLst>
            </p:cNvPr>
            <p:cNvSpPr/>
            <p:nvPr/>
          </p:nvSpPr>
          <p:spPr>
            <a:xfrm>
              <a:off x="2041269" y="7553201"/>
              <a:ext cx="32137" cy="459278"/>
            </a:xfrm>
            <a:custGeom>
              <a:avLst/>
              <a:gdLst>
                <a:gd name="connsiteX0" fmla="*/ 8194 w 32137"/>
                <a:gd name="connsiteY0" fmla="*/ 124 h 459278"/>
                <a:gd name="connsiteX1" fmla="*/ 32006 w 32137"/>
                <a:gd name="connsiteY1" fmla="*/ 211262 h 459278"/>
                <a:gd name="connsiteX2" fmla="*/ 17719 w 32137"/>
                <a:gd name="connsiteY2" fmla="*/ 455737 h 459278"/>
                <a:gd name="connsiteX3" fmla="*/ 16131 w 32137"/>
                <a:gd name="connsiteY3" fmla="*/ 344612 h 459278"/>
                <a:gd name="connsiteX4" fmla="*/ 256 w 32137"/>
                <a:gd name="connsiteY4" fmla="*/ 182687 h 459278"/>
                <a:gd name="connsiteX5" fmla="*/ 8194 w 32137"/>
                <a:gd name="connsiteY5" fmla="*/ 124 h 459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37" h="459278">
                  <a:moveTo>
                    <a:pt x="8194" y="124"/>
                  </a:moveTo>
                  <a:cubicBezTo>
                    <a:pt x="13486" y="4887"/>
                    <a:pt x="30419" y="135327"/>
                    <a:pt x="32006" y="211262"/>
                  </a:cubicBezTo>
                  <a:cubicBezTo>
                    <a:pt x="33593" y="287197"/>
                    <a:pt x="20365" y="433512"/>
                    <a:pt x="17719" y="455737"/>
                  </a:cubicBezTo>
                  <a:cubicBezTo>
                    <a:pt x="15073" y="477962"/>
                    <a:pt x="19042" y="390120"/>
                    <a:pt x="16131" y="344612"/>
                  </a:cubicBezTo>
                  <a:cubicBezTo>
                    <a:pt x="13221" y="299104"/>
                    <a:pt x="1579" y="236662"/>
                    <a:pt x="256" y="182687"/>
                  </a:cubicBezTo>
                  <a:cubicBezTo>
                    <a:pt x="-1067" y="128712"/>
                    <a:pt x="2902" y="-4639"/>
                    <a:pt x="8194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0" name="フリーフォーム: 図形 1769">
              <a:extLst>
                <a:ext uri="{FF2B5EF4-FFF2-40B4-BE49-F238E27FC236}">
                  <a16:creationId xmlns:a16="http://schemas.microsoft.com/office/drawing/2014/main" id="{0B2E2DDB-284A-4E74-BAFF-1AF42E024946}"/>
                </a:ext>
              </a:extLst>
            </p:cNvPr>
            <p:cNvSpPr/>
            <p:nvPr/>
          </p:nvSpPr>
          <p:spPr>
            <a:xfrm>
              <a:off x="1985831" y="7591184"/>
              <a:ext cx="60567" cy="400336"/>
            </a:xfrm>
            <a:custGeom>
              <a:avLst/>
              <a:gdLst>
                <a:gd name="connsiteX0" fmla="*/ 60457 w 60567"/>
                <a:gd name="connsiteY0" fmla="*/ 1829 h 400336"/>
                <a:gd name="connsiteX1" fmla="*/ 25532 w 60567"/>
                <a:gd name="connsiteY1" fmla="*/ 165341 h 400336"/>
                <a:gd name="connsiteX2" fmla="*/ 11244 w 60567"/>
                <a:gd name="connsiteY2" fmla="*/ 217729 h 400336"/>
                <a:gd name="connsiteX3" fmla="*/ 6482 w 60567"/>
                <a:gd name="connsiteY3" fmla="*/ 273291 h 400336"/>
                <a:gd name="connsiteX4" fmla="*/ 132 w 60567"/>
                <a:gd name="connsiteY4" fmla="*/ 400291 h 400336"/>
                <a:gd name="connsiteX5" fmla="*/ 12832 w 60567"/>
                <a:gd name="connsiteY5" fmla="*/ 284404 h 400336"/>
                <a:gd name="connsiteX6" fmla="*/ 60457 w 60567"/>
                <a:gd name="connsiteY6" fmla="*/ 1829 h 400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567" h="400336">
                  <a:moveTo>
                    <a:pt x="60457" y="1829"/>
                  </a:moveTo>
                  <a:cubicBezTo>
                    <a:pt x="62574" y="-18015"/>
                    <a:pt x="33734" y="129358"/>
                    <a:pt x="25532" y="165341"/>
                  </a:cubicBezTo>
                  <a:cubicBezTo>
                    <a:pt x="17330" y="201324"/>
                    <a:pt x="14419" y="199737"/>
                    <a:pt x="11244" y="217729"/>
                  </a:cubicBezTo>
                  <a:cubicBezTo>
                    <a:pt x="8069" y="235721"/>
                    <a:pt x="8334" y="242864"/>
                    <a:pt x="6482" y="273291"/>
                  </a:cubicBezTo>
                  <a:cubicBezTo>
                    <a:pt x="4630" y="303718"/>
                    <a:pt x="-926" y="398439"/>
                    <a:pt x="132" y="400291"/>
                  </a:cubicBezTo>
                  <a:cubicBezTo>
                    <a:pt x="1190" y="402143"/>
                    <a:pt x="2778" y="346581"/>
                    <a:pt x="12832" y="284404"/>
                  </a:cubicBezTo>
                  <a:cubicBezTo>
                    <a:pt x="22886" y="222227"/>
                    <a:pt x="58340" y="21673"/>
                    <a:pt x="60457" y="18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1" name="フリーフォーム: 図形 1770">
              <a:extLst>
                <a:ext uri="{FF2B5EF4-FFF2-40B4-BE49-F238E27FC236}">
                  <a16:creationId xmlns:a16="http://schemas.microsoft.com/office/drawing/2014/main" id="{8512BE33-D0DB-4F08-93C2-B8D9E7E1B207}"/>
                </a:ext>
              </a:extLst>
            </p:cNvPr>
            <p:cNvSpPr/>
            <p:nvPr/>
          </p:nvSpPr>
          <p:spPr>
            <a:xfrm>
              <a:off x="1827963" y="8016908"/>
              <a:ext cx="145068" cy="801300"/>
            </a:xfrm>
            <a:custGeom>
              <a:avLst/>
              <a:gdLst>
                <a:gd name="connsiteX0" fmla="*/ 144770 w 145068"/>
                <a:gd name="connsiteY0" fmla="*/ 1025 h 801300"/>
                <a:gd name="connsiteX1" fmla="*/ 93970 w 145068"/>
                <a:gd name="connsiteY1" fmla="*/ 350275 h 801300"/>
                <a:gd name="connsiteX2" fmla="*/ 66454 w 145068"/>
                <a:gd name="connsiteY2" fmla="*/ 589459 h 801300"/>
                <a:gd name="connsiteX3" fmla="*/ 837 w 145068"/>
                <a:gd name="connsiteY3" fmla="*/ 799009 h 801300"/>
                <a:gd name="connsiteX4" fmla="*/ 34704 w 145068"/>
                <a:gd name="connsiteY4" fmla="*/ 686825 h 801300"/>
                <a:gd name="connsiteX5" fmla="*/ 110904 w 145068"/>
                <a:gd name="connsiteY5" fmla="*/ 468809 h 801300"/>
                <a:gd name="connsiteX6" fmla="*/ 144770 w 145068"/>
                <a:gd name="connsiteY6" fmla="*/ 1025 h 80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068" h="801300">
                  <a:moveTo>
                    <a:pt x="144770" y="1025"/>
                  </a:moveTo>
                  <a:cubicBezTo>
                    <a:pt x="141948" y="-18731"/>
                    <a:pt x="107023" y="252203"/>
                    <a:pt x="93970" y="350275"/>
                  </a:cubicBezTo>
                  <a:cubicBezTo>
                    <a:pt x="80917" y="448347"/>
                    <a:pt x="81976" y="514670"/>
                    <a:pt x="66454" y="589459"/>
                  </a:cubicBezTo>
                  <a:cubicBezTo>
                    <a:pt x="50932" y="664248"/>
                    <a:pt x="6129" y="782781"/>
                    <a:pt x="837" y="799009"/>
                  </a:cubicBezTo>
                  <a:cubicBezTo>
                    <a:pt x="-4455" y="815237"/>
                    <a:pt x="16360" y="741858"/>
                    <a:pt x="34704" y="686825"/>
                  </a:cubicBezTo>
                  <a:cubicBezTo>
                    <a:pt x="53048" y="631792"/>
                    <a:pt x="91854" y="578523"/>
                    <a:pt x="110904" y="468809"/>
                  </a:cubicBezTo>
                  <a:cubicBezTo>
                    <a:pt x="129954" y="359095"/>
                    <a:pt x="147592" y="20781"/>
                    <a:pt x="144770" y="10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2" name="フリーフォーム: 図形 1771">
              <a:extLst>
                <a:ext uri="{FF2B5EF4-FFF2-40B4-BE49-F238E27FC236}">
                  <a16:creationId xmlns:a16="http://schemas.microsoft.com/office/drawing/2014/main" id="{B088953B-F4EF-4265-955F-004B05F1315A}"/>
                </a:ext>
              </a:extLst>
            </p:cNvPr>
            <p:cNvSpPr/>
            <p:nvPr/>
          </p:nvSpPr>
          <p:spPr>
            <a:xfrm>
              <a:off x="1779411" y="8802882"/>
              <a:ext cx="68720" cy="363085"/>
            </a:xfrm>
            <a:custGeom>
              <a:avLst/>
              <a:gdLst>
                <a:gd name="connsiteX0" fmla="*/ 68439 w 68720"/>
                <a:gd name="connsiteY0" fmla="*/ 335 h 363085"/>
                <a:gd name="connsiteX1" fmla="*/ 28222 w 68720"/>
                <a:gd name="connsiteY1" fmla="*/ 116751 h 363085"/>
                <a:gd name="connsiteX2" fmla="*/ 28222 w 68720"/>
                <a:gd name="connsiteY2" fmla="*/ 224701 h 363085"/>
                <a:gd name="connsiteX3" fmla="*/ 40922 w 68720"/>
                <a:gd name="connsiteY3" fmla="*/ 362285 h 363085"/>
                <a:gd name="connsiteX4" fmla="*/ 9172 w 68720"/>
                <a:gd name="connsiteY4" fmla="*/ 275501 h 363085"/>
                <a:gd name="connsiteX5" fmla="*/ 4939 w 68720"/>
                <a:gd name="connsiteY5" fmla="*/ 154851 h 363085"/>
                <a:gd name="connsiteX6" fmla="*/ 68439 w 68720"/>
                <a:gd name="connsiteY6" fmla="*/ 335 h 363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720" h="363085">
                  <a:moveTo>
                    <a:pt x="68439" y="335"/>
                  </a:moveTo>
                  <a:cubicBezTo>
                    <a:pt x="72320" y="-6015"/>
                    <a:pt x="34925" y="79357"/>
                    <a:pt x="28222" y="116751"/>
                  </a:cubicBezTo>
                  <a:cubicBezTo>
                    <a:pt x="21519" y="154145"/>
                    <a:pt x="26105" y="183779"/>
                    <a:pt x="28222" y="224701"/>
                  </a:cubicBezTo>
                  <a:cubicBezTo>
                    <a:pt x="30339" y="265623"/>
                    <a:pt x="44097" y="353818"/>
                    <a:pt x="40922" y="362285"/>
                  </a:cubicBezTo>
                  <a:cubicBezTo>
                    <a:pt x="37747" y="370752"/>
                    <a:pt x="15169" y="310073"/>
                    <a:pt x="9172" y="275501"/>
                  </a:cubicBezTo>
                  <a:cubicBezTo>
                    <a:pt x="3175" y="240929"/>
                    <a:pt x="-5644" y="201418"/>
                    <a:pt x="4939" y="154851"/>
                  </a:cubicBezTo>
                  <a:cubicBezTo>
                    <a:pt x="15522" y="108284"/>
                    <a:pt x="64558" y="6685"/>
                    <a:pt x="68439" y="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3" name="フリーフォーム: 図形 1772">
              <a:extLst>
                <a:ext uri="{FF2B5EF4-FFF2-40B4-BE49-F238E27FC236}">
                  <a16:creationId xmlns:a16="http://schemas.microsoft.com/office/drawing/2014/main" id="{0B1B9ECC-1DEB-426C-AFA2-F108C200327B}"/>
                </a:ext>
              </a:extLst>
            </p:cNvPr>
            <p:cNvSpPr/>
            <p:nvPr/>
          </p:nvSpPr>
          <p:spPr>
            <a:xfrm>
              <a:off x="3007024" y="5718153"/>
              <a:ext cx="323579" cy="388948"/>
            </a:xfrm>
            <a:custGeom>
              <a:avLst/>
              <a:gdLst>
                <a:gd name="connsiteX0" fmla="*/ 323551 w 323579"/>
                <a:gd name="connsiteY0" fmla="*/ 22 h 388948"/>
                <a:gd name="connsiteX1" fmla="*/ 88601 w 323579"/>
                <a:gd name="connsiteY1" fmla="*/ 206397 h 388948"/>
                <a:gd name="connsiteX2" fmla="*/ 2876 w 323579"/>
                <a:gd name="connsiteY2" fmla="*/ 387372 h 388948"/>
                <a:gd name="connsiteX3" fmla="*/ 25101 w 323579"/>
                <a:gd name="connsiteY3" fmla="*/ 288947 h 388948"/>
                <a:gd name="connsiteX4" fmla="*/ 72726 w 323579"/>
                <a:gd name="connsiteY4" fmla="*/ 193697 h 388948"/>
                <a:gd name="connsiteX5" fmla="*/ 323551 w 323579"/>
                <a:gd name="connsiteY5" fmla="*/ 22 h 38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579" h="388948">
                  <a:moveTo>
                    <a:pt x="323551" y="22"/>
                  </a:moveTo>
                  <a:cubicBezTo>
                    <a:pt x="326197" y="2139"/>
                    <a:pt x="142047" y="141839"/>
                    <a:pt x="88601" y="206397"/>
                  </a:cubicBezTo>
                  <a:cubicBezTo>
                    <a:pt x="35155" y="270955"/>
                    <a:pt x="13459" y="373614"/>
                    <a:pt x="2876" y="387372"/>
                  </a:cubicBezTo>
                  <a:cubicBezTo>
                    <a:pt x="-7707" y="401130"/>
                    <a:pt x="13459" y="321226"/>
                    <a:pt x="25101" y="288947"/>
                  </a:cubicBezTo>
                  <a:cubicBezTo>
                    <a:pt x="36743" y="256668"/>
                    <a:pt x="25101" y="239735"/>
                    <a:pt x="72726" y="193697"/>
                  </a:cubicBezTo>
                  <a:cubicBezTo>
                    <a:pt x="120351" y="147660"/>
                    <a:pt x="320905" y="-2095"/>
                    <a:pt x="323551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4" name="フリーフォーム: 図形 1773">
              <a:extLst>
                <a:ext uri="{FF2B5EF4-FFF2-40B4-BE49-F238E27FC236}">
                  <a16:creationId xmlns:a16="http://schemas.microsoft.com/office/drawing/2014/main" id="{899135B2-E69A-4E52-A401-B3F0F0A67828}"/>
                </a:ext>
              </a:extLst>
            </p:cNvPr>
            <p:cNvSpPr/>
            <p:nvPr/>
          </p:nvSpPr>
          <p:spPr>
            <a:xfrm>
              <a:off x="2709941" y="5947317"/>
              <a:ext cx="244927" cy="454796"/>
            </a:xfrm>
            <a:custGeom>
              <a:avLst/>
              <a:gdLst>
                <a:gd name="connsiteX0" fmla="*/ 244926 w 244927"/>
                <a:gd name="connsiteY0" fmla="*/ 516 h 454796"/>
                <a:gd name="connsiteX1" fmla="*/ 134859 w 244927"/>
                <a:gd name="connsiteY1" fmla="*/ 148683 h 454796"/>
                <a:gd name="connsiteX2" fmla="*/ 1509 w 244927"/>
                <a:gd name="connsiteY2" fmla="*/ 449250 h 454796"/>
                <a:gd name="connsiteX3" fmla="*/ 67126 w 244927"/>
                <a:gd name="connsiteY3" fmla="*/ 332833 h 454796"/>
                <a:gd name="connsiteX4" fmla="*/ 132742 w 244927"/>
                <a:gd name="connsiteY4" fmla="*/ 195250 h 454796"/>
                <a:gd name="connsiteX5" fmla="*/ 244926 w 244927"/>
                <a:gd name="connsiteY5" fmla="*/ 516 h 454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4927" h="454796">
                  <a:moveTo>
                    <a:pt x="244926" y="516"/>
                  </a:moveTo>
                  <a:cubicBezTo>
                    <a:pt x="245279" y="-7245"/>
                    <a:pt x="175428" y="73894"/>
                    <a:pt x="134859" y="148683"/>
                  </a:cubicBezTo>
                  <a:cubicBezTo>
                    <a:pt x="94290" y="223472"/>
                    <a:pt x="12798" y="418558"/>
                    <a:pt x="1509" y="449250"/>
                  </a:cubicBezTo>
                  <a:cubicBezTo>
                    <a:pt x="-9780" y="479942"/>
                    <a:pt x="45254" y="375166"/>
                    <a:pt x="67126" y="332833"/>
                  </a:cubicBezTo>
                  <a:cubicBezTo>
                    <a:pt x="88998" y="290500"/>
                    <a:pt x="101345" y="252400"/>
                    <a:pt x="132742" y="195250"/>
                  </a:cubicBezTo>
                  <a:cubicBezTo>
                    <a:pt x="164139" y="138100"/>
                    <a:pt x="244573" y="8277"/>
                    <a:pt x="244926" y="5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5" name="フリーフォーム: 図形 1774">
              <a:extLst>
                <a:ext uri="{FF2B5EF4-FFF2-40B4-BE49-F238E27FC236}">
                  <a16:creationId xmlns:a16="http://schemas.microsoft.com/office/drawing/2014/main" id="{D9E7ABDF-0FBF-4440-AE05-3156B31DEAB0}"/>
                </a:ext>
              </a:extLst>
            </p:cNvPr>
            <p:cNvSpPr/>
            <p:nvPr/>
          </p:nvSpPr>
          <p:spPr>
            <a:xfrm>
              <a:off x="2575955" y="6608125"/>
              <a:ext cx="38743" cy="281720"/>
            </a:xfrm>
            <a:custGeom>
              <a:avLst/>
              <a:gdLst>
                <a:gd name="connsiteX0" fmla="*/ 38128 w 38743"/>
                <a:gd name="connsiteY0" fmla="*/ 108 h 281720"/>
                <a:gd name="connsiteX1" fmla="*/ 28 w 38743"/>
                <a:gd name="connsiteY1" fmla="*/ 127108 h 281720"/>
                <a:gd name="connsiteX2" fmla="*/ 31778 w 38743"/>
                <a:gd name="connsiteY2" fmla="*/ 281625 h 281720"/>
                <a:gd name="connsiteX3" fmla="*/ 25428 w 38743"/>
                <a:gd name="connsiteY3" fmla="*/ 148275 h 281720"/>
                <a:gd name="connsiteX4" fmla="*/ 38128 w 38743"/>
                <a:gd name="connsiteY4" fmla="*/ 108 h 28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43" h="281720">
                  <a:moveTo>
                    <a:pt x="38128" y="108"/>
                  </a:moveTo>
                  <a:cubicBezTo>
                    <a:pt x="33895" y="-3420"/>
                    <a:pt x="1086" y="80189"/>
                    <a:pt x="28" y="127108"/>
                  </a:cubicBezTo>
                  <a:cubicBezTo>
                    <a:pt x="-1030" y="174027"/>
                    <a:pt x="27545" y="278097"/>
                    <a:pt x="31778" y="281625"/>
                  </a:cubicBezTo>
                  <a:cubicBezTo>
                    <a:pt x="36011" y="285153"/>
                    <a:pt x="27545" y="190255"/>
                    <a:pt x="25428" y="148275"/>
                  </a:cubicBezTo>
                  <a:cubicBezTo>
                    <a:pt x="23311" y="106295"/>
                    <a:pt x="42361" y="3636"/>
                    <a:pt x="38128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6" name="フリーフォーム: 図形 1775">
              <a:extLst>
                <a:ext uri="{FF2B5EF4-FFF2-40B4-BE49-F238E27FC236}">
                  <a16:creationId xmlns:a16="http://schemas.microsoft.com/office/drawing/2014/main" id="{9D58709A-6F15-4106-A0BF-0C3F8F51849A}"/>
                </a:ext>
              </a:extLst>
            </p:cNvPr>
            <p:cNvSpPr/>
            <p:nvPr/>
          </p:nvSpPr>
          <p:spPr>
            <a:xfrm>
              <a:off x="2628869" y="6154328"/>
              <a:ext cx="368024" cy="612684"/>
            </a:xfrm>
            <a:custGeom>
              <a:avLst/>
              <a:gdLst>
                <a:gd name="connsiteX0" fmla="*/ 366214 w 368024"/>
                <a:gd name="connsiteY0" fmla="*/ 7289 h 612684"/>
                <a:gd name="connsiteX1" fmla="*/ 287898 w 368024"/>
                <a:gd name="connsiteY1" fmla="*/ 123705 h 612684"/>
                <a:gd name="connsiteX2" fmla="*/ 203231 w 368024"/>
                <a:gd name="connsiteY2" fmla="*/ 439089 h 612684"/>
                <a:gd name="connsiteX3" fmla="*/ 74114 w 368024"/>
                <a:gd name="connsiteY3" fmla="*/ 612655 h 612684"/>
                <a:gd name="connsiteX4" fmla="*/ 31 w 368024"/>
                <a:gd name="connsiteY4" fmla="*/ 453905 h 612684"/>
                <a:gd name="connsiteX5" fmla="*/ 65648 w 368024"/>
                <a:gd name="connsiteY5" fmla="*/ 566089 h 612684"/>
                <a:gd name="connsiteX6" fmla="*/ 120681 w 368024"/>
                <a:gd name="connsiteY6" fmla="*/ 553389 h 612684"/>
                <a:gd name="connsiteX7" fmla="*/ 207464 w 368024"/>
                <a:gd name="connsiteY7" fmla="*/ 312089 h 612684"/>
                <a:gd name="connsiteX8" fmla="*/ 366214 w 368024"/>
                <a:gd name="connsiteY8" fmla="*/ 7289 h 61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8024" h="612684">
                  <a:moveTo>
                    <a:pt x="366214" y="7289"/>
                  </a:moveTo>
                  <a:cubicBezTo>
                    <a:pt x="379620" y="-24108"/>
                    <a:pt x="315062" y="51738"/>
                    <a:pt x="287898" y="123705"/>
                  </a:cubicBezTo>
                  <a:cubicBezTo>
                    <a:pt x="260734" y="195672"/>
                    <a:pt x="238862" y="357597"/>
                    <a:pt x="203231" y="439089"/>
                  </a:cubicBezTo>
                  <a:cubicBezTo>
                    <a:pt x="167600" y="520581"/>
                    <a:pt x="107981" y="610186"/>
                    <a:pt x="74114" y="612655"/>
                  </a:cubicBezTo>
                  <a:cubicBezTo>
                    <a:pt x="40247" y="615124"/>
                    <a:pt x="1442" y="461666"/>
                    <a:pt x="31" y="453905"/>
                  </a:cubicBezTo>
                  <a:cubicBezTo>
                    <a:pt x="-1380" y="446144"/>
                    <a:pt x="45540" y="549508"/>
                    <a:pt x="65648" y="566089"/>
                  </a:cubicBezTo>
                  <a:cubicBezTo>
                    <a:pt x="85756" y="582670"/>
                    <a:pt x="97045" y="595722"/>
                    <a:pt x="120681" y="553389"/>
                  </a:cubicBezTo>
                  <a:cubicBezTo>
                    <a:pt x="144317" y="511056"/>
                    <a:pt x="165836" y="403106"/>
                    <a:pt x="207464" y="312089"/>
                  </a:cubicBezTo>
                  <a:cubicBezTo>
                    <a:pt x="249092" y="221072"/>
                    <a:pt x="352808" y="38686"/>
                    <a:pt x="366214" y="72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7" name="フリーフォーム: 図形 1776">
              <a:extLst>
                <a:ext uri="{FF2B5EF4-FFF2-40B4-BE49-F238E27FC236}">
                  <a16:creationId xmlns:a16="http://schemas.microsoft.com/office/drawing/2014/main" id="{2D42DE1E-26E3-4DF4-AAA9-C8672C36C623}"/>
                </a:ext>
              </a:extLst>
            </p:cNvPr>
            <p:cNvSpPr/>
            <p:nvPr/>
          </p:nvSpPr>
          <p:spPr>
            <a:xfrm>
              <a:off x="2630610" y="6443118"/>
              <a:ext cx="421247" cy="494064"/>
            </a:xfrm>
            <a:custGeom>
              <a:avLst/>
              <a:gdLst>
                <a:gd name="connsiteX0" fmla="*/ 419507 w 421247"/>
                <a:gd name="connsiteY0" fmla="*/ 2132 h 494064"/>
                <a:gd name="connsiteX1" fmla="*/ 307323 w 421247"/>
                <a:gd name="connsiteY1" fmla="*/ 245549 h 494064"/>
                <a:gd name="connsiteX2" fmla="*/ 207840 w 421247"/>
                <a:gd name="connsiteY2" fmla="*/ 465682 h 494064"/>
                <a:gd name="connsiteX3" fmla="*/ 123173 w 421247"/>
                <a:gd name="connsiteY3" fmla="*/ 488965 h 494064"/>
                <a:gd name="connsiteX4" fmla="*/ 407 w 421247"/>
                <a:gd name="connsiteY4" fmla="*/ 444515 h 494064"/>
                <a:gd name="connsiteX5" fmla="*/ 167623 w 421247"/>
                <a:gd name="connsiteY5" fmla="*/ 452982 h 494064"/>
                <a:gd name="connsiteX6" fmla="*/ 214190 w 421247"/>
                <a:gd name="connsiteY6" fmla="*/ 391599 h 494064"/>
                <a:gd name="connsiteX7" fmla="*/ 419507 w 421247"/>
                <a:gd name="connsiteY7" fmla="*/ 2132 h 49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247" h="494064">
                  <a:moveTo>
                    <a:pt x="419507" y="2132"/>
                  </a:moveTo>
                  <a:cubicBezTo>
                    <a:pt x="435029" y="-22210"/>
                    <a:pt x="342601" y="168291"/>
                    <a:pt x="307323" y="245549"/>
                  </a:cubicBezTo>
                  <a:cubicBezTo>
                    <a:pt x="272045" y="322807"/>
                    <a:pt x="238532" y="425113"/>
                    <a:pt x="207840" y="465682"/>
                  </a:cubicBezTo>
                  <a:cubicBezTo>
                    <a:pt x="177148" y="506251"/>
                    <a:pt x="157745" y="492493"/>
                    <a:pt x="123173" y="488965"/>
                  </a:cubicBezTo>
                  <a:cubicBezTo>
                    <a:pt x="88601" y="485437"/>
                    <a:pt x="-7001" y="450512"/>
                    <a:pt x="407" y="444515"/>
                  </a:cubicBezTo>
                  <a:cubicBezTo>
                    <a:pt x="7815" y="438518"/>
                    <a:pt x="131992" y="461801"/>
                    <a:pt x="167623" y="452982"/>
                  </a:cubicBezTo>
                  <a:cubicBezTo>
                    <a:pt x="203253" y="444163"/>
                    <a:pt x="174679" y="462860"/>
                    <a:pt x="214190" y="391599"/>
                  </a:cubicBezTo>
                  <a:cubicBezTo>
                    <a:pt x="253701" y="320338"/>
                    <a:pt x="403985" y="26474"/>
                    <a:pt x="419507" y="21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8" name="フリーフォーム: 図形 1777">
              <a:extLst>
                <a:ext uri="{FF2B5EF4-FFF2-40B4-BE49-F238E27FC236}">
                  <a16:creationId xmlns:a16="http://schemas.microsoft.com/office/drawing/2014/main" id="{2725B9FA-021D-4C3B-908E-84F81F89BFEF}"/>
                </a:ext>
              </a:extLst>
            </p:cNvPr>
            <p:cNvSpPr/>
            <p:nvPr/>
          </p:nvSpPr>
          <p:spPr>
            <a:xfrm>
              <a:off x="3056304" y="6310963"/>
              <a:ext cx="99823" cy="487934"/>
            </a:xfrm>
            <a:custGeom>
              <a:avLst/>
              <a:gdLst>
                <a:gd name="connsiteX0" fmla="*/ 99646 w 99823"/>
                <a:gd name="connsiteY0" fmla="*/ 3054 h 487934"/>
                <a:gd name="connsiteX1" fmla="*/ 4396 w 99823"/>
                <a:gd name="connsiteY1" fmla="*/ 470837 h 487934"/>
                <a:gd name="connsiteX2" fmla="*/ 17096 w 99823"/>
                <a:gd name="connsiteY2" fmla="*/ 375587 h 487934"/>
                <a:gd name="connsiteX3" fmla="*/ 27679 w 99823"/>
                <a:gd name="connsiteY3" fmla="*/ 273987 h 487934"/>
                <a:gd name="connsiteX4" fmla="*/ 99646 w 99823"/>
                <a:gd name="connsiteY4" fmla="*/ 3054 h 48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23" h="487934">
                  <a:moveTo>
                    <a:pt x="99646" y="3054"/>
                  </a:moveTo>
                  <a:cubicBezTo>
                    <a:pt x="95766" y="35862"/>
                    <a:pt x="18154" y="408748"/>
                    <a:pt x="4396" y="470837"/>
                  </a:cubicBezTo>
                  <a:cubicBezTo>
                    <a:pt x="-9362" y="532926"/>
                    <a:pt x="13216" y="408395"/>
                    <a:pt x="17096" y="375587"/>
                  </a:cubicBezTo>
                  <a:cubicBezTo>
                    <a:pt x="20976" y="342779"/>
                    <a:pt x="12862" y="336782"/>
                    <a:pt x="27679" y="273987"/>
                  </a:cubicBezTo>
                  <a:cubicBezTo>
                    <a:pt x="42496" y="211193"/>
                    <a:pt x="103526" y="-29754"/>
                    <a:pt x="99646" y="30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9" name="フリーフォーム: 図形 1778">
              <a:extLst>
                <a:ext uri="{FF2B5EF4-FFF2-40B4-BE49-F238E27FC236}">
                  <a16:creationId xmlns:a16="http://schemas.microsoft.com/office/drawing/2014/main" id="{DCFD8F24-0963-4101-80B5-A7BD04E99860}"/>
                </a:ext>
              </a:extLst>
            </p:cNvPr>
            <p:cNvSpPr/>
            <p:nvPr/>
          </p:nvSpPr>
          <p:spPr>
            <a:xfrm>
              <a:off x="2872124" y="6526564"/>
              <a:ext cx="374865" cy="693174"/>
            </a:xfrm>
            <a:custGeom>
              <a:avLst/>
              <a:gdLst>
                <a:gd name="connsiteX0" fmla="*/ 372726 w 374865"/>
                <a:gd name="connsiteY0" fmla="*/ 1236 h 693174"/>
                <a:gd name="connsiteX1" fmla="*/ 194926 w 374865"/>
                <a:gd name="connsiteY1" fmla="*/ 278519 h 693174"/>
                <a:gd name="connsiteX2" fmla="*/ 4426 w 374865"/>
                <a:gd name="connsiteY2" fmla="*/ 682803 h 693174"/>
                <a:gd name="connsiteX3" fmla="*/ 78509 w 374865"/>
                <a:gd name="connsiteY3" fmla="*/ 540986 h 693174"/>
                <a:gd name="connsiteX4" fmla="*/ 277476 w 374865"/>
                <a:gd name="connsiteY4" fmla="*/ 191736 h 693174"/>
                <a:gd name="connsiteX5" fmla="*/ 372726 w 374865"/>
                <a:gd name="connsiteY5" fmla="*/ 1236 h 693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4865" h="693174">
                  <a:moveTo>
                    <a:pt x="372726" y="1236"/>
                  </a:moveTo>
                  <a:cubicBezTo>
                    <a:pt x="358968" y="15700"/>
                    <a:pt x="256309" y="164925"/>
                    <a:pt x="194926" y="278519"/>
                  </a:cubicBezTo>
                  <a:cubicBezTo>
                    <a:pt x="133543" y="392113"/>
                    <a:pt x="23829" y="639059"/>
                    <a:pt x="4426" y="682803"/>
                  </a:cubicBezTo>
                  <a:cubicBezTo>
                    <a:pt x="-14977" y="726548"/>
                    <a:pt x="33001" y="622831"/>
                    <a:pt x="78509" y="540986"/>
                  </a:cubicBezTo>
                  <a:cubicBezTo>
                    <a:pt x="124017" y="459142"/>
                    <a:pt x="223501" y="281342"/>
                    <a:pt x="277476" y="191736"/>
                  </a:cubicBezTo>
                  <a:cubicBezTo>
                    <a:pt x="331451" y="102131"/>
                    <a:pt x="386484" y="-13228"/>
                    <a:pt x="372726" y="12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0" name="フリーフォーム: 図形 1779">
              <a:extLst>
                <a:ext uri="{FF2B5EF4-FFF2-40B4-BE49-F238E27FC236}">
                  <a16:creationId xmlns:a16="http://schemas.microsoft.com/office/drawing/2014/main" id="{DC8898DA-CB4E-466D-B896-1E99CA92DDF7}"/>
                </a:ext>
              </a:extLst>
            </p:cNvPr>
            <p:cNvSpPr/>
            <p:nvPr/>
          </p:nvSpPr>
          <p:spPr>
            <a:xfrm>
              <a:off x="2749376" y="7020719"/>
              <a:ext cx="382317" cy="361240"/>
            </a:xfrm>
            <a:custGeom>
              <a:avLst/>
              <a:gdLst>
                <a:gd name="connsiteX0" fmla="*/ 381174 w 382317"/>
                <a:gd name="connsiteY0" fmla="*/ 264 h 361240"/>
                <a:gd name="connsiteX1" fmla="*/ 235124 w 382317"/>
                <a:gd name="connsiteY1" fmla="*/ 129381 h 361240"/>
                <a:gd name="connsiteX2" fmla="*/ 4407 w 382317"/>
                <a:gd name="connsiteY2" fmla="*/ 355864 h 361240"/>
                <a:gd name="connsiteX3" fmla="*/ 89074 w 382317"/>
                <a:gd name="connsiteY3" fmla="*/ 279664 h 361240"/>
                <a:gd name="connsiteX4" fmla="*/ 158924 w 382317"/>
                <a:gd name="connsiteY4" fmla="*/ 161131 h 361240"/>
                <a:gd name="connsiteX5" fmla="*/ 381174 w 382317"/>
                <a:gd name="connsiteY5" fmla="*/ 264 h 36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2317" h="361240">
                  <a:moveTo>
                    <a:pt x="381174" y="264"/>
                  </a:moveTo>
                  <a:cubicBezTo>
                    <a:pt x="393874" y="-5028"/>
                    <a:pt x="297918" y="70114"/>
                    <a:pt x="235124" y="129381"/>
                  </a:cubicBezTo>
                  <a:cubicBezTo>
                    <a:pt x="172330" y="188648"/>
                    <a:pt x="28749" y="330817"/>
                    <a:pt x="4407" y="355864"/>
                  </a:cubicBezTo>
                  <a:cubicBezTo>
                    <a:pt x="-19935" y="380911"/>
                    <a:pt x="63321" y="312119"/>
                    <a:pt x="89074" y="279664"/>
                  </a:cubicBezTo>
                  <a:cubicBezTo>
                    <a:pt x="114827" y="247209"/>
                    <a:pt x="113063" y="206287"/>
                    <a:pt x="158924" y="161131"/>
                  </a:cubicBezTo>
                  <a:cubicBezTo>
                    <a:pt x="204785" y="115975"/>
                    <a:pt x="368474" y="5556"/>
                    <a:pt x="381174" y="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1" name="フリーフォーム: 図形 1780">
              <a:extLst>
                <a:ext uri="{FF2B5EF4-FFF2-40B4-BE49-F238E27FC236}">
                  <a16:creationId xmlns:a16="http://schemas.microsoft.com/office/drawing/2014/main" id="{112A52D1-551B-4537-98CA-A177B42320E5}"/>
                </a:ext>
              </a:extLst>
            </p:cNvPr>
            <p:cNvSpPr/>
            <p:nvPr/>
          </p:nvSpPr>
          <p:spPr>
            <a:xfrm>
              <a:off x="2425057" y="6887482"/>
              <a:ext cx="153103" cy="396935"/>
            </a:xfrm>
            <a:custGeom>
              <a:avLst/>
              <a:gdLst>
                <a:gd name="connsiteX0" fmla="*/ 153043 w 153103"/>
                <a:gd name="connsiteY0" fmla="*/ 151 h 396935"/>
                <a:gd name="connsiteX1" fmla="*/ 91660 w 153103"/>
                <a:gd name="connsiteY1" fmla="*/ 99635 h 396935"/>
                <a:gd name="connsiteX2" fmla="*/ 643 w 153103"/>
                <a:gd name="connsiteY2" fmla="*/ 393851 h 396935"/>
                <a:gd name="connsiteX3" fmla="*/ 53560 w 153103"/>
                <a:gd name="connsiteY3" fmla="*/ 245685 h 396935"/>
                <a:gd name="connsiteX4" fmla="*/ 102243 w 153103"/>
                <a:gd name="connsiteY4" fmla="*/ 116568 h 396935"/>
                <a:gd name="connsiteX5" fmla="*/ 153043 w 153103"/>
                <a:gd name="connsiteY5" fmla="*/ 151 h 39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103" h="396935">
                  <a:moveTo>
                    <a:pt x="153043" y="151"/>
                  </a:moveTo>
                  <a:cubicBezTo>
                    <a:pt x="151279" y="-2671"/>
                    <a:pt x="117060" y="34018"/>
                    <a:pt x="91660" y="99635"/>
                  </a:cubicBezTo>
                  <a:cubicBezTo>
                    <a:pt x="66260" y="165252"/>
                    <a:pt x="6993" y="369509"/>
                    <a:pt x="643" y="393851"/>
                  </a:cubicBezTo>
                  <a:cubicBezTo>
                    <a:pt x="-5707" y="418193"/>
                    <a:pt x="36627" y="291899"/>
                    <a:pt x="53560" y="245685"/>
                  </a:cubicBezTo>
                  <a:cubicBezTo>
                    <a:pt x="70493" y="199471"/>
                    <a:pt x="87074" y="155374"/>
                    <a:pt x="102243" y="116568"/>
                  </a:cubicBezTo>
                  <a:cubicBezTo>
                    <a:pt x="117412" y="77762"/>
                    <a:pt x="154807" y="2973"/>
                    <a:pt x="153043" y="1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2" name="フリーフォーム: 図形 1781">
              <a:extLst>
                <a:ext uri="{FF2B5EF4-FFF2-40B4-BE49-F238E27FC236}">
                  <a16:creationId xmlns:a16="http://schemas.microsoft.com/office/drawing/2014/main" id="{4CA0331E-B991-4743-B670-CEA0BD10FE67}"/>
                </a:ext>
              </a:extLst>
            </p:cNvPr>
            <p:cNvSpPr/>
            <p:nvPr/>
          </p:nvSpPr>
          <p:spPr>
            <a:xfrm>
              <a:off x="2307216" y="7249583"/>
              <a:ext cx="338842" cy="374828"/>
            </a:xfrm>
            <a:custGeom>
              <a:avLst/>
              <a:gdLst>
                <a:gd name="connsiteX0" fmla="*/ 338617 w 338842"/>
                <a:gd name="connsiteY0" fmla="*/ 0 h 374828"/>
                <a:gd name="connsiteX1" fmla="*/ 129067 w 338842"/>
                <a:gd name="connsiteY1" fmla="*/ 186267 h 374828"/>
                <a:gd name="connsiteX2" fmla="*/ 2067 w 338842"/>
                <a:gd name="connsiteY2" fmla="*/ 372534 h 374828"/>
                <a:gd name="connsiteX3" fmla="*/ 52867 w 338842"/>
                <a:gd name="connsiteY3" fmla="*/ 283634 h 374828"/>
                <a:gd name="connsiteX4" fmla="*/ 86734 w 338842"/>
                <a:gd name="connsiteY4" fmla="*/ 186267 h 374828"/>
                <a:gd name="connsiteX5" fmla="*/ 338617 w 338842"/>
                <a:gd name="connsiteY5" fmla="*/ 0 h 374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842" h="374828">
                  <a:moveTo>
                    <a:pt x="338617" y="0"/>
                  </a:moveTo>
                  <a:cubicBezTo>
                    <a:pt x="345672" y="0"/>
                    <a:pt x="185159" y="124178"/>
                    <a:pt x="129067" y="186267"/>
                  </a:cubicBezTo>
                  <a:cubicBezTo>
                    <a:pt x="72975" y="248356"/>
                    <a:pt x="14767" y="356306"/>
                    <a:pt x="2067" y="372534"/>
                  </a:cubicBezTo>
                  <a:cubicBezTo>
                    <a:pt x="-10633" y="388762"/>
                    <a:pt x="38756" y="314679"/>
                    <a:pt x="52867" y="283634"/>
                  </a:cubicBezTo>
                  <a:cubicBezTo>
                    <a:pt x="66978" y="252590"/>
                    <a:pt x="41578" y="233892"/>
                    <a:pt x="86734" y="186267"/>
                  </a:cubicBezTo>
                  <a:cubicBezTo>
                    <a:pt x="131890" y="138642"/>
                    <a:pt x="331562" y="0"/>
                    <a:pt x="33861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3" name="フリーフォーム: 図形 1782">
              <a:extLst>
                <a:ext uri="{FF2B5EF4-FFF2-40B4-BE49-F238E27FC236}">
                  <a16:creationId xmlns:a16="http://schemas.microsoft.com/office/drawing/2014/main" id="{ED07498F-E82D-417F-9095-8C8ABC097390}"/>
                </a:ext>
              </a:extLst>
            </p:cNvPr>
            <p:cNvSpPr/>
            <p:nvPr/>
          </p:nvSpPr>
          <p:spPr>
            <a:xfrm>
              <a:off x="2506878" y="7388579"/>
              <a:ext cx="260740" cy="409356"/>
            </a:xfrm>
            <a:custGeom>
              <a:avLst/>
              <a:gdLst>
                <a:gd name="connsiteX0" fmla="*/ 259605 w 260740"/>
                <a:gd name="connsiteY0" fmla="*/ 704 h 409356"/>
                <a:gd name="connsiteX1" fmla="*/ 143189 w 260740"/>
                <a:gd name="connsiteY1" fmla="*/ 140404 h 409356"/>
                <a:gd name="connsiteX2" fmla="*/ 5605 w 260740"/>
                <a:gd name="connsiteY2" fmla="*/ 400754 h 409356"/>
                <a:gd name="connsiteX3" fmla="*/ 31005 w 260740"/>
                <a:gd name="connsiteY3" fmla="*/ 333021 h 409356"/>
                <a:gd name="connsiteX4" fmla="*/ 71222 w 260740"/>
                <a:gd name="connsiteY4" fmla="*/ 195438 h 409356"/>
                <a:gd name="connsiteX5" fmla="*/ 259605 w 260740"/>
                <a:gd name="connsiteY5" fmla="*/ 704 h 40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740" h="409356">
                  <a:moveTo>
                    <a:pt x="259605" y="704"/>
                  </a:moveTo>
                  <a:cubicBezTo>
                    <a:pt x="271600" y="-8468"/>
                    <a:pt x="185522" y="73729"/>
                    <a:pt x="143189" y="140404"/>
                  </a:cubicBezTo>
                  <a:cubicBezTo>
                    <a:pt x="100856" y="207079"/>
                    <a:pt x="24302" y="368651"/>
                    <a:pt x="5605" y="400754"/>
                  </a:cubicBezTo>
                  <a:cubicBezTo>
                    <a:pt x="-13092" y="432857"/>
                    <a:pt x="20069" y="367240"/>
                    <a:pt x="31005" y="333021"/>
                  </a:cubicBezTo>
                  <a:cubicBezTo>
                    <a:pt x="41941" y="298802"/>
                    <a:pt x="39119" y="248707"/>
                    <a:pt x="71222" y="195438"/>
                  </a:cubicBezTo>
                  <a:cubicBezTo>
                    <a:pt x="103325" y="142169"/>
                    <a:pt x="247610" y="9876"/>
                    <a:pt x="259605" y="7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4" name="フリーフォーム: 図形 1783">
              <a:extLst>
                <a:ext uri="{FF2B5EF4-FFF2-40B4-BE49-F238E27FC236}">
                  <a16:creationId xmlns:a16="http://schemas.microsoft.com/office/drawing/2014/main" id="{A4AB3EE3-F07E-47DC-B1E4-A2B844808B6E}"/>
                </a:ext>
              </a:extLst>
            </p:cNvPr>
            <p:cNvSpPr/>
            <p:nvPr/>
          </p:nvSpPr>
          <p:spPr>
            <a:xfrm>
              <a:off x="2323773" y="7749006"/>
              <a:ext cx="199356" cy="481908"/>
            </a:xfrm>
            <a:custGeom>
              <a:avLst/>
              <a:gdLst>
                <a:gd name="connsiteX0" fmla="*/ 199294 w 199356"/>
                <a:gd name="connsiteY0" fmla="*/ 111 h 481908"/>
                <a:gd name="connsiteX1" fmla="*/ 95577 w 199356"/>
                <a:gd name="connsiteY1" fmla="*/ 235061 h 481908"/>
                <a:gd name="connsiteX2" fmla="*/ 327 w 199356"/>
                <a:gd name="connsiteY2" fmla="*/ 478477 h 481908"/>
                <a:gd name="connsiteX3" fmla="*/ 65944 w 199356"/>
                <a:gd name="connsiteY3" fmla="*/ 370527 h 481908"/>
                <a:gd name="connsiteX4" fmla="*/ 110394 w 199356"/>
                <a:gd name="connsiteY4" fmla="*/ 264694 h 481908"/>
                <a:gd name="connsiteX5" fmla="*/ 199294 w 199356"/>
                <a:gd name="connsiteY5" fmla="*/ 111 h 48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9356" h="481908">
                  <a:moveTo>
                    <a:pt x="199294" y="111"/>
                  </a:moveTo>
                  <a:cubicBezTo>
                    <a:pt x="196824" y="-4828"/>
                    <a:pt x="128738" y="155333"/>
                    <a:pt x="95577" y="235061"/>
                  </a:cubicBezTo>
                  <a:cubicBezTo>
                    <a:pt x="62416" y="314789"/>
                    <a:pt x="5266" y="455899"/>
                    <a:pt x="327" y="478477"/>
                  </a:cubicBezTo>
                  <a:cubicBezTo>
                    <a:pt x="-4612" y="501055"/>
                    <a:pt x="47599" y="406158"/>
                    <a:pt x="65944" y="370527"/>
                  </a:cubicBezTo>
                  <a:cubicBezTo>
                    <a:pt x="84288" y="334897"/>
                    <a:pt x="90639" y="322549"/>
                    <a:pt x="110394" y="264694"/>
                  </a:cubicBezTo>
                  <a:cubicBezTo>
                    <a:pt x="130149" y="206839"/>
                    <a:pt x="201764" y="5050"/>
                    <a:pt x="199294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5" name="フリーフォーム: 図形 1784">
              <a:extLst>
                <a:ext uri="{FF2B5EF4-FFF2-40B4-BE49-F238E27FC236}">
                  <a16:creationId xmlns:a16="http://schemas.microsoft.com/office/drawing/2014/main" id="{CC17D6B2-DBB7-49A4-A4CB-0724F475E777}"/>
                </a:ext>
              </a:extLst>
            </p:cNvPr>
            <p:cNvSpPr/>
            <p:nvPr/>
          </p:nvSpPr>
          <p:spPr>
            <a:xfrm>
              <a:off x="2211301" y="8258955"/>
              <a:ext cx="95957" cy="402960"/>
            </a:xfrm>
            <a:custGeom>
              <a:avLst/>
              <a:gdLst>
                <a:gd name="connsiteX0" fmla="*/ 95866 w 95957"/>
                <a:gd name="connsiteY0" fmla="*/ 278 h 402960"/>
                <a:gd name="connsiteX1" fmla="*/ 21782 w 95957"/>
                <a:gd name="connsiteY1" fmla="*/ 216178 h 402960"/>
                <a:gd name="connsiteX2" fmla="*/ 15432 w 95957"/>
                <a:gd name="connsiteY2" fmla="*/ 402445 h 402960"/>
                <a:gd name="connsiteX3" fmla="*/ 4849 w 95957"/>
                <a:gd name="connsiteY3" fmla="*/ 262745 h 402960"/>
                <a:gd name="connsiteX4" fmla="*/ 95866 w 95957"/>
                <a:gd name="connsiteY4" fmla="*/ 278 h 40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957" h="402960">
                  <a:moveTo>
                    <a:pt x="95866" y="278"/>
                  </a:moveTo>
                  <a:cubicBezTo>
                    <a:pt x="98688" y="-7483"/>
                    <a:pt x="35188" y="149150"/>
                    <a:pt x="21782" y="216178"/>
                  </a:cubicBezTo>
                  <a:cubicBezTo>
                    <a:pt x="8376" y="283206"/>
                    <a:pt x="18254" y="394684"/>
                    <a:pt x="15432" y="402445"/>
                  </a:cubicBezTo>
                  <a:cubicBezTo>
                    <a:pt x="12610" y="410206"/>
                    <a:pt x="-9615" y="328714"/>
                    <a:pt x="4849" y="262745"/>
                  </a:cubicBezTo>
                  <a:cubicBezTo>
                    <a:pt x="19313" y="196776"/>
                    <a:pt x="93044" y="8039"/>
                    <a:pt x="95866" y="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6" name="フリーフォーム: 図形 1785">
              <a:extLst>
                <a:ext uri="{FF2B5EF4-FFF2-40B4-BE49-F238E27FC236}">
                  <a16:creationId xmlns:a16="http://schemas.microsoft.com/office/drawing/2014/main" id="{A7A68C76-5720-4A1A-AD91-FD345EE41EC3}"/>
                </a:ext>
              </a:extLst>
            </p:cNvPr>
            <p:cNvSpPr/>
            <p:nvPr/>
          </p:nvSpPr>
          <p:spPr>
            <a:xfrm>
              <a:off x="2080565" y="8574300"/>
              <a:ext cx="118731" cy="371403"/>
            </a:xfrm>
            <a:custGeom>
              <a:avLst/>
              <a:gdLst>
                <a:gd name="connsiteX0" fmla="*/ 118652 w 118731"/>
                <a:gd name="connsiteY0" fmla="*/ 317 h 371403"/>
                <a:gd name="connsiteX1" fmla="*/ 44568 w 118731"/>
                <a:gd name="connsiteY1" fmla="*/ 203517 h 371403"/>
                <a:gd name="connsiteX2" fmla="*/ 118 w 118731"/>
                <a:gd name="connsiteY2" fmla="*/ 370733 h 371403"/>
                <a:gd name="connsiteX3" fmla="*/ 57268 w 118731"/>
                <a:gd name="connsiteY3" fmla="*/ 252200 h 371403"/>
                <a:gd name="connsiteX4" fmla="*/ 118652 w 118731"/>
                <a:gd name="connsiteY4" fmla="*/ 317 h 37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731" h="371403">
                  <a:moveTo>
                    <a:pt x="118652" y="317"/>
                  </a:moveTo>
                  <a:cubicBezTo>
                    <a:pt x="116535" y="-7797"/>
                    <a:pt x="64324" y="141781"/>
                    <a:pt x="44568" y="203517"/>
                  </a:cubicBezTo>
                  <a:cubicBezTo>
                    <a:pt x="24812" y="265253"/>
                    <a:pt x="-1999" y="362619"/>
                    <a:pt x="118" y="370733"/>
                  </a:cubicBezTo>
                  <a:cubicBezTo>
                    <a:pt x="2235" y="378847"/>
                    <a:pt x="34337" y="311819"/>
                    <a:pt x="57268" y="252200"/>
                  </a:cubicBezTo>
                  <a:cubicBezTo>
                    <a:pt x="80199" y="192581"/>
                    <a:pt x="120769" y="8431"/>
                    <a:pt x="118652" y="3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7" name="フリーフォーム: 図形 1786">
              <a:extLst>
                <a:ext uri="{FF2B5EF4-FFF2-40B4-BE49-F238E27FC236}">
                  <a16:creationId xmlns:a16="http://schemas.microsoft.com/office/drawing/2014/main" id="{05DF0AE0-5907-4B65-8BF6-8074C3E14F73}"/>
                </a:ext>
              </a:extLst>
            </p:cNvPr>
            <p:cNvSpPr/>
            <p:nvPr/>
          </p:nvSpPr>
          <p:spPr>
            <a:xfrm>
              <a:off x="1995989" y="8948160"/>
              <a:ext cx="97418" cy="243771"/>
            </a:xfrm>
            <a:custGeom>
              <a:avLst/>
              <a:gdLst>
                <a:gd name="connsiteX0" fmla="*/ 97394 w 97418"/>
                <a:gd name="connsiteY0" fmla="*/ 1107 h 243771"/>
                <a:gd name="connsiteX1" fmla="*/ 48711 w 97418"/>
                <a:gd name="connsiteY1" fmla="*/ 98473 h 243771"/>
                <a:gd name="connsiteX2" fmla="*/ 28 w 97418"/>
                <a:gd name="connsiteY2" fmla="*/ 242407 h 243771"/>
                <a:gd name="connsiteX3" fmla="*/ 42361 w 97418"/>
                <a:gd name="connsiteY3" fmla="*/ 161973 h 243771"/>
                <a:gd name="connsiteX4" fmla="*/ 97394 w 97418"/>
                <a:gd name="connsiteY4" fmla="*/ 1107 h 243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418" h="243771">
                  <a:moveTo>
                    <a:pt x="97394" y="1107"/>
                  </a:moveTo>
                  <a:cubicBezTo>
                    <a:pt x="98452" y="-9476"/>
                    <a:pt x="64939" y="58256"/>
                    <a:pt x="48711" y="98473"/>
                  </a:cubicBezTo>
                  <a:cubicBezTo>
                    <a:pt x="32483" y="138690"/>
                    <a:pt x="1086" y="231824"/>
                    <a:pt x="28" y="242407"/>
                  </a:cubicBezTo>
                  <a:cubicBezTo>
                    <a:pt x="-1030" y="252990"/>
                    <a:pt x="27897" y="199720"/>
                    <a:pt x="42361" y="161973"/>
                  </a:cubicBezTo>
                  <a:cubicBezTo>
                    <a:pt x="56825" y="124226"/>
                    <a:pt x="96336" y="11690"/>
                    <a:pt x="97394" y="1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8" name="フリーフォーム: 図形 1787">
              <a:extLst>
                <a:ext uri="{FF2B5EF4-FFF2-40B4-BE49-F238E27FC236}">
                  <a16:creationId xmlns:a16="http://schemas.microsoft.com/office/drawing/2014/main" id="{E40D692E-C74A-47F0-8D69-FA7C6DFB2BF9}"/>
                </a:ext>
              </a:extLst>
            </p:cNvPr>
            <p:cNvSpPr/>
            <p:nvPr/>
          </p:nvSpPr>
          <p:spPr>
            <a:xfrm>
              <a:off x="3963321" y="5595386"/>
              <a:ext cx="162595" cy="572897"/>
            </a:xfrm>
            <a:custGeom>
              <a:avLst/>
              <a:gdLst>
                <a:gd name="connsiteX0" fmla="*/ 162592 w 162595"/>
                <a:gd name="connsiteY0" fmla="*/ 552 h 572897"/>
                <a:gd name="connsiteX1" fmla="*/ 68929 w 162595"/>
                <a:gd name="connsiteY1" fmla="*/ 276777 h 572897"/>
                <a:gd name="connsiteX2" fmla="*/ 35592 w 162595"/>
                <a:gd name="connsiteY2" fmla="*/ 352977 h 572897"/>
                <a:gd name="connsiteX3" fmla="*/ 8604 w 162595"/>
                <a:gd name="connsiteY3" fmla="*/ 565702 h 572897"/>
                <a:gd name="connsiteX4" fmla="*/ 8604 w 162595"/>
                <a:gd name="connsiteY4" fmla="*/ 508552 h 572897"/>
                <a:gd name="connsiteX5" fmla="*/ 3842 w 162595"/>
                <a:gd name="connsiteY5" fmla="*/ 367264 h 572897"/>
                <a:gd name="connsiteX6" fmla="*/ 72104 w 162595"/>
                <a:gd name="connsiteY6" fmla="*/ 210102 h 572897"/>
                <a:gd name="connsiteX7" fmla="*/ 162592 w 162595"/>
                <a:gd name="connsiteY7" fmla="*/ 552 h 57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595" h="572897">
                  <a:moveTo>
                    <a:pt x="162592" y="552"/>
                  </a:moveTo>
                  <a:cubicBezTo>
                    <a:pt x="162063" y="11664"/>
                    <a:pt x="90096" y="218040"/>
                    <a:pt x="68929" y="276777"/>
                  </a:cubicBezTo>
                  <a:cubicBezTo>
                    <a:pt x="47762" y="335514"/>
                    <a:pt x="45646" y="304823"/>
                    <a:pt x="35592" y="352977"/>
                  </a:cubicBezTo>
                  <a:cubicBezTo>
                    <a:pt x="25538" y="401131"/>
                    <a:pt x="13102" y="539773"/>
                    <a:pt x="8604" y="565702"/>
                  </a:cubicBezTo>
                  <a:cubicBezTo>
                    <a:pt x="4106" y="591631"/>
                    <a:pt x="9398" y="541625"/>
                    <a:pt x="8604" y="508552"/>
                  </a:cubicBezTo>
                  <a:cubicBezTo>
                    <a:pt x="7810" y="475479"/>
                    <a:pt x="-6741" y="417006"/>
                    <a:pt x="3842" y="367264"/>
                  </a:cubicBezTo>
                  <a:cubicBezTo>
                    <a:pt x="14425" y="317522"/>
                    <a:pt x="45910" y="271221"/>
                    <a:pt x="72104" y="210102"/>
                  </a:cubicBezTo>
                  <a:cubicBezTo>
                    <a:pt x="98298" y="148983"/>
                    <a:pt x="163121" y="-10560"/>
                    <a:pt x="162592" y="5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9" name="フリーフォーム: 図形 1788">
              <a:extLst>
                <a:ext uri="{FF2B5EF4-FFF2-40B4-BE49-F238E27FC236}">
                  <a16:creationId xmlns:a16="http://schemas.microsoft.com/office/drawing/2014/main" id="{9943B4DE-0AB3-471C-B0F9-5DDE09C21DA2}"/>
                </a:ext>
              </a:extLst>
            </p:cNvPr>
            <p:cNvSpPr/>
            <p:nvPr/>
          </p:nvSpPr>
          <p:spPr>
            <a:xfrm>
              <a:off x="4092574" y="5544898"/>
              <a:ext cx="180524" cy="205079"/>
            </a:xfrm>
            <a:custGeom>
              <a:avLst/>
              <a:gdLst>
                <a:gd name="connsiteX0" fmla="*/ 1 w 180524"/>
                <a:gd name="connsiteY0" fmla="*/ 205027 h 205079"/>
                <a:gd name="connsiteX1" fmla="*/ 76201 w 180524"/>
                <a:gd name="connsiteY1" fmla="*/ 57390 h 205079"/>
                <a:gd name="connsiteX2" fmla="*/ 127001 w 180524"/>
                <a:gd name="connsiteY2" fmla="*/ 11352 h 205079"/>
                <a:gd name="connsiteX3" fmla="*/ 179389 w 180524"/>
                <a:gd name="connsiteY3" fmla="*/ 1827 h 205079"/>
                <a:gd name="connsiteX4" fmla="*/ 74614 w 180524"/>
                <a:gd name="connsiteY4" fmla="*/ 39927 h 205079"/>
                <a:gd name="connsiteX5" fmla="*/ 1 w 180524"/>
                <a:gd name="connsiteY5" fmla="*/ 205027 h 20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524" h="205079">
                  <a:moveTo>
                    <a:pt x="1" y="205027"/>
                  </a:moveTo>
                  <a:cubicBezTo>
                    <a:pt x="265" y="207937"/>
                    <a:pt x="55034" y="89669"/>
                    <a:pt x="76201" y="57390"/>
                  </a:cubicBezTo>
                  <a:cubicBezTo>
                    <a:pt x="97368" y="25111"/>
                    <a:pt x="109803" y="20612"/>
                    <a:pt x="127001" y="11352"/>
                  </a:cubicBezTo>
                  <a:cubicBezTo>
                    <a:pt x="144199" y="2092"/>
                    <a:pt x="188120" y="-2935"/>
                    <a:pt x="179389" y="1827"/>
                  </a:cubicBezTo>
                  <a:cubicBezTo>
                    <a:pt x="170658" y="6589"/>
                    <a:pt x="105041" y="8971"/>
                    <a:pt x="74614" y="39927"/>
                  </a:cubicBezTo>
                  <a:cubicBezTo>
                    <a:pt x="44187" y="70883"/>
                    <a:pt x="-263" y="202117"/>
                    <a:pt x="1" y="205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0" name="フリーフォーム: 図形 1789">
              <a:extLst>
                <a:ext uri="{FF2B5EF4-FFF2-40B4-BE49-F238E27FC236}">
                  <a16:creationId xmlns:a16="http://schemas.microsoft.com/office/drawing/2014/main" id="{F563FFF1-909D-4789-B9E9-84698FA82A53}"/>
                </a:ext>
              </a:extLst>
            </p:cNvPr>
            <p:cNvSpPr/>
            <p:nvPr/>
          </p:nvSpPr>
          <p:spPr>
            <a:xfrm>
              <a:off x="4127222" y="5515802"/>
              <a:ext cx="246345" cy="185246"/>
            </a:xfrm>
            <a:custGeom>
              <a:avLst/>
              <a:gdLst>
                <a:gd name="connsiteX0" fmla="*/ 278 w 246345"/>
                <a:gd name="connsiteY0" fmla="*/ 51561 h 185246"/>
                <a:gd name="connsiteX1" fmla="*/ 103466 w 246345"/>
                <a:gd name="connsiteY1" fmla="*/ 761 h 185246"/>
                <a:gd name="connsiteX2" fmla="*/ 178078 w 246345"/>
                <a:gd name="connsiteY2" fmla="*/ 24573 h 185246"/>
                <a:gd name="connsiteX3" fmla="*/ 214591 w 246345"/>
                <a:gd name="connsiteY3" fmla="*/ 72198 h 185246"/>
                <a:gd name="connsiteX4" fmla="*/ 246341 w 246345"/>
                <a:gd name="connsiteY4" fmla="*/ 184911 h 185246"/>
                <a:gd name="connsiteX5" fmla="*/ 216178 w 246345"/>
                <a:gd name="connsiteY5" fmla="*/ 103948 h 185246"/>
                <a:gd name="connsiteX6" fmla="*/ 136803 w 246345"/>
                <a:gd name="connsiteY6" fmla="*/ 19811 h 185246"/>
                <a:gd name="connsiteX7" fmla="*/ 278 w 246345"/>
                <a:gd name="connsiteY7" fmla="*/ 51561 h 185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6345" h="185246">
                  <a:moveTo>
                    <a:pt x="278" y="51561"/>
                  </a:moveTo>
                  <a:cubicBezTo>
                    <a:pt x="-5278" y="48386"/>
                    <a:pt x="73833" y="5259"/>
                    <a:pt x="103466" y="761"/>
                  </a:cubicBezTo>
                  <a:cubicBezTo>
                    <a:pt x="133099" y="-3737"/>
                    <a:pt x="159557" y="12667"/>
                    <a:pt x="178078" y="24573"/>
                  </a:cubicBezTo>
                  <a:cubicBezTo>
                    <a:pt x="196599" y="36479"/>
                    <a:pt x="203214" y="45475"/>
                    <a:pt x="214591" y="72198"/>
                  </a:cubicBezTo>
                  <a:cubicBezTo>
                    <a:pt x="225968" y="98921"/>
                    <a:pt x="246077" y="179619"/>
                    <a:pt x="246341" y="184911"/>
                  </a:cubicBezTo>
                  <a:cubicBezTo>
                    <a:pt x="246605" y="190203"/>
                    <a:pt x="234434" y="131465"/>
                    <a:pt x="216178" y="103948"/>
                  </a:cubicBezTo>
                  <a:cubicBezTo>
                    <a:pt x="197922" y="76431"/>
                    <a:pt x="166436" y="29865"/>
                    <a:pt x="136803" y="19811"/>
                  </a:cubicBezTo>
                  <a:cubicBezTo>
                    <a:pt x="107170" y="9757"/>
                    <a:pt x="5834" y="54736"/>
                    <a:pt x="278" y="515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1" name="フリーフォーム: 図形 1790">
              <a:extLst>
                <a:ext uri="{FF2B5EF4-FFF2-40B4-BE49-F238E27FC236}">
                  <a16:creationId xmlns:a16="http://schemas.microsoft.com/office/drawing/2014/main" id="{8C68AD81-66BE-4D47-9AF1-7E06A8CAF31D}"/>
                </a:ext>
              </a:extLst>
            </p:cNvPr>
            <p:cNvSpPr/>
            <p:nvPr/>
          </p:nvSpPr>
          <p:spPr>
            <a:xfrm>
              <a:off x="4257784" y="5682935"/>
              <a:ext cx="99955" cy="192811"/>
            </a:xfrm>
            <a:custGeom>
              <a:avLst/>
              <a:gdLst>
                <a:gd name="connsiteX0" fmla="*/ 96729 w 99955"/>
                <a:gd name="connsiteY0" fmla="*/ 315 h 192811"/>
                <a:gd name="connsiteX1" fmla="*/ 88791 w 99955"/>
                <a:gd name="connsiteY1" fmla="*/ 82865 h 192811"/>
                <a:gd name="connsiteX2" fmla="*/ 1479 w 99955"/>
                <a:gd name="connsiteY2" fmla="*/ 192403 h 192811"/>
                <a:gd name="connsiteX3" fmla="*/ 36404 w 99955"/>
                <a:gd name="connsiteY3" fmla="*/ 117790 h 192811"/>
                <a:gd name="connsiteX4" fmla="*/ 69741 w 99955"/>
                <a:gd name="connsiteY4" fmla="*/ 57465 h 192811"/>
                <a:gd name="connsiteX5" fmla="*/ 96729 w 99955"/>
                <a:gd name="connsiteY5" fmla="*/ 315 h 19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955" h="192811">
                  <a:moveTo>
                    <a:pt x="96729" y="315"/>
                  </a:moveTo>
                  <a:cubicBezTo>
                    <a:pt x="99904" y="4548"/>
                    <a:pt x="104666" y="50850"/>
                    <a:pt x="88791" y="82865"/>
                  </a:cubicBezTo>
                  <a:cubicBezTo>
                    <a:pt x="72916" y="114880"/>
                    <a:pt x="10210" y="186582"/>
                    <a:pt x="1479" y="192403"/>
                  </a:cubicBezTo>
                  <a:cubicBezTo>
                    <a:pt x="-7252" y="198224"/>
                    <a:pt x="25027" y="140280"/>
                    <a:pt x="36404" y="117790"/>
                  </a:cubicBezTo>
                  <a:cubicBezTo>
                    <a:pt x="47781" y="95300"/>
                    <a:pt x="62862" y="79425"/>
                    <a:pt x="69741" y="57465"/>
                  </a:cubicBezTo>
                  <a:cubicBezTo>
                    <a:pt x="76620" y="35505"/>
                    <a:pt x="93554" y="-3918"/>
                    <a:pt x="96729" y="3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2" name="フリーフォーム: 図形 1791">
              <a:extLst>
                <a:ext uri="{FF2B5EF4-FFF2-40B4-BE49-F238E27FC236}">
                  <a16:creationId xmlns:a16="http://schemas.microsoft.com/office/drawing/2014/main" id="{0472613A-7C8B-4365-A820-F7B955BEB429}"/>
                </a:ext>
              </a:extLst>
            </p:cNvPr>
            <p:cNvSpPr/>
            <p:nvPr/>
          </p:nvSpPr>
          <p:spPr>
            <a:xfrm>
              <a:off x="3992529" y="5756267"/>
              <a:ext cx="102078" cy="235517"/>
            </a:xfrm>
            <a:custGeom>
              <a:avLst/>
              <a:gdLst>
                <a:gd name="connsiteX0" fmla="*/ 101634 w 102078"/>
                <a:gd name="connsiteY0" fmla="*/ 8 h 235517"/>
                <a:gd name="connsiteX1" fmla="*/ 39721 w 102078"/>
                <a:gd name="connsiteY1" fmla="*/ 122246 h 235517"/>
                <a:gd name="connsiteX2" fmla="*/ 34 w 102078"/>
                <a:gd name="connsiteY2" fmla="*/ 234958 h 235517"/>
                <a:gd name="connsiteX3" fmla="*/ 46071 w 102078"/>
                <a:gd name="connsiteY3" fmla="*/ 163521 h 235517"/>
                <a:gd name="connsiteX4" fmla="*/ 66709 w 102078"/>
                <a:gd name="connsiteY4" fmla="*/ 115896 h 235517"/>
                <a:gd name="connsiteX5" fmla="*/ 101634 w 102078"/>
                <a:gd name="connsiteY5" fmla="*/ 8 h 235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078" h="235517">
                  <a:moveTo>
                    <a:pt x="101634" y="8"/>
                  </a:moveTo>
                  <a:cubicBezTo>
                    <a:pt x="97136" y="1066"/>
                    <a:pt x="56654" y="83088"/>
                    <a:pt x="39721" y="122246"/>
                  </a:cubicBezTo>
                  <a:cubicBezTo>
                    <a:pt x="22788" y="161404"/>
                    <a:pt x="-1024" y="228079"/>
                    <a:pt x="34" y="234958"/>
                  </a:cubicBezTo>
                  <a:cubicBezTo>
                    <a:pt x="1092" y="241837"/>
                    <a:pt x="34959" y="183365"/>
                    <a:pt x="46071" y="163521"/>
                  </a:cubicBezTo>
                  <a:cubicBezTo>
                    <a:pt x="57183" y="143677"/>
                    <a:pt x="58242" y="140238"/>
                    <a:pt x="66709" y="115896"/>
                  </a:cubicBezTo>
                  <a:cubicBezTo>
                    <a:pt x="75176" y="91554"/>
                    <a:pt x="106132" y="-1050"/>
                    <a:pt x="101634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3" name="フリーフォーム: 図形 1792">
              <a:extLst>
                <a:ext uri="{FF2B5EF4-FFF2-40B4-BE49-F238E27FC236}">
                  <a16:creationId xmlns:a16="http://schemas.microsoft.com/office/drawing/2014/main" id="{9F672F51-A2F8-43C3-8D0A-5EDF92356DB8}"/>
                </a:ext>
              </a:extLst>
            </p:cNvPr>
            <p:cNvSpPr/>
            <p:nvPr/>
          </p:nvSpPr>
          <p:spPr>
            <a:xfrm>
              <a:off x="3907616" y="5573873"/>
              <a:ext cx="228647" cy="292299"/>
            </a:xfrm>
            <a:custGeom>
              <a:avLst/>
              <a:gdLst>
                <a:gd name="connsiteX0" fmla="*/ 227822 w 228647"/>
                <a:gd name="connsiteY0" fmla="*/ 3015 h 292299"/>
                <a:gd name="connsiteX1" fmla="*/ 7159 w 228647"/>
                <a:gd name="connsiteY1" fmla="*/ 284002 h 292299"/>
                <a:gd name="connsiteX2" fmla="*/ 56372 w 228647"/>
                <a:gd name="connsiteY2" fmla="*/ 210977 h 292299"/>
                <a:gd name="connsiteX3" fmla="*/ 81772 w 228647"/>
                <a:gd name="connsiteY3" fmla="*/ 139540 h 292299"/>
                <a:gd name="connsiteX4" fmla="*/ 227822 w 228647"/>
                <a:gd name="connsiteY4" fmla="*/ 3015 h 292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47" h="292299">
                  <a:moveTo>
                    <a:pt x="227822" y="3015"/>
                  </a:moveTo>
                  <a:cubicBezTo>
                    <a:pt x="215386" y="27092"/>
                    <a:pt x="35734" y="249342"/>
                    <a:pt x="7159" y="284002"/>
                  </a:cubicBezTo>
                  <a:cubicBezTo>
                    <a:pt x="-21416" y="318662"/>
                    <a:pt x="43936" y="235054"/>
                    <a:pt x="56372" y="210977"/>
                  </a:cubicBezTo>
                  <a:cubicBezTo>
                    <a:pt x="68807" y="186900"/>
                    <a:pt x="55049" y="173142"/>
                    <a:pt x="81772" y="139540"/>
                  </a:cubicBezTo>
                  <a:cubicBezTo>
                    <a:pt x="108495" y="105938"/>
                    <a:pt x="240258" y="-21062"/>
                    <a:pt x="227822" y="30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4" name="フリーフォーム: 図形 1793">
              <a:extLst>
                <a:ext uri="{FF2B5EF4-FFF2-40B4-BE49-F238E27FC236}">
                  <a16:creationId xmlns:a16="http://schemas.microsoft.com/office/drawing/2014/main" id="{708B267B-C3E8-4D78-898E-311D70DD8A7F}"/>
                </a:ext>
              </a:extLst>
            </p:cNvPr>
            <p:cNvSpPr/>
            <p:nvPr/>
          </p:nvSpPr>
          <p:spPr>
            <a:xfrm>
              <a:off x="4103630" y="5756194"/>
              <a:ext cx="138734" cy="402058"/>
            </a:xfrm>
            <a:custGeom>
              <a:avLst/>
              <a:gdLst>
                <a:gd name="connsiteX0" fmla="*/ 58 w 138734"/>
                <a:gd name="connsiteY0" fmla="*/ 81 h 402058"/>
                <a:gd name="connsiteX1" fmla="*/ 130233 w 138734"/>
                <a:gd name="connsiteY1" fmla="*/ 100094 h 402058"/>
                <a:gd name="connsiteX2" fmla="*/ 117533 w 138734"/>
                <a:gd name="connsiteY2" fmla="*/ 163594 h 402058"/>
                <a:gd name="connsiteX3" fmla="*/ 47683 w 138734"/>
                <a:gd name="connsiteY3" fmla="*/ 396956 h 402058"/>
                <a:gd name="connsiteX4" fmla="*/ 60383 w 138734"/>
                <a:gd name="connsiteY4" fmla="*/ 308056 h 402058"/>
                <a:gd name="connsiteX5" fmla="*/ 112770 w 138734"/>
                <a:gd name="connsiteY5" fmla="*/ 117556 h 402058"/>
                <a:gd name="connsiteX6" fmla="*/ 58 w 138734"/>
                <a:gd name="connsiteY6" fmla="*/ 81 h 402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734" h="402058">
                  <a:moveTo>
                    <a:pt x="58" y="81"/>
                  </a:moveTo>
                  <a:cubicBezTo>
                    <a:pt x="2969" y="-2829"/>
                    <a:pt x="110654" y="72842"/>
                    <a:pt x="130233" y="100094"/>
                  </a:cubicBezTo>
                  <a:cubicBezTo>
                    <a:pt x="149812" y="127346"/>
                    <a:pt x="131291" y="114117"/>
                    <a:pt x="117533" y="163594"/>
                  </a:cubicBezTo>
                  <a:cubicBezTo>
                    <a:pt x="103775" y="213071"/>
                    <a:pt x="57208" y="372879"/>
                    <a:pt x="47683" y="396956"/>
                  </a:cubicBezTo>
                  <a:cubicBezTo>
                    <a:pt x="38158" y="421033"/>
                    <a:pt x="49535" y="354623"/>
                    <a:pt x="60383" y="308056"/>
                  </a:cubicBezTo>
                  <a:cubicBezTo>
                    <a:pt x="71231" y="261489"/>
                    <a:pt x="121501" y="167033"/>
                    <a:pt x="112770" y="117556"/>
                  </a:cubicBezTo>
                  <a:cubicBezTo>
                    <a:pt x="104039" y="68079"/>
                    <a:pt x="-2853" y="2991"/>
                    <a:pt x="58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5" name="フリーフォーム: 図形 1794">
              <a:extLst>
                <a:ext uri="{FF2B5EF4-FFF2-40B4-BE49-F238E27FC236}">
                  <a16:creationId xmlns:a16="http://schemas.microsoft.com/office/drawing/2014/main" id="{F3110297-3C0A-4DCB-8D1B-24A650F0D738}"/>
                </a:ext>
              </a:extLst>
            </p:cNvPr>
            <p:cNvSpPr/>
            <p:nvPr/>
          </p:nvSpPr>
          <p:spPr>
            <a:xfrm>
              <a:off x="4101548" y="5745163"/>
              <a:ext cx="159090" cy="494544"/>
            </a:xfrm>
            <a:custGeom>
              <a:avLst/>
              <a:gdLst>
                <a:gd name="connsiteX0" fmla="*/ 11665 w 159090"/>
                <a:gd name="connsiteY0" fmla="*/ 0 h 494544"/>
                <a:gd name="connsiteX1" fmla="*/ 146602 w 159090"/>
                <a:gd name="connsiteY1" fmla="*/ 100012 h 494544"/>
                <a:gd name="connsiteX2" fmla="*/ 152952 w 159090"/>
                <a:gd name="connsiteY2" fmla="*/ 128587 h 494544"/>
                <a:gd name="connsiteX3" fmla="*/ 145015 w 159090"/>
                <a:gd name="connsiteY3" fmla="*/ 200025 h 494544"/>
                <a:gd name="connsiteX4" fmla="*/ 81515 w 159090"/>
                <a:gd name="connsiteY4" fmla="*/ 377825 h 494544"/>
                <a:gd name="connsiteX5" fmla="*/ 552 w 159090"/>
                <a:gd name="connsiteY5" fmla="*/ 493712 h 494544"/>
                <a:gd name="connsiteX6" fmla="*/ 48177 w 159090"/>
                <a:gd name="connsiteY6" fmla="*/ 425450 h 494544"/>
                <a:gd name="connsiteX7" fmla="*/ 92627 w 159090"/>
                <a:gd name="connsiteY7" fmla="*/ 341312 h 494544"/>
                <a:gd name="connsiteX8" fmla="*/ 154540 w 159090"/>
                <a:gd name="connsiteY8" fmla="*/ 136525 h 494544"/>
                <a:gd name="connsiteX9" fmla="*/ 130727 w 159090"/>
                <a:gd name="connsiteY9" fmla="*/ 100012 h 494544"/>
                <a:gd name="connsiteX10" fmla="*/ 11665 w 159090"/>
                <a:gd name="connsiteY10" fmla="*/ 0 h 494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090" h="494544">
                  <a:moveTo>
                    <a:pt x="11665" y="0"/>
                  </a:moveTo>
                  <a:cubicBezTo>
                    <a:pt x="14311" y="0"/>
                    <a:pt x="123054" y="78581"/>
                    <a:pt x="146602" y="100012"/>
                  </a:cubicBezTo>
                  <a:cubicBezTo>
                    <a:pt x="170150" y="121443"/>
                    <a:pt x="153216" y="111918"/>
                    <a:pt x="152952" y="128587"/>
                  </a:cubicBezTo>
                  <a:cubicBezTo>
                    <a:pt x="152688" y="145256"/>
                    <a:pt x="156921" y="158485"/>
                    <a:pt x="145015" y="200025"/>
                  </a:cubicBezTo>
                  <a:cubicBezTo>
                    <a:pt x="133109" y="241565"/>
                    <a:pt x="105592" y="328877"/>
                    <a:pt x="81515" y="377825"/>
                  </a:cubicBezTo>
                  <a:cubicBezTo>
                    <a:pt x="57438" y="426773"/>
                    <a:pt x="6108" y="485775"/>
                    <a:pt x="552" y="493712"/>
                  </a:cubicBezTo>
                  <a:cubicBezTo>
                    <a:pt x="-5004" y="501650"/>
                    <a:pt x="32831" y="450850"/>
                    <a:pt x="48177" y="425450"/>
                  </a:cubicBezTo>
                  <a:cubicBezTo>
                    <a:pt x="63523" y="400050"/>
                    <a:pt x="74900" y="389466"/>
                    <a:pt x="92627" y="341312"/>
                  </a:cubicBezTo>
                  <a:cubicBezTo>
                    <a:pt x="110354" y="293158"/>
                    <a:pt x="148190" y="176742"/>
                    <a:pt x="154540" y="136525"/>
                  </a:cubicBezTo>
                  <a:cubicBezTo>
                    <a:pt x="160890" y="96308"/>
                    <a:pt x="153746" y="120385"/>
                    <a:pt x="130727" y="100012"/>
                  </a:cubicBezTo>
                  <a:cubicBezTo>
                    <a:pt x="107708" y="79639"/>
                    <a:pt x="9019" y="0"/>
                    <a:pt x="1166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6" name="フリーフォーム: 図形 1795">
              <a:extLst>
                <a:ext uri="{FF2B5EF4-FFF2-40B4-BE49-F238E27FC236}">
                  <a16:creationId xmlns:a16="http://schemas.microsoft.com/office/drawing/2014/main" id="{CD693EEC-8489-4791-AB2C-F22BAEA88699}"/>
                </a:ext>
              </a:extLst>
            </p:cNvPr>
            <p:cNvSpPr/>
            <p:nvPr/>
          </p:nvSpPr>
          <p:spPr>
            <a:xfrm>
              <a:off x="3603228" y="5841991"/>
              <a:ext cx="323763" cy="429348"/>
            </a:xfrm>
            <a:custGeom>
              <a:avLst/>
              <a:gdLst>
                <a:gd name="connsiteX0" fmla="*/ 322660 w 323763"/>
                <a:gd name="connsiteY0" fmla="*/ 4772 h 429348"/>
                <a:gd name="connsiteX1" fmla="*/ 146447 w 323763"/>
                <a:gd name="connsiteY1" fmla="*/ 204797 h 429348"/>
                <a:gd name="connsiteX2" fmla="*/ 3572 w 323763"/>
                <a:gd name="connsiteY2" fmla="*/ 427047 h 429348"/>
                <a:gd name="connsiteX3" fmla="*/ 57547 w 323763"/>
                <a:gd name="connsiteY3" fmla="*/ 306397 h 429348"/>
                <a:gd name="connsiteX4" fmla="*/ 213122 w 323763"/>
                <a:gd name="connsiteY4" fmla="*/ 82559 h 429348"/>
                <a:gd name="connsiteX5" fmla="*/ 322660 w 323763"/>
                <a:gd name="connsiteY5" fmla="*/ 4772 h 429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763" h="429348">
                  <a:moveTo>
                    <a:pt x="322660" y="4772"/>
                  </a:moveTo>
                  <a:cubicBezTo>
                    <a:pt x="311547" y="25145"/>
                    <a:pt x="199628" y="134418"/>
                    <a:pt x="146447" y="204797"/>
                  </a:cubicBezTo>
                  <a:cubicBezTo>
                    <a:pt x="93266" y="275176"/>
                    <a:pt x="18389" y="410114"/>
                    <a:pt x="3572" y="427047"/>
                  </a:cubicBezTo>
                  <a:cubicBezTo>
                    <a:pt x="-11245" y="443980"/>
                    <a:pt x="22622" y="363812"/>
                    <a:pt x="57547" y="306397"/>
                  </a:cubicBezTo>
                  <a:cubicBezTo>
                    <a:pt x="92472" y="248982"/>
                    <a:pt x="167878" y="132301"/>
                    <a:pt x="213122" y="82559"/>
                  </a:cubicBezTo>
                  <a:cubicBezTo>
                    <a:pt x="258366" y="32817"/>
                    <a:pt x="333773" y="-15601"/>
                    <a:pt x="322660" y="47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7" name="フリーフォーム: 図形 1796">
              <a:extLst>
                <a:ext uri="{FF2B5EF4-FFF2-40B4-BE49-F238E27FC236}">
                  <a16:creationId xmlns:a16="http://schemas.microsoft.com/office/drawing/2014/main" id="{580B52D1-0C32-42CA-A25B-78FFC318BFFE}"/>
                </a:ext>
              </a:extLst>
            </p:cNvPr>
            <p:cNvSpPr/>
            <p:nvPr/>
          </p:nvSpPr>
          <p:spPr>
            <a:xfrm>
              <a:off x="3949012" y="6232922"/>
              <a:ext cx="162645" cy="460046"/>
            </a:xfrm>
            <a:custGeom>
              <a:avLst/>
              <a:gdLst>
                <a:gd name="connsiteX0" fmla="*/ 162613 w 162645"/>
                <a:gd name="connsiteY0" fmla="*/ 1191 h 460046"/>
                <a:gd name="connsiteX1" fmla="*/ 72126 w 162645"/>
                <a:gd name="connsiteY1" fmla="*/ 102791 h 460046"/>
                <a:gd name="connsiteX2" fmla="*/ 40376 w 162645"/>
                <a:gd name="connsiteY2" fmla="*/ 232966 h 460046"/>
                <a:gd name="connsiteX3" fmla="*/ 13388 w 162645"/>
                <a:gd name="connsiteY3" fmla="*/ 283766 h 460046"/>
                <a:gd name="connsiteX4" fmla="*/ 11801 w 162645"/>
                <a:gd name="connsiteY4" fmla="*/ 456803 h 460046"/>
                <a:gd name="connsiteX5" fmla="*/ 11801 w 162645"/>
                <a:gd name="connsiteY5" fmla="*/ 385366 h 460046"/>
                <a:gd name="connsiteX6" fmla="*/ 3863 w 162645"/>
                <a:gd name="connsiteY6" fmla="*/ 245666 h 460046"/>
                <a:gd name="connsiteX7" fmla="*/ 81651 w 162645"/>
                <a:gd name="connsiteY7" fmla="*/ 59928 h 460046"/>
                <a:gd name="connsiteX8" fmla="*/ 162613 w 162645"/>
                <a:gd name="connsiteY8" fmla="*/ 1191 h 46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645" h="460046">
                  <a:moveTo>
                    <a:pt x="162613" y="1191"/>
                  </a:moveTo>
                  <a:cubicBezTo>
                    <a:pt x="161025" y="8335"/>
                    <a:pt x="92499" y="64162"/>
                    <a:pt x="72126" y="102791"/>
                  </a:cubicBezTo>
                  <a:cubicBezTo>
                    <a:pt x="51753" y="141420"/>
                    <a:pt x="50166" y="202804"/>
                    <a:pt x="40376" y="232966"/>
                  </a:cubicBezTo>
                  <a:cubicBezTo>
                    <a:pt x="30586" y="263128"/>
                    <a:pt x="18150" y="246460"/>
                    <a:pt x="13388" y="283766"/>
                  </a:cubicBezTo>
                  <a:cubicBezTo>
                    <a:pt x="8625" y="321072"/>
                    <a:pt x="12065" y="439870"/>
                    <a:pt x="11801" y="456803"/>
                  </a:cubicBezTo>
                  <a:cubicBezTo>
                    <a:pt x="11536" y="473736"/>
                    <a:pt x="13124" y="420555"/>
                    <a:pt x="11801" y="385366"/>
                  </a:cubicBezTo>
                  <a:cubicBezTo>
                    <a:pt x="10478" y="350177"/>
                    <a:pt x="-7779" y="299906"/>
                    <a:pt x="3863" y="245666"/>
                  </a:cubicBezTo>
                  <a:cubicBezTo>
                    <a:pt x="15505" y="191426"/>
                    <a:pt x="55722" y="100145"/>
                    <a:pt x="81651" y="59928"/>
                  </a:cubicBezTo>
                  <a:cubicBezTo>
                    <a:pt x="107580" y="19711"/>
                    <a:pt x="164201" y="-5953"/>
                    <a:pt x="162613" y="11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8" name="フリーフォーム: 図形 1797">
              <a:extLst>
                <a:ext uri="{FF2B5EF4-FFF2-40B4-BE49-F238E27FC236}">
                  <a16:creationId xmlns:a16="http://schemas.microsoft.com/office/drawing/2014/main" id="{CA522514-D6B4-46CE-942C-E45BFB0CCA03}"/>
                </a:ext>
              </a:extLst>
            </p:cNvPr>
            <p:cNvSpPr/>
            <p:nvPr/>
          </p:nvSpPr>
          <p:spPr>
            <a:xfrm>
              <a:off x="3819963" y="5916872"/>
              <a:ext cx="173212" cy="241073"/>
            </a:xfrm>
            <a:custGeom>
              <a:avLst/>
              <a:gdLst>
                <a:gd name="connsiteX0" fmla="*/ 172600 w 173212"/>
                <a:gd name="connsiteY0" fmla="*/ 1328 h 241073"/>
                <a:gd name="connsiteX1" fmla="*/ 59887 w 173212"/>
                <a:gd name="connsiteY1" fmla="*/ 25141 h 241073"/>
                <a:gd name="connsiteX2" fmla="*/ 31312 w 173212"/>
                <a:gd name="connsiteY2" fmla="*/ 93403 h 241073"/>
                <a:gd name="connsiteX3" fmla="*/ 74175 w 173212"/>
                <a:gd name="connsiteY3" fmla="*/ 239453 h 241073"/>
                <a:gd name="connsiteX4" fmla="*/ 42425 w 173212"/>
                <a:gd name="connsiteY4" fmla="*/ 164841 h 241073"/>
                <a:gd name="connsiteX5" fmla="*/ 4325 w 173212"/>
                <a:gd name="connsiteY5" fmla="*/ 60066 h 241073"/>
                <a:gd name="connsiteX6" fmla="*/ 172600 w 173212"/>
                <a:gd name="connsiteY6" fmla="*/ 1328 h 241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12" h="241073">
                  <a:moveTo>
                    <a:pt x="172600" y="1328"/>
                  </a:moveTo>
                  <a:cubicBezTo>
                    <a:pt x="181860" y="-4493"/>
                    <a:pt x="83435" y="9795"/>
                    <a:pt x="59887" y="25141"/>
                  </a:cubicBezTo>
                  <a:cubicBezTo>
                    <a:pt x="36339" y="40487"/>
                    <a:pt x="28931" y="57684"/>
                    <a:pt x="31312" y="93403"/>
                  </a:cubicBezTo>
                  <a:cubicBezTo>
                    <a:pt x="33693" y="129122"/>
                    <a:pt x="72323" y="227547"/>
                    <a:pt x="74175" y="239453"/>
                  </a:cubicBezTo>
                  <a:cubicBezTo>
                    <a:pt x="76027" y="251359"/>
                    <a:pt x="54067" y="194739"/>
                    <a:pt x="42425" y="164841"/>
                  </a:cubicBezTo>
                  <a:cubicBezTo>
                    <a:pt x="30783" y="134943"/>
                    <a:pt x="-13931" y="86524"/>
                    <a:pt x="4325" y="60066"/>
                  </a:cubicBezTo>
                  <a:cubicBezTo>
                    <a:pt x="22581" y="33608"/>
                    <a:pt x="163340" y="7149"/>
                    <a:pt x="172600" y="13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9" name="フリーフォーム: 図形 1798">
              <a:extLst>
                <a:ext uri="{FF2B5EF4-FFF2-40B4-BE49-F238E27FC236}">
                  <a16:creationId xmlns:a16="http://schemas.microsoft.com/office/drawing/2014/main" id="{195518BA-F791-44C3-BAA8-8C2BF5E47F6D}"/>
                </a:ext>
              </a:extLst>
            </p:cNvPr>
            <p:cNvSpPr/>
            <p:nvPr/>
          </p:nvSpPr>
          <p:spPr>
            <a:xfrm>
              <a:off x="3840702" y="6205536"/>
              <a:ext cx="118785" cy="257179"/>
            </a:xfrm>
            <a:custGeom>
              <a:avLst/>
              <a:gdLst>
                <a:gd name="connsiteX0" fmla="*/ 118523 w 118785"/>
                <a:gd name="connsiteY0" fmla="*/ 2 h 257179"/>
                <a:gd name="connsiteX1" fmla="*/ 37561 w 118785"/>
                <a:gd name="connsiteY1" fmla="*/ 125414 h 257179"/>
                <a:gd name="connsiteX2" fmla="*/ 13748 w 118785"/>
                <a:gd name="connsiteY2" fmla="*/ 257177 h 257179"/>
                <a:gd name="connsiteX3" fmla="*/ 7398 w 118785"/>
                <a:gd name="connsiteY3" fmla="*/ 128589 h 257179"/>
                <a:gd name="connsiteX4" fmla="*/ 118523 w 118785"/>
                <a:gd name="connsiteY4" fmla="*/ 2 h 25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785" h="257179">
                  <a:moveTo>
                    <a:pt x="118523" y="2"/>
                  </a:moveTo>
                  <a:cubicBezTo>
                    <a:pt x="123550" y="-527"/>
                    <a:pt x="55023" y="82552"/>
                    <a:pt x="37561" y="125414"/>
                  </a:cubicBezTo>
                  <a:cubicBezTo>
                    <a:pt x="20099" y="168276"/>
                    <a:pt x="18775" y="256648"/>
                    <a:pt x="13748" y="257177"/>
                  </a:cubicBezTo>
                  <a:cubicBezTo>
                    <a:pt x="8721" y="257706"/>
                    <a:pt x="-10329" y="170922"/>
                    <a:pt x="7398" y="128589"/>
                  </a:cubicBezTo>
                  <a:cubicBezTo>
                    <a:pt x="25125" y="86256"/>
                    <a:pt x="113496" y="531"/>
                    <a:pt x="118523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0" name="フリーフォーム: 図形 1799">
              <a:extLst>
                <a:ext uri="{FF2B5EF4-FFF2-40B4-BE49-F238E27FC236}">
                  <a16:creationId xmlns:a16="http://schemas.microsoft.com/office/drawing/2014/main" id="{81E8D065-C563-4BC6-AFC1-A6FF1DD98E0B}"/>
                </a:ext>
              </a:extLst>
            </p:cNvPr>
            <p:cNvSpPr/>
            <p:nvPr/>
          </p:nvSpPr>
          <p:spPr>
            <a:xfrm>
              <a:off x="3816350" y="6100175"/>
              <a:ext cx="100029" cy="306985"/>
            </a:xfrm>
            <a:custGeom>
              <a:avLst/>
              <a:gdLst>
                <a:gd name="connsiteX0" fmla="*/ 100013 w 100029"/>
                <a:gd name="connsiteY0" fmla="*/ 588 h 306985"/>
                <a:gd name="connsiteX1" fmla="*/ 33338 w 100029"/>
                <a:gd name="connsiteY1" fmla="*/ 132350 h 306985"/>
                <a:gd name="connsiteX2" fmla="*/ 0 w 100029"/>
                <a:gd name="connsiteY2" fmla="*/ 195850 h 306985"/>
                <a:gd name="connsiteX3" fmla="*/ 33338 w 100029"/>
                <a:gd name="connsiteY3" fmla="*/ 306975 h 306985"/>
                <a:gd name="connsiteX4" fmla="*/ 26988 w 100029"/>
                <a:gd name="connsiteY4" fmla="*/ 189500 h 306985"/>
                <a:gd name="connsiteX5" fmla="*/ 100013 w 100029"/>
                <a:gd name="connsiteY5" fmla="*/ 588 h 30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29" h="306985">
                  <a:moveTo>
                    <a:pt x="100013" y="588"/>
                  </a:moveTo>
                  <a:cubicBezTo>
                    <a:pt x="101071" y="-8937"/>
                    <a:pt x="50007" y="99806"/>
                    <a:pt x="33338" y="132350"/>
                  </a:cubicBezTo>
                  <a:cubicBezTo>
                    <a:pt x="16669" y="164894"/>
                    <a:pt x="0" y="166746"/>
                    <a:pt x="0" y="195850"/>
                  </a:cubicBezTo>
                  <a:cubicBezTo>
                    <a:pt x="0" y="224954"/>
                    <a:pt x="28840" y="308033"/>
                    <a:pt x="33338" y="306975"/>
                  </a:cubicBezTo>
                  <a:cubicBezTo>
                    <a:pt x="37836" y="305917"/>
                    <a:pt x="16405" y="234744"/>
                    <a:pt x="26988" y="189500"/>
                  </a:cubicBezTo>
                  <a:cubicBezTo>
                    <a:pt x="37571" y="144256"/>
                    <a:pt x="98955" y="10113"/>
                    <a:pt x="100013" y="5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1" name="フリーフォーム: 図形 1800">
              <a:extLst>
                <a:ext uri="{FF2B5EF4-FFF2-40B4-BE49-F238E27FC236}">
                  <a16:creationId xmlns:a16="http://schemas.microsoft.com/office/drawing/2014/main" id="{30F919CD-BF73-4E63-8799-C298F605AC51}"/>
                </a:ext>
              </a:extLst>
            </p:cNvPr>
            <p:cNvSpPr/>
            <p:nvPr/>
          </p:nvSpPr>
          <p:spPr>
            <a:xfrm>
              <a:off x="3453989" y="6286244"/>
              <a:ext cx="150100" cy="322979"/>
            </a:xfrm>
            <a:custGeom>
              <a:avLst/>
              <a:gdLst>
                <a:gd name="connsiteX0" fmla="*/ 149636 w 150100"/>
                <a:gd name="connsiteY0" fmla="*/ 256 h 322979"/>
                <a:gd name="connsiteX1" fmla="*/ 60736 w 150100"/>
                <a:gd name="connsiteY1" fmla="*/ 170119 h 322979"/>
                <a:gd name="connsiteX2" fmla="*/ 3586 w 150100"/>
                <a:gd name="connsiteY2" fmla="*/ 322519 h 322979"/>
                <a:gd name="connsiteX3" fmla="*/ 19461 w 150100"/>
                <a:gd name="connsiteY3" fmla="*/ 209806 h 322979"/>
                <a:gd name="connsiteX4" fmla="*/ 149636 w 150100"/>
                <a:gd name="connsiteY4" fmla="*/ 256 h 32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100" h="322979">
                  <a:moveTo>
                    <a:pt x="149636" y="256"/>
                  </a:moveTo>
                  <a:cubicBezTo>
                    <a:pt x="156515" y="-6358"/>
                    <a:pt x="85078" y="116409"/>
                    <a:pt x="60736" y="170119"/>
                  </a:cubicBezTo>
                  <a:cubicBezTo>
                    <a:pt x="36394" y="223829"/>
                    <a:pt x="10465" y="315905"/>
                    <a:pt x="3586" y="322519"/>
                  </a:cubicBezTo>
                  <a:cubicBezTo>
                    <a:pt x="-3293" y="329133"/>
                    <a:pt x="-1441" y="263252"/>
                    <a:pt x="19461" y="209806"/>
                  </a:cubicBezTo>
                  <a:cubicBezTo>
                    <a:pt x="40363" y="156360"/>
                    <a:pt x="142757" y="6870"/>
                    <a:pt x="149636" y="2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2" name="フリーフォーム: 図形 1801">
              <a:extLst>
                <a:ext uri="{FF2B5EF4-FFF2-40B4-BE49-F238E27FC236}">
                  <a16:creationId xmlns:a16="http://schemas.microsoft.com/office/drawing/2014/main" id="{D2BC874C-6746-4F3E-8A6A-A996AC8B7110}"/>
                </a:ext>
              </a:extLst>
            </p:cNvPr>
            <p:cNvSpPr/>
            <p:nvPr/>
          </p:nvSpPr>
          <p:spPr>
            <a:xfrm>
              <a:off x="3278013" y="6552314"/>
              <a:ext cx="307769" cy="163115"/>
            </a:xfrm>
            <a:custGeom>
              <a:avLst/>
              <a:gdLst>
                <a:gd name="connsiteX0" fmla="*/ 306562 w 307769"/>
                <a:gd name="connsiteY0" fmla="*/ 886 h 163115"/>
                <a:gd name="connsiteX1" fmla="*/ 185912 w 307769"/>
                <a:gd name="connsiteY1" fmla="*/ 56449 h 163115"/>
                <a:gd name="connsiteX2" fmla="*/ 122412 w 307769"/>
                <a:gd name="connsiteY2" fmla="*/ 77086 h 163115"/>
                <a:gd name="connsiteX3" fmla="*/ 81137 w 307769"/>
                <a:gd name="connsiteY3" fmla="*/ 81849 h 163115"/>
                <a:gd name="connsiteX4" fmla="*/ 175 w 307769"/>
                <a:gd name="connsiteY4" fmla="*/ 162811 h 163115"/>
                <a:gd name="connsiteX5" fmla="*/ 104950 w 307769"/>
                <a:gd name="connsiteY5" fmla="*/ 105661 h 163115"/>
                <a:gd name="connsiteX6" fmla="*/ 306562 w 307769"/>
                <a:gd name="connsiteY6" fmla="*/ 886 h 163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7769" h="163115">
                  <a:moveTo>
                    <a:pt x="306562" y="886"/>
                  </a:moveTo>
                  <a:cubicBezTo>
                    <a:pt x="320056" y="-7316"/>
                    <a:pt x="216604" y="43749"/>
                    <a:pt x="185912" y="56449"/>
                  </a:cubicBezTo>
                  <a:cubicBezTo>
                    <a:pt x="155220" y="69149"/>
                    <a:pt x="139874" y="72853"/>
                    <a:pt x="122412" y="77086"/>
                  </a:cubicBezTo>
                  <a:cubicBezTo>
                    <a:pt x="104950" y="81319"/>
                    <a:pt x="101510" y="67562"/>
                    <a:pt x="81137" y="81849"/>
                  </a:cubicBezTo>
                  <a:cubicBezTo>
                    <a:pt x="60764" y="96136"/>
                    <a:pt x="-3794" y="158842"/>
                    <a:pt x="175" y="162811"/>
                  </a:cubicBezTo>
                  <a:cubicBezTo>
                    <a:pt x="4144" y="166780"/>
                    <a:pt x="52827" y="131061"/>
                    <a:pt x="104950" y="105661"/>
                  </a:cubicBezTo>
                  <a:cubicBezTo>
                    <a:pt x="157073" y="80261"/>
                    <a:pt x="293068" y="9088"/>
                    <a:pt x="306562" y="8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3" name="フリーフォーム: 図形 1802">
              <a:extLst>
                <a:ext uri="{FF2B5EF4-FFF2-40B4-BE49-F238E27FC236}">
                  <a16:creationId xmlns:a16="http://schemas.microsoft.com/office/drawing/2014/main" id="{B17A2044-844F-4191-B970-6410B8E5EE55}"/>
                </a:ext>
              </a:extLst>
            </p:cNvPr>
            <p:cNvSpPr/>
            <p:nvPr/>
          </p:nvSpPr>
          <p:spPr>
            <a:xfrm>
              <a:off x="3224176" y="6722984"/>
              <a:ext cx="76137" cy="254131"/>
            </a:xfrm>
            <a:custGeom>
              <a:avLst/>
              <a:gdLst>
                <a:gd name="connsiteX0" fmla="*/ 54012 w 76137"/>
                <a:gd name="connsiteY0" fmla="*/ 79 h 254131"/>
                <a:gd name="connsiteX1" fmla="*/ 60362 w 76137"/>
                <a:gd name="connsiteY1" fmla="*/ 136604 h 254131"/>
                <a:gd name="connsiteX2" fmla="*/ 66712 w 76137"/>
                <a:gd name="connsiteY2" fmla="*/ 236616 h 254131"/>
                <a:gd name="connsiteX3" fmla="*/ 58774 w 76137"/>
                <a:gd name="connsiteY3" fmla="*/ 158829 h 254131"/>
                <a:gd name="connsiteX4" fmla="*/ 37 w 76137"/>
                <a:gd name="connsiteY4" fmla="*/ 254079 h 254131"/>
                <a:gd name="connsiteX5" fmla="*/ 68299 w 76137"/>
                <a:gd name="connsiteY5" fmla="*/ 171529 h 254131"/>
                <a:gd name="connsiteX6" fmla="*/ 73062 w 76137"/>
                <a:gd name="connsiteY6" fmla="*/ 117554 h 254131"/>
                <a:gd name="connsiteX7" fmla="*/ 54012 w 76137"/>
                <a:gd name="connsiteY7" fmla="*/ 79 h 25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137" h="254131">
                  <a:moveTo>
                    <a:pt x="54012" y="79"/>
                  </a:moveTo>
                  <a:cubicBezTo>
                    <a:pt x="51895" y="3254"/>
                    <a:pt x="58245" y="97181"/>
                    <a:pt x="60362" y="136604"/>
                  </a:cubicBezTo>
                  <a:cubicBezTo>
                    <a:pt x="62479" y="176027"/>
                    <a:pt x="66977" y="232912"/>
                    <a:pt x="66712" y="236616"/>
                  </a:cubicBezTo>
                  <a:cubicBezTo>
                    <a:pt x="66447" y="240320"/>
                    <a:pt x="69886" y="155919"/>
                    <a:pt x="58774" y="158829"/>
                  </a:cubicBezTo>
                  <a:cubicBezTo>
                    <a:pt x="47662" y="161739"/>
                    <a:pt x="-1551" y="251962"/>
                    <a:pt x="37" y="254079"/>
                  </a:cubicBezTo>
                  <a:cubicBezTo>
                    <a:pt x="1625" y="256196"/>
                    <a:pt x="56128" y="194283"/>
                    <a:pt x="68299" y="171529"/>
                  </a:cubicBezTo>
                  <a:cubicBezTo>
                    <a:pt x="80470" y="148775"/>
                    <a:pt x="75443" y="145864"/>
                    <a:pt x="73062" y="117554"/>
                  </a:cubicBezTo>
                  <a:cubicBezTo>
                    <a:pt x="70681" y="89244"/>
                    <a:pt x="56129" y="-3096"/>
                    <a:pt x="54012" y="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4" name="フリーフォーム: 図形 1803">
              <a:extLst>
                <a:ext uri="{FF2B5EF4-FFF2-40B4-BE49-F238E27FC236}">
                  <a16:creationId xmlns:a16="http://schemas.microsoft.com/office/drawing/2014/main" id="{552E020C-2F46-48BA-B65F-B84B5D5D2341}"/>
                </a:ext>
              </a:extLst>
            </p:cNvPr>
            <p:cNvSpPr/>
            <p:nvPr/>
          </p:nvSpPr>
          <p:spPr>
            <a:xfrm>
              <a:off x="3104100" y="6977019"/>
              <a:ext cx="128055" cy="397986"/>
            </a:xfrm>
            <a:custGeom>
              <a:avLst/>
              <a:gdLst>
                <a:gd name="connsiteX0" fmla="*/ 128050 w 128055"/>
                <a:gd name="connsiteY0" fmla="*/ 44 h 397986"/>
                <a:gd name="connsiteX1" fmla="*/ 18513 w 128055"/>
                <a:gd name="connsiteY1" fmla="*/ 115931 h 397986"/>
                <a:gd name="connsiteX2" fmla="*/ 1050 w 128055"/>
                <a:gd name="connsiteY2" fmla="*/ 142919 h 397986"/>
                <a:gd name="connsiteX3" fmla="*/ 29625 w 128055"/>
                <a:gd name="connsiteY3" fmla="*/ 395331 h 397986"/>
                <a:gd name="connsiteX4" fmla="*/ 12163 w 128055"/>
                <a:gd name="connsiteY4" fmla="*/ 266744 h 397986"/>
                <a:gd name="connsiteX5" fmla="*/ 23275 w 128055"/>
                <a:gd name="connsiteY5" fmla="*/ 130219 h 397986"/>
                <a:gd name="connsiteX6" fmla="*/ 128050 w 128055"/>
                <a:gd name="connsiteY6" fmla="*/ 44 h 397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055" h="397986">
                  <a:moveTo>
                    <a:pt x="128050" y="44"/>
                  </a:moveTo>
                  <a:cubicBezTo>
                    <a:pt x="127256" y="-2337"/>
                    <a:pt x="39680" y="92119"/>
                    <a:pt x="18513" y="115931"/>
                  </a:cubicBezTo>
                  <a:cubicBezTo>
                    <a:pt x="-2654" y="139744"/>
                    <a:pt x="-802" y="96352"/>
                    <a:pt x="1050" y="142919"/>
                  </a:cubicBezTo>
                  <a:cubicBezTo>
                    <a:pt x="2902" y="189486"/>
                    <a:pt x="27773" y="374694"/>
                    <a:pt x="29625" y="395331"/>
                  </a:cubicBezTo>
                  <a:cubicBezTo>
                    <a:pt x="31477" y="415969"/>
                    <a:pt x="13221" y="310929"/>
                    <a:pt x="12163" y="266744"/>
                  </a:cubicBezTo>
                  <a:cubicBezTo>
                    <a:pt x="11105" y="222559"/>
                    <a:pt x="3961" y="170171"/>
                    <a:pt x="23275" y="130219"/>
                  </a:cubicBezTo>
                  <a:cubicBezTo>
                    <a:pt x="42589" y="90267"/>
                    <a:pt x="128844" y="2425"/>
                    <a:pt x="128050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5" name="フリーフォーム: 図形 1804">
              <a:extLst>
                <a:ext uri="{FF2B5EF4-FFF2-40B4-BE49-F238E27FC236}">
                  <a16:creationId xmlns:a16="http://schemas.microsoft.com/office/drawing/2014/main" id="{D6BDC05C-5D66-457B-9F2D-2567A9F24CEC}"/>
                </a:ext>
              </a:extLst>
            </p:cNvPr>
            <p:cNvSpPr/>
            <p:nvPr/>
          </p:nvSpPr>
          <p:spPr>
            <a:xfrm>
              <a:off x="3105527" y="7013476"/>
              <a:ext cx="147433" cy="370137"/>
            </a:xfrm>
            <a:custGeom>
              <a:avLst/>
              <a:gdLst>
                <a:gd name="connsiteX0" fmla="*/ 147261 w 147433"/>
                <a:gd name="connsiteY0" fmla="*/ 99 h 370137"/>
                <a:gd name="connsiteX1" fmla="*/ 36136 w 147433"/>
                <a:gd name="connsiteY1" fmla="*/ 111224 h 370137"/>
                <a:gd name="connsiteX2" fmla="*/ 23436 w 147433"/>
                <a:gd name="connsiteY2" fmla="*/ 246162 h 370137"/>
                <a:gd name="connsiteX3" fmla="*/ 36136 w 147433"/>
                <a:gd name="connsiteY3" fmla="*/ 369987 h 370137"/>
                <a:gd name="connsiteX4" fmla="*/ 18673 w 147433"/>
                <a:gd name="connsiteY4" fmla="*/ 268387 h 370137"/>
                <a:gd name="connsiteX5" fmla="*/ 7561 w 147433"/>
                <a:gd name="connsiteY5" fmla="*/ 130274 h 370137"/>
                <a:gd name="connsiteX6" fmla="*/ 147261 w 147433"/>
                <a:gd name="connsiteY6" fmla="*/ 99 h 3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433" h="370137">
                  <a:moveTo>
                    <a:pt x="147261" y="99"/>
                  </a:moveTo>
                  <a:cubicBezTo>
                    <a:pt x="152023" y="-3076"/>
                    <a:pt x="56773" y="70214"/>
                    <a:pt x="36136" y="111224"/>
                  </a:cubicBezTo>
                  <a:cubicBezTo>
                    <a:pt x="15499" y="152234"/>
                    <a:pt x="23436" y="203035"/>
                    <a:pt x="23436" y="246162"/>
                  </a:cubicBezTo>
                  <a:cubicBezTo>
                    <a:pt x="23436" y="289289"/>
                    <a:pt x="36930" y="366283"/>
                    <a:pt x="36136" y="369987"/>
                  </a:cubicBezTo>
                  <a:cubicBezTo>
                    <a:pt x="35342" y="373691"/>
                    <a:pt x="23435" y="308339"/>
                    <a:pt x="18673" y="268387"/>
                  </a:cubicBezTo>
                  <a:cubicBezTo>
                    <a:pt x="13911" y="228435"/>
                    <a:pt x="-12812" y="172343"/>
                    <a:pt x="7561" y="130274"/>
                  </a:cubicBezTo>
                  <a:cubicBezTo>
                    <a:pt x="27934" y="88205"/>
                    <a:pt x="142499" y="3274"/>
                    <a:pt x="147261" y="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6" name="フリーフォーム: 図形 1805">
              <a:extLst>
                <a:ext uri="{FF2B5EF4-FFF2-40B4-BE49-F238E27FC236}">
                  <a16:creationId xmlns:a16="http://schemas.microsoft.com/office/drawing/2014/main" id="{38531DC2-E735-49F6-9129-5041D300C0BA}"/>
                </a:ext>
              </a:extLst>
            </p:cNvPr>
            <p:cNvSpPr/>
            <p:nvPr/>
          </p:nvSpPr>
          <p:spPr>
            <a:xfrm>
              <a:off x="3142022" y="7402488"/>
              <a:ext cx="397227" cy="236468"/>
            </a:xfrm>
            <a:custGeom>
              <a:avLst/>
              <a:gdLst>
                <a:gd name="connsiteX0" fmla="*/ 1228 w 397227"/>
                <a:gd name="connsiteY0" fmla="*/ 25 h 236468"/>
                <a:gd name="connsiteX1" fmla="*/ 134578 w 397227"/>
                <a:gd name="connsiteY1" fmla="*/ 138137 h 236468"/>
                <a:gd name="connsiteX2" fmla="*/ 390166 w 397227"/>
                <a:gd name="connsiteY2" fmla="*/ 234975 h 236468"/>
                <a:gd name="connsiteX3" fmla="*/ 315553 w 397227"/>
                <a:gd name="connsiteY3" fmla="*/ 193700 h 236468"/>
                <a:gd name="connsiteX4" fmla="*/ 207603 w 397227"/>
                <a:gd name="connsiteY4" fmla="*/ 149250 h 236468"/>
                <a:gd name="connsiteX5" fmla="*/ 1228 w 397227"/>
                <a:gd name="connsiteY5" fmla="*/ 25 h 236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227" h="236468">
                  <a:moveTo>
                    <a:pt x="1228" y="25"/>
                  </a:moveTo>
                  <a:cubicBezTo>
                    <a:pt x="-10943" y="-1827"/>
                    <a:pt x="69755" y="98979"/>
                    <a:pt x="134578" y="138137"/>
                  </a:cubicBezTo>
                  <a:cubicBezTo>
                    <a:pt x="199401" y="177295"/>
                    <a:pt x="360004" y="225715"/>
                    <a:pt x="390166" y="234975"/>
                  </a:cubicBezTo>
                  <a:cubicBezTo>
                    <a:pt x="420328" y="244235"/>
                    <a:pt x="345980" y="207988"/>
                    <a:pt x="315553" y="193700"/>
                  </a:cubicBezTo>
                  <a:cubicBezTo>
                    <a:pt x="285126" y="179413"/>
                    <a:pt x="257080" y="179148"/>
                    <a:pt x="207603" y="149250"/>
                  </a:cubicBezTo>
                  <a:cubicBezTo>
                    <a:pt x="158126" y="119352"/>
                    <a:pt x="13399" y="1877"/>
                    <a:pt x="1228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7" name="フリーフォーム: 図形 1806">
              <a:extLst>
                <a:ext uri="{FF2B5EF4-FFF2-40B4-BE49-F238E27FC236}">
                  <a16:creationId xmlns:a16="http://schemas.microsoft.com/office/drawing/2014/main" id="{FFBA7398-695C-425E-B075-8D50FAC8B522}"/>
                </a:ext>
              </a:extLst>
            </p:cNvPr>
            <p:cNvSpPr/>
            <p:nvPr/>
          </p:nvSpPr>
          <p:spPr>
            <a:xfrm>
              <a:off x="3612650" y="6537769"/>
              <a:ext cx="350488" cy="221060"/>
            </a:xfrm>
            <a:custGeom>
              <a:avLst/>
              <a:gdLst>
                <a:gd name="connsiteX0" fmla="*/ 500 w 350488"/>
                <a:gd name="connsiteY0" fmla="*/ 2731 h 221060"/>
                <a:gd name="connsiteX1" fmla="*/ 184650 w 350488"/>
                <a:gd name="connsiteY1" fmla="*/ 31306 h 221060"/>
                <a:gd name="connsiteX2" fmla="*/ 344988 w 350488"/>
                <a:gd name="connsiteY2" fmla="*/ 218631 h 221060"/>
                <a:gd name="connsiteX3" fmla="*/ 306888 w 350488"/>
                <a:gd name="connsiteY3" fmla="*/ 132906 h 221060"/>
                <a:gd name="connsiteX4" fmla="*/ 243388 w 350488"/>
                <a:gd name="connsiteY4" fmla="*/ 59881 h 221060"/>
                <a:gd name="connsiteX5" fmla="*/ 500 w 350488"/>
                <a:gd name="connsiteY5" fmla="*/ 2731 h 22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0488" h="221060">
                  <a:moveTo>
                    <a:pt x="500" y="2731"/>
                  </a:moveTo>
                  <a:cubicBezTo>
                    <a:pt x="-9290" y="-2031"/>
                    <a:pt x="127235" y="-4677"/>
                    <a:pt x="184650" y="31306"/>
                  </a:cubicBezTo>
                  <a:cubicBezTo>
                    <a:pt x="242065" y="67289"/>
                    <a:pt x="324615" y="201698"/>
                    <a:pt x="344988" y="218631"/>
                  </a:cubicBezTo>
                  <a:cubicBezTo>
                    <a:pt x="365361" y="235564"/>
                    <a:pt x="323821" y="159364"/>
                    <a:pt x="306888" y="132906"/>
                  </a:cubicBezTo>
                  <a:cubicBezTo>
                    <a:pt x="289955" y="106448"/>
                    <a:pt x="297628" y="79989"/>
                    <a:pt x="243388" y="59881"/>
                  </a:cubicBezTo>
                  <a:cubicBezTo>
                    <a:pt x="189148" y="39773"/>
                    <a:pt x="10290" y="7493"/>
                    <a:pt x="500" y="27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8" name="フリーフォーム: 図形 1807">
              <a:extLst>
                <a:ext uri="{FF2B5EF4-FFF2-40B4-BE49-F238E27FC236}">
                  <a16:creationId xmlns:a16="http://schemas.microsoft.com/office/drawing/2014/main" id="{914A52AA-75F8-4D41-A122-AE165A24EC61}"/>
                </a:ext>
              </a:extLst>
            </p:cNvPr>
            <p:cNvSpPr/>
            <p:nvPr/>
          </p:nvSpPr>
          <p:spPr>
            <a:xfrm>
              <a:off x="3881582" y="6610153"/>
              <a:ext cx="242802" cy="164500"/>
            </a:xfrm>
            <a:custGeom>
              <a:avLst/>
              <a:gdLst>
                <a:gd name="connsiteX0" fmla="*/ 1443 w 242802"/>
                <a:gd name="connsiteY0" fmla="*/ 197 h 164500"/>
                <a:gd name="connsiteX1" fmla="*/ 117331 w 242802"/>
                <a:gd name="connsiteY1" fmla="*/ 116085 h 164500"/>
                <a:gd name="connsiteX2" fmla="*/ 203056 w 242802"/>
                <a:gd name="connsiteY2" fmla="*/ 128785 h 164500"/>
                <a:gd name="connsiteX3" fmla="*/ 241156 w 242802"/>
                <a:gd name="connsiteY3" fmla="*/ 163710 h 164500"/>
                <a:gd name="connsiteX4" fmla="*/ 152256 w 242802"/>
                <a:gd name="connsiteY4" fmla="*/ 147835 h 164500"/>
                <a:gd name="connsiteX5" fmla="*/ 58593 w 242802"/>
                <a:gd name="connsiteY5" fmla="*/ 89097 h 164500"/>
                <a:gd name="connsiteX6" fmla="*/ 1443 w 242802"/>
                <a:gd name="connsiteY6" fmla="*/ 197 h 16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802" h="164500">
                  <a:moveTo>
                    <a:pt x="1443" y="197"/>
                  </a:moveTo>
                  <a:cubicBezTo>
                    <a:pt x="11233" y="4695"/>
                    <a:pt x="83729" y="94654"/>
                    <a:pt x="117331" y="116085"/>
                  </a:cubicBezTo>
                  <a:cubicBezTo>
                    <a:pt x="150933" y="137516"/>
                    <a:pt x="182419" y="120848"/>
                    <a:pt x="203056" y="128785"/>
                  </a:cubicBezTo>
                  <a:cubicBezTo>
                    <a:pt x="223694" y="136723"/>
                    <a:pt x="249623" y="160535"/>
                    <a:pt x="241156" y="163710"/>
                  </a:cubicBezTo>
                  <a:cubicBezTo>
                    <a:pt x="232689" y="166885"/>
                    <a:pt x="182683" y="160271"/>
                    <a:pt x="152256" y="147835"/>
                  </a:cubicBezTo>
                  <a:cubicBezTo>
                    <a:pt x="121829" y="135400"/>
                    <a:pt x="83199" y="108676"/>
                    <a:pt x="58593" y="89097"/>
                  </a:cubicBezTo>
                  <a:cubicBezTo>
                    <a:pt x="33987" y="69518"/>
                    <a:pt x="-8347" y="-4301"/>
                    <a:pt x="1443" y="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9" name="フリーフォーム: 図形 1808">
              <a:extLst>
                <a:ext uri="{FF2B5EF4-FFF2-40B4-BE49-F238E27FC236}">
                  <a16:creationId xmlns:a16="http://schemas.microsoft.com/office/drawing/2014/main" id="{CA4CCC9E-E6F4-48A8-A33D-FC9EA792EE42}"/>
                </a:ext>
              </a:extLst>
            </p:cNvPr>
            <p:cNvSpPr/>
            <p:nvPr/>
          </p:nvSpPr>
          <p:spPr>
            <a:xfrm>
              <a:off x="4024313" y="6681566"/>
              <a:ext cx="276294" cy="110031"/>
            </a:xfrm>
            <a:custGeom>
              <a:avLst/>
              <a:gdLst>
                <a:gd name="connsiteX0" fmla="*/ 0 w 276294"/>
                <a:gd name="connsiteY0" fmla="*/ 109759 h 110031"/>
                <a:gd name="connsiteX1" fmla="*/ 136525 w 276294"/>
                <a:gd name="connsiteY1" fmla="*/ 55784 h 110031"/>
                <a:gd name="connsiteX2" fmla="*/ 195262 w 276294"/>
                <a:gd name="connsiteY2" fmla="*/ 17684 h 110031"/>
                <a:gd name="connsiteX3" fmla="*/ 276225 w 276294"/>
                <a:gd name="connsiteY3" fmla="*/ 222 h 110031"/>
                <a:gd name="connsiteX4" fmla="*/ 207962 w 276294"/>
                <a:gd name="connsiteY4" fmla="*/ 28797 h 110031"/>
                <a:gd name="connsiteX5" fmla="*/ 134937 w 276294"/>
                <a:gd name="connsiteY5" fmla="*/ 74834 h 110031"/>
                <a:gd name="connsiteX6" fmla="*/ 0 w 276294"/>
                <a:gd name="connsiteY6" fmla="*/ 109759 h 110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6294" h="110031">
                  <a:moveTo>
                    <a:pt x="0" y="109759"/>
                  </a:moveTo>
                  <a:cubicBezTo>
                    <a:pt x="265" y="106584"/>
                    <a:pt x="103981" y="71130"/>
                    <a:pt x="136525" y="55784"/>
                  </a:cubicBezTo>
                  <a:cubicBezTo>
                    <a:pt x="169069" y="40438"/>
                    <a:pt x="171979" y="26944"/>
                    <a:pt x="195262" y="17684"/>
                  </a:cubicBezTo>
                  <a:cubicBezTo>
                    <a:pt x="218545" y="8424"/>
                    <a:pt x="274108" y="-1630"/>
                    <a:pt x="276225" y="222"/>
                  </a:cubicBezTo>
                  <a:cubicBezTo>
                    <a:pt x="278342" y="2074"/>
                    <a:pt x="231510" y="16362"/>
                    <a:pt x="207962" y="28797"/>
                  </a:cubicBezTo>
                  <a:cubicBezTo>
                    <a:pt x="184414" y="41232"/>
                    <a:pt x="167216" y="62134"/>
                    <a:pt x="134937" y="74834"/>
                  </a:cubicBezTo>
                  <a:cubicBezTo>
                    <a:pt x="102658" y="87534"/>
                    <a:pt x="-265" y="112934"/>
                    <a:pt x="0" y="1097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0" name="フリーフォーム: 図形 1809">
              <a:extLst>
                <a:ext uri="{FF2B5EF4-FFF2-40B4-BE49-F238E27FC236}">
                  <a16:creationId xmlns:a16="http://schemas.microsoft.com/office/drawing/2014/main" id="{37BFC880-E063-4B35-821F-1FEF795F3556}"/>
                </a:ext>
              </a:extLst>
            </p:cNvPr>
            <p:cNvSpPr/>
            <p:nvPr/>
          </p:nvSpPr>
          <p:spPr>
            <a:xfrm>
              <a:off x="4087497" y="6661747"/>
              <a:ext cx="213234" cy="83556"/>
            </a:xfrm>
            <a:custGeom>
              <a:avLst/>
              <a:gdLst>
                <a:gd name="connsiteX0" fmla="*/ 316 w 213234"/>
                <a:gd name="connsiteY0" fmla="*/ 83541 h 83556"/>
                <a:gd name="connsiteX1" fmla="*/ 113028 w 213234"/>
                <a:gd name="connsiteY1" fmla="*/ 16866 h 83556"/>
                <a:gd name="connsiteX2" fmla="*/ 168591 w 213234"/>
                <a:gd name="connsiteY2" fmla="*/ 991 h 83556"/>
                <a:gd name="connsiteX3" fmla="*/ 213041 w 213234"/>
                <a:gd name="connsiteY3" fmla="*/ 37503 h 83556"/>
                <a:gd name="connsiteX4" fmla="*/ 151128 w 213234"/>
                <a:gd name="connsiteY4" fmla="*/ 23216 h 83556"/>
                <a:gd name="connsiteX5" fmla="*/ 316 w 213234"/>
                <a:gd name="connsiteY5" fmla="*/ 83541 h 83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234" h="83556">
                  <a:moveTo>
                    <a:pt x="316" y="83541"/>
                  </a:moveTo>
                  <a:cubicBezTo>
                    <a:pt x="-6034" y="82483"/>
                    <a:pt x="84982" y="30624"/>
                    <a:pt x="113028" y="16866"/>
                  </a:cubicBezTo>
                  <a:cubicBezTo>
                    <a:pt x="141074" y="3108"/>
                    <a:pt x="151922" y="-2448"/>
                    <a:pt x="168591" y="991"/>
                  </a:cubicBezTo>
                  <a:cubicBezTo>
                    <a:pt x="185260" y="4430"/>
                    <a:pt x="215952" y="33799"/>
                    <a:pt x="213041" y="37503"/>
                  </a:cubicBezTo>
                  <a:cubicBezTo>
                    <a:pt x="210131" y="41207"/>
                    <a:pt x="182613" y="16866"/>
                    <a:pt x="151128" y="23216"/>
                  </a:cubicBezTo>
                  <a:cubicBezTo>
                    <a:pt x="119643" y="29566"/>
                    <a:pt x="6666" y="84599"/>
                    <a:pt x="316" y="835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1" name="フリーフォーム: 図形 1810">
              <a:extLst>
                <a:ext uri="{FF2B5EF4-FFF2-40B4-BE49-F238E27FC236}">
                  <a16:creationId xmlns:a16="http://schemas.microsoft.com/office/drawing/2014/main" id="{5422E323-EBCA-4D6E-8FA2-F32D355638C7}"/>
                </a:ext>
              </a:extLst>
            </p:cNvPr>
            <p:cNvSpPr/>
            <p:nvPr/>
          </p:nvSpPr>
          <p:spPr>
            <a:xfrm>
              <a:off x="3586154" y="6748446"/>
              <a:ext cx="471722" cy="349318"/>
            </a:xfrm>
            <a:custGeom>
              <a:avLst/>
              <a:gdLst>
                <a:gd name="connsiteX0" fmla="*/ 9 w 471722"/>
                <a:gd name="connsiteY0" fmla="*/ 17 h 349318"/>
                <a:gd name="connsiteX1" fmla="*/ 169871 w 471722"/>
                <a:gd name="connsiteY1" fmla="*/ 180992 h 349318"/>
                <a:gd name="connsiteX2" fmla="*/ 203209 w 471722"/>
                <a:gd name="connsiteY2" fmla="*/ 242904 h 349318"/>
                <a:gd name="connsiteX3" fmla="*/ 277821 w 471722"/>
                <a:gd name="connsiteY3" fmla="*/ 301642 h 349318"/>
                <a:gd name="connsiteX4" fmla="*/ 471496 w 471722"/>
                <a:gd name="connsiteY4" fmla="*/ 349267 h 349318"/>
                <a:gd name="connsiteX5" fmla="*/ 312746 w 471722"/>
                <a:gd name="connsiteY5" fmla="*/ 309579 h 349318"/>
                <a:gd name="connsiteX6" fmla="*/ 131771 w 471722"/>
                <a:gd name="connsiteY6" fmla="*/ 249254 h 349318"/>
                <a:gd name="connsiteX7" fmla="*/ 161934 w 471722"/>
                <a:gd name="connsiteY7" fmla="*/ 192104 h 349318"/>
                <a:gd name="connsiteX8" fmla="*/ 9 w 471722"/>
                <a:gd name="connsiteY8" fmla="*/ 17 h 349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1722" h="349318">
                  <a:moveTo>
                    <a:pt x="9" y="17"/>
                  </a:moveTo>
                  <a:cubicBezTo>
                    <a:pt x="1332" y="-1835"/>
                    <a:pt x="136004" y="140511"/>
                    <a:pt x="169871" y="180992"/>
                  </a:cubicBezTo>
                  <a:cubicBezTo>
                    <a:pt x="203738" y="221473"/>
                    <a:pt x="185217" y="222796"/>
                    <a:pt x="203209" y="242904"/>
                  </a:cubicBezTo>
                  <a:cubicBezTo>
                    <a:pt x="221201" y="263012"/>
                    <a:pt x="233106" y="283915"/>
                    <a:pt x="277821" y="301642"/>
                  </a:cubicBezTo>
                  <a:cubicBezTo>
                    <a:pt x="322536" y="319369"/>
                    <a:pt x="465675" y="347944"/>
                    <a:pt x="471496" y="349267"/>
                  </a:cubicBezTo>
                  <a:cubicBezTo>
                    <a:pt x="477317" y="350590"/>
                    <a:pt x="369367" y="326248"/>
                    <a:pt x="312746" y="309579"/>
                  </a:cubicBezTo>
                  <a:cubicBezTo>
                    <a:pt x="256125" y="292910"/>
                    <a:pt x="156906" y="268833"/>
                    <a:pt x="131771" y="249254"/>
                  </a:cubicBezTo>
                  <a:cubicBezTo>
                    <a:pt x="106636" y="229675"/>
                    <a:pt x="182307" y="232321"/>
                    <a:pt x="161934" y="192104"/>
                  </a:cubicBezTo>
                  <a:cubicBezTo>
                    <a:pt x="141561" y="151887"/>
                    <a:pt x="-1314" y="1869"/>
                    <a:pt x="9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2" name="フリーフォーム: 図形 1811">
              <a:extLst>
                <a:ext uri="{FF2B5EF4-FFF2-40B4-BE49-F238E27FC236}">
                  <a16:creationId xmlns:a16="http://schemas.microsoft.com/office/drawing/2014/main" id="{B7CCB736-8A4D-4930-AB63-035831A12B1B}"/>
                </a:ext>
              </a:extLst>
            </p:cNvPr>
            <p:cNvSpPr/>
            <p:nvPr/>
          </p:nvSpPr>
          <p:spPr>
            <a:xfrm>
              <a:off x="4333024" y="6588949"/>
              <a:ext cx="603397" cy="223008"/>
            </a:xfrm>
            <a:custGeom>
              <a:avLst/>
              <a:gdLst>
                <a:gd name="connsiteX0" fmla="*/ 7201 w 603397"/>
                <a:gd name="connsiteY0" fmla="*/ 221426 h 223008"/>
                <a:gd name="connsiteX1" fmla="*/ 142139 w 603397"/>
                <a:gd name="connsiteY1" fmla="*/ 105539 h 223008"/>
                <a:gd name="connsiteX2" fmla="*/ 348514 w 603397"/>
                <a:gd name="connsiteY2" fmla="*/ 37276 h 223008"/>
                <a:gd name="connsiteX3" fmla="*/ 600926 w 603397"/>
                <a:gd name="connsiteY3" fmla="*/ 51564 h 223008"/>
                <a:gd name="connsiteX4" fmla="*/ 470751 w 603397"/>
                <a:gd name="connsiteY4" fmla="*/ 18226 h 223008"/>
                <a:gd name="connsiteX5" fmla="*/ 364389 w 603397"/>
                <a:gd name="connsiteY5" fmla="*/ 13464 h 223008"/>
                <a:gd name="connsiteX6" fmla="*/ 7201 w 603397"/>
                <a:gd name="connsiteY6" fmla="*/ 221426 h 223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3397" h="223008">
                  <a:moveTo>
                    <a:pt x="7201" y="221426"/>
                  </a:moveTo>
                  <a:cubicBezTo>
                    <a:pt x="-29841" y="236772"/>
                    <a:pt x="85254" y="136231"/>
                    <a:pt x="142139" y="105539"/>
                  </a:cubicBezTo>
                  <a:cubicBezTo>
                    <a:pt x="199025" y="74847"/>
                    <a:pt x="272050" y="46272"/>
                    <a:pt x="348514" y="37276"/>
                  </a:cubicBezTo>
                  <a:cubicBezTo>
                    <a:pt x="424978" y="28280"/>
                    <a:pt x="580553" y="54739"/>
                    <a:pt x="600926" y="51564"/>
                  </a:cubicBezTo>
                  <a:cubicBezTo>
                    <a:pt x="621299" y="48389"/>
                    <a:pt x="510174" y="24576"/>
                    <a:pt x="470751" y="18226"/>
                  </a:cubicBezTo>
                  <a:cubicBezTo>
                    <a:pt x="431328" y="11876"/>
                    <a:pt x="437679" y="-16434"/>
                    <a:pt x="364389" y="13464"/>
                  </a:cubicBezTo>
                  <a:cubicBezTo>
                    <a:pt x="291100" y="43362"/>
                    <a:pt x="44243" y="206080"/>
                    <a:pt x="7201" y="2214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3" name="フリーフォーム: 図形 1812">
              <a:extLst>
                <a:ext uri="{FF2B5EF4-FFF2-40B4-BE49-F238E27FC236}">
                  <a16:creationId xmlns:a16="http://schemas.microsoft.com/office/drawing/2014/main" id="{B4D21F5C-D06A-4C83-9D79-8CA13931CC8D}"/>
                </a:ext>
              </a:extLst>
            </p:cNvPr>
            <p:cNvSpPr/>
            <p:nvPr/>
          </p:nvSpPr>
          <p:spPr>
            <a:xfrm>
              <a:off x="4260825" y="6682969"/>
              <a:ext cx="72561" cy="133989"/>
            </a:xfrm>
            <a:custGeom>
              <a:avLst/>
              <a:gdLst>
                <a:gd name="connsiteX0" fmla="*/ 25 w 72561"/>
                <a:gd name="connsiteY0" fmla="*/ 406 h 133989"/>
                <a:gd name="connsiteX1" fmla="*/ 58763 w 72561"/>
                <a:gd name="connsiteY1" fmla="*/ 67081 h 133989"/>
                <a:gd name="connsiteX2" fmla="*/ 52413 w 72561"/>
                <a:gd name="connsiteY2" fmla="*/ 100419 h 133989"/>
                <a:gd name="connsiteX3" fmla="*/ 66700 w 72561"/>
                <a:gd name="connsiteY3" fmla="*/ 132169 h 133989"/>
                <a:gd name="connsiteX4" fmla="*/ 66700 w 72561"/>
                <a:gd name="connsiteY4" fmla="*/ 43269 h 133989"/>
                <a:gd name="connsiteX5" fmla="*/ 25 w 72561"/>
                <a:gd name="connsiteY5" fmla="*/ 406 h 13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561" h="133989">
                  <a:moveTo>
                    <a:pt x="25" y="406"/>
                  </a:moveTo>
                  <a:cubicBezTo>
                    <a:pt x="-1298" y="4375"/>
                    <a:pt x="50032" y="50412"/>
                    <a:pt x="58763" y="67081"/>
                  </a:cubicBezTo>
                  <a:cubicBezTo>
                    <a:pt x="67494" y="83750"/>
                    <a:pt x="51090" y="89571"/>
                    <a:pt x="52413" y="100419"/>
                  </a:cubicBezTo>
                  <a:cubicBezTo>
                    <a:pt x="53736" y="111267"/>
                    <a:pt x="64319" y="141694"/>
                    <a:pt x="66700" y="132169"/>
                  </a:cubicBezTo>
                  <a:cubicBezTo>
                    <a:pt x="69081" y="122644"/>
                    <a:pt x="78606" y="64171"/>
                    <a:pt x="66700" y="43269"/>
                  </a:cubicBezTo>
                  <a:cubicBezTo>
                    <a:pt x="54794" y="22367"/>
                    <a:pt x="1348" y="-3563"/>
                    <a:pt x="25" y="4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4" name="フリーフォーム: 図形 1813">
              <a:extLst>
                <a:ext uri="{FF2B5EF4-FFF2-40B4-BE49-F238E27FC236}">
                  <a16:creationId xmlns:a16="http://schemas.microsoft.com/office/drawing/2014/main" id="{7276E04A-5210-4776-96B3-31B5FC0D433B}"/>
                </a:ext>
              </a:extLst>
            </p:cNvPr>
            <p:cNvSpPr/>
            <p:nvPr/>
          </p:nvSpPr>
          <p:spPr>
            <a:xfrm>
              <a:off x="4192111" y="6729199"/>
              <a:ext cx="280051" cy="246930"/>
            </a:xfrm>
            <a:custGeom>
              <a:avLst/>
              <a:gdLst>
                <a:gd name="connsiteX0" fmla="*/ 477 w 280051"/>
                <a:gd name="connsiteY0" fmla="*/ 214 h 246930"/>
                <a:gd name="connsiteX1" fmla="*/ 190977 w 280051"/>
                <a:gd name="connsiteY1" fmla="*/ 127214 h 246930"/>
                <a:gd name="connsiteX2" fmla="*/ 279877 w 280051"/>
                <a:gd name="connsiteY2" fmla="*/ 246276 h 246930"/>
                <a:gd name="connsiteX3" fmla="*/ 211614 w 280051"/>
                <a:gd name="connsiteY3" fmla="*/ 171664 h 246930"/>
                <a:gd name="connsiteX4" fmla="*/ 138589 w 280051"/>
                <a:gd name="connsiteY4" fmla="*/ 98639 h 246930"/>
                <a:gd name="connsiteX5" fmla="*/ 477 w 280051"/>
                <a:gd name="connsiteY5" fmla="*/ 214 h 246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0051" h="246930">
                  <a:moveTo>
                    <a:pt x="477" y="214"/>
                  </a:moveTo>
                  <a:cubicBezTo>
                    <a:pt x="9208" y="4976"/>
                    <a:pt x="144410" y="86204"/>
                    <a:pt x="190977" y="127214"/>
                  </a:cubicBezTo>
                  <a:cubicBezTo>
                    <a:pt x="237544" y="168224"/>
                    <a:pt x="276438" y="238868"/>
                    <a:pt x="279877" y="246276"/>
                  </a:cubicBezTo>
                  <a:cubicBezTo>
                    <a:pt x="283317" y="253684"/>
                    <a:pt x="235162" y="196270"/>
                    <a:pt x="211614" y="171664"/>
                  </a:cubicBezTo>
                  <a:cubicBezTo>
                    <a:pt x="188066" y="147058"/>
                    <a:pt x="171927" y="126156"/>
                    <a:pt x="138589" y="98639"/>
                  </a:cubicBezTo>
                  <a:cubicBezTo>
                    <a:pt x="105251" y="71122"/>
                    <a:pt x="-8254" y="-4548"/>
                    <a:pt x="477" y="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5" name="フリーフォーム: 図形 1814">
              <a:extLst>
                <a:ext uri="{FF2B5EF4-FFF2-40B4-BE49-F238E27FC236}">
                  <a16:creationId xmlns:a16="http://schemas.microsoft.com/office/drawing/2014/main" id="{77F6CFA4-B0D7-41D6-8101-5D2B3AC21F94}"/>
                </a:ext>
              </a:extLst>
            </p:cNvPr>
            <p:cNvSpPr/>
            <p:nvPr/>
          </p:nvSpPr>
          <p:spPr>
            <a:xfrm>
              <a:off x="4497059" y="6691280"/>
              <a:ext cx="248981" cy="150487"/>
            </a:xfrm>
            <a:custGeom>
              <a:avLst/>
              <a:gdLst>
                <a:gd name="connsiteX0" fmla="*/ 11441 w 248981"/>
                <a:gd name="connsiteY0" fmla="*/ 149258 h 150487"/>
                <a:gd name="connsiteX1" fmla="*/ 186066 w 248981"/>
                <a:gd name="connsiteY1" fmla="*/ 46070 h 150487"/>
                <a:gd name="connsiteX2" fmla="*/ 247979 w 248981"/>
                <a:gd name="connsiteY2" fmla="*/ 33 h 150487"/>
                <a:gd name="connsiteX3" fmla="*/ 144791 w 248981"/>
                <a:gd name="connsiteY3" fmla="*/ 39720 h 150487"/>
                <a:gd name="connsiteX4" fmla="*/ 30491 w 248981"/>
                <a:gd name="connsiteY4" fmla="*/ 98458 h 150487"/>
                <a:gd name="connsiteX5" fmla="*/ 11441 w 248981"/>
                <a:gd name="connsiteY5" fmla="*/ 149258 h 15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981" h="150487">
                  <a:moveTo>
                    <a:pt x="11441" y="149258"/>
                  </a:moveTo>
                  <a:cubicBezTo>
                    <a:pt x="37370" y="140527"/>
                    <a:pt x="146643" y="70941"/>
                    <a:pt x="186066" y="46070"/>
                  </a:cubicBezTo>
                  <a:cubicBezTo>
                    <a:pt x="225489" y="21199"/>
                    <a:pt x="254858" y="1091"/>
                    <a:pt x="247979" y="33"/>
                  </a:cubicBezTo>
                  <a:cubicBezTo>
                    <a:pt x="241100" y="-1025"/>
                    <a:pt x="181039" y="23316"/>
                    <a:pt x="144791" y="39720"/>
                  </a:cubicBezTo>
                  <a:cubicBezTo>
                    <a:pt x="108543" y="56124"/>
                    <a:pt x="52187" y="78879"/>
                    <a:pt x="30491" y="98458"/>
                  </a:cubicBezTo>
                  <a:cubicBezTo>
                    <a:pt x="8795" y="118037"/>
                    <a:pt x="-14488" y="157989"/>
                    <a:pt x="11441" y="149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6" name="フリーフォーム: 図形 1815">
              <a:extLst>
                <a:ext uri="{FF2B5EF4-FFF2-40B4-BE49-F238E27FC236}">
                  <a16:creationId xmlns:a16="http://schemas.microsoft.com/office/drawing/2014/main" id="{CBCCAA04-46D7-4E94-BB3C-98D16A926103}"/>
                </a:ext>
              </a:extLst>
            </p:cNvPr>
            <p:cNvSpPr/>
            <p:nvPr/>
          </p:nvSpPr>
          <p:spPr>
            <a:xfrm>
              <a:off x="4870342" y="6611822"/>
              <a:ext cx="468454" cy="147193"/>
            </a:xfrm>
            <a:custGeom>
              <a:avLst/>
              <a:gdLst>
                <a:gd name="connsiteX0" fmla="*/ 108 w 468454"/>
                <a:gd name="connsiteY0" fmla="*/ 27103 h 147193"/>
                <a:gd name="connsiteX1" fmla="*/ 162033 w 468454"/>
                <a:gd name="connsiteY1" fmla="*/ 3291 h 147193"/>
                <a:gd name="connsiteX2" fmla="*/ 281096 w 468454"/>
                <a:gd name="connsiteY2" fmla="*/ 108066 h 147193"/>
                <a:gd name="connsiteX3" fmla="*/ 363646 w 468454"/>
                <a:gd name="connsiteY3" fmla="*/ 133466 h 147193"/>
                <a:gd name="connsiteX4" fmla="*/ 468421 w 468454"/>
                <a:gd name="connsiteY4" fmla="*/ 144578 h 147193"/>
                <a:gd name="connsiteX5" fmla="*/ 352533 w 468454"/>
                <a:gd name="connsiteY5" fmla="*/ 141403 h 147193"/>
                <a:gd name="connsiteX6" fmla="*/ 225533 w 468454"/>
                <a:gd name="connsiteY6" fmla="*/ 85841 h 147193"/>
                <a:gd name="connsiteX7" fmla="*/ 138221 w 468454"/>
                <a:gd name="connsiteY7" fmla="*/ 35041 h 147193"/>
                <a:gd name="connsiteX8" fmla="*/ 108 w 468454"/>
                <a:gd name="connsiteY8" fmla="*/ 27103 h 14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8454" h="147193">
                  <a:moveTo>
                    <a:pt x="108" y="27103"/>
                  </a:moveTo>
                  <a:cubicBezTo>
                    <a:pt x="4077" y="21811"/>
                    <a:pt x="115202" y="-10203"/>
                    <a:pt x="162033" y="3291"/>
                  </a:cubicBezTo>
                  <a:cubicBezTo>
                    <a:pt x="208864" y="16785"/>
                    <a:pt x="247494" y="86370"/>
                    <a:pt x="281096" y="108066"/>
                  </a:cubicBezTo>
                  <a:cubicBezTo>
                    <a:pt x="314698" y="129762"/>
                    <a:pt x="332425" y="127381"/>
                    <a:pt x="363646" y="133466"/>
                  </a:cubicBezTo>
                  <a:cubicBezTo>
                    <a:pt x="394867" y="139551"/>
                    <a:pt x="470273" y="143255"/>
                    <a:pt x="468421" y="144578"/>
                  </a:cubicBezTo>
                  <a:cubicBezTo>
                    <a:pt x="466569" y="145901"/>
                    <a:pt x="393014" y="151193"/>
                    <a:pt x="352533" y="141403"/>
                  </a:cubicBezTo>
                  <a:cubicBezTo>
                    <a:pt x="312052" y="131614"/>
                    <a:pt x="261252" y="103568"/>
                    <a:pt x="225533" y="85841"/>
                  </a:cubicBezTo>
                  <a:cubicBezTo>
                    <a:pt x="189814" y="68114"/>
                    <a:pt x="174204" y="45624"/>
                    <a:pt x="138221" y="35041"/>
                  </a:cubicBezTo>
                  <a:cubicBezTo>
                    <a:pt x="102238" y="24458"/>
                    <a:pt x="-3861" y="32395"/>
                    <a:pt x="108" y="271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7" name="フリーフォーム: 図形 1816">
              <a:extLst>
                <a:ext uri="{FF2B5EF4-FFF2-40B4-BE49-F238E27FC236}">
                  <a16:creationId xmlns:a16="http://schemas.microsoft.com/office/drawing/2014/main" id="{78640D2D-7CB1-4350-BED0-9C91C91EA3FE}"/>
                </a:ext>
              </a:extLst>
            </p:cNvPr>
            <p:cNvSpPr/>
            <p:nvPr/>
          </p:nvSpPr>
          <p:spPr>
            <a:xfrm>
              <a:off x="4402069" y="7242039"/>
              <a:ext cx="465715" cy="137019"/>
            </a:xfrm>
            <a:custGeom>
              <a:avLst/>
              <a:gdLst>
                <a:gd name="connsiteX0" fmla="*/ 69 w 465715"/>
                <a:gd name="connsiteY0" fmla="*/ 136 h 137019"/>
                <a:gd name="connsiteX1" fmla="*/ 227081 w 465715"/>
                <a:gd name="connsiteY1" fmla="*/ 128724 h 137019"/>
                <a:gd name="connsiteX2" fmla="*/ 385831 w 465715"/>
                <a:gd name="connsiteY2" fmla="*/ 119199 h 137019"/>
                <a:gd name="connsiteX3" fmla="*/ 465206 w 465715"/>
                <a:gd name="connsiteY3" fmla="*/ 77924 h 137019"/>
                <a:gd name="connsiteX4" fmla="*/ 411231 w 465715"/>
                <a:gd name="connsiteY4" fmla="*/ 82686 h 137019"/>
                <a:gd name="connsiteX5" fmla="*/ 250894 w 465715"/>
                <a:gd name="connsiteY5" fmla="*/ 103324 h 137019"/>
                <a:gd name="connsiteX6" fmla="*/ 69 w 465715"/>
                <a:gd name="connsiteY6" fmla="*/ 136 h 137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5715" h="137019">
                  <a:moveTo>
                    <a:pt x="69" y="136"/>
                  </a:moveTo>
                  <a:cubicBezTo>
                    <a:pt x="-3900" y="4369"/>
                    <a:pt x="162787" y="108880"/>
                    <a:pt x="227081" y="128724"/>
                  </a:cubicBezTo>
                  <a:cubicBezTo>
                    <a:pt x="291375" y="148568"/>
                    <a:pt x="346144" y="127666"/>
                    <a:pt x="385831" y="119199"/>
                  </a:cubicBezTo>
                  <a:cubicBezTo>
                    <a:pt x="425519" y="110732"/>
                    <a:pt x="460973" y="84009"/>
                    <a:pt x="465206" y="77924"/>
                  </a:cubicBezTo>
                  <a:cubicBezTo>
                    <a:pt x="469439" y="71839"/>
                    <a:pt x="446949" y="78453"/>
                    <a:pt x="411231" y="82686"/>
                  </a:cubicBezTo>
                  <a:cubicBezTo>
                    <a:pt x="375513" y="86919"/>
                    <a:pt x="318892" y="115230"/>
                    <a:pt x="250894" y="103324"/>
                  </a:cubicBezTo>
                  <a:cubicBezTo>
                    <a:pt x="182896" y="91418"/>
                    <a:pt x="4038" y="-4097"/>
                    <a:pt x="69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8" name="フリーフォーム: 図形 1817">
              <a:extLst>
                <a:ext uri="{FF2B5EF4-FFF2-40B4-BE49-F238E27FC236}">
                  <a16:creationId xmlns:a16="http://schemas.microsoft.com/office/drawing/2014/main" id="{E79C391B-3A42-4AA5-A159-FEAE6AA6818D}"/>
                </a:ext>
              </a:extLst>
            </p:cNvPr>
            <p:cNvSpPr/>
            <p:nvPr/>
          </p:nvSpPr>
          <p:spPr>
            <a:xfrm>
              <a:off x="4465638" y="7154863"/>
              <a:ext cx="598652" cy="194551"/>
            </a:xfrm>
            <a:custGeom>
              <a:avLst/>
              <a:gdLst>
                <a:gd name="connsiteX0" fmla="*/ 0 w 598652"/>
                <a:gd name="connsiteY0" fmla="*/ 0 h 194551"/>
                <a:gd name="connsiteX1" fmla="*/ 222250 w 598652"/>
                <a:gd name="connsiteY1" fmla="*/ 76200 h 194551"/>
                <a:gd name="connsiteX2" fmla="*/ 376237 w 598652"/>
                <a:gd name="connsiteY2" fmla="*/ 184150 h 194551"/>
                <a:gd name="connsiteX3" fmla="*/ 484187 w 598652"/>
                <a:gd name="connsiteY3" fmla="*/ 182562 h 194551"/>
                <a:gd name="connsiteX4" fmla="*/ 598487 w 598652"/>
                <a:gd name="connsiteY4" fmla="*/ 115887 h 194551"/>
                <a:gd name="connsiteX5" fmla="*/ 506412 w 598652"/>
                <a:gd name="connsiteY5" fmla="*/ 147637 h 194551"/>
                <a:gd name="connsiteX6" fmla="*/ 379412 w 598652"/>
                <a:gd name="connsiteY6" fmla="*/ 142875 h 194551"/>
                <a:gd name="connsiteX7" fmla="*/ 147637 w 598652"/>
                <a:gd name="connsiteY7" fmla="*/ 60325 h 194551"/>
                <a:gd name="connsiteX8" fmla="*/ 0 w 598652"/>
                <a:gd name="connsiteY8" fmla="*/ 0 h 194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8652" h="194551">
                  <a:moveTo>
                    <a:pt x="0" y="0"/>
                  </a:moveTo>
                  <a:cubicBezTo>
                    <a:pt x="79772" y="22754"/>
                    <a:pt x="159544" y="45508"/>
                    <a:pt x="222250" y="76200"/>
                  </a:cubicBezTo>
                  <a:cubicBezTo>
                    <a:pt x="284956" y="106892"/>
                    <a:pt x="332581" y="166423"/>
                    <a:pt x="376237" y="184150"/>
                  </a:cubicBezTo>
                  <a:cubicBezTo>
                    <a:pt x="419893" y="201877"/>
                    <a:pt x="447145" y="193939"/>
                    <a:pt x="484187" y="182562"/>
                  </a:cubicBezTo>
                  <a:cubicBezTo>
                    <a:pt x="521229" y="171185"/>
                    <a:pt x="594783" y="121708"/>
                    <a:pt x="598487" y="115887"/>
                  </a:cubicBezTo>
                  <a:cubicBezTo>
                    <a:pt x="602191" y="110066"/>
                    <a:pt x="542925" y="143139"/>
                    <a:pt x="506412" y="147637"/>
                  </a:cubicBezTo>
                  <a:cubicBezTo>
                    <a:pt x="469899" y="152135"/>
                    <a:pt x="439208" y="157427"/>
                    <a:pt x="379412" y="142875"/>
                  </a:cubicBezTo>
                  <a:cubicBezTo>
                    <a:pt x="319616" y="128323"/>
                    <a:pt x="147637" y="60325"/>
                    <a:pt x="147637" y="603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9" name="フリーフォーム: 図形 1818">
              <a:extLst>
                <a:ext uri="{FF2B5EF4-FFF2-40B4-BE49-F238E27FC236}">
                  <a16:creationId xmlns:a16="http://schemas.microsoft.com/office/drawing/2014/main" id="{AE98735D-A384-431F-8C62-98104D88BB43}"/>
                </a:ext>
              </a:extLst>
            </p:cNvPr>
            <p:cNvSpPr/>
            <p:nvPr/>
          </p:nvSpPr>
          <p:spPr>
            <a:xfrm>
              <a:off x="4577854" y="6650026"/>
              <a:ext cx="378727" cy="61924"/>
            </a:xfrm>
            <a:custGeom>
              <a:avLst/>
              <a:gdLst>
                <a:gd name="connsiteX0" fmla="*/ 3671 w 378727"/>
                <a:gd name="connsiteY0" fmla="*/ 61924 h 61924"/>
                <a:gd name="connsiteX1" fmla="*/ 243384 w 378727"/>
                <a:gd name="connsiteY1" fmla="*/ 30174 h 61924"/>
                <a:gd name="connsiteX2" fmla="*/ 343396 w 378727"/>
                <a:gd name="connsiteY2" fmla="*/ 20649 h 61924"/>
                <a:gd name="connsiteX3" fmla="*/ 375146 w 378727"/>
                <a:gd name="connsiteY3" fmla="*/ 12 h 61924"/>
                <a:gd name="connsiteX4" fmla="*/ 268784 w 378727"/>
                <a:gd name="connsiteY4" fmla="*/ 23824 h 61924"/>
                <a:gd name="connsiteX5" fmla="*/ 108446 w 378727"/>
                <a:gd name="connsiteY5" fmla="*/ 11124 h 61924"/>
                <a:gd name="connsiteX6" fmla="*/ 3671 w 378727"/>
                <a:gd name="connsiteY6" fmla="*/ 61924 h 6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727" h="61924">
                  <a:moveTo>
                    <a:pt x="3671" y="61924"/>
                  </a:moveTo>
                  <a:lnTo>
                    <a:pt x="243384" y="30174"/>
                  </a:lnTo>
                  <a:cubicBezTo>
                    <a:pt x="300005" y="23295"/>
                    <a:pt x="321436" y="25676"/>
                    <a:pt x="343396" y="20649"/>
                  </a:cubicBezTo>
                  <a:cubicBezTo>
                    <a:pt x="365356" y="15622"/>
                    <a:pt x="387581" y="-517"/>
                    <a:pt x="375146" y="12"/>
                  </a:cubicBezTo>
                  <a:cubicBezTo>
                    <a:pt x="362711" y="541"/>
                    <a:pt x="313234" y="21972"/>
                    <a:pt x="268784" y="23824"/>
                  </a:cubicBezTo>
                  <a:cubicBezTo>
                    <a:pt x="224334" y="25676"/>
                    <a:pt x="149192" y="3716"/>
                    <a:pt x="108446" y="11124"/>
                  </a:cubicBezTo>
                  <a:cubicBezTo>
                    <a:pt x="67700" y="18532"/>
                    <a:pt x="-18819" y="58749"/>
                    <a:pt x="3671" y="619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0" name="フリーフォーム: 図形 1819">
              <a:extLst>
                <a:ext uri="{FF2B5EF4-FFF2-40B4-BE49-F238E27FC236}">
                  <a16:creationId xmlns:a16="http://schemas.microsoft.com/office/drawing/2014/main" id="{75ABEA6A-2F16-4637-8ECE-BD8356E72A99}"/>
                </a:ext>
              </a:extLst>
            </p:cNvPr>
            <p:cNvSpPr/>
            <p:nvPr/>
          </p:nvSpPr>
          <p:spPr>
            <a:xfrm>
              <a:off x="4381362" y="6898323"/>
              <a:ext cx="492120" cy="251424"/>
            </a:xfrm>
            <a:custGeom>
              <a:avLst/>
              <a:gdLst>
                <a:gd name="connsiteX0" fmla="*/ 6488 w 492120"/>
                <a:gd name="connsiteY0" fmla="*/ 952 h 251424"/>
                <a:gd name="connsiteX1" fmla="*/ 230326 w 492120"/>
                <a:gd name="connsiteY1" fmla="*/ 224790 h 251424"/>
                <a:gd name="connsiteX2" fmla="*/ 490676 w 492120"/>
                <a:gd name="connsiteY2" fmla="*/ 248602 h 251424"/>
                <a:gd name="connsiteX3" fmla="*/ 323988 w 492120"/>
                <a:gd name="connsiteY3" fmla="*/ 237490 h 251424"/>
                <a:gd name="connsiteX4" fmla="*/ 84276 w 492120"/>
                <a:gd name="connsiteY4" fmla="*/ 148590 h 251424"/>
                <a:gd name="connsiteX5" fmla="*/ 6488 w 492120"/>
                <a:gd name="connsiteY5" fmla="*/ 952 h 251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120" h="251424">
                  <a:moveTo>
                    <a:pt x="6488" y="952"/>
                  </a:moveTo>
                  <a:cubicBezTo>
                    <a:pt x="30830" y="13652"/>
                    <a:pt x="149628" y="183515"/>
                    <a:pt x="230326" y="224790"/>
                  </a:cubicBezTo>
                  <a:cubicBezTo>
                    <a:pt x="311024" y="266065"/>
                    <a:pt x="475066" y="246485"/>
                    <a:pt x="490676" y="248602"/>
                  </a:cubicBezTo>
                  <a:cubicBezTo>
                    <a:pt x="506286" y="250719"/>
                    <a:pt x="391721" y="254159"/>
                    <a:pt x="323988" y="237490"/>
                  </a:cubicBezTo>
                  <a:cubicBezTo>
                    <a:pt x="256255" y="220821"/>
                    <a:pt x="138251" y="191188"/>
                    <a:pt x="84276" y="148590"/>
                  </a:cubicBezTo>
                  <a:cubicBezTo>
                    <a:pt x="30301" y="105992"/>
                    <a:pt x="-17854" y="-11748"/>
                    <a:pt x="6488" y="9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1" name="フリーフォーム: 図形 1820">
              <a:extLst>
                <a:ext uri="{FF2B5EF4-FFF2-40B4-BE49-F238E27FC236}">
                  <a16:creationId xmlns:a16="http://schemas.microsoft.com/office/drawing/2014/main" id="{4138525B-E456-475E-80FF-BBCE1BD22274}"/>
                </a:ext>
              </a:extLst>
            </p:cNvPr>
            <p:cNvSpPr/>
            <p:nvPr/>
          </p:nvSpPr>
          <p:spPr>
            <a:xfrm>
              <a:off x="4900579" y="6748208"/>
              <a:ext cx="100363" cy="183303"/>
            </a:xfrm>
            <a:custGeom>
              <a:avLst/>
              <a:gdLst>
                <a:gd name="connsiteX0" fmla="*/ 34 w 100363"/>
                <a:gd name="connsiteY0" fmla="*/ 255 h 183303"/>
                <a:gd name="connsiteX1" fmla="*/ 85759 w 100363"/>
                <a:gd name="connsiteY1" fmla="*/ 122492 h 183303"/>
                <a:gd name="connsiteX2" fmla="*/ 88934 w 100363"/>
                <a:gd name="connsiteY2" fmla="*/ 182817 h 183303"/>
                <a:gd name="connsiteX3" fmla="*/ 96871 w 100363"/>
                <a:gd name="connsiteY3" fmla="*/ 92330 h 183303"/>
                <a:gd name="connsiteX4" fmla="*/ 34 w 100363"/>
                <a:gd name="connsiteY4" fmla="*/ 255 h 18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363" h="183303">
                  <a:moveTo>
                    <a:pt x="34" y="255"/>
                  </a:moveTo>
                  <a:cubicBezTo>
                    <a:pt x="-1818" y="5282"/>
                    <a:pt x="70942" y="92065"/>
                    <a:pt x="85759" y="122492"/>
                  </a:cubicBezTo>
                  <a:cubicBezTo>
                    <a:pt x="100576" y="152919"/>
                    <a:pt x="87082" y="187844"/>
                    <a:pt x="88934" y="182817"/>
                  </a:cubicBezTo>
                  <a:cubicBezTo>
                    <a:pt x="90786" y="177790"/>
                    <a:pt x="107454" y="118788"/>
                    <a:pt x="96871" y="92330"/>
                  </a:cubicBezTo>
                  <a:cubicBezTo>
                    <a:pt x="86288" y="65872"/>
                    <a:pt x="1886" y="-4772"/>
                    <a:pt x="34" y="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2" name="フリーフォーム: 図形 1821">
              <a:extLst>
                <a:ext uri="{FF2B5EF4-FFF2-40B4-BE49-F238E27FC236}">
                  <a16:creationId xmlns:a16="http://schemas.microsoft.com/office/drawing/2014/main" id="{0B0F62EE-FBB8-4F6D-B147-D23C1BE090FC}"/>
                </a:ext>
              </a:extLst>
            </p:cNvPr>
            <p:cNvSpPr/>
            <p:nvPr/>
          </p:nvSpPr>
          <p:spPr>
            <a:xfrm>
              <a:off x="4656327" y="6718440"/>
              <a:ext cx="184494" cy="74850"/>
            </a:xfrm>
            <a:custGeom>
              <a:avLst/>
              <a:gdLst>
                <a:gd name="connsiteX0" fmla="*/ 7748 w 184494"/>
                <a:gd name="connsiteY0" fmla="*/ 74473 h 74850"/>
                <a:gd name="connsiteX1" fmla="*/ 179198 w 184494"/>
                <a:gd name="connsiteY1" fmla="*/ 6210 h 74850"/>
                <a:gd name="connsiteX2" fmla="*/ 131573 w 184494"/>
                <a:gd name="connsiteY2" fmla="*/ 6210 h 74850"/>
                <a:gd name="connsiteX3" fmla="*/ 37911 w 184494"/>
                <a:gd name="connsiteY3" fmla="*/ 33198 h 74850"/>
                <a:gd name="connsiteX4" fmla="*/ 7748 w 184494"/>
                <a:gd name="connsiteY4" fmla="*/ 74473 h 7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494" h="74850">
                  <a:moveTo>
                    <a:pt x="7748" y="74473"/>
                  </a:moveTo>
                  <a:cubicBezTo>
                    <a:pt x="31296" y="69975"/>
                    <a:pt x="158561" y="17587"/>
                    <a:pt x="179198" y="6210"/>
                  </a:cubicBezTo>
                  <a:cubicBezTo>
                    <a:pt x="199836" y="-5167"/>
                    <a:pt x="155121" y="1712"/>
                    <a:pt x="131573" y="6210"/>
                  </a:cubicBezTo>
                  <a:cubicBezTo>
                    <a:pt x="108025" y="10708"/>
                    <a:pt x="55638" y="24467"/>
                    <a:pt x="37911" y="33198"/>
                  </a:cubicBezTo>
                  <a:cubicBezTo>
                    <a:pt x="20184" y="41929"/>
                    <a:pt x="-15800" y="78971"/>
                    <a:pt x="7748" y="744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3" name="フリーフォーム: 図形 1822">
              <a:extLst>
                <a:ext uri="{FF2B5EF4-FFF2-40B4-BE49-F238E27FC236}">
                  <a16:creationId xmlns:a16="http://schemas.microsoft.com/office/drawing/2014/main" id="{29F72283-A6FE-4755-9F8A-AD6A13DBF9F5}"/>
                </a:ext>
              </a:extLst>
            </p:cNvPr>
            <p:cNvSpPr/>
            <p:nvPr/>
          </p:nvSpPr>
          <p:spPr>
            <a:xfrm>
              <a:off x="4721476" y="6883063"/>
              <a:ext cx="250772" cy="218221"/>
            </a:xfrm>
            <a:custGeom>
              <a:avLst/>
              <a:gdLst>
                <a:gd name="connsiteX0" fmla="*/ 221999 w 250772"/>
                <a:gd name="connsiteY0" fmla="*/ 337 h 218221"/>
                <a:gd name="connsiteX1" fmla="*/ 221999 w 250772"/>
                <a:gd name="connsiteY1" fmla="*/ 128925 h 218221"/>
                <a:gd name="connsiteX2" fmla="*/ 60074 w 250772"/>
                <a:gd name="connsiteY2" fmla="*/ 211475 h 218221"/>
                <a:gd name="connsiteX3" fmla="*/ 2924 w 250772"/>
                <a:gd name="connsiteY3" fmla="*/ 211475 h 218221"/>
                <a:gd name="connsiteX4" fmla="*/ 139449 w 250772"/>
                <a:gd name="connsiteY4" fmla="*/ 195600 h 218221"/>
                <a:gd name="connsiteX5" fmla="*/ 247399 w 250772"/>
                <a:gd name="connsiteY5" fmla="*/ 170200 h 218221"/>
                <a:gd name="connsiteX6" fmla="*/ 221999 w 250772"/>
                <a:gd name="connsiteY6" fmla="*/ 337 h 21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772" h="218221">
                  <a:moveTo>
                    <a:pt x="221999" y="337"/>
                  </a:moveTo>
                  <a:cubicBezTo>
                    <a:pt x="217766" y="-6542"/>
                    <a:pt x="248986" y="93735"/>
                    <a:pt x="221999" y="128925"/>
                  </a:cubicBezTo>
                  <a:cubicBezTo>
                    <a:pt x="195012" y="164115"/>
                    <a:pt x="96586" y="197717"/>
                    <a:pt x="60074" y="211475"/>
                  </a:cubicBezTo>
                  <a:cubicBezTo>
                    <a:pt x="23562" y="225233"/>
                    <a:pt x="-10305" y="214121"/>
                    <a:pt x="2924" y="211475"/>
                  </a:cubicBezTo>
                  <a:cubicBezTo>
                    <a:pt x="16153" y="208829"/>
                    <a:pt x="98703" y="202479"/>
                    <a:pt x="139449" y="195600"/>
                  </a:cubicBezTo>
                  <a:cubicBezTo>
                    <a:pt x="180195" y="188721"/>
                    <a:pt x="233112" y="198775"/>
                    <a:pt x="247399" y="170200"/>
                  </a:cubicBezTo>
                  <a:cubicBezTo>
                    <a:pt x="261686" y="141625"/>
                    <a:pt x="226232" y="7216"/>
                    <a:pt x="221999" y="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4" name="フリーフォーム: 図形 1823">
              <a:extLst>
                <a:ext uri="{FF2B5EF4-FFF2-40B4-BE49-F238E27FC236}">
                  <a16:creationId xmlns:a16="http://schemas.microsoft.com/office/drawing/2014/main" id="{51AF7A05-3092-4DC4-AD3C-1A6D5ACC9935}"/>
                </a:ext>
              </a:extLst>
            </p:cNvPr>
            <p:cNvSpPr/>
            <p:nvPr/>
          </p:nvSpPr>
          <p:spPr>
            <a:xfrm>
              <a:off x="3832799" y="6918325"/>
              <a:ext cx="550368" cy="327889"/>
            </a:xfrm>
            <a:custGeom>
              <a:avLst/>
              <a:gdLst>
                <a:gd name="connsiteX0" fmla="*/ 1014 w 550368"/>
                <a:gd name="connsiteY0" fmla="*/ 0 h 327889"/>
                <a:gd name="connsiteX1" fmla="*/ 199451 w 550368"/>
                <a:gd name="connsiteY1" fmla="*/ 76200 h 327889"/>
                <a:gd name="connsiteX2" fmla="*/ 270889 w 550368"/>
                <a:gd name="connsiteY2" fmla="*/ 96838 h 327889"/>
                <a:gd name="connsiteX3" fmla="*/ 407414 w 550368"/>
                <a:gd name="connsiteY3" fmla="*/ 182563 h 327889"/>
                <a:gd name="connsiteX4" fmla="*/ 548701 w 550368"/>
                <a:gd name="connsiteY4" fmla="*/ 327025 h 327889"/>
                <a:gd name="connsiteX5" fmla="*/ 480439 w 550368"/>
                <a:gd name="connsiteY5" fmla="*/ 238125 h 327889"/>
                <a:gd name="connsiteX6" fmla="*/ 412176 w 550368"/>
                <a:gd name="connsiteY6" fmla="*/ 142875 h 327889"/>
                <a:gd name="connsiteX7" fmla="*/ 293114 w 550368"/>
                <a:gd name="connsiteY7" fmla="*/ 76200 h 327889"/>
                <a:gd name="connsiteX8" fmla="*/ 1014 w 550368"/>
                <a:gd name="connsiteY8" fmla="*/ 0 h 327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0368" h="327889">
                  <a:moveTo>
                    <a:pt x="1014" y="0"/>
                  </a:moveTo>
                  <a:cubicBezTo>
                    <a:pt x="-14596" y="0"/>
                    <a:pt x="154472" y="60060"/>
                    <a:pt x="199451" y="76200"/>
                  </a:cubicBezTo>
                  <a:cubicBezTo>
                    <a:pt x="244430" y="92340"/>
                    <a:pt x="236228" y="79111"/>
                    <a:pt x="270889" y="96838"/>
                  </a:cubicBezTo>
                  <a:cubicBezTo>
                    <a:pt x="305550" y="114565"/>
                    <a:pt x="361112" y="144199"/>
                    <a:pt x="407414" y="182563"/>
                  </a:cubicBezTo>
                  <a:cubicBezTo>
                    <a:pt x="453716" y="220927"/>
                    <a:pt x="536530" y="317765"/>
                    <a:pt x="548701" y="327025"/>
                  </a:cubicBezTo>
                  <a:cubicBezTo>
                    <a:pt x="560872" y="336285"/>
                    <a:pt x="503193" y="268817"/>
                    <a:pt x="480439" y="238125"/>
                  </a:cubicBezTo>
                  <a:cubicBezTo>
                    <a:pt x="457685" y="207433"/>
                    <a:pt x="443397" y="169863"/>
                    <a:pt x="412176" y="142875"/>
                  </a:cubicBezTo>
                  <a:cubicBezTo>
                    <a:pt x="380955" y="115887"/>
                    <a:pt x="363228" y="100542"/>
                    <a:pt x="293114" y="76200"/>
                  </a:cubicBezTo>
                  <a:cubicBezTo>
                    <a:pt x="223000" y="51858"/>
                    <a:pt x="16624" y="0"/>
                    <a:pt x="101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5" name="フリーフォーム: 図形 1824">
              <a:extLst>
                <a:ext uri="{FF2B5EF4-FFF2-40B4-BE49-F238E27FC236}">
                  <a16:creationId xmlns:a16="http://schemas.microsoft.com/office/drawing/2014/main" id="{0C33F5B9-7850-492A-A196-31A49EF7495E}"/>
                </a:ext>
              </a:extLst>
            </p:cNvPr>
            <p:cNvSpPr/>
            <p:nvPr/>
          </p:nvSpPr>
          <p:spPr>
            <a:xfrm>
              <a:off x="3494082" y="6633757"/>
              <a:ext cx="79972" cy="299142"/>
            </a:xfrm>
            <a:custGeom>
              <a:avLst/>
              <a:gdLst>
                <a:gd name="connsiteX0" fmla="*/ 44456 w 79972"/>
                <a:gd name="connsiteY0" fmla="*/ 406 h 299142"/>
                <a:gd name="connsiteX1" fmla="*/ 12706 w 79972"/>
                <a:gd name="connsiteY1" fmla="*/ 106768 h 299142"/>
                <a:gd name="connsiteX2" fmla="*/ 79381 w 79972"/>
                <a:gd name="connsiteY2" fmla="*/ 294093 h 299142"/>
                <a:gd name="connsiteX3" fmla="*/ 42868 w 79972"/>
                <a:gd name="connsiteY3" fmla="*/ 236943 h 299142"/>
                <a:gd name="connsiteX4" fmla="*/ 6 w 79972"/>
                <a:gd name="connsiteY4" fmla="*/ 143281 h 299142"/>
                <a:gd name="connsiteX5" fmla="*/ 44456 w 79972"/>
                <a:gd name="connsiteY5" fmla="*/ 406 h 29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972" h="299142">
                  <a:moveTo>
                    <a:pt x="44456" y="406"/>
                  </a:moveTo>
                  <a:cubicBezTo>
                    <a:pt x="46573" y="-5680"/>
                    <a:pt x="6885" y="57820"/>
                    <a:pt x="12706" y="106768"/>
                  </a:cubicBezTo>
                  <a:cubicBezTo>
                    <a:pt x="18527" y="155716"/>
                    <a:pt x="74354" y="272397"/>
                    <a:pt x="79381" y="294093"/>
                  </a:cubicBezTo>
                  <a:cubicBezTo>
                    <a:pt x="84408" y="315789"/>
                    <a:pt x="56097" y="262078"/>
                    <a:pt x="42868" y="236943"/>
                  </a:cubicBezTo>
                  <a:cubicBezTo>
                    <a:pt x="29639" y="211808"/>
                    <a:pt x="-523" y="182704"/>
                    <a:pt x="6" y="143281"/>
                  </a:cubicBezTo>
                  <a:cubicBezTo>
                    <a:pt x="535" y="103858"/>
                    <a:pt x="42339" y="6492"/>
                    <a:pt x="44456" y="4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6" name="フリーフォーム: 図形 1825">
              <a:extLst>
                <a:ext uri="{FF2B5EF4-FFF2-40B4-BE49-F238E27FC236}">
                  <a16:creationId xmlns:a16="http://schemas.microsoft.com/office/drawing/2014/main" id="{17E80EE2-1549-49D8-A9DF-3C5ED1919506}"/>
                </a:ext>
              </a:extLst>
            </p:cNvPr>
            <p:cNvSpPr/>
            <p:nvPr/>
          </p:nvSpPr>
          <p:spPr>
            <a:xfrm>
              <a:off x="3839969" y="6278384"/>
              <a:ext cx="120998" cy="359078"/>
            </a:xfrm>
            <a:custGeom>
              <a:avLst/>
              <a:gdLst>
                <a:gd name="connsiteX0" fmla="*/ 120844 w 120998"/>
                <a:gd name="connsiteY0" fmla="*/ 179 h 359078"/>
                <a:gd name="connsiteX1" fmla="*/ 47819 w 120998"/>
                <a:gd name="connsiteY1" fmla="*/ 146229 h 359078"/>
                <a:gd name="connsiteX2" fmla="*/ 194 w 120998"/>
                <a:gd name="connsiteY2" fmla="*/ 358954 h 359078"/>
                <a:gd name="connsiteX3" fmla="*/ 65281 w 120998"/>
                <a:gd name="connsiteY3" fmla="*/ 174804 h 359078"/>
                <a:gd name="connsiteX4" fmla="*/ 120844 w 120998"/>
                <a:gd name="connsiteY4" fmla="*/ 179 h 359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998" h="359078">
                  <a:moveTo>
                    <a:pt x="120844" y="179"/>
                  </a:moveTo>
                  <a:cubicBezTo>
                    <a:pt x="117934" y="-4583"/>
                    <a:pt x="67927" y="86433"/>
                    <a:pt x="47819" y="146229"/>
                  </a:cubicBezTo>
                  <a:cubicBezTo>
                    <a:pt x="27711" y="206025"/>
                    <a:pt x="-2716" y="354192"/>
                    <a:pt x="194" y="358954"/>
                  </a:cubicBezTo>
                  <a:cubicBezTo>
                    <a:pt x="3104" y="363716"/>
                    <a:pt x="45702" y="231160"/>
                    <a:pt x="65281" y="174804"/>
                  </a:cubicBezTo>
                  <a:cubicBezTo>
                    <a:pt x="84860" y="118448"/>
                    <a:pt x="123754" y="4941"/>
                    <a:pt x="120844" y="1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7" name="フリーフォーム: 図形 1826">
              <a:extLst>
                <a:ext uri="{FF2B5EF4-FFF2-40B4-BE49-F238E27FC236}">
                  <a16:creationId xmlns:a16="http://schemas.microsoft.com/office/drawing/2014/main" id="{822569CB-9400-49EC-89CE-8A84E066D9FA}"/>
                </a:ext>
              </a:extLst>
            </p:cNvPr>
            <p:cNvSpPr/>
            <p:nvPr/>
          </p:nvSpPr>
          <p:spPr>
            <a:xfrm>
              <a:off x="3675747" y="6702065"/>
              <a:ext cx="421961" cy="210902"/>
            </a:xfrm>
            <a:custGeom>
              <a:avLst/>
              <a:gdLst>
                <a:gd name="connsiteX0" fmla="*/ 421591 w 421961"/>
                <a:gd name="connsiteY0" fmla="*/ 82910 h 210902"/>
                <a:gd name="connsiteX1" fmla="*/ 326341 w 421961"/>
                <a:gd name="connsiteY1" fmla="*/ 197210 h 210902"/>
                <a:gd name="connsiteX2" fmla="*/ 235853 w 421961"/>
                <a:gd name="connsiteY2" fmla="*/ 201973 h 210902"/>
                <a:gd name="connsiteX3" fmla="*/ 146953 w 421961"/>
                <a:gd name="connsiteY3" fmla="*/ 135298 h 210902"/>
                <a:gd name="connsiteX4" fmla="*/ 903 w 421961"/>
                <a:gd name="connsiteY4" fmla="*/ 360 h 210902"/>
                <a:gd name="connsiteX5" fmla="*/ 221566 w 421961"/>
                <a:gd name="connsiteY5" fmla="*/ 179748 h 210902"/>
                <a:gd name="connsiteX6" fmla="*/ 289828 w 421961"/>
                <a:gd name="connsiteY6" fmla="*/ 178160 h 210902"/>
                <a:gd name="connsiteX7" fmla="*/ 421591 w 421961"/>
                <a:gd name="connsiteY7" fmla="*/ 82910 h 210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961" h="210902">
                  <a:moveTo>
                    <a:pt x="421591" y="82910"/>
                  </a:moveTo>
                  <a:cubicBezTo>
                    <a:pt x="427676" y="86085"/>
                    <a:pt x="357297" y="177366"/>
                    <a:pt x="326341" y="197210"/>
                  </a:cubicBezTo>
                  <a:cubicBezTo>
                    <a:pt x="295385" y="217054"/>
                    <a:pt x="265751" y="212292"/>
                    <a:pt x="235853" y="201973"/>
                  </a:cubicBezTo>
                  <a:cubicBezTo>
                    <a:pt x="205955" y="191654"/>
                    <a:pt x="186111" y="168900"/>
                    <a:pt x="146953" y="135298"/>
                  </a:cubicBezTo>
                  <a:cubicBezTo>
                    <a:pt x="107795" y="101696"/>
                    <a:pt x="-11532" y="-7048"/>
                    <a:pt x="903" y="360"/>
                  </a:cubicBezTo>
                  <a:cubicBezTo>
                    <a:pt x="13338" y="7768"/>
                    <a:pt x="173412" y="150115"/>
                    <a:pt x="221566" y="179748"/>
                  </a:cubicBezTo>
                  <a:cubicBezTo>
                    <a:pt x="269720" y="209381"/>
                    <a:pt x="259136" y="195358"/>
                    <a:pt x="289828" y="178160"/>
                  </a:cubicBezTo>
                  <a:cubicBezTo>
                    <a:pt x="320520" y="160962"/>
                    <a:pt x="415506" y="79735"/>
                    <a:pt x="421591" y="829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8" name="フリーフォーム: 図形 1827">
              <a:extLst>
                <a:ext uri="{FF2B5EF4-FFF2-40B4-BE49-F238E27FC236}">
                  <a16:creationId xmlns:a16="http://schemas.microsoft.com/office/drawing/2014/main" id="{945D2B0F-1E4B-4380-B84C-7AD525D95B30}"/>
                </a:ext>
              </a:extLst>
            </p:cNvPr>
            <p:cNvSpPr/>
            <p:nvPr/>
          </p:nvSpPr>
          <p:spPr>
            <a:xfrm>
              <a:off x="3905703" y="6752985"/>
              <a:ext cx="123435" cy="100264"/>
            </a:xfrm>
            <a:custGeom>
              <a:avLst/>
              <a:gdLst>
                <a:gd name="connsiteX0" fmla="*/ 123372 w 123435"/>
                <a:gd name="connsiteY0" fmla="*/ 240 h 100264"/>
                <a:gd name="connsiteX1" fmla="*/ 28122 w 123435"/>
                <a:gd name="connsiteY1" fmla="*/ 41515 h 100264"/>
                <a:gd name="connsiteX2" fmla="*/ 18597 w 123435"/>
                <a:gd name="connsiteY2" fmla="*/ 100253 h 100264"/>
                <a:gd name="connsiteX3" fmla="*/ 1135 w 123435"/>
                <a:gd name="connsiteY3" fmla="*/ 46278 h 100264"/>
                <a:gd name="connsiteX4" fmla="*/ 12247 w 123435"/>
                <a:gd name="connsiteY4" fmla="*/ 25640 h 100264"/>
                <a:gd name="connsiteX5" fmla="*/ 123372 w 123435"/>
                <a:gd name="connsiteY5" fmla="*/ 240 h 10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435" h="100264">
                  <a:moveTo>
                    <a:pt x="123372" y="240"/>
                  </a:moveTo>
                  <a:cubicBezTo>
                    <a:pt x="126018" y="2886"/>
                    <a:pt x="45584" y="24846"/>
                    <a:pt x="28122" y="41515"/>
                  </a:cubicBezTo>
                  <a:cubicBezTo>
                    <a:pt x="10659" y="58184"/>
                    <a:pt x="23095" y="99459"/>
                    <a:pt x="18597" y="100253"/>
                  </a:cubicBezTo>
                  <a:cubicBezTo>
                    <a:pt x="14099" y="101047"/>
                    <a:pt x="2193" y="58713"/>
                    <a:pt x="1135" y="46278"/>
                  </a:cubicBezTo>
                  <a:cubicBezTo>
                    <a:pt x="77" y="33843"/>
                    <a:pt x="-3628" y="33842"/>
                    <a:pt x="12247" y="25640"/>
                  </a:cubicBezTo>
                  <a:cubicBezTo>
                    <a:pt x="28122" y="17438"/>
                    <a:pt x="120726" y="-2406"/>
                    <a:pt x="123372" y="2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9" name="フリーフォーム: 図形 1828">
              <a:extLst>
                <a:ext uri="{FF2B5EF4-FFF2-40B4-BE49-F238E27FC236}">
                  <a16:creationId xmlns:a16="http://schemas.microsoft.com/office/drawing/2014/main" id="{AA571DE5-0AD6-44CC-85FD-187963A94FEB}"/>
                </a:ext>
              </a:extLst>
            </p:cNvPr>
            <p:cNvSpPr/>
            <p:nvPr/>
          </p:nvSpPr>
          <p:spPr>
            <a:xfrm>
              <a:off x="3437941" y="6793535"/>
              <a:ext cx="657632" cy="360435"/>
            </a:xfrm>
            <a:custGeom>
              <a:avLst/>
              <a:gdLst>
                <a:gd name="connsiteX0" fmla="*/ 5347 w 657632"/>
                <a:gd name="connsiteY0" fmla="*/ 965 h 360435"/>
                <a:gd name="connsiteX1" fmla="*/ 103772 w 657632"/>
                <a:gd name="connsiteY1" fmla="*/ 143840 h 360435"/>
                <a:gd name="connsiteX2" fmla="*/ 635584 w 657632"/>
                <a:gd name="connsiteY2" fmla="*/ 350215 h 360435"/>
                <a:gd name="connsiteX3" fmla="*/ 564147 w 657632"/>
                <a:gd name="connsiteY3" fmla="*/ 331165 h 360435"/>
                <a:gd name="connsiteX4" fmla="*/ 187909 w 657632"/>
                <a:gd name="connsiteY4" fmla="*/ 213690 h 360435"/>
                <a:gd name="connsiteX5" fmla="*/ 5347 w 657632"/>
                <a:gd name="connsiteY5" fmla="*/ 965 h 360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7632" h="360435">
                  <a:moveTo>
                    <a:pt x="5347" y="965"/>
                  </a:moveTo>
                  <a:cubicBezTo>
                    <a:pt x="-8676" y="-10677"/>
                    <a:pt x="-1267" y="85632"/>
                    <a:pt x="103772" y="143840"/>
                  </a:cubicBezTo>
                  <a:cubicBezTo>
                    <a:pt x="208811" y="202048"/>
                    <a:pt x="558855" y="318994"/>
                    <a:pt x="635584" y="350215"/>
                  </a:cubicBezTo>
                  <a:cubicBezTo>
                    <a:pt x="712313" y="381436"/>
                    <a:pt x="564147" y="331165"/>
                    <a:pt x="564147" y="331165"/>
                  </a:cubicBezTo>
                  <a:cubicBezTo>
                    <a:pt x="489535" y="308411"/>
                    <a:pt x="279984" y="264490"/>
                    <a:pt x="187909" y="213690"/>
                  </a:cubicBezTo>
                  <a:cubicBezTo>
                    <a:pt x="95834" y="162890"/>
                    <a:pt x="19370" y="12607"/>
                    <a:pt x="5347" y="9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0" name="フリーフォーム: 図形 1829">
              <a:extLst>
                <a:ext uri="{FF2B5EF4-FFF2-40B4-BE49-F238E27FC236}">
                  <a16:creationId xmlns:a16="http://schemas.microsoft.com/office/drawing/2014/main" id="{967B117E-946B-40FF-97F6-CECD939D3690}"/>
                </a:ext>
              </a:extLst>
            </p:cNvPr>
            <p:cNvSpPr/>
            <p:nvPr/>
          </p:nvSpPr>
          <p:spPr>
            <a:xfrm>
              <a:off x="3449293" y="6952849"/>
              <a:ext cx="280871" cy="134270"/>
            </a:xfrm>
            <a:custGeom>
              <a:avLst/>
              <a:gdLst>
                <a:gd name="connsiteX0" fmla="*/ 345 w 280871"/>
                <a:gd name="connsiteY0" fmla="*/ 401 h 134270"/>
                <a:gd name="connsiteX1" fmla="*/ 268632 w 280871"/>
                <a:gd name="connsiteY1" fmla="*/ 130576 h 134270"/>
                <a:gd name="connsiteX2" fmla="*/ 213070 w 280871"/>
                <a:gd name="connsiteY2" fmla="*/ 90889 h 134270"/>
                <a:gd name="connsiteX3" fmla="*/ 345 w 280871"/>
                <a:gd name="connsiteY3" fmla="*/ 401 h 13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0871" h="134270">
                  <a:moveTo>
                    <a:pt x="345" y="401"/>
                  </a:moveTo>
                  <a:cubicBezTo>
                    <a:pt x="9605" y="7015"/>
                    <a:pt x="233178" y="115495"/>
                    <a:pt x="268632" y="130576"/>
                  </a:cubicBezTo>
                  <a:cubicBezTo>
                    <a:pt x="304086" y="145657"/>
                    <a:pt x="255403" y="110997"/>
                    <a:pt x="213070" y="90889"/>
                  </a:cubicBezTo>
                  <a:cubicBezTo>
                    <a:pt x="170737" y="70781"/>
                    <a:pt x="-8915" y="-6213"/>
                    <a:pt x="345" y="4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1" name="フリーフォーム: 図形 1830">
              <a:extLst>
                <a:ext uri="{FF2B5EF4-FFF2-40B4-BE49-F238E27FC236}">
                  <a16:creationId xmlns:a16="http://schemas.microsoft.com/office/drawing/2014/main" id="{3D50084F-F035-4270-81EF-7F2019D99B0F}"/>
                </a:ext>
              </a:extLst>
            </p:cNvPr>
            <p:cNvSpPr/>
            <p:nvPr/>
          </p:nvSpPr>
          <p:spPr>
            <a:xfrm>
              <a:off x="3922364" y="7092699"/>
              <a:ext cx="324211" cy="60624"/>
            </a:xfrm>
            <a:custGeom>
              <a:avLst/>
              <a:gdLst>
                <a:gd name="connsiteX0" fmla="*/ 349 w 324211"/>
                <a:gd name="connsiteY0" fmla="*/ 251 h 60624"/>
                <a:gd name="connsiteX1" fmla="*/ 254349 w 324211"/>
                <a:gd name="connsiteY1" fmla="*/ 35176 h 60624"/>
                <a:gd name="connsiteX2" fmla="*/ 324199 w 324211"/>
                <a:gd name="connsiteY2" fmla="*/ 60576 h 60624"/>
                <a:gd name="connsiteX3" fmla="*/ 251174 w 324211"/>
                <a:gd name="connsiteY3" fmla="*/ 28826 h 60624"/>
                <a:gd name="connsiteX4" fmla="*/ 200374 w 324211"/>
                <a:gd name="connsiteY4" fmla="*/ 19301 h 60624"/>
                <a:gd name="connsiteX5" fmla="*/ 349 w 324211"/>
                <a:gd name="connsiteY5" fmla="*/ 251 h 6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211" h="60624">
                  <a:moveTo>
                    <a:pt x="349" y="251"/>
                  </a:moveTo>
                  <a:cubicBezTo>
                    <a:pt x="9345" y="2897"/>
                    <a:pt x="200374" y="25122"/>
                    <a:pt x="254349" y="35176"/>
                  </a:cubicBezTo>
                  <a:cubicBezTo>
                    <a:pt x="308324" y="45230"/>
                    <a:pt x="324728" y="61634"/>
                    <a:pt x="324199" y="60576"/>
                  </a:cubicBezTo>
                  <a:cubicBezTo>
                    <a:pt x="323670" y="59518"/>
                    <a:pt x="271811" y="35705"/>
                    <a:pt x="251174" y="28826"/>
                  </a:cubicBezTo>
                  <a:cubicBezTo>
                    <a:pt x="230537" y="21947"/>
                    <a:pt x="242178" y="21947"/>
                    <a:pt x="200374" y="19301"/>
                  </a:cubicBezTo>
                  <a:cubicBezTo>
                    <a:pt x="158570" y="16655"/>
                    <a:pt x="-8647" y="-2395"/>
                    <a:pt x="349" y="2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2" name="フリーフォーム: 図形 1831">
              <a:extLst>
                <a:ext uri="{FF2B5EF4-FFF2-40B4-BE49-F238E27FC236}">
                  <a16:creationId xmlns:a16="http://schemas.microsoft.com/office/drawing/2014/main" id="{B7C15509-1C56-4243-834F-DCE4CD67FC1A}"/>
                </a:ext>
              </a:extLst>
            </p:cNvPr>
            <p:cNvSpPr/>
            <p:nvPr/>
          </p:nvSpPr>
          <p:spPr>
            <a:xfrm>
              <a:off x="3780739" y="7118838"/>
              <a:ext cx="385514" cy="140028"/>
            </a:xfrm>
            <a:custGeom>
              <a:avLst/>
              <a:gdLst>
                <a:gd name="connsiteX0" fmla="*/ 686 w 385514"/>
                <a:gd name="connsiteY0" fmla="*/ 1100 h 140028"/>
                <a:gd name="connsiteX1" fmla="*/ 351524 w 385514"/>
                <a:gd name="connsiteY1" fmla="*/ 118575 h 140028"/>
                <a:gd name="connsiteX2" fmla="*/ 367399 w 385514"/>
                <a:gd name="connsiteY2" fmla="*/ 137625 h 140028"/>
                <a:gd name="connsiteX3" fmla="*/ 311836 w 385514"/>
                <a:gd name="connsiteY3" fmla="*/ 88412 h 140028"/>
                <a:gd name="connsiteX4" fmla="*/ 264211 w 385514"/>
                <a:gd name="connsiteY4" fmla="*/ 61425 h 140028"/>
                <a:gd name="connsiteX5" fmla="*/ 686 w 385514"/>
                <a:gd name="connsiteY5" fmla="*/ 1100 h 140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514" h="140028">
                  <a:moveTo>
                    <a:pt x="686" y="1100"/>
                  </a:moveTo>
                  <a:cubicBezTo>
                    <a:pt x="15238" y="10625"/>
                    <a:pt x="290405" y="95821"/>
                    <a:pt x="351524" y="118575"/>
                  </a:cubicBezTo>
                  <a:cubicBezTo>
                    <a:pt x="412643" y="141329"/>
                    <a:pt x="374014" y="142652"/>
                    <a:pt x="367399" y="137625"/>
                  </a:cubicBezTo>
                  <a:cubicBezTo>
                    <a:pt x="360784" y="132598"/>
                    <a:pt x="329034" y="101112"/>
                    <a:pt x="311836" y="88412"/>
                  </a:cubicBezTo>
                  <a:cubicBezTo>
                    <a:pt x="294638" y="75712"/>
                    <a:pt x="321361" y="76242"/>
                    <a:pt x="264211" y="61425"/>
                  </a:cubicBezTo>
                  <a:cubicBezTo>
                    <a:pt x="207061" y="46608"/>
                    <a:pt x="-13866" y="-8425"/>
                    <a:pt x="686" y="1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3" name="フリーフォーム: 図形 1832">
              <a:extLst>
                <a:ext uri="{FF2B5EF4-FFF2-40B4-BE49-F238E27FC236}">
                  <a16:creationId xmlns:a16="http://schemas.microsoft.com/office/drawing/2014/main" id="{0CC12DD1-07BC-43A4-9B15-3DC9C7B4304F}"/>
                </a:ext>
              </a:extLst>
            </p:cNvPr>
            <p:cNvSpPr/>
            <p:nvPr/>
          </p:nvSpPr>
          <p:spPr>
            <a:xfrm>
              <a:off x="3970322" y="7139546"/>
              <a:ext cx="261984" cy="115573"/>
            </a:xfrm>
            <a:custGeom>
              <a:avLst/>
              <a:gdLst>
                <a:gd name="connsiteX0" fmla="*/ 16 w 261984"/>
                <a:gd name="connsiteY0" fmla="*/ 1029 h 115573"/>
                <a:gd name="connsiteX1" fmla="*/ 155591 w 261984"/>
                <a:gd name="connsiteY1" fmla="*/ 24842 h 115573"/>
                <a:gd name="connsiteX2" fmla="*/ 261953 w 261984"/>
                <a:gd name="connsiteY2" fmla="*/ 115329 h 115573"/>
                <a:gd name="connsiteX3" fmla="*/ 165116 w 261984"/>
                <a:gd name="connsiteY3" fmla="*/ 50242 h 115573"/>
                <a:gd name="connsiteX4" fmla="*/ 16 w 261984"/>
                <a:gd name="connsiteY4" fmla="*/ 1029 h 11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984" h="115573">
                  <a:moveTo>
                    <a:pt x="16" y="1029"/>
                  </a:moveTo>
                  <a:cubicBezTo>
                    <a:pt x="-1571" y="-3204"/>
                    <a:pt x="111935" y="5792"/>
                    <a:pt x="155591" y="24842"/>
                  </a:cubicBezTo>
                  <a:cubicBezTo>
                    <a:pt x="199247" y="43892"/>
                    <a:pt x="260366" y="111096"/>
                    <a:pt x="261953" y="115329"/>
                  </a:cubicBezTo>
                  <a:cubicBezTo>
                    <a:pt x="263540" y="119562"/>
                    <a:pt x="205333" y="67704"/>
                    <a:pt x="165116" y="50242"/>
                  </a:cubicBezTo>
                  <a:cubicBezTo>
                    <a:pt x="124899" y="32780"/>
                    <a:pt x="1603" y="5262"/>
                    <a:pt x="16" y="10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4" name="フリーフォーム: 図形 1833">
              <a:extLst>
                <a:ext uri="{FF2B5EF4-FFF2-40B4-BE49-F238E27FC236}">
                  <a16:creationId xmlns:a16="http://schemas.microsoft.com/office/drawing/2014/main" id="{7D73296E-2BF0-4B11-A69B-3958A2B502A8}"/>
                </a:ext>
              </a:extLst>
            </p:cNvPr>
            <p:cNvSpPr/>
            <p:nvPr/>
          </p:nvSpPr>
          <p:spPr>
            <a:xfrm>
              <a:off x="3643253" y="7215311"/>
              <a:ext cx="367191" cy="33251"/>
            </a:xfrm>
            <a:custGeom>
              <a:avLst/>
              <a:gdLst>
                <a:gd name="connsiteX0" fmla="*/ 1647 w 367191"/>
                <a:gd name="connsiteY0" fmla="*/ 1464 h 33251"/>
                <a:gd name="connsiteX1" fmla="*/ 358835 w 367191"/>
                <a:gd name="connsiteY1" fmla="*/ 33214 h 33251"/>
                <a:gd name="connsiteX2" fmla="*/ 231835 w 367191"/>
                <a:gd name="connsiteY2" fmla="*/ 7814 h 33251"/>
                <a:gd name="connsiteX3" fmla="*/ 1647 w 367191"/>
                <a:gd name="connsiteY3" fmla="*/ 1464 h 33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7191" h="33251">
                  <a:moveTo>
                    <a:pt x="1647" y="1464"/>
                  </a:moveTo>
                  <a:cubicBezTo>
                    <a:pt x="22814" y="5697"/>
                    <a:pt x="320470" y="32156"/>
                    <a:pt x="358835" y="33214"/>
                  </a:cubicBezTo>
                  <a:cubicBezTo>
                    <a:pt x="397200" y="34272"/>
                    <a:pt x="294541" y="12576"/>
                    <a:pt x="231835" y="7814"/>
                  </a:cubicBezTo>
                  <a:cubicBezTo>
                    <a:pt x="169129" y="3052"/>
                    <a:pt x="-19520" y="-2769"/>
                    <a:pt x="1647" y="1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5" name="フリーフォーム: 図形 1834">
              <a:extLst>
                <a:ext uri="{FF2B5EF4-FFF2-40B4-BE49-F238E27FC236}">
                  <a16:creationId xmlns:a16="http://schemas.microsoft.com/office/drawing/2014/main" id="{949E1203-7537-442A-989F-47E9C7334052}"/>
                </a:ext>
              </a:extLst>
            </p:cNvPr>
            <p:cNvSpPr/>
            <p:nvPr/>
          </p:nvSpPr>
          <p:spPr>
            <a:xfrm>
              <a:off x="3834295" y="7261137"/>
              <a:ext cx="501308" cy="30504"/>
            </a:xfrm>
            <a:custGeom>
              <a:avLst/>
              <a:gdLst>
                <a:gd name="connsiteX0" fmla="*/ 1105 w 501308"/>
                <a:gd name="connsiteY0" fmla="*/ 88 h 30504"/>
                <a:gd name="connsiteX1" fmla="*/ 385280 w 501308"/>
                <a:gd name="connsiteY1" fmla="*/ 20726 h 30504"/>
                <a:gd name="connsiteX2" fmla="*/ 501168 w 501308"/>
                <a:gd name="connsiteY2" fmla="*/ 11201 h 30504"/>
                <a:gd name="connsiteX3" fmla="*/ 405918 w 501308"/>
                <a:gd name="connsiteY3" fmla="*/ 14376 h 30504"/>
                <a:gd name="connsiteX4" fmla="*/ 272568 w 501308"/>
                <a:gd name="connsiteY4" fmla="*/ 30251 h 30504"/>
                <a:gd name="connsiteX5" fmla="*/ 1105 w 501308"/>
                <a:gd name="connsiteY5" fmla="*/ 88 h 30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1308" h="30504">
                  <a:moveTo>
                    <a:pt x="1105" y="88"/>
                  </a:moveTo>
                  <a:cubicBezTo>
                    <a:pt x="19890" y="-1499"/>
                    <a:pt x="301936" y="18874"/>
                    <a:pt x="385280" y="20726"/>
                  </a:cubicBezTo>
                  <a:cubicBezTo>
                    <a:pt x="468624" y="22578"/>
                    <a:pt x="497729" y="12259"/>
                    <a:pt x="501168" y="11201"/>
                  </a:cubicBezTo>
                  <a:cubicBezTo>
                    <a:pt x="504607" y="10143"/>
                    <a:pt x="444018" y="11201"/>
                    <a:pt x="405918" y="14376"/>
                  </a:cubicBezTo>
                  <a:cubicBezTo>
                    <a:pt x="367818" y="17551"/>
                    <a:pt x="336862" y="32632"/>
                    <a:pt x="272568" y="30251"/>
                  </a:cubicBezTo>
                  <a:cubicBezTo>
                    <a:pt x="208274" y="27870"/>
                    <a:pt x="-17680" y="1675"/>
                    <a:pt x="1105" y="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6" name="フリーフォーム: 図形 1835">
              <a:extLst>
                <a:ext uri="{FF2B5EF4-FFF2-40B4-BE49-F238E27FC236}">
                  <a16:creationId xmlns:a16="http://schemas.microsoft.com/office/drawing/2014/main" id="{C1B4CD4F-FF85-429B-B716-859F3D19A396}"/>
                </a:ext>
              </a:extLst>
            </p:cNvPr>
            <p:cNvSpPr/>
            <p:nvPr/>
          </p:nvSpPr>
          <p:spPr>
            <a:xfrm>
              <a:off x="3482259" y="7149663"/>
              <a:ext cx="389786" cy="86419"/>
            </a:xfrm>
            <a:custGeom>
              <a:avLst/>
              <a:gdLst>
                <a:gd name="connsiteX0" fmla="*/ 389654 w 389786"/>
                <a:gd name="connsiteY0" fmla="*/ 67112 h 86419"/>
                <a:gd name="connsiteX1" fmla="*/ 124541 w 389786"/>
                <a:gd name="connsiteY1" fmla="*/ 16312 h 86419"/>
                <a:gd name="connsiteX2" fmla="*/ 32466 w 389786"/>
                <a:gd name="connsiteY2" fmla="*/ 35362 h 86419"/>
                <a:gd name="connsiteX3" fmla="*/ 62629 w 389786"/>
                <a:gd name="connsiteY3" fmla="*/ 86162 h 86419"/>
                <a:gd name="connsiteX4" fmla="*/ 2304 w 389786"/>
                <a:gd name="connsiteY4" fmla="*/ 11550 h 86419"/>
                <a:gd name="connsiteX5" fmla="*/ 157879 w 389786"/>
                <a:gd name="connsiteY5" fmla="*/ 5200 h 86419"/>
                <a:gd name="connsiteX6" fmla="*/ 389654 w 389786"/>
                <a:gd name="connsiteY6" fmla="*/ 67112 h 8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9786" h="86419">
                  <a:moveTo>
                    <a:pt x="389654" y="67112"/>
                  </a:moveTo>
                  <a:cubicBezTo>
                    <a:pt x="384098" y="68964"/>
                    <a:pt x="184072" y="21604"/>
                    <a:pt x="124541" y="16312"/>
                  </a:cubicBezTo>
                  <a:cubicBezTo>
                    <a:pt x="65010" y="11020"/>
                    <a:pt x="42785" y="23720"/>
                    <a:pt x="32466" y="35362"/>
                  </a:cubicBezTo>
                  <a:cubicBezTo>
                    <a:pt x="22147" y="47004"/>
                    <a:pt x="67656" y="90131"/>
                    <a:pt x="62629" y="86162"/>
                  </a:cubicBezTo>
                  <a:cubicBezTo>
                    <a:pt x="57602" y="82193"/>
                    <a:pt x="-13571" y="25044"/>
                    <a:pt x="2304" y="11550"/>
                  </a:cubicBezTo>
                  <a:cubicBezTo>
                    <a:pt x="18179" y="-1944"/>
                    <a:pt x="91733" y="-3002"/>
                    <a:pt x="157879" y="5200"/>
                  </a:cubicBezTo>
                  <a:cubicBezTo>
                    <a:pt x="224025" y="13402"/>
                    <a:pt x="395210" y="65260"/>
                    <a:pt x="389654" y="67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7" name="フリーフォーム: 図形 1836">
              <a:extLst>
                <a:ext uri="{FF2B5EF4-FFF2-40B4-BE49-F238E27FC236}">
                  <a16:creationId xmlns:a16="http://schemas.microsoft.com/office/drawing/2014/main" id="{F6959DD0-DE7E-4B40-BC41-132ABDFCDA39}"/>
                </a:ext>
              </a:extLst>
            </p:cNvPr>
            <p:cNvSpPr/>
            <p:nvPr/>
          </p:nvSpPr>
          <p:spPr>
            <a:xfrm>
              <a:off x="3182803" y="7239071"/>
              <a:ext cx="391621" cy="81211"/>
            </a:xfrm>
            <a:custGeom>
              <a:avLst/>
              <a:gdLst>
                <a:gd name="connsiteX0" fmla="*/ 135 w 391621"/>
                <a:gd name="connsiteY0" fmla="*/ 30092 h 81211"/>
                <a:gd name="connsiteX1" fmla="*/ 195397 w 391621"/>
                <a:gd name="connsiteY1" fmla="*/ 80892 h 81211"/>
                <a:gd name="connsiteX2" fmla="*/ 387485 w 391621"/>
                <a:gd name="connsiteY2" fmla="*/ 1517 h 81211"/>
                <a:gd name="connsiteX3" fmla="*/ 319222 w 391621"/>
                <a:gd name="connsiteY3" fmla="*/ 30092 h 81211"/>
                <a:gd name="connsiteX4" fmla="*/ 225560 w 391621"/>
                <a:gd name="connsiteY4" fmla="*/ 47554 h 81211"/>
                <a:gd name="connsiteX5" fmla="*/ 135 w 391621"/>
                <a:gd name="connsiteY5" fmla="*/ 30092 h 8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621" h="81211">
                  <a:moveTo>
                    <a:pt x="135" y="30092"/>
                  </a:moveTo>
                  <a:cubicBezTo>
                    <a:pt x="-4892" y="35648"/>
                    <a:pt x="130839" y="85654"/>
                    <a:pt x="195397" y="80892"/>
                  </a:cubicBezTo>
                  <a:cubicBezTo>
                    <a:pt x="259955" y="76130"/>
                    <a:pt x="366847" y="9984"/>
                    <a:pt x="387485" y="1517"/>
                  </a:cubicBezTo>
                  <a:cubicBezTo>
                    <a:pt x="408123" y="-6950"/>
                    <a:pt x="346210" y="22419"/>
                    <a:pt x="319222" y="30092"/>
                  </a:cubicBezTo>
                  <a:cubicBezTo>
                    <a:pt x="292234" y="37765"/>
                    <a:pt x="277683" y="46231"/>
                    <a:pt x="225560" y="47554"/>
                  </a:cubicBezTo>
                  <a:cubicBezTo>
                    <a:pt x="173437" y="48877"/>
                    <a:pt x="5162" y="24536"/>
                    <a:pt x="135" y="300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8" name="フリーフォーム: 図形 1837">
              <a:extLst>
                <a:ext uri="{FF2B5EF4-FFF2-40B4-BE49-F238E27FC236}">
                  <a16:creationId xmlns:a16="http://schemas.microsoft.com/office/drawing/2014/main" id="{AFFE0F47-4CB0-4113-B98A-1FFC92FFDCA5}"/>
                </a:ext>
              </a:extLst>
            </p:cNvPr>
            <p:cNvSpPr/>
            <p:nvPr/>
          </p:nvSpPr>
          <p:spPr>
            <a:xfrm>
              <a:off x="3187944" y="7237359"/>
              <a:ext cx="460136" cy="142035"/>
            </a:xfrm>
            <a:custGeom>
              <a:avLst/>
              <a:gdLst>
                <a:gd name="connsiteX0" fmla="*/ 460131 w 460136"/>
                <a:gd name="connsiteY0" fmla="*/ 54 h 142035"/>
                <a:gd name="connsiteX1" fmla="*/ 245819 w 460136"/>
                <a:gd name="connsiteY1" fmla="*/ 111179 h 142035"/>
                <a:gd name="connsiteX2" fmla="*/ 1344 w 460136"/>
                <a:gd name="connsiteY2" fmla="*/ 119116 h 142035"/>
                <a:gd name="connsiteX3" fmla="*/ 152156 w 460136"/>
                <a:gd name="connsiteY3" fmla="*/ 138166 h 142035"/>
                <a:gd name="connsiteX4" fmla="*/ 252169 w 460136"/>
                <a:gd name="connsiteY4" fmla="*/ 127054 h 142035"/>
                <a:gd name="connsiteX5" fmla="*/ 460131 w 460136"/>
                <a:gd name="connsiteY5" fmla="*/ 54 h 142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136" h="142035">
                  <a:moveTo>
                    <a:pt x="460131" y="54"/>
                  </a:moveTo>
                  <a:cubicBezTo>
                    <a:pt x="459073" y="-2592"/>
                    <a:pt x="322283" y="91335"/>
                    <a:pt x="245819" y="111179"/>
                  </a:cubicBezTo>
                  <a:cubicBezTo>
                    <a:pt x="169355" y="131023"/>
                    <a:pt x="16954" y="114618"/>
                    <a:pt x="1344" y="119116"/>
                  </a:cubicBezTo>
                  <a:cubicBezTo>
                    <a:pt x="-14267" y="123614"/>
                    <a:pt x="110352" y="136843"/>
                    <a:pt x="152156" y="138166"/>
                  </a:cubicBezTo>
                  <a:cubicBezTo>
                    <a:pt x="193960" y="139489"/>
                    <a:pt x="203221" y="150866"/>
                    <a:pt x="252169" y="127054"/>
                  </a:cubicBezTo>
                  <a:cubicBezTo>
                    <a:pt x="301117" y="103242"/>
                    <a:pt x="461189" y="2700"/>
                    <a:pt x="460131" y="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9" name="フリーフォーム: 図形 1838">
              <a:extLst>
                <a:ext uri="{FF2B5EF4-FFF2-40B4-BE49-F238E27FC236}">
                  <a16:creationId xmlns:a16="http://schemas.microsoft.com/office/drawing/2014/main" id="{1F2DF7B0-9ECF-4313-91E0-48E0D8979365}"/>
                </a:ext>
              </a:extLst>
            </p:cNvPr>
            <p:cNvSpPr/>
            <p:nvPr/>
          </p:nvSpPr>
          <p:spPr>
            <a:xfrm>
              <a:off x="3185382" y="6938955"/>
              <a:ext cx="267897" cy="167470"/>
            </a:xfrm>
            <a:custGeom>
              <a:avLst/>
              <a:gdLst>
                <a:gd name="connsiteX0" fmla="*/ 267431 w 267897"/>
                <a:gd name="connsiteY0" fmla="*/ 8 h 167470"/>
                <a:gd name="connsiteX1" fmla="*/ 184881 w 267897"/>
                <a:gd name="connsiteY1" fmla="*/ 120658 h 167470"/>
                <a:gd name="connsiteX2" fmla="*/ 94393 w 267897"/>
                <a:gd name="connsiteY2" fmla="*/ 150820 h 167470"/>
                <a:gd name="connsiteX3" fmla="*/ 731 w 267897"/>
                <a:gd name="connsiteY3" fmla="*/ 166695 h 167470"/>
                <a:gd name="connsiteX4" fmla="*/ 146781 w 267897"/>
                <a:gd name="connsiteY4" fmla="*/ 127008 h 167470"/>
                <a:gd name="connsiteX5" fmla="*/ 267431 w 267897"/>
                <a:gd name="connsiteY5" fmla="*/ 8 h 16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897" h="167470">
                  <a:moveTo>
                    <a:pt x="267431" y="8"/>
                  </a:moveTo>
                  <a:cubicBezTo>
                    <a:pt x="273781" y="-1050"/>
                    <a:pt x="213721" y="95523"/>
                    <a:pt x="184881" y="120658"/>
                  </a:cubicBezTo>
                  <a:cubicBezTo>
                    <a:pt x="156041" y="145793"/>
                    <a:pt x="125085" y="143147"/>
                    <a:pt x="94393" y="150820"/>
                  </a:cubicBezTo>
                  <a:cubicBezTo>
                    <a:pt x="63701" y="158493"/>
                    <a:pt x="-8000" y="170664"/>
                    <a:pt x="731" y="166695"/>
                  </a:cubicBezTo>
                  <a:cubicBezTo>
                    <a:pt x="9462" y="162726"/>
                    <a:pt x="102331" y="153731"/>
                    <a:pt x="146781" y="127008"/>
                  </a:cubicBezTo>
                  <a:cubicBezTo>
                    <a:pt x="191231" y="100285"/>
                    <a:pt x="261081" y="1066"/>
                    <a:pt x="267431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0" name="フリーフォーム: 図形 1839">
              <a:extLst>
                <a:ext uri="{FF2B5EF4-FFF2-40B4-BE49-F238E27FC236}">
                  <a16:creationId xmlns:a16="http://schemas.microsoft.com/office/drawing/2014/main" id="{84CC34D5-4CB5-486C-B0F4-8BD59FE89B1B}"/>
                </a:ext>
              </a:extLst>
            </p:cNvPr>
            <p:cNvSpPr/>
            <p:nvPr/>
          </p:nvSpPr>
          <p:spPr>
            <a:xfrm>
              <a:off x="3535270" y="7483624"/>
              <a:ext cx="729679" cy="158808"/>
            </a:xfrm>
            <a:custGeom>
              <a:avLst/>
              <a:gdLst>
                <a:gd name="connsiteX0" fmla="*/ 93 w 729679"/>
                <a:gd name="connsiteY0" fmla="*/ 158601 h 158808"/>
                <a:gd name="connsiteX1" fmla="*/ 339818 w 729679"/>
                <a:gd name="connsiteY1" fmla="*/ 79226 h 158808"/>
                <a:gd name="connsiteX2" fmla="*/ 471580 w 729679"/>
                <a:gd name="connsiteY2" fmla="*/ 26839 h 158808"/>
                <a:gd name="connsiteX3" fmla="*/ 728755 w 729679"/>
                <a:gd name="connsiteY3" fmla="*/ 26839 h 158808"/>
                <a:gd name="connsiteX4" fmla="*/ 554130 w 729679"/>
                <a:gd name="connsiteY4" fmla="*/ 4614 h 158808"/>
                <a:gd name="connsiteX5" fmla="*/ 460468 w 729679"/>
                <a:gd name="connsiteY5" fmla="*/ 4614 h 158808"/>
                <a:gd name="connsiteX6" fmla="*/ 374743 w 729679"/>
                <a:gd name="connsiteY6" fmla="*/ 53826 h 158808"/>
                <a:gd name="connsiteX7" fmla="*/ 93 w 729679"/>
                <a:gd name="connsiteY7" fmla="*/ 158601 h 15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9679" h="158808">
                  <a:moveTo>
                    <a:pt x="93" y="158601"/>
                  </a:moveTo>
                  <a:cubicBezTo>
                    <a:pt x="-5728" y="162834"/>
                    <a:pt x="261237" y="101186"/>
                    <a:pt x="339818" y="79226"/>
                  </a:cubicBezTo>
                  <a:cubicBezTo>
                    <a:pt x="418399" y="57266"/>
                    <a:pt x="406757" y="35570"/>
                    <a:pt x="471580" y="26839"/>
                  </a:cubicBezTo>
                  <a:cubicBezTo>
                    <a:pt x="536403" y="18108"/>
                    <a:pt x="714997" y="30543"/>
                    <a:pt x="728755" y="26839"/>
                  </a:cubicBezTo>
                  <a:cubicBezTo>
                    <a:pt x="742513" y="23135"/>
                    <a:pt x="598844" y="8318"/>
                    <a:pt x="554130" y="4614"/>
                  </a:cubicBezTo>
                  <a:cubicBezTo>
                    <a:pt x="509416" y="910"/>
                    <a:pt x="490366" y="-3588"/>
                    <a:pt x="460468" y="4614"/>
                  </a:cubicBezTo>
                  <a:cubicBezTo>
                    <a:pt x="430570" y="12816"/>
                    <a:pt x="446445" y="30278"/>
                    <a:pt x="374743" y="53826"/>
                  </a:cubicBezTo>
                  <a:cubicBezTo>
                    <a:pt x="303041" y="77374"/>
                    <a:pt x="5914" y="154368"/>
                    <a:pt x="93" y="1586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1" name="フリーフォーム: 図形 1840">
              <a:extLst>
                <a:ext uri="{FF2B5EF4-FFF2-40B4-BE49-F238E27FC236}">
                  <a16:creationId xmlns:a16="http://schemas.microsoft.com/office/drawing/2014/main" id="{808E86FF-D095-4E56-8B55-F266E9661A1A}"/>
                </a:ext>
              </a:extLst>
            </p:cNvPr>
            <p:cNvSpPr/>
            <p:nvPr/>
          </p:nvSpPr>
          <p:spPr>
            <a:xfrm>
              <a:off x="3557287" y="7533793"/>
              <a:ext cx="816196" cy="118402"/>
            </a:xfrm>
            <a:custGeom>
              <a:avLst/>
              <a:gdLst>
                <a:gd name="connsiteX0" fmla="*/ 3476 w 816196"/>
                <a:gd name="connsiteY0" fmla="*/ 116370 h 118402"/>
                <a:gd name="connsiteX1" fmla="*/ 271763 w 816196"/>
                <a:gd name="connsiteY1" fmla="*/ 73507 h 118402"/>
                <a:gd name="connsiteX2" fmla="*/ 479726 w 816196"/>
                <a:gd name="connsiteY2" fmla="*/ 27470 h 118402"/>
                <a:gd name="connsiteX3" fmla="*/ 808338 w 816196"/>
                <a:gd name="connsiteY3" fmla="*/ 43345 h 118402"/>
                <a:gd name="connsiteX4" fmla="*/ 694038 w 816196"/>
                <a:gd name="connsiteY4" fmla="*/ 14770 h 118402"/>
                <a:gd name="connsiteX5" fmla="*/ 474963 w 816196"/>
                <a:gd name="connsiteY5" fmla="*/ 5245 h 118402"/>
                <a:gd name="connsiteX6" fmla="*/ 3476 w 816196"/>
                <a:gd name="connsiteY6" fmla="*/ 116370 h 11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196" h="118402">
                  <a:moveTo>
                    <a:pt x="3476" y="116370"/>
                  </a:moveTo>
                  <a:cubicBezTo>
                    <a:pt x="-30391" y="127747"/>
                    <a:pt x="192388" y="88324"/>
                    <a:pt x="271763" y="73507"/>
                  </a:cubicBezTo>
                  <a:cubicBezTo>
                    <a:pt x="351138" y="58690"/>
                    <a:pt x="390297" y="32497"/>
                    <a:pt x="479726" y="27470"/>
                  </a:cubicBezTo>
                  <a:cubicBezTo>
                    <a:pt x="569155" y="22443"/>
                    <a:pt x="772619" y="45462"/>
                    <a:pt x="808338" y="43345"/>
                  </a:cubicBezTo>
                  <a:cubicBezTo>
                    <a:pt x="844057" y="41228"/>
                    <a:pt x="749600" y="21120"/>
                    <a:pt x="694038" y="14770"/>
                  </a:cubicBezTo>
                  <a:cubicBezTo>
                    <a:pt x="638476" y="8420"/>
                    <a:pt x="585559" y="-8513"/>
                    <a:pt x="474963" y="5245"/>
                  </a:cubicBezTo>
                  <a:cubicBezTo>
                    <a:pt x="364367" y="19003"/>
                    <a:pt x="37343" y="104993"/>
                    <a:pt x="3476" y="1163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2" name="フリーフォーム: 図形 1841">
              <a:extLst>
                <a:ext uri="{FF2B5EF4-FFF2-40B4-BE49-F238E27FC236}">
                  <a16:creationId xmlns:a16="http://schemas.microsoft.com/office/drawing/2014/main" id="{4FE285BE-9D4A-403C-9AF4-8B6A53079C62}"/>
                </a:ext>
              </a:extLst>
            </p:cNvPr>
            <p:cNvSpPr/>
            <p:nvPr/>
          </p:nvSpPr>
          <p:spPr>
            <a:xfrm>
              <a:off x="4297080" y="7278265"/>
              <a:ext cx="252613" cy="99676"/>
            </a:xfrm>
            <a:custGeom>
              <a:avLst/>
              <a:gdLst>
                <a:gd name="connsiteX0" fmla="*/ 22508 w 252613"/>
                <a:gd name="connsiteY0" fmla="*/ 423 h 99676"/>
                <a:gd name="connsiteX1" fmla="*/ 181258 w 252613"/>
                <a:gd name="connsiteY1" fmla="*/ 68685 h 99676"/>
                <a:gd name="connsiteX2" fmla="*/ 117758 w 252613"/>
                <a:gd name="connsiteY2" fmla="*/ 82973 h 99676"/>
                <a:gd name="connsiteX3" fmla="*/ 283 w 252613"/>
                <a:gd name="connsiteY3" fmla="*/ 90910 h 99676"/>
                <a:gd name="connsiteX4" fmla="*/ 154270 w 252613"/>
                <a:gd name="connsiteY4" fmla="*/ 76623 h 99676"/>
                <a:gd name="connsiteX5" fmla="*/ 251108 w 252613"/>
                <a:gd name="connsiteY5" fmla="*/ 98848 h 99676"/>
                <a:gd name="connsiteX6" fmla="*/ 79658 w 252613"/>
                <a:gd name="connsiteY6" fmla="*/ 41698 h 99676"/>
                <a:gd name="connsiteX7" fmla="*/ 22508 w 252613"/>
                <a:gd name="connsiteY7" fmla="*/ 423 h 99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613" h="99676">
                  <a:moveTo>
                    <a:pt x="22508" y="423"/>
                  </a:moveTo>
                  <a:cubicBezTo>
                    <a:pt x="39441" y="4921"/>
                    <a:pt x="165383" y="54927"/>
                    <a:pt x="181258" y="68685"/>
                  </a:cubicBezTo>
                  <a:cubicBezTo>
                    <a:pt x="197133" y="82443"/>
                    <a:pt x="147921" y="79269"/>
                    <a:pt x="117758" y="82973"/>
                  </a:cubicBezTo>
                  <a:cubicBezTo>
                    <a:pt x="87596" y="86677"/>
                    <a:pt x="-5802" y="91968"/>
                    <a:pt x="283" y="90910"/>
                  </a:cubicBezTo>
                  <a:cubicBezTo>
                    <a:pt x="6368" y="89852"/>
                    <a:pt x="112466" y="75300"/>
                    <a:pt x="154270" y="76623"/>
                  </a:cubicBezTo>
                  <a:cubicBezTo>
                    <a:pt x="196074" y="77946"/>
                    <a:pt x="263543" y="104669"/>
                    <a:pt x="251108" y="98848"/>
                  </a:cubicBezTo>
                  <a:cubicBezTo>
                    <a:pt x="238673" y="93027"/>
                    <a:pt x="117493" y="54927"/>
                    <a:pt x="79658" y="41698"/>
                  </a:cubicBezTo>
                  <a:cubicBezTo>
                    <a:pt x="41823" y="28469"/>
                    <a:pt x="5575" y="-4075"/>
                    <a:pt x="22508" y="4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3" name="フリーフォーム: 図形 1842">
              <a:extLst>
                <a:ext uri="{FF2B5EF4-FFF2-40B4-BE49-F238E27FC236}">
                  <a16:creationId xmlns:a16="http://schemas.microsoft.com/office/drawing/2014/main" id="{2EB85047-4D38-4272-B2CA-1C151B7CBEFE}"/>
                </a:ext>
              </a:extLst>
            </p:cNvPr>
            <p:cNvSpPr/>
            <p:nvPr/>
          </p:nvSpPr>
          <p:spPr>
            <a:xfrm>
              <a:off x="4367209" y="7270697"/>
              <a:ext cx="570109" cy="165375"/>
            </a:xfrm>
            <a:custGeom>
              <a:avLst/>
              <a:gdLst>
                <a:gd name="connsiteX0" fmla="*/ 4 w 570109"/>
                <a:gd name="connsiteY0" fmla="*/ 53 h 165375"/>
                <a:gd name="connsiteX1" fmla="*/ 252416 w 570109"/>
                <a:gd name="connsiteY1" fmla="*/ 111178 h 165375"/>
                <a:gd name="connsiteX2" fmla="*/ 476254 w 570109"/>
                <a:gd name="connsiteY2" fmla="*/ 104828 h 165375"/>
                <a:gd name="connsiteX3" fmla="*/ 569916 w 570109"/>
                <a:gd name="connsiteY3" fmla="*/ 165153 h 165375"/>
                <a:gd name="connsiteX4" fmla="*/ 496891 w 570109"/>
                <a:gd name="connsiteY4" fmla="*/ 125466 h 165375"/>
                <a:gd name="connsiteX5" fmla="*/ 369891 w 570109"/>
                <a:gd name="connsiteY5" fmla="*/ 131816 h 165375"/>
                <a:gd name="connsiteX6" fmla="*/ 246066 w 570109"/>
                <a:gd name="connsiteY6" fmla="*/ 127053 h 165375"/>
                <a:gd name="connsiteX7" fmla="*/ 4 w 570109"/>
                <a:gd name="connsiteY7" fmla="*/ 53 h 165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109" h="165375">
                  <a:moveTo>
                    <a:pt x="4" y="53"/>
                  </a:moveTo>
                  <a:cubicBezTo>
                    <a:pt x="1062" y="-2593"/>
                    <a:pt x="173041" y="93716"/>
                    <a:pt x="252416" y="111178"/>
                  </a:cubicBezTo>
                  <a:cubicBezTo>
                    <a:pt x="331791" y="128640"/>
                    <a:pt x="423337" y="95832"/>
                    <a:pt x="476254" y="104828"/>
                  </a:cubicBezTo>
                  <a:cubicBezTo>
                    <a:pt x="529171" y="113824"/>
                    <a:pt x="566477" y="161713"/>
                    <a:pt x="569916" y="165153"/>
                  </a:cubicBezTo>
                  <a:cubicBezTo>
                    <a:pt x="573355" y="168593"/>
                    <a:pt x="530229" y="131022"/>
                    <a:pt x="496891" y="125466"/>
                  </a:cubicBezTo>
                  <a:cubicBezTo>
                    <a:pt x="463554" y="119910"/>
                    <a:pt x="411695" y="131552"/>
                    <a:pt x="369891" y="131816"/>
                  </a:cubicBezTo>
                  <a:cubicBezTo>
                    <a:pt x="328087" y="132080"/>
                    <a:pt x="305597" y="145574"/>
                    <a:pt x="246066" y="127053"/>
                  </a:cubicBezTo>
                  <a:cubicBezTo>
                    <a:pt x="186535" y="108532"/>
                    <a:pt x="-1054" y="2699"/>
                    <a:pt x="4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4" name="フリーフォーム: 図形 1843">
              <a:extLst>
                <a:ext uri="{FF2B5EF4-FFF2-40B4-BE49-F238E27FC236}">
                  <a16:creationId xmlns:a16="http://schemas.microsoft.com/office/drawing/2014/main" id="{D7D1763D-74CA-4B6D-9D6F-C8151A24BAC0}"/>
                </a:ext>
              </a:extLst>
            </p:cNvPr>
            <p:cNvSpPr/>
            <p:nvPr/>
          </p:nvSpPr>
          <p:spPr>
            <a:xfrm>
              <a:off x="5025592" y="7308790"/>
              <a:ext cx="87815" cy="300158"/>
            </a:xfrm>
            <a:custGeom>
              <a:avLst/>
              <a:gdLst>
                <a:gd name="connsiteX0" fmla="*/ 49646 w 87815"/>
                <a:gd name="connsiteY0" fmla="*/ 60 h 300158"/>
                <a:gd name="connsiteX1" fmla="*/ 87746 w 87815"/>
                <a:gd name="connsiteY1" fmla="*/ 166748 h 300158"/>
                <a:gd name="connsiteX2" fmla="*/ 38533 w 87815"/>
                <a:gd name="connsiteY2" fmla="*/ 244535 h 300158"/>
                <a:gd name="connsiteX3" fmla="*/ 433 w 87815"/>
                <a:gd name="connsiteY3" fmla="*/ 296923 h 300158"/>
                <a:gd name="connsiteX4" fmla="*/ 63933 w 87815"/>
                <a:gd name="connsiteY4" fmla="*/ 149285 h 300158"/>
                <a:gd name="connsiteX5" fmla="*/ 49646 w 87815"/>
                <a:gd name="connsiteY5" fmla="*/ 60 h 30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815" h="300158">
                  <a:moveTo>
                    <a:pt x="49646" y="60"/>
                  </a:moveTo>
                  <a:cubicBezTo>
                    <a:pt x="53615" y="2970"/>
                    <a:pt x="89598" y="126002"/>
                    <a:pt x="87746" y="166748"/>
                  </a:cubicBezTo>
                  <a:cubicBezTo>
                    <a:pt x="85894" y="207494"/>
                    <a:pt x="53085" y="222839"/>
                    <a:pt x="38533" y="244535"/>
                  </a:cubicBezTo>
                  <a:cubicBezTo>
                    <a:pt x="23981" y="266231"/>
                    <a:pt x="-3800" y="312798"/>
                    <a:pt x="433" y="296923"/>
                  </a:cubicBezTo>
                  <a:cubicBezTo>
                    <a:pt x="4666" y="281048"/>
                    <a:pt x="58906" y="198233"/>
                    <a:pt x="63933" y="149285"/>
                  </a:cubicBezTo>
                  <a:cubicBezTo>
                    <a:pt x="68960" y="100337"/>
                    <a:pt x="45677" y="-2850"/>
                    <a:pt x="49646" y="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5" name="フリーフォーム: 図形 1844">
              <a:extLst>
                <a:ext uri="{FF2B5EF4-FFF2-40B4-BE49-F238E27FC236}">
                  <a16:creationId xmlns:a16="http://schemas.microsoft.com/office/drawing/2014/main" id="{D9B4EB0D-B1E7-4AB6-B5C0-A162DF2D6E0B}"/>
                </a:ext>
              </a:extLst>
            </p:cNvPr>
            <p:cNvSpPr/>
            <p:nvPr/>
          </p:nvSpPr>
          <p:spPr>
            <a:xfrm>
              <a:off x="4887845" y="7380284"/>
              <a:ext cx="111638" cy="303071"/>
            </a:xfrm>
            <a:custGeom>
              <a:avLst/>
              <a:gdLst>
                <a:gd name="connsiteX0" fmla="*/ 68 w 111638"/>
                <a:gd name="connsiteY0" fmla="*/ 4 h 303071"/>
                <a:gd name="connsiteX1" fmla="*/ 101668 w 111638"/>
                <a:gd name="connsiteY1" fmla="*/ 101604 h 303071"/>
                <a:gd name="connsiteX2" fmla="*/ 108018 w 111638"/>
                <a:gd name="connsiteY2" fmla="*/ 301629 h 303071"/>
                <a:gd name="connsiteX3" fmla="*/ 103255 w 111638"/>
                <a:gd name="connsiteY3" fmla="*/ 187329 h 303071"/>
                <a:gd name="connsiteX4" fmla="*/ 85793 w 111638"/>
                <a:gd name="connsiteY4" fmla="*/ 104779 h 303071"/>
                <a:gd name="connsiteX5" fmla="*/ 68 w 111638"/>
                <a:gd name="connsiteY5" fmla="*/ 4 h 303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638" h="303071">
                  <a:moveTo>
                    <a:pt x="68" y="4"/>
                  </a:moveTo>
                  <a:cubicBezTo>
                    <a:pt x="2714" y="-525"/>
                    <a:pt x="83676" y="51333"/>
                    <a:pt x="101668" y="101604"/>
                  </a:cubicBezTo>
                  <a:cubicBezTo>
                    <a:pt x="119660" y="151875"/>
                    <a:pt x="107754" y="287342"/>
                    <a:pt x="108018" y="301629"/>
                  </a:cubicBezTo>
                  <a:cubicBezTo>
                    <a:pt x="108282" y="315916"/>
                    <a:pt x="106959" y="220137"/>
                    <a:pt x="103255" y="187329"/>
                  </a:cubicBezTo>
                  <a:cubicBezTo>
                    <a:pt x="99551" y="154521"/>
                    <a:pt x="99816" y="133354"/>
                    <a:pt x="85793" y="104779"/>
                  </a:cubicBezTo>
                  <a:cubicBezTo>
                    <a:pt x="71770" y="76204"/>
                    <a:pt x="-2578" y="533"/>
                    <a:pt x="68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6" name="フリーフォーム: 図形 1845">
              <a:extLst>
                <a:ext uri="{FF2B5EF4-FFF2-40B4-BE49-F238E27FC236}">
                  <a16:creationId xmlns:a16="http://schemas.microsoft.com/office/drawing/2014/main" id="{F8AB2292-9F16-4B55-B711-43D0D8BA3B71}"/>
                </a:ext>
              </a:extLst>
            </p:cNvPr>
            <p:cNvSpPr/>
            <p:nvPr/>
          </p:nvSpPr>
          <p:spPr>
            <a:xfrm>
              <a:off x="4108412" y="7375710"/>
              <a:ext cx="308330" cy="98368"/>
            </a:xfrm>
            <a:custGeom>
              <a:avLst/>
              <a:gdLst>
                <a:gd name="connsiteX0" fmla="*/ 38 w 308330"/>
                <a:gd name="connsiteY0" fmla="*/ 98240 h 98368"/>
                <a:gd name="connsiteX1" fmla="*/ 123863 w 308330"/>
                <a:gd name="connsiteY1" fmla="*/ 29978 h 98368"/>
                <a:gd name="connsiteX2" fmla="*/ 308013 w 308330"/>
                <a:gd name="connsiteY2" fmla="*/ 7753 h 98368"/>
                <a:gd name="connsiteX3" fmla="*/ 166726 w 308330"/>
                <a:gd name="connsiteY3" fmla="*/ 1403 h 98368"/>
                <a:gd name="connsiteX4" fmla="*/ 111163 w 308330"/>
                <a:gd name="connsiteY4" fmla="*/ 10928 h 98368"/>
                <a:gd name="connsiteX5" fmla="*/ 38 w 308330"/>
                <a:gd name="connsiteY5" fmla="*/ 98240 h 98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8330" h="98368">
                  <a:moveTo>
                    <a:pt x="38" y="98240"/>
                  </a:moveTo>
                  <a:cubicBezTo>
                    <a:pt x="2155" y="101415"/>
                    <a:pt x="72534" y="45059"/>
                    <a:pt x="123863" y="29978"/>
                  </a:cubicBezTo>
                  <a:cubicBezTo>
                    <a:pt x="175192" y="14897"/>
                    <a:pt x="300869" y="12515"/>
                    <a:pt x="308013" y="7753"/>
                  </a:cubicBezTo>
                  <a:cubicBezTo>
                    <a:pt x="315157" y="2991"/>
                    <a:pt x="199534" y="874"/>
                    <a:pt x="166726" y="1403"/>
                  </a:cubicBezTo>
                  <a:cubicBezTo>
                    <a:pt x="133918" y="1932"/>
                    <a:pt x="138680" y="-6005"/>
                    <a:pt x="111163" y="10928"/>
                  </a:cubicBezTo>
                  <a:cubicBezTo>
                    <a:pt x="83646" y="27861"/>
                    <a:pt x="-2079" y="95065"/>
                    <a:pt x="38" y="982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7" name="フリーフォーム: 図形 1846">
              <a:extLst>
                <a:ext uri="{FF2B5EF4-FFF2-40B4-BE49-F238E27FC236}">
                  <a16:creationId xmlns:a16="http://schemas.microsoft.com/office/drawing/2014/main" id="{599D648B-1E6C-4EC1-ABD6-AA9D8D0AA642}"/>
                </a:ext>
              </a:extLst>
            </p:cNvPr>
            <p:cNvSpPr/>
            <p:nvPr/>
          </p:nvSpPr>
          <p:spPr>
            <a:xfrm>
              <a:off x="4406819" y="7424321"/>
              <a:ext cx="488691" cy="186403"/>
            </a:xfrm>
            <a:custGeom>
              <a:avLst/>
              <a:gdLst>
                <a:gd name="connsiteX0" fmla="*/ 81 w 488691"/>
                <a:gd name="connsiteY0" fmla="*/ 184567 h 186403"/>
                <a:gd name="connsiteX1" fmla="*/ 209631 w 488691"/>
                <a:gd name="connsiteY1" fmla="*/ 168692 h 186403"/>
                <a:gd name="connsiteX2" fmla="*/ 336631 w 488691"/>
                <a:gd name="connsiteY2" fmla="*/ 90904 h 186403"/>
                <a:gd name="connsiteX3" fmla="*/ 479506 w 488691"/>
                <a:gd name="connsiteY3" fmla="*/ 21054 h 186403"/>
                <a:gd name="connsiteX4" fmla="*/ 468394 w 488691"/>
                <a:gd name="connsiteY4" fmla="*/ 417 h 186403"/>
                <a:gd name="connsiteX5" fmla="*/ 419181 w 488691"/>
                <a:gd name="connsiteY5" fmla="*/ 35342 h 186403"/>
                <a:gd name="connsiteX6" fmla="*/ 258844 w 488691"/>
                <a:gd name="connsiteY6" fmla="*/ 109954 h 186403"/>
                <a:gd name="connsiteX7" fmla="*/ 185819 w 488691"/>
                <a:gd name="connsiteY7" fmla="*/ 138529 h 186403"/>
                <a:gd name="connsiteX8" fmla="*/ 81 w 488691"/>
                <a:gd name="connsiteY8" fmla="*/ 184567 h 186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8691" h="186403">
                  <a:moveTo>
                    <a:pt x="81" y="184567"/>
                  </a:moveTo>
                  <a:cubicBezTo>
                    <a:pt x="4050" y="189594"/>
                    <a:pt x="153540" y="184302"/>
                    <a:pt x="209631" y="168692"/>
                  </a:cubicBezTo>
                  <a:cubicBezTo>
                    <a:pt x="265722" y="153082"/>
                    <a:pt x="291652" y="115510"/>
                    <a:pt x="336631" y="90904"/>
                  </a:cubicBezTo>
                  <a:cubicBezTo>
                    <a:pt x="381610" y="66298"/>
                    <a:pt x="457546" y="36135"/>
                    <a:pt x="479506" y="21054"/>
                  </a:cubicBezTo>
                  <a:cubicBezTo>
                    <a:pt x="501467" y="5973"/>
                    <a:pt x="478448" y="-1964"/>
                    <a:pt x="468394" y="417"/>
                  </a:cubicBezTo>
                  <a:cubicBezTo>
                    <a:pt x="458340" y="2798"/>
                    <a:pt x="454106" y="17086"/>
                    <a:pt x="419181" y="35342"/>
                  </a:cubicBezTo>
                  <a:cubicBezTo>
                    <a:pt x="384256" y="53598"/>
                    <a:pt x="297738" y="92756"/>
                    <a:pt x="258844" y="109954"/>
                  </a:cubicBezTo>
                  <a:cubicBezTo>
                    <a:pt x="219950" y="127152"/>
                    <a:pt x="233444" y="128739"/>
                    <a:pt x="185819" y="138529"/>
                  </a:cubicBezTo>
                  <a:cubicBezTo>
                    <a:pt x="138194" y="148319"/>
                    <a:pt x="-3888" y="179540"/>
                    <a:pt x="81" y="184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8" name="フリーフォーム: 図形 1847">
              <a:extLst>
                <a:ext uri="{FF2B5EF4-FFF2-40B4-BE49-F238E27FC236}">
                  <a16:creationId xmlns:a16="http://schemas.microsoft.com/office/drawing/2014/main" id="{C735ACD2-B7D0-4395-86D6-132735DE3612}"/>
                </a:ext>
              </a:extLst>
            </p:cNvPr>
            <p:cNvSpPr/>
            <p:nvPr/>
          </p:nvSpPr>
          <p:spPr>
            <a:xfrm>
              <a:off x="4006216" y="7584316"/>
              <a:ext cx="493990" cy="529512"/>
            </a:xfrm>
            <a:custGeom>
              <a:avLst/>
              <a:gdLst>
                <a:gd name="connsiteX0" fmla="*/ 5397 w 493990"/>
                <a:gd name="connsiteY0" fmla="*/ 759 h 529512"/>
                <a:gd name="connsiteX1" fmla="*/ 76834 w 493990"/>
                <a:gd name="connsiteY1" fmla="*/ 149984 h 529512"/>
                <a:gd name="connsiteX2" fmla="*/ 438784 w 493990"/>
                <a:gd name="connsiteY2" fmla="*/ 434147 h 529512"/>
                <a:gd name="connsiteX3" fmla="*/ 492759 w 493990"/>
                <a:gd name="connsiteY3" fmla="*/ 529397 h 529512"/>
                <a:gd name="connsiteX4" fmla="*/ 468947 w 493990"/>
                <a:gd name="connsiteY4" fmla="*/ 451609 h 529512"/>
                <a:gd name="connsiteX5" fmla="*/ 384809 w 493990"/>
                <a:gd name="connsiteY5" fmla="*/ 361122 h 529512"/>
                <a:gd name="connsiteX6" fmla="*/ 167322 w 493990"/>
                <a:gd name="connsiteY6" fmla="*/ 208722 h 529512"/>
                <a:gd name="connsiteX7" fmla="*/ 5397 w 493990"/>
                <a:gd name="connsiteY7" fmla="*/ 759 h 5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3990" h="529512">
                  <a:moveTo>
                    <a:pt x="5397" y="759"/>
                  </a:moveTo>
                  <a:cubicBezTo>
                    <a:pt x="-9684" y="-9031"/>
                    <a:pt x="4603" y="77753"/>
                    <a:pt x="76834" y="149984"/>
                  </a:cubicBezTo>
                  <a:cubicBezTo>
                    <a:pt x="149065" y="222215"/>
                    <a:pt x="369463" y="370912"/>
                    <a:pt x="438784" y="434147"/>
                  </a:cubicBezTo>
                  <a:cubicBezTo>
                    <a:pt x="508105" y="497382"/>
                    <a:pt x="487732" y="526487"/>
                    <a:pt x="492759" y="529397"/>
                  </a:cubicBezTo>
                  <a:cubicBezTo>
                    <a:pt x="497786" y="532307"/>
                    <a:pt x="486939" y="479655"/>
                    <a:pt x="468947" y="451609"/>
                  </a:cubicBezTo>
                  <a:cubicBezTo>
                    <a:pt x="450955" y="423563"/>
                    <a:pt x="435080" y="401603"/>
                    <a:pt x="384809" y="361122"/>
                  </a:cubicBezTo>
                  <a:cubicBezTo>
                    <a:pt x="334538" y="320641"/>
                    <a:pt x="228970" y="265343"/>
                    <a:pt x="167322" y="208722"/>
                  </a:cubicBezTo>
                  <a:cubicBezTo>
                    <a:pt x="105674" y="152101"/>
                    <a:pt x="20478" y="10549"/>
                    <a:pt x="5397" y="7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9" name="フリーフォーム: 図形 1848">
              <a:extLst>
                <a:ext uri="{FF2B5EF4-FFF2-40B4-BE49-F238E27FC236}">
                  <a16:creationId xmlns:a16="http://schemas.microsoft.com/office/drawing/2014/main" id="{56837010-F595-48A6-8A2B-159F682AC188}"/>
                </a:ext>
              </a:extLst>
            </p:cNvPr>
            <p:cNvSpPr/>
            <p:nvPr/>
          </p:nvSpPr>
          <p:spPr>
            <a:xfrm>
              <a:off x="4178300" y="7689471"/>
              <a:ext cx="301625" cy="96945"/>
            </a:xfrm>
            <a:custGeom>
              <a:avLst/>
              <a:gdLst>
                <a:gd name="connsiteX0" fmla="*/ 0 w 301625"/>
                <a:gd name="connsiteY0" fmla="*/ 379 h 96945"/>
                <a:gd name="connsiteX1" fmla="*/ 195263 w 301625"/>
                <a:gd name="connsiteY1" fmla="*/ 86104 h 96945"/>
                <a:gd name="connsiteX2" fmla="*/ 301625 w 301625"/>
                <a:gd name="connsiteY2" fmla="*/ 92454 h 96945"/>
                <a:gd name="connsiteX3" fmla="*/ 193675 w 301625"/>
                <a:gd name="connsiteY3" fmla="*/ 55942 h 96945"/>
                <a:gd name="connsiteX4" fmla="*/ 0 w 301625"/>
                <a:gd name="connsiteY4" fmla="*/ 379 h 9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625" h="96945">
                  <a:moveTo>
                    <a:pt x="0" y="379"/>
                  </a:moveTo>
                  <a:cubicBezTo>
                    <a:pt x="265" y="5406"/>
                    <a:pt x="144992" y="70758"/>
                    <a:pt x="195263" y="86104"/>
                  </a:cubicBezTo>
                  <a:cubicBezTo>
                    <a:pt x="245534" y="101450"/>
                    <a:pt x="301890" y="97481"/>
                    <a:pt x="301625" y="92454"/>
                  </a:cubicBezTo>
                  <a:cubicBezTo>
                    <a:pt x="301360" y="87427"/>
                    <a:pt x="243152" y="70229"/>
                    <a:pt x="193675" y="55942"/>
                  </a:cubicBezTo>
                  <a:cubicBezTo>
                    <a:pt x="144198" y="41655"/>
                    <a:pt x="-265" y="-4648"/>
                    <a:pt x="0" y="3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0" name="フリーフォーム: 図形 1849">
              <a:extLst>
                <a:ext uri="{FF2B5EF4-FFF2-40B4-BE49-F238E27FC236}">
                  <a16:creationId xmlns:a16="http://schemas.microsoft.com/office/drawing/2014/main" id="{BC1449F1-7869-4DAB-AE0B-C24D90DFCECB}"/>
                </a:ext>
              </a:extLst>
            </p:cNvPr>
            <p:cNvSpPr/>
            <p:nvPr/>
          </p:nvSpPr>
          <p:spPr>
            <a:xfrm>
              <a:off x="4957759" y="7672000"/>
              <a:ext cx="97256" cy="418646"/>
            </a:xfrm>
            <a:custGeom>
              <a:avLst/>
              <a:gdLst>
                <a:gd name="connsiteX0" fmla="*/ 96841 w 97256"/>
                <a:gd name="connsiteY0" fmla="*/ 3563 h 418646"/>
                <a:gd name="connsiteX1" fmla="*/ 71441 w 97256"/>
                <a:gd name="connsiteY1" fmla="*/ 68650 h 418646"/>
                <a:gd name="connsiteX2" fmla="*/ 74616 w 97256"/>
                <a:gd name="connsiteY2" fmla="*/ 154375 h 418646"/>
                <a:gd name="connsiteX3" fmla="*/ 73029 w 97256"/>
                <a:gd name="connsiteY3" fmla="*/ 286138 h 418646"/>
                <a:gd name="connsiteX4" fmla="*/ 61916 w 97256"/>
                <a:gd name="connsiteY4" fmla="*/ 321063 h 418646"/>
                <a:gd name="connsiteX5" fmla="*/ 4 w 97256"/>
                <a:gd name="connsiteY5" fmla="*/ 417900 h 418646"/>
                <a:gd name="connsiteX6" fmla="*/ 65091 w 97256"/>
                <a:gd name="connsiteY6" fmla="*/ 263913 h 418646"/>
                <a:gd name="connsiteX7" fmla="*/ 47629 w 97256"/>
                <a:gd name="connsiteY7" fmla="*/ 179775 h 418646"/>
                <a:gd name="connsiteX8" fmla="*/ 96841 w 97256"/>
                <a:gd name="connsiteY8" fmla="*/ 3563 h 418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256" h="418646">
                  <a:moveTo>
                    <a:pt x="96841" y="3563"/>
                  </a:moveTo>
                  <a:cubicBezTo>
                    <a:pt x="100810" y="-14958"/>
                    <a:pt x="75145" y="43515"/>
                    <a:pt x="71441" y="68650"/>
                  </a:cubicBezTo>
                  <a:cubicBezTo>
                    <a:pt x="67737" y="93785"/>
                    <a:pt x="74351" y="118127"/>
                    <a:pt x="74616" y="154375"/>
                  </a:cubicBezTo>
                  <a:cubicBezTo>
                    <a:pt x="74881" y="190623"/>
                    <a:pt x="75146" y="258357"/>
                    <a:pt x="73029" y="286138"/>
                  </a:cubicBezTo>
                  <a:cubicBezTo>
                    <a:pt x="70912" y="313919"/>
                    <a:pt x="74087" y="299103"/>
                    <a:pt x="61916" y="321063"/>
                  </a:cubicBezTo>
                  <a:cubicBezTo>
                    <a:pt x="49745" y="343023"/>
                    <a:pt x="-525" y="427425"/>
                    <a:pt x="4" y="417900"/>
                  </a:cubicBezTo>
                  <a:cubicBezTo>
                    <a:pt x="533" y="408375"/>
                    <a:pt x="57154" y="303600"/>
                    <a:pt x="65091" y="263913"/>
                  </a:cubicBezTo>
                  <a:cubicBezTo>
                    <a:pt x="73028" y="224226"/>
                    <a:pt x="43660" y="223431"/>
                    <a:pt x="47629" y="179775"/>
                  </a:cubicBezTo>
                  <a:cubicBezTo>
                    <a:pt x="51598" y="136119"/>
                    <a:pt x="92872" y="22084"/>
                    <a:pt x="96841" y="3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1" name="フリーフォーム: 図形 1850">
              <a:extLst>
                <a:ext uri="{FF2B5EF4-FFF2-40B4-BE49-F238E27FC236}">
                  <a16:creationId xmlns:a16="http://schemas.microsoft.com/office/drawing/2014/main" id="{FA478FA0-8BE9-4E58-900F-45A6B3591658}"/>
                </a:ext>
              </a:extLst>
            </p:cNvPr>
            <p:cNvSpPr/>
            <p:nvPr/>
          </p:nvSpPr>
          <p:spPr>
            <a:xfrm>
              <a:off x="4838663" y="7921262"/>
              <a:ext cx="113833" cy="191319"/>
            </a:xfrm>
            <a:custGeom>
              <a:avLst/>
              <a:gdLst>
                <a:gd name="connsiteX0" fmla="*/ 37 w 113833"/>
                <a:gd name="connsiteY0" fmla="*/ 363 h 191319"/>
                <a:gd name="connsiteX1" fmla="*/ 66712 w 113833"/>
                <a:gd name="connsiteY1" fmla="*/ 122601 h 191319"/>
                <a:gd name="connsiteX2" fmla="*/ 112750 w 113833"/>
                <a:gd name="connsiteY2" fmla="*/ 190863 h 191319"/>
                <a:gd name="connsiteX3" fmla="*/ 98462 w 113833"/>
                <a:gd name="connsiteY3" fmla="*/ 151176 h 191319"/>
                <a:gd name="connsiteX4" fmla="*/ 88937 w 113833"/>
                <a:gd name="connsiteY4" fmla="*/ 127363 h 191319"/>
                <a:gd name="connsiteX5" fmla="*/ 76237 w 113833"/>
                <a:gd name="connsiteY5" fmla="*/ 86088 h 191319"/>
                <a:gd name="connsiteX6" fmla="*/ 37 w 113833"/>
                <a:gd name="connsiteY6" fmla="*/ 363 h 191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833" h="191319">
                  <a:moveTo>
                    <a:pt x="37" y="363"/>
                  </a:moveTo>
                  <a:cubicBezTo>
                    <a:pt x="-1550" y="6448"/>
                    <a:pt x="47927" y="90851"/>
                    <a:pt x="66712" y="122601"/>
                  </a:cubicBezTo>
                  <a:cubicBezTo>
                    <a:pt x="85498" y="154351"/>
                    <a:pt x="107458" y="186101"/>
                    <a:pt x="112750" y="190863"/>
                  </a:cubicBezTo>
                  <a:cubicBezTo>
                    <a:pt x="118042" y="195626"/>
                    <a:pt x="102431" y="161759"/>
                    <a:pt x="98462" y="151176"/>
                  </a:cubicBezTo>
                  <a:cubicBezTo>
                    <a:pt x="94493" y="140593"/>
                    <a:pt x="92641" y="138211"/>
                    <a:pt x="88937" y="127363"/>
                  </a:cubicBezTo>
                  <a:cubicBezTo>
                    <a:pt x="85233" y="116515"/>
                    <a:pt x="88143" y="105932"/>
                    <a:pt x="76237" y="86088"/>
                  </a:cubicBezTo>
                  <a:cubicBezTo>
                    <a:pt x="64331" y="66244"/>
                    <a:pt x="1624" y="-5722"/>
                    <a:pt x="37" y="3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2" name="フリーフォーム: 図形 1851">
              <a:extLst>
                <a:ext uri="{FF2B5EF4-FFF2-40B4-BE49-F238E27FC236}">
                  <a16:creationId xmlns:a16="http://schemas.microsoft.com/office/drawing/2014/main" id="{E557BB21-497C-4AC0-85A2-658E5909FC40}"/>
                </a:ext>
              </a:extLst>
            </p:cNvPr>
            <p:cNvSpPr/>
            <p:nvPr/>
          </p:nvSpPr>
          <p:spPr>
            <a:xfrm>
              <a:off x="4756325" y="7709307"/>
              <a:ext cx="229119" cy="359036"/>
            </a:xfrm>
            <a:custGeom>
              <a:avLst/>
              <a:gdLst>
                <a:gd name="connsiteX0" fmla="*/ 228425 w 229119"/>
                <a:gd name="connsiteY0" fmla="*/ 1181 h 359036"/>
                <a:gd name="connsiteX1" fmla="*/ 118888 w 229119"/>
                <a:gd name="connsiteY1" fmla="*/ 169456 h 359036"/>
                <a:gd name="connsiteX2" fmla="*/ 1413 w 229119"/>
                <a:gd name="connsiteY2" fmla="*/ 356781 h 359036"/>
                <a:gd name="connsiteX3" fmla="*/ 64913 w 229119"/>
                <a:gd name="connsiteY3" fmla="*/ 256768 h 359036"/>
                <a:gd name="connsiteX4" fmla="*/ 228425 w 229119"/>
                <a:gd name="connsiteY4" fmla="*/ 1181 h 35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119" h="359036">
                  <a:moveTo>
                    <a:pt x="228425" y="1181"/>
                  </a:moveTo>
                  <a:cubicBezTo>
                    <a:pt x="237421" y="-13371"/>
                    <a:pt x="156723" y="110189"/>
                    <a:pt x="118888" y="169456"/>
                  </a:cubicBezTo>
                  <a:cubicBezTo>
                    <a:pt x="81053" y="228723"/>
                    <a:pt x="10409" y="342229"/>
                    <a:pt x="1413" y="356781"/>
                  </a:cubicBezTo>
                  <a:cubicBezTo>
                    <a:pt x="-7583" y="371333"/>
                    <a:pt x="27871" y="312860"/>
                    <a:pt x="64913" y="256768"/>
                  </a:cubicBezTo>
                  <a:cubicBezTo>
                    <a:pt x="101955" y="200676"/>
                    <a:pt x="219429" y="15733"/>
                    <a:pt x="228425" y="1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3" name="フリーフォーム: 図形 1852">
              <a:extLst>
                <a:ext uri="{FF2B5EF4-FFF2-40B4-BE49-F238E27FC236}">
                  <a16:creationId xmlns:a16="http://schemas.microsoft.com/office/drawing/2014/main" id="{A186F20A-32AC-4A2A-B14E-CBC27FAFEA7A}"/>
                </a:ext>
              </a:extLst>
            </p:cNvPr>
            <p:cNvSpPr/>
            <p:nvPr/>
          </p:nvSpPr>
          <p:spPr>
            <a:xfrm>
              <a:off x="4745960" y="7473889"/>
              <a:ext cx="225134" cy="620508"/>
            </a:xfrm>
            <a:custGeom>
              <a:avLst/>
              <a:gdLst>
                <a:gd name="connsiteX0" fmla="*/ 197515 w 225134"/>
                <a:gd name="connsiteY0" fmla="*/ 61 h 620508"/>
                <a:gd name="connsiteX1" fmla="*/ 224503 w 225134"/>
                <a:gd name="connsiteY1" fmla="*/ 166749 h 620508"/>
                <a:gd name="connsiteX2" fmla="*/ 165765 w 225134"/>
                <a:gd name="connsiteY2" fmla="*/ 290574 h 620508"/>
                <a:gd name="connsiteX3" fmla="*/ 5428 w 225134"/>
                <a:gd name="connsiteY3" fmla="*/ 611249 h 620508"/>
                <a:gd name="connsiteX4" fmla="*/ 48290 w 225134"/>
                <a:gd name="connsiteY4" fmla="*/ 512824 h 620508"/>
                <a:gd name="connsiteX5" fmla="*/ 153065 w 225134"/>
                <a:gd name="connsiteY5" fmla="*/ 293749 h 620508"/>
                <a:gd name="connsiteX6" fmla="*/ 208628 w 225134"/>
                <a:gd name="connsiteY6" fmla="*/ 149286 h 620508"/>
                <a:gd name="connsiteX7" fmla="*/ 197515 w 225134"/>
                <a:gd name="connsiteY7" fmla="*/ 61 h 62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34" h="620508">
                  <a:moveTo>
                    <a:pt x="197515" y="61"/>
                  </a:moveTo>
                  <a:cubicBezTo>
                    <a:pt x="200161" y="2971"/>
                    <a:pt x="229795" y="118330"/>
                    <a:pt x="224503" y="166749"/>
                  </a:cubicBezTo>
                  <a:cubicBezTo>
                    <a:pt x="219211" y="215168"/>
                    <a:pt x="202277" y="216491"/>
                    <a:pt x="165765" y="290574"/>
                  </a:cubicBezTo>
                  <a:cubicBezTo>
                    <a:pt x="129253" y="364657"/>
                    <a:pt x="25007" y="574207"/>
                    <a:pt x="5428" y="611249"/>
                  </a:cubicBezTo>
                  <a:cubicBezTo>
                    <a:pt x="-14151" y="648291"/>
                    <a:pt x="23684" y="565741"/>
                    <a:pt x="48290" y="512824"/>
                  </a:cubicBezTo>
                  <a:cubicBezTo>
                    <a:pt x="72896" y="459907"/>
                    <a:pt x="126342" y="354339"/>
                    <a:pt x="153065" y="293749"/>
                  </a:cubicBezTo>
                  <a:cubicBezTo>
                    <a:pt x="179788" y="233159"/>
                    <a:pt x="202807" y="200880"/>
                    <a:pt x="208628" y="149286"/>
                  </a:cubicBezTo>
                  <a:cubicBezTo>
                    <a:pt x="214449" y="97692"/>
                    <a:pt x="194869" y="-2849"/>
                    <a:pt x="197515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4" name="フリーフォーム: 図形 1853">
              <a:extLst>
                <a:ext uri="{FF2B5EF4-FFF2-40B4-BE49-F238E27FC236}">
                  <a16:creationId xmlns:a16="http://schemas.microsoft.com/office/drawing/2014/main" id="{F4331065-A967-42E5-8C4F-CAECBBE78488}"/>
                </a:ext>
              </a:extLst>
            </p:cNvPr>
            <p:cNvSpPr/>
            <p:nvPr/>
          </p:nvSpPr>
          <p:spPr>
            <a:xfrm>
              <a:off x="4845044" y="7655247"/>
              <a:ext cx="150991" cy="301015"/>
            </a:xfrm>
            <a:custGeom>
              <a:avLst/>
              <a:gdLst>
                <a:gd name="connsiteX0" fmla="*/ 149231 w 150991"/>
                <a:gd name="connsiteY0" fmla="*/ 1266 h 301015"/>
                <a:gd name="connsiteX1" fmla="*/ 104781 w 150991"/>
                <a:gd name="connsiteY1" fmla="*/ 117153 h 301015"/>
                <a:gd name="connsiteX2" fmla="*/ 1594 w 150991"/>
                <a:gd name="connsiteY2" fmla="*/ 299716 h 301015"/>
                <a:gd name="connsiteX3" fmla="*/ 49219 w 150991"/>
                <a:gd name="connsiteY3" fmla="*/ 190178 h 301015"/>
                <a:gd name="connsiteX4" fmla="*/ 149231 w 150991"/>
                <a:gd name="connsiteY4" fmla="*/ 1266 h 30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91" h="301015">
                  <a:moveTo>
                    <a:pt x="149231" y="1266"/>
                  </a:moveTo>
                  <a:cubicBezTo>
                    <a:pt x="158491" y="-10905"/>
                    <a:pt x="129387" y="67411"/>
                    <a:pt x="104781" y="117153"/>
                  </a:cubicBezTo>
                  <a:cubicBezTo>
                    <a:pt x="80175" y="166895"/>
                    <a:pt x="10854" y="287545"/>
                    <a:pt x="1594" y="299716"/>
                  </a:cubicBezTo>
                  <a:cubicBezTo>
                    <a:pt x="-7666" y="311887"/>
                    <a:pt x="25407" y="235686"/>
                    <a:pt x="49219" y="190178"/>
                  </a:cubicBezTo>
                  <a:cubicBezTo>
                    <a:pt x="73031" y="144670"/>
                    <a:pt x="139971" y="13437"/>
                    <a:pt x="149231" y="1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5" name="フリーフォーム: 図形 1854">
              <a:extLst>
                <a:ext uri="{FF2B5EF4-FFF2-40B4-BE49-F238E27FC236}">
                  <a16:creationId xmlns:a16="http://schemas.microsoft.com/office/drawing/2014/main" id="{74A00758-79A9-429C-B7F8-E49DA0984E06}"/>
                </a:ext>
              </a:extLst>
            </p:cNvPr>
            <p:cNvSpPr/>
            <p:nvPr/>
          </p:nvSpPr>
          <p:spPr>
            <a:xfrm>
              <a:off x="4500536" y="8040642"/>
              <a:ext cx="261081" cy="403317"/>
            </a:xfrm>
            <a:custGeom>
              <a:avLst/>
              <a:gdLst>
                <a:gd name="connsiteX0" fmla="*/ 258789 w 261081"/>
                <a:gd name="connsiteY0" fmla="*/ 6396 h 403317"/>
                <a:gd name="connsiteX1" fmla="*/ 168302 w 261081"/>
                <a:gd name="connsiteY1" fmla="*/ 209596 h 403317"/>
                <a:gd name="connsiteX2" fmla="*/ 73052 w 261081"/>
                <a:gd name="connsiteY2" fmla="*/ 303258 h 403317"/>
                <a:gd name="connsiteX3" fmla="*/ 27 w 261081"/>
                <a:gd name="connsiteY3" fmla="*/ 403271 h 403317"/>
                <a:gd name="connsiteX4" fmla="*/ 80989 w 261081"/>
                <a:gd name="connsiteY4" fmla="*/ 314371 h 403317"/>
                <a:gd name="connsiteX5" fmla="*/ 169889 w 261081"/>
                <a:gd name="connsiteY5" fmla="*/ 184196 h 403317"/>
                <a:gd name="connsiteX6" fmla="*/ 228627 w 261081"/>
                <a:gd name="connsiteY6" fmla="*/ 60371 h 403317"/>
                <a:gd name="connsiteX7" fmla="*/ 258789 w 261081"/>
                <a:gd name="connsiteY7" fmla="*/ 6396 h 403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1081" h="403317">
                  <a:moveTo>
                    <a:pt x="258789" y="6396"/>
                  </a:moveTo>
                  <a:cubicBezTo>
                    <a:pt x="248735" y="31267"/>
                    <a:pt x="199258" y="160119"/>
                    <a:pt x="168302" y="209596"/>
                  </a:cubicBezTo>
                  <a:cubicBezTo>
                    <a:pt x="137346" y="259073"/>
                    <a:pt x="101098" y="270979"/>
                    <a:pt x="73052" y="303258"/>
                  </a:cubicBezTo>
                  <a:cubicBezTo>
                    <a:pt x="45006" y="335537"/>
                    <a:pt x="-1296" y="401419"/>
                    <a:pt x="27" y="403271"/>
                  </a:cubicBezTo>
                  <a:cubicBezTo>
                    <a:pt x="1350" y="405123"/>
                    <a:pt x="52679" y="350883"/>
                    <a:pt x="80989" y="314371"/>
                  </a:cubicBezTo>
                  <a:cubicBezTo>
                    <a:pt x="109299" y="277859"/>
                    <a:pt x="145283" y="226529"/>
                    <a:pt x="169889" y="184196"/>
                  </a:cubicBezTo>
                  <a:cubicBezTo>
                    <a:pt x="194495" y="141863"/>
                    <a:pt x="213810" y="85242"/>
                    <a:pt x="228627" y="60371"/>
                  </a:cubicBezTo>
                  <a:cubicBezTo>
                    <a:pt x="243444" y="35500"/>
                    <a:pt x="268843" y="-18475"/>
                    <a:pt x="258789" y="63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6" name="フリーフォーム: 図形 1855">
              <a:extLst>
                <a:ext uri="{FF2B5EF4-FFF2-40B4-BE49-F238E27FC236}">
                  <a16:creationId xmlns:a16="http://schemas.microsoft.com/office/drawing/2014/main" id="{D540F4E7-6DE1-41F8-8176-0D72D81873CE}"/>
                </a:ext>
              </a:extLst>
            </p:cNvPr>
            <p:cNvSpPr/>
            <p:nvPr/>
          </p:nvSpPr>
          <p:spPr>
            <a:xfrm>
              <a:off x="4541674" y="8135938"/>
              <a:ext cx="168566" cy="266700"/>
            </a:xfrm>
            <a:custGeom>
              <a:avLst/>
              <a:gdLst>
                <a:gd name="connsiteX0" fmla="*/ 168439 w 168566"/>
                <a:gd name="connsiteY0" fmla="*/ 0 h 266700"/>
                <a:gd name="connsiteX1" fmla="*/ 68426 w 168566"/>
                <a:gd name="connsiteY1" fmla="*/ 119062 h 266700"/>
                <a:gd name="connsiteX2" fmla="*/ 164 w 168566"/>
                <a:gd name="connsiteY2" fmla="*/ 266700 h 266700"/>
                <a:gd name="connsiteX3" fmla="*/ 87476 w 168566"/>
                <a:gd name="connsiteY3" fmla="*/ 120650 h 266700"/>
                <a:gd name="connsiteX4" fmla="*/ 168439 w 168566"/>
                <a:gd name="connsiteY4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66" h="266700">
                  <a:moveTo>
                    <a:pt x="168439" y="0"/>
                  </a:moveTo>
                  <a:cubicBezTo>
                    <a:pt x="165264" y="-265"/>
                    <a:pt x="96472" y="74612"/>
                    <a:pt x="68426" y="119062"/>
                  </a:cubicBezTo>
                  <a:cubicBezTo>
                    <a:pt x="40380" y="163512"/>
                    <a:pt x="-3011" y="266435"/>
                    <a:pt x="164" y="266700"/>
                  </a:cubicBezTo>
                  <a:cubicBezTo>
                    <a:pt x="3339" y="266965"/>
                    <a:pt x="60224" y="164306"/>
                    <a:pt x="87476" y="120650"/>
                  </a:cubicBezTo>
                  <a:cubicBezTo>
                    <a:pt x="114728" y="76994"/>
                    <a:pt x="171614" y="265"/>
                    <a:pt x="16843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7" name="フリーフォーム: 図形 1856">
              <a:extLst>
                <a:ext uri="{FF2B5EF4-FFF2-40B4-BE49-F238E27FC236}">
                  <a16:creationId xmlns:a16="http://schemas.microsoft.com/office/drawing/2014/main" id="{9F9328CD-9488-46EE-98DE-36966FD3F8B0}"/>
                </a:ext>
              </a:extLst>
            </p:cNvPr>
            <p:cNvSpPr/>
            <p:nvPr/>
          </p:nvSpPr>
          <p:spPr>
            <a:xfrm>
              <a:off x="3578611" y="8586972"/>
              <a:ext cx="719033" cy="160356"/>
            </a:xfrm>
            <a:custGeom>
              <a:avLst/>
              <a:gdLst>
                <a:gd name="connsiteX0" fmla="*/ 2789 w 719033"/>
                <a:gd name="connsiteY0" fmla="*/ 1403 h 160356"/>
                <a:gd name="connsiteX1" fmla="*/ 180589 w 719033"/>
                <a:gd name="connsiteY1" fmla="*/ 45853 h 160356"/>
                <a:gd name="connsiteX2" fmla="*/ 329814 w 719033"/>
                <a:gd name="connsiteY2" fmla="*/ 128403 h 160356"/>
                <a:gd name="connsiteX3" fmla="*/ 467927 w 719033"/>
                <a:gd name="connsiteY3" fmla="*/ 156978 h 160356"/>
                <a:gd name="connsiteX4" fmla="*/ 717164 w 719033"/>
                <a:gd name="connsiteY4" fmla="*/ 56966 h 160356"/>
                <a:gd name="connsiteX5" fmla="*/ 574289 w 719033"/>
                <a:gd name="connsiteY5" fmla="*/ 142691 h 160356"/>
                <a:gd name="connsiteX6" fmla="*/ 431414 w 719033"/>
                <a:gd name="connsiteY6" fmla="*/ 139516 h 160356"/>
                <a:gd name="connsiteX7" fmla="*/ 329814 w 719033"/>
                <a:gd name="connsiteY7" fmla="*/ 96653 h 160356"/>
                <a:gd name="connsiteX8" fmla="*/ 2789 w 719033"/>
                <a:gd name="connsiteY8" fmla="*/ 1403 h 16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9033" h="160356">
                  <a:moveTo>
                    <a:pt x="2789" y="1403"/>
                  </a:moveTo>
                  <a:cubicBezTo>
                    <a:pt x="-22082" y="-7064"/>
                    <a:pt x="126085" y="24686"/>
                    <a:pt x="180589" y="45853"/>
                  </a:cubicBezTo>
                  <a:cubicBezTo>
                    <a:pt x="235093" y="67020"/>
                    <a:pt x="281924" y="109882"/>
                    <a:pt x="329814" y="128403"/>
                  </a:cubicBezTo>
                  <a:cubicBezTo>
                    <a:pt x="377704" y="146924"/>
                    <a:pt x="403369" y="168884"/>
                    <a:pt x="467927" y="156978"/>
                  </a:cubicBezTo>
                  <a:cubicBezTo>
                    <a:pt x="532485" y="145072"/>
                    <a:pt x="699437" y="59347"/>
                    <a:pt x="717164" y="56966"/>
                  </a:cubicBezTo>
                  <a:cubicBezTo>
                    <a:pt x="734891" y="54585"/>
                    <a:pt x="621914" y="128933"/>
                    <a:pt x="574289" y="142691"/>
                  </a:cubicBezTo>
                  <a:cubicBezTo>
                    <a:pt x="526664" y="156449"/>
                    <a:pt x="472160" y="147189"/>
                    <a:pt x="431414" y="139516"/>
                  </a:cubicBezTo>
                  <a:cubicBezTo>
                    <a:pt x="390668" y="131843"/>
                    <a:pt x="399399" y="118349"/>
                    <a:pt x="329814" y="96653"/>
                  </a:cubicBezTo>
                  <a:cubicBezTo>
                    <a:pt x="260229" y="74957"/>
                    <a:pt x="27660" y="9870"/>
                    <a:pt x="2789" y="14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8" name="フリーフォーム: 図形 1857">
              <a:extLst>
                <a:ext uri="{FF2B5EF4-FFF2-40B4-BE49-F238E27FC236}">
                  <a16:creationId xmlns:a16="http://schemas.microsoft.com/office/drawing/2014/main" id="{43A32039-8D8A-4ACC-8ACE-A438B6B58F1A}"/>
                </a:ext>
              </a:extLst>
            </p:cNvPr>
            <p:cNvSpPr/>
            <p:nvPr/>
          </p:nvSpPr>
          <p:spPr>
            <a:xfrm>
              <a:off x="4362225" y="8413745"/>
              <a:ext cx="162339" cy="277168"/>
            </a:xfrm>
            <a:custGeom>
              <a:avLst/>
              <a:gdLst>
                <a:gd name="connsiteX0" fmla="*/ 162150 w 162339"/>
                <a:gd name="connsiteY0" fmla="*/ 5 h 277168"/>
                <a:gd name="connsiteX1" fmla="*/ 38325 w 162339"/>
                <a:gd name="connsiteY1" fmla="*/ 128593 h 277168"/>
                <a:gd name="connsiteX2" fmla="*/ 28800 w 162339"/>
                <a:gd name="connsiteY2" fmla="*/ 276230 h 277168"/>
                <a:gd name="connsiteX3" fmla="*/ 27213 w 162339"/>
                <a:gd name="connsiteY3" fmla="*/ 188918 h 277168"/>
                <a:gd name="connsiteX4" fmla="*/ 6575 w 162339"/>
                <a:gd name="connsiteY4" fmla="*/ 133355 h 277168"/>
                <a:gd name="connsiteX5" fmla="*/ 162150 w 162339"/>
                <a:gd name="connsiteY5" fmla="*/ 5 h 27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339" h="277168">
                  <a:moveTo>
                    <a:pt x="162150" y="5"/>
                  </a:moveTo>
                  <a:cubicBezTo>
                    <a:pt x="167442" y="-789"/>
                    <a:pt x="60550" y="82556"/>
                    <a:pt x="38325" y="128593"/>
                  </a:cubicBezTo>
                  <a:cubicBezTo>
                    <a:pt x="16100" y="174630"/>
                    <a:pt x="30652" y="266176"/>
                    <a:pt x="28800" y="276230"/>
                  </a:cubicBezTo>
                  <a:cubicBezTo>
                    <a:pt x="26948" y="286284"/>
                    <a:pt x="30917" y="212731"/>
                    <a:pt x="27213" y="188918"/>
                  </a:cubicBezTo>
                  <a:cubicBezTo>
                    <a:pt x="23509" y="165106"/>
                    <a:pt x="-15121" y="161401"/>
                    <a:pt x="6575" y="133355"/>
                  </a:cubicBezTo>
                  <a:cubicBezTo>
                    <a:pt x="28271" y="105309"/>
                    <a:pt x="156858" y="799"/>
                    <a:pt x="162150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9" name="フリーフォーム: 図形 1858">
              <a:extLst>
                <a:ext uri="{FF2B5EF4-FFF2-40B4-BE49-F238E27FC236}">
                  <a16:creationId xmlns:a16="http://schemas.microsoft.com/office/drawing/2014/main" id="{F9D475FA-F0B5-4622-912D-7B70CFB7DAF1}"/>
                </a:ext>
              </a:extLst>
            </p:cNvPr>
            <p:cNvSpPr/>
            <p:nvPr/>
          </p:nvSpPr>
          <p:spPr>
            <a:xfrm>
              <a:off x="4811627" y="7964465"/>
              <a:ext cx="65262" cy="412798"/>
            </a:xfrm>
            <a:custGeom>
              <a:avLst/>
              <a:gdLst>
                <a:gd name="connsiteX0" fmla="*/ 86 w 65262"/>
                <a:gd name="connsiteY0" fmla="*/ 23 h 412798"/>
                <a:gd name="connsiteX1" fmla="*/ 57236 w 65262"/>
                <a:gd name="connsiteY1" fmla="*/ 190523 h 412798"/>
                <a:gd name="connsiteX2" fmla="*/ 61998 w 65262"/>
                <a:gd name="connsiteY2" fmla="*/ 247673 h 412798"/>
                <a:gd name="connsiteX3" fmla="*/ 30248 w 65262"/>
                <a:gd name="connsiteY3" fmla="*/ 412773 h 412798"/>
                <a:gd name="connsiteX4" fmla="*/ 47711 w 65262"/>
                <a:gd name="connsiteY4" fmla="*/ 234973 h 412798"/>
                <a:gd name="connsiteX5" fmla="*/ 44536 w 65262"/>
                <a:gd name="connsiteY5" fmla="*/ 177823 h 412798"/>
                <a:gd name="connsiteX6" fmla="*/ 86 w 65262"/>
                <a:gd name="connsiteY6" fmla="*/ 23 h 41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262" h="412798">
                  <a:moveTo>
                    <a:pt x="86" y="23"/>
                  </a:moveTo>
                  <a:cubicBezTo>
                    <a:pt x="2203" y="2140"/>
                    <a:pt x="46917" y="149248"/>
                    <a:pt x="57236" y="190523"/>
                  </a:cubicBezTo>
                  <a:cubicBezTo>
                    <a:pt x="67555" y="231798"/>
                    <a:pt x="66496" y="210631"/>
                    <a:pt x="61998" y="247673"/>
                  </a:cubicBezTo>
                  <a:cubicBezTo>
                    <a:pt x="57500" y="284715"/>
                    <a:pt x="32629" y="414890"/>
                    <a:pt x="30248" y="412773"/>
                  </a:cubicBezTo>
                  <a:cubicBezTo>
                    <a:pt x="27867" y="410656"/>
                    <a:pt x="45330" y="274131"/>
                    <a:pt x="47711" y="234973"/>
                  </a:cubicBezTo>
                  <a:cubicBezTo>
                    <a:pt x="50092" y="195815"/>
                    <a:pt x="53532" y="213277"/>
                    <a:pt x="44536" y="177823"/>
                  </a:cubicBezTo>
                  <a:cubicBezTo>
                    <a:pt x="35540" y="142369"/>
                    <a:pt x="-2031" y="-2094"/>
                    <a:pt x="86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1" name="フリーフォーム: 図形 1860">
              <a:extLst>
                <a:ext uri="{FF2B5EF4-FFF2-40B4-BE49-F238E27FC236}">
                  <a16:creationId xmlns:a16="http://schemas.microsoft.com/office/drawing/2014/main" id="{938DBBCE-0546-44CB-826A-F2BCC0D0EEC4}"/>
                </a:ext>
              </a:extLst>
            </p:cNvPr>
            <p:cNvSpPr/>
            <p:nvPr/>
          </p:nvSpPr>
          <p:spPr>
            <a:xfrm>
              <a:off x="4640105" y="8158533"/>
              <a:ext cx="223878" cy="123519"/>
            </a:xfrm>
            <a:custGeom>
              <a:avLst/>
              <a:gdLst>
                <a:gd name="connsiteX0" fmla="*/ 158 w 223878"/>
                <a:gd name="connsiteY0" fmla="*/ 123455 h 123519"/>
                <a:gd name="connsiteX1" fmla="*/ 114458 w 223878"/>
                <a:gd name="connsiteY1" fmla="*/ 31380 h 123519"/>
                <a:gd name="connsiteX2" fmla="*/ 177958 w 223878"/>
                <a:gd name="connsiteY2" fmla="*/ 29792 h 123519"/>
                <a:gd name="connsiteX3" fmla="*/ 220820 w 223878"/>
                <a:gd name="connsiteY3" fmla="*/ 1217 h 123519"/>
                <a:gd name="connsiteX4" fmla="*/ 92233 w 223878"/>
                <a:gd name="connsiteY4" fmla="*/ 15505 h 123519"/>
                <a:gd name="connsiteX5" fmla="*/ 158 w 223878"/>
                <a:gd name="connsiteY5" fmla="*/ 123455 h 12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878" h="123519">
                  <a:moveTo>
                    <a:pt x="158" y="123455"/>
                  </a:moveTo>
                  <a:cubicBezTo>
                    <a:pt x="3862" y="126101"/>
                    <a:pt x="84825" y="46990"/>
                    <a:pt x="114458" y="31380"/>
                  </a:cubicBezTo>
                  <a:cubicBezTo>
                    <a:pt x="144091" y="15769"/>
                    <a:pt x="160231" y="34819"/>
                    <a:pt x="177958" y="29792"/>
                  </a:cubicBezTo>
                  <a:cubicBezTo>
                    <a:pt x="195685" y="24765"/>
                    <a:pt x="235108" y="3598"/>
                    <a:pt x="220820" y="1217"/>
                  </a:cubicBezTo>
                  <a:cubicBezTo>
                    <a:pt x="206533" y="-1164"/>
                    <a:pt x="125835" y="-1693"/>
                    <a:pt x="92233" y="15505"/>
                  </a:cubicBezTo>
                  <a:cubicBezTo>
                    <a:pt x="58631" y="32703"/>
                    <a:pt x="-3546" y="120809"/>
                    <a:pt x="158" y="1234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2" name="フリーフォーム: 図形 1861">
              <a:extLst>
                <a:ext uri="{FF2B5EF4-FFF2-40B4-BE49-F238E27FC236}">
                  <a16:creationId xmlns:a16="http://schemas.microsoft.com/office/drawing/2014/main" id="{5AFFC79E-5C9F-45C9-9364-F6FA077AEDDC}"/>
                </a:ext>
              </a:extLst>
            </p:cNvPr>
            <p:cNvSpPr/>
            <p:nvPr/>
          </p:nvSpPr>
          <p:spPr>
            <a:xfrm>
              <a:off x="4687327" y="8094248"/>
              <a:ext cx="175271" cy="108693"/>
            </a:xfrm>
            <a:custGeom>
              <a:avLst/>
              <a:gdLst>
                <a:gd name="connsiteX0" fmla="*/ 561 w 175271"/>
                <a:gd name="connsiteY0" fmla="*/ 108365 h 108693"/>
                <a:gd name="connsiteX1" fmla="*/ 78348 w 175271"/>
                <a:gd name="connsiteY1" fmla="*/ 33752 h 108693"/>
                <a:gd name="connsiteX2" fmla="*/ 132323 w 175271"/>
                <a:gd name="connsiteY2" fmla="*/ 27402 h 108693"/>
                <a:gd name="connsiteX3" fmla="*/ 175186 w 175271"/>
                <a:gd name="connsiteY3" fmla="*/ 67090 h 108693"/>
                <a:gd name="connsiteX4" fmla="*/ 121211 w 175271"/>
                <a:gd name="connsiteY4" fmla="*/ 415 h 108693"/>
                <a:gd name="connsiteX5" fmla="*/ 561 w 175271"/>
                <a:gd name="connsiteY5" fmla="*/ 108365 h 10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71" h="108693">
                  <a:moveTo>
                    <a:pt x="561" y="108365"/>
                  </a:moveTo>
                  <a:cubicBezTo>
                    <a:pt x="-6583" y="113921"/>
                    <a:pt x="56388" y="47246"/>
                    <a:pt x="78348" y="33752"/>
                  </a:cubicBezTo>
                  <a:cubicBezTo>
                    <a:pt x="100308" y="20258"/>
                    <a:pt x="116183" y="21846"/>
                    <a:pt x="132323" y="27402"/>
                  </a:cubicBezTo>
                  <a:cubicBezTo>
                    <a:pt x="148463" y="32958"/>
                    <a:pt x="177038" y="71588"/>
                    <a:pt x="175186" y="67090"/>
                  </a:cubicBezTo>
                  <a:cubicBezTo>
                    <a:pt x="173334" y="62592"/>
                    <a:pt x="149786" y="-5935"/>
                    <a:pt x="121211" y="415"/>
                  </a:cubicBezTo>
                  <a:cubicBezTo>
                    <a:pt x="92636" y="6765"/>
                    <a:pt x="7705" y="102809"/>
                    <a:pt x="561" y="108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3" name="フリーフォーム: 図形 1862">
              <a:extLst>
                <a:ext uri="{FF2B5EF4-FFF2-40B4-BE49-F238E27FC236}">
                  <a16:creationId xmlns:a16="http://schemas.microsoft.com/office/drawing/2014/main" id="{B108B9D5-45C5-433A-8364-1BEA6C11A6CB}"/>
                </a:ext>
              </a:extLst>
            </p:cNvPr>
            <p:cNvSpPr/>
            <p:nvPr/>
          </p:nvSpPr>
          <p:spPr>
            <a:xfrm>
              <a:off x="4824413" y="8247063"/>
              <a:ext cx="6837" cy="133457"/>
            </a:xfrm>
            <a:custGeom>
              <a:avLst/>
              <a:gdLst>
                <a:gd name="connsiteX0" fmla="*/ 0 w 6837"/>
                <a:gd name="connsiteY0" fmla="*/ 0 h 133457"/>
                <a:gd name="connsiteX1" fmla="*/ 6350 w 6837"/>
                <a:gd name="connsiteY1" fmla="*/ 133350 h 133457"/>
                <a:gd name="connsiteX2" fmla="*/ 0 w 6837"/>
                <a:gd name="connsiteY2" fmla="*/ 0 h 13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37" h="133457">
                  <a:moveTo>
                    <a:pt x="0" y="0"/>
                  </a:moveTo>
                  <a:cubicBezTo>
                    <a:pt x="0" y="0"/>
                    <a:pt x="3704" y="128852"/>
                    <a:pt x="6350" y="133350"/>
                  </a:cubicBezTo>
                  <a:cubicBezTo>
                    <a:pt x="8996" y="137848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4" name="フリーフォーム: 図形 1863">
              <a:extLst>
                <a:ext uri="{FF2B5EF4-FFF2-40B4-BE49-F238E27FC236}">
                  <a16:creationId xmlns:a16="http://schemas.microsoft.com/office/drawing/2014/main" id="{645C76CE-C630-4030-8B1A-0A305DE2DC95}"/>
                </a:ext>
              </a:extLst>
            </p:cNvPr>
            <p:cNvSpPr/>
            <p:nvPr/>
          </p:nvSpPr>
          <p:spPr>
            <a:xfrm>
              <a:off x="4781145" y="8328025"/>
              <a:ext cx="48031" cy="219488"/>
            </a:xfrm>
            <a:custGeom>
              <a:avLst/>
              <a:gdLst>
                <a:gd name="connsiteX0" fmla="*/ 1993 w 48031"/>
                <a:gd name="connsiteY0" fmla="*/ 0 h 219488"/>
                <a:gd name="connsiteX1" fmla="*/ 48030 w 48031"/>
                <a:gd name="connsiteY1" fmla="*/ 98425 h 219488"/>
                <a:gd name="connsiteX2" fmla="*/ 405 w 48031"/>
                <a:gd name="connsiteY2" fmla="*/ 219075 h 219488"/>
                <a:gd name="connsiteX3" fmla="*/ 25805 w 48031"/>
                <a:gd name="connsiteY3" fmla="*/ 136525 h 219488"/>
                <a:gd name="connsiteX4" fmla="*/ 38505 w 48031"/>
                <a:gd name="connsiteY4" fmla="*/ 96838 h 219488"/>
                <a:gd name="connsiteX5" fmla="*/ 1993 w 48031"/>
                <a:gd name="connsiteY5" fmla="*/ 0 h 21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031" h="219488">
                  <a:moveTo>
                    <a:pt x="1993" y="0"/>
                  </a:moveTo>
                  <a:cubicBezTo>
                    <a:pt x="3580" y="264"/>
                    <a:pt x="48295" y="61913"/>
                    <a:pt x="48030" y="98425"/>
                  </a:cubicBezTo>
                  <a:cubicBezTo>
                    <a:pt x="47765" y="134938"/>
                    <a:pt x="4109" y="212725"/>
                    <a:pt x="405" y="219075"/>
                  </a:cubicBezTo>
                  <a:cubicBezTo>
                    <a:pt x="-3299" y="225425"/>
                    <a:pt x="19455" y="156898"/>
                    <a:pt x="25805" y="136525"/>
                  </a:cubicBezTo>
                  <a:cubicBezTo>
                    <a:pt x="32155" y="116152"/>
                    <a:pt x="41415" y="115094"/>
                    <a:pt x="38505" y="96838"/>
                  </a:cubicBezTo>
                  <a:cubicBezTo>
                    <a:pt x="35595" y="78582"/>
                    <a:pt x="406" y="-264"/>
                    <a:pt x="199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5" name="フリーフォーム: 図形 1864">
              <a:extLst>
                <a:ext uri="{FF2B5EF4-FFF2-40B4-BE49-F238E27FC236}">
                  <a16:creationId xmlns:a16="http://schemas.microsoft.com/office/drawing/2014/main" id="{067979F5-BABA-4B7E-B80A-7763E25778B3}"/>
                </a:ext>
              </a:extLst>
            </p:cNvPr>
            <p:cNvSpPr/>
            <p:nvPr/>
          </p:nvSpPr>
          <p:spPr>
            <a:xfrm>
              <a:off x="4751255" y="8427864"/>
              <a:ext cx="30482" cy="211792"/>
            </a:xfrm>
            <a:custGeom>
              <a:avLst/>
              <a:gdLst>
                <a:gd name="connsiteX0" fmla="*/ 133 w 30482"/>
                <a:gd name="connsiteY0" fmla="*/ 174 h 211792"/>
                <a:gd name="connsiteX1" fmla="*/ 19183 w 30482"/>
                <a:gd name="connsiteY1" fmla="*/ 125586 h 211792"/>
                <a:gd name="connsiteX2" fmla="*/ 17595 w 30482"/>
                <a:gd name="connsiteY2" fmla="*/ 168449 h 211792"/>
                <a:gd name="connsiteX3" fmla="*/ 17595 w 30482"/>
                <a:gd name="connsiteY3" fmla="*/ 209724 h 211792"/>
                <a:gd name="connsiteX4" fmla="*/ 30295 w 30482"/>
                <a:gd name="connsiteY4" fmla="*/ 100186 h 211792"/>
                <a:gd name="connsiteX5" fmla="*/ 133 w 30482"/>
                <a:gd name="connsiteY5" fmla="*/ 174 h 211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2" h="211792">
                  <a:moveTo>
                    <a:pt x="133" y="174"/>
                  </a:moveTo>
                  <a:cubicBezTo>
                    <a:pt x="-1719" y="4407"/>
                    <a:pt x="16273" y="97540"/>
                    <a:pt x="19183" y="125586"/>
                  </a:cubicBezTo>
                  <a:cubicBezTo>
                    <a:pt x="22093" y="153632"/>
                    <a:pt x="17860" y="154426"/>
                    <a:pt x="17595" y="168449"/>
                  </a:cubicBezTo>
                  <a:cubicBezTo>
                    <a:pt x="17330" y="182472"/>
                    <a:pt x="15478" y="221101"/>
                    <a:pt x="17595" y="209724"/>
                  </a:cubicBezTo>
                  <a:cubicBezTo>
                    <a:pt x="19712" y="198347"/>
                    <a:pt x="32147" y="130348"/>
                    <a:pt x="30295" y="100186"/>
                  </a:cubicBezTo>
                  <a:cubicBezTo>
                    <a:pt x="28443" y="70024"/>
                    <a:pt x="1985" y="-4059"/>
                    <a:pt x="133" y="1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6" name="フリーフォーム: 図形 1865">
              <a:extLst>
                <a:ext uri="{FF2B5EF4-FFF2-40B4-BE49-F238E27FC236}">
                  <a16:creationId xmlns:a16="http://schemas.microsoft.com/office/drawing/2014/main" id="{77970E3B-098A-43E4-A937-99C58130D2A4}"/>
                </a:ext>
              </a:extLst>
            </p:cNvPr>
            <p:cNvSpPr/>
            <p:nvPr/>
          </p:nvSpPr>
          <p:spPr>
            <a:xfrm>
              <a:off x="4729163" y="8448255"/>
              <a:ext cx="12806" cy="274063"/>
            </a:xfrm>
            <a:custGeom>
              <a:avLst/>
              <a:gdLst>
                <a:gd name="connsiteX0" fmla="*/ 12700 w 12806"/>
                <a:gd name="connsiteY0" fmla="*/ 420 h 274063"/>
                <a:gd name="connsiteX1" fmla="*/ 0 w 12806"/>
                <a:gd name="connsiteY1" fmla="*/ 171870 h 274063"/>
                <a:gd name="connsiteX2" fmla="*/ 12700 w 12806"/>
                <a:gd name="connsiteY2" fmla="*/ 273470 h 274063"/>
                <a:gd name="connsiteX3" fmla="*/ 6350 w 12806"/>
                <a:gd name="connsiteY3" fmla="*/ 127420 h 274063"/>
                <a:gd name="connsiteX4" fmla="*/ 12700 w 12806"/>
                <a:gd name="connsiteY4" fmla="*/ 420 h 27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06" h="274063">
                  <a:moveTo>
                    <a:pt x="12700" y="420"/>
                  </a:moveTo>
                  <a:cubicBezTo>
                    <a:pt x="11642" y="7828"/>
                    <a:pt x="0" y="126362"/>
                    <a:pt x="0" y="171870"/>
                  </a:cubicBezTo>
                  <a:cubicBezTo>
                    <a:pt x="0" y="217378"/>
                    <a:pt x="11642" y="280878"/>
                    <a:pt x="12700" y="273470"/>
                  </a:cubicBezTo>
                  <a:cubicBezTo>
                    <a:pt x="13758" y="266062"/>
                    <a:pt x="6615" y="169489"/>
                    <a:pt x="6350" y="127420"/>
                  </a:cubicBezTo>
                  <a:cubicBezTo>
                    <a:pt x="6085" y="85351"/>
                    <a:pt x="13758" y="-6988"/>
                    <a:pt x="12700" y="4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7" name="フリーフォーム: 図形 1866">
              <a:extLst>
                <a:ext uri="{FF2B5EF4-FFF2-40B4-BE49-F238E27FC236}">
                  <a16:creationId xmlns:a16="http://schemas.microsoft.com/office/drawing/2014/main" id="{81A9103E-A026-4D48-96F1-554AA4510E94}"/>
                </a:ext>
              </a:extLst>
            </p:cNvPr>
            <p:cNvSpPr/>
            <p:nvPr/>
          </p:nvSpPr>
          <p:spPr>
            <a:xfrm>
              <a:off x="4658832" y="8408544"/>
              <a:ext cx="72133" cy="305298"/>
            </a:xfrm>
            <a:custGeom>
              <a:avLst/>
              <a:gdLst>
                <a:gd name="connsiteX0" fmla="*/ 71918 w 72133"/>
                <a:gd name="connsiteY0" fmla="*/ 444 h 305298"/>
                <a:gd name="connsiteX1" fmla="*/ 22706 w 72133"/>
                <a:gd name="connsiteY1" fmla="*/ 97281 h 305298"/>
                <a:gd name="connsiteX2" fmla="*/ 25881 w 72133"/>
                <a:gd name="connsiteY2" fmla="*/ 173481 h 305298"/>
                <a:gd name="connsiteX3" fmla="*/ 46518 w 72133"/>
                <a:gd name="connsiteY3" fmla="*/ 251269 h 305298"/>
                <a:gd name="connsiteX4" fmla="*/ 63981 w 72133"/>
                <a:gd name="connsiteY4" fmla="*/ 305244 h 305298"/>
                <a:gd name="connsiteX5" fmla="*/ 41756 w 72133"/>
                <a:gd name="connsiteY5" fmla="*/ 241744 h 305298"/>
                <a:gd name="connsiteX6" fmla="*/ 481 w 72133"/>
                <a:gd name="connsiteY6" fmla="*/ 138556 h 305298"/>
                <a:gd name="connsiteX7" fmla="*/ 71918 w 72133"/>
                <a:gd name="connsiteY7" fmla="*/ 444 h 305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133" h="305298">
                  <a:moveTo>
                    <a:pt x="71918" y="444"/>
                  </a:moveTo>
                  <a:cubicBezTo>
                    <a:pt x="75622" y="-6435"/>
                    <a:pt x="30379" y="68442"/>
                    <a:pt x="22706" y="97281"/>
                  </a:cubicBezTo>
                  <a:cubicBezTo>
                    <a:pt x="15033" y="126121"/>
                    <a:pt x="21912" y="147816"/>
                    <a:pt x="25881" y="173481"/>
                  </a:cubicBezTo>
                  <a:cubicBezTo>
                    <a:pt x="29850" y="199146"/>
                    <a:pt x="40168" y="229309"/>
                    <a:pt x="46518" y="251269"/>
                  </a:cubicBezTo>
                  <a:cubicBezTo>
                    <a:pt x="52868" y="273230"/>
                    <a:pt x="64775" y="306832"/>
                    <a:pt x="63981" y="305244"/>
                  </a:cubicBezTo>
                  <a:cubicBezTo>
                    <a:pt x="63187" y="303657"/>
                    <a:pt x="52339" y="269525"/>
                    <a:pt x="41756" y="241744"/>
                  </a:cubicBezTo>
                  <a:cubicBezTo>
                    <a:pt x="31173" y="213963"/>
                    <a:pt x="-4546" y="179302"/>
                    <a:pt x="481" y="138556"/>
                  </a:cubicBezTo>
                  <a:cubicBezTo>
                    <a:pt x="5508" y="97810"/>
                    <a:pt x="68214" y="7323"/>
                    <a:pt x="71918" y="4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8" name="フリーフォーム: 図形 1867">
              <a:extLst>
                <a:ext uri="{FF2B5EF4-FFF2-40B4-BE49-F238E27FC236}">
                  <a16:creationId xmlns:a16="http://schemas.microsoft.com/office/drawing/2014/main" id="{3204F390-F4D6-4EAF-96BC-BB31AA390884}"/>
                </a:ext>
              </a:extLst>
            </p:cNvPr>
            <p:cNvSpPr/>
            <p:nvPr/>
          </p:nvSpPr>
          <p:spPr>
            <a:xfrm>
              <a:off x="4578327" y="8383541"/>
              <a:ext cx="103478" cy="458893"/>
            </a:xfrm>
            <a:custGeom>
              <a:avLst/>
              <a:gdLst>
                <a:gd name="connsiteX0" fmla="*/ 11136 w 103478"/>
                <a:gd name="connsiteY0" fmla="*/ 1634 h 458893"/>
                <a:gd name="connsiteX1" fmla="*/ 23 w 103478"/>
                <a:gd name="connsiteY1" fmla="*/ 117522 h 458893"/>
                <a:gd name="connsiteX2" fmla="*/ 11136 w 103478"/>
                <a:gd name="connsiteY2" fmla="*/ 247697 h 458893"/>
                <a:gd name="connsiteX3" fmla="*/ 73048 w 103478"/>
                <a:gd name="connsiteY3" fmla="*/ 427084 h 458893"/>
                <a:gd name="connsiteX4" fmla="*/ 103211 w 103478"/>
                <a:gd name="connsiteY4" fmla="*/ 452484 h 458893"/>
                <a:gd name="connsiteX5" fmla="*/ 57173 w 103478"/>
                <a:gd name="connsiteY5" fmla="*/ 354059 h 458893"/>
                <a:gd name="connsiteX6" fmla="*/ 12723 w 103478"/>
                <a:gd name="connsiteY6" fmla="*/ 206422 h 458893"/>
                <a:gd name="connsiteX7" fmla="*/ 11136 w 103478"/>
                <a:gd name="connsiteY7" fmla="*/ 1634 h 45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478" h="458893">
                  <a:moveTo>
                    <a:pt x="11136" y="1634"/>
                  </a:moveTo>
                  <a:cubicBezTo>
                    <a:pt x="9019" y="-13183"/>
                    <a:pt x="23" y="76512"/>
                    <a:pt x="23" y="117522"/>
                  </a:cubicBezTo>
                  <a:cubicBezTo>
                    <a:pt x="23" y="158532"/>
                    <a:pt x="-1035" y="196103"/>
                    <a:pt x="11136" y="247697"/>
                  </a:cubicBezTo>
                  <a:cubicBezTo>
                    <a:pt x="23307" y="299291"/>
                    <a:pt x="57702" y="392953"/>
                    <a:pt x="73048" y="427084"/>
                  </a:cubicBezTo>
                  <a:cubicBezTo>
                    <a:pt x="88394" y="461215"/>
                    <a:pt x="105857" y="464655"/>
                    <a:pt x="103211" y="452484"/>
                  </a:cubicBezTo>
                  <a:cubicBezTo>
                    <a:pt x="100565" y="440313"/>
                    <a:pt x="72254" y="395069"/>
                    <a:pt x="57173" y="354059"/>
                  </a:cubicBezTo>
                  <a:cubicBezTo>
                    <a:pt x="42092" y="313049"/>
                    <a:pt x="20660" y="261720"/>
                    <a:pt x="12723" y="206422"/>
                  </a:cubicBezTo>
                  <a:cubicBezTo>
                    <a:pt x="4786" y="151124"/>
                    <a:pt x="13253" y="16451"/>
                    <a:pt x="11136" y="1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9" name="フリーフォーム: 図形 1868">
              <a:extLst>
                <a:ext uri="{FF2B5EF4-FFF2-40B4-BE49-F238E27FC236}">
                  <a16:creationId xmlns:a16="http://schemas.microsoft.com/office/drawing/2014/main" id="{C45B9274-4727-4C00-97E9-EEE27744F5B7}"/>
                </a:ext>
              </a:extLst>
            </p:cNvPr>
            <p:cNvSpPr/>
            <p:nvPr/>
          </p:nvSpPr>
          <p:spPr>
            <a:xfrm>
              <a:off x="4660226" y="8578556"/>
              <a:ext cx="89116" cy="216252"/>
            </a:xfrm>
            <a:custGeom>
              <a:avLst/>
              <a:gdLst>
                <a:gd name="connsiteX0" fmla="*/ 674 w 89116"/>
                <a:gd name="connsiteY0" fmla="*/ 294 h 216252"/>
                <a:gd name="connsiteX1" fmla="*/ 45124 w 89116"/>
                <a:gd name="connsiteY1" fmla="*/ 144757 h 216252"/>
                <a:gd name="connsiteX2" fmla="*/ 21312 w 89116"/>
                <a:gd name="connsiteY2" fmla="*/ 216194 h 216252"/>
                <a:gd name="connsiteX3" fmla="*/ 67349 w 89116"/>
                <a:gd name="connsiteY3" fmla="*/ 157457 h 216252"/>
                <a:gd name="connsiteX4" fmla="*/ 86399 w 89116"/>
                <a:gd name="connsiteY4" fmla="*/ 186032 h 216252"/>
                <a:gd name="connsiteX5" fmla="*/ 674 w 89116"/>
                <a:gd name="connsiteY5" fmla="*/ 294 h 216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16" h="216252">
                  <a:moveTo>
                    <a:pt x="674" y="294"/>
                  </a:moveTo>
                  <a:cubicBezTo>
                    <a:pt x="-6205" y="-6585"/>
                    <a:pt x="41684" y="108774"/>
                    <a:pt x="45124" y="144757"/>
                  </a:cubicBezTo>
                  <a:cubicBezTo>
                    <a:pt x="48564" y="180740"/>
                    <a:pt x="17608" y="214077"/>
                    <a:pt x="21312" y="216194"/>
                  </a:cubicBezTo>
                  <a:cubicBezTo>
                    <a:pt x="25016" y="218311"/>
                    <a:pt x="56501" y="162484"/>
                    <a:pt x="67349" y="157457"/>
                  </a:cubicBezTo>
                  <a:cubicBezTo>
                    <a:pt x="78197" y="152430"/>
                    <a:pt x="95924" y="207463"/>
                    <a:pt x="86399" y="186032"/>
                  </a:cubicBezTo>
                  <a:cubicBezTo>
                    <a:pt x="76874" y="164601"/>
                    <a:pt x="7553" y="7173"/>
                    <a:pt x="674" y="2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0" name="フリーフォーム: 図形 1869">
              <a:extLst>
                <a:ext uri="{FF2B5EF4-FFF2-40B4-BE49-F238E27FC236}">
                  <a16:creationId xmlns:a16="http://schemas.microsoft.com/office/drawing/2014/main" id="{CE0A5930-61D5-46F2-8F09-9AE7D0CEDDBF}"/>
                </a:ext>
              </a:extLst>
            </p:cNvPr>
            <p:cNvSpPr/>
            <p:nvPr/>
          </p:nvSpPr>
          <p:spPr>
            <a:xfrm>
              <a:off x="4268755" y="8604203"/>
              <a:ext cx="49466" cy="323705"/>
            </a:xfrm>
            <a:custGeom>
              <a:avLst/>
              <a:gdLst>
                <a:gd name="connsiteX0" fmla="*/ 49245 w 49466"/>
                <a:gd name="connsiteY0" fmla="*/ 47 h 323705"/>
                <a:gd name="connsiteX1" fmla="*/ 19083 w 49466"/>
                <a:gd name="connsiteY1" fmla="*/ 138160 h 323705"/>
                <a:gd name="connsiteX2" fmla="*/ 41308 w 49466"/>
                <a:gd name="connsiteY2" fmla="*/ 320722 h 323705"/>
                <a:gd name="connsiteX3" fmla="*/ 30195 w 49466"/>
                <a:gd name="connsiteY3" fmla="*/ 244522 h 323705"/>
                <a:gd name="connsiteX4" fmla="*/ 33 w 49466"/>
                <a:gd name="connsiteY4" fmla="*/ 152447 h 323705"/>
                <a:gd name="connsiteX5" fmla="*/ 49245 w 49466"/>
                <a:gd name="connsiteY5" fmla="*/ 47 h 32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66" h="323705">
                  <a:moveTo>
                    <a:pt x="49245" y="47"/>
                  </a:moveTo>
                  <a:cubicBezTo>
                    <a:pt x="52420" y="-2334"/>
                    <a:pt x="20406" y="84714"/>
                    <a:pt x="19083" y="138160"/>
                  </a:cubicBezTo>
                  <a:cubicBezTo>
                    <a:pt x="17760" y="191606"/>
                    <a:pt x="39456" y="302995"/>
                    <a:pt x="41308" y="320722"/>
                  </a:cubicBezTo>
                  <a:cubicBezTo>
                    <a:pt x="43160" y="338449"/>
                    <a:pt x="37074" y="272568"/>
                    <a:pt x="30195" y="244522"/>
                  </a:cubicBezTo>
                  <a:cubicBezTo>
                    <a:pt x="23316" y="216476"/>
                    <a:pt x="-1025" y="193193"/>
                    <a:pt x="33" y="152447"/>
                  </a:cubicBezTo>
                  <a:cubicBezTo>
                    <a:pt x="1091" y="111701"/>
                    <a:pt x="46070" y="2428"/>
                    <a:pt x="49245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1" name="フリーフォーム: 図形 1870">
              <a:extLst>
                <a:ext uri="{FF2B5EF4-FFF2-40B4-BE49-F238E27FC236}">
                  <a16:creationId xmlns:a16="http://schemas.microsoft.com/office/drawing/2014/main" id="{0D2E7D92-2D61-4CAB-A9A9-87AB0977D107}"/>
                </a:ext>
              </a:extLst>
            </p:cNvPr>
            <p:cNvSpPr/>
            <p:nvPr/>
          </p:nvSpPr>
          <p:spPr>
            <a:xfrm>
              <a:off x="4338564" y="8742392"/>
              <a:ext cx="247209" cy="326234"/>
            </a:xfrm>
            <a:custGeom>
              <a:avLst/>
              <a:gdLst>
                <a:gd name="connsiteX0" fmla="*/ 74 w 247209"/>
                <a:gd name="connsiteY0" fmla="*/ 1558 h 326234"/>
                <a:gd name="connsiteX1" fmla="*/ 184224 w 247209"/>
                <a:gd name="connsiteY1" fmla="*/ 198408 h 326234"/>
                <a:gd name="connsiteX2" fmla="*/ 196924 w 247209"/>
                <a:gd name="connsiteY2" fmla="*/ 325408 h 326234"/>
                <a:gd name="connsiteX3" fmla="*/ 231849 w 247209"/>
                <a:gd name="connsiteY3" fmla="*/ 249208 h 326234"/>
                <a:gd name="connsiteX4" fmla="*/ 246136 w 247209"/>
                <a:gd name="connsiteY4" fmla="*/ 169833 h 326234"/>
                <a:gd name="connsiteX5" fmla="*/ 204861 w 247209"/>
                <a:gd name="connsiteY5" fmla="*/ 246033 h 326234"/>
                <a:gd name="connsiteX6" fmla="*/ 195336 w 247209"/>
                <a:gd name="connsiteY6" fmla="*/ 163483 h 326234"/>
                <a:gd name="connsiteX7" fmla="*/ 161999 w 247209"/>
                <a:gd name="connsiteY7" fmla="*/ 109508 h 326234"/>
                <a:gd name="connsiteX8" fmla="*/ 74 w 247209"/>
                <a:gd name="connsiteY8" fmla="*/ 1558 h 326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209" h="326234">
                  <a:moveTo>
                    <a:pt x="74" y="1558"/>
                  </a:moveTo>
                  <a:cubicBezTo>
                    <a:pt x="3778" y="16375"/>
                    <a:pt x="151416" y="144433"/>
                    <a:pt x="184224" y="198408"/>
                  </a:cubicBezTo>
                  <a:cubicBezTo>
                    <a:pt x="217032" y="252383"/>
                    <a:pt x="188987" y="316941"/>
                    <a:pt x="196924" y="325408"/>
                  </a:cubicBezTo>
                  <a:cubicBezTo>
                    <a:pt x="204862" y="333875"/>
                    <a:pt x="223647" y="275137"/>
                    <a:pt x="231849" y="249208"/>
                  </a:cubicBezTo>
                  <a:cubicBezTo>
                    <a:pt x="240051" y="223279"/>
                    <a:pt x="250634" y="170362"/>
                    <a:pt x="246136" y="169833"/>
                  </a:cubicBezTo>
                  <a:cubicBezTo>
                    <a:pt x="241638" y="169304"/>
                    <a:pt x="213328" y="247091"/>
                    <a:pt x="204861" y="246033"/>
                  </a:cubicBezTo>
                  <a:cubicBezTo>
                    <a:pt x="196394" y="244975"/>
                    <a:pt x="202480" y="186237"/>
                    <a:pt x="195336" y="163483"/>
                  </a:cubicBezTo>
                  <a:cubicBezTo>
                    <a:pt x="188192" y="140729"/>
                    <a:pt x="192426" y="137289"/>
                    <a:pt x="161999" y="109508"/>
                  </a:cubicBezTo>
                  <a:cubicBezTo>
                    <a:pt x="131572" y="81727"/>
                    <a:pt x="-3630" y="-13259"/>
                    <a:pt x="74" y="15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2" name="フリーフォーム: 図形 1871">
              <a:extLst>
                <a:ext uri="{FF2B5EF4-FFF2-40B4-BE49-F238E27FC236}">
                  <a16:creationId xmlns:a16="http://schemas.microsoft.com/office/drawing/2014/main" id="{490DCA2D-DBC7-434D-B4AC-222C2C71B4D6}"/>
                </a:ext>
              </a:extLst>
            </p:cNvPr>
            <p:cNvSpPr/>
            <p:nvPr/>
          </p:nvSpPr>
          <p:spPr>
            <a:xfrm>
              <a:off x="4579424" y="8758281"/>
              <a:ext cx="109945" cy="155934"/>
            </a:xfrm>
            <a:custGeom>
              <a:avLst/>
              <a:gdLst>
                <a:gd name="connsiteX0" fmla="*/ 514 w 109945"/>
                <a:gd name="connsiteY0" fmla="*/ 1544 h 155934"/>
                <a:gd name="connsiteX1" fmla="*/ 75126 w 109945"/>
                <a:gd name="connsiteY1" fmla="*/ 130132 h 155934"/>
                <a:gd name="connsiteX2" fmla="*/ 65601 w 109945"/>
                <a:gd name="connsiteY2" fmla="*/ 152357 h 155934"/>
                <a:gd name="connsiteX3" fmla="*/ 87826 w 109945"/>
                <a:gd name="connsiteY3" fmla="*/ 80919 h 155934"/>
                <a:gd name="connsiteX4" fmla="*/ 108464 w 109945"/>
                <a:gd name="connsiteY4" fmla="*/ 77744 h 155934"/>
                <a:gd name="connsiteX5" fmla="*/ 44964 w 109945"/>
                <a:gd name="connsiteY5" fmla="*/ 58694 h 155934"/>
                <a:gd name="connsiteX6" fmla="*/ 514 w 109945"/>
                <a:gd name="connsiteY6" fmla="*/ 1544 h 15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945" h="155934">
                  <a:moveTo>
                    <a:pt x="514" y="1544"/>
                  </a:moveTo>
                  <a:cubicBezTo>
                    <a:pt x="5541" y="13450"/>
                    <a:pt x="64278" y="104997"/>
                    <a:pt x="75126" y="130132"/>
                  </a:cubicBezTo>
                  <a:cubicBezTo>
                    <a:pt x="85974" y="155267"/>
                    <a:pt x="63484" y="160559"/>
                    <a:pt x="65601" y="152357"/>
                  </a:cubicBezTo>
                  <a:cubicBezTo>
                    <a:pt x="67718" y="144155"/>
                    <a:pt x="80682" y="93355"/>
                    <a:pt x="87826" y="80919"/>
                  </a:cubicBezTo>
                  <a:cubicBezTo>
                    <a:pt x="94970" y="68483"/>
                    <a:pt x="115608" y="81448"/>
                    <a:pt x="108464" y="77744"/>
                  </a:cubicBezTo>
                  <a:cubicBezTo>
                    <a:pt x="101320" y="74040"/>
                    <a:pt x="61368" y="67161"/>
                    <a:pt x="44964" y="58694"/>
                  </a:cubicBezTo>
                  <a:cubicBezTo>
                    <a:pt x="28560" y="50227"/>
                    <a:pt x="-4513" y="-10362"/>
                    <a:pt x="514" y="15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3" name="フリーフォーム: 図形 1872">
              <a:extLst>
                <a:ext uri="{FF2B5EF4-FFF2-40B4-BE49-F238E27FC236}">
                  <a16:creationId xmlns:a16="http://schemas.microsoft.com/office/drawing/2014/main" id="{D5CAB974-4E2A-43C9-829C-E8E0C2A8765B}"/>
                </a:ext>
              </a:extLst>
            </p:cNvPr>
            <p:cNvSpPr/>
            <p:nvPr/>
          </p:nvSpPr>
          <p:spPr>
            <a:xfrm>
              <a:off x="4554383" y="8803413"/>
              <a:ext cx="87406" cy="156440"/>
            </a:xfrm>
            <a:custGeom>
              <a:avLst/>
              <a:gdLst>
                <a:gd name="connsiteX0" fmla="*/ 155 w 87406"/>
                <a:gd name="connsiteY0" fmla="*/ 862 h 156440"/>
                <a:gd name="connsiteX1" fmla="*/ 63655 w 87406"/>
                <a:gd name="connsiteY1" fmla="*/ 113575 h 156440"/>
                <a:gd name="connsiteX2" fmla="*/ 47780 w 87406"/>
                <a:gd name="connsiteY2" fmla="*/ 156437 h 156440"/>
                <a:gd name="connsiteX3" fmla="*/ 84292 w 87406"/>
                <a:gd name="connsiteY3" fmla="*/ 111987 h 156440"/>
                <a:gd name="connsiteX4" fmla="*/ 81117 w 87406"/>
                <a:gd name="connsiteY4" fmla="*/ 99287 h 156440"/>
                <a:gd name="connsiteX5" fmla="*/ 46192 w 87406"/>
                <a:gd name="connsiteY5" fmla="*/ 62775 h 156440"/>
                <a:gd name="connsiteX6" fmla="*/ 155 w 87406"/>
                <a:gd name="connsiteY6" fmla="*/ 862 h 156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406" h="156440">
                  <a:moveTo>
                    <a:pt x="155" y="862"/>
                  </a:moveTo>
                  <a:cubicBezTo>
                    <a:pt x="3065" y="9329"/>
                    <a:pt x="55718" y="87646"/>
                    <a:pt x="63655" y="113575"/>
                  </a:cubicBezTo>
                  <a:cubicBezTo>
                    <a:pt x="71592" y="139504"/>
                    <a:pt x="44341" y="156702"/>
                    <a:pt x="47780" y="156437"/>
                  </a:cubicBezTo>
                  <a:cubicBezTo>
                    <a:pt x="51219" y="156172"/>
                    <a:pt x="78736" y="121512"/>
                    <a:pt x="84292" y="111987"/>
                  </a:cubicBezTo>
                  <a:cubicBezTo>
                    <a:pt x="89848" y="102462"/>
                    <a:pt x="87467" y="107489"/>
                    <a:pt x="81117" y="99287"/>
                  </a:cubicBezTo>
                  <a:cubicBezTo>
                    <a:pt x="74767" y="91085"/>
                    <a:pt x="56246" y="76798"/>
                    <a:pt x="46192" y="62775"/>
                  </a:cubicBezTo>
                  <a:cubicBezTo>
                    <a:pt x="36138" y="48752"/>
                    <a:pt x="-2755" y="-7605"/>
                    <a:pt x="155" y="8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4" name="フリーフォーム: 図形 1873">
              <a:extLst>
                <a:ext uri="{FF2B5EF4-FFF2-40B4-BE49-F238E27FC236}">
                  <a16:creationId xmlns:a16="http://schemas.microsoft.com/office/drawing/2014/main" id="{710F39F8-6D2C-40CC-AFE2-59734FD69CA9}"/>
                </a:ext>
              </a:extLst>
            </p:cNvPr>
            <p:cNvSpPr/>
            <p:nvPr/>
          </p:nvSpPr>
          <p:spPr>
            <a:xfrm>
              <a:off x="4325491" y="8789666"/>
              <a:ext cx="140147" cy="230641"/>
            </a:xfrm>
            <a:custGeom>
              <a:avLst/>
              <a:gdLst>
                <a:gd name="connsiteX0" fmla="*/ 447 w 140147"/>
                <a:gd name="connsiteY0" fmla="*/ 322 h 230641"/>
                <a:gd name="connsiteX1" fmla="*/ 68709 w 140147"/>
                <a:gd name="connsiteY1" fmla="*/ 92397 h 230641"/>
                <a:gd name="connsiteX2" fmla="*/ 75059 w 140147"/>
                <a:gd name="connsiteY2" fmla="*/ 162247 h 230641"/>
                <a:gd name="connsiteX3" fmla="*/ 140147 w 140147"/>
                <a:gd name="connsiteY3" fmla="*/ 230509 h 230641"/>
                <a:gd name="connsiteX4" fmla="*/ 73472 w 140147"/>
                <a:gd name="connsiteY4" fmla="*/ 178122 h 230641"/>
                <a:gd name="connsiteX5" fmla="*/ 40134 w 140147"/>
                <a:gd name="connsiteY5" fmla="*/ 125734 h 230641"/>
                <a:gd name="connsiteX6" fmla="*/ 38547 w 140147"/>
                <a:gd name="connsiteY6" fmla="*/ 63822 h 230641"/>
                <a:gd name="connsiteX7" fmla="*/ 447 w 140147"/>
                <a:gd name="connsiteY7" fmla="*/ 322 h 230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147" h="230641">
                  <a:moveTo>
                    <a:pt x="447" y="322"/>
                  </a:moveTo>
                  <a:cubicBezTo>
                    <a:pt x="5474" y="5085"/>
                    <a:pt x="56274" y="65410"/>
                    <a:pt x="68709" y="92397"/>
                  </a:cubicBezTo>
                  <a:cubicBezTo>
                    <a:pt x="81144" y="119385"/>
                    <a:pt x="63153" y="139228"/>
                    <a:pt x="75059" y="162247"/>
                  </a:cubicBezTo>
                  <a:cubicBezTo>
                    <a:pt x="86965" y="185266"/>
                    <a:pt x="140411" y="227863"/>
                    <a:pt x="140147" y="230509"/>
                  </a:cubicBezTo>
                  <a:cubicBezTo>
                    <a:pt x="139883" y="233155"/>
                    <a:pt x="90141" y="195585"/>
                    <a:pt x="73472" y="178122"/>
                  </a:cubicBezTo>
                  <a:cubicBezTo>
                    <a:pt x="56803" y="160660"/>
                    <a:pt x="45955" y="144784"/>
                    <a:pt x="40134" y="125734"/>
                  </a:cubicBezTo>
                  <a:cubicBezTo>
                    <a:pt x="34313" y="106684"/>
                    <a:pt x="42780" y="82872"/>
                    <a:pt x="38547" y="63822"/>
                  </a:cubicBezTo>
                  <a:cubicBezTo>
                    <a:pt x="34314" y="44772"/>
                    <a:pt x="-4580" y="-4441"/>
                    <a:pt x="447" y="3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5" name="フリーフォーム: 図形 1874">
              <a:extLst>
                <a:ext uri="{FF2B5EF4-FFF2-40B4-BE49-F238E27FC236}">
                  <a16:creationId xmlns:a16="http://schemas.microsoft.com/office/drawing/2014/main" id="{964077E5-821C-4D9A-AEDD-2257FA4BDCCA}"/>
                </a:ext>
              </a:extLst>
            </p:cNvPr>
            <p:cNvSpPr/>
            <p:nvPr/>
          </p:nvSpPr>
          <p:spPr>
            <a:xfrm>
              <a:off x="3964884" y="7642224"/>
              <a:ext cx="642163" cy="499185"/>
            </a:xfrm>
            <a:custGeom>
              <a:avLst/>
              <a:gdLst>
                <a:gd name="connsiteX0" fmla="*/ 691 w 642163"/>
                <a:gd name="connsiteY0" fmla="*/ 1 h 499185"/>
                <a:gd name="connsiteX1" fmla="*/ 134041 w 642163"/>
                <a:gd name="connsiteY1" fmla="*/ 206376 h 499185"/>
                <a:gd name="connsiteX2" fmla="*/ 480116 w 642163"/>
                <a:gd name="connsiteY2" fmla="*/ 419101 h 499185"/>
                <a:gd name="connsiteX3" fmla="*/ 642041 w 642163"/>
                <a:gd name="connsiteY3" fmla="*/ 498476 h 499185"/>
                <a:gd name="connsiteX4" fmla="*/ 457891 w 642163"/>
                <a:gd name="connsiteY4" fmla="*/ 381001 h 499185"/>
                <a:gd name="connsiteX5" fmla="*/ 181666 w 642163"/>
                <a:gd name="connsiteY5" fmla="*/ 209551 h 499185"/>
                <a:gd name="connsiteX6" fmla="*/ 691 w 642163"/>
                <a:gd name="connsiteY6" fmla="*/ 1 h 499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2163" h="499185">
                  <a:moveTo>
                    <a:pt x="691" y="1"/>
                  </a:moveTo>
                  <a:cubicBezTo>
                    <a:pt x="-7247" y="-528"/>
                    <a:pt x="54137" y="136526"/>
                    <a:pt x="134041" y="206376"/>
                  </a:cubicBezTo>
                  <a:cubicBezTo>
                    <a:pt x="213945" y="276226"/>
                    <a:pt x="395449" y="370418"/>
                    <a:pt x="480116" y="419101"/>
                  </a:cubicBezTo>
                  <a:cubicBezTo>
                    <a:pt x="564783" y="467784"/>
                    <a:pt x="645745" y="504826"/>
                    <a:pt x="642041" y="498476"/>
                  </a:cubicBezTo>
                  <a:cubicBezTo>
                    <a:pt x="638337" y="492126"/>
                    <a:pt x="457891" y="381001"/>
                    <a:pt x="457891" y="381001"/>
                  </a:cubicBezTo>
                  <a:cubicBezTo>
                    <a:pt x="381162" y="332847"/>
                    <a:pt x="255220" y="269347"/>
                    <a:pt x="181666" y="209551"/>
                  </a:cubicBezTo>
                  <a:cubicBezTo>
                    <a:pt x="108112" y="149755"/>
                    <a:pt x="8629" y="530"/>
                    <a:pt x="691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6" name="フリーフォーム: 図形 1875">
              <a:extLst>
                <a:ext uri="{FF2B5EF4-FFF2-40B4-BE49-F238E27FC236}">
                  <a16:creationId xmlns:a16="http://schemas.microsoft.com/office/drawing/2014/main" id="{528ADF80-E248-44B4-A15E-F47BD02CA09A}"/>
                </a:ext>
              </a:extLst>
            </p:cNvPr>
            <p:cNvSpPr/>
            <p:nvPr/>
          </p:nvSpPr>
          <p:spPr>
            <a:xfrm>
              <a:off x="3227698" y="8464890"/>
              <a:ext cx="358958" cy="164764"/>
            </a:xfrm>
            <a:custGeom>
              <a:avLst/>
              <a:gdLst>
                <a:gd name="connsiteX0" fmla="*/ 219 w 358958"/>
                <a:gd name="connsiteY0" fmla="*/ 1777 h 164764"/>
                <a:gd name="connsiteX1" fmla="*/ 292319 w 358958"/>
                <a:gd name="connsiteY1" fmla="*/ 44110 h 164764"/>
                <a:gd name="connsiteX2" fmla="*/ 357935 w 358958"/>
                <a:gd name="connsiteY2" fmla="*/ 164760 h 164764"/>
                <a:gd name="connsiteX3" fmla="*/ 326185 w 358958"/>
                <a:gd name="connsiteY3" fmla="*/ 48343 h 164764"/>
                <a:gd name="connsiteX4" fmla="*/ 245752 w 358958"/>
                <a:gd name="connsiteY4" fmla="*/ 12360 h 164764"/>
                <a:gd name="connsiteX5" fmla="*/ 219 w 358958"/>
                <a:gd name="connsiteY5" fmla="*/ 1777 h 16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8958" h="164764">
                  <a:moveTo>
                    <a:pt x="219" y="1777"/>
                  </a:moveTo>
                  <a:cubicBezTo>
                    <a:pt x="7980" y="7069"/>
                    <a:pt x="232700" y="16946"/>
                    <a:pt x="292319" y="44110"/>
                  </a:cubicBezTo>
                  <a:cubicBezTo>
                    <a:pt x="351938" y="71274"/>
                    <a:pt x="352291" y="164055"/>
                    <a:pt x="357935" y="164760"/>
                  </a:cubicBezTo>
                  <a:cubicBezTo>
                    <a:pt x="363579" y="165466"/>
                    <a:pt x="344882" y="73743"/>
                    <a:pt x="326185" y="48343"/>
                  </a:cubicBezTo>
                  <a:cubicBezTo>
                    <a:pt x="307488" y="22943"/>
                    <a:pt x="299021" y="20827"/>
                    <a:pt x="245752" y="12360"/>
                  </a:cubicBezTo>
                  <a:cubicBezTo>
                    <a:pt x="192483" y="3893"/>
                    <a:pt x="-7542" y="-3515"/>
                    <a:pt x="219" y="17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7" name="フリーフォーム: 図形 1876">
              <a:extLst>
                <a:ext uri="{FF2B5EF4-FFF2-40B4-BE49-F238E27FC236}">
                  <a16:creationId xmlns:a16="http://schemas.microsoft.com/office/drawing/2014/main" id="{650FF989-C94E-44DD-AC85-8A2975165B15}"/>
                </a:ext>
              </a:extLst>
            </p:cNvPr>
            <p:cNvSpPr/>
            <p:nvPr/>
          </p:nvSpPr>
          <p:spPr>
            <a:xfrm>
              <a:off x="3219141" y="8485673"/>
              <a:ext cx="324626" cy="72641"/>
            </a:xfrm>
            <a:custGeom>
              <a:avLst/>
              <a:gdLst>
                <a:gd name="connsiteX0" fmla="*/ 309 w 324626"/>
                <a:gd name="connsiteY0" fmla="*/ 2160 h 72641"/>
                <a:gd name="connsiteX1" fmla="*/ 283942 w 324626"/>
                <a:gd name="connsiteY1" fmla="*/ 42377 h 72641"/>
                <a:gd name="connsiteX2" fmla="*/ 309342 w 324626"/>
                <a:gd name="connsiteY2" fmla="*/ 61427 h 72641"/>
                <a:gd name="connsiteX3" fmla="*/ 319926 w 324626"/>
                <a:gd name="connsiteY3" fmla="*/ 69894 h 72641"/>
                <a:gd name="connsiteX4" fmla="*/ 231026 w 324626"/>
                <a:gd name="connsiteY4" fmla="*/ 12744 h 72641"/>
                <a:gd name="connsiteX5" fmla="*/ 309 w 324626"/>
                <a:gd name="connsiteY5" fmla="*/ 2160 h 72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626" h="72641">
                  <a:moveTo>
                    <a:pt x="309" y="2160"/>
                  </a:moveTo>
                  <a:cubicBezTo>
                    <a:pt x="9128" y="7099"/>
                    <a:pt x="232437" y="32499"/>
                    <a:pt x="283942" y="42377"/>
                  </a:cubicBezTo>
                  <a:cubicBezTo>
                    <a:pt x="335447" y="52255"/>
                    <a:pt x="303345" y="56841"/>
                    <a:pt x="309342" y="61427"/>
                  </a:cubicBezTo>
                  <a:cubicBezTo>
                    <a:pt x="315339" y="66013"/>
                    <a:pt x="332979" y="78008"/>
                    <a:pt x="319926" y="69894"/>
                  </a:cubicBezTo>
                  <a:cubicBezTo>
                    <a:pt x="306873" y="61780"/>
                    <a:pt x="288529" y="24739"/>
                    <a:pt x="231026" y="12744"/>
                  </a:cubicBezTo>
                  <a:cubicBezTo>
                    <a:pt x="173523" y="749"/>
                    <a:pt x="-8510" y="-2779"/>
                    <a:pt x="309" y="2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8" name="フリーフォーム: 図形 1877">
              <a:extLst>
                <a:ext uri="{FF2B5EF4-FFF2-40B4-BE49-F238E27FC236}">
                  <a16:creationId xmlns:a16="http://schemas.microsoft.com/office/drawing/2014/main" id="{B7124C66-FB22-4041-9C61-FD7B6BA873E4}"/>
                </a:ext>
              </a:extLst>
            </p:cNvPr>
            <p:cNvSpPr/>
            <p:nvPr/>
          </p:nvSpPr>
          <p:spPr>
            <a:xfrm>
              <a:off x="3418407" y="7653220"/>
              <a:ext cx="265394" cy="405277"/>
            </a:xfrm>
            <a:custGeom>
              <a:avLst/>
              <a:gdLst>
                <a:gd name="connsiteX0" fmla="*/ 264593 w 265394"/>
                <a:gd name="connsiteY0" fmla="*/ 647 h 405277"/>
                <a:gd name="connsiteX1" fmla="*/ 59276 w 265394"/>
                <a:gd name="connsiteY1" fmla="*/ 197497 h 405277"/>
                <a:gd name="connsiteX2" fmla="*/ 10 w 265394"/>
                <a:gd name="connsiteY2" fmla="*/ 404930 h 405277"/>
                <a:gd name="connsiteX3" fmla="*/ 55043 w 265394"/>
                <a:gd name="connsiteY3" fmla="*/ 244063 h 405277"/>
                <a:gd name="connsiteX4" fmla="*/ 127010 w 265394"/>
                <a:gd name="connsiteY4" fmla="*/ 138230 h 405277"/>
                <a:gd name="connsiteX5" fmla="*/ 264593 w 265394"/>
                <a:gd name="connsiteY5" fmla="*/ 647 h 405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394" h="405277">
                  <a:moveTo>
                    <a:pt x="264593" y="647"/>
                  </a:moveTo>
                  <a:cubicBezTo>
                    <a:pt x="253304" y="10525"/>
                    <a:pt x="103373" y="130117"/>
                    <a:pt x="59276" y="197497"/>
                  </a:cubicBezTo>
                  <a:cubicBezTo>
                    <a:pt x="15179" y="264877"/>
                    <a:pt x="715" y="397169"/>
                    <a:pt x="10" y="404930"/>
                  </a:cubicBezTo>
                  <a:cubicBezTo>
                    <a:pt x="-695" y="412691"/>
                    <a:pt x="33876" y="288513"/>
                    <a:pt x="55043" y="244063"/>
                  </a:cubicBezTo>
                  <a:cubicBezTo>
                    <a:pt x="76210" y="199613"/>
                    <a:pt x="89263" y="179858"/>
                    <a:pt x="127010" y="138230"/>
                  </a:cubicBezTo>
                  <a:cubicBezTo>
                    <a:pt x="164757" y="96602"/>
                    <a:pt x="275882" y="-9231"/>
                    <a:pt x="264593" y="6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9" name="フリーフォーム: 図形 1878">
              <a:extLst>
                <a:ext uri="{FF2B5EF4-FFF2-40B4-BE49-F238E27FC236}">
                  <a16:creationId xmlns:a16="http://schemas.microsoft.com/office/drawing/2014/main" id="{DAEA1FE3-3DC1-40A4-BFED-6D4A061D5CE1}"/>
                </a:ext>
              </a:extLst>
            </p:cNvPr>
            <p:cNvSpPr/>
            <p:nvPr/>
          </p:nvSpPr>
          <p:spPr>
            <a:xfrm>
              <a:off x="3380412" y="7668267"/>
              <a:ext cx="239899" cy="493155"/>
            </a:xfrm>
            <a:custGeom>
              <a:avLst/>
              <a:gdLst>
                <a:gd name="connsiteX0" fmla="*/ 239088 w 239899"/>
                <a:gd name="connsiteY0" fmla="*/ 416 h 493155"/>
                <a:gd name="connsiteX1" fmla="*/ 23188 w 239899"/>
                <a:gd name="connsiteY1" fmla="*/ 235366 h 493155"/>
                <a:gd name="connsiteX2" fmla="*/ 4138 w 239899"/>
                <a:gd name="connsiteY2" fmla="*/ 305216 h 493155"/>
                <a:gd name="connsiteX3" fmla="*/ 6255 w 239899"/>
                <a:gd name="connsiteY3" fmla="*/ 461850 h 493155"/>
                <a:gd name="connsiteX4" fmla="*/ 10488 w 239899"/>
                <a:gd name="connsiteY4" fmla="*/ 476666 h 493155"/>
                <a:gd name="connsiteX5" fmla="*/ 31655 w 239899"/>
                <a:gd name="connsiteY5" fmla="*/ 275583 h 493155"/>
                <a:gd name="connsiteX6" fmla="*/ 93038 w 239899"/>
                <a:gd name="connsiteY6" fmla="*/ 180333 h 493155"/>
                <a:gd name="connsiteX7" fmla="*/ 239088 w 239899"/>
                <a:gd name="connsiteY7" fmla="*/ 416 h 493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899" h="493155">
                  <a:moveTo>
                    <a:pt x="239088" y="416"/>
                  </a:moveTo>
                  <a:cubicBezTo>
                    <a:pt x="227446" y="9588"/>
                    <a:pt x="62346" y="184566"/>
                    <a:pt x="23188" y="235366"/>
                  </a:cubicBezTo>
                  <a:cubicBezTo>
                    <a:pt x="-15970" y="286166"/>
                    <a:pt x="6960" y="267469"/>
                    <a:pt x="4138" y="305216"/>
                  </a:cubicBezTo>
                  <a:cubicBezTo>
                    <a:pt x="1316" y="342963"/>
                    <a:pt x="5197" y="433275"/>
                    <a:pt x="6255" y="461850"/>
                  </a:cubicBezTo>
                  <a:cubicBezTo>
                    <a:pt x="7313" y="490425"/>
                    <a:pt x="6255" y="507711"/>
                    <a:pt x="10488" y="476666"/>
                  </a:cubicBezTo>
                  <a:cubicBezTo>
                    <a:pt x="14721" y="445621"/>
                    <a:pt x="17897" y="324972"/>
                    <a:pt x="31655" y="275583"/>
                  </a:cubicBezTo>
                  <a:cubicBezTo>
                    <a:pt x="45413" y="226194"/>
                    <a:pt x="52116" y="224430"/>
                    <a:pt x="93038" y="180333"/>
                  </a:cubicBezTo>
                  <a:cubicBezTo>
                    <a:pt x="133960" y="136236"/>
                    <a:pt x="250730" y="-8756"/>
                    <a:pt x="239088" y="4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0" name="フリーフォーム: 図形 1879">
              <a:extLst>
                <a:ext uri="{FF2B5EF4-FFF2-40B4-BE49-F238E27FC236}">
                  <a16:creationId xmlns:a16="http://schemas.microsoft.com/office/drawing/2014/main" id="{A29A429E-1CF1-4724-B7BD-1BD68E96A029}"/>
                </a:ext>
              </a:extLst>
            </p:cNvPr>
            <p:cNvSpPr/>
            <p:nvPr/>
          </p:nvSpPr>
          <p:spPr>
            <a:xfrm>
              <a:off x="3252949" y="7991395"/>
              <a:ext cx="129038" cy="350656"/>
            </a:xfrm>
            <a:custGeom>
              <a:avLst/>
              <a:gdLst>
                <a:gd name="connsiteX0" fmla="*/ 127368 w 129038"/>
                <a:gd name="connsiteY0" fmla="*/ 1138 h 350656"/>
                <a:gd name="connsiteX1" fmla="*/ 82918 w 129038"/>
                <a:gd name="connsiteY1" fmla="*/ 242438 h 350656"/>
                <a:gd name="connsiteX2" fmla="*/ 49051 w 129038"/>
                <a:gd name="connsiteY2" fmla="*/ 303822 h 350656"/>
                <a:gd name="connsiteX3" fmla="*/ 368 w 129038"/>
                <a:gd name="connsiteY3" fmla="*/ 350388 h 350656"/>
                <a:gd name="connsiteX4" fmla="*/ 76568 w 129038"/>
                <a:gd name="connsiteY4" fmla="*/ 282655 h 350656"/>
                <a:gd name="connsiteX5" fmla="*/ 114668 w 129038"/>
                <a:gd name="connsiteY5" fmla="*/ 155655 h 350656"/>
                <a:gd name="connsiteX6" fmla="*/ 127368 w 129038"/>
                <a:gd name="connsiteY6" fmla="*/ 1138 h 35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038" h="350656">
                  <a:moveTo>
                    <a:pt x="127368" y="1138"/>
                  </a:moveTo>
                  <a:cubicBezTo>
                    <a:pt x="122076" y="15602"/>
                    <a:pt x="95971" y="191991"/>
                    <a:pt x="82918" y="242438"/>
                  </a:cubicBezTo>
                  <a:cubicBezTo>
                    <a:pt x="69865" y="292885"/>
                    <a:pt x="62809" y="285830"/>
                    <a:pt x="49051" y="303822"/>
                  </a:cubicBezTo>
                  <a:cubicBezTo>
                    <a:pt x="35293" y="321814"/>
                    <a:pt x="-4218" y="353916"/>
                    <a:pt x="368" y="350388"/>
                  </a:cubicBezTo>
                  <a:cubicBezTo>
                    <a:pt x="4954" y="346860"/>
                    <a:pt x="57518" y="315111"/>
                    <a:pt x="76568" y="282655"/>
                  </a:cubicBezTo>
                  <a:cubicBezTo>
                    <a:pt x="95618" y="250200"/>
                    <a:pt x="104790" y="197283"/>
                    <a:pt x="114668" y="155655"/>
                  </a:cubicBezTo>
                  <a:cubicBezTo>
                    <a:pt x="124546" y="114027"/>
                    <a:pt x="132660" y="-13326"/>
                    <a:pt x="127368" y="1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1" name="フリーフォーム: 図形 1880">
              <a:extLst>
                <a:ext uri="{FF2B5EF4-FFF2-40B4-BE49-F238E27FC236}">
                  <a16:creationId xmlns:a16="http://schemas.microsoft.com/office/drawing/2014/main" id="{8DD3AD69-8001-4B35-8DA6-DA0781F3D01D}"/>
                </a:ext>
              </a:extLst>
            </p:cNvPr>
            <p:cNvSpPr/>
            <p:nvPr/>
          </p:nvSpPr>
          <p:spPr>
            <a:xfrm>
              <a:off x="3288732" y="7990392"/>
              <a:ext cx="92008" cy="277691"/>
            </a:xfrm>
            <a:custGeom>
              <a:avLst/>
              <a:gdLst>
                <a:gd name="connsiteX0" fmla="*/ 91585 w 92008"/>
                <a:gd name="connsiteY0" fmla="*/ 25 h 277691"/>
                <a:gd name="connsiteX1" fmla="*/ 38668 w 92008"/>
                <a:gd name="connsiteY1" fmla="*/ 133375 h 277691"/>
                <a:gd name="connsiteX2" fmla="*/ 17501 w 92008"/>
                <a:gd name="connsiteY2" fmla="*/ 273075 h 277691"/>
                <a:gd name="connsiteX3" fmla="*/ 13268 w 92008"/>
                <a:gd name="connsiteY3" fmla="*/ 234975 h 277691"/>
                <a:gd name="connsiteX4" fmla="*/ 6918 w 92008"/>
                <a:gd name="connsiteY4" fmla="*/ 143958 h 277691"/>
                <a:gd name="connsiteX5" fmla="*/ 91585 w 92008"/>
                <a:gd name="connsiteY5" fmla="*/ 25 h 27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008" h="277691">
                  <a:moveTo>
                    <a:pt x="91585" y="25"/>
                  </a:moveTo>
                  <a:cubicBezTo>
                    <a:pt x="96877" y="-1739"/>
                    <a:pt x="51015" y="87867"/>
                    <a:pt x="38668" y="133375"/>
                  </a:cubicBezTo>
                  <a:cubicBezTo>
                    <a:pt x="26321" y="178883"/>
                    <a:pt x="21734" y="256142"/>
                    <a:pt x="17501" y="273075"/>
                  </a:cubicBezTo>
                  <a:cubicBezTo>
                    <a:pt x="13268" y="290008"/>
                    <a:pt x="15032" y="256494"/>
                    <a:pt x="13268" y="234975"/>
                  </a:cubicBezTo>
                  <a:cubicBezTo>
                    <a:pt x="11504" y="213456"/>
                    <a:pt x="-11074" y="184175"/>
                    <a:pt x="6918" y="143958"/>
                  </a:cubicBezTo>
                  <a:cubicBezTo>
                    <a:pt x="24910" y="103741"/>
                    <a:pt x="86293" y="1789"/>
                    <a:pt x="91585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2" name="フリーフォーム: 図形 1881">
              <a:extLst>
                <a:ext uri="{FF2B5EF4-FFF2-40B4-BE49-F238E27FC236}">
                  <a16:creationId xmlns:a16="http://schemas.microsoft.com/office/drawing/2014/main" id="{CB91008A-7C14-4B46-9AF0-F8688B84FF9B}"/>
                </a:ext>
              </a:extLst>
            </p:cNvPr>
            <p:cNvSpPr/>
            <p:nvPr/>
          </p:nvSpPr>
          <p:spPr>
            <a:xfrm>
              <a:off x="3221548" y="8326749"/>
              <a:ext cx="56527" cy="144312"/>
            </a:xfrm>
            <a:custGeom>
              <a:avLst/>
              <a:gdLst>
                <a:gd name="connsiteX0" fmla="*/ 55052 w 56527"/>
                <a:gd name="connsiteY0" fmla="*/ 218 h 144312"/>
                <a:gd name="connsiteX1" fmla="*/ 40235 w 56527"/>
                <a:gd name="connsiteY1" fmla="*/ 84884 h 144312"/>
                <a:gd name="connsiteX2" fmla="*/ 12719 w 56527"/>
                <a:gd name="connsiteY2" fmla="*/ 122984 h 144312"/>
                <a:gd name="connsiteX3" fmla="*/ 4252 w 56527"/>
                <a:gd name="connsiteY3" fmla="*/ 144151 h 144312"/>
                <a:gd name="connsiteX4" fmla="*/ 4252 w 56527"/>
                <a:gd name="connsiteY4" fmla="*/ 112401 h 144312"/>
                <a:gd name="connsiteX5" fmla="*/ 55052 w 56527"/>
                <a:gd name="connsiteY5" fmla="*/ 218 h 14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527" h="144312">
                  <a:moveTo>
                    <a:pt x="55052" y="218"/>
                  </a:moveTo>
                  <a:cubicBezTo>
                    <a:pt x="61049" y="-4368"/>
                    <a:pt x="47290" y="64423"/>
                    <a:pt x="40235" y="84884"/>
                  </a:cubicBezTo>
                  <a:cubicBezTo>
                    <a:pt x="33180" y="105345"/>
                    <a:pt x="18716" y="113106"/>
                    <a:pt x="12719" y="122984"/>
                  </a:cubicBezTo>
                  <a:cubicBezTo>
                    <a:pt x="6722" y="132862"/>
                    <a:pt x="5663" y="145915"/>
                    <a:pt x="4252" y="144151"/>
                  </a:cubicBezTo>
                  <a:cubicBezTo>
                    <a:pt x="2841" y="142387"/>
                    <a:pt x="-4568" y="133568"/>
                    <a:pt x="4252" y="112401"/>
                  </a:cubicBezTo>
                  <a:cubicBezTo>
                    <a:pt x="13071" y="91234"/>
                    <a:pt x="49055" y="4804"/>
                    <a:pt x="55052" y="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3" name="フリーフォーム: 図形 1882">
              <a:extLst>
                <a:ext uri="{FF2B5EF4-FFF2-40B4-BE49-F238E27FC236}">
                  <a16:creationId xmlns:a16="http://schemas.microsoft.com/office/drawing/2014/main" id="{42712886-DCCC-42E1-BE53-262A91E9D9C2}"/>
                </a:ext>
              </a:extLst>
            </p:cNvPr>
            <p:cNvSpPr/>
            <p:nvPr/>
          </p:nvSpPr>
          <p:spPr>
            <a:xfrm>
              <a:off x="3745402" y="7649541"/>
              <a:ext cx="192429" cy="548718"/>
            </a:xfrm>
            <a:custGeom>
              <a:avLst/>
              <a:gdLst>
                <a:gd name="connsiteX0" fmla="*/ 87881 w 192429"/>
                <a:gd name="connsiteY0" fmla="*/ 92 h 548718"/>
                <a:gd name="connsiteX1" fmla="*/ 18031 w 192429"/>
                <a:gd name="connsiteY1" fmla="*/ 209642 h 548718"/>
                <a:gd name="connsiteX2" fmla="*/ 43431 w 192429"/>
                <a:gd name="connsiteY2" fmla="*/ 281609 h 548718"/>
                <a:gd name="connsiteX3" fmla="*/ 189481 w 192429"/>
                <a:gd name="connsiteY3" fmla="*/ 544076 h 548718"/>
                <a:gd name="connsiteX4" fmla="*/ 132331 w 192429"/>
                <a:gd name="connsiteY4" fmla="*/ 438242 h 548718"/>
                <a:gd name="connsiteX5" fmla="*/ 24381 w 192429"/>
                <a:gd name="connsiteY5" fmla="*/ 296426 h 548718"/>
                <a:gd name="connsiteX6" fmla="*/ 5331 w 192429"/>
                <a:gd name="connsiteY6" fmla="*/ 237159 h 548718"/>
                <a:gd name="connsiteX7" fmla="*/ 87881 w 192429"/>
                <a:gd name="connsiteY7" fmla="*/ 92 h 54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2429" h="548718">
                  <a:moveTo>
                    <a:pt x="87881" y="92"/>
                  </a:moveTo>
                  <a:cubicBezTo>
                    <a:pt x="89998" y="-4494"/>
                    <a:pt x="25439" y="162723"/>
                    <a:pt x="18031" y="209642"/>
                  </a:cubicBezTo>
                  <a:cubicBezTo>
                    <a:pt x="10623" y="256561"/>
                    <a:pt x="14856" y="225870"/>
                    <a:pt x="43431" y="281609"/>
                  </a:cubicBezTo>
                  <a:cubicBezTo>
                    <a:pt x="72006" y="337348"/>
                    <a:pt x="174664" y="517971"/>
                    <a:pt x="189481" y="544076"/>
                  </a:cubicBezTo>
                  <a:cubicBezTo>
                    <a:pt x="204298" y="570182"/>
                    <a:pt x="159848" y="479517"/>
                    <a:pt x="132331" y="438242"/>
                  </a:cubicBezTo>
                  <a:cubicBezTo>
                    <a:pt x="104814" y="396967"/>
                    <a:pt x="45548" y="329940"/>
                    <a:pt x="24381" y="296426"/>
                  </a:cubicBezTo>
                  <a:cubicBezTo>
                    <a:pt x="3214" y="262912"/>
                    <a:pt x="-7016" y="284431"/>
                    <a:pt x="5331" y="237159"/>
                  </a:cubicBezTo>
                  <a:cubicBezTo>
                    <a:pt x="17678" y="189887"/>
                    <a:pt x="85764" y="4678"/>
                    <a:pt x="87881" y="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4" name="フリーフォーム: 図形 1883">
              <a:extLst>
                <a:ext uri="{FF2B5EF4-FFF2-40B4-BE49-F238E27FC236}">
                  <a16:creationId xmlns:a16="http://schemas.microsoft.com/office/drawing/2014/main" id="{AD0AE034-F41F-4A71-B98A-8DC558F82DDB}"/>
                </a:ext>
              </a:extLst>
            </p:cNvPr>
            <p:cNvSpPr/>
            <p:nvPr/>
          </p:nvSpPr>
          <p:spPr>
            <a:xfrm>
              <a:off x="3798616" y="7729789"/>
              <a:ext cx="176486" cy="461870"/>
            </a:xfrm>
            <a:custGeom>
              <a:avLst/>
              <a:gdLst>
                <a:gd name="connsiteX0" fmla="*/ 801 w 176486"/>
                <a:gd name="connsiteY0" fmla="*/ 278 h 461870"/>
                <a:gd name="connsiteX1" fmla="*/ 104517 w 176486"/>
                <a:gd name="connsiteY1" fmla="*/ 165378 h 461870"/>
                <a:gd name="connsiteX2" fmla="*/ 127801 w 176486"/>
                <a:gd name="connsiteY2" fmla="*/ 360111 h 461870"/>
                <a:gd name="connsiteX3" fmla="*/ 176484 w 176486"/>
                <a:gd name="connsiteY3" fmla="*/ 461711 h 461870"/>
                <a:gd name="connsiteX4" fmla="*/ 125684 w 176486"/>
                <a:gd name="connsiteY4" fmla="*/ 338944 h 461870"/>
                <a:gd name="connsiteX5" fmla="*/ 85467 w 176486"/>
                <a:gd name="connsiteY5" fmla="*/ 205594 h 461870"/>
                <a:gd name="connsiteX6" fmla="*/ 57951 w 176486"/>
                <a:gd name="connsiteY6" fmla="*/ 127278 h 461870"/>
                <a:gd name="connsiteX7" fmla="*/ 801 w 176486"/>
                <a:gd name="connsiteY7" fmla="*/ 278 h 46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486" h="461870">
                  <a:moveTo>
                    <a:pt x="801" y="278"/>
                  </a:moveTo>
                  <a:cubicBezTo>
                    <a:pt x="8562" y="6628"/>
                    <a:pt x="83350" y="105406"/>
                    <a:pt x="104517" y="165378"/>
                  </a:cubicBezTo>
                  <a:cubicBezTo>
                    <a:pt x="125684" y="225350"/>
                    <a:pt x="115807" y="310722"/>
                    <a:pt x="127801" y="360111"/>
                  </a:cubicBezTo>
                  <a:cubicBezTo>
                    <a:pt x="139795" y="409500"/>
                    <a:pt x="176837" y="465239"/>
                    <a:pt x="176484" y="461711"/>
                  </a:cubicBezTo>
                  <a:cubicBezTo>
                    <a:pt x="176131" y="458183"/>
                    <a:pt x="140854" y="381630"/>
                    <a:pt x="125684" y="338944"/>
                  </a:cubicBezTo>
                  <a:cubicBezTo>
                    <a:pt x="110515" y="296258"/>
                    <a:pt x="96756" y="240871"/>
                    <a:pt x="85467" y="205594"/>
                  </a:cubicBezTo>
                  <a:cubicBezTo>
                    <a:pt x="74178" y="170317"/>
                    <a:pt x="72062" y="156558"/>
                    <a:pt x="57951" y="127278"/>
                  </a:cubicBezTo>
                  <a:cubicBezTo>
                    <a:pt x="43840" y="97998"/>
                    <a:pt x="-6960" y="-6072"/>
                    <a:pt x="801" y="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5" name="フリーフォーム: 図形 1884">
              <a:extLst>
                <a:ext uri="{FF2B5EF4-FFF2-40B4-BE49-F238E27FC236}">
                  <a16:creationId xmlns:a16="http://schemas.microsoft.com/office/drawing/2014/main" id="{AE3C3996-06B2-4288-8026-2E71DAAE2FD7}"/>
                </a:ext>
              </a:extLst>
            </p:cNvPr>
            <p:cNvSpPr/>
            <p:nvPr/>
          </p:nvSpPr>
          <p:spPr>
            <a:xfrm>
              <a:off x="3710656" y="7625959"/>
              <a:ext cx="127588" cy="292575"/>
            </a:xfrm>
            <a:custGeom>
              <a:avLst/>
              <a:gdLst>
                <a:gd name="connsiteX0" fmla="*/ 126861 w 127588"/>
                <a:gd name="connsiteY0" fmla="*/ 391 h 292575"/>
                <a:gd name="connsiteX1" fmla="*/ 57011 w 127588"/>
                <a:gd name="connsiteY1" fmla="*/ 127391 h 292575"/>
                <a:gd name="connsiteX2" fmla="*/ 31611 w 127588"/>
                <a:gd name="connsiteY2" fmla="*/ 207824 h 292575"/>
                <a:gd name="connsiteX3" fmla="*/ 29494 w 127588"/>
                <a:gd name="connsiteY3" fmla="*/ 292491 h 292575"/>
                <a:gd name="connsiteX4" fmla="*/ 12561 w 127588"/>
                <a:gd name="connsiteY4" fmla="*/ 222641 h 292575"/>
                <a:gd name="connsiteX5" fmla="*/ 8327 w 127588"/>
                <a:gd name="connsiteY5" fmla="*/ 171841 h 292575"/>
                <a:gd name="connsiteX6" fmla="*/ 126861 w 127588"/>
                <a:gd name="connsiteY6" fmla="*/ 391 h 29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588" h="292575">
                  <a:moveTo>
                    <a:pt x="126861" y="391"/>
                  </a:moveTo>
                  <a:cubicBezTo>
                    <a:pt x="134975" y="-7017"/>
                    <a:pt x="72886" y="92819"/>
                    <a:pt x="57011" y="127391"/>
                  </a:cubicBezTo>
                  <a:cubicBezTo>
                    <a:pt x="41136" y="161963"/>
                    <a:pt x="36197" y="180307"/>
                    <a:pt x="31611" y="207824"/>
                  </a:cubicBezTo>
                  <a:cubicBezTo>
                    <a:pt x="27025" y="235341"/>
                    <a:pt x="32669" y="290022"/>
                    <a:pt x="29494" y="292491"/>
                  </a:cubicBezTo>
                  <a:cubicBezTo>
                    <a:pt x="26319" y="294961"/>
                    <a:pt x="16089" y="242749"/>
                    <a:pt x="12561" y="222641"/>
                  </a:cubicBezTo>
                  <a:cubicBezTo>
                    <a:pt x="9033" y="202533"/>
                    <a:pt x="-11076" y="210294"/>
                    <a:pt x="8327" y="171841"/>
                  </a:cubicBezTo>
                  <a:cubicBezTo>
                    <a:pt x="27730" y="133388"/>
                    <a:pt x="118747" y="7799"/>
                    <a:pt x="126861" y="3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6" name="フリーフォーム: 図形 1885">
              <a:extLst>
                <a:ext uri="{FF2B5EF4-FFF2-40B4-BE49-F238E27FC236}">
                  <a16:creationId xmlns:a16="http://schemas.microsoft.com/office/drawing/2014/main" id="{F46E47A9-E1BB-46E7-9743-8BB19FD3D194}"/>
                </a:ext>
              </a:extLst>
            </p:cNvPr>
            <p:cNvSpPr/>
            <p:nvPr/>
          </p:nvSpPr>
          <p:spPr>
            <a:xfrm>
              <a:off x="3613567" y="7630220"/>
              <a:ext cx="160883" cy="927866"/>
            </a:xfrm>
            <a:custGeom>
              <a:avLst/>
              <a:gdLst>
                <a:gd name="connsiteX0" fmla="*/ 154100 w 160883"/>
                <a:gd name="connsiteY0" fmla="*/ 363 h 927866"/>
                <a:gd name="connsiteX1" fmla="*/ 67316 w 160883"/>
                <a:gd name="connsiteY1" fmla="*/ 140063 h 927866"/>
                <a:gd name="connsiteX2" fmla="*/ 44033 w 160883"/>
                <a:gd name="connsiteY2" fmla="*/ 235313 h 927866"/>
                <a:gd name="connsiteX3" fmla="*/ 54616 w 160883"/>
                <a:gd name="connsiteY3" fmla="*/ 355963 h 927866"/>
                <a:gd name="connsiteX4" fmla="*/ 35566 w 160883"/>
                <a:gd name="connsiteY4" fmla="*/ 567630 h 927866"/>
                <a:gd name="connsiteX5" fmla="*/ 31333 w 160883"/>
                <a:gd name="connsiteY5" fmla="*/ 639597 h 927866"/>
                <a:gd name="connsiteX6" fmla="*/ 63083 w 160883"/>
                <a:gd name="connsiteY6" fmla="*/ 766597 h 927866"/>
                <a:gd name="connsiteX7" fmla="*/ 160450 w 160883"/>
                <a:gd name="connsiteY7" fmla="*/ 927463 h 927866"/>
                <a:gd name="connsiteX8" fmla="*/ 94833 w 160883"/>
                <a:gd name="connsiteY8" fmla="*/ 806813 h 927866"/>
                <a:gd name="connsiteX9" fmla="*/ 1700 w 160883"/>
                <a:gd name="connsiteY9" fmla="*/ 633247 h 927866"/>
                <a:gd name="connsiteX10" fmla="*/ 33450 w 160883"/>
                <a:gd name="connsiteY10" fmla="*/ 262830 h 927866"/>
                <a:gd name="connsiteX11" fmla="*/ 18633 w 160883"/>
                <a:gd name="connsiteY11" fmla="*/ 184513 h 927866"/>
                <a:gd name="connsiteX12" fmla="*/ 154100 w 160883"/>
                <a:gd name="connsiteY12" fmla="*/ 363 h 927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0883" h="927866">
                  <a:moveTo>
                    <a:pt x="154100" y="363"/>
                  </a:moveTo>
                  <a:cubicBezTo>
                    <a:pt x="162214" y="-7045"/>
                    <a:pt x="85660" y="100905"/>
                    <a:pt x="67316" y="140063"/>
                  </a:cubicBezTo>
                  <a:cubicBezTo>
                    <a:pt x="48972" y="179221"/>
                    <a:pt x="46150" y="199330"/>
                    <a:pt x="44033" y="235313"/>
                  </a:cubicBezTo>
                  <a:cubicBezTo>
                    <a:pt x="41916" y="271296"/>
                    <a:pt x="56027" y="300577"/>
                    <a:pt x="54616" y="355963"/>
                  </a:cubicBezTo>
                  <a:cubicBezTo>
                    <a:pt x="53205" y="411349"/>
                    <a:pt x="39446" y="520358"/>
                    <a:pt x="35566" y="567630"/>
                  </a:cubicBezTo>
                  <a:cubicBezTo>
                    <a:pt x="31686" y="614902"/>
                    <a:pt x="26747" y="606436"/>
                    <a:pt x="31333" y="639597"/>
                  </a:cubicBezTo>
                  <a:cubicBezTo>
                    <a:pt x="35919" y="672758"/>
                    <a:pt x="41563" y="718619"/>
                    <a:pt x="63083" y="766597"/>
                  </a:cubicBezTo>
                  <a:cubicBezTo>
                    <a:pt x="84602" y="814575"/>
                    <a:pt x="155158" y="920760"/>
                    <a:pt x="160450" y="927463"/>
                  </a:cubicBezTo>
                  <a:cubicBezTo>
                    <a:pt x="165742" y="934166"/>
                    <a:pt x="121291" y="855849"/>
                    <a:pt x="94833" y="806813"/>
                  </a:cubicBezTo>
                  <a:cubicBezTo>
                    <a:pt x="68375" y="757777"/>
                    <a:pt x="11930" y="723911"/>
                    <a:pt x="1700" y="633247"/>
                  </a:cubicBezTo>
                  <a:cubicBezTo>
                    <a:pt x="-8530" y="542583"/>
                    <a:pt x="30628" y="337619"/>
                    <a:pt x="33450" y="262830"/>
                  </a:cubicBezTo>
                  <a:cubicBezTo>
                    <a:pt x="36272" y="188041"/>
                    <a:pt x="-417" y="225435"/>
                    <a:pt x="18633" y="184513"/>
                  </a:cubicBezTo>
                  <a:cubicBezTo>
                    <a:pt x="37683" y="143591"/>
                    <a:pt x="145986" y="7771"/>
                    <a:pt x="154100" y="3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7" name="フリーフォーム: 図形 1886">
              <a:extLst>
                <a:ext uri="{FF2B5EF4-FFF2-40B4-BE49-F238E27FC236}">
                  <a16:creationId xmlns:a16="http://schemas.microsoft.com/office/drawing/2014/main" id="{E3021717-954A-4723-A2D0-A82F80E0D450}"/>
                </a:ext>
              </a:extLst>
            </p:cNvPr>
            <p:cNvSpPr/>
            <p:nvPr/>
          </p:nvSpPr>
          <p:spPr>
            <a:xfrm>
              <a:off x="3726032" y="8112846"/>
              <a:ext cx="166717" cy="402778"/>
            </a:xfrm>
            <a:custGeom>
              <a:avLst/>
              <a:gdLst>
                <a:gd name="connsiteX0" fmla="*/ 43751 w 166717"/>
                <a:gd name="connsiteY0" fmla="*/ 337 h 402778"/>
                <a:gd name="connsiteX1" fmla="*/ 26818 w 166717"/>
                <a:gd name="connsiteY1" fmla="*/ 135804 h 402778"/>
                <a:gd name="connsiteX2" fmla="*/ 164401 w 166717"/>
                <a:gd name="connsiteY2" fmla="*/ 398271 h 402778"/>
                <a:gd name="connsiteX3" fmla="*/ 105135 w 166717"/>
                <a:gd name="connsiteY3" fmla="*/ 292437 h 402778"/>
                <a:gd name="connsiteX4" fmla="*/ 1418 w 166717"/>
                <a:gd name="connsiteY4" fmla="*/ 171787 h 402778"/>
                <a:gd name="connsiteX5" fmla="*/ 43751 w 166717"/>
                <a:gd name="connsiteY5" fmla="*/ 337 h 40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717" h="402778">
                  <a:moveTo>
                    <a:pt x="43751" y="337"/>
                  </a:moveTo>
                  <a:cubicBezTo>
                    <a:pt x="47984" y="-5660"/>
                    <a:pt x="6710" y="69482"/>
                    <a:pt x="26818" y="135804"/>
                  </a:cubicBezTo>
                  <a:cubicBezTo>
                    <a:pt x="46926" y="202126"/>
                    <a:pt x="151348" y="372166"/>
                    <a:pt x="164401" y="398271"/>
                  </a:cubicBezTo>
                  <a:cubicBezTo>
                    <a:pt x="177454" y="424377"/>
                    <a:pt x="132299" y="330184"/>
                    <a:pt x="105135" y="292437"/>
                  </a:cubicBezTo>
                  <a:cubicBezTo>
                    <a:pt x="77971" y="254690"/>
                    <a:pt x="11649" y="216590"/>
                    <a:pt x="1418" y="171787"/>
                  </a:cubicBezTo>
                  <a:cubicBezTo>
                    <a:pt x="-8813" y="126984"/>
                    <a:pt x="39518" y="6334"/>
                    <a:pt x="43751" y="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8" name="フリーフォーム: 図形 1887">
              <a:extLst>
                <a:ext uri="{FF2B5EF4-FFF2-40B4-BE49-F238E27FC236}">
                  <a16:creationId xmlns:a16="http://schemas.microsoft.com/office/drawing/2014/main" id="{36649088-D5FB-404A-98F1-E7250B948069}"/>
                </a:ext>
              </a:extLst>
            </p:cNvPr>
            <p:cNvSpPr/>
            <p:nvPr/>
          </p:nvSpPr>
          <p:spPr>
            <a:xfrm>
              <a:off x="3324533" y="8210433"/>
              <a:ext cx="155277" cy="243962"/>
            </a:xfrm>
            <a:custGeom>
              <a:avLst/>
              <a:gdLst>
                <a:gd name="connsiteX0" fmla="*/ 76950 w 155277"/>
                <a:gd name="connsiteY0" fmla="*/ 117 h 243962"/>
                <a:gd name="connsiteX1" fmla="*/ 47317 w 155277"/>
                <a:gd name="connsiteY1" fmla="*/ 127117 h 243962"/>
                <a:gd name="connsiteX2" fmla="*/ 155267 w 155277"/>
                <a:gd name="connsiteY2" fmla="*/ 243534 h 243962"/>
                <a:gd name="connsiteX3" fmla="*/ 53667 w 155277"/>
                <a:gd name="connsiteY3" fmla="*/ 167334 h 243962"/>
                <a:gd name="connsiteX4" fmla="*/ 750 w 155277"/>
                <a:gd name="connsiteY4" fmla="*/ 190617 h 243962"/>
                <a:gd name="connsiteX5" fmla="*/ 21917 w 155277"/>
                <a:gd name="connsiteY5" fmla="*/ 127117 h 243962"/>
                <a:gd name="connsiteX6" fmla="*/ 13450 w 155277"/>
                <a:gd name="connsiteY6" fmla="*/ 103834 h 243962"/>
                <a:gd name="connsiteX7" fmla="*/ 76950 w 155277"/>
                <a:gd name="connsiteY7" fmla="*/ 117 h 24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77" h="243962">
                  <a:moveTo>
                    <a:pt x="76950" y="117"/>
                  </a:moveTo>
                  <a:cubicBezTo>
                    <a:pt x="82594" y="3997"/>
                    <a:pt x="34264" y="86548"/>
                    <a:pt x="47317" y="127117"/>
                  </a:cubicBezTo>
                  <a:cubicBezTo>
                    <a:pt x="60370" y="167687"/>
                    <a:pt x="154209" y="236831"/>
                    <a:pt x="155267" y="243534"/>
                  </a:cubicBezTo>
                  <a:cubicBezTo>
                    <a:pt x="156325" y="250237"/>
                    <a:pt x="79420" y="176153"/>
                    <a:pt x="53667" y="167334"/>
                  </a:cubicBezTo>
                  <a:cubicBezTo>
                    <a:pt x="27914" y="158515"/>
                    <a:pt x="6042" y="197320"/>
                    <a:pt x="750" y="190617"/>
                  </a:cubicBezTo>
                  <a:cubicBezTo>
                    <a:pt x="-4542" y="183914"/>
                    <a:pt x="19800" y="141581"/>
                    <a:pt x="21917" y="127117"/>
                  </a:cubicBezTo>
                  <a:cubicBezTo>
                    <a:pt x="24034" y="112653"/>
                    <a:pt x="8511" y="117945"/>
                    <a:pt x="13450" y="103834"/>
                  </a:cubicBezTo>
                  <a:cubicBezTo>
                    <a:pt x="18389" y="89723"/>
                    <a:pt x="71306" y="-3763"/>
                    <a:pt x="76950" y="1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9" name="フリーフォーム: 図形 1888">
              <a:extLst>
                <a:ext uri="{FF2B5EF4-FFF2-40B4-BE49-F238E27FC236}">
                  <a16:creationId xmlns:a16="http://schemas.microsoft.com/office/drawing/2014/main" id="{C7CAE229-3179-4238-AA51-ACD0CEC14C86}"/>
                </a:ext>
              </a:extLst>
            </p:cNvPr>
            <p:cNvSpPr/>
            <p:nvPr/>
          </p:nvSpPr>
          <p:spPr>
            <a:xfrm>
              <a:off x="3850162" y="8119438"/>
              <a:ext cx="144367" cy="400258"/>
            </a:xfrm>
            <a:custGeom>
              <a:avLst/>
              <a:gdLst>
                <a:gd name="connsiteX0" fmla="*/ 55 w 144367"/>
                <a:gd name="connsiteY0" fmla="*/ 95 h 400258"/>
                <a:gd name="connsiteX1" fmla="*/ 137638 w 144367"/>
                <a:gd name="connsiteY1" fmla="*/ 222345 h 400258"/>
                <a:gd name="connsiteX2" fmla="*/ 122821 w 144367"/>
                <a:gd name="connsiteY2" fmla="*/ 400145 h 400258"/>
                <a:gd name="connsiteX3" fmla="*/ 120705 w 144367"/>
                <a:gd name="connsiteY3" fmla="*/ 196945 h 400258"/>
                <a:gd name="connsiteX4" fmla="*/ 55 w 144367"/>
                <a:gd name="connsiteY4" fmla="*/ 95 h 400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67" h="400258">
                  <a:moveTo>
                    <a:pt x="55" y="95"/>
                  </a:moveTo>
                  <a:cubicBezTo>
                    <a:pt x="2877" y="4328"/>
                    <a:pt x="117177" y="155670"/>
                    <a:pt x="137638" y="222345"/>
                  </a:cubicBezTo>
                  <a:cubicBezTo>
                    <a:pt x="158099" y="289020"/>
                    <a:pt x="125643" y="404378"/>
                    <a:pt x="122821" y="400145"/>
                  </a:cubicBezTo>
                  <a:cubicBezTo>
                    <a:pt x="119999" y="395912"/>
                    <a:pt x="137991" y="260092"/>
                    <a:pt x="120705" y="196945"/>
                  </a:cubicBezTo>
                  <a:cubicBezTo>
                    <a:pt x="103419" y="133798"/>
                    <a:pt x="-2767" y="-4138"/>
                    <a:pt x="55" y="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0" name="フリーフォーム: 図形 1889">
              <a:extLst>
                <a:ext uri="{FF2B5EF4-FFF2-40B4-BE49-F238E27FC236}">
                  <a16:creationId xmlns:a16="http://schemas.microsoft.com/office/drawing/2014/main" id="{E2F9D652-AD3E-4820-BF2E-983F3A62062C}"/>
                </a:ext>
              </a:extLst>
            </p:cNvPr>
            <p:cNvSpPr/>
            <p:nvPr/>
          </p:nvSpPr>
          <p:spPr>
            <a:xfrm>
              <a:off x="4269317" y="7505516"/>
              <a:ext cx="383258" cy="101784"/>
            </a:xfrm>
            <a:custGeom>
              <a:avLst/>
              <a:gdLst>
                <a:gd name="connsiteX0" fmla="*/ 0 w 383258"/>
                <a:gd name="connsiteY0" fmla="*/ 101784 h 101784"/>
                <a:gd name="connsiteX1" fmla="*/ 228600 w 383258"/>
                <a:gd name="connsiteY1" fmla="*/ 31934 h 101784"/>
                <a:gd name="connsiteX2" fmla="*/ 383116 w 383258"/>
                <a:gd name="connsiteY2" fmla="*/ 6534 h 101784"/>
                <a:gd name="connsiteX3" fmla="*/ 254000 w 383258"/>
                <a:gd name="connsiteY3" fmla="*/ 4417 h 101784"/>
                <a:gd name="connsiteX4" fmla="*/ 129116 w 383258"/>
                <a:gd name="connsiteY4" fmla="*/ 59451 h 101784"/>
                <a:gd name="connsiteX5" fmla="*/ 0 w 383258"/>
                <a:gd name="connsiteY5" fmla="*/ 101784 h 10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3258" h="101784">
                  <a:moveTo>
                    <a:pt x="0" y="101784"/>
                  </a:moveTo>
                  <a:cubicBezTo>
                    <a:pt x="82373" y="74796"/>
                    <a:pt x="164747" y="47809"/>
                    <a:pt x="228600" y="31934"/>
                  </a:cubicBezTo>
                  <a:cubicBezTo>
                    <a:pt x="292453" y="16059"/>
                    <a:pt x="378883" y="11120"/>
                    <a:pt x="383116" y="6534"/>
                  </a:cubicBezTo>
                  <a:cubicBezTo>
                    <a:pt x="387349" y="1948"/>
                    <a:pt x="296333" y="-4402"/>
                    <a:pt x="254000" y="4417"/>
                  </a:cubicBezTo>
                  <a:cubicBezTo>
                    <a:pt x="211667" y="13236"/>
                    <a:pt x="168627" y="42165"/>
                    <a:pt x="129116" y="59451"/>
                  </a:cubicBezTo>
                  <a:lnTo>
                    <a:pt x="0" y="10178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1" name="フリーフォーム: 図形 1890">
              <a:extLst>
                <a:ext uri="{FF2B5EF4-FFF2-40B4-BE49-F238E27FC236}">
                  <a16:creationId xmlns:a16="http://schemas.microsoft.com/office/drawing/2014/main" id="{07E3EC2F-63F6-4ECD-AD83-58D2DA84FAB5}"/>
                </a:ext>
              </a:extLst>
            </p:cNvPr>
            <p:cNvSpPr/>
            <p:nvPr/>
          </p:nvSpPr>
          <p:spPr>
            <a:xfrm>
              <a:off x="4347496" y="7560388"/>
              <a:ext cx="595010" cy="167680"/>
            </a:xfrm>
            <a:custGeom>
              <a:avLst/>
              <a:gdLst>
                <a:gd name="connsiteX0" fmla="*/ 137 w 595010"/>
                <a:gd name="connsiteY0" fmla="*/ 167562 h 167680"/>
                <a:gd name="connsiteX1" fmla="*/ 372671 w 595010"/>
                <a:gd name="connsiteY1" fmla="*/ 95595 h 167680"/>
                <a:gd name="connsiteX2" fmla="*/ 518721 w 595010"/>
                <a:gd name="connsiteY2" fmla="*/ 87129 h 167680"/>
                <a:gd name="connsiteX3" fmla="*/ 594921 w 595010"/>
                <a:gd name="connsiteY3" fmla="*/ 345 h 167680"/>
                <a:gd name="connsiteX4" fmla="*/ 531421 w 595010"/>
                <a:gd name="connsiteY4" fmla="*/ 57495 h 167680"/>
                <a:gd name="connsiteX5" fmla="*/ 417121 w 595010"/>
                <a:gd name="connsiteY5" fmla="*/ 76545 h 167680"/>
                <a:gd name="connsiteX6" fmla="*/ 137 w 595010"/>
                <a:gd name="connsiteY6" fmla="*/ 167562 h 16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010" h="167680">
                  <a:moveTo>
                    <a:pt x="137" y="167562"/>
                  </a:moveTo>
                  <a:cubicBezTo>
                    <a:pt x="-7271" y="170737"/>
                    <a:pt x="286240" y="109000"/>
                    <a:pt x="372671" y="95595"/>
                  </a:cubicBezTo>
                  <a:cubicBezTo>
                    <a:pt x="459102" y="82190"/>
                    <a:pt x="481679" y="103004"/>
                    <a:pt x="518721" y="87129"/>
                  </a:cubicBezTo>
                  <a:cubicBezTo>
                    <a:pt x="555763" y="71254"/>
                    <a:pt x="592804" y="5284"/>
                    <a:pt x="594921" y="345"/>
                  </a:cubicBezTo>
                  <a:cubicBezTo>
                    <a:pt x="597038" y="-4594"/>
                    <a:pt x="561054" y="44795"/>
                    <a:pt x="531421" y="57495"/>
                  </a:cubicBezTo>
                  <a:cubicBezTo>
                    <a:pt x="501788" y="70195"/>
                    <a:pt x="502140" y="57848"/>
                    <a:pt x="417121" y="76545"/>
                  </a:cubicBezTo>
                  <a:lnTo>
                    <a:pt x="137" y="16756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2" name="フリーフォーム: 図形 1891">
              <a:extLst>
                <a:ext uri="{FF2B5EF4-FFF2-40B4-BE49-F238E27FC236}">
                  <a16:creationId xmlns:a16="http://schemas.microsoft.com/office/drawing/2014/main" id="{01542321-2B37-4022-8BB5-6785741B8BF7}"/>
                </a:ext>
              </a:extLst>
            </p:cNvPr>
            <p:cNvSpPr/>
            <p:nvPr/>
          </p:nvSpPr>
          <p:spPr>
            <a:xfrm>
              <a:off x="4657292" y="7548842"/>
              <a:ext cx="306847" cy="71158"/>
            </a:xfrm>
            <a:custGeom>
              <a:avLst/>
              <a:gdLst>
                <a:gd name="connsiteX0" fmla="*/ 1491 w 306847"/>
                <a:gd name="connsiteY0" fmla="*/ 71158 h 71158"/>
                <a:gd name="connsiteX1" fmla="*/ 183525 w 306847"/>
                <a:gd name="connsiteY1" fmla="*/ 3425 h 71158"/>
                <a:gd name="connsiteX2" fmla="*/ 306291 w 306847"/>
                <a:gd name="connsiteY2" fmla="*/ 9775 h 71158"/>
                <a:gd name="connsiteX3" fmla="*/ 223741 w 306847"/>
                <a:gd name="connsiteY3" fmla="*/ 7658 h 71158"/>
                <a:gd name="connsiteX4" fmla="*/ 103091 w 306847"/>
                <a:gd name="connsiteY4" fmla="*/ 3425 h 71158"/>
                <a:gd name="connsiteX5" fmla="*/ 1491 w 306847"/>
                <a:gd name="connsiteY5" fmla="*/ 71158 h 7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47" h="71158">
                  <a:moveTo>
                    <a:pt x="1491" y="71158"/>
                  </a:moveTo>
                  <a:cubicBezTo>
                    <a:pt x="14897" y="71158"/>
                    <a:pt x="132725" y="13655"/>
                    <a:pt x="183525" y="3425"/>
                  </a:cubicBezTo>
                  <a:cubicBezTo>
                    <a:pt x="234325" y="-6805"/>
                    <a:pt x="299588" y="9070"/>
                    <a:pt x="306291" y="9775"/>
                  </a:cubicBezTo>
                  <a:cubicBezTo>
                    <a:pt x="312994" y="10480"/>
                    <a:pt x="257608" y="8716"/>
                    <a:pt x="223741" y="7658"/>
                  </a:cubicBezTo>
                  <a:cubicBezTo>
                    <a:pt x="189874" y="6600"/>
                    <a:pt x="137663" y="-5395"/>
                    <a:pt x="103091" y="3425"/>
                  </a:cubicBezTo>
                  <a:cubicBezTo>
                    <a:pt x="68519" y="12244"/>
                    <a:pt x="-11915" y="71158"/>
                    <a:pt x="1491" y="71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3" name="フリーフォーム: 図形 1892">
              <a:extLst>
                <a:ext uri="{FF2B5EF4-FFF2-40B4-BE49-F238E27FC236}">
                  <a16:creationId xmlns:a16="http://schemas.microsoft.com/office/drawing/2014/main" id="{0B4DBFAA-C802-4A16-B8BF-1FEE436EF99B}"/>
                </a:ext>
              </a:extLst>
            </p:cNvPr>
            <p:cNvSpPr/>
            <p:nvPr/>
          </p:nvSpPr>
          <p:spPr>
            <a:xfrm>
              <a:off x="4319868" y="7825343"/>
              <a:ext cx="449087" cy="84731"/>
            </a:xfrm>
            <a:custGeom>
              <a:avLst/>
              <a:gdLst>
                <a:gd name="connsiteX0" fmla="*/ 249 w 449087"/>
                <a:gd name="connsiteY0" fmla="*/ 16907 h 84731"/>
                <a:gd name="connsiteX1" fmla="*/ 194982 w 449087"/>
                <a:gd name="connsiteY1" fmla="*/ 2090 h 84731"/>
                <a:gd name="connsiteX2" fmla="*/ 446865 w 449087"/>
                <a:gd name="connsiteY2" fmla="*/ 67707 h 84731"/>
                <a:gd name="connsiteX3" fmla="*/ 309282 w 449087"/>
                <a:gd name="connsiteY3" fmla="*/ 48657 h 84731"/>
                <a:gd name="connsiteX4" fmla="*/ 156882 w 449087"/>
                <a:gd name="connsiteY4" fmla="*/ 84640 h 84731"/>
                <a:gd name="connsiteX5" fmla="*/ 275415 w 449087"/>
                <a:gd name="connsiteY5" fmla="*/ 35957 h 84731"/>
                <a:gd name="connsiteX6" fmla="*/ 156882 w 449087"/>
                <a:gd name="connsiteY6" fmla="*/ 23257 h 84731"/>
                <a:gd name="connsiteX7" fmla="*/ 249 w 449087"/>
                <a:gd name="connsiteY7" fmla="*/ 16907 h 8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9087" h="84731">
                  <a:moveTo>
                    <a:pt x="249" y="16907"/>
                  </a:moveTo>
                  <a:cubicBezTo>
                    <a:pt x="6599" y="13379"/>
                    <a:pt x="120546" y="-6377"/>
                    <a:pt x="194982" y="2090"/>
                  </a:cubicBezTo>
                  <a:cubicBezTo>
                    <a:pt x="269418" y="10557"/>
                    <a:pt x="427815" y="59946"/>
                    <a:pt x="446865" y="67707"/>
                  </a:cubicBezTo>
                  <a:cubicBezTo>
                    <a:pt x="465915" y="75468"/>
                    <a:pt x="357612" y="45835"/>
                    <a:pt x="309282" y="48657"/>
                  </a:cubicBezTo>
                  <a:cubicBezTo>
                    <a:pt x="260952" y="51479"/>
                    <a:pt x="162526" y="86757"/>
                    <a:pt x="156882" y="84640"/>
                  </a:cubicBezTo>
                  <a:cubicBezTo>
                    <a:pt x="151238" y="82523"/>
                    <a:pt x="275415" y="46187"/>
                    <a:pt x="275415" y="35957"/>
                  </a:cubicBezTo>
                  <a:cubicBezTo>
                    <a:pt x="275415" y="25727"/>
                    <a:pt x="203096" y="26432"/>
                    <a:pt x="156882" y="23257"/>
                  </a:cubicBezTo>
                  <a:cubicBezTo>
                    <a:pt x="110668" y="20082"/>
                    <a:pt x="-6101" y="20435"/>
                    <a:pt x="249" y="169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4" name="フリーフォーム: 図形 1893">
              <a:extLst>
                <a:ext uri="{FF2B5EF4-FFF2-40B4-BE49-F238E27FC236}">
                  <a16:creationId xmlns:a16="http://schemas.microsoft.com/office/drawing/2014/main" id="{294CF379-791E-4181-AD7A-1BBBFDFB7E61}"/>
                </a:ext>
              </a:extLst>
            </p:cNvPr>
            <p:cNvSpPr/>
            <p:nvPr/>
          </p:nvSpPr>
          <p:spPr>
            <a:xfrm>
              <a:off x="3940860" y="7659903"/>
              <a:ext cx="104546" cy="495661"/>
            </a:xfrm>
            <a:custGeom>
              <a:avLst/>
              <a:gdLst>
                <a:gd name="connsiteX0" fmla="*/ 373 w 104546"/>
                <a:gd name="connsiteY0" fmla="*/ 314 h 495661"/>
                <a:gd name="connsiteX1" fmla="*/ 55407 w 104546"/>
                <a:gd name="connsiteY1" fmla="*/ 205630 h 495661"/>
                <a:gd name="connsiteX2" fmla="*/ 46940 w 104546"/>
                <a:gd name="connsiteY2" fmla="*/ 374964 h 495661"/>
                <a:gd name="connsiteX3" fmla="*/ 104090 w 104546"/>
                <a:gd name="connsiteY3" fmla="*/ 495614 h 495661"/>
                <a:gd name="connsiteX4" fmla="*/ 74457 w 104546"/>
                <a:gd name="connsiteY4" fmla="*/ 387664 h 495661"/>
                <a:gd name="connsiteX5" fmla="*/ 87157 w 104546"/>
                <a:gd name="connsiteY5" fmla="*/ 254314 h 495661"/>
                <a:gd name="connsiteX6" fmla="*/ 373 w 104546"/>
                <a:gd name="connsiteY6" fmla="*/ 314 h 495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46" h="495661">
                  <a:moveTo>
                    <a:pt x="373" y="314"/>
                  </a:moveTo>
                  <a:cubicBezTo>
                    <a:pt x="-4919" y="-7800"/>
                    <a:pt x="47646" y="143188"/>
                    <a:pt x="55407" y="205630"/>
                  </a:cubicBezTo>
                  <a:cubicBezTo>
                    <a:pt x="63168" y="268072"/>
                    <a:pt x="38826" y="326633"/>
                    <a:pt x="46940" y="374964"/>
                  </a:cubicBezTo>
                  <a:cubicBezTo>
                    <a:pt x="55054" y="423295"/>
                    <a:pt x="99504" y="493497"/>
                    <a:pt x="104090" y="495614"/>
                  </a:cubicBezTo>
                  <a:cubicBezTo>
                    <a:pt x="108676" y="497731"/>
                    <a:pt x="77279" y="427881"/>
                    <a:pt x="74457" y="387664"/>
                  </a:cubicBezTo>
                  <a:cubicBezTo>
                    <a:pt x="71635" y="347447"/>
                    <a:pt x="98799" y="317461"/>
                    <a:pt x="87157" y="254314"/>
                  </a:cubicBezTo>
                  <a:cubicBezTo>
                    <a:pt x="75515" y="191167"/>
                    <a:pt x="5665" y="8428"/>
                    <a:pt x="373" y="3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5" name="フリーフォーム: 図形 1894">
              <a:extLst>
                <a:ext uri="{FF2B5EF4-FFF2-40B4-BE49-F238E27FC236}">
                  <a16:creationId xmlns:a16="http://schemas.microsoft.com/office/drawing/2014/main" id="{646E8ECF-25D2-465B-8BC5-FCED505342CA}"/>
                </a:ext>
              </a:extLst>
            </p:cNvPr>
            <p:cNvSpPr/>
            <p:nvPr/>
          </p:nvSpPr>
          <p:spPr>
            <a:xfrm>
              <a:off x="3604655" y="7544722"/>
              <a:ext cx="474290" cy="173290"/>
            </a:xfrm>
            <a:custGeom>
              <a:avLst/>
              <a:gdLst>
                <a:gd name="connsiteX0" fmla="*/ 28 w 474290"/>
                <a:gd name="connsiteY0" fmla="*/ 102795 h 173290"/>
                <a:gd name="connsiteX1" fmla="*/ 224395 w 474290"/>
                <a:gd name="connsiteY1" fmla="*/ 71045 h 173290"/>
                <a:gd name="connsiteX2" fmla="*/ 400078 w 474290"/>
                <a:gd name="connsiteY2" fmla="*/ 7545 h 173290"/>
                <a:gd name="connsiteX3" fmla="*/ 417012 w 474290"/>
                <a:gd name="connsiteY3" fmla="*/ 7545 h 173290"/>
                <a:gd name="connsiteX4" fmla="*/ 397962 w 474290"/>
                <a:gd name="connsiteY4" fmla="*/ 64695 h 173290"/>
                <a:gd name="connsiteX5" fmla="*/ 474162 w 474290"/>
                <a:gd name="connsiteY5" fmla="*/ 172645 h 173290"/>
                <a:gd name="connsiteX6" fmla="*/ 376795 w 474290"/>
                <a:gd name="connsiteY6" fmla="*/ 109145 h 173290"/>
                <a:gd name="connsiteX7" fmla="*/ 273078 w 474290"/>
                <a:gd name="connsiteY7" fmla="*/ 98561 h 173290"/>
                <a:gd name="connsiteX8" fmla="*/ 177828 w 474290"/>
                <a:gd name="connsiteY8" fmla="*/ 140895 h 173290"/>
                <a:gd name="connsiteX9" fmla="*/ 239212 w 474290"/>
                <a:gd name="connsiteY9" fmla="*/ 94328 h 173290"/>
                <a:gd name="connsiteX10" fmla="*/ 28 w 474290"/>
                <a:gd name="connsiteY10" fmla="*/ 102795 h 173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4290" h="173290">
                  <a:moveTo>
                    <a:pt x="28" y="102795"/>
                  </a:moveTo>
                  <a:cubicBezTo>
                    <a:pt x="-2442" y="98914"/>
                    <a:pt x="157720" y="86920"/>
                    <a:pt x="224395" y="71045"/>
                  </a:cubicBezTo>
                  <a:cubicBezTo>
                    <a:pt x="291070" y="55170"/>
                    <a:pt x="367975" y="18128"/>
                    <a:pt x="400078" y="7545"/>
                  </a:cubicBezTo>
                  <a:cubicBezTo>
                    <a:pt x="432181" y="-3038"/>
                    <a:pt x="417365" y="-1980"/>
                    <a:pt x="417012" y="7545"/>
                  </a:cubicBezTo>
                  <a:cubicBezTo>
                    <a:pt x="416659" y="17070"/>
                    <a:pt x="388437" y="37178"/>
                    <a:pt x="397962" y="64695"/>
                  </a:cubicBezTo>
                  <a:cubicBezTo>
                    <a:pt x="407487" y="92212"/>
                    <a:pt x="477690" y="165237"/>
                    <a:pt x="474162" y="172645"/>
                  </a:cubicBezTo>
                  <a:cubicBezTo>
                    <a:pt x="470634" y="180053"/>
                    <a:pt x="410309" y="121492"/>
                    <a:pt x="376795" y="109145"/>
                  </a:cubicBezTo>
                  <a:cubicBezTo>
                    <a:pt x="343281" y="96798"/>
                    <a:pt x="306239" y="93269"/>
                    <a:pt x="273078" y="98561"/>
                  </a:cubicBezTo>
                  <a:cubicBezTo>
                    <a:pt x="239917" y="103853"/>
                    <a:pt x="183472" y="141601"/>
                    <a:pt x="177828" y="140895"/>
                  </a:cubicBezTo>
                  <a:cubicBezTo>
                    <a:pt x="172184" y="140190"/>
                    <a:pt x="268492" y="100325"/>
                    <a:pt x="239212" y="94328"/>
                  </a:cubicBezTo>
                  <a:cubicBezTo>
                    <a:pt x="209932" y="88331"/>
                    <a:pt x="2498" y="106676"/>
                    <a:pt x="28" y="1027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6" name="フリーフォーム: 図形 1895">
              <a:extLst>
                <a:ext uri="{FF2B5EF4-FFF2-40B4-BE49-F238E27FC236}">
                  <a16:creationId xmlns:a16="http://schemas.microsoft.com/office/drawing/2014/main" id="{2C8AA424-3B01-4391-9561-8CF452A6AFEC}"/>
                </a:ext>
              </a:extLst>
            </p:cNvPr>
            <p:cNvSpPr/>
            <p:nvPr/>
          </p:nvSpPr>
          <p:spPr>
            <a:xfrm>
              <a:off x="4125221" y="7973382"/>
              <a:ext cx="175455" cy="387867"/>
            </a:xfrm>
            <a:custGeom>
              <a:avLst/>
              <a:gdLst>
                <a:gd name="connsiteX0" fmla="*/ 10746 w 175455"/>
                <a:gd name="connsiteY0" fmla="*/ 101 h 387867"/>
                <a:gd name="connsiteX1" fmla="*/ 23446 w 175455"/>
                <a:gd name="connsiteY1" fmla="*/ 144035 h 387867"/>
                <a:gd name="connsiteX2" fmla="*/ 173729 w 175455"/>
                <a:gd name="connsiteY2" fmla="*/ 385335 h 387867"/>
                <a:gd name="connsiteX3" fmla="*/ 99646 w 175455"/>
                <a:gd name="connsiteY3" fmla="*/ 266801 h 387867"/>
                <a:gd name="connsiteX4" fmla="*/ 17096 w 175455"/>
                <a:gd name="connsiteY4" fmla="*/ 207535 h 387867"/>
                <a:gd name="connsiteX5" fmla="*/ 162 w 175455"/>
                <a:gd name="connsiteY5" fmla="*/ 122868 h 387867"/>
                <a:gd name="connsiteX6" fmla="*/ 10746 w 175455"/>
                <a:gd name="connsiteY6" fmla="*/ 101 h 3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455" h="387867">
                  <a:moveTo>
                    <a:pt x="10746" y="101"/>
                  </a:moveTo>
                  <a:cubicBezTo>
                    <a:pt x="14627" y="3629"/>
                    <a:pt x="-3718" y="79829"/>
                    <a:pt x="23446" y="144035"/>
                  </a:cubicBezTo>
                  <a:cubicBezTo>
                    <a:pt x="50610" y="208241"/>
                    <a:pt x="161029" y="364874"/>
                    <a:pt x="173729" y="385335"/>
                  </a:cubicBezTo>
                  <a:cubicBezTo>
                    <a:pt x="186429" y="405796"/>
                    <a:pt x="125751" y="296434"/>
                    <a:pt x="99646" y="266801"/>
                  </a:cubicBezTo>
                  <a:cubicBezTo>
                    <a:pt x="73541" y="237168"/>
                    <a:pt x="33677" y="231524"/>
                    <a:pt x="17096" y="207535"/>
                  </a:cubicBezTo>
                  <a:cubicBezTo>
                    <a:pt x="515" y="183546"/>
                    <a:pt x="1573" y="159557"/>
                    <a:pt x="162" y="122868"/>
                  </a:cubicBezTo>
                  <a:cubicBezTo>
                    <a:pt x="-1249" y="86179"/>
                    <a:pt x="6865" y="-3427"/>
                    <a:pt x="10746" y="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7" name="フリーフォーム: 図形 1896">
              <a:extLst>
                <a:ext uri="{FF2B5EF4-FFF2-40B4-BE49-F238E27FC236}">
                  <a16:creationId xmlns:a16="http://schemas.microsoft.com/office/drawing/2014/main" id="{FC6A8025-1A15-4121-AECB-5CE2F2DF3613}"/>
                </a:ext>
              </a:extLst>
            </p:cNvPr>
            <p:cNvSpPr/>
            <p:nvPr/>
          </p:nvSpPr>
          <p:spPr>
            <a:xfrm>
              <a:off x="4455517" y="7611416"/>
              <a:ext cx="483244" cy="186480"/>
            </a:xfrm>
            <a:custGeom>
              <a:avLst/>
              <a:gdLst>
                <a:gd name="connsiteX0" fmla="*/ 66 w 483244"/>
                <a:gd name="connsiteY0" fmla="*/ 186384 h 186480"/>
                <a:gd name="connsiteX1" fmla="*/ 222316 w 483244"/>
                <a:gd name="connsiteY1" fmla="*/ 131351 h 186480"/>
                <a:gd name="connsiteX2" fmla="*/ 355666 w 483244"/>
                <a:gd name="connsiteY2" fmla="*/ 114417 h 186480"/>
                <a:gd name="connsiteX3" fmla="*/ 480550 w 483244"/>
                <a:gd name="connsiteY3" fmla="*/ 117 h 186480"/>
                <a:gd name="connsiteX4" fmla="*/ 425516 w 483244"/>
                <a:gd name="connsiteY4" fmla="*/ 93251 h 186480"/>
                <a:gd name="connsiteX5" fmla="*/ 245600 w 483244"/>
                <a:gd name="connsiteY5" fmla="*/ 116534 h 186480"/>
                <a:gd name="connsiteX6" fmla="*/ 66 w 483244"/>
                <a:gd name="connsiteY6" fmla="*/ 186384 h 18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3244" h="186480">
                  <a:moveTo>
                    <a:pt x="66" y="186384"/>
                  </a:moveTo>
                  <a:cubicBezTo>
                    <a:pt x="-3815" y="188854"/>
                    <a:pt x="163049" y="143346"/>
                    <a:pt x="222316" y="131351"/>
                  </a:cubicBezTo>
                  <a:cubicBezTo>
                    <a:pt x="281583" y="119356"/>
                    <a:pt x="312627" y="136289"/>
                    <a:pt x="355666" y="114417"/>
                  </a:cubicBezTo>
                  <a:cubicBezTo>
                    <a:pt x="398705" y="92545"/>
                    <a:pt x="468908" y="3645"/>
                    <a:pt x="480550" y="117"/>
                  </a:cubicBezTo>
                  <a:cubicBezTo>
                    <a:pt x="492192" y="-3411"/>
                    <a:pt x="464674" y="73848"/>
                    <a:pt x="425516" y="93251"/>
                  </a:cubicBezTo>
                  <a:cubicBezTo>
                    <a:pt x="386358" y="112654"/>
                    <a:pt x="311569" y="101012"/>
                    <a:pt x="245600" y="116534"/>
                  </a:cubicBezTo>
                  <a:cubicBezTo>
                    <a:pt x="179631" y="132056"/>
                    <a:pt x="3947" y="183914"/>
                    <a:pt x="66" y="1863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8" name="フリーフォーム: 図形 1897">
              <a:extLst>
                <a:ext uri="{FF2B5EF4-FFF2-40B4-BE49-F238E27FC236}">
                  <a16:creationId xmlns:a16="http://schemas.microsoft.com/office/drawing/2014/main" id="{2C047152-F806-4668-934D-57BECD9036C0}"/>
                </a:ext>
              </a:extLst>
            </p:cNvPr>
            <p:cNvSpPr/>
            <p:nvPr/>
          </p:nvSpPr>
          <p:spPr>
            <a:xfrm>
              <a:off x="3496656" y="7850031"/>
              <a:ext cx="99562" cy="476936"/>
            </a:xfrm>
            <a:custGeom>
              <a:avLst/>
              <a:gdLst>
                <a:gd name="connsiteX0" fmla="*/ 99561 w 99562"/>
                <a:gd name="connsiteY0" fmla="*/ 686 h 476936"/>
                <a:gd name="connsiteX1" fmla="*/ 21244 w 99562"/>
                <a:gd name="connsiteY1" fmla="*/ 172136 h 476936"/>
                <a:gd name="connsiteX2" fmla="*/ 40294 w 99562"/>
                <a:gd name="connsiteY2" fmla="*/ 390152 h 476936"/>
                <a:gd name="connsiteX3" fmla="*/ 31827 w 99562"/>
                <a:gd name="connsiteY3" fmla="*/ 476936 h 476936"/>
                <a:gd name="connsiteX4" fmla="*/ 29711 w 99562"/>
                <a:gd name="connsiteY4" fmla="*/ 390152 h 476936"/>
                <a:gd name="connsiteX5" fmla="*/ 77 w 99562"/>
                <a:gd name="connsiteY5" fmla="*/ 265269 h 476936"/>
                <a:gd name="connsiteX6" fmla="*/ 23361 w 99562"/>
                <a:gd name="connsiteY6" fmla="*/ 117102 h 476936"/>
                <a:gd name="connsiteX7" fmla="*/ 99561 w 99562"/>
                <a:gd name="connsiteY7" fmla="*/ 686 h 476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562" h="476936">
                  <a:moveTo>
                    <a:pt x="99561" y="686"/>
                  </a:moveTo>
                  <a:cubicBezTo>
                    <a:pt x="99208" y="9858"/>
                    <a:pt x="31122" y="107225"/>
                    <a:pt x="21244" y="172136"/>
                  </a:cubicBezTo>
                  <a:cubicBezTo>
                    <a:pt x="11366" y="237047"/>
                    <a:pt x="38530" y="339352"/>
                    <a:pt x="40294" y="390152"/>
                  </a:cubicBezTo>
                  <a:cubicBezTo>
                    <a:pt x="42058" y="440952"/>
                    <a:pt x="33591" y="476936"/>
                    <a:pt x="31827" y="476936"/>
                  </a:cubicBezTo>
                  <a:cubicBezTo>
                    <a:pt x="30063" y="476936"/>
                    <a:pt x="35003" y="425430"/>
                    <a:pt x="29711" y="390152"/>
                  </a:cubicBezTo>
                  <a:cubicBezTo>
                    <a:pt x="24419" y="354874"/>
                    <a:pt x="1135" y="310777"/>
                    <a:pt x="77" y="265269"/>
                  </a:cubicBezTo>
                  <a:cubicBezTo>
                    <a:pt x="-981" y="219761"/>
                    <a:pt x="8897" y="157672"/>
                    <a:pt x="23361" y="117102"/>
                  </a:cubicBezTo>
                  <a:cubicBezTo>
                    <a:pt x="37825" y="76532"/>
                    <a:pt x="99914" y="-8486"/>
                    <a:pt x="99561" y="6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9" name="フリーフォーム: 図形 1898">
              <a:extLst>
                <a:ext uri="{FF2B5EF4-FFF2-40B4-BE49-F238E27FC236}">
                  <a16:creationId xmlns:a16="http://schemas.microsoft.com/office/drawing/2014/main" id="{D7EC6413-8ACF-4D1C-B3AD-3900F3CFD684}"/>
                </a:ext>
              </a:extLst>
            </p:cNvPr>
            <p:cNvSpPr/>
            <p:nvPr/>
          </p:nvSpPr>
          <p:spPr>
            <a:xfrm>
              <a:off x="3468197" y="8189383"/>
              <a:ext cx="117450" cy="347309"/>
            </a:xfrm>
            <a:custGeom>
              <a:avLst/>
              <a:gdLst>
                <a:gd name="connsiteX0" fmla="*/ 13720 w 117450"/>
                <a:gd name="connsiteY0" fmla="*/ 0 h 347309"/>
                <a:gd name="connsiteX1" fmla="*/ 3136 w 117450"/>
                <a:gd name="connsiteY1" fmla="*/ 190500 h 347309"/>
                <a:gd name="connsiteX2" fmla="*/ 72986 w 117450"/>
                <a:gd name="connsiteY2" fmla="*/ 251884 h 347309"/>
                <a:gd name="connsiteX3" fmla="*/ 117436 w 117450"/>
                <a:gd name="connsiteY3" fmla="*/ 347134 h 347309"/>
                <a:gd name="connsiteX4" fmla="*/ 77220 w 117450"/>
                <a:gd name="connsiteY4" fmla="*/ 226484 h 347309"/>
                <a:gd name="connsiteX5" fmla="*/ 28536 w 117450"/>
                <a:gd name="connsiteY5" fmla="*/ 188384 h 347309"/>
                <a:gd name="connsiteX6" fmla="*/ 13720 w 117450"/>
                <a:gd name="connsiteY6" fmla="*/ 0 h 347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450" h="347309">
                  <a:moveTo>
                    <a:pt x="13720" y="0"/>
                  </a:moveTo>
                  <a:cubicBezTo>
                    <a:pt x="9487" y="353"/>
                    <a:pt x="-6742" y="148519"/>
                    <a:pt x="3136" y="190500"/>
                  </a:cubicBezTo>
                  <a:cubicBezTo>
                    <a:pt x="13014" y="232481"/>
                    <a:pt x="53936" y="225778"/>
                    <a:pt x="72986" y="251884"/>
                  </a:cubicBezTo>
                  <a:cubicBezTo>
                    <a:pt x="92036" y="277990"/>
                    <a:pt x="116730" y="351367"/>
                    <a:pt x="117436" y="347134"/>
                  </a:cubicBezTo>
                  <a:cubicBezTo>
                    <a:pt x="118142" y="342901"/>
                    <a:pt x="92037" y="252942"/>
                    <a:pt x="77220" y="226484"/>
                  </a:cubicBezTo>
                  <a:cubicBezTo>
                    <a:pt x="62403" y="200026"/>
                    <a:pt x="39825" y="219076"/>
                    <a:pt x="28536" y="188384"/>
                  </a:cubicBezTo>
                  <a:cubicBezTo>
                    <a:pt x="17247" y="157692"/>
                    <a:pt x="17953" y="-353"/>
                    <a:pt x="1372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0" name="フリーフォーム: 図形 1899">
              <a:extLst>
                <a:ext uri="{FF2B5EF4-FFF2-40B4-BE49-F238E27FC236}">
                  <a16:creationId xmlns:a16="http://schemas.microsoft.com/office/drawing/2014/main" id="{B4378205-2BCA-424F-8C95-9FD5AA78153D}"/>
                </a:ext>
              </a:extLst>
            </p:cNvPr>
            <p:cNvSpPr/>
            <p:nvPr/>
          </p:nvSpPr>
          <p:spPr>
            <a:xfrm>
              <a:off x="4050553" y="8299182"/>
              <a:ext cx="94276" cy="334778"/>
            </a:xfrm>
            <a:custGeom>
              <a:avLst/>
              <a:gdLst>
                <a:gd name="connsiteX0" fmla="*/ 93880 w 94276"/>
                <a:gd name="connsiteY0" fmla="*/ 268 h 334778"/>
                <a:gd name="connsiteX1" fmla="*/ 36730 w 94276"/>
                <a:gd name="connsiteY1" fmla="*/ 114568 h 334778"/>
                <a:gd name="connsiteX2" fmla="*/ 55780 w 94276"/>
                <a:gd name="connsiteY2" fmla="*/ 330468 h 334778"/>
                <a:gd name="connsiteX3" fmla="*/ 24030 w 94276"/>
                <a:gd name="connsiteY3" fmla="*/ 250035 h 334778"/>
                <a:gd name="connsiteX4" fmla="*/ 2864 w 94276"/>
                <a:gd name="connsiteY4" fmla="*/ 144201 h 334778"/>
                <a:gd name="connsiteX5" fmla="*/ 93880 w 94276"/>
                <a:gd name="connsiteY5" fmla="*/ 268 h 334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276" h="334778">
                  <a:moveTo>
                    <a:pt x="93880" y="268"/>
                  </a:moveTo>
                  <a:cubicBezTo>
                    <a:pt x="99524" y="-4671"/>
                    <a:pt x="43080" y="59535"/>
                    <a:pt x="36730" y="114568"/>
                  </a:cubicBezTo>
                  <a:cubicBezTo>
                    <a:pt x="30380" y="169601"/>
                    <a:pt x="57897" y="307890"/>
                    <a:pt x="55780" y="330468"/>
                  </a:cubicBezTo>
                  <a:cubicBezTo>
                    <a:pt x="53663" y="353046"/>
                    <a:pt x="32849" y="281080"/>
                    <a:pt x="24030" y="250035"/>
                  </a:cubicBezTo>
                  <a:cubicBezTo>
                    <a:pt x="15211" y="218991"/>
                    <a:pt x="-8072" y="183007"/>
                    <a:pt x="2864" y="144201"/>
                  </a:cubicBezTo>
                  <a:cubicBezTo>
                    <a:pt x="13800" y="105395"/>
                    <a:pt x="88236" y="5207"/>
                    <a:pt x="93880" y="2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1" name="フリーフォーム: 図形 1900">
              <a:extLst>
                <a:ext uri="{FF2B5EF4-FFF2-40B4-BE49-F238E27FC236}">
                  <a16:creationId xmlns:a16="http://schemas.microsoft.com/office/drawing/2014/main" id="{D98212DB-DB7A-4143-AF9F-39A4C581718A}"/>
                </a:ext>
              </a:extLst>
            </p:cNvPr>
            <p:cNvSpPr/>
            <p:nvPr/>
          </p:nvSpPr>
          <p:spPr>
            <a:xfrm>
              <a:off x="3608751" y="7284986"/>
              <a:ext cx="205489" cy="275815"/>
            </a:xfrm>
            <a:custGeom>
              <a:avLst/>
              <a:gdLst>
                <a:gd name="connsiteX0" fmla="*/ 42499 w 205489"/>
                <a:gd name="connsiteY0" fmla="*/ 581 h 275815"/>
                <a:gd name="connsiteX1" fmla="*/ 38266 w 205489"/>
                <a:gd name="connsiteY1" fmla="*/ 184731 h 275815"/>
                <a:gd name="connsiteX2" fmla="*/ 166 w 205489"/>
                <a:gd name="connsiteY2" fmla="*/ 275747 h 275815"/>
                <a:gd name="connsiteX3" fmla="*/ 55199 w 205489"/>
                <a:gd name="connsiteY3" fmla="*/ 172031 h 275815"/>
                <a:gd name="connsiteX4" fmla="*/ 205482 w 205489"/>
                <a:gd name="connsiteY4" fmla="*/ 42914 h 275815"/>
                <a:gd name="connsiteX5" fmla="*/ 61549 w 205489"/>
                <a:gd name="connsiteY5" fmla="*/ 123347 h 275815"/>
                <a:gd name="connsiteX6" fmla="*/ 42499 w 205489"/>
                <a:gd name="connsiteY6" fmla="*/ 581 h 275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489" h="275815">
                  <a:moveTo>
                    <a:pt x="42499" y="581"/>
                  </a:moveTo>
                  <a:cubicBezTo>
                    <a:pt x="38619" y="10812"/>
                    <a:pt x="45322" y="138870"/>
                    <a:pt x="38266" y="184731"/>
                  </a:cubicBezTo>
                  <a:cubicBezTo>
                    <a:pt x="31210" y="230592"/>
                    <a:pt x="-2656" y="277864"/>
                    <a:pt x="166" y="275747"/>
                  </a:cubicBezTo>
                  <a:cubicBezTo>
                    <a:pt x="2988" y="273630"/>
                    <a:pt x="20980" y="210836"/>
                    <a:pt x="55199" y="172031"/>
                  </a:cubicBezTo>
                  <a:cubicBezTo>
                    <a:pt x="89418" y="133226"/>
                    <a:pt x="204424" y="51028"/>
                    <a:pt x="205482" y="42914"/>
                  </a:cubicBezTo>
                  <a:cubicBezTo>
                    <a:pt x="206540" y="34800"/>
                    <a:pt x="88007" y="128286"/>
                    <a:pt x="61549" y="123347"/>
                  </a:cubicBezTo>
                  <a:cubicBezTo>
                    <a:pt x="35091" y="118408"/>
                    <a:pt x="46379" y="-9650"/>
                    <a:pt x="42499" y="5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2" name="フリーフォーム: 図形 1901">
              <a:extLst>
                <a:ext uri="{FF2B5EF4-FFF2-40B4-BE49-F238E27FC236}">
                  <a16:creationId xmlns:a16="http://schemas.microsoft.com/office/drawing/2014/main" id="{D74BB806-F231-4BFC-8BE5-78AB35A68208}"/>
                </a:ext>
              </a:extLst>
            </p:cNvPr>
            <p:cNvSpPr/>
            <p:nvPr/>
          </p:nvSpPr>
          <p:spPr>
            <a:xfrm>
              <a:off x="3266012" y="7073109"/>
              <a:ext cx="438215" cy="106790"/>
            </a:xfrm>
            <a:custGeom>
              <a:avLst/>
              <a:gdLst>
                <a:gd name="connsiteX0" fmla="*/ 5 w 438215"/>
                <a:gd name="connsiteY0" fmla="*/ 106624 h 106790"/>
                <a:gd name="connsiteX1" fmla="*/ 192621 w 438215"/>
                <a:gd name="connsiteY1" fmla="*/ 32541 h 106790"/>
                <a:gd name="connsiteX2" fmla="*/ 416988 w 438215"/>
                <a:gd name="connsiteY2" fmla="*/ 30424 h 106790"/>
                <a:gd name="connsiteX3" fmla="*/ 421221 w 438215"/>
                <a:gd name="connsiteY3" fmla="*/ 17724 h 106790"/>
                <a:gd name="connsiteX4" fmla="*/ 349255 w 438215"/>
                <a:gd name="connsiteY4" fmla="*/ 17724 h 106790"/>
                <a:gd name="connsiteX5" fmla="*/ 228605 w 438215"/>
                <a:gd name="connsiteY5" fmla="*/ 7141 h 106790"/>
                <a:gd name="connsiteX6" fmla="*/ 186271 w 438215"/>
                <a:gd name="connsiteY6" fmla="*/ 9258 h 106790"/>
                <a:gd name="connsiteX7" fmla="*/ 5 w 438215"/>
                <a:gd name="connsiteY7" fmla="*/ 106624 h 106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215" h="106790">
                  <a:moveTo>
                    <a:pt x="5" y="106624"/>
                  </a:moveTo>
                  <a:cubicBezTo>
                    <a:pt x="1063" y="110505"/>
                    <a:pt x="123124" y="45241"/>
                    <a:pt x="192621" y="32541"/>
                  </a:cubicBezTo>
                  <a:cubicBezTo>
                    <a:pt x="262118" y="19841"/>
                    <a:pt x="378888" y="32893"/>
                    <a:pt x="416988" y="30424"/>
                  </a:cubicBezTo>
                  <a:cubicBezTo>
                    <a:pt x="455088" y="27955"/>
                    <a:pt x="432510" y="19841"/>
                    <a:pt x="421221" y="17724"/>
                  </a:cubicBezTo>
                  <a:cubicBezTo>
                    <a:pt x="409932" y="15607"/>
                    <a:pt x="381358" y="19488"/>
                    <a:pt x="349255" y="17724"/>
                  </a:cubicBezTo>
                  <a:cubicBezTo>
                    <a:pt x="317152" y="15960"/>
                    <a:pt x="255769" y="8552"/>
                    <a:pt x="228605" y="7141"/>
                  </a:cubicBezTo>
                  <a:cubicBezTo>
                    <a:pt x="201441" y="5730"/>
                    <a:pt x="224018" y="-9439"/>
                    <a:pt x="186271" y="9258"/>
                  </a:cubicBezTo>
                  <a:cubicBezTo>
                    <a:pt x="148524" y="27955"/>
                    <a:pt x="-1053" y="102743"/>
                    <a:pt x="5" y="1066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3" name="フリーフォーム: 図形 1902">
              <a:extLst>
                <a:ext uri="{FF2B5EF4-FFF2-40B4-BE49-F238E27FC236}">
                  <a16:creationId xmlns:a16="http://schemas.microsoft.com/office/drawing/2014/main" id="{466AA4AE-32A1-4D82-9458-1AED321F2185}"/>
                </a:ext>
              </a:extLst>
            </p:cNvPr>
            <p:cNvSpPr/>
            <p:nvPr/>
          </p:nvSpPr>
          <p:spPr>
            <a:xfrm>
              <a:off x="3588092" y="7327511"/>
              <a:ext cx="731878" cy="259117"/>
            </a:xfrm>
            <a:custGeom>
              <a:avLst/>
              <a:gdLst>
                <a:gd name="connsiteX0" fmla="*/ 725675 w 731878"/>
                <a:gd name="connsiteY0" fmla="*/ 389 h 259117"/>
                <a:gd name="connsiteX1" fmla="*/ 518241 w 731878"/>
                <a:gd name="connsiteY1" fmla="*/ 38489 h 259117"/>
                <a:gd name="connsiteX2" fmla="*/ 450508 w 731878"/>
                <a:gd name="connsiteY2" fmla="*/ 108339 h 259117"/>
                <a:gd name="connsiteX3" fmla="*/ 3891 w 731878"/>
                <a:gd name="connsiteY3" fmla="*/ 256506 h 259117"/>
                <a:gd name="connsiteX4" fmla="*/ 249425 w 731878"/>
                <a:gd name="connsiteY4" fmla="*/ 193006 h 259117"/>
                <a:gd name="connsiteX5" fmla="*/ 528825 w 731878"/>
                <a:gd name="connsiteY5" fmla="*/ 68122 h 259117"/>
                <a:gd name="connsiteX6" fmla="*/ 660058 w 731878"/>
                <a:gd name="connsiteY6" fmla="*/ 21556 h 259117"/>
                <a:gd name="connsiteX7" fmla="*/ 725675 w 731878"/>
                <a:gd name="connsiteY7" fmla="*/ 389 h 259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1878" h="259117">
                  <a:moveTo>
                    <a:pt x="725675" y="389"/>
                  </a:moveTo>
                  <a:cubicBezTo>
                    <a:pt x="702039" y="3211"/>
                    <a:pt x="564102" y="20497"/>
                    <a:pt x="518241" y="38489"/>
                  </a:cubicBezTo>
                  <a:cubicBezTo>
                    <a:pt x="472380" y="56481"/>
                    <a:pt x="536233" y="72003"/>
                    <a:pt x="450508" y="108339"/>
                  </a:cubicBezTo>
                  <a:cubicBezTo>
                    <a:pt x="364783" y="144675"/>
                    <a:pt x="37405" y="242395"/>
                    <a:pt x="3891" y="256506"/>
                  </a:cubicBezTo>
                  <a:cubicBezTo>
                    <a:pt x="-29623" y="270617"/>
                    <a:pt x="161936" y="224403"/>
                    <a:pt x="249425" y="193006"/>
                  </a:cubicBezTo>
                  <a:cubicBezTo>
                    <a:pt x="336914" y="161609"/>
                    <a:pt x="528825" y="68122"/>
                    <a:pt x="528825" y="68122"/>
                  </a:cubicBezTo>
                  <a:cubicBezTo>
                    <a:pt x="597264" y="39547"/>
                    <a:pt x="619489" y="32492"/>
                    <a:pt x="660058" y="21556"/>
                  </a:cubicBezTo>
                  <a:cubicBezTo>
                    <a:pt x="700627" y="10620"/>
                    <a:pt x="749311" y="-2433"/>
                    <a:pt x="725675" y="3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4" name="フリーフォーム: 図形 1903">
              <a:extLst>
                <a:ext uri="{FF2B5EF4-FFF2-40B4-BE49-F238E27FC236}">
                  <a16:creationId xmlns:a16="http://schemas.microsoft.com/office/drawing/2014/main" id="{838D9DD0-433F-4803-8F0C-7E963A9EF87E}"/>
                </a:ext>
              </a:extLst>
            </p:cNvPr>
            <p:cNvSpPr/>
            <p:nvPr/>
          </p:nvSpPr>
          <p:spPr>
            <a:xfrm>
              <a:off x="2604644" y="7323373"/>
              <a:ext cx="498867" cy="548385"/>
            </a:xfrm>
            <a:custGeom>
              <a:avLst/>
              <a:gdLst>
                <a:gd name="connsiteX0" fmla="*/ 498389 w 498867"/>
                <a:gd name="connsiteY0" fmla="*/ 294 h 548385"/>
                <a:gd name="connsiteX1" fmla="*/ 259206 w 498867"/>
                <a:gd name="connsiteY1" fmla="*/ 161160 h 548385"/>
                <a:gd name="connsiteX2" fmla="*/ 5206 w 498867"/>
                <a:gd name="connsiteY2" fmla="*/ 542160 h 548385"/>
                <a:gd name="connsiteX3" fmla="*/ 96223 w 498867"/>
                <a:gd name="connsiteY3" fmla="*/ 383410 h 548385"/>
                <a:gd name="connsiteX4" fmla="*/ 195706 w 498867"/>
                <a:gd name="connsiteY4" fmla="*/ 195027 h 548385"/>
                <a:gd name="connsiteX5" fmla="*/ 498389 w 498867"/>
                <a:gd name="connsiteY5" fmla="*/ 294 h 548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867" h="548385">
                  <a:moveTo>
                    <a:pt x="498389" y="294"/>
                  </a:moveTo>
                  <a:cubicBezTo>
                    <a:pt x="508972" y="-5350"/>
                    <a:pt x="341403" y="70849"/>
                    <a:pt x="259206" y="161160"/>
                  </a:cubicBezTo>
                  <a:cubicBezTo>
                    <a:pt x="177009" y="251471"/>
                    <a:pt x="32370" y="505118"/>
                    <a:pt x="5206" y="542160"/>
                  </a:cubicBezTo>
                  <a:cubicBezTo>
                    <a:pt x="-21958" y="579202"/>
                    <a:pt x="64473" y="441265"/>
                    <a:pt x="96223" y="383410"/>
                  </a:cubicBezTo>
                  <a:cubicBezTo>
                    <a:pt x="127973" y="325555"/>
                    <a:pt x="132559" y="259585"/>
                    <a:pt x="195706" y="195027"/>
                  </a:cubicBezTo>
                  <a:cubicBezTo>
                    <a:pt x="258853" y="130469"/>
                    <a:pt x="487806" y="5938"/>
                    <a:pt x="498389" y="2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5" name="フリーフォーム: 図形 1904">
              <a:extLst>
                <a:ext uri="{FF2B5EF4-FFF2-40B4-BE49-F238E27FC236}">
                  <a16:creationId xmlns:a16="http://schemas.microsoft.com/office/drawing/2014/main" id="{7A258E6B-411B-40A2-B386-4DB82C4DD916}"/>
                </a:ext>
              </a:extLst>
            </p:cNvPr>
            <p:cNvSpPr/>
            <p:nvPr/>
          </p:nvSpPr>
          <p:spPr>
            <a:xfrm>
              <a:off x="3084792" y="7738383"/>
              <a:ext cx="457098" cy="377107"/>
            </a:xfrm>
            <a:custGeom>
              <a:avLst/>
              <a:gdLst>
                <a:gd name="connsiteX0" fmla="*/ 456391 w 457098"/>
                <a:gd name="connsiteY0" fmla="*/ 150 h 377107"/>
                <a:gd name="connsiteX1" fmla="*/ 293408 w 457098"/>
                <a:gd name="connsiteY1" fmla="*/ 86934 h 377107"/>
                <a:gd name="connsiteX2" fmla="*/ 35175 w 457098"/>
                <a:gd name="connsiteY2" fmla="*/ 315534 h 377107"/>
                <a:gd name="connsiteX3" fmla="*/ 3425 w 457098"/>
                <a:gd name="connsiteY3" fmla="*/ 376917 h 377107"/>
                <a:gd name="connsiteX4" fmla="*/ 26708 w 457098"/>
                <a:gd name="connsiteY4" fmla="*/ 302834 h 377107"/>
                <a:gd name="connsiteX5" fmla="*/ 232025 w 457098"/>
                <a:gd name="connsiteY5" fmla="*/ 103867 h 377107"/>
                <a:gd name="connsiteX6" fmla="*/ 456391 w 457098"/>
                <a:gd name="connsiteY6" fmla="*/ 150 h 377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098" h="377107">
                  <a:moveTo>
                    <a:pt x="456391" y="150"/>
                  </a:moveTo>
                  <a:cubicBezTo>
                    <a:pt x="466621" y="-2672"/>
                    <a:pt x="363611" y="34370"/>
                    <a:pt x="293408" y="86934"/>
                  </a:cubicBezTo>
                  <a:cubicBezTo>
                    <a:pt x="223205" y="139498"/>
                    <a:pt x="83505" y="267204"/>
                    <a:pt x="35175" y="315534"/>
                  </a:cubicBezTo>
                  <a:cubicBezTo>
                    <a:pt x="-13155" y="363864"/>
                    <a:pt x="4836" y="379034"/>
                    <a:pt x="3425" y="376917"/>
                  </a:cubicBezTo>
                  <a:cubicBezTo>
                    <a:pt x="2014" y="374800"/>
                    <a:pt x="-11392" y="348342"/>
                    <a:pt x="26708" y="302834"/>
                  </a:cubicBezTo>
                  <a:cubicBezTo>
                    <a:pt x="64808" y="257326"/>
                    <a:pt x="159353" y="151492"/>
                    <a:pt x="232025" y="103867"/>
                  </a:cubicBezTo>
                  <a:cubicBezTo>
                    <a:pt x="304697" y="56242"/>
                    <a:pt x="446161" y="2972"/>
                    <a:pt x="456391" y="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6" name="フリーフォーム: 図形 1905">
              <a:extLst>
                <a:ext uri="{FF2B5EF4-FFF2-40B4-BE49-F238E27FC236}">
                  <a16:creationId xmlns:a16="http://schemas.microsoft.com/office/drawing/2014/main" id="{DB8E9D0F-CE8A-4383-81A5-CF769A975A05}"/>
                </a:ext>
              </a:extLst>
            </p:cNvPr>
            <p:cNvSpPr/>
            <p:nvPr/>
          </p:nvSpPr>
          <p:spPr>
            <a:xfrm>
              <a:off x="2667487" y="7606620"/>
              <a:ext cx="609217" cy="769631"/>
            </a:xfrm>
            <a:custGeom>
              <a:avLst/>
              <a:gdLst>
                <a:gd name="connsiteX0" fmla="*/ 609113 w 609217"/>
                <a:gd name="connsiteY0" fmla="*/ 680 h 769631"/>
                <a:gd name="connsiteX1" fmla="*/ 291613 w 609217"/>
                <a:gd name="connsiteY1" fmla="*/ 231397 h 769631"/>
                <a:gd name="connsiteX2" fmla="*/ 10096 w 609217"/>
                <a:gd name="connsiteY2" fmla="*/ 749980 h 769631"/>
                <a:gd name="connsiteX3" fmla="*/ 73596 w 609217"/>
                <a:gd name="connsiteY3" fmla="*/ 629330 h 769631"/>
                <a:gd name="connsiteX4" fmla="*/ 181546 w 609217"/>
                <a:gd name="connsiteY4" fmla="*/ 330880 h 769631"/>
                <a:gd name="connsiteX5" fmla="*/ 325480 w 609217"/>
                <a:gd name="connsiteY5" fmla="*/ 165780 h 769631"/>
                <a:gd name="connsiteX6" fmla="*/ 609113 w 609217"/>
                <a:gd name="connsiteY6" fmla="*/ 680 h 76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217" h="769631">
                  <a:moveTo>
                    <a:pt x="609113" y="680"/>
                  </a:moveTo>
                  <a:cubicBezTo>
                    <a:pt x="603469" y="11616"/>
                    <a:pt x="391449" y="106514"/>
                    <a:pt x="291613" y="231397"/>
                  </a:cubicBezTo>
                  <a:cubicBezTo>
                    <a:pt x="191777" y="356280"/>
                    <a:pt x="46432" y="683658"/>
                    <a:pt x="10096" y="749980"/>
                  </a:cubicBezTo>
                  <a:cubicBezTo>
                    <a:pt x="-26240" y="816302"/>
                    <a:pt x="45021" y="699180"/>
                    <a:pt x="73596" y="629330"/>
                  </a:cubicBezTo>
                  <a:cubicBezTo>
                    <a:pt x="102171" y="559480"/>
                    <a:pt x="139565" y="408138"/>
                    <a:pt x="181546" y="330880"/>
                  </a:cubicBezTo>
                  <a:cubicBezTo>
                    <a:pt x="223527" y="253622"/>
                    <a:pt x="259863" y="217991"/>
                    <a:pt x="325480" y="165780"/>
                  </a:cubicBezTo>
                  <a:cubicBezTo>
                    <a:pt x="391097" y="113569"/>
                    <a:pt x="614757" y="-10256"/>
                    <a:pt x="609113" y="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7" name="フリーフォーム: 図形 1906">
              <a:extLst>
                <a:ext uri="{FF2B5EF4-FFF2-40B4-BE49-F238E27FC236}">
                  <a16:creationId xmlns:a16="http://schemas.microsoft.com/office/drawing/2014/main" id="{A4FD7FEC-74F4-4C78-B4B9-5EE91387D317}"/>
                </a:ext>
              </a:extLst>
            </p:cNvPr>
            <p:cNvSpPr/>
            <p:nvPr/>
          </p:nvSpPr>
          <p:spPr>
            <a:xfrm>
              <a:off x="2462467" y="7657727"/>
              <a:ext cx="223585" cy="794912"/>
            </a:xfrm>
            <a:custGeom>
              <a:avLst/>
              <a:gdLst>
                <a:gd name="connsiteX0" fmla="*/ 223583 w 223585"/>
                <a:gd name="connsiteY0" fmla="*/ 373 h 794912"/>
                <a:gd name="connsiteX1" fmla="*/ 52133 w 223585"/>
                <a:gd name="connsiteY1" fmla="*/ 271306 h 794912"/>
                <a:gd name="connsiteX2" fmla="*/ 3450 w 223585"/>
                <a:gd name="connsiteY2" fmla="*/ 794123 h 794912"/>
                <a:gd name="connsiteX3" fmla="*/ 9800 w 223585"/>
                <a:gd name="connsiteY3" fmla="*/ 385606 h 794912"/>
                <a:gd name="connsiteX4" fmla="*/ 56366 w 223585"/>
                <a:gd name="connsiteY4" fmla="*/ 216273 h 794912"/>
                <a:gd name="connsiteX5" fmla="*/ 223583 w 223585"/>
                <a:gd name="connsiteY5" fmla="*/ 373 h 79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585" h="794912">
                  <a:moveTo>
                    <a:pt x="223583" y="373"/>
                  </a:moveTo>
                  <a:cubicBezTo>
                    <a:pt x="222878" y="9545"/>
                    <a:pt x="88822" y="139015"/>
                    <a:pt x="52133" y="271306"/>
                  </a:cubicBezTo>
                  <a:cubicBezTo>
                    <a:pt x="15444" y="403597"/>
                    <a:pt x="10505" y="775073"/>
                    <a:pt x="3450" y="794123"/>
                  </a:cubicBezTo>
                  <a:cubicBezTo>
                    <a:pt x="-3606" y="813173"/>
                    <a:pt x="981" y="481914"/>
                    <a:pt x="9800" y="385606"/>
                  </a:cubicBezTo>
                  <a:cubicBezTo>
                    <a:pt x="18619" y="289298"/>
                    <a:pt x="21794" y="279067"/>
                    <a:pt x="56366" y="216273"/>
                  </a:cubicBezTo>
                  <a:cubicBezTo>
                    <a:pt x="90938" y="153479"/>
                    <a:pt x="224288" y="-8799"/>
                    <a:pt x="223583" y="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8" name="フリーフォーム: 図形 1907">
              <a:extLst>
                <a:ext uri="{FF2B5EF4-FFF2-40B4-BE49-F238E27FC236}">
                  <a16:creationId xmlns:a16="http://schemas.microsoft.com/office/drawing/2014/main" id="{32F8C01B-BB6B-4914-AFC4-B894F5F5B1DE}"/>
                </a:ext>
              </a:extLst>
            </p:cNvPr>
            <p:cNvSpPr/>
            <p:nvPr/>
          </p:nvSpPr>
          <p:spPr>
            <a:xfrm>
              <a:off x="2489138" y="7899328"/>
              <a:ext cx="113360" cy="549315"/>
            </a:xfrm>
            <a:custGeom>
              <a:avLst/>
              <a:gdLst>
                <a:gd name="connsiteX0" fmla="*/ 112245 w 113360"/>
                <a:gd name="connsiteY0" fmla="*/ 72 h 549315"/>
                <a:gd name="connsiteX1" fmla="*/ 78379 w 113360"/>
                <a:gd name="connsiteY1" fmla="*/ 196922 h 549315"/>
                <a:gd name="connsiteX2" fmla="*/ 36045 w 113360"/>
                <a:gd name="connsiteY2" fmla="*/ 287939 h 549315"/>
                <a:gd name="connsiteX3" fmla="*/ 62 w 113360"/>
                <a:gd name="connsiteY3" fmla="*/ 548289 h 549315"/>
                <a:gd name="connsiteX4" fmla="*/ 27579 w 113360"/>
                <a:gd name="connsiteY4" fmla="*/ 372605 h 549315"/>
                <a:gd name="connsiteX5" fmla="*/ 36045 w 113360"/>
                <a:gd name="connsiteY5" fmla="*/ 220205 h 549315"/>
                <a:gd name="connsiteX6" fmla="*/ 112245 w 113360"/>
                <a:gd name="connsiteY6" fmla="*/ 72 h 549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360" h="549315">
                  <a:moveTo>
                    <a:pt x="112245" y="72"/>
                  </a:moveTo>
                  <a:cubicBezTo>
                    <a:pt x="119301" y="-3808"/>
                    <a:pt x="91079" y="148944"/>
                    <a:pt x="78379" y="196922"/>
                  </a:cubicBezTo>
                  <a:cubicBezTo>
                    <a:pt x="65679" y="244900"/>
                    <a:pt x="49098" y="229378"/>
                    <a:pt x="36045" y="287939"/>
                  </a:cubicBezTo>
                  <a:cubicBezTo>
                    <a:pt x="22992" y="346500"/>
                    <a:pt x="1473" y="534178"/>
                    <a:pt x="62" y="548289"/>
                  </a:cubicBezTo>
                  <a:cubicBezTo>
                    <a:pt x="-1349" y="562400"/>
                    <a:pt x="21582" y="427285"/>
                    <a:pt x="27579" y="372605"/>
                  </a:cubicBezTo>
                  <a:cubicBezTo>
                    <a:pt x="33576" y="317925"/>
                    <a:pt x="25814" y="278413"/>
                    <a:pt x="36045" y="220205"/>
                  </a:cubicBezTo>
                  <a:cubicBezTo>
                    <a:pt x="46275" y="161997"/>
                    <a:pt x="105189" y="3952"/>
                    <a:pt x="112245" y="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9" name="フリーフォーム: 図形 1908">
              <a:extLst>
                <a:ext uri="{FF2B5EF4-FFF2-40B4-BE49-F238E27FC236}">
                  <a16:creationId xmlns:a16="http://schemas.microsoft.com/office/drawing/2014/main" id="{03A11968-1098-492F-A0EC-4BE567984FB0}"/>
                </a:ext>
              </a:extLst>
            </p:cNvPr>
            <p:cNvSpPr/>
            <p:nvPr/>
          </p:nvSpPr>
          <p:spPr>
            <a:xfrm>
              <a:off x="5238208" y="5412311"/>
              <a:ext cx="398734" cy="344257"/>
            </a:xfrm>
            <a:custGeom>
              <a:avLst/>
              <a:gdLst>
                <a:gd name="connsiteX0" fmla="*/ 398475 w 398734"/>
                <a:gd name="connsiteY0" fmla="*/ 6 h 344257"/>
                <a:gd name="connsiteX1" fmla="*/ 123309 w 398734"/>
                <a:gd name="connsiteY1" fmla="*/ 186272 h 344257"/>
                <a:gd name="connsiteX2" fmla="*/ 6892 w 398734"/>
                <a:gd name="connsiteY2" fmla="*/ 340789 h 344257"/>
                <a:gd name="connsiteX3" fmla="*/ 19592 w 398734"/>
                <a:gd name="connsiteY3" fmla="*/ 285756 h 344257"/>
                <a:gd name="connsiteX4" fmla="*/ 70392 w 398734"/>
                <a:gd name="connsiteY4" fmla="*/ 192622 h 344257"/>
                <a:gd name="connsiteX5" fmla="*/ 398475 w 398734"/>
                <a:gd name="connsiteY5" fmla="*/ 6 h 34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734" h="344257">
                  <a:moveTo>
                    <a:pt x="398475" y="6"/>
                  </a:moveTo>
                  <a:cubicBezTo>
                    <a:pt x="407295" y="-1052"/>
                    <a:pt x="188573" y="129475"/>
                    <a:pt x="123309" y="186272"/>
                  </a:cubicBezTo>
                  <a:cubicBezTo>
                    <a:pt x="58045" y="243069"/>
                    <a:pt x="24178" y="324208"/>
                    <a:pt x="6892" y="340789"/>
                  </a:cubicBezTo>
                  <a:cubicBezTo>
                    <a:pt x="-10394" y="357370"/>
                    <a:pt x="9009" y="310450"/>
                    <a:pt x="19592" y="285756"/>
                  </a:cubicBezTo>
                  <a:cubicBezTo>
                    <a:pt x="30175" y="261062"/>
                    <a:pt x="5128" y="245186"/>
                    <a:pt x="70392" y="192622"/>
                  </a:cubicBezTo>
                  <a:cubicBezTo>
                    <a:pt x="135656" y="140058"/>
                    <a:pt x="389655" y="1064"/>
                    <a:pt x="398475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0" name="フリーフォーム: 図形 1909">
              <a:extLst>
                <a:ext uri="{FF2B5EF4-FFF2-40B4-BE49-F238E27FC236}">
                  <a16:creationId xmlns:a16="http://schemas.microsoft.com/office/drawing/2014/main" id="{C41FE6CA-7109-446B-87BC-361A29F0EA4E}"/>
                </a:ext>
              </a:extLst>
            </p:cNvPr>
            <p:cNvSpPr/>
            <p:nvPr/>
          </p:nvSpPr>
          <p:spPr>
            <a:xfrm>
              <a:off x="5912029" y="5939342"/>
              <a:ext cx="321971" cy="244941"/>
            </a:xfrm>
            <a:custGeom>
              <a:avLst/>
              <a:gdLst>
                <a:gd name="connsiteX0" fmla="*/ 321554 w 321971"/>
                <a:gd name="connsiteY0" fmla="*/ 25 h 244941"/>
                <a:gd name="connsiteX1" fmla="*/ 143754 w 321971"/>
                <a:gd name="connsiteY1" fmla="*/ 97391 h 244941"/>
                <a:gd name="connsiteX2" fmla="*/ 1938 w 321971"/>
                <a:gd name="connsiteY2" fmla="*/ 243441 h 244941"/>
                <a:gd name="connsiteX3" fmla="*/ 63321 w 321971"/>
                <a:gd name="connsiteY3" fmla="*/ 169358 h 244941"/>
                <a:gd name="connsiteX4" fmla="*/ 90838 w 321971"/>
                <a:gd name="connsiteY4" fmla="*/ 105858 h 244941"/>
                <a:gd name="connsiteX5" fmla="*/ 321554 w 321971"/>
                <a:gd name="connsiteY5" fmla="*/ 25 h 244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971" h="244941">
                  <a:moveTo>
                    <a:pt x="321554" y="25"/>
                  </a:moveTo>
                  <a:cubicBezTo>
                    <a:pt x="330373" y="-1386"/>
                    <a:pt x="197023" y="56822"/>
                    <a:pt x="143754" y="97391"/>
                  </a:cubicBezTo>
                  <a:cubicBezTo>
                    <a:pt x="90485" y="137960"/>
                    <a:pt x="15343" y="231447"/>
                    <a:pt x="1938" y="243441"/>
                  </a:cubicBezTo>
                  <a:cubicBezTo>
                    <a:pt x="-11467" y="255435"/>
                    <a:pt x="48504" y="192288"/>
                    <a:pt x="63321" y="169358"/>
                  </a:cubicBezTo>
                  <a:cubicBezTo>
                    <a:pt x="78138" y="146428"/>
                    <a:pt x="50269" y="130905"/>
                    <a:pt x="90838" y="105858"/>
                  </a:cubicBezTo>
                  <a:cubicBezTo>
                    <a:pt x="131407" y="80811"/>
                    <a:pt x="312735" y="1436"/>
                    <a:pt x="321554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1" name="フリーフォーム: 図形 1910">
              <a:extLst>
                <a:ext uri="{FF2B5EF4-FFF2-40B4-BE49-F238E27FC236}">
                  <a16:creationId xmlns:a16="http://schemas.microsoft.com/office/drawing/2014/main" id="{F6B6C12D-3587-40B9-98F0-2D03E1463D8A}"/>
                </a:ext>
              </a:extLst>
            </p:cNvPr>
            <p:cNvSpPr/>
            <p:nvPr/>
          </p:nvSpPr>
          <p:spPr>
            <a:xfrm>
              <a:off x="2529349" y="5917998"/>
              <a:ext cx="332581" cy="377156"/>
            </a:xfrm>
            <a:custGeom>
              <a:avLst/>
              <a:gdLst>
                <a:gd name="connsiteX0" fmla="*/ 332384 w 332581"/>
                <a:gd name="connsiteY0" fmla="*/ 202 h 377156"/>
                <a:gd name="connsiteX1" fmla="*/ 186334 w 332581"/>
                <a:gd name="connsiteY1" fmla="*/ 122969 h 377156"/>
                <a:gd name="connsiteX2" fmla="*/ 124951 w 332581"/>
                <a:gd name="connsiteY2" fmla="*/ 245735 h 377156"/>
                <a:gd name="connsiteX3" fmla="*/ 68 w 332581"/>
                <a:gd name="connsiteY3" fmla="*/ 376969 h 377156"/>
                <a:gd name="connsiteX4" fmla="*/ 108018 w 332581"/>
                <a:gd name="connsiteY4" fmla="*/ 216102 h 377156"/>
                <a:gd name="connsiteX5" fmla="*/ 152468 w 332581"/>
                <a:gd name="connsiteY5" fmla="*/ 152602 h 377156"/>
                <a:gd name="connsiteX6" fmla="*/ 332384 w 332581"/>
                <a:gd name="connsiteY6" fmla="*/ 202 h 37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581" h="377156">
                  <a:moveTo>
                    <a:pt x="332384" y="202"/>
                  </a:moveTo>
                  <a:cubicBezTo>
                    <a:pt x="338028" y="-4737"/>
                    <a:pt x="220906" y="82047"/>
                    <a:pt x="186334" y="122969"/>
                  </a:cubicBezTo>
                  <a:cubicBezTo>
                    <a:pt x="151762" y="163891"/>
                    <a:pt x="155995" y="203402"/>
                    <a:pt x="124951" y="245735"/>
                  </a:cubicBezTo>
                  <a:cubicBezTo>
                    <a:pt x="93907" y="288068"/>
                    <a:pt x="2890" y="381908"/>
                    <a:pt x="68" y="376969"/>
                  </a:cubicBezTo>
                  <a:cubicBezTo>
                    <a:pt x="-2754" y="372030"/>
                    <a:pt x="82618" y="253497"/>
                    <a:pt x="108018" y="216102"/>
                  </a:cubicBezTo>
                  <a:cubicBezTo>
                    <a:pt x="133418" y="178708"/>
                    <a:pt x="114015" y="186116"/>
                    <a:pt x="152468" y="152602"/>
                  </a:cubicBezTo>
                  <a:cubicBezTo>
                    <a:pt x="190921" y="119088"/>
                    <a:pt x="326740" y="5141"/>
                    <a:pt x="332384" y="2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2" name="フリーフォーム: 図形 1911">
              <a:extLst>
                <a:ext uri="{FF2B5EF4-FFF2-40B4-BE49-F238E27FC236}">
                  <a16:creationId xmlns:a16="http://schemas.microsoft.com/office/drawing/2014/main" id="{32B1C975-65C0-4DD7-9A75-8996BED91521}"/>
                </a:ext>
              </a:extLst>
            </p:cNvPr>
            <p:cNvSpPr/>
            <p:nvPr/>
          </p:nvSpPr>
          <p:spPr>
            <a:xfrm>
              <a:off x="2164842" y="6596294"/>
              <a:ext cx="201683" cy="692680"/>
            </a:xfrm>
            <a:custGeom>
              <a:avLst/>
              <a:gdLst>
                <a:gd name="connsiteX0" fmla="*/ 201591 w 201683"/>
                <a:gd name="connsiteY0" fmla="*/ 1356 h 692680"/>
                <a:gd name="connsiteX1" fmla="*/ 80941 w 201683"/>
                <a:gd name="connsiteY1" fmla="*/ 409873 h 692680"/>
                <a:gd name="connsiteX2" fmla="*/ 508 w 201683"/>
                <a:gd name="connsiteY2" fmla="*/ 691389 h 692680"/>
                <a:gd name="connsiteX3" fmla="*/ 49191 w 201683"/>
                <a:gd name="connsiteY3" fmla="*/ 505123 h 692680"/>
                <a:gd name="connsiteX4" fmla="*/ 99991 w 201683"/>
                <a:gd name="connsiteY4" fmla="*/ 284989 h 692680"/>
                <a:gd name="connsiteX5" fmla="*/ 201591 w 201683"/>
                <a:gd name="connsiteY5" fmla="*/ 1356 h 692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683" h="692680">
                  <a:moveTo>
                    <a:pt x="201591" y="1356"/>
                  </a:moveTo>
                  <a:cubicBezTo>
                    <a:pt x="198416" y="22170"/>
                    <a:pt x="114455" y="294868"/>
                    <a:pt x="80941" y="409873"/>
                  </a:cubicBezTo>
                  <a:cubicBezTo>
                    <a:pt x="47427" y="524878"/>
                    <a:pt x="5800" y="675514"/>
                    <a:pt x="508" y="691389"/>
                  </a:cubicBezTo>
                  <a:cubicBezTo>
                    <a:pt x="-4784" y="707264"/>
                    <a:pt x="32610" y="572856"/>
                    <a:pt x="49191" y="505123"/>
                  </a:cubicBezTo>
                  <a:cubicBezTo>
                    <a:pt x="65771" y="437390"/>
                    <a:pt x="74238" y="365070"/>
                    <a:pt x="99991" y="284989"/>
                  </a:cubicBezTo>
                  <a:cubicBezTo>
                    <a:pt x="125744" y="204908"/>
                    <a:pt x="204766" y="-19458"/>
                    <a:pt x="201591" y="13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3" name="フリーフォーム: 図形 1912">
              <a:extLst>
                <a:ext uri="{FF2B5EF4-FFF2-40B4-BE49-F238E27FC236}">
                  <a16:creationId xmlns:a16="http://schemas.microsoft.com/office/drawing/2014/main" id="{4E8DF4B2-25C7-4007-A078-82B50B8A4533}"/>
                </a:ext>
              </a:extLst>
            </p:cNvPr>
            <p:cNvSpPr/>
            <p:nvPr/>
          </p:nvSpPr>
          <p:spPr>
            <a:xfrm>
              <a:off x="2570115" y="6953019"/>
              <a:ext cx="224510" cy="290539"/>
            </a:xfrm>
            <a:custGeom>
              <a:avLst/>
              <a:gdLst>
                <a:gd name="connsiteX0" fmla="*/ 223885 w 224510"/>
                <a:gd name="connsiteY0" fmla="*/ 231 h 290539"/>
                <a:gd name="connsiteX1" fmla="*/ 179435 w 224510"/>
                <a:gd name="connsiteY1" fmla="*/ 139931 h 290539"/>
                <a:gd name="connsiteX2" fmla="*/ 1635 w 224510"/>
                <a:gd name="connsiteY2" fmla="*/ 290214 h 290539"/>
                <a:gd name="connsiteX3" fmla="*/ 94768 w 224510"/>
                <a:gd name="connsiteY3" fmla="*/ 178031 h 290539"/>
                <a:gd name="connsiteX4" fmla="*/ 158268 w 224510"/>
                <a:gd name="connsiteY4" fmla="*/ 108181 h 290539"/>
                <a:gd name="connsiteX5" fmla="*/ 223885 w 224510"/>
                <a:gd name="connsiteY5" fmla="*/ 231 h 29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4510" h="290539">
                  <a:moveTo>
                    <a:pt x="223885" y="231"/>
                  </a:moveTo>
                  <a:cubicBezTo>
                    <a:pt x="227413" y="5523"/>
                    <a:pt x="216477" y="91601"/>
                    <a:pt x="179435" y="139931"/>
                  </a:cubicBezTo>
                  <a:cubicBezTo>
                    <a:pt x="142393" y="188261"/>
                    <a:pt x="15746" y="283864"/>
                    <a:pt x="1635" y="290214"/>
                  </a:cubicBezTo>
                  <a:cubicBezTo>
                    <a:pt x="-12476" y="296564"/>
                    <a:pt x="68662" y="208370"/>
                    <a:pt x="94768" y="178031"/>
                  </a:cubicBezTo>
                  <a:cubicBezTo>
                    <a:pt x="120874" y="147692"/>
                    <a:pt x="140276" y="134639"/>
                    <a:pt x="158268" y="108181"/>
                  </a:cubicBezTo>
                  <a:cubicBezTo>
                    <a:pt x="176260" y="81723"/>
                    <a:pt x="220357" y="-5061"/>
                    <a:pt x="223885" y="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4" name="フリーフォーム: 図形 1913">
              <a:extLst>
                <a:ext uri="{FF2B5EF4-FFF2-40B4-BE49-F238E27FC236}">
                  <a16:creationId xmlns:a16="http://schemas.microsoft.com/office/drawing/2014/main" id="{763A4357-BA7B-4A5E-86A3-991A564E7C09}"/>
                </a:ext>
              </a:extLst>
            </p:cNvPr>
            <p:cNvSpPr/>
            <p:nvPr/>
          </p:nvSpPr>
          <p:spPr>
            <a:xfrm>
              <a:off x="4808864" y="5740383"/>
              <a:ext cx="510537" cy="877114"/>
            </a:xfrm>
            <a:custGeom>
              <a:avLst/>
              <a:gdLst>
                <a:gd name="connsiteX0" fmla="*/ 410836 w 510537"/>
                <a:gd name="connsiteY0" fmla="*/ 17 h 877114"/>
                <a:gd name="connsiteX1" fmla="*/ 467986 w 510537"/>
                <a:gd name="connsiteY1" fmla="*/ 175700 h 877114"/>
                <a:gd name="connsiteX2" fmla="*/ 440469 w 510537"/>
                <a:gd name="connsiteY2" fmla="*/ 268834 h 877114"/>
                <a:gd name="connsiteX3" fmla="*/ 321936 w 510537"/>
                <a:gd name="connsiteY3" fmla="*/ 480500 h 877114"/>
                <a:gd name="connsiteX4" fmla="*/ 190703 w 510537"/>
                <a:gd name="connsiteY4" fmla="*/ 721800 h 877114"/>
                <a:gd name="connsiteX5" fmla="*/ 150486 w 510537"/>
                <a:gd name="connsiteY5" fmla="*/ 793767 h 877114"/>
                <a:gd name="connsiteX6" fmla="*/ 146253 w 510537"/>
                <a:gd name="connsiteY6" fmla="*/ 872084 h 877114"/>
                <a:gd name="connsiteX7" fmla="*/ 106036 w 510537"/>
                <a:gd name="connsiteY7" fmla="*/ 844567 h 877114"/>
                <a:gd name="connsiteX8" fmla="*/ 203 w 510537"/>
                <a:gd name="connsiteY8" fmla="*/ 876317 h 877114"/>
                <a:gd name="connsiteX9" fmla="*/ 135669 w 510537"/>
                <a:gd name="connsiteY9" fmla="*/ 804350 h 877114"/>
                <a:gd name="connsiteX10" fmla="*/ 451053 w 510537"/>
                <a:gd name="connsiteY10" fmla="*/ 277300 h 877114"/>
                <a:gd name="connsiteX11" fmla="*/ 510319 w 510537"/>
                <a:gd name="connsiteY11" fmla="*/ 186284 h 877114"/>
                <a:gd name="connsiteX12" fmla="*/ 410836 w 510537"/>
                <a:gd name="connsiteY12" fmla="*/ 17 h 877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0537" h="877114">
                  <a:moveTo>
                    <a:pt x="410836" y="17"/>
                  </a:moveTo>
                  <a:cubicBezTo>
                    <a:pt x="403781" y="-1747"/>
                    <a:pt x="463047" y="130897"/>
                    <a:pt x="467986" y="175700"/>
                  </a:cubicBezTo>
                  <a:cubicBezTo>
                    <a:pt x="472925" y="220503"/>
                    <a:pt x="464811" y="218034"/>
                    <a:pt x="440469" y="268834"/>
                  </a:cubicBezTo>
                  <a:cubicBezTo>
                    <a:pt x="416127" y="319634"/>
                    <a:pt x="363564" y="405006"/>
                    <a:pt x="321936" y="480500"/>
                  </a:cubicBezTo>
                  <a:cubicBezTo>
                    <a:pt x="280308" y="555994"/>
                    <a:pt x="219278" y="669589"/>
                    <a:pt x="190703" y="721800"/>
                  </a:cubicBezTo>
                  <a:cubicBezTo>
                    <a:pt x="162128" y="774011"/>
                    <a:pt x="157894" y="768720"/>
                    <a:pt x="150486" y="793767"/>
                  </a:cubicBezTo>
                  <a:cubicBezTo>
                    <a:pt x="143078" y="818814"/>
                    <a:pt x="153661" y="863617"/>
                    <a:pt x="146253" y="872084"/>
                  </a:cubicBezTo>
                  <a:cubicBezTo>
                    <a:pt x="138845" y="880551"/>
                    <a:pt x="130378" y="843862"/>
                    <a:pt x="106036" y="844567"/>
                  </a:cubicBezTo>
                  <a:cubicBezTo>
                    <a:pt x="81694" y="845272"/>
                    <a:pt x="-4736" y="883020"/>
                    <a:pt x="203" y="876317"/>
                  </a:cubicBezTo>
                  <a:cubicBezTo>
                    <a:pt x="5142" y="869614"/>
                    <a:pt x="60527" y="904186"/>
                    <a:pt x="135669" y="804350"/>
                  </a:cubicBezTo>
                  <a:cubicBezTo>
                    <a:pt x="210811" y="704514"/>
                    <a:pt x="388611" y="380311"/>
                    <a:pt x="451053" y="277300"/>
                  </a:cubicBezTo>
                  <a:cubicBezTo>
                    <a:pt x="513495" y="174289"/>
                    <a:pt x="511025" y="228617"/>
                    <a:pt x="510319" y="186284"/>
                  </a:cubicBezTo>
                  <a:cubicBezTo>
                    <a:pt x="509613" y="143951"/>
                    <a:pt x="417891" y="1781"/>
                    <a:pt x="410836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5" name="フリーフォーム: 図形 1914">
              <a:extLst>
                <a:ext uri="{FF2B5EF4-FFF2-40B4-BE49-F238E27FC236}">
                  <a16:creationId xmlns:a16="http://schemas.microsoft.com/office/drawing/2014/main" id="{9AFE48DB-8601-4F0D-8ECD-FAF01DAA9B24}"/>
                </a:ext>
              </a:extLst>
            </p:cNvPr>
            <p:cNvSpPr/>
            <p:nvPr/>
          </p:nvSpPr>
          <p:spPr>
            <a:xfrm>
              <a:off x="4216612" y="5784850"/>
              <a:ext cx="462051" cy="570795"/>
            </a:xfrm>
            <a:custGeom>
              <a:avLst/>
              <a:gdLst>
                <a:gd name="connsiteX0" fmla="*/ 461221 w 462051"/>
                <a:gd name="connsiteY0" fmla="*/ 0 h 570795"/>
                <a:gd name="connsiteX1" fmla="*/ 412538 w 462051"/>
                <a:gd name="connsiteY1" fmla="*/ 201083 h 570795"/>
                <a:gd name="connsiteX2" fmla="*/ 319405 w 462051"/>
                <a:gd name="connsiteY2" fmla="*/ 300567 h 570795"/>
                <a:gd name="connsiteX3" fmla="*/ 8255 w 462051"/>
                <a:gd name="connsiteY3" fmla="*/ 560917 h 570795"/>
                <a:gd name="connsiteX4" fmla="*/ 105621 w 462051"/>
                <a:gd name="connsiteY4" fmla="*/ 497417 h 570795"/>
                <a:gd name="connsiteX5" fmla="*/ 274955 w 462051"/>
                <a:gd name="connsiteY5" fmla="*/ 319617 h 570795"/>
                <a:gd name="connsiteX6" fmla="*/ 374438 w 462051"/>
                <a:gd name="connsiteY6" fmla="*/ 198967 h 570795"/>
                <a:gd name="connsiteX7" fmla="*/ 461221 w 462051"/>
                <a:gd name="connsiteY7" fmla="*/ 0 h 57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2051" h="570795">
                  <a:moveTo>
                    <a:pt x="461221" y="0"/>
                  </a:moveTo>
                  <a:cubicBezTo>
                    <a:pt x="467571" y="353"/>
                    <a:pt x="436174" y="150989"/>
                    <a:pt x="412538" y="201083"/>
                  </a:cubicBezTo>
                  <a:cubicBezTo>
                    <a:pt x="388902" y="251178"/>
                    <a:pt x="386785" y="240595"/>
                    <a:pt x="319405" y="300567"/>
                  </a:cubicBezTo>
                  <a:cubicBezTo>
                    <a:pt x="252025" y="360539"/>
                    <a:pt x="43886" y="528109"/>
                    <a:pt x="8255" y="560917"/>
                  </a:cubicBezTo>
                  <a:cubicBezTo>
                    <a:pt x="-27376" y="593725"/>
                    <a:pt x="61171" y="537634"/>
                    <a:pt x="105621" y="497417"/>
                  </a:cubicBezTo>
                  <a:cubicBezTo>
                    <a:pt x="150071" y="457200"/>
                    <a:pt x="230152" y="369358"/>
                    <a:pt x="274955" y="319617"/>
                  </a:cubicBezTo>
                  <a:cubicBezTo>
                    <a:pt x="319758" y="269876"/>
                    <a:pt x="346921" y="248356"/>
                    <a:pt x="374438" y="198967"/>
                  </a:cubicBezTo>
                  <a:cubicBezTo>
                    <a:pt x="401955" y="149578"/>
                    <a:pt x="454871" y="-353"/>
                    <a:pt x="46122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6" name="フリーフォーム: 図形 1915">
              <a:extLst>
                <a:ext uri="{FF2B5EF4-FFF2-40B4-BE49-F238E27FC236}">
                  <a16:creationId xmlns:a16="http://schemas.microsoft.com/office/drawing/2014/main" id="{34CF09F9-320F-48D3-AA68-D2A311C093E3}"/>
                </a:ext>
              </a:extLst>
            </p:cNvPr>
            <p:cNvSpPr/>
            <p:nvPr/>
          </p:nvSpPr>
          <p:spPr>
            <a:xfrm>
              <a:off x="4221083" y="6003386"/>
              <a:ext cx="60943" cy="240231"/>
            </a:xfrm>
            <a:custGeom>
              <a:avLst/>
              <a:gdLst>
                <a:gd name="connsiteX0" fmla="*/ 5900 w 60943"/>
                <a:gd name="connsiteY0" fmla="*/ 236547 h 240231"/>
                <a:gd name="connsiteX1" fmla="*/ 60934 w 60943"/>
                <a:gd name="connsiteY1" fmla="*/ 1597 h 240231"/>
                <a:gd name="connsiteX2" fmla="*/ 10134 w 60943"/>
                <a:gd name="connsiteY2" fmla="*/ 137064 h 240231"/>
                <a:gd name="connsiteX3" fmla="*/ 5900 w 60943"/>
                <a:gd name="connsiteY3" fmla="*/ 236547 h 240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43" h="240231">
                  <a:moveTo>
                    <a:pt x="5900" y="236547"/>
                  </a:moveTo>
                  <a:cubicBezTo>
                    <a:pt x="14367" y="213969"/>
                    <a:pt x="60228" y="18177"/>
                    <a:pt x="60934" y="1597"/>
                  </a:cubicBezTo>
                  <a:cubicBezTo>
                    <a:pt x="61640" y="-14983"/>
                    <a:pt x="22834" y="102139"/>
                    <a:pt x="10134" y="137064"/>
                  </a:cubicBezTo>
                  <a:cubicBezTo>
                    <a:pt x="-2566" y="171989"/>
                    <a:pt x="-2567" y="259125"/>
                    <a:pt x="5900" y="2365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7" name="フリーフォーム: 図形 1916">
              <a:extLst>
                <a:ext uri="{FF2B5EF4-FFF2-40B4-BE49-F238E27FC236}">
                  <a16:creationId xmlns:a16="http://schemas.microsoft.com/office/drawing/2014/main" id="{92D7117B-E097-40C8-86EF-7F14E064800E}"/>
                </a:ext>
              </a:extLst>
            </p:cNvPr>
            <p:cNvSpPr/>
            <p:nvPr/>
          </p:nvSpPr>
          <p:spPr>
            <a:xfrm>
              <a:off x="3994148" y="6250004"/>
              <a:ext cx="212025" cy="233584"/>
            </a:xfrm>
            <a:custGeom>
              <a:avLst/>
              <a:gdLst>
                <a:gd name="connsiteX0" fmla="*/ 2 w 212025"/>
                <a:gd name="connsiteY0" fmla="*/ 233346 h 233584"/>
                <a:gd name="connsiteX1" fmla="*/ 179919 w 212025"/>
                <a:gd name="connsiteY1" fmla="*/ 104229 h 233584"/>
                <a:gd name="connsiteX2" fmla="*/ 211669 w 212025"/>
                <a:gd name="connsiteY2" fmla="*/ 513 h 233584"/>
                <a:gd name="connsiteX3" fmla="*/ 175685 w 212025"/>
                <a:gd name="connsiteY3" fmla="*/ 70363 h 233584"/>
                <a:gd name="connsiteX4" fmla="*/ 2 w 212025"/>
                <a:gd name="connsiteY4" fmla="*/ 233346 h 23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025" h="233584">
                  <a:moveTo>
                    <a:pt x="2" y="233346"/>
                  </a:moveTo>
                  <a:cubicBezTo>
                    <a:pt x="708" y="238990"/>
                    <a:pt x="144641" y="143034"/>
                    <a:pt x="179919" y="104229"/>
                  </a:cubicBezTo>
                  <a:cubicBezTo>
                    <a:pt x="215197" y="65423"/>
                    <a:pt x="212375" y="6157"/>
                    <a:pt x="211669" y="513"/>
                  </a:cubicBezTo>
                  <a:cubicBezTo>
                    <a:pt x="210963" y="-5131"/>
                    <a:pt x="208846" y="36849"/>
                    <a:pt x="175685" y="70363"/>
                  </a:cubicBezTo>
                  <a:cubicBezTo>
                    <a:pt x="142524" y="103877"/>
                    <a:pt x="-704" y="227702"/>
                    <a:pt x="2" y="2333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8" name="フリーフォーム: 図形 1917">
              <a:extLst>
                <a:ext uri="{FF2B5EF4-FFF2-40B4-BE49-F238E27FC236}">
                  <a16:creationId xmlns:a16="http://schemas.microsoft.com/office/drawing/2014/main" id="{DF1B37EC-1D96-4321-A721-87B000133889}"/>
                </a:ext>
              </a:extLst>
            </p:cNvPr>
            <p:cNvSpPr/>
            <p:nvPr/>
          </p:nvSpPr>
          <p:spPr>
            <a:xfrm>
              <a:off x="4366289" y="5871354"/>
              <a:ext cx="263106" cy="181116"/>
            </a:xfrm>
            <a:custGeom>
              <a:avLst/>
              <a:gdLst>
                <a:gd name="connsiteX0" fmla="*/ 262861 w 263106"/>
                <a:gd name="connsiteY0" fmla="*/ 279 h 181116"/>
                <a:gd name="connsiteX1" fmla="*/ 131628 w 263106"/>
                <a:gd name="connsiteY1" fmla="*/ 106113 h 181116"/>
                <a:gd name="connsiteX2" fmla="*/ 394 w 263106"/>
                <a:gd name="connsiteY2" fmla="*/ 180196 h 181116"/>
                <a:gd name="connsiteX3" fmla="*/ 97761 w 263106"/>
                <a:gd name="connsiteY3" fmla="*/ 139979 h 181116"/>
                <a:gd name="connsiteX4" fmla="*/ 262861 w 263106"/>
                <a:gd name="connsiteY4" fmla="*/ 279 h 18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106" h="181116">
                  <a:moveTo>
                    <a:pt x="262861" y="279"/>
                  </a:moveTo>
                  <a:cubicBezTo>
                    <a:pt x="268506" y="-5365"/>
                    <a:pt x="175372" y="76127"/>
                    <a:pt x="131628" y="106113"/>
                  </a:cubicBezTo>
                  <a:cubicBezTo>
                    <a:pt x="87884" y="136099"/>
                    <a:pt x="6038" y="174552"/>
                    <a:pt x="394" y="180196"/>
                  </a:cubicBezTo>
                  <a:cubicBezTo>
                    <a:pt x="-5251" y="185840"/>
                    <a:pt x="50842" y="164673"/>
                    <a:pt x="97761" y="139979"/>
                  </a:cubicBezTo>
                  <a:cubicBezTo>
                    <a:pt x="144680" y="115285"/>
                    <a:pt x="257216" y="5923"/>
                    <a:pt x="262861" y="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9" name="フリーフォーム: 図形 1918">
              <a:extLst>
                <a:ext uri="{FF2B5EF4-FFF2-40B4-BE49-F238E27FC236}">
                  <a16:creationId xmlns:a16="http://schemas.microsoft.com/office/drawing/2014/main" id="{5C4755D4-79C7-421F-BE29-34C5F2B7F614}"/>
                </a:ext>
              </a:extLst>
            </p:cNvPr>
            <p:cNvSpPr/>
            <p:nvPr/>
          </p:nvSpPr>
          <p:spPr>
            <a:xfrm>
              <a:off x="5045308" y="5323384"/>
              <a:ext cx="390440" cy="535950"/>
            </a:xfrm>
            <a:custGeom>
              <a:avLst/>
              <a:gdLst>
                <a:gd name="connsiteX0" fmla="*/ 390292 w 390440"/>
                <a:gd name="connsiteY0" fmla="*/ 33 h 535950"/>
                <a:gd name="connsiteX1" fmla="*/ 155342 w 390440"/>
                <a:gd name="connsiteY1" fmla="*/ 215933 h 535950"/>
                <a:gd name="connsiteX2" fmla="*/ 5059 w 390440"/>
                <a:gd name="connsiteY2" fmla="*/ 529199 h 535950"/>
                <a:gd name="connsiteX3" fmla="*/ 43159 w 390440"/>
                <a:gd name="connsiteY3" fmla="*/ 412783 h 535950"/>
                <a:gd name="connsiteX4" fmla="*/ 119359 w 390440"/>
                <a:gd name="connsiteY4" fmla="*/ 201116 h 535950"/>
                <a:gd name="connsiteX5" fmla="*/ 390292 w 390440"/>
                <a:gd name="connsiteY5" fmla="*/ 33 h 53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440" h="535950">
                  <a:moveTo>
                    <a:pt x="390292" y="33"/>
                  </a:moveTo>
                  <a:cubicBezTo>
                    <a:pt x="396289" y="2503"/>
                    <a:pt x="219547" y="127739"/>
                    <a:pt x="155342" y="215933"/>
                  </a:cubicBezTo>
                  <a:cubicBezTo>
                    <a:pt x="91137" y="304127"/>
                    <a:pt x="23756" y="496391"/>
                    <a:pt x="5059" y="529199"/>
                  </a:cubicBezTo>
                  <a:cubicBezTo>
                    <a:pt x="-13638" y="562007"/>
                    <a:pt x="24109" y="467463"/>
                    <a:pt x="43159" y="412783"/>
                  </a:cubicBezTo>
                  <a:cubicBezTo>
                    <a:pt x="62209" y="358103"/>
                    <a:pt x="65737" y="269202"/>
                    <a:pt x="119359" y="201116"/>
                  </a:cubicBezTo>
                  <a:cubicBezTo>
                    <a:pt x="172981" y="133030"/>
                    <a:pt x="384295" y="-2437"/>
                    <a:pt x="390292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0" name="フリーフォーム: 図形 1919">
              <a:extLst>
                <a:ext uri="{FF2B5EF4-FFF2-40B4-BE49-F238E27FC236}">
                  <a16:creationId xmlns:a16="http://schemas.microsoft.com/office/drawing/2014/main" id="{73011405-E74B-40D1-AB40-16A13EA01B99}"/>
                </a:ext>
              </a:extLst>
            </p:cNvPr>
            <p:cNvSpPr/>
            <p:nvPr/>
          </p:nvSpPr>
          <p:spPr>
            <a:xfrm>
              <a:off x="4977275" y="5841844"/>
              <a:ext cx="128798" cy="583622"/>
            </a:xfrm>
            <a:custGeom>
              <a:avLst/>
              <a:gdLst>
                <a:gd name="connsiteX0" fmla="*/ 123892 w 128798"/>
                <a:gd name="connsiteY0" fmla="*/ 156 h 583622"/>
                <a:gd name="connsiteX1" fmla="*/ 115425 w 128798"/>
                <a:gd name="connsiteY1" fmla="*/ 203356 h 583622"/>
                <a:gd name="connsiteX2" fmla="*/ 5358 w 128798"/>
                <a:gd name="connsiteY2" fmla="*/ 571656 h 583622"/>
                <a:gd name="connsiteX3" fmla="*/ 24408 w 128798"/>
                <a:gd name="connsiteY3" fmla="*/ 470056 h 583622"/>
                <a:gd name="connsiteX4" fmla="*/ 87908 w 128798"/>
                <a:gd name="connsiteY4" fmla="*/ 232989 h 583622"/>
                <a:gd name="connsiteX5" fmla="*/ 123892 w 128798"/>
                <a:gd name="connsiteY5" fmla="*/ 156 h 583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98" h="583622">
                  <a:moveTo>
                    <a:pt x="123892" y="156"/>
                  </a:moveTo>
                  <a:cubicBezTo>
                    <a:pt x="128478" y="-4783"/>
                    <a:pt x="135181" y="108106"/>
                    <a:pt x="115425" y="203356"/>
                  </a:cubicBezTo>
                  <a:cubicBezTo>
                    <a:pt x="95669" y="298606"/>
                    <a:pt x="20527" y="527206"/>
                    <a:pt x="5358" y="571656"/>
                  </a:cubicBezTo>
                  <a:cubicBezTo>
                    <a:pt x="-9812" y="616106"/>
                    <a:pt x="10650" y="526500"/>
                    <a:pt x="24408" y="470056"/>
                  </a:cubicBezTo>
                  <a:cubicBezTo>
                    <a:pt x="38166" y="413612"/>
                    <a:pt x="73444" y="305309"/>
                    <a:pt x="87908" y="232989"/>
                  </a:cubicBezTo>
                  <a:cubicBezTo>
                    <a:pt x="102372" y="160669"/>
                    <a:pt x="119306" y="5095"/>
                    <a:pt x="123892" y="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1" name="フリーフォーム: 図形 1920">
              <a:extLst>
                <a:ext uri="{FF2B5EF4-FFF2-40B4-BE49-F238E27FC236}">
                  <a16:creationId xmlns:a16="http://schemas.microsoft.com/office/drawing/2014/main" id="{9AB7DE64-F531-467A-B5E3-22877FE7CE9C}"/>
                </a:ext>
              </a:extLst>
            </p:cNvPr>
            <p:cNvSpPr/>
            <p:nvPr/>
          </p:nvSpPr>
          <p:spPr>
            <a:xfrm>
              <a:off x="5361605" y="4832341"/>
              <a:ext cx="533378" cy="469422"/>
            </a:xfrm>
            <a:custGeom>
              <a:avLst/>
              <a:gdLst>
                <a:gd name="connsiteX0" fmla="*/ 533312 w 533378"/>
                <a:gd name="connsiteY0" fmla="*/ 9 h 469422"/>
                <a:gd name="connsiteX1" fmla="*/ 236978 w 533378"/>
                <a:gd name="connsiteY1" fmla="*/ 114309 h 469422"/>
                <a:gd name="connsiteX2" fmla="*/ 6262 w 533378"/>
                <a:gd name="connsiteY2" fmla="*/ 461442 h 469422"/>
                <a:gd name="connsiteX3" fmla="*/ 82462 w 533378"/>
                <a:gd name="connsiteY3" fmla="*/ 338676 h 469422"/>
                <a:gd name="connsiteX4" fmla="*/ 262378 w 533378"/>
                <a:gd name="connsiteY4" fmla="*/ 118542 h 469422"/>
                <a:gd name="connsiteX5" fmla="*/ 533312 w 533378"/>
                <a:gd name="connsiteY5" fmla="*/ 9 h 469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3378" h="469422">
                  <a:moveTo>
                    <a:pt x="533312" y="9"/>
                  </a:moveTo>
                  <a:cubicBezTo>
                    <a:pt x="529079" y="-697"/>
                    <a:pt x="324820" y="37404"/>
                    <a:pt x="236978" y="114309"/>
                  </a:cubicBezTo>
                  <a:cubicBezTo>
                    <a:pt x="149136" y="191214"/>
                    <a:pt x="32015" y="424048"/>
                    <a:pt x="6262" y="461442"/>
                  </a:cubicBezTo>
                  <a:cubicBezTo>
                    <a:pt x="-19491" y="498836"/>
                    <a:pt x="39776" y="395826"/>
                    <a:pt x="82462" y="338676"/>
                  </a:cubicBezTo>
                  <a:cubicBezTo>
                    <a:pt x="125148" y="281526"/>
                    <a:pt x="186531" y="173575"/>
                    <a:pt x="262378" y="118542"/>
                  </a:cubicBezTo>
                  <a:cubicBezTo>
                    <a:pt x="338225" y="63509"/>
                    <a:pt x="537545" y="715"/>
                    <a:pt x="533312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2" name="フリーフォーム: 図形 1921">
              <a:extLst>
                <a:ext uri="{FF2B5EF4-FFF2-40B4-BE49-F238E27FC236}">
                  <a16:creationId xmlns:a16="http://schemas.microsoft.com/office/drawing/2014/main" id="{AE9F3D23-B509-4230-9DE0-0DC53618A467}"/>
                </a:ext>
              </a:extLst>
            </p:cNvPr>
            <p:cNvSpPr/>
            <p:nvPr/>
          </p:nvSpPr>
          <p:spPr>
            <a:xfrm>
              <a:off x="4997414" y="5151630"/>
              <a:ext cx="419213" cy="352793"/>
            </a:xfrm>
            <a:custGeom>
              <a:avLst/>
              <a:gdLst>
                <a:gd name="connsiteX0" fmla="*/ 417019 w 419213"/>
                <a:gd name="connsiteY0" fmla="*/ 337 h 352793"/>
                <a:gd name="connsiteX1" fmla="*/ 112219 w 419213"/>
                <a:gd name="connsiteY1" fmla="*/ 146387 h 352793"/>
                <a:gd name="connsiteX2" fmla="*/ 36 w 419213"/>
                <a:gd name="connsiteY2" fmla="*/ 351703 h 352793"/>
                <a:gd name="connsiteX3" fmla="*/ 101636 w 419213"/>
                <a:gd name="connsiteY3" fmla="*/ 222587 h 352793"/>
                <a:gd name="connsiteX4" fmla="*/ 241336 w 419213"/>
                <a:gd name="connsiteY4" fmla="*/ 110403 h 352793"/>
                <a:gd name="connsiteX5" fmla="*/ 417019 w 419213"/>
                <a:gd name="connsiteY5" fmla="*/ 337 h 35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213" h="352793">
                  <a:moveTo>
                    <a:pt x="417019" y="337"/>
                  </a:moveTo>
                  <a:cubicBezTo>
                    <a:pt x="395499" y="6334"/>
                    <a:pt x="181716" y="87826"/>
                    <a:pt x="112219" y="146387"/>
                  </a:cubicBezTo>
                  <a:cubicBezTo>
                    <a:pt x="42722" y="204948"/>
                    <a:pt x="1800" y="339003"/>
                    <a:pt x="36" y="351703"/>
                  </a:cubicBezTo>
                  <a:cubicBezTo>
                    <a:pt x="-1728" y="364403"/>
                    <a:pt x="61419" y="262804"/>
                    <a:pt x="101636" y="222587"/>
                  </a:cubicBezTo>
                  <a:cubicBezTo>
                    <a:pt x="141853" y="182370"/>
                    <a:pt x="186656" y="150972"/>
                    <a:pt x="241336" y="110403"/>
                  </a:cubicBezTo>
                  <a:cubicBezTo>
                    <a:pt x="296016" y="69834"/>
                    <a:pt x="438539" y="-5660"/>
                    <a:pt x="417019" y="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3" name="フリーフォーム: 図形 1922">
              <a:extLst>
                <a:ext uri="{FF2B5EF4-FFF2-40B4-BE49-F238E27FC236}">
                  <a16:creationId xmlns:a16="http://schemas.microsoft.com/office/drawing/2014/main" id="{C6A02227-E770-449E-938C-7423D4D323EB}"/>
                </a:ext>
              </a:extLst>
            </p:cNvPr>
            <p:cNvSpPr/>
            <p:nvPr/>
          </p:nvSpPr>
          <p:spPr>
            <a:xfrm>
              <a:off x="5957582" y="3979153"/>
              <a:ext cx="198328" cy="670921"/>
            </a:xfrm>
            <a:custGeom>
              <a:avLst/>
              <a:gdLst>
                <a:gd name="connsiteX0" fmla="*/ 49518 w 198328"/>
                <a:gd name="connsiteY0" fmla="*/ 180 h 670921"/>
                <a:gd name="connsiteX1" fmla="*/ 47401 w 198328"/>
                <a:gd name="connsiteY1" fmla="*/ 95430 h 670921"/>
                <a:gd name="connsiteX2" fmla="*/ 197685 w 198328"/>
                <a:gd name="connsiteY2" fmla="*/ 237247 h 670921"/>
                <a:gd name="connsiteX3" fmla="*/ 102435 w 198328"/>
                <a:gd name="connsiteY3" fmla="*/ 652114 h 670921"/>
                <a:gd name="connsiteX4" fmla="*/ 121485 w 198328"/>
                <a:gd name="connsiteY4" fmla="*/ 565330 h 670921"/>
                <a:gd name="connsiteX5" fmla="*/ 161701 w 198328"/>
                <a:gd name="connsiteY5" fmla="*/ 256297 h 670921"/>
                <a:gd name="connsiteX6" fmla="*/ 85501 w 198328"/>
                <a:gd name="connsiteY6" fmla="*/ 161047 h 670921"/>
                <a:gd name="connsiteX7" fmla="*/ 835 w 198328"/>
                <a:gd name="connsiteY7" fmla="*/ 118714 h 670921"/>
                <a:gd name="connsiteX8" fmla="*/ 49518 w 198328"/>
                <a:gd name="connsiteY8" fmla="*/ 180 h 670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328" h="670921">
                  <a:moveTo>
                    <a:pt x="49518" y="180"/>
                  </a:moveTo>
                  <a:cubicBezTo>
                    <a:pt x="57279" y="-3701"/>
                    <a:pt x="22707" y="55919"/>
                    <a:pt x="47401" y="95430"/>
                  </a:cubicBezTo>
                  <a:cubicBezTo>
                    <a:pt x="72095" y="134941"/>
                    <a:pt x="188513" y="144466"/>
                    <a:pt x="197685" y="237247"/>
                  </a:cubicBezTo>
                  <a:cubicBezTo>
                    <a:pt x="206857" y="330028"/>
                    <a:pt x="115135" y="597434"/>
                    <a:pt x="102435" y="652114"/>
                  </a:cubicBezTo>
                  <a:cubicBezTo>
                    <a:pt x="89735" y="706794"/>
                    <a:pt x="111607" y="631300"/>
                    <a:pt x="121485" y="565330"/>
                  </a:cubicBezTo>
                  <a:cubicBezTo>
                    <a:pt x="131363" y="499361"/>
                    <a:pt x="167698" y="323677"/>
                    <a:pt x="161701" y="256297"/>
                  </a:cubicBezTo>
                  <a:cubicBezTo>
                    <a:pt x="155704" y="188917"/>
                    <a:pt x="112312" y="183977"/>
                    <a:pt x="85501" y="161047"/>
                  </a:cubicBezTo>
                  <a:cubicBezTo>
                    <a:pt x="58690" y="138117"/>
                    <a:pt x="8596" y="141997"/>
                    <a:pt x="835" y="118714"/>
                  </a:cubicBezTo>
                  <a:cubicBezTo>
                    <a:pt x="-6926" y="95431"/>
                    <a:pt x="41757" y="4061"/>
                    <a:pt x="49518" y="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4" name="フリーフォーム: 図形 1923">
              <a:extLst>
                <a:ext uri="{FF2B5EF4-FFF2-40B4-BE49-F238E27FC236}">
                  <a16:creationId xmlns:a16="http://schemas.microsoft.com/office/drawing/2014/main" id="{C085510C-1445-4034-A343-F771846F2BD5}"/>
                </a:ext>
              </a:extLst>
            </p:cNvPr>
            <p:cNvSpPr/>
            <p:nvPr/>
          </p:nvSpPr>
          <p:spPr>
            <a:xfrm>
              <a:off x="5867176" y="3980708"/>
              <a:ext cx="234925" cy="540756"/>
            </a:xfrm>
            <a:custGeom>
              <a:avLst/>
              <a:gdLst>
                <a:gd name="connsiteX0" fmla="*/ 61607 w 234925"/>
                <a:gd name="connsiteY0" fmla="*/ 742 h 540756"/>
                <a:gd name="connsiteX1" fmla="*/ 34091 w 234925"/>
                <a:gd name="connsiteY1" fmla="*/ 123509 h 540756"/>
                <a:gd name="connsiteX2" fmla="*/ 224591 w 234925"/>
                <a:gd name="connsiteY2" fmla="*/ 519325 h 540756"/>
                <a:gd name="connsiteX3" fmla="*/ 201307 w 234925"/>
                <a:gd name="connsiteY3" fmla="*/ 479109 h 540756"/>
                <a:gd name="connsiteX4" fmla="*/ 131457 w 234925"/>
                <a:gd name="connsiteY4" fmla="*/ 405025 h 540756"/>
                <a:gd name="connsiteX5" fmla="*/ 2341 w 234925"/>
                <a:gd name="connsiteY5" fmla="*/ 165842 h 540756"/>
                <a:gd name="connsiteX6" fmla="*/ 61607 w 234925"/>
                <a:gd name="connsiteY6" fmla="*/ 742 h 540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925" h="540756">
                  <a:moveTo>
                    <a:pt x="61607" y="742"/>
                  </a:moveTo>
                  <a:cubicBezTo>
                    <a:pt x="66899" y="-6314"/>
                    <a:pt x="6927" y="37079"/>
                    <a:pt x="34091" y="123509"/>
                  </a:cubicBezTo>
                  <a:cubicBezTo>
                    <a:pt x="61255" y="209939"/>
                    <a:pt x="196722" y="460058"/>
                    <a:pt x="224591" y="519325"/>
                  </a:cubicBezTo>
                  <a:cubicBezTo>
                    <a:pt x="252460" y="578592"/>
                    <a:pt x="216829" y="498159"/>
                    <a:pt x="201307" y="479109"/>
                  </a:cubicBezTo>
                  <a:cubicBezTo>
                    <a:pt x="185785" y="460059"/>
                    <a:pt x="164618" y="457236"/>
                    <a:pt x="131457" y="405025"/>
                  </a:cubicBezTo>
                  <a:cubicBezTo>
                    <a:pt x="98296" y="352814"/>
                    <a:pt x="18216" y="230047"/>
                    <a:pt x="2341" y="165842"/>
                  </a:cubicBezTo>
                  <a:cubicBezTo>
                    <a:pt x="-13534" y="101637"/>
                    <a:pt x="56315" y="7798"/>
                    <a:pt x="61607" y="7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5" name="フリーフォーム: 図形 1924">
              <a:extLst>
                <a:ext uri="{FF2B5EF4-FFF2-40B4-BE49-F238E27FC236}">
                  <a16:creationId xmlns:a16="http://schemas.microsoft.com/office/drawing/2014/main" id="{6DC65005-DFE8-4149-832F-846DC0142E47}"/>
                </a:ext>
              </a:extLst>
            </p:cNvPr>
            <p:cNvSpPr/>
            <p:nvPr/>
          </p:nvSpPr>
          <p:spPr>
            <a:xfrm>
              <a:off x="5856843" y="4178917"/>
              <a:ext cx="194242" cy="483235"/>
            </a:xfrm>
            <a:custGeom>
              <a:avLst/>
              <a:gdLst>
                <a:gd name="connsiteX0" fmla="*/ 124857 w 194242"/>
                <a:gd name="connsiteY0" fmla="*/ 3616 h 483235"/>
                <a:gd name="connsiteX1" fmla="*/ 158724 w 194242"/>
                <a:gd name="connsiteY1" fmla="*/ 149666 h 483235"/>
                <a:gd name="connsiteX2" fmla="*/ 2090 w 194242"/>
                <a:gd name="connsiteY2" fmla="*/ 475633 h 483235"/>
                <a:gd name="connsiteX3" fmla="*/ 76174 w 194242"/>
                <a:gd name="connsiteY3" fmla="*/ 361333 h 483235"/>
                <a:gd name="connsiteX4" fmla="*/ 184124 w 194242"/>
                <a:gd name="connsiteY4" fmla="*/ 153900 h 483235"/>
                <a:gd name="connsiteX5" fmla="*/ 184124 w 194242"/>
                <a:gd name="connsiteY5" fmla="*/ 52300 h 483235"/>
                <a:gd name="connsiteX6" fmla="*/ 124857 w 194242"/>
                <a:gd name="connsiteY6" fmla="*/ 3616 h 483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242" h="483235">
                  <a:moveTo>
                    <a:pt x="124857" y="3616"/>
                  </a:moveTo>
                  <a:cubicBezTo>
                    <a:pt x="120624" y="19844"/>
                    <a:pt x="179185" y="70997"/>
                    <a:pt x="158724" y="149666"/>
                  </a:cubicBezTo>
                  <a:cubicBezTo>
                    <a:pt x="138263" y="228335"/>
                    <a:pt x="15848" y="440355"/>
                    <a:pt x="2090" y="475633"/>
                  </a:cubicBezTo>
                  <a:cubicBezTo>
                    <a:pt x="-11668" y="510911"/>
                    <a:pt x="45835" y="414955"/>
                    <a:pt x="76174" y="361333"/>
                  </a:cubicBezTo>
                  <a:cubicBezTo>
                    <a:pt x="106513" y="307711"/>
                    <a:pt x="166132" y="205406"/>
                    <a:pt x="184124" y="153900"/>
                  </a:cubicBezTo>
                  <a:cubicBezTo>
                    <a:pt x="202116" y="102395"/>
                    <a:pt x="192238" y="74878"/>
                    <a:pt x="184124" y="52300"/>
                  </a:cubicBezTo>
                  <a:cubicBezTo>
                    <a:pt x="176010" y="29722"/>
                    <a:pt x="129090" y="-12612"/>
                    <a:pt x="124857" y="36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6" name="フリーフォーム: 図形 1925">
              <a:extLst>
                <a:ext uri="{FF2B5EF4-FFF2-40B4-BE49-F238E27FC236}">
                  <a16:creationId xmlns:a16="http://schemas.microsoft.com/office/drawing/2014/main" id="{88E3F2F5-8AD1-4C33-8A87-FAF2EC8631FD}"/>
                </a:ext>
              </a:extLst>
            </p:cNvPr>
            <p:cNvSpPr/>
            <p:nvPr/>
          </p:nvSpPr>
          <p:spPr>
            <a:xfrm>
              <a:off x="6021909" y="4332438"/>
              <a:ext cx="159890" cy="364612"/>
            </a:xfrm>
            <a:custGeom>
              <a:avLst/>
              <a:gdLst>
                <a:gd name="connsiteX0" fmla="*/ 143941 w 159890"/>
                <a:gd name="connsiteY0" fmla="*/ 379 h 364612"/>
                <a:gd name="connsiteX1" fmla="*/ 103724 w 159890"/>
                <a:gd name="connsiteY1" fmla="*/ 216279 h 364612"/>
                <a:gd name="connsiteX2" fmla="*/ 8 w 159890"/>
                <a:gd name="connsiteY2" fmla="*/ 364445 h 364612"/>
                <a:gd name="connsiteX3" fmla="*/ 97374 w 159890"/>
                <a:gd name="connsiteY3" fmla="*/ 248029 h 364612"/>
                <a:gd name="connsiteX4" fmla="*/ 158758 w 159890"/>
                <a:gd name="connsiteY4" fmla="*/ 165479 h 364612"/>
                <a:gd name="connsiteX5" fmla="*/ 143941 w 159890"/>
                <a:gd name="connsiteY5" fmla="*/ 379 h 364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890" h="364612">
                  <a:moveTo>
                    <a:pt x="143941" y="379"/>
                  </a:moveTo>
                  <a:cubicBezTo>
                    <a:pt x="134769" y="8846"/>
                    <a:pt x="127713" y="155601"/>
                    <a:pt x="103724" y="216279"/>
                  </a:cubicBezTo>
                  <a:cubicBezTo>
                    <a:pt x="79735" y="276957"/>
                    <a:pt x="1066" y="359154"/>
                    <a:pt x="8" y="364445"/>
                  </a:cubicBezTo>
                  <a:cubicBezTo>
                    <a:pt x="-1050" y="369736"/>
                    <a:pt x="97374" y="248029"/>
                    <a:pt x="97374" y="248029"/>
                  </a:cubicBezTo>
                  <a:cubicBezTo>
                    <a:pt x="123832" y="214868"/>
                    <a:pt x="154172" y="203579"/>
                    <a:pt x="158758" y="165479"/>
                  </a:cubicBezTo>
                  <a:cubicBezTo>
                    <a:pt x="163344" y="127379"/>
                    <a:pt x="153113" y="-8088"/>
                    <a:pt x="143941" y="3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7" name="フリーフォーム: 図形 1926">
              <a:extLst>
                <a:ext uri="{FF2B5EF4-FFF2-40B4-BE49-F238E27FC236}">
                  <a16:creationId xmlns:a16="http://schemas.microsoft.com/office/drawing/2014/main" id="{4E793C4B-B5A2-41A6-9CC8-D28798B69D3A}"/>
                </a:ext>
              </a:extLst>
            </p:cNvPr>
            <p:cNvSpPr/>
            <p:nvPr/>
          </p:nvSpPr>
          <p:spPr>
            <a:xfrm>
              <a:off x="5765800" y="4250214"/>
              <a:ext cx="114776" cy="247810"/>
            </a:xfrm>
            <a:custGeom>
              <a:avLst/>
              <a:gdLst>
                <a:gd name="connsiteX0" fmla="*/ 114300 w 114776"/>
                <a:gd name="connsiteY0" fmla="*/ 53 h 247810"/>
                <a:gd name="connsiteX1" fmla="*/ 48683 w 114776"/>
                <a:gd name="connsiteY1" fmla="*/ 48736 h 247810"/>
                <a:gd name="connsiteX2" fmla="*/ 57150 w 114776"/>
                <a:gd name="connsiteY2" fmla="*/ 139753 h 247810"/>
                <a:gd name="connsiteX3" fmla="*/ 0 w 114776"/>
                <a:gd name="connsiteY3" fmla="*/ 247703 h 247810"/>
                <a:gd name="connsiteX4" fmla="*/ 57150 w 114776"/>
                <a:gd name="connsiteY4" fmla="*/ 158803 h 247810"/>
                <a:gd name="connsiteX5" fmla="*/ 80433 w 114776"/>
                <a:gd name="connsiteY5" fmla="*/ 103769 h 247810"/>
                <a:gd name="connsiteX6" fmla="*/ 78317 w 114776"/>
                <a:gd name="connsiteY6" fmla="*/ 57203 h 247810"/>
                <a:gd name="connsiteX7" fmla="*/ 114300 w 114776"/>
                <a:gd name="connsiteY7" fmla="*/ 53 h 24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776" h="247810">
                  <a:moveTo>
                    <a:pt x="114300" y="53"/>
                  </a:moveTo>
                  <a:cubicBezTo>
                    <a:pt x="109361" y="-1358"/>
                    <a:pt x="58208" y="25453"/>
                    <a:pt x="48683" y="48736"/>
                  </a:cubicBezTo>
                  <a:cubicBezTo>
                    <a:pt x="39158" y="72019"/>
                    <a:pt x="65264" y="106592"/>
                    <a:pt x="57150" y="139753"/>
                  </a:cubicBezTo>
                  <a:cubicBezTo>
                    <a:pt x="49036" y="172914"/>
                    <a:pt x="0" y="244528"/>
                    <a:pt x="0" y="247703"/>
                  </a:cubicBezTo>
                  <a:cubicBezTo>
                    <a:pt x="0" y="250878"/>
                    <a:pt x="43745" y="182792"/>
                    <a:pt x="57150" y="158803"/>
                  </a:cubicBezTo>
                  <a:cubicBezTo>
                    <a:pt x="70555" y="134814"/>
                    <a:pt x="76905" y="120702"/>
                    <a:pt x="80433" y="103769"/>
                  </a:cubicBezTo>
                  <a:cubicBezTo>
                    <a:pt x="83961" y="86836"/>
                    <a:pt x="72320" y="75547"/>
                    <a:pt x="78317" y="57203"/>
                  </a:cubicBezTo>
                  <a:cubicBezTo>
                    <a:pt x="84314" y="38859"/>
                    <a:pt x="119239" y="1464"/>
                    <a:pt x="114300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8" name="フリーフォーム: 図形 1927">
              <a:extLst>
                <a:ext uri="{FF2B5EF4-FFF2-40B4-BE49-F238E27FC236}">
                  <a16:creationId xmlns:a16="http://schemas.microsoft.com/office/drawing/2014/main" id="{BBBDBDF9-34FE-4FF7-95CA-A5A8AB1BB9BA}"/>
                </a:ext>
              </a:extLst>
            </p:cNvPr>
            <p:cNvSpPr/>
            <p:nvPr/>
          </p:nvSpPr>
          <p:spPr>
            <a:xfrm>
              <a:off x="8273935" y="5778309"/>
              <a:ext cx="134881" cy="116235"/>
            </a:xfrm>
            <a:custGeom>
              <a:avLst/>
              <a:gdLst>
                <a:gd name="connsiteX0" fmla="*/ 115 w 134881"/>
                <a:gd name="connsiteY0" fmla="*/ 191 h 116235"/>
                <a:gd name="connsiteX1" fmla="*/ 52503 w 134881"/>
                <a:gd name="connsiteY1" fmla="*/ 109729 h 116235"/>
                <a:gd name="connsiteX2" fmla="*/ 68378 w 134881"/>
                <a:gd name="connsiteY2" fmla="*/ 97029 h 116235"/>
                <a:gd name="connsiteX3" fmla="*/ 133465 w 134881"/>
                <a:gd name="connsiteY3" fmla="*/ 116079 h 116235"/>
                <a:gd name="connsiteX4" fmla="*/ 109653 w 134881"/>
                <a:gd name="connsiteY4" fmla="*/ 84329 h 116235"/>
                <a:gd name="connsiteX5" fmla="*/ 68378 w 134881"/>
                <a:gd name="connsiteY5" fmla="*/ 82741 h 116235"/>
                <a:gd name="connsiteX6" fmla="*/ 115 w 134881"/>
                <a:gd name="connsiteY6" fmla="*/ 191 h 11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881" h="116235">
                  <a:moveTo>
                    <a:pt x="115" y="191"/>
                  </a:moveTo>
                  <a:cubicBezTo>
                    <a:pt x="-2531" y="4689"/>
                    <a:pt x="41126" y="93589"/>
                    <a:pt x="52503" y="109729"/>
                  </a:cubicBezTo>
                  <a:cubicBezTo>
                    <a:pt x="63880" y="125869"/>
                    <a:pt x="54884" y="95971"/>
                    <a:pt x="68378" y="97029"/>
                  </a:cubicBezTo>
                  <a:cubicBezTo>
                    <a:pt x="81872" y="98087"/>
                    <a:pt x="126586" y="118196"/>
                    <a:pt x="133465" y="116079"/>
                  </a:cubicBezTo>
                  <a:cubicBezTo>
                    <a:pt x="140344" y="113962"/>
                    <a:pt x="120501" y="89885"/>
                    <a:pt x="109653" y="84329"/>
                  </a:cubicBezTo>
                  <a:cubicBezTo>
                    <a:pt x="98805" y="78773"/>
                    <a:pt x="85047" y="93853"/>
                    <a:pt x="68378" y="82741"/>
                  </a:cubicBezTo>
                  <a:cubicBezTo>
                    <a:pt x="51709" y="71629"/>
                    <a:pt x="2761" y="-4307"/>
                    <a:pt x="115" y="1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9" name="フリーフォーム: 図形 1928">
              <a:extLst>
                <a:ext uri="{FF2B5EF4-FFF2-40B4-BE49-F238E27FC236}">
                  <a16:creationId xmlns:a16="http://schemas.microsoft.com/office/drawing/2014/main" id="{E1E2090F-51F9-4D8D-9E13-24F7F36EA4F2}"/>
                </a:ext>
              </a:extLst>
            </p:cNvPr>
            <p:cNvSpPr/>
            <p:nvPr/>
          </p:nvSpPr>
          <p:spPr>
            <a:xfrm>
              <a:off x="8291402" y="5921345"/>
              <a:ext cx="35637" cy="101685"/>
            </a:xfrm>
            <a:custGeom>
              <a:avLst/>
              <a:gdLst>
                <a:gd name="connsiteX0" fmla="*/ 22336 w 35637"/>
                <a:gd name="connsiteY0" fmla="*/ 30 h 101685"/>
                <a:gd name="connsiteX1" fmla="*/ 35036 w 35637"/>
                <a:gd name="connsiteY1" fmla="*/ 63530 h 101685"/>
                <a:gd name="connsiteX2" fmla="*/ 111 w 35637"/>
                <a:gd name="connsiteY2" fmla="*/ 101630 h 101685"/>
                <a:gd name="connsiteX3" fmla="*/ 23923 w 35637"/>
                <a:gd name="connsiteY3" fmla="*/ 55593 h 101685"/>
                <a:gd name="connsiteX4" fmla="*/ 22336 w 35637"/>
                <a:gd name="connsiteY4" fmla="*/ 30 h 101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637" h="101685">
                  <a:moveTo>
                    <a:pt x="22336" y="30"/>
                  </a:moveTo>
                  <a:cubicBezTo>
                    <a:pt x="24188" y="1353"/>
                    <a:pt x="38740" y="46597"/>
                    <a:pt x="35036" y="63530"/>
                  </a:cubicBezTo>
                  <a:cubicBezTo>
                    <a:pt x="31332" y="80463"/>
                    <a:pt x="1963" y="102953"/>
                    <a:pt x="111" y="101630"/>
                  </a:cubicBezTo>
                  <a:cubicBezTo>
                    <a:pt x="-1741" y="100307"/>
                    <a:pt x="19954" y="70409"/>
                    <a:pt x="23923" y="55593"/>
                  </a:cubicBezTo>
                  <a:cubicBezTo>
                    <a:pt x="27892" y="40777"/>
                    <a:pt x="20484" y="-1293"/>
                    <a:pt x="22336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0" name="フリーフォーム: 図形 1929">
              <a:extLst>
                <a:ext uri="{FF2B5EF4-FFF2-40B4-BE49-F238E27FC236}">
                  <a16:creationId xmlns:a16="http://schemas.microsoft.com/office/drawing/2014/main" id="{F5821483-D955-42F1-8656-9D91C1869153}"/>
                </a:ext>
              </a:extLst>
            </p:cNvPr>
            <p:cNvSpPr/>
            <p:nvPr/>
          </p:nvSpPr>
          <p:spPr>
            <a:xfrm>
              <a:off x="2240324" y="8498004"/>
              <a:ext cx="235465" cy="713230"/>
            </a:xfrm>
            <a:custGeom>
              <a:avLst/>
              <a:gdLst>
                <a:gd name="connsiteX0" fmla="*/ 231943 w 235465"/>
                <a:gd name="connsiteY0" fmla="*/ 10996 h 713230"/>
                <a:gd name="connsiteX1" fmla="*/ 138809 w 235465"/>
                <a:gd name="connsiteY1" fmla="*/ 298863 h 713230"/>
                <a:gd name="connsiteX2" fmla="*/ 3343 w 235465"/>
                <a:gd name="connsiteY2" fmla="*/ 705263 h 713230"/>
                <a:gd name="connsiteX3" fmla="*/ 54143 w 235465"/>
                <a:gd name="connsiteY3" fmla="*/ 544396 h 713230"/>
                <a:gd name="connsiteX4" fmla="*/ 193843 w 235465"/>
                <a:gd name="connsiteY4" fmla="*/ 252296 h 713230"/>
                <a:gd name="connsiteX5" fmla="*/ 215009 w 235465"/>
                <a:gd name="connsiteY5" fmla="*/ 78729 h 713230"/>
                <a:gd name="connsiteX6" fmla="*/ 231943 w 235465"/>
                <a:gd name="connsiteY6" fmla="*/ 10996 h 71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465" h="713230">
                  <a:moveTo>
                    <a:pt x="231943" y="10996"/>
                  </a:moveTo>
                  <a:cubicBezTo>
                    <a:pt x="219243" y="47685"/>
                    <a:pt x="138809" y="298863"/>
                    <a:pt x="138809" y="298863"/>
                  </a:cubicBezTo>
                  <a:cubicBezTo>
                    <a:pt x="100709" y="414574"/>
                    <a:pt x="17454" y="664341"/>
                    <a:pt x="3343" y="705263"/>
                  </a:cubicBezTo>
                  <a:cubicBezTo>
                    <a:pt x="-10768" y="746185"/>
                    <a:pt x="22393" y="619890"/>
                    <a:pt x="54143" y="544396"/>
                  </a:cubicBezTo>
                  <a:cubicBezTo>
                    <a:pt x="85893" y="468902"/>
                    <a:pt x="167032" y="329907"/>
                    <a:pt x="193843" y="252296"/>
                  </a:cubicBezTo>
                  <a:cubicBezTo>
                    <a:pt x="220654" y="174685"/>
                    <a:pt x="210776" y="119651"/>
                    <a:pt x="215009" y="78729"/>
                  </a:cubicBezTo>
                  <a:cubicBezTo>
                    <a:pt x="219242" y="37807"/>
                    <a:pt x="244643" y="-25693"/>
                    <a:pt x="231943" y="109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1" name="フリーフォーム: 図形 1930">
              <a:extLst>
                <a:ext uri="{FF2B5EF4-FFF2-40B4-BE49-F238E27FC236}">
                  <a16:creationId xmlns:a16="http://schemas.microsoft.com/office/drawing/2014/main" id="{6CA35E1B-ECC6-4039-B3E4-ED3696D54D76}"/>
                </a:ext>
              </a:extLst>
            </p:cNvPr>
            <p:cNvSpPr/>
            <p:nvPr/>
          </p:nvSpPr>
          <p:spPr>
            <a:xfrm>
              <a:off x="2613522" y="8026380"/>
              <a:ext cx="481293" cy="644496"/>
            </a:xfrm>
            <a:custGeom>
              <a:avLst/>
              <a:gdLst>
                <a:gd name="connsiteX0" fmla="*/ 481045 w 481293"/>
                <a:gd name="connsiteY0" fmla="*/ 20 h 644496"/>
                <a:gd name="connsiteX1" fmla="*/ 163545 w 481293"/>
                <a:gd name="connsiteY1" fmla="*/ 368320 h 644496"/>
                <a:gd name="connsiteX2" fmla="*/ 2678 w 481293"/>
                <a:gd name="connsiteY2" fmla="*/ 643487 h 644496"/>
                <a:gd name="connsiteX3" fmla="*/ 66178 w 481293"/>
                <a:gd name="connsiteY3" fmla="*/ 457220 h 644496"/>
                <a:gd name="connsiteX4" fmla="*/ 108511 w 481293"/>
                <a:gd name="connsiteY4" fmla="*/ 351387 h 644496"/>
                <a:gd name="connsiteX5" fmla="*/ 481045 w 481293"/>
                <a:gd name="connsiteY5" fmla="*/ 20 h 644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1293" h="644496">
                  <a:moveTo>
                    <a:pt x="481045" y="20"/>
                  </a:moveTo>
                  <a:cubicBezTo>
                    <a:pt x="490217" y="2842"/>
                    <a:pt x="243273" y="261076"/>
                    <a:pt x="163545" y="368320"/>
                  </a:cubicBezTo>
                  <a:cubicBezTo>
                    <a:pt x="83817" y="475565"/>
                    <a:pt x="18906" y="628670"/>
                    <a:pt x="2678" y="643487"/>
                  </a:cubicBezTo>
                  <a:cubicBezTo>
                    <a:pt x="-13550" y="658304"/>
                    <a:pt x="48539" y="505903"/>
                    <a:pt x="66178" y="457220"/>
                  </a:cubicBezTo>
                  <a:cubicBezTo>
                    <a:pt x="83817" y="408537"/>
                    <a:pt x="41483" y="421237"/>
                    <a:pt x="108511" y="351387"/>
                  </a:cubicBezTo>
                  <a:cubicBezTo>
                    <a:pt x="175539" y="281537"/>
                    <a:pt x="471873" y="-2802"/>
                    <a:pt x="481045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2" name="フリーフォーム: 図形 1931">
              <a:extLst>
                <a:ext uri="{FF2B5EF4-FFF2-40B4-BE49-F238E27FC236}">
                  <a16:creationId xmlns:a16="http://schemas.microsoft.com/office/drawing/2014/main" id="{ACDC14AD-1306-4E00-87B0-455DEAC08A62}"/>
                </a:ext>
              </a:extLst>
            </p:cNvPr>
            <p:cNvSpPr/>
            <p:nvPr/>
          </p:nvSpPr>
          <p:spPr>
            <a:xfrm>
              <a:off x="2416231" y="8411290"/>
              <a:ext cx="281077" cy="780694"/>
            </a:xfrm>
            <a:custGeom>
              <a:avLst/>
              <a:gdLst>
                <a:gd name="connsiteX0" fmla="*/ 280402 w 281077"/>
                <a:gd name="connsiteY0" fmla="*/ 343 h 780694"/>
                <a:gd name="connsiteX1" fmla="*/ 85669 w 281077"/>
                <a:gd name="connsiteY1" fmla="*/ 296677 h 780694"/>
                <a:gd name="connsiteX2" fmla="*/ 56036 w 281077"/>
                <a:gd name="connsiteY2" fmla="*/ 775043 h 780694"/>
                <a:gd name="connsiteX3" fmla="*/ 56036 w 281077"/>
                <a:gd name="connsiteY3" fmla="*/ 546443 h 780694"/>
                <a:gd name="connsiteX4" fmla="*/ 9469 w 281077"/>
                <a:gd name="connsiteY4" fmla="*/ 351710 h 780694"/>
                <a:gd name="connsiteX5" fmla="*/ 280402 w 281077"/>
                <a:gd name="connsiteY5" fmla="*/ 343 h 780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077" h="780694">
                  <a:moveTo>
                    <a:pt x="280402" y="343"/>
                  </a:moveTo>
                  <a:cubicBezTo>
                    <a:pt x="293102" y="-8829"/>
                    <a:pt x="123063" y="167560"/>
                    <a:pt x="85669" y="296677"/>
                  </a:cubicBezTo>
                  <a:cubicBezTo>
                    <a:pt x="48275" y="425794"/>
                    <a:pt x="60975" y="733415"/>
                    <a:pt x="56036" y="775043"/>
                  </a:cubicBezTo>
                  <a:cubicBezTo>
                    <a:pt x="51097" y="816671"/>
                    <a:pt x="63797" y="616999"/>
                    <a:pt x="56036" y="546443"/>
                  </a:cubicBezTo>
                  <a:cubicBezTo>
                    <a:pt x="48275" y="475888"/>
                    <a:pt x="-25809" y="443432"/>
                    <a:pt x="9469" y="351710"/>
                  </a:cubicBezTo>
                  <a:cubicBezTo>
                    <a:pt x="44747" y="259988"/>
                    <a:pt x="267702" y="9515"/>
                    <a:pt x="280402" y="3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3" name="フリーフォーム: 図形 1932">
              <a:extLst>
                <a:ext uri="{FF2B5EF4-FFF2-40B4-BE49-F238E27FC236}">
                  <a16:creationId xmlns:a16="http://schemas.microsoft.com/office/drawing/2014/main" id="{74F55633-7D89-455C-87CA-181FF1E4E5FF}"/>
                </a:ext>
              </a:extLst>
            </p:cNvPr>
            <p:cNvSpPr/>
            <p:nvPr/>
          </p:nvSpPr>
          <p:spPr>
            <a:xfrm>
              <a:off x="2973258" y="8182295"/>
              <a:ext cx="264132" cy="1082748"/>
            </a:xfrm>
            <a:custGeom>
              <a:avLst/>
              <a:gdLst>
                <a:gd name="connsiteX0" fmla="*/ 163642 w 264132"/>
                <a:gd name="connsiteY0" fmla="*/ 738 h 1082748"/>
                <a:gd name="connsiteX1" fmla="*/ 222909 w 264132"/>
                <a:gd name="connsiteY1" fmla="*/ 512972 h 1082748"/>
                <a:gd name="connsiteX2" fmla="*/ 11242 w 264132"/>
                <a:gd name="connsiteY2" fmla="*/ 1063305 h 1082748"/>
                <a:gd name="connsiteX3" fmla="*/ 53575 w 264132"/>
                <a:gd name="connsiteY3" fmla="*/ 927838 h 1082748"/>
                <a:gd name="connsiteX4" fmla="*/ 261009 w 264132"/>
                <a:gd name="connsiteY4" fmla="*/ 627272 h 1082748"/>
                <a:gd name="connsiteX5" fmla="*/ 163642 w 264132"/>
                <a:gd name="connsiteY5" fmla="*/ 738 h 108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4132" h="1082748">
                  <a:moveTo>
                    <a:pt x="163642" y="738"/>
                  </a:moveTo>
                  <a:cubicBezTo>
                    <a:pt x="157292" y="-18312"/>
                    <a:pt x="248309" y="335878"/>
                    <a:pt x="222909" y="512972"/>
                  </a:cubicBezTo>
                  <a:cubicBezTo>
                    <a:pt x="197509" y="690067"/>
                    <a:pt x="39464" y="994161"/>
                    <a:pt x="11242" y="1063305"/>
                  </a:cubicBezTo>
                  <a:cubicBezTo>
                    <a:pt x="-16980" y="1132449"/>
                    <a:pt x="11947" y="1000510"/>
                    <a:pt x="53575" y="927838"/>
                  </a:cubicBezTo>
                  <a:cubicBezTo>
                    <a:pt x="95203" y="855166"/>
                    <a:pt x="237726" y="778966"/>
                    <a:pt x="261009" y="627272"/>
                  </a:cubicBezTo>
                  <a:cubicBezTo>
                    <a:pt x="284292" y="475578"/>
                    <a:pt x="169992" y="19788"/>
                    <a:pt x="163642" y="7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4" name="フリーフォーム: 図形 1933">
              <a:extLst>
                <a:ext uri="{FF2B5EF4-FFF2-40B4-BE49-F238E27FC236}">
                  <a16:creationId xmlns:a16="http://schemas.microsoft.com/office/drawing/2014/main" id="{6994C208-C632-4708-89E2-457E681DCE3F}"/>
                </a:ext>
              </a:extLst>
            </p:cNvPr>
            <p:cNvSpPr/>
            <p:nvPr/>
          </p:nvSpPr>
          <p:spPr>
            <a:xfrm>
              <a:off x="2754953" y="7428511"/>
              <a:ext cx="327787" cy="578444"/>
            </a:xfrm>
            <a:custGeom>
              <a:avLst/>
              <a:gdLst>
                <a:gd name="connsiteX0" fmla="*/ 326914 w 327787"/>
                <a:gd name="connsiteY0" fmla="*/ 989 h 578444"/>
                <a:gd name="connsiteX1" fmla="*/ 111014 w 327787"/>
                <a:gd name="connsiteY1" fmla="*/ 208422 h 578444"/>
                <a:gd name="connsiteX2" fmla="*/ 9414 w 327787"/>
                <a:gd name="connsiteY2" fmla="*/ 572489 h 578444"/>
                <a:gd name="connsiteX3" fmla="*/ 22114 w 327787"/>
                <a:gd name="connsiteY3" fmla="*/ 424322 h 578444"/>
                <a:gd name="connsiteX4" fmla="*/ 22114 w 327787"/>
                <a:gd name="connsiteY4" fmla="*/ 288856 h 578444"/>
                <a:gd name="connsiteX5" fmla="*/ 326914 w 327787"/>
                <a:gd name="connsiteY5" fmla="*/ 989 h 578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787" h="578444">
                  <a:moveTo>
                    <a:pt x="326914" y="989"/>
                  </a:moveTo>
                  <a:cubicBezTo>
                    <a:pt x="341731" y="-12417"/>
                    <a:pt x="163931" y="113172"/>
                    <a:pt x="111014" y="208422"/>
                  </a:cubicBezTo>
                  <a:cubicBezTo>
                    <a:pt x="58097" y="303672"/>
                    <a:pt x="24231" y="536506"/>
                    <a:pt x="9414" y="572489"/>
                  </a:cubicBezTo>
                  <a:cubicBezTo>
                    <a:pt x="-5403" y="608472"/>
                    <a:pt x="19997" y="471594"/>
                    <a:pt x="22114" y="424322"/>
                  </a:cubicBezTo>
                  <a:cubicBezTo>
                    <a:pt x="24231" y="377050"/>
                    <a:pt x="-28686" y="360117"/>
                    <a:pt x="22114" y="288856"/>
                  </a:cubicBezTo>
                  <a:cubicBezTo>
                    <a:pt x="72914" y="217595"/>
                    <a:pt x="312097" y="14395"/>
                    <a:pt x="326914" y="9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5" name="フリーフォーム: 図形 1934">
              <a:extLst>
                <a:ext uri="{FF2B5EF4-FFF2-40B4-BE49-F238E27FC236}">
                  <a16:creationId xmlns:a16="http://schemas.microsoft.com/office/drawing/2014/main" id="{9A52B5D2-13FF-46A4-9383-18138D018F75}"/>
                </a:ext>
              </a:extLst>
            </p:cNvPr>
            <p:cNvSpPr/>
            <p:nvPr/>
          </p:nvSpPr>
          <p:spPr>
            <a:xfrm>
              <a:off x="3847100" y="8673893"/>
              <a:ext cx="94137" cy="538206"/>
            </a:xfrm>
            <a:custGeom>
              <a:avLst/>
              <a:gdLst>
                <a:gd name="connsiteX0" fmla="*/ 17933 w 94137"/>
                <a:gd name="connsiteY0" fmla="*/ 207 h 538206"/>
                <a:gd name="connsiteX1" fmla="*/ 43333 w 94137"/>
                <a:gd name="connsiteY1" fmla="*/ 338874 h 538206"/>
                <a:gd name="connsiteX2" fmla="*/ 1000 w 94137"/>
                <a:gd name="connsiteY2" fmla="*/ 537840 h 538206"/>
                <a:gd name="connsiteX3" fmla="*/ 94133 w 94137"/>
                <a:gd name="connsiteY3" fmla="*/ 292307 h 538206"/>
                <a:gd name="connsiteX4" fmla="*/ 17933 w 94137"/>
                <a:gd name="connsiteY4" fmla="*/ 207 h 53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137" h="538206">
                  <a:moveTo>
                    <a:pt x="17933" y="207"/>
                  </a:moveTo>
                  <a:cubicBezTo>
                    <a:pt x="9466" y="7968"/>
                    <a:pt x="46155" y="249269"/>
                    <a:pt x="43333" y="338874"/>
                  </a:cubicBezTo>
                  <a:cubicBezTo>
                    <a:pt x="40511" y="428479"/>
                    <a:pt x="-7467" y="545601"/>
                    <a:pt x="1000" y="537840"/>
                  </a:cubicBezTo>
                  <a:cubicBezTo>
                    <a:pt x="9467" y="530079"/>
                    <a:pt x="94838" y="380501"/>
                    <a:pt x="94133" y="292307"/>
                  </a:cubicBezTo>
                  <a:cubicBezTo>
                    <a:pt x="93428" y="204113"/>
                    <a:pt x="26400" y="-7554"/>
                    <a:pt x="17933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6" name="フリーフォーム: 図形 1935">
              <a:extLst>
                <a:ext uri="{FF2B5EF4-FFF2-40B4-BE49-F238E27FC236}">
                  <a16:creationId xmlns:a16="http://schemas.microsoft.com/office/drawing/2014/main" id="{C7F961F2-F98D-49C3-8573-01396D02C9C3}"/>
                </a:ext>
              </a:extLst>
            </p:cNvPr>
            <p:cNvSpPr/>
            <p:nvPr/>
          </p:nvSpPr>
          <p:spPr>
            <a:xfrm>
              <a:off x="7548030" y="7074741"/>
              <a:ext cx="199266" cy="516005"/>
            </a:xfrm>
            <a:custGeom>
              <a:avLst/>
              <a:gdLst>
                <a:gd name="connsiteX0" fmla="*/ 3 w 199266"/>
                <a:gd name="connsiteY0" fmla="*/ 3392 h 516005"/>
                <a:gd name="connsiteX1" fmla="*/ 143937 w 199266"/>
                <a:gd name="connsiteY1" fmla="*/ 274326 h 516005"/>
                <a:gd name="connsiteX2" fmla="*/ 198970 w 199266"/>
                <a:gd name="connsiteY2" fmla="*/ 515626 h 516005"/>
                <a:gd name="connsiteX3" fmla="*/ 165103 w 199266"/>
                <a:gd name="connsiteY3" fmla="*/ 325126 h 516005"/>
                <a:gd name="connsiteX4" fmla="*/ 148170 w 199266"/>
                <a:gd name="connsiteY4" fmla="*/ 134626 h 516005"/>
                <a:gd name="connsiteX5" fmla="*/ 3 w 199266"/>
                <a:gd name="connsiteY5" fmla="*/ 3392 h 51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9266" h="516005">
                  <a:moveTo>
                    <a:pt x="3" y="3392"/>
                  </a:moveTo>
                  <a:cubicBezTo>
                    <a:pt x="-703" y="26675"/>
                    <a:pt x="110776" y="188954"/>
                    <a:pt x="143937" y="274326"/>
                  </a:cubicBezTo>
                  <a:cubicBezTo>
                    <a:pt x="177098" y="359698"/>
                    <a:pt x="195442" y="507159"/>
                    <a:pt x="198970" y="515626"/>
                  </a:cubicBezTo>
                  <a:cubicBezTo>
                    <a:pt x="202498" y="524093"/>
                    <a:pt x="173570" y="388626"/>
                    <a:pt x="165103" y="325126"/>
                  </a:cubicBezTo>
                  <a:cubicBezTo>
                    <a:pt x="156636" y="261626"/>
                    <a:pt x="174981" y="186837"/>
                    <a:pt x="148170" y="134626"/>
                  </a:cubicBezTo>
                  <a:cubicBezTo>
                    <a:pt x="121359" y="82415"/>
                    <a:pt x="709" y="-19891"/>
                    <a:pt x="3" y="33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7" name="フリーフォーム: 図形 1936">
              <a:extLst>
                <a:ext uri="{FF2B5EF4-FFF2-40B4-BE49-F238E27FC236}">
                  <a16:creationId xmlns:a16="http://schemas.microsoft.com/office/drawing/2014/main" id="{978217D5-7941-412C-B440-FB2460BD6D82}"/>
                </a:ext>
              </a:extLst>
            </p:cNvPr>
            <p:cNvSpPr/>
            <p:nvPr/>
          </p:nvSpPr>
          <p:spPr>
            <a:xfrm>
              <a:off x="6705136" y="8029056"/>
              <a:ext cx="119149" cy="839741"/>
            </a:xfrm>
            <a:custGeom>
              <a:avLst/>
              <a:gdLst>
                <a:gd name="connsiteX0" fmla="*/ 464 w 119149"/>
                <a:gd name="connsiteY0" fmla="*/ 1577 h 839741"/>
                <a:gd name="connsiteX1" fmla="*/ 76664 w 119149"/>
                <a:gd name="connsiteY1" fmla="*/ 310611 h 839741"/>
                <a:gd name="connsiteX2" fmla="*/ 47031 w 119149"/>
                <a:gd name="connsiteY2" fmla="*/ 831311 h 839741"/>
                <a:gd name="connsiteX3" fmla="*/ 25864 w 119149"/>
                <a:gd name="connsiteY3" fmla="*/ 602711 h 839741"/>
                <a:gd name="connsiteX4" fmla="*/ 118997 w 119149"/>
                <a:gd name="connsiteY4" fmla="*/ 209011 h 839741"/>
                <a:gd name="connsiteX5" fmla="*/ 464 w 119149"/>
                <a:gd name="connsiteY5" fmla="*/ 1577 h 83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149" h="839741">
                  <a:moveTo>
                    <a:pt x="464" y="1577"/>
                  </a:moveTo>
                  <a:cubicBezTo>
                    <a:pt x="-6591" y="18510"/>
                    <a:pt x="68903" y="172322"/>
                    <a:pt x="76664" y="310611"/>
                  </a:cubicBezTo>
                  <a:cubicBezTo>
                    <a:pt x="84425" y="448900"/>
                    <a:pt x="55498" y="782628"/>
                    <a:pt x="47031" y="831311"/>
                  </a:cubicBezTo>
                  <a:cubicBezTo>
                    <a:pt x="38564" y="879994"/>
                    <a:pt x="13870" y="706428"/>
                    <a:pt x="25864" y="602711"/>
                  </a:cubicBezTo>
                  <a:cubicBezTo>
                    <a:pt x="37858" y="498994"/>
                    <a:pt x="123230" y="310611"/>
                    <a:pt x="118997" y="209011"/>
                  </a:cubicBezTo>
                  <a:cubicBezTo>
                    <a:pt x="114764" y="107411"/>
                    <a:pt x="7519" y="-15356"/>
                    <a:pt x="464" y="15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8" name="フリーフォーム: 図形 1937">
              <a:extLst>
                <a:ext uri="{FF2B5EF4-FFF2-40B4-BE49-F238E27FC236}">
                  <a16:creationId xmlns:a16="http://schemas.microsoft.com/office/drawing/2014/main" id="{92D7543E-DEE4-40DC-A1CC-53FD9B649C7F}"/>
                </a:ext>
              </a:extLst>
            </p:cNvPr>
            <p:cNvSpPr/>
            <p:nvPr/>
          </p:nvSpPr>
          <p:spPr>
            <a:xfrm>
              <a:off x="6328359" y="7635438"/>
              <a:ext cx="193674" cy="705230"/>
            </a:xfrm>
            <a:custGeom>
              <a:avLst/>
              <a:gdLst>
                <a:gd name="connsiteX0" fmla="*/ 474 w 193674"/>
                <a:gd name="connsiteY0" fmla="*/ 5729 h 705230"/>
                <a:gd name="connsiteX1" fmla="*/ 186741 w 193674"/>
                <a:gd name="connsiteY1" fmla="*/ 695762 h 705230"/>
                <a:gd name="connsiteX2" fmla="*/ 135941 w 193674"/>
                <a:gd name="connsiteY2" fmla="*/ 382495 h 705230"/>
                <a:gd name="connsiteX3" fmla="*/ 474 w 193674"/>
                <a:gd name="connsiteY3" fmla="*/ 5729 h 70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674" h="705230">
                  <a:moveTo>
                    <a:pt x="474" y="5729"/>
                  </a:moveTo>
                  <a:cubicBezTo>
                    <a:pt x="8941" y="57940"/>
                    <a:pt x="164163" y="632968"/>
                    <a:pt x="186741" y="695762"/>
                  </a:cubicBezTo>
                  <a:cubicBezTo>
                    <a:pt x="209319" y="758556"/>
                    <a:pt x="172630" y="492562"/>
                    <a:pt x="135941" y="382495"/>
                  </a:cubicBezTo>
                  <a:cubicBezTo>
                    <a:pt x="99252" y="272428"/>
                    <a:pt x="-7993" y="-46482"/>
                    <a:pt x="474" y="57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9" name="フリーフォーム: 図形 1938">
              <a:extLst>
                <a:ext uri="{FF2B5EF4-FFF2-40B4-BE49-F238E27FC236}">
                  <a16:creationId xmlns:a16="http://schemas.microsoft.com/office/drawing/2014/main" id="{76B0262A-969E-4E16-AC60-4F850669B625}"/>
                </a:ext>
              </a:extLst>
            </p:cNvPr>
            <p:cNvSpPr/>
            <p:nvPr/>
          </p:nvSpPr>
          <p:spPr>
            <a:xfrm>
              <a:off x="6082040" y="7523376"/>
              <a:ext cx="187726" cy="648508"/>
            </a:xfrm>
            <a:custGeom>
              <a:avLst/>
              <a:gdLst>
                <a:gd name="connsiteX0" fmla="*/ 47827 w 187726"/>
                <a:gd name="connsiteY0" fmla="*/ 83924 h 648508"/>
                <a:gd name="connsiteX1" fmla="*/ 183293 w 187726"/>
                <a:gd name="connsiteY1" fmla="*/ 634257 h 648508"/>
                <a:gd name="connsiteX2" fmla="*/ 153660 w 187726"/>
                <a:gd name="connsiteY2" fmla="*/ 473391 h 648508"/>
                <a:gd name="connsiteX3" fmla="*/ 140960 w 187726"/>
                <a:gd name="connsiteY3" fmla="*/ 329457 h 648508"/>
                <a:gd name="connsiteX4" fmla="*/ 5493 w 187726"/>
                <a:gd name="connsiteY4" fmla="*/ 28891 h 648508"/>
                <a:gd name="connsiteX5" fmla="*/ 47827 w 187726"/>
                <a:gd name="connsiteY5" fmla="*/ 83924 h 64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726" h="648508">
                  <a:moveTo>
                    <a:pt x="47827" y="83924"/>
                  </a:moveTo>
                  <a:cubicBezTo>
                    <a:pt x="77460" y="184818"/>
                    <a:pt x="165654" y="569346"/>
                    <a:pt x="183293" y="634257"/>
                  </a:cubicBezTo>
                  <a:cubicBezTo>
                    <a:pt x="200932" y="699168"/>
                    <a:pt x="160716" y="524191"/>
                    <a:pt x="153660" y="473391"/>
                  </a:cubicBezTo>
                  <a:cubicBezTo>
                    <a:pt x="146605" y="422591"/>
                    <a:pt x="165655" y="403540"/>
                    <a:pt x="140960" y="329457"/>
                  </a:cubicBezTo>
                  <a:cubicBezTo>
                    <a:pt x="116265" y="255374"/>
                    <a:pt x="23837" y="73341"/>
                    <a:pt x="5493" y="28891"/>
                  </a:cubicBezTo>
                  <a:cubicBezTo>
                    <a:pt x="-12852" y="-15559"/>
                    <a:pt x="18194" y="-16970"/>
                    <a:pt x="47827" y="839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0" name="フリーフォーム: 図形 1939">
              <a:extLst>
                <a:ext uri="{FF2B5EF4-FFF2-40B4-BE49-F238E27FC236}">
                  <a16:creationId xmlns:a16="http://schemas.microsoft.com/office/drawing/2014/main" id="{6456B9C7-958A-4E4A-92F6-32C3C4A58A9B}"/>
                </a:ext>
              </a:extLst>
            </p:cNvPr>
            <p:cNvSpPr/>
            <p:nvPr/>
          </p:nvSpPr>
          <p:spPr>
            <a:xfrm>
              <a:off x="6192963" y="8421194"/>
              <a:ext cx="99633" cy="570473"/>
            </a:xfrm>
            <a:custGeom>
              <a:avLst/>
              <a:gdLst>
                <a:gd name="connsiteX0" fmla="*/ 72370 w 99633"/>
                <a:gd name="connsiteY0" fmla="*/ 7373 h 570473"/>
                <a:gd name="connsiteX1" fmla="*/ 80837 w 99633"/>
                <a:gd name="connsiteY1" fmla="*/ 358739 h 570473"/>
                <a:gd name="connsiteX2" fmla="*/ 404 w 99633"/>
                <a:gd name="connsiteY2" fmla="*/ 570406 h 570473"/>
                <a:gd name="connsiteX3" fmla="*/ 51204 w 99633"/>
                <a:gd name="connsiteY3" fmla="*/ 379906 h 570473"/>
                <a:gd name="connsiteX4" fmla="*/ 85070 w 99633"/>
                <a:gd name="connsiteY4" fmla="*/ 223273 h 570473"/>
                <a:gd name="connsiteX5" fmla="*/ 97770 w 99633"/>
                <a:gd name="connsiteY5" fmla="*/ 130139 h 570473"/>
                <a:gd name="connsiteX6" fmla="*/ 72370 w 99633"/>
                <a:gd name="connsiteY6" fmla="*/ 7373 h 57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633" h="570473">
                  <a:moveTo>
                    <a:pt x="72370" y="7373"/>
                  </a:moveTo>
                  <a:cubicBezTo>
                    <a:pt x="69548" y="45473"/>
                    <a:pt x="92831" y="264900"/>
                    <a:pt x="80837" y="358739"/>
                  </a:cubicBezTo>
                  <a:cubicBezTo>
                    <a:pt x="68843" y="452578"/>
                    <a:pt x="5343" y="566878"/>
                    <a:pt x="404" y="570406"/>
                  </a:cubicBezTo>
                  <a:cubicBezTo>
                    <a:pt x="-4535" y="573934"/>
                    <a:pt x="37093" y="437761"/>
                    <a:pt x="51204" y="379906"/>
                  </a:cubicBezTo>
                  <a:cubicBezTo>
                    <a:pt x="65315" y="322051"/>
                    <a:pt x="77309" y="264901"/>
                    <a:pt x="85070" y="223273"/>
                  </a:cubicBezTo>
                  <a:cubicBezTo>
                    <a:pt x="92831" y="181645"/>
                    <a:pt x="104120" y="171061"/>
                    <a:pt x="97770" y="130139"/>
                  </a:cubicBezTo>
                  <a:cubicBezTo>
                    <a:pt x="91420" y="89217"/>
                    <a:pt x="75192" y="-30727"/>
                    <a:pt x="72370" y="7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42" name="フリーフォーム: 図形 1941">
            <a:extLst>
              <a:ext uri="{FF2B5EF4-FFF2-40B4-BE49-F238E27FC236}">
                <a16:creationId xmlns:a16="http://schemas.microsoft.com/office/drawing/2014/main" id="{9217AA5B-0424-4EA7-9050-D1439FBEF6F2}"/>
              </a:ext>
            </a:extLst>
          </p:cNvPr>
          <p:cNvSpPr/>
          <p:nvPr/>
        </p:nvSpPr>
        <p:spPr>
          <a:xfrm>
            <a:off x="5976998" y="1717241"/>
            <a:ext cx="401589" cy="246353"/>
          </a:xfrm>
          <a:custGeom>
            <a:avLst/>
            <a:gdLst>
              <a:gd name="connsiteX0" fmla="*/ 3115 w 401589"/>
              <a:gd name="connsiteY0" fmla="*/ 244909 h 246353"/>
              <a:gd name="connsiteX1" fmla="*/ 115827 w 401589"/>
              <a:gd name="connsiteY1" fmla="*/ 135372 h 246353"/>
              <a:gd name="connsiteX2" fmla="*/ 249177 w 401589"/>
              <a:gd name="connsiteY2" fmla="*/ 65522 h 246353"/>
              <a:gd name="connsiteX3" fmla="*/ 401577 w 401589"/>
              <a:gd name="connsiteY3" fmla="*/ 13134 h 246353"/>
              <a:gd name="connsiteX4" fmla="*/ 257115 w 401589"/>
              <a:gd name="connsiteY4" fmla="*/ 5197 h 246353"/>
              <a:gd name="connsiteX5" fmla="*/ 155515 w 401589"/>
              <a:gd name="connsiteY5" fmla="*/ 6784 h 246353"/>
              <a:gd name="connsiteX6" fmla="*/ 399990 w 401589"/>
              <a:gd name="connsiteY6" fmla="*/ 2022 h 246353"/>
              <a:gd name="connsiteX7" fmla="*/ 145990 w 401589"/>
              <a:gd name="connsiteY7" fmla="*/ 44884 h 246353"/>
              <a:gd name="connsiteX8" fmla="*/ 147577 w 401589"/>
              <a:gd name="connsiteY8" fmla="*/ 46472 h 246353"/>
              <a:gd name="connsiteX9" fmla="*/ 350777 w 401589"/>
              <a:gd name="connsiteY9" fmla="*/ 46472 h 246353"/>
              <a:gd name="connsiteX10" fmla="*/ 141227 w 401589"/>
              <a:gd name="connsiteY10" fmla="*/ 24247 h 246353"/>
              <a:gd name="connsiteX11" fmla="*/ 96777 w 401589"/>
              <a:gd name="connsiteY11" fmla="*/ 140134 h 246353"/>
              <a:gd name="connsiteX12" fmla="*/ 230127 w 401589"/>
              <a:gd name="connsiteY12" fmla="*/ 52822 h 246353"/>
              <a:gd name="connsiteX13" fmla="*/ 44390 w 401589"/>
              <a:gd name="connsiteY13" fmla="*/ 90922 h 246353"/>
              <a:gd name="connsiteX14" fmla="*/ 31690 w 401589"/>
              <a:gd name="connsiteY14" fmla="*/ 190934 h 246353"/>
              <a:gd name="connsiteX15" fmla="*/ 3115 w 401589"/>
              <a:gd name="connsiteY15" fmla="*/ 244909 h 24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1589" h="246353">
                <a:moveTo>
                  <a:pt x="3115" y="244909"/>
                </a:moveTo>
                <a:cubicBezTo>
                  <a:pt x="17138" y="235649"/>
                  <a:pt x="74817" y="165270"/>
                  <a:pt x="115827" y="135372"/>
                </a:cubicBezTo>
                <a:cubicBezTo>
                  <a:pt x="156837" y="105474"/>
                  <a:pt x="201552" y="85895"/>
                  <a:pt x="249177" y="65522"/>
                </a:cubicBezTo>
                <a:cubicBezTo>
                  <a:pt x="296802" y="45149"/>
                  <a:pt x="400254" y="23188"/>
                  <a:pt x="401577" y="13134"/>
                </a:cubicBezTo>
                <a:cubicBezTo>
                  <a:pt x="402900" y="3080"/>
                  <a:pt x="298125" y="6255"/>
                  <a:pt x="257115" y="5197"/>
                </a:cubicBezTo>
                <a:cubicBezTo>
                  <a:pt x="216105" y="4139"/>
                  <a:pt x="155515" y="6784"/>
                  <a:pt x="155515" y="6784"/>
                </a:cubicBezTo>
                <a:cubicBezTo>
                  <a:pt x="179327" y="6255"/>
                  <a:pt x="401578" y="-4328"/>
                  <a:pt x="399990" y="2022"/>
                </a:cubicBezTo>
                <a:cubicBezTo>
                  <a:pt x="398403" y="8372"/>
                  <a:pt x="188059" y="37476"/>
                  <a:pt x="145990" y="44884"/>
                </a:cubicBezTo>
                <a:cubicBezTo>
                  <a:pt x="103921" y="52292"/>
                  <a:pt x="147577" y="46472"/>
                  <a:pt x="147577" y="46472"/>
                </a:cubicBezTo>
                <a:cubicBezTo>
                  <a:pt x="181708" y="46737"/>
                  <a:pt x="351835" y="50176"/>
                  <a:pt x="350777" y="46472"/>
                </a:cubicBezTo>
                <a:cubicBezTo>
                  <a:pt x="349719" y="42768"/>
                  <a:pt x="183560" y="8637"/>
                  <a:pt x="141227" y="24247"/>
                </a:cubicBezTo>
                <a:cubicBezTo>
                  <a:pt x="98894" y="39857"/>
                  <a:pt x="81960" y="135371"/>
                  <a:pt x="96777" y="140134"/>
                </a:cubicBezTo>
                <a:cubicBezTo>
                  <a:pt x="111594" y="144897"/>
                  <a:pt x="238858" y="61024"/>
                  <a:pt x="230127" y="52822"/>
                </a:cubicBezTo>
                <a:cubicBezTo>
                  <a:pt x="221396" y="44620"/>
                  <a:pt x="77463" y="67903"/>
                  <a:pt x="44390" y="90922"/>
                </a:cubicBezTo>
                <a:cubicBezTo>
                  <a:pt x="11317" y="113941"/>
                  <a:pt x="36717" y="165005"/>
                  <a:pt x="31690" y="190934"/>
                </a:cubicBezTo>
                <a:cubicBezTo>
                  <a:pt x="26663" y="216863"/>
                  <a:pt x="-10908" y="254169"/>
                  <a:pt x="3115" y="244909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3" name="フリーフォーム: 図形 1942">
            <a:extLst>
              <a:ext uri="{FF2B5EF4-FFF2-40B4-BE49-F238E27FC236}">
                <a16:creationId xmlns:a16="http://schemas.microsoft.com/office/drawing/2014/main" id="{A09CAD97-B76C-4C52-A0D8-8DF37DDF7AC8}"/>
              </a:ext>
            </a:extLst>
          </p:cNvPr>
          <p:cNvSpPr/>
          <p:nvPr/>
        </p:nvSpPr>
        <p:spPr>
          <a:xfrm>
            <a:off x="6022781" y="1726355"/>
            <a:ext cx="403503" cy="263539"/>
          </a:xfrm>
          <a:custGeom>
            <a:avLst/>
            <a:gdLst>
              <a:gd name="connsiteX0" fmla="*/ 194 w 403503"/>
              <a:gd name="connsiteY0" fmla="*/ 202458 h 263539"/>
              <a:gd name="connsiteX1" fmla="*/ 65282 w 403503"/>
              <a:gd name="connsiteY1" fmla="*/ 132608 h 263539"/>
              <a:gd name="connsiteX2" fmla="*/ 162119 w 403503"/>
              <a:gd name="connsiteY2" fmla="*/ 18308 h 263539"/>
              <a:gd name="connsiteX3" fmla="*/ 400244 w 403503"/>
              <a:gd name="connsiteY3" fmla="*/ 845 h 263539"/>
              <a:gd name="connsiteX4" fmla="*/ 292294 w 403503"/>
              <a:gd name="connsiteY4" fmla="*/ 24658 h 263539"/>
              <a:gd name="connsiteX5" fmla="*/ 176407 w 403503"/>
              <a:gd name="connsiteY5" fmla="*/ 102445 h 263539"/>
              <a:gd name="connsiteX6" fmla="*/ 165294 w 403503"/>
              <a:gd name="connsiteY6" fmla="*/ 221508 h 263539"/>
              <a:gd name="connsiteX7" fmla="*/ 152594 w 403503"/>
              <a:gd name="connsiteY7" fmla="*/ 86570 h 263539"/>
              <a:gd name="connsiteX8" fmla="*/ 70044 w 403503"/>
              <a:gd name="connsiteY8" fmla="*/ 258020 h 263539"/>
              <a:gd name="connsiteX9" fmla="*/ 46232 w 403503"/>
              <a:gd name="connsiteY9" fmla="*/ 223095 h 263539"/>
              <a:gd name="connsiteX10" fmla="*/ 194 w 403503"/>
              <a:gd name="connsiteY10" fmla="*/ 202458 h 26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503" h="263539">
                <a:moveTo>
                  <a:pt x="194" y="202458"/>
                </a:moveTo>
                <a:cubicBezTo>
                  <a:pt x="3369" y="187377"/>
                  <a:pt x="38295" y="163300"/>
                  <a:pt x="65282" y="132608"/>
                </a:cubicBezTo>
                <a:cubicBezTo>
                  <a:pt x="92269" y="101916"/>
                  <a:pt x="106292" y="40268"/>
                  <a:pt x="162119" y="18308"/>
                </a:cubicBezTo>
                <a:cubicBezTo>
                  <a:pt x="217946" y="-3652"/>
                  <a:pt x="378548" y="-213"/>
                  <a:pt x="400244" y="845"/>
                </a:cubicBezTo>
                <a:cubicBezTo>
                  <a:pt x="421940" y="1903"/>
                  <a:pt x="329600" y="7725"/>
                  <a:pt x="292294" y="24658"/>
                </a:cubicBezTo>
                <a:cubicBezTo>
                  <a:pt x="254988" y="41591"/>
                  <a:pt x="197574" y="69637"/>
                  <a:pt x="176407" y="102445"/>
                </a:cubicBezTo>
                <a:cubicBezTo>
                  <a:pt x="155240" y="135253"/>
                  <a:pt x="169263" y="224154"/>
                  <a:pt x="165294" y="221508"/>
                </a:cubicBezTo>
                <a:cubicBezTo>
                  <a:pt x="161325" y="218862"/>
                  <a:pt x="168469" y="80485"/>
                  <a:pt x="152594" y="86570"/>
                </a:cubicBezTo>
                <a:cubicBezTo>
                  <a:pt x="136719" y="92655"/>
                  <a:pt x="87771" y="235266"/>
                  <a:pt x="70044" y="258020"/>
                </a:cubicBezTo>
                <a:cubicBezTo>
                  <a:pt x="52317" y="280774"/>
                  <a:pt x="58932" y="226005"/>
                  <a:pt x="46232" y="223095"/>
                </a:cubicBezTo>
                <a:cubicBezTo>
                  <a:pt x="33532" y="220185"/>
                  <a:pt x="-2981" y="217539"/>
                  <a:pt x="194" y="202458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4" name="フリーフォーム: 図形 1943">
            <a:extLst>
              <a:ext uri="{FF2B5EF4-FFF2-40B4-BE49-F238E27FC236}">
                <a16:creationId xmlns:a16="http://schemas.microsoft.com/office/drawing/2014/main" id="{8E6954FD-DBFB-41B6-92F6-DE0FF261B6FB}"/>
              </a:ext>
            </a:extLst>
          </p:cNvPr>
          <p:cNvSpPr/>
          <p:nvPr/>
        </p:nvSpPr>
        <p:spPr>
          <a:xfrm>
            <a:off x="6194398" y="1772320"/>
            <a:ext cx="425706" cy="197845"/>
          </a:xfrm>
          <a:custGeom>
            <a:avLst/>
            <a:gdLst>
              <a:gd name="connsiteX0" fmla="*/ 4790 w 425706"/>
              <a:gd name="connsiteY0" fmla="*/ 189830 h 197845"/>
              <a:gd name="connsiteX1" fmla="*/ 31777 w 425706"/>
              <a:gd name="connsiteY1" fmla="*/ 99343 h 197845"/>
              <a:gd name="connsiteX2" fmla="*/ 193702 w 425706"/>
              <a:gd name="connsiteY2" fmla="*/ 918 h 197845"/>
              <a:gd name="connsiteX3" fmla="*/ 423890 w 425706"/>
              <a:gd name="connsiteY3" fmla="*/ 50130 h 197845"/>
              <a:gd name="connsiteX4" fmla="*/ 290540 w 425706"/>
              <a:gd name="connsiteY4" fmla="*/ 50130 h 197845"/>
              <a:gd name="connsiteX5" fmla="*/ 98452 w 425706"/>
              <a:gd name="connsiteY5" fmla="*/ 143793 h 197845"/>
              <a:gd name="connsiteX6" fmla="*/ 371502 w 425706"/>
              <a:gd name="connsiteY6" fmla="*/ 62830 h 197845"/>
              <a:gd name="connsiteX7" fmla="*/ 130202 w 425706"/>
              <a:gd name="connsiteY7" fmla="*/ 89818 h 197845"/>
              <a:gd name="connsiteX8" fmla="*/ 228627 w 425706"/>
              <a:gd name="connsiteY8" fmla="*/ 61243 h 197845"/>
              <a:gd name="connsiteX9" fmla="*/ 109565 w 425706"/>
              <a:gd name="connsiteY9" fmla="*/ 131093 h 197845"/>
              <a:gd name="connsiteX10" fmla="*/ 190527 w 425706"/>
              <a:gd name="connsiteY10" fmla="*/ 193005 h 197845"/>
              <a:gd name="connsiteX11" fmla="*/ 95277 w 425706"/>
              <a:gd name="connsiteY11" fmla="*/ 193005 h 197845"/>
              <a:gd name="connsiteX12" fmla="*/ 4790 w 425706"/>
              <a:gd name="connsiteY12" fmla="*/ 189830 h 19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5706" h="197845">
                <a:moveTo>
                  <a:pt x="4790" y="189830"/>
                </a:moveTo>
                <a:cubicBezTo>
                  <a:pt x="-5793" y="174220"/>
                  <a:pt x="292" y="130828"/>
                  <a:pt x="31777" y="99343"/>
                </a:cubicBezTo>
                <a:cubicBezTo>
                  <a:pt x="63262" y="67858"/>
                  <a:pt x="128350" y="9120"/>
                  <a:pt x="193702" y="918"/>
                </a:cubicBezTo>
                <a:cubicBezTo>
                  <a:pt x="259054" y="-7284"/>
                  <a:pt x="407750" y="41928"/>
                  <a:pt x="423890" y="50130"/>
                </a:cubicBezTo>
                <a:cubicBezTo>
                  <a:pt x="440030" y="58332"/>
                  <a:pt x="344780" y="34519"/>
                  <a:pt x="290540" y="50130"/>
                </a:cubicBezTo>
                <a:cubicBezTo>
                  <a:pt x="236300" y="65741"/>
                  <a:pt x="84958" y="141676"/>
                  <a:pt x="98452" y="143793"/>
                </a:cubicBezTo>
                <a:cubicBezTo>
                  <a:pt x="111946" y="145910"/>
                  <a:pt x="366210" y="71826"/>
                  <a:pt x="371502" y="62830"/>
                </a:cubicBezTo>
                <a:cubicBezTo>
                  <a:pt x="376794" y="53834"/>
                  <a:pt x="154015" y="90082"/>
                  <a:pt x="130202" y="89818"/>
                </a:cubicBezTo>
                <a:cubicBezTo>
                  <a:pt x="106390" y="89553"/>
                  <a:pt x="232066" y="54364"/>
                  <a:pt x="228627" y="61243"/>
                </a:cubicBezTo>
                <a:cubicBezTo>
                  <a:pt x="225188" y="68122"/>
                  <a:pt x="115915" y="109133"/>
                  <a:pt x="109565" y="131093"/>
                </a:cubicBezTo>
                <a:cubicBezTo>
                  <a:pt x="103215" y="153053"/>
                  <a:pt x="192908" y="182686"/>
                  <a:pt x="190527" y="193005"/>
                </a:cubicBezTo>
                <a:cubicBezTo>
                  <a:pt x="188146" y="203324"/>
                  <a:pt x="128350" y="192476"/>
                  <a:pt x="95277" y="193005"/>
                </a:cubicBezTo>
                <a:cubicBezTo>
                  <a:pt x="62204" y="193534"/>
                  <a:pt x="15373" y="205440"/>
                  <a:pt x="4790" y="189830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5" name="フリーフォーム: 図形 1944">
            <a:extLst>
              <a:ext uri="{FF2B5EF4-FFF2-40B4-BE49-F238E27FC236}">
                <a16:creationId xmlns:a16="http://schemas.microsoft.com/office/drawing/2014/main" id="{6FCAA777-B695-4E6C-9F60-20237AF2FFCD}"/>
              </a:ext>
            </a:extLst>
          </p:cNvPr>
          <p:cNvSpPr/>
          <p:nvPr/>
        </p:nvSpPr>
        <p:spPr>
          <a:xfrm>
            <a:off x="6298872" y="1777892"/>
            <a:ext cx="411778" cy="212915"/>
          </a:xfrm>
          <a:custGeom>
            <a:avLst/>
            <a:gdLst>
              <a:gd name="connsiteX0" fmla="*/ 3503 w 411778"/>
              <a:gd name="connsiteY0" fmla="*/ 154096 h 212915"/>
              <a:gd name="connsiteX1" fmla="*/ 227341 w 411778"/>
              <a:gd name="connsiteY1" fmla="*/ 27096 h 212915"/>
              <a:gd name="connsiteX2" fmla="*/ 411491 w 411778"/>
              <a:gd name="connsiteY2" fmla="*/ 212833 h 212915"/>
              <a:gd name="connsiteX3" fmla="*/ 271791 w 411778"/>
              <a:gd name="connsiteY3" fmla="*/ 108 h 212915"/>
              <a:gd name="connsiteX4" fmla="*/ 359103 w 411778"/>
              <a:gd name="connsiteY4" fmla="*/ 182671 h 212915"/>
              <a:gd name="connsiteX5" fmla="*/ 271791 w 411778"/>
              <a:gd name="connsiteY5" fmla="*/ 98533 h 212915"/>
              <a:gd name="connsiteX6" fmla="*/ 305128 w 411778"/>
              <a:gd name="connsiteY6" fmla="*/ 184258 h 212915"/>
              <a:gd name="connsiteX7" fmla="*/ 163841 w 411778"/>
              <a:gd name="connsiteY7" fmla="*/ 149333 h 212915"/>
              <a:gd name="connsiteX8" fmla="*/ 284491 w 411778"/>
              <a:gd name="connsiteY8" fmla="*/ 150921 h 212915"/>
              <a:gd name="connsiteX9" fmla="*/ 105103 w 411778"/>
              <a:gd name="connsiteY9" fmla="*/ 133458 h 212915"/>
              <a:gd name="connsiteX10" fmla="*/ 3503 w 411778"/>
              <a:gd name="connsiteY10" fmla="*/ 154096 h 21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1778" h="212915">
                <a:moveTo>
                  <a:pt x="3503" y="154096"/>
                </a:moveTo>
                <a:cubicBezTo>
                  <a:pt x="23876" y="136369"/>
                  <a:pt x="159343" y="17307"/>
                  <a:pt x="227341" y="27096"/>
                </a:cubicBezTo>
                <a:cubicBezTo>
                  <a:pt x="295339" y="36885"/>
                  <a:pt x="404083" y="217331"/>
                  <a:pt x="411491" y="212833"/>
                </a:cubicBezTo>
                <a:cubicBezTo>
                  <a:pt x="418899" y="208335"/>
                  <a:pt x="280522" y="5135"/>
                  <a:pt x="271791" y="108"/>
                </a:cubicBezTo>
                <a:cubicBezTo>
                  <a:pt x="263060" y="-4919"/>
                  <a:pt x="359103" y="166267"/>
                  <a:pt x="359103" y="182671"/>
                </a:cubicBezTo>
                <a:cubicBezTo>
                  <a:pt x="359103" y="199075"/>
                  <a:pt x="280787" y="98269"/>
                  <a:pt x="271791" y="98533"/>
                </a:cubicBezTo>
                <a:cubicBezTo>
                  <a:pt x="262795" y="98797"/>
                  <a:pt x="323120" y="175791"/>
                  <a:pt x="305128" y="184258"/>
                </a:cubicBezTo>
                <a:cubicBezTo>
                  <a:pt x="287136" y="192725"/>
                  <a:pt x="167280" y="154889"/>
                  <a:pt x="163841" y="149333"/>
                </a:cubicBezTo>
                <a:cubicBezTo>
                  <a:pt x="160402" y="143777"/>
                  <a:pt x="294281" y="153567"/>
                  <a:pt x="284491" y="150921"/>
                </a:cubicBezTo>
                <a:cubicBezTo>
                  <a:pt x="274701" y="148275"/>
                  <a:pt x="154051" y="128696"/>
                  <a:pt x="105103" y="133458"/>
                </a:cubicBezTo>
                <a:cubicBezTo>
                  <a:pt x="56155" y="138220"/>
                  <a:pt x="-16870" y="171823"/>
                  <a:pt x="3503" y="154096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6" name="フリーフォーム: 図形 1945">
            <a:extLst>
              <a:ext uri="{FF2B5EF4-FFF2-40B4-BE49-F238E27FC236}">
                <a16:creationId xmlns:a16="http://schemas.microsoft.com/office/drawing/2014/main" id="{F455E8E7-1506-40BF-AC34-EA596C215548}"/>
              </a:ext>
            </a:extLst>
          </p:cNvPr>
          <p:cNvSpPr/>
          <p:nvPr/>
        </p:nvSpPr>
        <p:spPr>
          <a:xfrm>
            <a:off x="6069862" y="1733119"/>
            <a:ext cx="435873" cy="225731"/>
          </a:xfrm>
          <a:custGeom>
            <a:avLst/>
            <a:gdLst>
              <a:gd name="connsiteX0" fmla="*/ 11851 w 435873"/>
              <a:gd name="connsiteY0" fmla="*/ 216331 h 225731"/>
              <a:gd name="connsiteX1" fmla="*/ 83288 w 435873"/>
              <a:gd name="connsiteY1" fmla="*/ 109969 h 225731"/>
              <a:gd name="connsiteX2" fmla="*/ 200763 w 435873"/>
              <a:gd name="connsiteY2" fmla="*/ 54406 h 225731"/>
              <a:gd name="connsiteX3" fmla="*/ 410313 w 435873"/>
              <a:gd name="connsiteY3" fmla="*/ 19481 h 225731"/>
              <a:gd name="connsiteX4" fmla="*/ 137263 w 435873"/>
              <a:gd name="connsiteY4" fmla="*/ 24244 h 225731"/>
              <a:gd name="connsiteX5" fmla="*/ 434126 w 435873"/>
              <a:gd name="connsiteY5" fmla="*/ 431 h 225731"/>
              <a:gd name="connsiteX6" fmla="*/ 256326 w 435873"/>
              <a:gd name="connsiteY6" fmla="*/ 48056 h 225731"/>
              <a:gd name="connsiteX7" fmla="*/ 176951 w 435873"/>
              <a:gd name="connsiteY7" fmla="*/ 143306 h 225731"/>
              <a:gd name="connsiteX8" fmla="*/ 370626 w 435873"/>
              <a:gd name="connsiteY8" fmla="*/ 22656 h 225731"/>
              <a:gd name="connsiteX9" fmla="*/ 130913 w 435873"/>
              <a:gd name="connsiteY9" fmla="*/ 197281 h 225731"/>
              <a:gd name="connsiteX10" fmla="*/ 337288 w 435873"/>
              <a:gd name="connsiteY10" fmla="*/ 217919 h 225731"/>
              <a:gd name="connsiteX11" fmla="*/ 11851 w 435873"/>
              <a:gd name="connsiteY11" fmla="*/ 216331 h 22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5873" h="225731">
                <a:moveTo>
                  <a:pt x="11851" y="216331"/>
                </a:moveTo>
                <a:cubicBezTo>
                  <a:pt x="-30482" y="198339"/>
                  <a:pt x="51803" y="136957"/>
                  <a:pt x="83288" y="109969"/>
                </a:cubicBezTo>
                <a:cubicBezTo>
                  <a:pt x="114773" y="82981"/>
                  <a:pt x="146259" y="69487"/>
                  <a:pt x="200763" y="54406"/>
                </a:cubicBezTo>
                <a:cubicBezTo>
                  <a:pt x="255267" y="39325"/>
                  <a:pt x="420896" y="24508"/>
                  <a:pt x="410313" y="19481"/>
                </a:cubicBezTo>
                <a:cubicBezTo>
                  <a:pt x="399730" y="14454"/>
                  <a:pt x="133294" y="27419"/>
                  <a:pt x="137263" y="24244"/>
                </a:cubicBezTo>
                <a:cubicBezTo>
                  <a:pt x="141232" y="21069"/>
                  <a:pt x="414282" y="-3538"/>
                  <a:pt x="434126" y="431"/>
                </a:cubicBezTo>
                <a:cubicBezTo>
                  <a:pt x="453970" y="4400"/>
                  <a:pt x="299189" y="24243"/>
                  <a:pt x="256326" y="48056"/>
                </a:cubicBezTo>
                <a:cubicBezTo>
                  <a:pt x="213464" y="71868"/>
                  <a:pt x="157901" y="147539"/>
                  <a:pt x="176951" y="143306"/>
                </a:cubicBezTo>
                <a:cubicBezTo>
                  <a:pt x="196001" y="139073"/>
                  <a:pt x="378299" y="13660"/>
                  <a:pt x="370626" y="22656"/>
                </a:cubicBezTo>
                <a:cubicBezTo>
                  <a:pt x="362953" y="31652"/>
                  <a:pt x="136469" y="164737"/>
                  <a:pt x="130913" y="197281"/>
                </a:cubicBezTo>
                <a:cubicBezTo>
                  <a:pt x="125357" y="229825"/>
                  <a:pt x="350517" y="214215"/>
                  <a:pt x="337288" y="217919"/>
                </a:cubicBezTo>
                <a:cubicBezTo>
                  <a:pt x="324059" y="221623"/>
                  <a:pt x="54184" y="234323"/>
                  <a:pt x="11851" y="216331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8" name="フリーフォーム: 図形 1947">
            <a:extLst>
              <a:ext uri="{FF2B5EF4-FFF2-40B4-BE49-F238E27FC236}">
                <a16:creationId xmlns:a16="http://schemas.microsoft.com/office/drawing/2014/main" id="{F720B036-5E80-4081-80F4-FF4A160AEEE6}"/>
              </a:ext>
            </a:extLst>
          </p:cNvPr>
          <p:cNvSpPr/>
          <p:nvPr/>
        </p:nvSpPr>
        <p:spPr>
          <a:xfrm>
            <a:off x="5674352" y="1990954"/>
            <a:ext cx="650561" cy="232002"/>
          </a:xfrm>
          <a:custGeom>
            <a:avLst/>
            <a:gdLst>
              <a:gd name="connsiteX0" fmla="*/ 650248 w 650561"/>
              <a:gd name="connsiteY0" fmla="*/ 62213 h 232002"/>
              <a:gd name="connsiteX1" fmla="*/ 423765 w 650561"/>
              <a:gd name="connsiteY1" fmla="*/ 89729 h 232002"/>
              <a:gd name="connsiteX2" fmla="*/ 389898 w 650561"/>
              <a:gd name="connsiteY2" fmla="*/ 129946 h 232002"/>
              <a:gd name="connsiteX3" fmla="*/ 431 w 650561"/>
              <a:gd name="connsiteY3" fmla="*/ 123596 h 232002"/>
              <a:gd name="connsiteX4" fmla="*/ 309465 w 650561"/>
              <a:gd name="connsiteY4" fmla="*/ 136296 h 232002"/>
              <a:gd name="connsiteX5" fmla="*/ 116848 w 650561"/>
              <a:gd name="connsiteY5" fmla="*/ 129946 h 232002"/>
              <a:gd name="connsiteX6" fmla="*/ 188815 w 650561"/>
              <a:gd name="connsiteY6" fmla="*/ 231546 h 232002"/>
              <a:gd name="connsiteX7" fmla="*/ 118965 w 650561"/>
              <a:gd name="connsiteY7" fmla="*/ 83379 h 232002"/>
              <a:gd name="connsiteX8" fmla="*/ 311581 w 650561"/>
              <a:gd name="connsiteY8" fmla="*/ 41046 h 232002"/>
              <a:gd name="connsiteX9" fmla="*/ 229031 w 650561"/>
              <a:gd name="connsiteY9" fmla="*/ 98196 h 232002"/>
              <a:gd name="connsiteX10" fmla="*/ 313698 w 650561"/>
              <a:gd name="connsiteY10" fmla="*/ 829 h 232002"/>
              <a:gd name="connsiteX11" fmla="*/ 468215 w 650561"/>
              <a:gd name="connsiteY11" fmla="*/ 51629 h 232002"/>
              <a:gd name="connsiteX12" fmla="*/ 650248 w 650561"/>
              <a:gd name="connsiteY12" fmla="*/ 62213 h 23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0561" h="232002">
                <a:moveTo>
                  <a:pt x="650248" y="62213"/>
                </a:moveTo>
                <a:cubicBezTo>
                  <a:pt x="642840" y="68563"/>
                  <a:pt x="467157" y="78440"/>
                  <a:pt x="423765" y="89729"/>
                </a:cubicBezTo>
                <a:cubicBezTo>
                  <a:pt x="380373" y="101018"/>
                  <a:pt x="460454" y="124302"/>
                  <a:pt x="389898" y="129946"/>
                </a:cubicBezTo>
                <a:cubicBezTo>
                  <a:pt x="319342" y="135591"/>
                  <a:pt x="13836" y="122538"/>
                  <a:pt x="431" y="123596"/>
                </a:cubicBezTo>
                <a:cubicBezTo>
                  <a:pt x="-12975" y="124654"/>
                  <a:pt x="290062" y="135238"/>
                  <a:pt x="309465" y="136296"/>
                </a:cubicBezTo>
                <a:cubicBezTo>
                  <a:pt x="328868" y="137354"/>
                  <a:pt x="136956" y="114071"/>
                  <a:pt x="116848" y="129946"/>
                </a:cubicBezTo>
                <a:cubicBezTo>
                  <a:pt x="96740" y="145821"/>
                  <a:pt x="188462" y="239307"/>
                  <a:pt x="188815" y="231546"/>
                </a:cubicBezTo>
                <a:cubicBezTo>
                  <a:pt x="189168" y="223785"/>
                  <a:pt x="98504" y="115129"/>
                  <a:pt x="118965" y="83379"/>
                </a:cubicBezTo>
                <a:cubicBezTo>
                  <a:pt x="139426" y="51629"/>
                  <a:pt x="293237" y="38577"/>
                  <a:pt x="311581" y="41046"/>
                </a:cubicBezTo>
                <a:cubicBezTo>
                  <a:pt x="329925" y="43515"/>
                  <a:pt x="228678" y="104899"/>
                  <a:pt x="229031" y="98196"/>
                </a:cubicBezTo>
                <a:cubicBezTo>
                  <a:pt x="229384" y="91493"/>
                  <a:pt x="273834" y="8590"/>
                  <a:pt x="313698" y="829"/>
                </a:cubicBezTo>
                <a:cubicBezTo>
                  <a:pt x="353562" y="-6932"/>
                  <a:pt x="404362" y="42104"/>
                  <a:pt x="468215" y="51629"/>
                </a:cubicBezTo>
                <a:cubicBezTo>
                  <a:pt x="532068" y="61154"/>
                  <a:pt x="657656" y="55863"/>
                  <a:pt x="650248" y="62213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9" name="フリーフォーム: 図形 1948">
            <a:extLst>
              <a:ext uri="{FF2B5EF4-FFF2-40B4-BE49-F238E27FC236}">
                <a16:creationId xmlns:a16="http://schemas.microsoft.com/office/drawing/2014/main" id="{6F9527BF-6114-438D-A076-D312FE925E70}"/>
              </a:ext>
            </a:extLst>
          </p:cNvPr>
          <p:cNvSpPr/>
          <p:nvPr/>
        </p:nvSpPr>
        <p:spPr>
          <a:xfrm>
            <a:off x="6137729" y="2137803"/>
            <a:ext cx="377524" cy="428839"/>
          </a:xfrm>
          <a:custGeom>
            <a:avLst/>
            <a:gdLst>
              <a:gd name="connsiteX0" fmla="*/ 66221 w 377524"/>
              <a:gd name="connsiteY0" fmla="*/ 30 h 428839"/>
              <a:gd name="connsiteX1" fmla="*/ 339271 w 377524"/>
              <a:gd name="connsiteY1" fmla="*/ 74114 h 428839"/>
              <a:gd name="connsiteX2" fmla="*/ 371021 w 377524"/>
              <a:gd name="connsiteY2" fmla="*/ 160897 h 428839"/>
              <a:gd name="connsiteX3" fmla="*/ 296938 w 377524"/>
              <a:gd name="connsiteY3" fmla="*/ 215930 h 428839"/>
              <a:gd name="connsiteX4" fmla="*/ 282121 w 377524"/>
              <a:gd name="connsiteY4" fmla="*/ 273080 h 428839"/>
              <a:gd name="connsiteX5" fmla="*/ 307521 w 377524"/>
              <a:gd name="connsiteY5" fmla="*/ 215930 h 428839"/>
              <a:gd name="connsiteX6" fmla="*/ 176288 w 377524"/>
              <a:gd name="connsiteY6" fmla="*/ 321764 h 428839"/>
              <a:gd name="connsiteX7" fmla="*/ 136071 w 377524"/>
              <a:gd name="connsiteY7" fmla="*/ 427597 h 428839"/>
              <a:gd name="connsiteX8" fmla="*/ 110671 w 377524"/>
              <a:gd name="connsiteY8" fmla="*/ 247680 h 428839"/>
              <a:gd name="connsiteX9" fmla="*/ 182638 w 377524"/>
              <a:gd name="connsiteY9" fmla="*/ 347164 h 428839"/>
              <a:gd name="connsiteX10" fmla="*/ 61988 w 377524"/>
              <a:gd name="connsiteY10" fmla="*/ 184180 h 428839"/>
              <a:gd name="connsiteX11" fmla="*/ 9071 w 377524"/>
              <a:gd name="connsiteY11" fmla="*/ 129147 h 428839"/>
              <a:gd name="connsiteX12" fmla="*/ 246138 w 377524"/>
              <a:gd name="connsiteY12" fmla="*/ 188414 h 428839"/>
              <a:gd name="connsiteX13" fmla="*/ 55638 w 377524"/>
              <a:gd name="connsiteY13" fmla="*/ 82580 h 428839"/>
              <a:gd name="connsiteX14" fmla="*/ 66221 w 377524"/>
              <a:gd name="connsiteY14" fmla="*/ 30 h 428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7524" h="428839">
                <a:moveTo>
                  <a:pt x="66221" y="30"/>
                </a:moveTo>
                <a:cubicBezTo>
                  <a:pt x="113493" y="-1381"/>
                  <a:pt x="288471" y="47303"/>
                  <a:pt x="339271" y="74114"/>
                </a:cubicBezTo>
                <a:cubicBezTo>
                  <a:pt x="390071" y="100925"/>
                  <a:pt x="378077" y="137261"/>
                  <a:pt x="371021" y="160897"/>
                </a:cubicBezTo>
                <a:cubicBezTo>
                  <a:pt x="363966" y="184533"/>
                  <a:pt x="311755" y="197233"/>
                  <a:pt x="296938" y="215930"/>
                </a:cubicBezTo>
                <a:cubicBezTo>
                  <a:pt x="282121" y="234627"/>
                  <a:pt x="280357" y="273080"/>
                  <a:pt x="282121" y="273080"/>
                </a:cubicBezTo>
                <a:cubicBezTo>
                  <a:pt x="283885" y="273080"/>
                  <a:pt x="325160" y="207816"/>
                  <a:pt x="307521" y="215930"/>
                </a:cubicBezTo>
                <a:cubicBezTo>
                  <a:pt x="289882" y="224044"/>
                  <a:pt x="204863" y="286486"/>
                  <a:pt x="176288" y="321764"/>
                </a:cubicBezTo>
                <a:cubicBezTo>
                  <a:pt x="147713" y="357042"/>
                  <a:pt x="147007" y="439944"/>
                  <a:pt x="136071" y="427597"/>
                </a:cubicBezTo>
                <a:cubicBezTo>
                  <a:pt x="125135" y="415250"/>
                  <a:pt x="102910" y="261085"/>
                  <a:pt x="110671" y="247680"/>
                </a:cubicBezTo>
                <a:cubicBezTo>
                  <a:pt x="118432" y="234275"/>
                  <a:pt x="190752" y="357747"/>
                  <a:pt x="182638" y="347164"/>
                </a:cubicBezTo>
                <a:cubicBezTo>
                  <a:pt x="174524" y="336581"/>
                  <a:pt x="90916" y="220516"/>
                  <a:pt x="61988" y="184180"/>
                </a:cubicBezTo>
                <a:cubicBezTo>
                  <a:pt x="33060" y="147844"/>
                  <a:pt x="-21621" y="128441"/>
                  <a:pt x="9071" y="129147"/>
                </a:cubicBezTo>
                <a:cubicBezTo>
                  <a:pt x="39763" y="129853"/>
                  <a:pt x="238377" y="196175"/>
                  <a:pt x="246138" y="188414"/>
                </a:cubicBezTo>
                <a:cubicBezTo>
                  <a:pt x="253899" y="180653"/>
                  <a:pt x="81038" y="113272"/>
                  <a:pt x="55638" y="82580"/>
                </a:cubicBezTo>
                <a:cubicBezTo>
                  <a:pt x="30238" y="51888"/>
                  <a:pt x="18949" y="1441"/>
                  <a:pt x="66221" y="30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0" name="フリーフォーム: 図形 1949">
            <a:extLst>
              <a:ext uri="{FF2B5EF4-FFF2-40B4-BE49-F238E27FC236}">
                <a16:creationId xmlns:a16="http://schemas.microsoft.com/office/drawing/2014/main" id="{EF8A53C5-8C4E-4646-ABAB-36411EB99FFD}"/>
              </a:ext>
            </a:extLst>
          </p:cNvPr>
          <p:cNvSpPr/>
          <p:nvPr/>
        </p:nvSpPr>
        <p:spPr>
          <a:xfrm>
            <a:off x="6129395" y="2370228"/>
            <a:ext cx="359777" cy="248794"/>
          </a:xfrm>
          <a:custGeom>
            <a:avLst/>
            <a:gdLst>
              <a:gd name="connsiteX0" fmla="*/ 281988 w 359777"/>
              <a:gd name="connsiteY0" fmla="*/ 439 h 248794"/>
              <a:gd name="connsiteX1" fmla="*/ 356072 w 359777"/>
              <a:gd name="connsiteY1" fmla="*/ 146489 h 248794"/>
              <a:gd name="connsiteX2" fmla="*/ 320088 w 359777"/>
              <a:gd name="connsiteY2" fmla="*/ 218455 h 248794"/>
              <a:gd name="connsiteX3" fmla="*/ 80905 w 359777"/>
              <a:gd name="connsiteY3" fmla="*/ 197289 h 248794"/>
              <a:gd name="connsiteX4" fmla="*/ 284105 w 359777"/>
              <a:gd name="connsiteY4" fmla="*/ 248089 h 248794"/>
              <a:gd name="connsiteX5" fmla="*/ 30105 w 359777"/>
              <a:gd name="connsiteY5" fmla="*/ 152839 h 248794"/>
              <a:gd name="connsiteX6" fmla="*/ 188855 w 359777"/>
              <a:gd name="connsiteY6" fmla="*/ 135905 h 248794"/>
              <a:gd name="connsiteX7" fmla="*/ 472 w 359777"/>
              <a:gd name="connsiteY7" fmla="*/ 17372 h 248794"/>
              <a:gd name="connsiteX8" fmla="*/ 256588 w 359777"/>
              <a:gd name="connsiteY8" fmla="*/ 97805 h 248794"/>
              <a:gd name="connsiteX9" fmla="*/ 281988 w 359777"/>
              <a:gd name="connsiteY9" fmla="*/ 439 h 24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9777" h="248794">
                <a:moveTo>
                  <a:pt x="281988" y="439"/>
                </a:moveTo>
                <a:cubicBezTo>
                  <a:pt x="298569" y="8553"/>
                  <a:pt x="349722" y="110153"/>
                  <a:pt x="356072" y="146489"/>
                </a:cubicBezTo>
                <a:cubicBezTo>
                  <a:pt x="362422" y="182825"/>
                  <a:pt x="365949" y="209988"/>
                  <a:pt x="320088" y="218455"/>
                </a:cubicBezTo>
                <a:cubicBezTo>
                  <a:pt x="274227" y="226922"/>
                  <a:pt x="86902" y="192350"/>
                  <a:pt x="80905" y="197289"/>
                </a:cubicBezTo>
                <a:cubicBezTo>
                  <a:pt x="74908" y="202228"/>
                  <a:pt x="292572" y="255497"/>
                  <a:pt x="284105" y="248089"/>
                </a:cubicBezTo>
                <a:cubicBezTo>
                  <a:pt x="275638" y="240681"/>
                  <a:pt x="45980" y="171536"/>
                  <a:pt x="30105" y="152839"/>
                </a:cubicBezTo>
                <a:cubicBezTo>
                  <a:pt x="14230" y="134142"/>
                  <a:pt x="193794" y="158483"/>
                  <a:pt x="188855" y="135905"/>
                </a:cubicBezTo>
                <a:cubicBezTo>
                  <a:pt x="183916" y="113327"/>
                  <a:pt x="-10817" y="23722"/>
                  <a:pt x="472" y="17372"/>
                </a:cubicBezTo>
                <a:cubicBezTo>
                  <a:pt x="11761" y="11022"/>
                  <a:pt x="209316" y="96394"/>
                  <a:pt x="256588" y="97805"/>
                </a:cubicBezTo>
                <a:cubicBezTo>
                  <a:pt x="303860" y="99216"/>
                  <a:pt x="265407" y="-7675"/>
                  <a:pt x="281988" y="439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1" name="フリーフォーム: 図形 1950">
            <a:extLst>
              <a:ext uri="{FF2B5EF4-FFF2-40B4-BE49-F238E27FC236}">
                <a16:creationId xmlns:a16="http://schemas.microsoft.com/office/drawing/2014/main" id="{834C80CE-102B-45A0-BAAD-FDE1C644AE6F}"/>
              </a:ext>
            </a:extLst>
          </p:cNvPr>
          <p:cNvSpPr/>
          <p:nvPr/>
        </p:nvSpPr>
        <p:spPr>
          <a:xfrm>
            <a:off x="5797549" y="2398389"/>
            <a:ext cx="373908" cy="427377"/>
          </a:xfrm>
          <a:custGeom>
            <a:avLst/>
            <a:gdLst>
              <a:gd name="connsiteX0" fmla="*/ 1 w 373908"/>
              <a:gd name="connsiteY0" fmla="*/ 4028 h 427377"/>
              <a:gd name="connsiteX1" fmla="*/ 315384 w 373908"/>
              <a:gd name="connsiteY1" fmla="*/ 99278 h 427377"/>
              <a:gd name="connsiteX2" fmla="*/ 372534 w 373908"/>
              <a:gd name="connsiteY2" fmla="*/ 228394 h 427377"/>
              <a:gd name="connsiteX3" fmla="*/ 294218 w 373908"/>
              <a:gd name="connsiteY3" fmla="*/ 270728 h 427377"/>
              <a:gd name="connsiteX4" fmla="*/ 239184 w 373908"/>
              <a:gd name="connsiteY4" fmla="*/ 427361 h 427377"/>
              <a:gd name="connsiteX5" fmla="*/ 224368 w 373908"/>
              <a:gd name="connsiteY5" fmla="*/ 281311 h 427377"/>
              <a:gd name="connsiteX6" fmla="*/ 222251 w 373908"/>
              <a:gd name="connsiteY6" fmla="*/ 380794 h 427377"/>
              <a:gd name="connsiteX7" fmla="*/ 209551 w 373908"/>
              <a:gd name="connsiteY7" fmla="*/ 255911 h 427377"/>
              <a:gd name="connsiteX8" fmla="*/ 311151 w 373908"/>
              <a:gd name="connsiteY8" fmla="*/ 236861 h 427377"/>
              <a:gd name="connsiteX9" fmla="*/ 1 w 373908"/>
              <a:gd name="connsiteY9" fmla="*/ 4028 h 42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908" h="427377">
                <a:moveTo>
                  <a:pt x="1" y="4028"/>
                </a:moveTo>
                <a:cubicBezTo>
                  <a:pt x="706" y="-18902"/>
                  <a:pt x="253295" y="61884"/>
                  <a:pt x="315384" y="99278"/>
                </a:cubicBezTo>
                <a:cubicBezTo>
                  <a:pt x="377473" y="136672"/>
                  <a:pt x="376062" y="199819"/>
                  <a:pt x="372534" y="228394"/>
                </a:cubicBezTo>
                <a:cubicBezTo>
                  <a:pt x="369006" y="256969"/>
                  <a:pt x="316443" y="237567"/>
                  <a:pt x="294218" y="270728"/>
                </a:cubicBezTo>
                <a:cubicBezTo>
                  <a:pt x="271993" y="303889"/>
                  <a:pt x="250826" y="425597"/>
                  <a:pt x="239184" y="427361"/>
                </a:cubicBezTo>
                <a:cubicBezTo>
                  <a:pt x="227542" y="429125"/>
                  <a:pt x="227190" y="289072"/>
                  <a:pt x="224368" y="281311"/>
                </a:cubicBezTo>
                <a:cubicBezTo>
                  <a:pt x="221546" y="273550"/>
                  <a:pt x="224720" y="385027"/>
                  <a:pt x="222251" y="380794"/>
                </a:cubicBezTo>
                <a:cubicBezTo>
                  <a:pt x="219782" y="376561"/>
                  <a:pt x="194734" y="279900"/>
                  <a:pt x="209551" y="255911"/>
                </a:cubicBezTo>
                <a:cubicBezTo>
                  <a:pt x="224368" y="231922"/>
                  <a:pt x="346076" y="279194"/>
                  <a:pt x="311151" y="236861"/>
                </a:cubicBezTo>
                <a:cubicBezTo>
                  <a:pt x="276226" y="194528"/>
                  <a:pt x="-704" y="26958"/>
                  <a:pt x="1" y="4028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2" name="フリーフォーム: 図形 1951">
            <a:extLst>
              <a:ext uri="{FF2B5EF4-FFF2-40B4-BE49-F238E27FC236}">
                <a16:creationId xmlns:a16="http://schemas.microsoft.com/office/drawing/2014/main" id="{134E8F5E-8BA8-4FD2-AF36-7340E349D923}"/>
              </a:ext>
            </a:extLst>
          </p:cNvPr>
          <p:cNvSpPr/>
          <p:nvPr/>
        </p:nvSpPr>
        <p:spPr>
          <a:xfrm>
            <a:off x="5714996" y="2243792"/>
            <a:ext cx="489708" cy="563567"/>
          </a:xfrm>
          <a:custGeom>
            <a:avLst/>
            <a:gdLst>
              <a:gd name="connsiteX0" fmla="*/ 124887 w 489708"/>
              <a:gd name="connsiteY0" fmla="*/ 4108 h 563567"/>
              <a:gd name="connsiteX1" fmla="*/ 203204 w 489708"/>
              <a:gd name="connsiteY1" fmla="*/ 80308 h 563567"/>
              <a:gd name="connsiteX2" fmla="*/ 173571 w 489708"/>
              <a:gd name="connsiteY2" fmla="*/ 192491 h 563567"/>
              <a:gd name="connsiteX3" fmla="*/ 438154 w 489708"/>
              <a:gd name="connsiteY3" fmla="*/ 323725 h 563567"/>
              <a:gd name="connsiteX4" fmla="*/ 296337 w 489708"/>
              <a:gd name="connsiteY4" fmla="*/ 287741 h 563567"/>
              <a:gd name="connsiteX5" fmla="*/ 488954 w 489708"/>
              <a:gd name="connsiteY5" fmla="*/ 378758 h 563567"/>
              <a:gd name="connsiteX6" fmla="*/ 361954 w 489708"/>
              <a:gd name="connsiteY6" fmla="*/ 414741 h 563567"/>
              <a:gd name="connsiteX7" fmla="*/ 328087 w 489708"/>
              <a:gd name="connsiteY7" fmla="*/ 516341 h 563567"/>
              <a:gd name="connsiteX8" fmla="*/ 158754 w 489708"/>
              <a:gd name="connsiteY8" fmla="*/ 389341 h 563567"/>
              <a:gd name="connsiteX9" fmla="*/ 256121 w 489708"/>
              <a:gd name="connsiteY9" fmla="*/ 503641 h 563567"/>
              <a:gd name="connsiteX10" fmla="*/ 120654 w 489708"/>
              <a:gd name="connsiteY10" fmla="*/ 433791 h 563567"/>
              <a:gd name="connsiteX11" fmla="*/ 196854 w 489708"/>
              <a:gd name="connsiteY11" fmla="*/ 562908 h 563567"/>
              <a:gd name="connsiteX12" fmla="*/ 114304 w 489708"/>
              <a:gd name="connsiteY12" fmla="*/ 480358 h 563567"/>
              <a:gd name="connsiteX13" fmla="*/ 4 w 489708"/>
              <a:gd name="connsiteY13" fmla="*/ 397808 h 563567"/>
              <a:gd name="connsiteX14" fmla="*/ 118537 w 489708"/>
              <a:gd name="connsiteY14" fmla="*/ 332191 h 563567"/>
              <a:gd name="connsiteX15" fmla="*/ 131237 w 489708"/>
              <a:gd name="connsiteY15" fmla="*/ 207308 h 563567"/>
              <a:gd name="connsiteX16" fmla="*/ 124887 w 489708"/>
              <a:gd name="connsiteY16" fmla="*/ 4108 h 56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9708" h="563567">
                <a:moveTo>
                  <a:pt x="124887" y="4108"/>
                </a:moveTo>
                <a:cubicBezTo>
                  <a:pt x="136882" y="-17059"/>
                  <a:pt x="195090" y="48911"/>
                  <a:pt x="203204" y="80308"/>
                </a:cubicBezTo>
                <a:cubicBezTo>
                  <a:pt x="211318" y="111705"/>
                  <a:pt x="134413" y="151922"/>
                  <a:pt x="173571" y="192491"/>
                </a:cubicBezTo>
                <a:cubicBezTo>
                  <a:pt x="212729" y="233060"/>
                  <a:pt x="417693" y="307850"/>
                  <a:pt x="438154" y="323725"/>
                </a:cubicBezTo>
                <a:cubicBezTo>
                  <a:pt x="458615" y="339600"/>
                  <a:pt x="287870" y="278569"/>
                  <a:pt x="296337" y="287741"/>
                </a:cubicBezTo>
                <a:cubicBezTo>
                  <a:pt x="304804" y="296913"/>
                  <a:pt x="478018" y="357591"/>
                  <a:pt x="488954" y="378758"/>
                </a:cubicBezTo>
                <a:cubicBezTo>
                  <a:pt x="499890" y="399925"/>
                  <a:pt x="388765" y="391811"/>
                  <a:pt x="361954" y="414741"/>
                </a:cubicBezTo>
                <a:cubicBezTo>
                  <a:pt x="335143" y="437671"/>
                  <a:pt x="361954" y="520574"/>
                  <a:pt x="328087" y="516341"/>
                </a:cubicBezTo>
                <a:cubicBezTo>
                  <a:pt x="294220" y="512108"/>
                  <a:pt x="170748" y="391458"/>
                  <a:pt x="158754" y="389341"/>
                </a:cubicBezTo>
                <a:cubicBezTo>
                  <a:pt x="146760" y="387224"/>
                  <a:pt x="262471" y="496233"/>
                  <a:pt x="256121" y="503641"/>
                </a:cubicBezTo>
                <a:cubicBezTo>
                  <a:pt x="249771" y="511049"/>
                  <a:pt x="130532" y="423913"/>
                  <a:pt x="120654" y="433791"/>
                </a:cubicBezTo>
                <a:cubicBezTo>
                  <a:pt x="110776" y="443669"/>
                  <a:pt x="197912" y="555147"/>
                  <a:pt x="196854" y="562908"/>
                </a:cubicBezTo>
                <a:cubicBezTo>
                  <a:pt x="195796" y="570669"/>
                  <a:pt x="147112" y="507875"/>
                  <a:pt x="114304" y="480358"/>
                </a:cubicBezTo>
                <a:cubicBezTo>
                  <a:pt x="81496" y="452841"/>
                  <a:pt x="-701" y="422502"/>
                  <a:pt x="4" y="397808"/>
                </a:cubicBezTo>
                <a:cubicBezTo>
                  <a:pt x="709" y="373114"/>
                  <a:pt x="96665" y="363941"/>
                  <a:pt x="118537" y="332191"/>
                </a:cubicBezTo>
                <a:cubicBezTo>
                  <a:pt x="140409" y="300441"/>
                  <a:pt x="122418" y="262341"/>
                  <a:pt x="131237" y="207308"/>
                </a:cubicBezTo>
                <a:cubicBezTo>
                  <a:pt x="140056" y="152275"/>
                  <a:pt x="112892" y="25275"/>
                  <a:pt x="124887" y="4108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3" name="フリーフォーム: 図形 1952">
            <a:extLst>
              <a:ext uri="{FF2B5EF4-FFF2-40B4-BE49-F238E27FC236}">
                <a16:creationId xmlns:a16="http://schemas.microsoft.com/office/drawing/2014/main" id="{64A816EF-8F5E-4F81-96D0-58F60B83ACA5}"/>
              </a:ext>
            </a:extLst>
          </p:cNvPr>
          <p:cNvSpPr/>
          <p:nvPr/>
        </p:nvSpPr>
        <p:spPr>
          <a:xfrm>
            <a:off x="5564520" y="2180081"/>
            <a:ext cx="299208" cy="369943"/>
          </a:xfrm>
          <a:custGeom>
            <a:avLst/>
            <a:gdLst>
              <a:gd name="connsiteX0" fmla="*/ 116613 w 299208"/>
              <a:gd name="connsiteY0" fmla="*/ 86 h 369943"/>
              <a:gd name="connsiteX1" fmla="*/ 29830 w 299208"/>
              <a:gd name="connsiteY1" fmla="*/ 133436 h 369943"/>
              <a:gd name="connsiteX2" fmla="*/ 169530 w 299208"/>
              <a:gd name="connsiteY2" fmla="*/ 190586 h 369943"/>
              <a:gd name="connsiteX3" fmla="*/ 292297 w 299208"/>
              <a:gd name="connsiteY3" fmla="*/ 368386 h 369943"/>
              <a:gd name="connsiteX4" fmla="*/ 271130 w 299208"/>
              <a:gd name="connsiteY4" fmla="*/ 273136 h 369943"/>
              <a:gd name="connsiteX5" fmla="*/ 165297 w 299208"/>
              <a:gd name="connsiteY5" fmla="*/ 201169 h 369943"/>
              <a:gd name="connsiteX6" fmla="*/ 197 w 299208"/>
              <a:gd name="connsiteY6" fmla="*/ 154602 h 369943"/>
              <a:gd name="connsiteX7" fmla="*/ 116613 w 299208"/>
              <a:gd name="connsiteY7" fmla="*/ 86 h 36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208" h="369943">
                <a:moveTo>
                  <a:pt x="116613" y="86"/>
                </a:moveTo>
                <a:cubicBezTo>
                  <a:pt x="121552" y="-3442"/>
                  <a:pt x="21011" y="101686"/>
                  <a:pt x="29830" y="133436"/>
                </a:cubicBezTo>
                <a:cubicBezTo>
                  <a:pt x="38649" y="165186"/>
                  <a:pt x="125786" y="151428"/>
                  <a:pt x="169530" y="190586"/>
                </a:cubicBezTo>
                <a:cubicBezTo>
                  <a:pt x="213274" y="229744"/>
                  <a:pt x="275364" y="354628"/>
                  <a:pt x="292297" y="368386"/>
                </a:cubicBezTo>
                <a:cubicBezTo>
                  <a:pt x="309230" y="382144"/>
                  <a:pt x="292297" y="301006"/>
                  <a:pt x="271130" y="273136"/>
                </a:cubicBezTo>
                <a:cubicBezTo>
                  <a:pt x="249963" y="245266"/>
                  <a:pt x="210453" y="220925"/>
                  <a:pt x="165297" y="201169"/>
                </a:cubicBezTo>
                <a:cubicBezTo>
                  <a:pt x="120141" y="181413"/>
                  <a:pt x="5841" y="183530"/>
                  <a:pt x="197" y="154602"/>
                </a:cubicBezTo>
                <a:cubicBezTo>
                  <a:pt x="-5448" y="125674"/>
                  <a:pt x="111674" y="3614"/>
                  <a:pt x="116613" y="86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4" name="フリーフォーム: 図形 1953">
            <a:extLst>
              <a:ext uri="{FF2B5EF4-FFF2-40B4-BE49-F238E27FC236}">
                <a16:creationId xmlns:a16="http://schemas.microsoft.com/office/drawing/2014/main" id="{276C161D-B16F-4F87-B9A5-3D095C91EA9C}"/>
              </a:ext>
            </a:extLst>
          </p:cNvPr>
          <p:cNvSpPr/>
          <p:nvPr/>
        </p:nvSpPr>
        <p:spPr>
          <a:xfrm>
            <a:off x="5790961" y="2510353"/>
            <a:ext cx="201778" cy="319713"/>
          </a:xfrm>
          <a:custGeom>
            <a:avLst/>
            <a:gdLst>
              <a:gd name="connsiteX0" fmla="*/ 65856 w 201778"/>
              <a:gd name="connsiteY0" fmla="*/ 14 h 319713"/>
              <a:gd name="connsiteX1" fmla="*/ 201322 w 201778"/>
              <a:gd name="connsiteY1" fmla="*/ 207447 h 319713"/>
              <a:gd name="connsiteX2" fmla="*/ 110306 w 201778"/>
              <a:gd name="connsiteY2" fmla="*/ 319630 h 319713"/>
              <a:gd name="connsiteX3" fmla="*/ 120889 w 201778"/>
              <a:gd name="connsiteY3" fmla="*/ 224380 h 319713"/>
              <a:gd name="connsiteX4" fmla="*/ 239 w 201778"/>
              <a:gd name="connsiteY4" fmla="*/ 146064 h 319713"/>
              <a:gd name="connsiteX5" fmla="*/ 156872 w 201778"/>
              <a:gd name="connsiteY5" fmla="*/ 218030 h 319713"/>
              <a:gd name="connsiteX6" fmla="*/ 65856 w 201778"/>
              <a:gd name="connsiteY6" fmla="*/ 14 h 31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778" h="319713">
                <a:moveTo>
                  <a:pt x="65856" y="14"/>
                </a:moveTo>
                <a:cubicBezTo>
                  <a:pt x="73264" y="-1750"/>
                  <a:pt x="193914" y="154178"/>
                  <a:pt x="201322" y="207447"/>
                </a:cubicBezTo>
                <a:cubicBezTo>
                  <a:pt x="208730" y="260716"/>
                  <a:pt x="123712" y="316808"/>
                  <a:pt x="110306" y="319630"/>
                </a:cubicBezTo>
                <a:cubicBezTo>
                  <a:pt x="96900" y="322452"/>
                  <a:pt x="139233" y="253308"/>
                  <a:pt x="120889" y="224380"/>
                </a:cubicBezTo>
                <a:cubicBezTo>
                  <a:pt x="102545" y="195452"/>
                  <a:pt x="-5758" y="147122"/>
                  <a:pt x="239" y="146064"/>
                </a:cubicBezTo>
                <a:cubicBezTo>
                  <a:pt x="6236" y="145006"/>
                  <a:pt x="140997" y="238844"/>
                  <a:pt x="156872" y="218030"/>
                </a:cubicBezTo>
                <a:cubicBezTo>
                  <a:pt x="172747" y="197216"/>
                  <a:pt x="58448" y="1778"/>
                  <a:pt x="65856" y="14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5" name="フリーフォーム: 図形 1954">
            <a:extLst>
              <a:ext uri="{FF2B5EF4-FFF2-40B4-BE49-F238E27FC236}">
                <a16:creationId xmlns:a16="http://schemas.microsoft.com/office/drawing/2014/main" id="{4F6EB17A-3307-4AF5-85EB-AD4F7B7647AA}"/>
              </a:ext>
            </a:extLst>
          </p:cNvPr>
          <p:cNvSpPr/>
          <p:nvPr/>
        </p:nvSpPr>
        <p:spPr>
          <a:xfrm>
            <a:off x="5539113" y="2032614"/>
            <a:ext cx="410979" cy="418487"/>
          </a:xfrm>
          <a:custGeom>
            <a:avLst/>
            <a:gdLst>
              <a:gd name="connsiteX0" fmla="*/ 410837 w 410979"/>
              <a:gd name="connsiteY0" fmla="*/ 117919 h 418487"/>
              <a:gd name="connsiteX1" fmla="*/ 224570 w 410979"/>
              <a:gd name="connsiteY1" fmla="*/ 107336 h 418487"/>
              <a:gd name="connsiteX2" fmla="*/ 148370 w 410979"/>
              <a:gd name="connsiteY2" fmla="*/ 242803 h 418487"/>
              <a:gd name="connsiteX3" fmla="*/ 203404 w 410979"/>
              <a:gd name="connsiteY3" fmla="*/ 175069 h 418487"/>
              <a:gd name="connsiteX4" fmla="*/ 180120 w 410979"/>
              <a:gd name="connsiteY4" fmla="*/ 312653 h 418487"/>
              <a:gd name="connsiteX5" fmla="*/ 391787 w 410979"/>
              <a:gd name="connsiteY5" fmla="*/ 418486 h 418487"/>
              <a:gd name="connsiteX6" fmla="*/ 8670 w 410979"/>
              <a:gd name="connsiteY6" fmla="*/ 314769 h 418487"/>
              <a:gd name="connsiteX7" fmla="*/ 120854 w 410979"/>
              <a:gd name="connsiteY7" fmla="*/ 293603 h 418487"/>
              <a:gd name="connsiteX8" fmla="*/ 80637 w 410979"/>
              <a:gd name="connsiteY8" fmla="*/ 215286 h 418487"/>
              <a:gd name="connsiteX9" fmla="*/ 252087 w 410979"/>
              <a:gd name="connsiteY9" fmla="*/ 1503 h 418487"/>
              <a:gd name="connsiteX10" fmla="*/ 410837 w 410979"/>
              <a:gd name="connsiteY10" fmla="*/ 117919 h 41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979" h="418487">
                <a:moveTo>
                  <a:pt x="410837" y="117919"/>
                </a:moveTo>
                <a:cubicBezTo>
                  <a:pt x="406251" y="135558"/>
                  <a:pt x="268314" y="86522"/>
                  <a:pt x="224570" y="107336"/>
                </a:cubicBezTo>
                <a:cubicBezTo>
                  <a:pt x="180825" y="128150"/>
                  <a:pt x="151898" y="231514"/>
                  <a:pt x="148370" y="242803"/>
                </a:cubicBezTo>
                <a:cubicBezTo>
                  <a:pt x="144842" y="254092"/>
                  <a:pt x="198112" y="163427"/>
                  <a:pt x="203404" y="175069"/>
                </a:cubicBezTo>
                <a:cubicBezTo>
                  <a:pt x="208696" y="186711"/>
                  <a:pt x="148723" y="272083"/>
                  <a:pt x="180120" y="312653"/>
                </a:cubicBezTo>
                <a:cubicBezTo>
                  <a:pt x="211517" y="353223"/>
                  <a:pt x="420362" y="418133"/>
                  <a:pt x="391787" y="418486"/>
                </a:cubicBezTo>
                <a:cubicBezTo>
                  <a:pt x="363212" y="418839"/>
                  <a:pt x="53825" y="335583"/>
                  <a:pt x="8670" y="314769"/>
                </a:cubicBezTo>
                <a:cubicBezTo>
                  <a:pt x="-36486" y="293955"/>
                  <a:pt x="108860" y="310183"/>
                  <a:pt x="120854" y="293603"/>
                </a:cubicBezTo>
                <a:cubicBezTo>
                  <a:pt x="132848" y="277023"/>
                  <a:pt x="58765" y="263969"/>
                  <a:pt x="80637" y="215286"/>
                </a:cubicBezTo>
                <a:cubicBezTo>
                  <a:pt x="102509" y="166603"/>
                  <a:pt x="196348" y="17378"/>
                  <a:pt x="252087" y="1503"/>
                </a:cubicBezTo>
                <a:cubicBezTo>
                  <a:pt x="307826" y="-14372"/>
                  <a:pt x="415423" y="100280"/>
                  <a:pt x="410837" y="117919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6" name="フリーフォーム: 図形 1955">
            <a:extLst>
              <a:ext uri="{FF2B5EF4-FFF2-40B4-BE49-F238E27FC236}">
                <a16:creationId xmlns:a16="http://schemas.microsoft.com/office/drawing/2014/main" id="{E9B6B2C3-552D-4237-BD2A-F3885C3AA5B3}"/>
              </a:ext>
            </a:extLst>
          </p:cNvPr>
          <p:cNvSpPr/>
          <p:nvPr/>
        </p:nvSpPr>
        <p:spPr>
          <a:xfrm>
            <a:off x="5711667" y="2281995"/>
            <a:ext cx="226990" cy="537517"/>
          </a:xfrm>
          <a:custGeom>
            <a:avLst/>
            <a:gdLst>
              <a:gd name="connsiteX0" fmla="*/ 143033 w 226990"/>
              <a:gd name="connsiteY0" fmla="*/ 6122 h 537517"/>
              <a:gd name="connsiteX1" fmla="*/ 143033 w 226990"/>
              <a:gd name="connsiteY1" fmla="*/ 124655 h 537517"/>
              <a:gd name="connsiteX2" fmla="*/ 28733 w 226990"/>
              <a:gd name="connsiteY2" fmla="*/ 253772 h 537517"/>
              <a:gd name="connsiteX3" fmla="*/ 16033 w 226990"/>
              <a:gd name="connsiteY3" fmla="*/ 317272 h 537517"/>
              <a:gd name="connsiteX4" fmla="*/ 225583 w 226990"/>
              <a:gd name="connsiteY4" fmla="*/ 537405 h 537517"/>
              <a:gd name="connsiteX5" fmla="*/ 111283 w 226990"/>
              <a:gd name="connsiteY5" fmla="*/ 346905 h 537517"/>
              <a:gd name="connsiteX6" fmla="*/ 185366 w 226990"/>
              <a:gd name="connsiteY6" fmla="*/ 323622 h 537517"/>
              <a:gd name="connsiteX7" fmla="*/ 143033 w 226990"/>
              <a:gd name="connsiteY7" fmla="*/ 6122 h 537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990" h="537517">
                <a:moveTo>
                  <a:pt x="143033" y="6122"/>
                </a:moveTo>
                <a:cubicBezTo>
                  <a:pt x="135977" y="-27039"/>
                  <a:pt x="162083" y="83380"/>
                  <a:pt x="143033" y="124655"/>
                </a:cubicBezTo>
                <a:cubicBezTo>
                  <a:pt x="123983" y="165930"/>
                  <a:pt x="49900" y="221669"/>
                  <a:pt x="28733" y="253772"/>
                </a:cubicBezTo>
                <a:cubicBezTo>
                  <a:pt x="7566" y="285875"/>
                  <a:pt x="-16775" y="270000"/>
                  <a:pt x="16033" y="317272"/>
                </a:cubicBezTo>
                <a:cubicBezTo>
                  <a:pt x="48841" y="364544"/>
                  <a:pt x="209708" y="532466"/>
                  <a:pt x="225583" y="537405"/>
                </a:cubicBezTo>
                <a:cubicBezTo>
                  <a:pt x="241458" y="542344"/>
                  <a:pt x="117986" y="382535"/>
                  <a:pt x="111283" y="346905"/>
                </a:cubicBezTo>
                <a:cubicBezTo>
                  <a:pt x="104580" y="311275"/>
                  <a:pt x="176547" y="376892"/>
                  <a:pt x="185366" y="323622"/>
                </a:cubicBezTo>
                <a:cubicBezTo>
                  <a:pt x="194186" y="270353"/>
                  <a:pt x="150089" y="39283"/>
                  <a:pt x="143033" y="6122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7" name="フリーフォーム: 図形 1956">
            <a:extLst>
              <a:ext uri="{FF2B5EF4-FFF2-40B4-BE49-F238E27FC236}">
                <a16:creationId xmlns:a16="http://schemas.microsoft.com/office/drawing/2014/main" id="{F2BF9A57-E179-4BAA-B3FE-BDE4AF81417D}"/>
              </a:ext>
            </a:extLst>
          </p:cNvPr>
          <p:cNvSpPr/>
          <p:nvPr/>
        </p:nvSpPr>
        <p:spPr>
          <a:xfrm>
            <a:off x="6167786" y="2385099"/>
            <a:ext cx="66459" cy="235516"/>
          </a:xfrm>
          <a:custGeom>
            <a:avLst/>
            <a:gdLst>
              <a:gd name="connsiteX0" fmla="*/ 59447 w 66459"/>
              <a:gd name="connsiteY0" fmla="*/ 384 h 235516"/>
              <a:gd name="connsiteX1" fmla="*/ 181 w 66459"/>
              <a:gd name="connsiteY1" fmla="*/ 133734 h 235516"/>
              <a:gd name="connsiteX2" fmla="*/ 40397 w 66459"/>
              <a:gd name="connsiteY2" fmla="*/ 235334 h 235516"/>
              <a:gd name="connsiteX3" fmla="*/ 23464 w 66459"/>
              <a:gd name="connsiteY3" fmla="*/ 159134 h 235516"/>
              <a:gd name="connsiteX4" fmla="*/ 61564 w 66459"/>
              <a:gd name="connsiteY4" fmla="*/ 178184 h 235516"/>
              <a:gd name="connsiteX5" fmla="*/ 59447 w 66459"/>
              <a:gd name="connsiteY5" fmla="*/ 384 h 23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459" h="235516">
                <a:moveTo>
                  <a:pt x="59447" y="384"/>
                </a:moveTo>
                <a:cubicBezTo>
                  <a:pt x="49217" y="-7024"/>
                  <a:pt x="3356" y="94576"/>
                  <a:pt x="181" y="133734"/>
                </a:cubicBezTo>
                <a:cubicBezTo>
                  <a:pt x="-2994" y="172892"/>
                  <a:pt x="36517" y="231101"/>
                  <a:pt x="40397" y="235334"/>
                </a:cubicBezTo>
                <a:cubicBezTo>
                  <a:pt x="44277" y="239567"/>
                  <a:pt x="19936" y="168659"/>
                  <a:pt x="23464" y="159134"/>
                </a:cubicBezTo>
                <a:cubicBezTo>
                  <a:pt x="26992" y="149609"/>
                  <a:pt x="55919" y="197940"/>
                  <a:pt x="61564" y="178184"/>
                </a:cubicBezTo>
                <a:cubicBezTo>
                  <a:pt x="67209" y="158429"/>
                  <a:pt x="69677" y="7792"/>
                  <a:pt x="59447" y="384"/>
                </a:cubicBezTo>
                <a:close/>
              </a:path>
            </a:pathLst>
          </a:cu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9" name="フリーフォーム: 図形 1958">
            <a:extLst>
              <a:ext uri="{FF2B5EF4-FFF2-40B4-BE49-F238E27FC236}">
                <a16:creationId xmlns:a16="http://schemas.microsoft.com/office/drawing/2014/main" id="{530E834F-E51A-4ABA-B60D-E63E96C59CAC}"/>
              </a:ext>
            </a:extLst>
          </p:cNvPr>
          <p:cNvSpPr/>
          <p:nvPr/>
        </p:nvSpPr>
        <p:spPr>
          <a:xfrm>
            <a:off x="6252604" y="2539391"/>
            <a:ext cx="379542" cy="597593"/>
          </a:xfrm>
          <a:custGeom>
            <a:avLst/>
            <a:gdLst>
              <a:gd name="connsiteX0" fmla="*/ 23313 w 379542"/>
              <a:gd name="connsiteY0" fmla="*/ 609 h 597593"/>
              <a:gd name="connsiteX1" fmla="*/ 105863 w 379542"/>
              <a:gd name="connsiteY1" fmla="*/ 163592 h 597593"/>
              <a:gd name="connsiteX2" fmla="*/ 258263 w 379542"/>
              <a:gd name="connsiteY2" fmla="*/ 362559 h 597593"/>
              <a:gd name="connsiteX3" fmla="*/ 135496 w 379542"/>
              <a:gd name="connsiteY3" fmla="*/ 184759 h 597593"/>
              <a:gd name="connsiteX4" fmla="*/ 254029 w 379542"/>
              <a:gd name="connsiteY4" fmla="*/ 489559 h 597593"/>
              <a:gd name="connsiteX5" fmla="*/ 378913 w 379542"/>
              <a:gd name="connsiteY5" fmla="*/ 555176 h 597593"/>
              <a:gd name="connsiteX6" fmla="*/ 198996 w 379542"/>
              <a:gd name="connsiteY6" fmla="*/ 597509 h 597593"/>
              <a:gd name="connsiteX7" fmla="*/ 209579 w 379542"/>
              <a:gd name="connsiteY7" fmla="*/ 544592 h 597593"/>
              <a:gd name="connsiteX8" fmla="*/ 80463 w 379542"/>
              <a:gd name="connsiteY8" fmla="*/ 428176 h 597593"/>
              <a:gd name="connsiteX9" fmla="*/ 40246 w 379542"/>
              <a:gd name="connsiteY9" fmla="*/ 275776 h 597593"/>
              <a:gd name="connsiteX10" fmla="*/ 29 w 379542"/>
              <a:gd name="connsiteY10" fmla="*/ 148776 h 597593"/>
              <a:gd name="connsiteX11" fmla="*/ 46596 w 379542"/>
              <a:gd name="connsiteY11" fmla="*/ 222859 h 597593"/>
              <a:gd name="connsiteX12" fmla="*/ 23313 w 379542"/>
              <a:gd name="connsiteY12" fmla="*/ 609 h 59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9542" h="597593">
                <a:moveTo>
                  <a:pt x="23313" y="609"/>
                </a:moveTo>
                <a:cubicBezTo>
                  <a:pt x="33191" y="-9269"/>
                  <a:pt x="66705" y="103267"/>
                  <a:pt x="105863" y="163592"/>
                </a:cubicBezTo>
                <a:cubicBezTo>
                  <a:pt x="145021" y="223917"/>
                  <a:pt x="253324" y="359031"/>
                  <a:pt x="258263" y="362559"/>
                </a:cubicBezTo>
                <a:cubicBezTo>
                  <a:pt x="263202" y="366087"/>
                  <a:pt x="136202" y="163592"/>
                  <a:pt x="135496" y="184759"/>
                </a:cubicBezTo>
                <a:cubicBezTo>
                  <a:pt x="134790" y="205926"/>
                  <a:pt x="213460" y="427823"/>
                  <a:pt x="254029" y="489559"/>
                </a:cubicBezTo>
                <a:cubicBezTo>
                  <a:pt x="294599" y="551295"/>
                  <a:pt x="388085" y="537184"/>
                  <a:pt x="378913" y="555176"/>
                </a:cubicBezTo>
                <a:cubicBezTo>
                  <a:pt x="369741" y="573168"/>
                  <a:pt x="227218" y="599273"/>
                  <a:pt x="198996" y="597509"/>
                </a:cubicBezTo>
                <a:cubicBezTo>
                  <a:pt x="170774" y="595745"/>
                  <a:pt x="229335" y="572814"/>
                  <a:pt x="209579" y="544592"/>
                </a:cubicBezTo>
                <a:cubicBezTo>
                  <a:pt x="189824" y="516370"/>
                  <a:pt x="108685" y="472979"/>
                  <a:pt x="80463" y="428176"/>
                </a:cubicBezTo>
                <a:cubicBezTo>
                  <a:pt x="52241" y="383373"/>
                  <a:pt x="53652" y="322343"/>
                  <a:pt x="40246" y="275776"/>
                </a:cubicBezTo>
                <a:cubicBezTo>
                  <a:pt x="26840" y="229209"/>
                  <a:pt x="-1029" y="157596"/>
                  <a:pt x="29" y="148776"/>
                </a:cubicBezTo>
                <a:cubicBezTo>
                  <a:pt x="1087" y="139957"/>
                  <a:pt x="42363" y="245790"/>
                  <a:pt x="46596" y="222859"/>
                </a:cubicBezTo>
                <a:cubicBezTo>
                  <a:pt x="50829" y="199928"/>
                  <a:pt x="13435" y="10487"/>
                  <a:pt x="23313" y="609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0" name="フリーフォーム: 図形 1959">
            <a:extLst>
              <a:ext uri="{FF2B5EF4-FFF2-40B4-BE49-F238E27FC236}">
                <a16:creationId xmlns:a16="http://schemas.microsoft.com/office/drawing/2014/main" id="{E853102F-DB81-4A29-BFB2-B2A5194B8D57}"/>
              </a:ext>
            </a:extLst>
          </p:cNvPr>
          <p:cNvSpPr/>
          <p:nvPr/>
        </p:nvSpPr>
        <p:spPr>
          <a:xfrm>
            <a:off x="5843133" y="2760026"/>
            <a:ext cx="299462" cy="554150"/>
          </a:xfrm>
          <a:custGeom>
            <a:avLst/>
            <a:gdLst>
              <a:gd name="connsiteX0" fmla="*/ 151267 w 299462"/>
              <a:gd name="connsiteY0" fmla="*/ 107 h 554150"/>
              <a:gd name="connsiteX1" fmla="*/ 225350 w 299462"/>
              <a:gd name="connsiteY1" fmla="*/ 228707 h 554150"/>
              <a:gd name="connsiteX2" fmla="*/ 299434 w 299462"/>
              <a:gd name="connsiteY2" fmla="*/ 541974 h 554150"/>
              <a:gd name="connsiteX3" fmla="*/ 216884 w 299462"/>
              <a:gd name="connsiteY3" fmla="*/ 484824 h 554150"/>
              <a:gd name="connsiteX4" fmla="*/ 984 w 299462"/>
              <a:gd name="connsiteY4" fmla="*/ 434024 h 554150"/>
              <a:gd name="connsiteX5" fmla="*/ 134334 w 299462"/>
              <a:gd name="connsiteY5" fmla="*/ 425557 h 554150"/>
              <a:gd name="connsiteX6" fmla="*/ 75067 w 299462"/>
              <a:gd name="connsiteY6" fmla="*/ 184257 h 554150"/>
              <a:gd name="connsiteX7" fmla="*/ 136450 w 299462"/>
              <a:gd name="connsiteY7" fmla="*/ 374757 h 554150"/>
              <a:gd name="connsiteX8" fmla="*/ 81417 w 299462"/>
              <a:gd name="connsiteY8" fmla="*/ 201191 h 554150"/>
              <a:gd name="connsiteX9" fmla="*/ 151267 w 299462"/>
              <a:gd name="connsiteY9" fmla="*/ 107 h 55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462" h="554150">
                <a:moveTo>
                  <a:pt x="151267" y="107"/>
                </a:moveTo>
                <a:cubicBezTo>
                  <a:pt x="175256" y="4693"/>
                  <a:pt x="200656" y="138396"/>
                  <a:pt x="225350" y="228707"/>
                </a:cubicBezTo>
                <a:cubicBezTo>
                  <a:pt x="250044" y="319018"/>
                  <a:pt x="300845" y="499288"/>
                  <a:pt x="299434" y="541974"/>
                </a:cubicBezTo>
                <a:cubicBezTo>
                  <a:pt x="298023" y="584660"/>
                  <a:pt x="266626" y="502816"/>
                  <a:pt x="216884" y="484824"/>
                </a:cubicBezTo>
                <a:cubicBezTo>
                  <a:pt x="167142" y="466832"/>
                  <a:pt x="14742" y="443902"/>
                  <a:pt x="984" y="434024"/>
                </a:cubicBezTo>
                <a:cubicBezTo>
                  <a:pt x="-12774" y="424146"/>
                  <a:pt x="121987" y="467185"/>
                  <a:pt x="134334" y="425557"/>
                </a:cubicBezTo>
                <a:cubicBezTo>
                  <a:pt x="146681" y="383929"/>
                  <a:pt x="74714" y="192724"/>
                  <a:pt x="75067" y="184257"/>
                </a:cubicBezTo>
                <a:cubicBezTo>
                  <a:pt x="75420" y="175790"/>
                  <a:pt x="135392" y="371935"/>
                  <a:pt x="136450" y="374757"/>
                </a:cubicBezTo>
                <a:cubicBezTo>
                  <a:pt x="137508" y="377579"/>
                  <a:pt x="77536" y="263985"/>
                  <a:pt x="81417" y="201191"/>
                </a:cubicBezTo>
                <a:cubicBezTo>
                  <a:pt x="85298" y="138397"/>
                  <a:pt x="127278" y="-4479"/>
                  <a:pt x="151267" y="107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1" name="フリーフォーム: 図形 1960">
            <a:extLst>
              <a:ext uri="{FF2B5EF4-FFF2-40B4-BE49-F238E27FC236}">
                <a16:creationId xmlns:a16="http://schemas.microsoft.com/office/drawing/2014/main" id="{B12AA02B-4C08-47AB-A6A0-7A7624245F17}"/>
              </a:ext>
            </a:extLst>
          </p:cNvPr>
          <p:cNvSpPr/>
          <p:nvPr/>
        </p:nvSpPr>
        <p:spPr>
          <a:xfrm>
            <a:off x="5867002" y="2748739"/>
            <a:ext cx="171376" cy="441507"/>
          </a:xfrm>
          <a:custGeom>
            <a:avLst/>
            <a:gdLst>
              <a:gd name="connsiteX0" fmla="*/ 133748 w 171376"/>
              <a:gd name="connsiteY0" fmla="*/ 811 h 441507"/>
              <a:gd name="connsiteX1" fmla="*/ 8865 w 171376"/>
              <a:gd name="connsiteY1" fmla="*/ 98178 h 441507"/>
              <a:gd name="connsiteX2" fmla="*/ 27915 w 171376"/>
              <a:gd name="connsiteY2" fmla="*/ 180728 h 441507"/>
              <a:gd name="connsiteX3" fmla="*/ 169731 w 171376"/>
              <a:gd name="connsiteY3" fmla="*/ 441078 h 441507"/>
              <a:gd name="connsiteX4" fmla="*/ 104115 w 171376"/>
              <a:gd name="connsiteY4" fmla="*/ 239994 h 441507"/>
              <a:gd name="connsiteX5" fmla="*/ 87181 w 171376"/>
              <a:gd name="connsiteY5" fmla="*/ 155328 h 441507"/>
              <a:gd name="connsiteX6" fmla="*/ 133748 w 171376"/>
              <a:gd name="connsiteY6" fmla="*/ 811 h 44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376" h="441507">
                <a:moveTo>
                  <a:pt x="133748" y="811"/>
                </a:moveTo>
                <a:cubicBezTo>
                  <a:pt x="120695" y="-8714"/>
                  <a:pt x="26504" y="68192"/>
                  <a:pt x="8865" y="98178"/>
                </a:cubicBezTo>
                <a:cubicBezTo>
                  <a:pt x="-8774" y="128164"/>
                  <a:pt x="1104" y="123578"/>
                  <a:pt x="27915" y="180728"/>
                </a:cubicBezTo>
                <a:cubicBezTo>
                  <a:pt x="54726" y="237878"/>
                  <a:pt x="157031" y="431200"/>
                  <a:pt x="169731" y="441078"/>
                </a:cubicBezTo>
                <a:cubicBezTo>
                  <a:pt x="182431" y="450956"/>
                  <a:pt x="117873" y="287619"/>
                  <a:pt x="104115" y="239994"/>
                </a:cubicBezTo>
                <a:cubicBezTo>
                  <a:pt x="90357" y="192369"/>
                  <a:pt x="80831" y="193428"/>
                  <a:pt x="87181" y="155328"/>
                </a:cubicBezTo>
                <a:cubicBezTo>
                  <a:pt x="93531" y="117228"/>
                  <a:pt x="146801" y="10336"/>
                  <a:pt x="133748" y="811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2" name="フリーフォーム: 図形 1961">
            <a:extLst>
              <a:ext uri="{FF2B5EF4-FFF2-40B4-BE49-F238E27FC236}">
                <a16:creationId xmlns:a16="http://schemas.microsoft.com/office/drawing/2014/main" id="{B454E6CF-9264-43CF-ACBF-D16EB934861E}"/>
              </a:ext>
            </a:extLst>
          </p:cNvPr>
          <p:cNvSpPr/>
          <p:nvPr/>
        </p:nvSpPr>
        <p:spPr>
          <a:xfrm>
            <a:off x="5966619" y="2690201"/>
            <a:ext cx="224741" cy="284144"/>
          </a:xfrm>
          <a:custGeom>
            <a:avLst/>
            <a:gdLst>
              <a:gd name="connsiteX0" fmla="*/ 27781 w 224741"/>
              <a:gd name="connsiteY0" fmla="*/ 82 h 284144"/>
              <a:gd name="connsiteX1" fmla="*/ 184414 w 224741"/>
              <a:gd name="connsiteY1" fmla="*/ 154599 h 284144"/>
              <a:gd name="connsiteX2" fmla="*/ 220398 w 224741"/>
              <a:gd name="connsiteY2" fmla="*/ 283716 h 284144"/>
              <a:gd name="connsiteX3" fmla="*/ 171714 w 224741"/>
              <a:gd name="connsiteY3" fmla="*/ 199049 h 284144"/>
              <a:gd name="connsiteX4" fmla="*/ 218281 w 224741"/>
              <a:gd name="connsiteY4" fmla="*/ 277366 h 284144"/>
              <a:gd name="connsiteX5" fmla="*/ 264 w 224741"/>
              <a:gd name="connsiteY5" fmla="*/ 279482 h 284144"/>
              <a:gd name="connsiteX6" fmla="*/ 171714 w 224741"/>
              <a:gd name="connsiteY6" fmla="*/ 277366 h 284144"/>
              <a:gd name="connsiteX7" fmla="*/ 80698 w 224741"/>
              <a:gd name="connsiteY7" fmla="*/ 245616 h 284144"/>
              <a:gd name="connsiteX8" fmla="*/ 120914 w 224741"/>
              <a:gd name="connsiteY8" fmla="*/ 196932 h 284144"/>
              <a:gd name="connsiteX9" fmla="*/ 120914 w 224741"/>
              <a:gd name="connsiteY9" fmla="*/ 175766 h 284144"/>
              <a:gd name="connsiteX10" fmla="*/ 27781 w 224741"/>
              <a:gd name="connsiteY10" fmla="*/ 82 h 284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741" h="284144">
                <a:moveTo>
                  <a:pt x="27781" y="82"/>
                </a:moveTo>
                <a:cubicBezTo>
                  <a:pt x="38364" y="-3446"/>
                  <a:pt x="152311" y="107327"/>
                  <a:pt x="184414" y="154599"/>
                </a:cubicBezTo>
                <a:cubicBezTo>
                  <a:pt x="216517" y="201871"/>
                  <a:pt x="222515" y="276308"/>
                  <a:pt x="220398" y="283716"/>
                </a:cubicBezTo>
                <a:cubicBezTo>
                  <a:pt x="218281" y="291124"/>
                  <a:pt x="172067" y="200107"/>
                  <a:pt x="171714" y="199049"/>
                </a:cubicBezTo>
                <a:cubicBezTo>
                  <a:pt x="171361" y="197991"/>
                  <a:pt x="246856" y="263961"/>
                  <a:pt x="218281" y="277366"/>
                </a:cubicBezTo>
                <a:cubicBezTo>
                  <a:pt x="189706" y="290771"/>
                  <a:pt x="8025" y="279482"/>
                  <a:pt x="264" y="279482"/>
                </a:cubicBezTo>
                <a:cubicBezTo>
                  <a:pt x="-7497" y="279482"/>
                  <a:pt x="158308" y="283010"/>
                  <a:pt x="171714" y="277366"/>
                </a:cubicBezTo>
                <a:cubicBezTo>
                  <a:pt x="185120" y="271722"/>
                  <a:pt x="89165" y="259022"/>
                  <a:pt x="80698" y="245616"/>
                </a:cubicBezTo>
                <a:cubicBezTo>
                  <a:pt x="72231" y="232210"/>
                  <a:pt x="114211" y="208574"/>
                  <a:pt x="120914" y="196932"/>
                </a:cubicBezTo>
                <a:cubicBezTo>
                  <a:pt x="127617" y="185290"/>
                  <a:pt x="135378" y="205752"/>
                  <a:pt x="120914" y="175766"/>
                </a:cubicBezTo>
                <a:cubicBezTo>
                  <a:pt x="106450" y="145780"/>
                  <a:pt x="17198" y="3610"/>
                  <a:pt x="27781" y="82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3" name="フリーフォーム: 図形 1962">
            <a:extLst>
              <a:ext uri="{FF2B5EF4-FFF2-40B4-BE49-F238E27FC236}">
                <a16:creationId xmlns:a16="http://schemas.microsoft.com/office/drawing/2014/main" id="{F7629E64-650E-41D8-A561-A3805BC47F6B}"/>
              </a:ext>
            </a:extLst>
          </p:cNvPr>
          <p:cNvSpPr/>
          <p:nvPr/>
        </p:nvSpPr>
        <p:spPr>
          <a:xfrm>
            <a:off x="5628183" y="2723933"/>
            <a:ext cx="356186" cy="563820"/>
          </a:xfrm>
          <a:custGeom>
            <a:avLst/>
            <a:gdLst>
              <a:gd name="connsiteX0" fmla="*/ 34 w 356186"/>
              <a:gd name="connsiteY0" fmla="*/ 2334 h 563820"/>
              <a:gd name="connsiteX1" fmla="*/ 207467 w 356186"/>
              <a:gd name="connsiteY1" fmla="*/ 74300 h 563820"/>
              <a:gd name="connsiteX2" fmla="*/ 224400 w 356186"/>
              <a:gd name="connsiteY2" fmla="*/ 148384 h 563820"/>
              <a:gd name="connsiteX3" fmla="*/ 353517 w 356186"/>
              <a:gd name="connsiteY3" fmla="*/ 349467 h 563820"/>
              <a:gd name="connsiteX4" fmla="*/ 88934 w 356186"/>
              <a:gd name="connsiteY4" fmla="*/ 563250 h 563820"/>
              <a:gd name="connsiteX5" fmla="*/ 167250 w 356186"/>
              <a:gd name="connsiteY5" fmla="*/ 415084 h 563820"/>
              <a:gd name="connsiteX6" fmla="*/ 76234 w 356186"/>
              <a:gd name="connsiteY6" fmla="*/ 508217 h 563820"/>
              <a:gd name="connsiteX7" fmla="*/ 52950 w 356186"/>
              <a:gd name="connsiteY7" fmla="*/ 353700 h 563820"/>
              <a:gd name="connsiteX8" fmla="*/ 224400 w 356186"/>
              <a:gd name="connsiteY8" fmla="*/ 393917 h 563820"/>
              <a:gd name="connsiteX9" fmla="*/ 182067 w 356186"/>
              <a:gd name="connsiteY9" fmla="*/ 290200 h 563820"/>
              <a:gd name="connsiteX10" fmla="*/ 224400 w 356186"/>
              <a:gd name="connsiteY10" fmla="*/ 165317 h 563820"/>
              <a:gd name="connsiteX11" fmla="*/ 34 w 356186"/>
              <a:gd name="connsiteY11" fmla="*/ 2334 h 56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186" h="563820">
                <a:moveTo>
                  <a:pt x="34" y="2334"/>
                </a:moveTo>
                <a:cubicBezTo>
                  <a:pt x="-2788" y="-12835"/>
                  <a:pt x="170073" y="49958"/>
                  <a:pt x="207467" y="74300"/>
                </a:cubicBezTo>
                <a:cubicBezTo>
                  <a:pt x="244861" y="98642"/>
                  <a:pt x="200058" y="102523"/>
                  <a:pt x="224400" y="148384"/>
                </a:cubicBezTo>
                <a:cubicBezTo>
                  <a:pt x="248742" y="194245"/>
                  <a:pt x="376095" y="280323"/>
                  <a:pt x="353517" y="349467"/>
                </a:cubicBezTo>
                <a:cubicBezTo>
                  <a:pt x="330939" y="418611"/>
                  <a:pt x="119979" y="552314"/>
                  <a:pt x="88934" y="563250"/>
                </a:cubicBezTo>
                <a:cubicBezTo>
                  <a:pt x="57890" y="574186"/>
                  <a:pt x="169367" y="424256"/>
                  <a:pt x="167250" y="415084"/>
                </a:cubicBezTo>
                <a:cubicBezTo>
                  <a:pt x="165133" y="405912"/>
                  <a:pt x="95284" y="518448"/>
                  <a:pt x="76234" y="508217"/>
                </a:cubicBezTo>
                <a:cubicBezTo>
                  <a:pt x="57184" y="497986"/>
                  <a:pt x="28256" y="372750"/>
                  <a:pt x="52950" y="353700"/>
                </a:cubicBezTo>
                <a:cubicBezTo>
                  <a:pt x="77644" y="334650"/>
                  <a:pt x="202881" y="404500"/>
                  <a:pt x="224400" y="393917"/>
                </a:cubicBezTo>
                <a:cubicBezTo>
                  <a:pt x="245920" y="383334"/>
                  <a:pt x="182067" y="328300"/>
                  <a:pt x="182067" y="290200"/>
                </a:cubicBezTo>
                <a:cubicBezTo>
                  <a:pt x="182067" y="252100"/>
                  <a:pt x="249447" y="214000"/>
                  <a:pt x="224400" y="165317"/>
                </a:cubicBezTo>
                <a:cubicBezTo>
                  <a:pt x="199353" y="116634"/>
                  <a:pt x="2856" y="17503"/>
                  <a:pt x="34" y="2334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4" name="フリーフォーム: 図形 1963">
            <a:extLst>
              <a:ext uri="{FF2B5EF4-FFF2-40B4-BE49-F238E27FC236}">
                <a16:creationId xmlns:a16="http://schemas.microsoft.com/office/drawing/2014/main" id="{6F5A4361-A812-4144-A828-F46CDCBAB301}"/>
              </a:ext>
            </a:extLst>
          </p:cNvPr>
          <p:cNvSpPr/>
          <p:nvPr/>
        </p:nvSpPr>
        <p:spPr>
          <a:xfrm>
            <a:off x="5575141" y="2707056"/>
            <a:ext cx="274306" cy="398038"/>
          </a:xfrm>
          <a:custGeom>
            <a:avLst/>
            <a:gdLst>
              <a:gd name="connsiteX0" fmla="*/ 12859 w 274306"/>
              <a:gd name="connsiteY0" fmla="*/ 161 h 398038"/>
              <a:gd name="connsiteX1" fmla="*/ 262626 w 274306"/>
              <a:gd name="connsiteY1" fmla="*/ 139861 h 398038"/>
              <a:gd name="connsiteX2" fmla="*/ 228759 w 274306"/>
              <a:gd name="connsiteY2" fmla="*/ 209711 h 398038"/>
              <a:gd name="connsiteX3" fmla="*/ 188542 w 274306"/>
              <a:gd name="connsiteY3" fmla="*/ 389627 h 398038"/>
              <a:gd name="connsiteX4" fmla="*/ 116576 w 274306"/>
              <a:gd name="connsiteY4" fmla="*/ 368461 h 398038"/>
              <a:gd name="connsiteX5" fmla="*/ 159 w 274306"/>
              <a:gd name="connsiteY5" fmla="*/ 368461 h 398038"/>
              <a:gd name="connsiteX6" fmla="*/ 91176 w 274306"/>
              <a:gd name="connsiteY6" fmla="*/ 338827 h 398038"/>
              <a:gd name="connsiteX7" fmla="*/ 82709 w 274306"/>
              <a:gd name="connsiteY7" fmla="*/ 264744 h 398038"/>
              <a:gd name="connsiteX8" fmla="*/ 154676 w 274306"/>
              <a:gd name="connsiteY8" fmla="*/ 203361 h 398038"/>
              <a:gd name="connsiteX9" fmla="*/ 70009 w 274306"/>
              <a:gd name="connsiteY9" fmla="*/ 161027 h 398038"/>
              <a:gd name="connsiteX10" fmla="*/ 222409 w 274306"/>
              <a:gd name="connsiteY10" fmla="*/ 169494 h 398038"/>
              <a:gd name="connsiteX11" fmla="*/ 12859 w 274306"/>
              <a:gd name="connsiteY11" fmla="*/ 161 h 3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306" h="398038">
                <a:moveTo>
                  <a:pt x="12859" y="161"/>
                </a:moveTo>
                <a:cubicBezTo>
                  <a:pt x="19562" y="-4778"/>
                  <a:pt x="226643" y="104936"/>
                  <a:pt x="262626" y="139861"/>
                </a:cubicBezTo>
                <a:cubicBezTo>
                  <a:pt x="298609" y="174786"/>
                  <a:pt x="241106" y="168083"/>
                  <a:pt x="228759" y="209711"/>
                </a:cubicBezTo>
                <a:cubicBezTo>
                  <a:pt x="216412" y="251339"/>
                  <a:pt x="207239" y="363169"/>
                  <a:pt x="188542" y="389627"/>
                </a:cubicBezTo>
                <a:cubicBezTo>
                  <a:pt x="169845" y="416085"/>
                  <a:pt x="147973" y="371989"/>
                  <a:pt x="116576" y="368461"/>
                </a:cubicBezTo>
                <a:cubicBezTo>
                  <a:pt x="85179" y="364933"/>
                  <a:pt x="159" y="368461"/>
                  <a:pt x="159" y="368461"/>
                </a:cubicBezTo>
                <a:cubicBezTo>
                  <a:pt x="-4074" y="363522"/>
                  <a:pt x="77418" y="356113"/>
                  <a:pt x="91176" y="338827"/>
                </a:cubicBezTo>
                <a:cubicBezTo>
                  <a:pt x="104934" y="321541"/>
                  <a:pt x="72126" y="287322"/>
                  <a:pt x="82709" y="264744"/>
                </a:cubicBezTo>
                <a:cubicBezTo>
                  <a:pt x="93292" y="242166"/>
                  <a:pt x="156793" y="220647"/>
                  <a:pt x="154676" y="203361"/>
                </a:cubicBezTo>
                <a:cubicBezTo>
                  <a:pt x="152559" y="186075"/>
                  <a:pt x="58720" y="166671"/>
                  <a:pt x="70009" y="161027"/>
                </a:cubicBezTo>
                <a:cubicBezTo>
                  <a:pt x="81298" y="155383"/>
                  <a:pt x="228406" y="195599"/>
                  <a:pt x="222409" y="169494"/>
                </a:cubicBezTo>
                <a:cubicBezTo>
                  <a:pt x="216412" y="143389"/>
                  <a:pt x="6156" y="5100"/>
                  <a:pt x="12859" y="161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5" name="フリーフォーム: 図形 1964">
            <a:extLst>
              <a:ext uri="{FF2B5EF4-FFF2-40B4-BE49-F238E27FC236}">
                <a16:creationId xmlns:a16="http://schemas.microsoft.com/office/drawing/2014/main" id="{F7694ED0-2330-416C-8956-BF3A1DDCF667}"/>
              </a:ext>
            </a:extLst>
          </p:cNvPr>
          <p:cNvSpPr/>
          <p:nvPr/>
        </p:nvSpPr>
        <p:spPr>
          <a:xfrm>
            <a:off x="5526353" y="2679469"/>
            <a:ext cx="266626" cy="231707"/>
          </a:xfrm>
          <a:custGeom>
            <a:avLst/>
            <a:gdLst>
              <a:gd name="connsiteX0" fmla="*/ 40480 w 266626"/>
              <a:gd name="connsiteY0" fmla="*/ 231 h 231707"/>
              <a:gd name="connsiteX1" fmla="*/ 12964 w 266626"/>
              <a:gd name="connsiteY1" fmla="*/ 89131 h 231707"/>
              <a:gd name="connsiteX2" fmla="*/ 264847 w 266626"/>
              <a:gd name="connsiteY2" fmla="*/ 230948 h 231707"/>
              <a:gd name="connsiteX3" fmla="*/ 123030 w 266626"/>
              <a:gd name="connsiteY3" fmla="*/ 144164 h 231707"/>
              <a:gd name="connsiteX4" fmla="*/ 76464 w 266626"/>
              <a:gd name="connsiteY4" fmla="*/ 114531 h 231707"/>
              <a:gd name="connsiteX5" fmla="*/ 40480 w 266626"/>
              <a:gd name="connsiteY5" fmla="*/ 231 h 23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626" h="231707">
                <a:moveTo>
                  <a:pt x="40480" y="231"/>
                </a:moveTo>
                <a:cubicBezTo>
                  <a:pt x="29897" y="-4002"/>
                  <a:pt x="-24430" y="50678"/>
                  <a:pt x="12964" y="89131"/>
                </a:cubicBezTo>
                <a:cubicBezTo>
                  <a:pt x="50358" y="127584"/>
                  <a:pt x="246503" y="221776"/>
                  <a:pt x="264847" y="230948"/>
                </a:cubicBezTo>
                <a:cubicBezTo>
                  <a:pt x="283191" y="240120"/>
                  <a:pt x="154427" y="163567"/>
                  <a:pt x="123030" y="144164"/>
                </a:cubicBezTo>
                <a:cubicBezTo>
                  <a:pt x="91633" y="124761"/>
                  <a:pt x="85636" y="135345"/>
                  <a:pt x="76464" y="114531"/>
                </a:cubicBezTo>
                <a:cubicBezTo>
                  <a:pt x="67292" y="93717"/>
                  <a:pt x="51063" y="4464"/>
                  <a:pt x="40480" y="231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6" name="フリーフォーム: 図形 1965">
            <a:extLst>
              <a:ext uri="{FF2B5EF4-FFF2-40B4-BE49-F238E27FC236}">
                <a16:creationId xmlns:a16="http://schemas.microsoft.com/office/drawing/2014/main" id="{303981A5-524F-41F9-9899-ABFB1F5BACA6}"/>
              </a:ext>
            </a:extLst>
          </p:cNvPr>
          <p:cNvSpPr/>
          <p:nvPr/>
        </p:nvSpPr>
        <p:spPr>
          <a:xfrm>
            <a:off x="5525625" y="3149555"/>
            <a:ext cx="435779" cy="304930"/>
          </a:xfrm>
          <a:custGeom>
            <a:avLst/>
            <a:gdLst>
              <a:gd name="connsiteX0" fmla="*/ 11575 w 435779"/>
              <a:gd name="connsiteY0" fmla="*/ 45 h 304930"/>
              <a:gd name="connsiteX1" fmla="*/ 136458 w 435779"/>
              <a:gd name="connsiteY1" fmla="*/ 118578 h 304930"/>
              <a:gd name="connsiteX2" fmla="*/ 250758 w 435779"/>
              <a:gd name="connsiteY2" fmla="*/ 163028 h 304930"/>
              <a:gd name="connsiteX3" fmla="*/ 434908 w 435779"/>
              <a:gd name="connsiteY3" fmla="*/ 122812 h 304930"/>
              <a:gd name="connsiteX4" fmla="*/ 316375 w 435779"/>
              <a:gd name="connsiteY4" fmla="*/ 171495 h 304930"/>
              <a:gd name="connsiteX5" fmla="*/ 227475 w 435779"/>
              <a:gd name="connsiteY5" fmla="*/ 304845 h 304930"/>
              <a:gd name="connsiteX6" fmla="*/ 206308 w 435779"/>
              <a:gd name="connsiteY6" fmla="*/ 190545 h 304930"/>
              <a:gd name="connsiteX7" fmla="*/ 13692 w 435779"/>
              <a:gd name="connsiteY7" fmla="*/ 116462 h 304930"/>
              <a:gd name="connsiteX8" fmla="*/ 199958 w 435779"/>
              <a:gd name="connsiteY8" fmla="*/ 196895 h 304930"/>
              <a:gd name="connsiteX9" fmla="*/ 28508 w 435779"/>
              <a:gd name="connsiteY9" fmla="*/ 105878 h 304930"/>
              <a:gd name="connsiteX10" fmla="*/ 11575 w 435779"/>
              <a:gd name="connsiteY10" fmla="*/ 45 h 30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5779" h="304930">
                <a:moveTo>
                  <a:pt x="11575" y="45"/>
                </a:moveTo>
                <a:cubicBezTo>
                  <a:pt x="29567" y="2162"/>
                  <a:pt x="96594" y="91414"/>
                  <a:pt x="136458" y="118578"/>
                </a:cubicBezTo>
                <a:cubicBezTo>
                  <a:pt x="176322" y="145742"/>
                  <a:pt x="201016" y="162322"/>
                  <a:pt x="250758" y="163028"/>
                </a:cubicBezTo>
                <a:cubicBezTo>
                  <a:pt x="300500" y="163734"/>
                  <a:pt x="423972" y="121401"/>
                  <a:pt x="434908" y="122812"/>
                </a:cubicBezTo>
                <a:cubicBezTo>
                  <a:pt x="445844" y="124223"/>
                  <a:pt x="350947" y="141156"/>
                  <a:pt x="316375" y="171495"/>
                </a:cubicBezTo>
                <a:cubicBezTo>
                  <a:pt x="281803" y="201834"/>
                  <a:pt x="245820" y="301670"/>
                  <a:pt x="227475" y="304845"/>
                </a:cubicBezTo>
                <a:cubicBezTo>
                  <a:pt x="209131" y="308020"/>
                  <a:pt x="241939" y="221942"/>
                  <a:pt x="206308" y="190545"/>
                </a:cubicBezTo>
                <a:cubicBezTo>
                  <a:pt x="170678" y="159148"/>
                  <a:pt x="14750" y="115404"/>
                  <a:pt x="13692" y="116462"/>
                </a:cubicBezTo>
                <a:cubicBezTo>
                  <a:pt x="12634" y="117520"/>
                  <a:pt x="197489" y="198659"/>
                  <a:pt x="199958" y="196895"/>
                </a:cubicBezTo>
                <a:cubicBezTo>
                  <a:pt x="202427" y="195131"/>
                  <a:pt x="62375" y="141861"/>
                  <a:pt x="28508" y="105878"/>
                </a:cubicBezTo>
                <a:cubicBezTo>
                  <a:pt x="-5359" y="69895"/>
                  <a:pt x="-6417" y="-2072"/>
                  <a:pt x="11575" y="45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7" name="フリーフォーム: 図形 1966">
            <a:extLst>
              <a:ext uri="{FF2B5EF4-FFF2-40B4-BE49-F238E27FC236}">
                <a16:creationId xmlns:a16="http://schemas.microsoft.com/office/drawing/2014/main" id="{54F1598B-27B5-4582-9504-C70F70C9E5C4}"/>
              </a:ext>
            </a:extLst>
          </p:cNvPr>
          <p:cNvSpPr/>
          <p:nvPr/>
        </p:nvSpPr>
        <p:spPr>
          <a:xfrm>
            <a:off x="6938790" y="2994027"/>
            <a:ext cx="85928" cy="454747"/>
          </a:xfrm>
          <a:custGeom>
            <a:avLst/>
            <a:gdLst>
              <a:gd name="connsiteX0" fmla="*/ 23985 w 85928"/>
              <a:gd name="connsiteY0" fmla="*/ 3173 h 454747"/>
              <a:gd name="connsiteX1" fmla="*/ 73198 w 85928"/>
              <a:gd name="connsiteY1" fmla="*/ 109536 h 454747"/>
              <a:gd name="connsiteX2" fmla="*/ 1760 w 85928"/>
              <a:gd name="connsiteY2" fmla="*/ 446086 h 454747"/>
              <a:gd name="connsiteX3" fmla="*/ 27160 w 85928"/>
              <a:gd name="connsiteY3" fmla="*/ 342898 h 454747"/>
              <a:gd name="connsiteX4" fmla="*/ 85898 w 85928"/>
              <a:gd name="connsiteY4" fmla="*/ 207961 h 454747"/>
              <a:gd name="connsiteX5" fmla="*/ 23985 w 85928"/>
              <a:gd name="connsiteY5" fmla="*/ 3173 h 45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28" h="454747">
                <a:moveTo>
                  <a:pt x="23985" y="3173"/>
                </a:moveTo>
                <a:cubicBezTo>
                  <a:pt x="21868" y="-13231"/>
                  <a:pt x="76902" y="35717"/>
                  <a:pt x="73198" y="109536"/>
                </a:cubicBezTo>
                <a:cubicBezTo>
                  <a:pt x="69494" y="183355"/>
                  <a:pt x="9433" y="407192"/>
                  <a:pt x="1760" y="446086"/>
                </a:cubicBezTo>
                <a:cubicBezTo>
                  <a:pt x="-5913" y="484980"/>
                  <a:pt x="13137" y="382585"/>
                  <a:pt x="27160" y="342898"/>
                </a:cubicBezTo>
                <a:cubicBezTo>
                  <a:pt x="41183" y="303211"/>
                  <a:pt x="84311" y="263788"/>
                  <a:pt x="85898" y="207961"/>
                </a:cubicBezTo>
                <a:cubicBezTo>
                  <a:pt x="87485" y="152134"/>
                  <a:pt x="26102" y="19577"/>
                  <a:pt x="23985" y="3173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8" name="フリーフォーム: 図形 1967">
            <a:extLst>
              <a:ext uri="{FF2B5EF4-FFF2-40B4-BE49-F238E27FC236}">
                <a16:creationId xmlns:a16="http://schemas.microsoft.com/office/drawing/2014/main" id="{64BEF658-6F68-4D51-AEB1-869D0721CDBB}"/>
              </a:ext>
            </a:extLst>
          </p:cNvPr>
          <p:cNvSpPr/>
          <p:nvPr/>
        </p:nvSpPr>
        <p:spPr>
          <a:xfrm>
            <a:off x="6777072" y="3014538"/>
            <a:ext cx="180513" cy="578716"/>
          </a:xfrm>
          <a:custGeom>
            <a:avLst/>
            <a:gdLst>
              <a:gd name="connsiteX0" fmla="*/ 155541 w 180513"/>
              <a:gd name="connsiteY0" fmla="*/ 125 h 578716"/>
              <a:gd name="connsiteX1" fmla="*/ 152366 w 180513"/>
              <a:gd name="connsiteY1" fmla="*/ 304925 h 578716"/>
              <a:gd name="connsiteX2" fmla="*/ 6316 w 180513"/>
              <a:gd name="connsiteY2" fmla="*/ 566862 h 578716"/>
              <a:gd name="connsiteX3" fmla="*/ 41241 w 180513"/>
              <a:gd name="connsiteY3" fmla="*/ 514475 h 578716"/>
              <a:gd name="connsiteX4" fmla="*/ 174591 w 180513"/>
              <a:gd name="connsiteY4" fmla="*/ 341437 h 578716"/>
              <a:gd name="connsiteX5" fmla="*/ 155541 w 180513"/>
              <a:gd name="connsiteY5" fmla="*/ 125 h 57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513" h="578716">
                <a:moveTo>
                  <a:pt x="155541" y="125"/>
                </a:moveTo>
                <a:cubicBezTo>
                  <a:pt x="151837" y="-5960"/>
                  <a:pt x="177237" y="210469"/>
                  <a:pt x="152366" y="304925"/>
                </a:cubicBezTo>
                <a:cubicBezTo>
                  <a:pt x="127495" y="399381"/>
                  <a:pt x="24837" y="531937"/>
                  <a:pt x="6316" y="566862"/>
                </a:cubicBezTo>
                <a:cubicBezTo>
                  <a:pt x="-12205" y="601787"/>
                  <a:pt x="13195" y="552046"/>
                  <a:pt x="41241" y="514475"/>
                </a:cubicBezTo>
                <a:cubicBezTo>
                  <a:pt x="69287" y="476904"/>
                  <a:pt x="155012" y="423987"/>
                  <a:pt x="174591" y="341437"/>
                </a:cubicBezTo>
                <a:cubicBezTo>
                  <a:pt x="194170" y="258887"/>
                  <a:pt x="159245" y="6210"/>
                  <a:pt x="155541" y="125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9" name="フリーフォーム: 図形 1968">
            <a:extLst>
              <a:ext uri="{FF2B5EF4-FFF2-40B4-BE49-F238E27FC236}">
                <a16:creationId xmlns:a16="http://schemas.microsoft.com/office/drawing/2014/main" id="{E0F2CF10-D990-4F48-8C35-266414F84D09}"/>
              </a:ext>
            </a:extLst>
          </p:cNvPr>
          <p:cNvSpPr/>
          <p:nvPr/>
        </p:nvSpPr>
        <p:spPr>
          <a:xfrm>
            <a:off x="6730236" y="3332133"/>
            <a:ext cx="207547" cy="314064"/>
          </a:xfrm>
          <a:custGeom>
            <a:avLst/>
            <a:gdLst>
              <a:gd name="connsiteX0" fmla="*/ 207139 w 207547"/>
              <a:gd name="connsiteY0" fmla="*/ 3205 h 314064"/>
              <a:gd name="connsiteX1" fmla="*/ 103952 w 207547"/>
              <a:gd name="connsiteY1" fmla="*/ 111155 h 314064"/>
              <a:gd name="connsiteX2" fmla="*/ 764 w 207547"/>
              <a:gd name="connsiteY2" fmla="*/ 309592 h 314064"/>
              <a:gd name="connsiteX3" fmla="*/ 64264 w 207547"/>
              <a:gd name="connsiteY3" fmla="*/ 230217 h 314064"/>
              <a:gd name="connsiteX4" fmla="*/ 207139 w 207547"/>
              <a:gd name="connsiteY4" fmla="*/ 3205 h 31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547" h="314064">
                <a:moveTo>
                  <a:pt x="207139" y="3205"/>
                </a:moveTo>
                <a:cubicBezTo>
                  <a:pt x="213754" y="-16639"/>
                  <a:pt x="138348" y="60091"/>
                  <a:pt x="103952" y="111155"/>
                </a:cubicBezTo>
                <a:cubicBezTo>
                  <a:pt x="69556" y="162220"/>
                  <a:pt x="7379" y="289748"/>
                  <a:pt x="764" y="309592"/>
                </a:cubicBezTo>
                <a:cubicBezTo>
                  <a:pt x="-5851" y="329436"/>
                  <a:pt x="31720" y="279694"/>
                  <a:pt x="64264" y="230217"/>
                </a:cubicBezTo>
                <a:cubicBezTo>
                  <a:pt x="96808" y="180740"/>
                  <a:pt x="200524" y="23049"/>
                  <a:pt x="207139" y="3205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0" name="フリーフォーム: 図形 1969">
            <a:extLst>
              <a:ext uri="{FF2B5EF4-FFF2-40B4-BE49-F238E27FC236}">
                <a16:creationId xmlns:a16="http://schemas.microsoft.com/office/drawing/2014/main" id="{0249FFAD-DB7A-4F20-905B-9E1EBBE95E90}"/>
              </a:ext>
            </a:extLst>
          </p:cNvPr>
          <p:cNvSpPr/>
          <p:nvPr/>
        </p:nvSpPr>
        <p:spPr>
          <a:xfrm>
            <a:off x="6632133" y="3423793"/>
            <a:ext cx="199491" cy="319493"/>
          </a:xfrm>
          <a:custGeom>
            <a:avLst/>
            <a:gdLst>
              <a:gd name="connsiteX0" fmla="*/ 198880 w 199491"/>
              <a:gd name="connsiteY0" fmla="*/ 445 h 319493"/>
              <a:gd name="connsiteX1" fmla="*/ 71880 w 199491"/>
              <a:gd name="connsiteY1" fmla="*/ 102045 h 319493"/>
              <a:gd name="connsiteX2" fmla="*/ 6792 w 199491"/>
              <a:gd name="connsiteY2" fmla="*/ 270320 h 319493"/>
              <a:gd name="connsiteX3" fmla="*/ 3617 w 199491"/>
              <a:gd name="connsiteY3" fmla="*/ 316357 h 319493"/>
              <a:gd name="connsiteX4" fmla="*/ 21080 w 199491"/>
              <a:gd name="connsiteY4" fmla="*/ 200470 h 319493"/>
              <a:gd name="connsiteX5" fmla="*/ 14730 w 199491"/>
              <a:gd name="connsiteY5" fmla="*/ 140145 h 319493"/>
              <a:gd name="connsiteX6" fmla="*/ 198880 w 199491"/>
              <a:gd name="connsiteY6" fmla="*/ 445 h 31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491" h="319493">
                <a:moveTo>
                  <a:pt x="198880" y="445"/>
                </a:moveTo>
                <a:cubicBezTo>
                  <a:pt x="208405" y="-5905"/>
                  <a:pt x="103895" y="57066"/>
                  <a:pt x="71880" y="102045"/>
                </a:cubicBezTo>
                <a:cubicBezTo>
                  <a:pt x="39865" y="147024"/>
                  <a:pt x="18169" y="234601"/>
                  <a:pt x="6792" y="270320"/>
                </a:cubicBezTo>
                <a:cubicBezTo>
                  <a:pt x="-4585" y="306039"/>
                  <a:pt x="1236" y="327998"/>
                  <a:pt x="3617" y="316357"/>
                </a:cubicBezTo>
                <a:cubicBezTo>
                  <a:pt x="5998" y="304716"/>
                  <a:pt x="19228" y="229839"/>
                  <a:pt x="21080" y="200470"/>
                </a:cubicBezTo>
                <a:cubicBezTo>
                  <a:pt x="22932" y="171101"/>
                  <a:pt x="-14903" y="172689"/>
                  <a:pt x="14730" y="140145"/>
                </a:cubicBezTo>
                <a:cubicBezTo>
                  <a:pt x="44363" y="107601"/>
                  <a:pt x="189355" y="6795"/>
                  <a:pt x="198880" y="445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1" name="フリーフォーム: 図形 1970">
            <a:extLst>
              <a:ext uri="{FF2B5EF4-FFF2-40B4-BE49-F238E27FC236}">
                <a16:creationId xmlns:a16="http://schemas.microsoft.com/office/drawing/2014/main" id="{FDCF8052-BB87-43B2-8B10-6266B6B9ED71}"/>
              </a:ext>
            </a:extLst>
          </p:cNvPr>
          <p:cNvSpPr/>
          <p:nvPr/>
        </p:nvSpPr>
        <p:spPr>
          <a:xfrm>
            <a:off x="6486516" y="3563332"/>
            <a:ext cx="154958" cy="216535"/>
          </a:xfrm>
          <a:custGeom>
            <a:avLst/>
            <a:gdLst>
              <a:gd name="connsiteX0" fmla="*/ 33347 w 154958"/>
              <a:gd name="connsiteY0" fmla="*/ 211743 h 216535"/>
              <a:gd name="connsiteX1" fmla="*/ 9 w 154958"/>
              <a:gd name="connsiteY1" fmla="*/ 56168 h 216535"/>
              <a:gd name="connsiteX2" fmla="*/ 36522 w 154958"/>
              <a:gd name="connsiteY2" fmla="*/ 11718 h 216535"/>
              <a:gd name="connsiteX3" fmla="*/ 104784 w 154958"/>
              <a:gd name="connsiteY3" fmla="*/ 6956 h 216535"/>
              <a:gd name="connsiteX4" fmla="*/ 152409 w 154958"/>
              <a:gd name="connsiteY4" fmla="*/ 97443 h 216535"/>
              <a:gd name="connsiteX5" fmla="*/ 146059 w 154958"/>
              <a:gd name="connsiteY5" fmla="*/ 216506 h 216535"/>
              <a:gd name="connsiteX6" fmla="*/ 125422 w 154958"/>
              <a:gd name="connsiteY6" fmla="*/ 86331 h 216535"/>
              <a:gd name="connsiteX7" fmla="*/ 77797 w 154958"/>
              <a:gd name="connsiteY7" fmla="*/ 38706 h 216535"/>
              <a:gd name="connsiteX8" fmla="*/ 33347 w 154958"/>
              <a:gd name="connsiteY8" fmla="*/ 211743 h 21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958" h="216535">
                <a:moveTo>
                  <a:pt x="33347" y="211743"/>
                </a:moveTo>
                <a:cubicBezTo>
                  <a:pt x="20382" y="214653"/>
                  <a:pt x="-520" y="89505"/>
                  <a:pt x="9" y="56168"/>
                </a:cubicBezTo>
                <a:cubicBezTo>
                  <a:pt x="538" y="22831"/>
                  <a:pt x="19060" y="19920"/>
                  <a:pt x="36522" y="11718"/>
                </a:cubicBezTo>
                <a:cubicBezTo>
                  <a:pt x="53984" y="3516"/>
                  <a:pt x="85470" y="-7331"/>
                  <a:pt x="104784" y="6956"/>
                </a:cubicBezTo>
                <a:cubicBezTo>
                  <a:pt x="124098" y="21243"/>
                  <a:pt x="145530" y="62518"/>
                  <a:pt x="152409" y="97443"/>
                </a:cubicBezTo>
                <a:cubicBezTo>
                  <a:pt x="159288" y="132368"/>
                  <a:pt x="150557" y="218358"/>
                  <a:pt x="146059" y="216506"/>
                </a:cubicBezTo>
                <a:cubicBezTo>
                  <a:pt x="141561" y="214654"/>
                  <a:pt x="136799" y="115964"/>
                  <a:pt x="125422" y="86331"/>
                </a:cubicBezTo>
                <a:cubicBezTo>
                  <a:pt x="114045" y="56698"/>
                  <a:pt x="93672" y="24418"/>
                  <a:pt x="77797" y="38706"/>
                </a:cubicBezTo>
                <a:cubicBezTo>
                  <a:pt x="61922" y="52993"/>
                  <a:pt x="46312" y="208833"/>
                  <a:pt x="33347" y="21174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2" name="フリーフォーム: 図形 1971">
            <a:extLst>
              <a:ext uri="{FF2B5EF4-FFF2-40B4-BE49-F238E27FC236}">
                <a16:creationId xmlns:a16="http://schemas.microsoft.com/office/drawing/2014/main" id="{A50810D8-2C10-421F-9D80-50F9BDCE8774}"/>
              </a:ext>
            </a:extLst>
          </p:cNvPr>
          <p:cNvSpPr/>
          <p:nvPr/>
        </p:nvSpPr>
        <p:spPr>
          <a:xfrm>
            <a:off x="6840959" y="2709467"/>
            <a:ext cx="174745" cy="431023"/>
          </a:xfrm>
          <a:custGeom>
            <a:avLst/>
            <a:gdLst>
              <a:gd name="connsiteX0" fmla="*/ 1166 w 174745"/>
              <a:gd name="connsiteY0" fmla="*/ 396 h 431023"/>
              <a:gd name="connsiteX1" fmla="*/ 148804 w 174745"/>
              <a:gd name="connsiteY1" fmla="*/ 184546 h 431023"/>
              <a:gd name="connsiteX2" fmla="*/ 172616 w 174745"/>
              <a:gd name="connsiteY2" fmla="*/ 430608 h 431023"/>
              <a:gd name="connsiteX3" fmla="*/ 123404 w 174745"/>
              <a:gd name="connsiteY3" fmla="*/ 244871 h 431023"/>
              <a:gd name="connsiteX4" fmla="*/ 148804 w 174745"/>
              <a:gd name="connsiteY4" fmla="*/ 309958 h 431023"/>
              <a:gd name="connsiteX5" fmla="*/ 82129 w 174745"/>
              <a:gd name="connsiteY5" fmla="*/ 140096 h 431023"/>
              <a:gd name="connsiteX6" fmla="*/ 1166 w 174745"/>
              <a:gd name="connsiteY6" fmla="*/ 396 h 43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745" h="431023">
                <a:moveTo>
                  <a:pt x="1166" y="396"/>
                </a:moveTo>
                <a:cubicBezTo>
                  <a:pt x="12279" y="7804"/>
                  <a:pt x="120229" y="112844"/>
                  <a:pt x="148804" y="184546"/>
                </a:cubicBezTo>
                <a:cubicBezTo>
                  <a:pt x="177379" y="256248"/>
                  <a:pt x="176849" y="420554"/>
                  <a:pt x="172616" y="430608"/>
                </a:cubicBezTo>
                <a:cubicBezTo>
                  <a:pt x="168383" y="440662"/>
                  <a:pt x="127373" y="264979"/>
                  <a:pt x="123404" y="244871"/>
                </a:cubicBezTo>
                <a:cubicBezTo>
                  <a:pt x="119435" y="224763"/>
                  <a:pt x="155683" y="327420"/>
                  <a:pt x="148804" y="309958"/>
                </a:cubicBezTo>
                <a:cubicBezTo>
                  <a:pt x="141925" y="292496"/>
                  <a:pt x="102767" y="189044"/>
                  <a:pt x="82129" y="140096"/>
                </a:cubicBezTo>
                <a:cubicBezTo>
                  <a:pt x="61492" y="91148"/>
                  <a:pt x="-9947" y="-7012"/>
                  <a:pt x="1166" y="396"/>
                </a:cubicBezTo>
                <a:close/>
              </a:path>
            </a:pathLst>
          </a:custGeom>
          <a:solidFill>
            <a:srgbClr val="FF66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4" name="フリーフォーム: 図形 1973">
            <a:extLst>
              <a:ext uri="{FF2B5EF4-FFF2-40B4-BE49-F238E27FC236}">
                <a16:creationId xmlns:a16="http://schemas.microsoft.com/office/drawing/2014/main" id="{2EB8EAD4-0755-4A68-8CA9-35C358B3F771}"/>
              </a:ext>
            </a:extLst>
          </p:cNvPr>
          <p:cNvSpPr/>
          <p:nvPr/>
        </p:nvSpPr>
        <p:spPr>
          <a:xfrm>
            <a:off x="6382151" y="2656155"/>
            <a:ext cx="425075" cy="341124"/>
          </a:xfrm>
          <a:custGeom>
            <a:avLst/>
            <a:gdLst>
              <a:gd name="connsiteX0" fmla="*/ 27116 w 425075"/>
              <a:gd name="connsiteY0" fmla="*/ 262 h 341124"/>
              <a:gd name="connsiteX1" fmla="*/ 215499 w 425075"/>
              <a:gd name="connsiteY1" fmla="*/ 118795 h 341124"/>
              <a:gd name="connsiteX2" fmla="*/ 230316 w 425075"/>
              <a:gd name="connsiteY2" fmla="*/ 180178 h 341124"/>
              <a:gd name="connsiteX3" fmla="*/ 425049 w 425075"/>
              <a:gd name="connsiteY3" fmla="*/ 118795 h 341124"/>
              <a:gd name="connsiteX4" fmla="*/ 245132 w 425075"/>
              <a:gd name="connsiteY4" fmla="*/ 288128 h 341124"/>
              <a:gd name="connsiteX5" fmla="*/ 344616 w 425075"/>
              <a:gd name="connsiteY5" fmla="*/ 171712 h 341124"/>
              <a:gd name="connsiteX6" fmla="*/ 162582 w 425075"/>
              <a:gd name="connsiteY6" fmla="*/ 341045 h 341124"/>
              <a:gd name="connsiteX7" fmla="*/ 226082 w 425075"/>
              <a:gd name="connsiteY7" fmla="*/ 194995 h 341124"/>
              <a:gd name="connsiteX8" fmla="*/ 118132 w 425075"/>
              <a:gd name="connsiteY8" fmla="*/ 279662 h 341124"/>
              <a:gd name="connsiteX9" fmla="*/ 107549 w 425075"/>
              <a:gd name="connsiteY9" fmla="*/ 169595 h 341124"/>
              <a:gd name="connsiteX10" fmla="*/ 221849 w 425075"/>
              <a:gd name="connsiteY10" fmla="*/ 273312 h 341124"/>
              <a:gd name="connsiteX11" fmla="*/ 56749 w 425075"/>
              <a:gd name="connsiteY11" fmla="*/ 133612 h 341124"/>
              <a:gd name="connsiteX12" fmla="*/ 118132 w 425075"/>
              <a:gd name="connsiteY12" fmla="*/ 256378 h 341124"/>
              <a:gd name="connsiteX13" fmla="*/ 10182 w 425075"/>
              <a:gd name="connsiteY13" fmla="*/ 91278 h 341124"/>
              <a:gd name="connsiteX14" fmla="*/ 27116 w 425075"/>
              <a:gd name="connsiteY14" fmla="*/ 262 h 34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5075" h="341124">
                <a:moveTo>
                  <a:pt x="27116" y="262"/>
                </a:moveTo>
                <a:cubicBezTo>
                  <a:pt x="61335" y="4848"/>
                  <a:pt x="181632" y="88809"/>
                  <a:pt x="215499" y="118795"/>
                </a:cubicBezTo>
                <a:cubicBezTo>
                  <a:pt x="249366" y="148781"/>
                  <a:pt x="195391" y="180178"/>
                  <a:pt x="230316" y="180178"/>
                </a:cubicBezTo>
                <a:cubicBezTo>
                  <a:pt x="265241" y="180178"/>
                  <a:pt x="422580" y="100803"/>
                  <a:pt x="425049" y="118795"/>
                </a:cubicBezTo>
                <a:cubicBezTo>
                  <a:pt x="427518" y="136787"/>
                  <a:pt x="258537" y="279309"/>
                  <a:pt x="245132" y="288128"/>
                </a:cubicBezTo>
                <a:cubicBezTo>
                  <a:pt x="231727" y="296947"/>
                  <a:pt x="358374" y="162893"/>
                  <a:pt x="344616" y="171712"/>
                </a:cubicBezTo>
                <a:cubicBezTo>
                  <a:pt x="330858" y="180532"/>
                  <a:pt x="182338" y="337165"/>
                  <a:pt x="162582" y="341045"/>
                </a:cubicBezTo>
                <a:cubicBezTo>
                  <a:pt x="142826" y="344925"/>
                  <a:pt x="233490" y="205225"/>
                  <a:pt x="226082" y="194995"/>
                </a:cubicBezTo>
                <a:cubicBezTo>
                  <a:pt x="218674" y="184765"/>
                  <a:pt x="137888" y="283895"/>
                  <a:pt x="118132" y="279662"/>
                </a:cubicBezTo>
                <a:cubicBezTo>
                  <a:pt x="98377" y="275429"/>
                  <a:pt x="90263" y="170653"/>
                  <a:pt x="107549" y="169595"/>
                </a:cubicBezTo>
                <a:cubicBezTo>
                  <a:pt x="124835" y="168537"/>
                  <a:pt x="230316" y="279309"/>
                  <a:pt x="221849" y="273312"/>
                </a:cubicBezTo>
                <a:cubicBezTo>
                  <a:pt x="213382" y="267315"/>
                  <a:pt x="74035" y="136434"/>
                  <a:pt x="56749" y="133612"/>
                </a:cubicBezTo>
                <a:cubicBezTo>
                  <a:pt x="39463" y="130790"/>
                  <a:pt x="125893" y="263434"/>
                  <a:pt x="118132" y="256378"/>
                </a:cubicBezTo>
                <a:cubicBezTo>
                  <a:pt x="110371" y="249322"/>
                  <a:pt x="24646" y="130436"/>
                  <a:pt x="10182" y="91278"/>
                </a:cubicBezTo>
                <a:cubicBezTo>
                  <a:pt x="-4282" y="52120"/>
                  <a:pt x="-7103" y="-4324"/>
                  <a:pt x="27116" y="262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5" name="フリーフォーム: 図形 1974">
            <a:extLst>
              <a:ext uri="{FF2B5EF4-FFF2-40B4-BE49-F238E27FC236}">
                <a16:creationId xmlns:a16="http://schemas.microsoft.com/office/drawing/2014/main" id="{D81784C1-46B1-4921-9F5E-94EDD7913E97}"/>
              </a:ext>
            </a:extLst>
          </p:cNvPr>
          <p:cNvSpPr/>
          <p:nvPr/>
        </p:nvSpPr>
        <p:spPr>
          <a:xfrm>
            <a:off x="6503183" y="2745166"/>
            <a:ext cx="477815" cy="349617"/>
          </a:xfrm>
          <a:custGeom>
            <a:avLst/>
            <a:gdLst>
              <a:gd name="connsiteX0" fmla="*/ 35200 w 477815"/>
              <a:gd name="connsiteY0" fmla="*/ 311301 h 349617"/>
              <a:gd name="connsiteX1" fmla="*/ 20384 w 477815"/>
              <a:gd name="connsiteY1" fmla="*/ 182184 h 349617"/>
              <a:gd name="connsiteX2" fmla="*/ 306134 w 477815"/>
              <a:gd name="connsiteY2" fmla="*/ 151 h 349617"/>
              <a:gd name="connsiteX3" fmla="*/ 187600 w 477815"/>
              <a:gd name="connsiteY3" fmla="*/ 150434 h 349617"/>
              <a:gd name="connsiteX4" fmla="*/ 386567 w 477815"/>
              <a:gd name="connsiteY4" fmla="*/ 125034 h 349617"/>
              <a:gd name="connsiteX5" fmla="*/ 191834 w 477815"/>
              <a:gd name="connsiteY5" fmla="*/ 209701 h 349617"/>
              <a:gd name="connsiteX6" fmla="*/ 477584 w 477815"/>
              <a:gd name="connsiteY6" fmla="*/ 209701 h 349617"/>
              <a:gd name="connsiteX7" fmla="*/ 242634 w 477815"/>
              <a:gd name="connsiteY7" fmla="*/ 256267 h 349617"/>
              <a:gd name="connsiteX8" fmla="*/ 378100 w 477815"/>
              <a:gd name="connsiteY8" fmla="*/ 349401 h 349617"/>
              <a:gd name="connsiteX9" fmla="*/ 160084 w 477815"/>
              <a:gd name="connsiteY9" fmla="*/ 283784 h 349617"/>
              <a:gd name="connsiteX10" fmla="*/ 132567 w 477815"/>
              <a:gd name="connsiteY10" fmla="*/ 347284 h 349617"/>
              <a:gd name="connsiteX11" fmla="*/ 35200 w 477815"/>
              <a:gd name="connsiteY11" fmla="*/ 311301 h 34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7815" h="349617">
                <a:moveTo>
                  <a:pt x="35200" y="311301"/>
                </a:moveTo>
                <a:cubicBezTo>
                  <a:pt x="16503" y="283784"/>
                  <a:pt x="-24772" y="234042"/>
                  <a:pt x="20384" y="182184"/>
                </a:cubicBezTo>
                <a:cubicBezTo>
                  <a:pt x="65540" y="130326"/>
                  <a:pt x="278265" y="5443"/>
                  <a:pt x="306134" y="151"/>
                </a:cubicBezTo>
                <a:cubicBezTo>
                  <a:pt x="334003" y="-5141"/>
                  <a:pt x="174195" y="129620"/>
                  <a:pt x="187600" y="150434"/>
                </a:cubicBezTo>
                <a:cubicBezTo>
                  <a:pt x="201006" y="171248"/>
                  <a:pt x="385861" y="115156"/>
                  <a:pt x="386567" y="125034"/>
                </a:cubicBezTo>
                <a:cubicBezTo>
                  <a:pt x="387273" y="134912"/>
                  <a:pt x="176665" y="195590"/>
                  <a:pt x="191834" y="209701"/>
                </a:cubicBezTo>
                <a:cubicBezTo>
                  <a:pt x="207003" y="223812"/>
                  <a:pt x="469117" y="201940"/>
                  <a:pt x="477584" y="209701"/>
                </a:cubicBezTo>
                <a:cubicBezTo>
                  <a:pt x="486051" y="217462"/>
                  <a:pt x="259215" y="232984"/>
                  <a:pt x="242634" y="256267"/>
                </a:cubicBezTo>
                <a:cubicBezTo>
                  <a:pt x="226053" y="279550"/>
                  <a:pt x="391858" y="344815"/>
                  <a:pt x="378100" y="349401"/>
                </a:cubicBezTo>
                <a:cubicBezTo>
                  <a:pt x="364342" y="353987"/>
                  <a:pt x="201006" y="284137"/>
                  <a:pt x="160084" y="283784"/>
                </a:cubicBezTo>
                <a:cubicBezTo>
                  <a:pt x="119162" y="283431"/>
                  <a:pt x="156203" y="349401"/>
                  <a:pt x="132567" y="347284"/>
                </a:cubicBezTo>
                <a:cubicBezTo>
                  <a:pt x="108931" y="345167"/>
                  <a:pt x="53897" y="338818"/>
                  <a:pt x="35200" y="311301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6" name="フリーフォーム: 図形 1975">
            <a:extLst>
              <a:ext uri="{FF2B5EF4-FFF2-40B4-BE49-F238E27FC236}">
                <a16:creationId xmlns:a16="http://schemas.microsoft.com/office/drawing/2014/main" id="{0AFE797C-8CB8-4300-B0FD-0D1701E216E6}"/>
              </a:ext>
            </a:extLst>
          </p:cNvPr>
          <p:cNvSpPr/>
          <p:nvPr/>
        </p:nvSpPr>
        <p:spPr>
          <a:xfrm>
            <a:off x="6611658" y="2990628"/>
            <a:ext cx="367930" cy="242868"/>
          </a:xfrm>
          <a:custGeom>
            <a:avLst/>
            <a:gdLst>
              <a:gd name="connsiteX0" fmla="*/ 9275 w 367930"/>
              <a:gd name="connsiteY0" fmla="*/ 222 h 242868"/>
              <a:gd name="connsiteX1" fmla="*/ 256925 w 367930"/>
              <a:gd name="connsiteY1" fmla="*/ 93355 h 242868"/>
              <a:gd name="connsiteX2" fmla="*/ 366992 w 367930"/>
              <a:gd name="connsiteY2" fmla="*/ 241522 h 242868"/>
              <a:gd name="connsiteX3" fmla="*/ 201892 w 367930"/>
              <a:gd name="connsiteY3" fmla="*/ 165322 h 242868"/>
              <a:gd name="connsiteX4" fmla="*/ 96059 w 367930"/>
              <a:gd name="connsiteY4" fmla="*/ 142039 h 242868"/>
              <a:gd name="connsiteX5" fmla="*/ 252692 w 367930"/>
              <a:gd name="connsiteY5" fmla="*/ 216122 h 242868"/>
              <a:gd name="connsiteX6" fmla="*/ 17742 w 367930"/>
              <a:gd name="connsiteY6" fmla="*/ 209772 h 242868"/>
              <a:gd name="connsiteX7" fmla="*/ 30442 w 367930"/>
              <a:gd name="connsiteY7" fmla="*/ 133572 h 242868"/>
              <a:gd name="connsiteX8" fmla="*/ 140509 w 367930"/>
              <a:gd name="connsiteY8" fmla="*/ 118755 h 242868"/>
              <a:gd name="connsiteX9" fmla="*/ 9275 w 367930"/>
              <a:gd name="connsiteY9" fmla="*/ 222 h 2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7930" h="242868">
                <a:moveTo>
                  <a:pt x="9275" y="222"/>
                </a:moveTo>
                <a:cubicBezTo>
                  <a:pt x="28677" y="-4011"/>
                  <a:pt x="197306" y="53138"/>
                  <a:pt x="256925" y="93355"/>
                </a:cubicBezTo>
                <a:cubicBezTo>
                  <a:pt x="316544" y="133572"/>
                  <a:pt x="376164" y="229528"/>
                  <a:pt x="366992" y="241522"/>
                </a:cubicBezTo>
                <a:cubicBezTo>
                  <a:pt x="357820" y="253516"/>
                  <a:pt x="247047" y="181902"/>
                  <a:pt x="201892" y="165322"/>
                </a:cubicBezTo>
                <a:cubicBezTo>
                  <a:pt x="156737" y="148742"/>
                  <a:pt x="87592" y="133572"/>
                  <a:pt x="96059" y="142039"/>
                </a:cubicBezTo>
                <a:cubicBezTo>
                  <a:pt x="104526" y="150506"/>
                  <a:pt x="265745" y="204833"/>
                  <a:pt x="252692" y="216122"/>
                </a:cubicBezTo>
                <a:cubicBezTo>
                  <a:pt x="239639" y="227411"/>
                  <a:pt x="54784" y="223530"/>
                  <a:pt x="17742" y="209772"/>
                </a:cubicBezTo>
                <a:cubicBezTo>
                  <a:pt x="-19300" y="196014"/>
                  <a:pt x="9981" y="148742"/>
                  <a:pt x="30442" y="133572"/>
                </a:cubicBezTo>
                <a:cubicBezTo>
                  <a:pt x="50903" y="118403"/>
                  <a:pt x="141214" y="139569"/>
                  <a:pt x="140509" y="118755"/>
                </a:cubicBezTo>
                <a:cubicBezTo>
                  <a:pt x="139804" y="97941"/>
                  <a:pt x="-10127" y="4455"/>
                  <a:pt x="9275" y="222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7" name="フリーフォーム: 図形 1976">
            <a:extLst>
              <a:ext uri="{FF2B5EF4-FFF2-40B4-BE49-F238E27FC236}">
                <a16:creationId xmlns:a16="http://schemas.microsoft.com/office/drawing/2014/main" id="{CC899B0B-42AC-437F-A213-5A6E93C4A751}"/>
              </a:ext>
            </a:extLst>
          </p:cNvPr>
          <p:cNvSpPr/>
          <p:nvPr/>
        </p:nvSpPr>
        <p:spPr>
          <a:xfrm>
            <a:off x="6398585" y="3090308"/>
            <a:ext cx="349419" cy="349319"/>
          </a:xfrm>
          <a:custGeom>
            <a:avLst/>
            <a:gdLst>
              <a:gd name="connsiteX0" fmla="*/ 226582 w 349419"/>
              <a:gd name="connsiteY0" fmla="*/ 25 h 349319"/>
              <a:gd name="connsiteX1" fmla="*/ 228698 w 349419"/>
              <a:gd name="connsiteY1" fmla="*/ 101625 h 349319"/>
              <a:gd name="connsiteX2" fmla="*/ 349348 w 349419"/>
              <a:gd name="connsiteY2" fmla="*/ 268842 h 349319"/>
              <a:gd name="connsiteX3" fmla="*/ 209648 w 349419"/>
              <a:gd name="connsiteY3" fmla="*/ 118559 h 349319"/>
              <a:gd name="connsiteX4" fmla="*/ 313365 w 349419"/>
              <a:gd name="connsiteY4" fmla="*/ 342925 h 349319"/>
              <a:gd name="connsiteX5" fmla="*/ 160965 w 349419"/>
              <a:gd name="connsiteY5" fmla="*/ 116442 h 349319"/>
              <a:gd name="connsiteX6" fmla="*/ 249865 w 349419"/>
              <a:gd name="connsiteY6" fmla="*/ 349275 h 349319"/>
              <a:gd name="connsiteX7" fmla="*/ 63598 w 349419"/>
              <a:gd name="connsiteY7" fmla="*/ 137609 h 349319"/>
              <a:gd name="connsiteX8" fmla="*/ 139798 w 349419"/>
              <a:gd name="connsiteY8" fmla="*/ 306942 h 349319"/>
              <a:gd name="connsiteX9" fmla="*/ 98 w 349419"/>
              <a:gd name="connsiteY9" fmla="*/ 42359 h 349319"/>
              <a:gd name="connsiteX10" fmla="*/ 165198 w 349419"/>
              <a:gd name="connsiteY10" fmla="*/ 173592 h 349319"/>
              <a:gd name="connsiteX11" fmla="*/ 165198 w 349419"/>
              <a:gd name="connsiteY11" fmla="*/ 97392 h 349319"/>
              <a:gd name="connsiteX12" fmla="*/ 241398 w 349419"/>
              <a:gd name="connsiteY12" fmla="*/ 222275 h 349319"/>
              <a:gd name="connsiteX13" fmla="*/ 205415 w 349419"/>
              <a:gd name="connsiteY13" fmla="*/ 110092 h 349319"/>
              <a:gd name="connsiteX14" fmla="*/ 226582 w 349419"/>
              <a:gd name="connsiteY14" fmla="*/ 25 h 34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9419" h="349319">
                <a:moveTo>
                  <a:pt x="226582" y="25"/>
                </a:moveTo>
                <a:cubicBezTo>
                  <a:pt x="230462" y="-1386"/>
                  <a:pt x="208237" y="56822"/>
                  <a:pt x="228698" y="101625"/>
                </a:cubicBezTo>
                <a:cubicBezTo>
                  <a:pt x="249159" y="146428"/>
                  <a:pt x="352523" y="266020"/>
                  <a:pt x="349348" y="268842"/>
                </a:cubicBezTo>
                <a:cubicBezTo>
                  <a:pt x="346173" y="271664"/>
                  <a:pt x="215645" y="106212"/>
                  <a:pt x="209648" y="118559"/>
                </a:cubicBezTo>
                <a:cubicBezTo>
                  <a:pt x="203651" y="130906"/>
                  <a:pt x="321479" y="343278"/>
                  <a:pt x="313365" y="342925"/>
                </a:cubicBezTo>
                <a:cubicBezTo>
                  <a:pt x="305251" y="342572"/>
                  <a:pt x="171548" y="115384"/>
                  <a:pt x="160965" y="116442"/>
                </a:cubicBezTo>
                <a:cubicBezTo>
                  <a:pt x="150382" y="117500"/>
                  <a:pt x="266093" y="345747"/>
                  <a:pt x="249865" y="349275"/>
                </a:cubicBezTo>
                <a:cubicBezTo>
                  <a:pt x="233637" y="352803"/>
                  <a:pt x="81942" y="144665"/>
                  <a:pt x="63598" y="137609"/>
                </a:cubicBezTo>
                <a:cubicBezTo>
                  <a:pt x="45253" y="130554"/>
                  <a:pt x="150381" y="322817"/>
                  <a:pt x="139798" y="306942"/>
                </a:cubicBezTo>
                <a:cubicBezTo>
                  <a:pt x="129215" y="291067"/>
                  <a:pt x="-4135" y="64584"/>
                  <a:pt x="98" y="42359"/>
                </a:cubicBezTo>
                <a:cubicBezTo>
                  <a:pt x="4331" y="20134"/>
                  <a:pt x="137681" y="164420"/>
                  <a:pt x="165198" y="173592"/>
                </a:cubicBezTo>
                <a:cubicBezTo>
                  <a:pt x="192715" y="182764"/>
                  <a:pt x="152498" y="89278"/>
                  <a:pt x="165198" y="97392"/>
                </a:cubicBezTo>
                <a:cubicBezTo>
                  <a:pt x="177898" y="105506"/>
                  <a:pt x="234695" y="220158"/>
                  <a:pt x="241398" y="222275"/>
                </a:cubicBezTo>
                <a:cubicBezTo>
                  <a:pt x="248101" y="224392"/>
                  <a:pt x="209296" y="145370"/>
                  <a:pt x="205415" y="110092"/>
                </a:cubicBezTo>
                <a:cubicBezTo>
                  <a:pt x="201534" y="74814"/>
                  <a:pt x="222702" y="1436"/>
                  <a:pt x="226582" y="25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8" name="フリーフォーム: 図形 1977">
            <a:extLst>
              <a:ext uri="{FF2B5EF4-FFF2-40B4-BE49-F238E27FC236}">
                <a16:creationId xmlns:a16="http://schemas.microsoft.com/office/drawing/2014/main" id="{F90831B3-1717-44A0-A893-E6FA2C512B2E}"/>
              </a:ext>
            </a:extLst>
          </p:cNvPr>
          <p:cNvSpPr/>
          <p:nvPr/>
        </p:nvSpPr>
        <p:spPr>
          <a:xfrm>
            <a:off x="6411196" y="3214842"/>
            <a:ext cx="129423" cy="292669"/>
          </a:xfrm>
          <a:custGeom>
            <a:avLst/>
            <a:gdLst>
              <a:gd name="connsiteX0" fmla="*/ 74271 w 129423"/>
              <a:gd name="connsiteY0" fmla="*/ 4608 h 292669"/>
              <a:gd name="connsiteX1" fmla="*/ 129304 w 129423"/>
              <a:gd name="connsiteY1" fmla="*/ 159125 h 292669"/>
              <a:gd name="connsiteX2" fmla="*/ 59454 w 129423"/>
              <a:gd name="connsiteY2" fmla="*/ 273425 h 292669"/>
              <a:gd name="connsiteX3" fmla="*/ 72154 w 129423"/>
              <a:gd name="connsiteY3" fmla="*/ 144308 h 292669"/>
              <a:gd name="connsiteX4" fmla="*/ 21354 w 129423"/>
              <a:gd name="connsiteY4" fmla="*/ 292475 h 292669"/>
              <a:gd name="connsiteX5" fmla="*/ 187 w 129423"/>
              <a:gd name="connsiteY5" fmla="*/ 106208 h 292669"/>
              <a:gd name="connsiteX6" fmla="*/ 31937 w 129423"/>
              <a:gd name="connsiteY6" fmla="*/ 209925 h 292669"/>
              <a:gd name="connsiteX7" fmla="*/ 2304 w 129423"/>
              <a:gd name="connsiteY7" fmla="*/ 57525 h 292669"/>
              <a:gd name="connsiteX8" fmla="*/ 74271 w 129423"/>
              <a:gd name="connsiteY8" fmla="*/ 4608 h 29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423" h="292669">
                <a:moveTo>
                  <a:pt x="74271" y="4608"/>
                </a:moveTo>
                <a:cubicBezTo>
                  <a:pt x="95438" y="21541"/>
                  <a:pt x="131773" y="114322"/>
                  <a:pt x="129304" y="159125"/>
                </a:cubicBezTo>
                <a:cubicBezTo>
                  <a:pt x="126835" y="203928"/>
                  <a:pt x="68979" y="275894"/>
                  <a:pt x="59454" y="273425"/>
                </a:cubicBezTo>
                <a:cubicBezTo>
                  <a:pt x="49929" y="270956"/>
                  <a:pt x="78504" y="141133"/>
                  <a:pt x="72154" y="144308"/>
                </a:cubicBezTo>
                <a:cubicBezTo>
                  <a:pt x="65804" y="147483"/>
                  <a:pt x="33348" y="298825"/>
                  <a:pt x="21354" y="292475"/>
                </a:cubicBezTo>
                <a:cubicBezTo>
                  <a:pt x="9359" y="286125"/>
                  <a:pt x="-1577" y="119966"/>
                  <a:pt x="187" y="106208"/>
                </a:cubicBezTo>
                <a:cubicBezTo>
                  <a:pt x="1951" y="92450"/>
                  <a:pt x="31584" y="218039"/>
                  <a:pt x="31937" y="209925"/>
                </a:cubicBezTo>
                <a:cubicBezTo>
                  <a:pt x="32290" y="201811"/>
                  <a:pt x="-5104" y="94920"/>
                  <a:pt x="2304" y="57525"/>
                </a:cubicBezTo>
                <a:cubicBezTo>
                  <a:pt x="9712" y="20131"/>
                  <a:pt x="53104" y="-12325"/>
                  <a:pt x="74271" y="4608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9" name="フリーフォーム: 図形 1978">
            <a:extLst>
              <a:ext uri="{FF2B5EF4-FFF2-40B4-BE49-F238E27FC236}">
                <a16:creationId xmlns:a16="http://schemas.microsoft.com/office/drawing/2014/main" id="{5722B30C-96BD-401C-B52D-A7CCC733C147}"/>
              </a:ext>
            </a:extLst>
          </p:cNvPr>
          <p:cNvSpPr/>
          <p:nvPr/>
        </p:nvSpPr>
        <p:spPr>
          <a:xfrm>
            <a:off x="6208937" y="2871297"/>
            <a:ext cx="252149" cy="463480"/>
          </a:xfrm>
          <a:custGeom>
            <a:avLst/>
            <a:gdLst>
              <a:gd name="connsiteX0" fmla="*/ 62746 w 252149"/>
              <a:gd name="connsiteY0" fmla="*/ 1020 h 463480"/>
              <a:gd name="connsiteX1" fmla="*/ 223613 w 252149"/>
              <a:gd name="connsiteY1" fmla="*/ 142836 h 463480"/>
              <a:gd name="connsiteX2" fmla="*/ 240546 w 252149"/>
              <a:gd name="connsiteY2" fmla="*/ 235970 h 463480"/>
              <a:gd name="connsiteX3" fmla="*/ 98730 w 252149"/>
              <a:gd name="connsiteY3" fmla="*/ 462453 h 463480"/>
              <a:gd name="connsiteX4" fmla="*/ 166463 w 252149"/>
              <a:gd name="connsiteY4" fmla="*/ 322753 h 463480"/>
              <a:gd name="connsiteX5" fmla="*/ 94496 w 252149"/>
              <a:gd name="connsiteY5" fmla="*/ 394720 h 463480"/>
              <a:gd name="connsiteX6" fmla="*/ 151646 w 252149"/>
              <a:gd name="connsiteY6" fmla="*/ 227503 h 463480"/>
              <a:gd name="connsiteX7" fmla="*/ 75446 w 252149"/>
              <a:gd name="connsiteY7" fmla="*/ 451870 h 463480"/>
              <a:gd name="connsiteX8" fmla="*/ 77563 w 252149"/>
              <a:gd name="connsiteY8" fmla="*/ 183053 h 463480"/>
              <a:gd name="connsiteX9" fmla="*/ 75446 w 252149"/>
              <a:gd name="connsiteY9" fmla="*/ 346036 h 463480"/>
              <a:gd name="connsiteX10" fmla="*/ 9830 w 252149"/>
              <a:gd name="connsiteY10" fmla="*/ 214803 h 463480"/>
              <a:gd name="connsiteX11" fmla="*/ 111430 w 252149"/>
              <a:gd name="connsiteY11" fmla="*/ 305820 h 463480"/>
              <a:gd name="connsiteX12" fmla="*/ 43696 w 252149"/>
              <a:gd name="connsiteY12" fmla="*/ 125903 h 463480"/>
              <a:gd name="connsiteX13" fmla="*/ 5596 w 252149"/>
              <a:gd name="connsiteY13" fmla="*/ 58170 h 463480"/>
              <a:gd name="connsiteX14" fmla="*/ 166463 w 252149"/>
              <a:gd name="connsiteY14" fmla="*/ 221153 h 463480"/>
              <a:gd name="connsiteX15" fmla="*/ 62746 w 252149"/>
              <a:gd name="connsiteY15" fmla="*/ 1020 h 46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2149" h="463480">
                <a:moveTo>
                  <a:pt x="62746" y="1020"/>
                </a:moveTo>
                <a:cubicBezTo>
                  <a:pt x="72271" y="-12033"/>
                  <a:pt x="193980" y="103678"/>
                  <a:pt x="223613" y="142836"/>
                </a:cubicBezTo>
                <a:cubicBezTo>
                  <a:pt x="253246" y="181994"/>
                  <a:pt x="261360" y="182701"/>
                  <a:pt x="240546" y="235970"/>
                </a:cubicBezTo>
                <a:cubicBezTo>
                  <a:pt x="219732" y="289239"/>
                  <a:pt x="111077" y="447989"/>
                  <a:pt x="98730" y="462453"/>
                </a:cubicBezTo>
                <a:cubicBezTo>
                  <a:pt x="86383" y="476917"/>
                  <a:pt x="167169" y="334042"/>
                  <a:pt x="166463" y="322753"/>
                </a:cubicBezTo>
                <a:cubicBezTo>
                  <a:pt x="165757" y="311464"/>
                  <a:pt x="96966" y="410595"/>
                  <a:pt x="94496" y="394720"/>
                </a:cubicBezTo>
                <a:cubicBezTo>
                  <a:pt x="92027" y="378845"/>
                  <a:pt x="154821" y="217978"/>
                  <a:pt x="151646" y="227503"/>
                </a:cubicBezTo>
                <a:cubicBezTo>
                  <a:pt x="148471" y="237028"/>
                  <a:pt x="87793" y="459278"/>
                  <a:pt x="75446" y="451870"/>
                </a:cubicBezTo>
                <a:cubicBezTo>
                  <a:pt x="63099" y="444462"/>
                  <a:pt x="77563" y="200692"/>
                  <a:pt x="77563" y="183053"/>
                </a:cubicBezTo>
                <a:cubicBezTo>
                  <a:pt x="77563" y="165414"/>
                  <a:pt x="86735" y="340744"/>
                  <a:pt x="75446" y="346036"/>
                </a:cubicBezTo>
                <a:cubicBezTo>
                  <a:pt x="64157" y="351328"/>
                  <a:pt x="3833" y="221506"/>
                  <a:pt x="9830" y="214803"/>
                </a:cubicBezTo>
                <a:cubicBezTo>
                  <a:pt x="15827" y="208100"/>
                  <a:pt x="105786" y="320637"/>
                  <a:pt x="111430" y="305820"/>
                </a:cubicBezTo>
                <a:cubicBezTo>
                  <a:pt x="117074" y="291003"/>
                  <a:pt x="61335" y="167178"/>
                  <a:pt x="43696" y="125903"/>
                </a:cubicBezTo>
                <a:cubicBezTo>
                  <a:pt x="26057" y="84628"/>
                  <a:pt x="-14865" y="42295"/>
                  <a:pt x="5596" y="58170"/>
                </a:cubicBezTo>
                <a:cubicBezTo>
                  <a:pt x="26057" y="74045"/>
                  <a:pt x="160819" y="225739"/>
                  <a:pt x="166463" y="221153"/>
                </a:cubicBezTo>
                <a:cubicBezTo>
                  <a:pt x="172108" y="216567"/>
                  <a:pt x="53221" y="14073"/>
                  <a:pt x="62746" y="1020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0" name="フリーフォーム: 図形 1979">
            <a:extLst>
              <a:ext uri="{FF2B5EF4-FFF2-40B4-BE49-F238E27FC236}">
                <a16:creationId xmlns:a16="http://schemas.microsoft.com/office/drawing/2014/main" id="{8578D4E7-7082-4517-9AC3-4F661970544C}"/>
              </a:ext>
            </a:extLst>
          </p:cNvPr>
          <p:cNvSpPr/>
          <p:nvPr/>
        </p:nvSpPr>
        <p:spPr>
          <a:xfrm>
            <a:off x="6089917" y="2841300"/>
            <a:ext cx="290027" cy="346426"/>
          </a:xfrm>
          <a:custGeom>
            <a:avLst/>
            <a:gdLst>
              <a:gd name="connsiteX0" fmla="*/ 200816 w 290027"/>
              <a:gd name="connsiteY0" fmla="*/ 1383 h 346426"/>
              <a:gd name="connsiteX1" fmla="*/ 97100 w 290027"/>
              <a:gd name="connsiteY1" fmla="*/ 58533 h 346426"/>
              <a:gd name="connsiteX2" fmla="*/ 141550 w 290027"/>
              <a:gd name="connsiteY2" fmla="*/ 130500 h 346426"/>
              <a:gd name="connsiteX3" fmla="*/ 6083 w 290027"/>
              <a:gd name="connsiteY3" fmla="*/ 162250 h 346426"/>
              <a:gd name="connsiteX4" fmla="*/ 33600 w 290027"/>
              <a:gd name="connsiteY4" fmla="*/ 346400 h 346426"/>
              <a:gd name="connsiteX5" fmla="*/ 124616 w 290027"/>
              <a:gd name="connsiteY5" fmla="*/ 177067 h 346426"/>
              <a:gd name="connsiteX6" fmla="*/ 226216 w 290027"/>
              <a:gd name="connsiteY6" fmla="*/ 333700 h 346426"/>
              <a:gd name="connsiteX7" fmla="*/ 173300 w 290027"/>
              <a:gd name="connsiteY7" fmla="*/ 162250 h 346426"/>
              <a:gd name="connsiteX8" fmla="*/ 289716 w 290027"/>
              <a:gd name="connsiteY8" fmla="*/ 287133 h 346426"/>
              <a:gd name="connsiteX9" fmla="*/ 207166 w 290027"/>
              <a:gd name="connsiteY9" fmla="*/ 117800 h 346426"/>
              <a:gd name="connsiteX10" fmla="*/ 200816 w 290027"/>
              <a:gd name="connsiteY10" fmla="*/ 1383 h 346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027" h="346426">
                <a:moveTo>
                  <a:pt x="200816" y="1383"/>
                </a:moveTo>
                <a:cubicBezTo>
                  <a:pt x="182472" y="-8495"/>
                  <a:pt x="106978" y="37014"/>
                  <a:pt x="97100" y="58533"/>
                </a:cubicBezTo>
                <a:cubicBezTo>
                  <a:pt x="87222" y="80052"/>
                  <a:pt x="156720" y="113214"/>
                  <a:pt x="141550" y="130500"/>
                </a:cubicBezTo>
                <a:cubicBezTo>
                  <a:pt x="126380" y="147786"/>
                  <a:pt x="24075" y="126267"/>
                  <a:pt x="6083" y="162250"/>
                </a:cubicBezTo>
                <a:cubicBezTo>
                  <a:pt x="-11909" y="198233"/>
                  <a:pt x="13845" y="343931"/>
                  <a:pt x="33600" y="346400"/>
                </a:cubicBezTo>
                <a:cubicBezTo>
                  <a:pt x="53355" y="348869"/>
                  <a:pt x="92513" y="179184"/>
                  <a:pt x="124616" y="177067"/>
                </a:cubicBezTo>
                <a:cubicBezTo>
                  <a:pt x="156719" y="174950"/>
                  <a:pt x="218102" y="336169"/>
                  <a:pt x="226216" y="333700"/>
                </a:cubicBezTo>
                <a:cubicBezTo>
                  <a:pt x="234330" y="331231"/>
                  <a:pt x="162717" y="170011"/>
                  <a:pt x="173300" y="162250"/>
                </a:cubicBezTo>
                <a:cubicBezTo>
                  <a:pt x="183883" y="154489"/>
                  <a:pt x="284072" y="294541"/>
                  <a:pt x="289716" y="287133"/>
                </a:cubicBezTo>
                <a:cubicBezTo>
                  <a:pt x="295360" y="279725"/>
                  <a:pt x="222688" y="160839"/>
                  <a:pt x="207166" y="117800"/>
                </a:cubicBezTo>
                <a:cubicBezTo>
                  <a:pt x="191644" y="74761"/>
                  <a:pt x="219160" y="11261"/>
                  <a:pt x="200816" y="1383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1" name="フリーフォーム: 図形 1980">
            <a:extLst>
              <a:ext uri="{FF2B5EF4-FFF2-40B4-BE49-F238E27FC236}">
                <a16:creationId xmlns:a16="http://schemas.microsoft.com/office/drawing/2014/main" id="{A904BD14-50F0-452D-A892-69DC259734C8}"/>
              </a:ext>
            </a:extLst>
          </p:cNvPr>
          <p:cNvSpPr/>
          <p:nvPr/>
        </p:nvSpPr>
        <p:spPr>
          <a:xfrm>
            <a:off x="6285148" y="3192802"/>
            <a:ext cx="301338" cy="345884"/>
          </a:xfrm>
          <a:custGeom>
            <a:avLst/>
            <a:gdLst>
              <a:gd name="connsiteX0" fmla="*/ 149519 w 301338"/>
              <a:gd name="connsiteY0" fmla="*/ 1248 h 345884"/>
              <a:gd name="connsiteX1" fmla="*/ 115652 w 301338"/>
              <a:gd name="connsiteY1" fmla="*/ 83798 h 345884"/>
              <a:gd name="connsiteX2" fmla="*/ 128352 w 301338"/>
              <a:gd name="connsiteY2" fmla="*/ 286998 h 345884"/>
              <a:gd name="connsiteX3" fmla="*/ 50035 w 301338"/>
              <a:gd name="connsiteY3" fmla="*/ 138831 h 345884"/>
              <a:gd name="connsiteX4" fmla="*/ 193969 w 301338"/>
              <a:gd name="connsiteY4" fmla="*/ 320865 h 345884"/>
              <a:gd name="connsiteX5" fmla="*/ 299802 w 301338"/>
              <a:gd name="connsiteY5" fmla="*/ 240431 h 345884"/>
              <a:gd name="connsiteX6" fmla="*/ 113535 w 301338"/>
              <a:gd name="connsiteY6" fmla="*/ 342031 h 345884"/>
              <a:gd name="connsiteX7" fmla="*/ 9819 w 301338"/>
              <a:gd name="connsiteY7" fmla="*/ 77448 h 345884"/>
              <a:gd name="connsiteX8" fmla="*/ 75435 w 301338"/>
              <a:gd name="connsiteY8" fmla="*/ 157881 h 345884"/>
              <a:gd name="connsiteX9" fmla="*/ 1352 w 301338"/>
              <a:gd name="connsiteY9" fmla="*/ 43581 h 345884"/>
              <a:gd name="connsiteX10" fmla="*/ 149519 w 301338"/>
              <a:gd name="connsiteY10" fmla="*/ 1248 h 34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1338" h="345884">
                <a:moveTo>
                  <a:pt x="149519" y="1248"/>
                </a:moveTo>
                <a:cubicBezTo>
                  <a:pt x="168569" y="7951"/>
                  <a:pt x="119180" y="36173"/>
                  <a:pt x="115652" y="83798"/>
                </a:cubicBezTo>
                <a:cubicBezTo>
                  <a:pt x="112124" y="131423"/>
                  <a:pt x="139288" y="277826"/>
                  <a:pt x="128352" y="286998"/>
                </a:cubicBezTo>
                <a:cubicBezTo>
                  <a:pt x="117416" y="296170"/>
                  <a:pt x="39099" y="133187"/>
                  <a:pt x="50035" y="138831"/>
                </a:cubicBezTo>
                <a:cubicBezTo>
                  <a:pt x="60971" y="144475"/>
                  <a:pt x="152341" y="303932"/>
                  <a:pt x="193969" y="320865"/>
                </a:cubicBezTo>
                <a:cubicBezTo>
                  <a:pt x="235597" y="337798"/>
                  <a:pt x="313208" y="236903"/>
                  <a:pt x="299802" y="240431"/>
                </a:cubicBezTo>
                <a:cubicBezTo>
                  <a:pt x="286396" y="243959"/>
                  <a:pt x="161865" y="369195"/>
                  <a:pt x="113535" y="342031"/>
                </a:cubicBezTo>
                <a:cubicBezTo>
                  <a:pt x="65205" y="314867"/>
                  <a:pt x="16169" y="108140"/>
                  <a:pt x="9819" y="77448"/>
                </a:cubicBezTo>
                <a:cubicBezTo>
                  <a:pt x="3469" y="46756"/>
                  <a:pt x="76846" y="163526"/>
                  <a:pt x="75435" y="157881"/>
                </a:cubicBezTo>
                <a:cubicBezTo>
                  <a:pt x="74024" y="152236"/>
                  <a:pt x="-11701" y="71450"/>
                  <a:pt x="1352" y="43581"/>
                </a:cubicBezTo>
                <a:cubicBezTo>
                  <a:pt x="14405" y="15712"/>
                  <a:pt x="130469" y="-5455"/>
                  <a:pt x="149519" y="1248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2" name="フリーフォーム: 図形 1981">
            <a:extLst>
              <a:ext uri="{FF2B5EF4-FFF2-40B4-BE49-F238E27FC236}">
                <a16:creationId xmlns:a16="http://schemas.microsoft.com/office/drawing/2014/main" id="{F2EB12D6-418B-45C1-A976-361C9443596C}"/>
              </a:ext>
            </a:extLst>
          </p:cNvPr>
          <p:cNvSpPr/>
          <p:nvPr/>
        </p:nvSpPr>
        <p:spPr>
          <a:xfrm>
            <a:off x="6297106" y="3050098"/>
            <a:ext cx="397497" cy="300596"/>
          </a:xfrm>
          <a:custGeom>
            <a:avLst/>
            <a:gdLst>
              <a:gd name="connsiteX0" fmla="*/ 336527 w 397497"/>
              <a:gd name="connsiteY0" fmla="*/ 59285 h 300596"/>
              <a:gd name="connsiteX1" fmla="*/ 258211 w 397497"/>
              <a:gd name="connsiteY1" fmla="*/ 133369 h 300596"/>
              <a:gd name="connsiteX2" fmla="*/ 395794 w 397497"/>
              <a:gd name="connsiteY2" fmla="*/ 300585 h 300596"/>
              <a:gd name="connsiteX3" fmla="*/ 143911 w 397497"/>
              <a:gd name="connsiteY3" fmla="*/ 124902 h 300596"/>
              <a:gd name="connsiteX4" fmla="*/ 2094 w 397497"/>
              <a:gd name="connsiteY4" fmla="*/ 19 h 300596"/>
              <a:gd name="connsiteX5" fmla="*/ 247627 w 397497"/>
              <a:gd name="connsiteY5" fmla="*/ 133369 h 300596"/>
              <a:gd name="connsiteX6" fmla="*/ 336527 w 397497"/>
              <a:gd name="connsiteY6" fmla="*/ 59285 h 30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497" h="300596">
                <a:moveTo>
                  <a:pt x="336527" y="59285"/>
                </a:moveTo>
                <a:cubicBezTo>
                  <a:pt x="338291" y="59285"/>
                  <a:pt x="248333" y="93152"/>
                  <a:pt x="258211" y="133369"/>
                </a:cubicBezTo>
                <a:cubicBezTo>
                  <a:pt x="268089" y="173586"/>
                  <a:pt x="414844" y="301996"/>
                  <a:pt x="395794" y="300585"/>
                </a:cubicBezTo>
                <a:cubicBezTo>
                  <a:pt x="376744" y="299174"/>
                  <a:pt x="209528" y="174996"/>
                  <a:pt x="143911" y="124902"/>
                </a:cubicBezTo>
                <a:cubicBezTo>
                  <a:pt x="78294" y="74808"/>
                  <a:pt x="-15192" y="-1392"/>
                  <a:pt x="2094" y="19"/>
                </a:cubicBezTo>
                <a:cubicBezTo>
                  <a:pt x="19380" y="1430"/>
                  <a:pt x="196474" y="120669"/>
                  <a:pt x="247627" y="133369"/>
                </a:cubicBezTo>
                <a:cubicBezTo>
                  <a:pt x="298780" y="146069"/>
                  <a:pt x="334763" y="59285"/>
                  <a:pt x="336527" y="59285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3" name="フリーフォーム: 図形 1982">
            <a:extLst>
              <a:ext uri="{FF2B5EF4-FFF2-40B4-BE49-F238E27FC236}">
                <a16:creationId xmlns:a16="http://schemas.microsoft.com/office/drawing/2014/main" id="{E8163218-9489-42BE-B98C-FB54996F1435}"/>
              </a:ext>
            </a:extLst>
          </p:cNvPr>
          <p:cNvSpPr/>
          <p:nvPr/>
        </p:nvSpPr>
        <p:spPr>
          <a:xfrm>
            <a:off x="5642385" y="4148126"/>
            <a:ext cx="289062" cy="396249"/>
          </a:xfrm>
          <a:custGeom>
            <a:avLst/>
            <a:gdLst>
              <a:gd name="connsiteX0" fmla="*/ 5940 w 289062"/>
              <a:gd name="connsiteY0" fmla="*/ 12 h 396249"/>
              <a:gd name="connsiteX1" fmla="*/ 90078 w 289062"/>
              <a:gd name="connsiteY1" fmla="*/ 76212 h 396249"/>
              <a:gd name="connsiteX2" fmla="*/ 286928 w 289062"/>
              <a:gd name="connsiteY2" fmla="*/ 73037 h 396249"/>
              <a:gd name="connsiteX3" fmla="*/ 193265 w 289062"/>
              <a:gd name="connsiteY3" fmla="*/ 88912 h 396249"/>
              <a:gd name="connsiteX4" fmla="*/ 172628 w 289062"/>
              <a:gd name="connsiteY4" fmla="*/ 168287 h 396249"/>
              <a:gd name="connsiteX5" fmla="*/ 190090 w 289062"/>
              <a:gd name="connsiteY5" fmla="*/ 220674 h 396249"/>
              <a:gd name="connsiteX6" fmla="*/ 88490 w 289062"/>
              <a:gd name="connsiteY6" fmla="*/ 395299 h 396249"/>
              <a:gd name="connsiteX7" fmla="*/ 144053 w 289062"/>
              <a:gd name="connsiteY7" fmla="*/ 284174 h 396249"/>
              <a:gd name="connsiteX8" fmla="*/ 139290 w 289062"/>
              <a:gd name="connsiteY8" fmla="*/ 147649 h 396249"/>
              <a:gd name="connsiteX9" fmla="*/ 244065 w 289062"/>
              <a:gd name="connsiteY9" fmla="*/ 82562 h 396249"/>
              <a:gd name="connsiteX10" fmla="*/ 5940 w 289062"/>
              <a:gd name="connsiteY10" fmla="*/ 12 h 39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9062" h="396249">
                <a:moveTo>
                  <a:pt x="5940" y="12"/>
                </a:moveTo>
                <a:cubicBezTo>
                  <a:pt x="-19724" y="-1046"/>
                  <a:pt x="43247" y="64041"/>
                  <a:pt x="90078" y="76212"/>
                </a:cubicBezTo>
                <a:cubicBezTo>
                  <a:pt x="136909" y="88383"/>
                  <a:pt x="269730" y="70920"/>
                  <a:pt x="286928" y="73037"/>
                </a:cubicBezTo>
                <a:cubicBezTo>
                  <a:pt x="304126" y="75154"/>
                  <a:pt x="212315" y="73037"/>
                  <a:pt x="193265" y="88912"/>
                </a:cubicBezTo>
                <a:cubicBezTo>
                  <a:pt x="174215" y="104787"/>
                  <a:pt x="173157" y="146327"/>
                  <a:pt x="172628" y="168287"/>
                </a:cubicBezTo>
                <a:cubicBezTo>
                  <a:pt x="172099" y="190247"/>
                  <a:pt x="204113" y="182839"/>
                  <a:pt x="190090" y="220674"/>
                </a:cubicBezTo>
                <a:cubicBezTo>
                  <a:pt x="176067" y="258509"/>
                  <a:pt x="96163" y="384716"/>
                  <a:pt x="88490" y="395299"/>
                </a:cubicBezTo>
                <a:cubicBezTo>
                  <a:pt x="80817" y="405882"/>
                  <a:pt x="135586" y="325449"/>
                  <a:pt x="144053" y="284174"/>
                </a:cubicBezTo>
                <a:cubicBezTo>
                  <a:pt x="152520" y="242899"/>
                  <a:pt x="122621" y="181251"/>
                  <a:pt x="139290" y="147649"/>
                </a:cubicBezTo>
                <a:cubicBezTo>
                  <a:pt x="155959" y="114047"/>
                  <a:pt x="264702" y="102406"/>
                  <a:pt x="244065" y="82562"/>
                </a:cubicBezTo>
                <a:cubicBezTo>
                  <a:pt x="223428" y="62718"/>
                  <a:pt x="31604" y="1070"/>
                  <a:pt x="5940" y="12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4" name="フリーフォーム: 図形 1983">
            <a:extLst>
              <a:ext uri="{FF2B5EF4-FFF2-40B4-BE49-F238E27FC236}">
                <a16:creationId xmlns:a16="http://schemas.microsoft.com/office/drawing/2014/main" id="{A3D6B5B5-F8CA-48B8-9B50-4B2C0436187D}"/>
              </a:ext>
            </a:extLst>
          </p:cNvPr>
          <p:cNvSpPr/>
          <p:nvPr/>
        </p:nvSpPr>
        <p:spPr>
          <a:xfrm>
            <a:off x="5669689" y="4205288"/>
            <a:ext cx="77245" cy="291880"/>
          </a:xfrm>
          <a:custGeom>
            <a:avLst/>
            <a:gdLst>
              <a:gd name="connsiteX0" fmla="*/ 13561 w 77245"/>
              <a:gd name="connsiteY0" fmla="*/ 0 h 291880"/>
              <a:gd name="connsiteX1" fmla="*/ 77061 w 77245"/>
              <a:gd name="connsiteY1" fmla="*/ 115887 h 291880"/>
              <a:gd name="connsiteX2" fmla="*/ 34199 w 77245"/>
              <a:gd name="connsiteY2" fmla="*/ 238125 h 291880"/>
              <a:gd name="connsiteX3" fmla="*/ 73886 w 77245"/>
              <a:gd name="connsiteY3" fmla="*/ 288925 h 291880"/>
              <a:gd name="connsiteX4" fmla="*/ 861 w 77245"/>
              <a:gd name="connsiteY4" fmla="*/ 157162 h 291880"/>
              <a:gd name="connsiteX5" fmla="*/ 32611 w 77245"/>
              <a:gd name="connsiteY5" fmla="*/ 117475 h 291880"/>
              <a:gd name="connsiteX6" fmla="*/ 13561 w 77245"/>
              <a:gd name="connsiteY6" fmla="*/ 0 h 29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245" h="291880">
                <a:moveTo>
                  <a:pt x="13561" y="0"/>
                </a:moveTo>
                <a:cubicBezTo>
                  <a:pt x="20969" y="-265"/>
                  <a:pt x="73621" y="76200"/>
                  <a:pt x="77061" y="115887"/>
                </a:cubicBezTo>
                <a:cubicBezTo>
                  <a:pt x="80501" y="155574"/>
                  <a:pt x="34728" y="209285"/>
                  <a:pt x="34199" y="238125"/>
                </a:cubicBezTo>
                <a:cubicBezTo>
                  <a:pt x="33670" y="266965"/>
                  <a:pt x="79442" y="302419"/>
                  <a:pt x="73886" y="288925"/>
                </a:cubicBezTo>
                <a:cubicBezTo>
                  <a:pt x="68330" y="275431"/>
                  <a:pt x="7740" y="185737"/>
                  <a:pt x="861" y="157162"/>
                </a:cubicBezTo>
                <a:cubicBezTo>
                  <a:pt x="-6018" y="128587"/>
                  <a:pt x="30494" y="139700"/>
                  <a:pt x="32611" y="117475"/>
                </a:cubicBezTo>
                <a:cubicBezTo>
                  <a:pt x="34728" y="95250"/>
                  <a:pt x="6153" y="265"/>
                  <a:pt x="13561" y="0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5" name="フリーフォーム: 図形 1984">
            <a:extLst>
              <a:ext uri="{FF2B5EF4-FFF2-40B4-BE49-F238E27FC236}">
                <a16:creationId xmlns:a16="http://schemas.microsoft.com/office/drawing/2014/main" id="{A43D305D-45D0-4A6F-8F72-42A44BDDF88A}"/>
              </a:ext>
            </a:extLst>
          </p:cNvPr>
          <p:cNvSpPr/>
          <p:nvPr/>
        </p:nvSpPr>
        <p:spPr>
          <a:xfrm>
            <a:off x="4777268" y="1760390"/>
            <a:ext cx="225204" cy="240163"/>
          </a:xfrm>
          <a:custGeom>
            <a:avLst/>
            <a:gdLst>
              <a:gd name="connsiteX0" fmla="*/ 186315 w 225204"/>
              <a:gd name="connsiteY0" fmla="*/ 677 h 240163"/>
              <a:gd name="connsiteX1" fmla="*/ 190549 w 225204"/>
              <a:gd name="connsiteY1" fmla="*/ 127677 h 240163"/>
              <a:gd name="connsiteX2" fmla="*/ 224415 w 225204"/>
              <a:gd name="connsiteY2" fmla="*/ 195410 h 240163"/>
              <a:gd name="connsiteX3" fmla="*/ 152449 w 225204"/>
              <a:gd name="connsiteY3" fmla="*/ 148843 h 240163"/>
              <a:gd name="connsiteX4" fmla="*/ 69899 w 225204"/>
              <a:gd name="connsiteY4" fmla="*/ 239860 h 240163"/>
              <a:gd name="connsiteX5" fmla="*/ 49 w 225204"/>
              <a:gd name="connsiteY5" fmla="*/ 178477 h 240163"/>
              <a:gd name="connsiteX6" fmla="*/ 80482 w 225204"/>
              <a:gd name="connsiteY6" fmla="*/ 182710 h 240163"/>
              <a:gd name="connsiteX7" fmla="*/ 40265 w 225204"/>
              <a:gd name="connsiteY7" fmla="*/ 91693 h 240163"/>
              <a:gd name="connsiteX8" fmla="*/ 137632 w 225204"/>
              <a:gd name="connsiteY8" fmla="*/ 136143 h 240163"/>
              <a:gd name="connsiteX9" fmla="*/ 118582 w 225204"/>
              <a:gd name="connsiteY9" fmla="*/ 78993 h 240163"/>
              <a:gd name="connsiteX10" fmla="*/ 186315 w 225204"/>
              <a:gd name="connsiteY10" fmla="*/ 677 h 24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204" h="240163">
                <a:moveTo>
                  <a:pt x="186315" y="677"/>
                </a:moveTo>
                <a:cubicBezTo>
                  <a:pt x="198309" y="8791"/>
                  <a:pt x="184199" y="95222"/>
                  <a:pt x="190549" y="127677"/>
                </a:cubicBezTo>
                <a:cubicBezTo>
                  <a:pt x="196899" y="160132"/>
                  <a:pt x="230765" y="191882"/>
                  <a:pt x="224415" y="195410"/>
                </a:cubicBezTo>
                <a:cubicBezTo>
                  <a:pt x="218065" y="198938"/>
                  <a:pt x="178202" y="141435"/>
                  <a:pt x="152449" y="148843"/>
                </a:cubicBezTo>
                <a:cubicBezTo>
                  <a:pt x="126696" y="156251"/>
                  <a:pt x="95299" y="234921"/>
                  <a:pt x="69899" y="239860"/>
                </a:cubicBezTo>
                <a:cubicBezTo>
                  <a:pt x="44499" y="244799"/>
                  <a:pt x="-1715" y="188002"/>
                  <a:pt x="49" y="178477"/>
                </a:cubicBezTo>
                <a:cubicBezTo>
                  <a:pt x="1813" y="168952"/>
                  <a:pt x="73779" y="197174"/>
                  <a:pt x="80482" y="182710"/>
                </a:cubicBezTo>
                <a:cubicBezTo>
                  <a:pt x="87185" y="168246"/>
                  <a:pt x="30740" y="99454"/>
                  <a:pt x="40265" y="91693"/>
                </a:cubicBezTo>
                <a:cubicBezTo>
                  <a:pt x="49790" y="83932"/>
                  <a:pt x="124579" y="138260"/>
                  <a:pt x="137632" y="136143"/>
                </a:cubicBezTo>
                <a:cubicBezTo>
                  <a:pt x="150685" y="134026"/>
                  <a:pt x="110468" y="98395"/>
                  <a:pt x="118582" y="78993"/>
                </a:cubicBezTo>
                <a:cubicBezTo>
                  <a:pt x="126696" y="59591"/>
                  <a:pt x="174321" y="-7437"/>
                  <a:pt x="186315" y="677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6" name="フリーフォーム: 図形 1985">
            <a:extLst>
              <a:ext uri="{FF2B5EF4-FFF2-40B4-BE49-F238E27FC236}">
                <a16:creationId xmlns:a16="http://schemas.microsoft.com/office/drawing/2014/main" id="{C10D7B8D-1757-44F9-B175-249BC64F38F8}"/>
              </a:ext>
            </a:extLst>
          </p:cNvPr>
          <p:cNvSpPr/>
          <p:nvPr/>
        </p:nvSpPr>
        <p:spPr>
          <a:xfrm>
            <a:off x="5401653" y="1499921"/>
            <a:ext cx="235693" cy="146998"/>
          </a:xfrm>
          <a:custGeom>
            <a:avLst/>
            <a:gdLst>
              <a:gd name="connsiteX0" fmla="*/ 80 w 235693"/>
              <a:gd name="connsiteY0" fmla="*/ 9262 h 146998"/>
              <a:gd name="connsiteX1" fmla="*/ 158830 w 235693"/>
              <a:gd name="connsiteY1" fmla="*/ 13496 h 146998"/>
              <a:gd name="connsiteX2" fmla="*/ 235030 w 235693"/>
              <a:gd name="connsiteY2" fmla="*/ 144729 h 146998"/>
              <a:gd name="connsiteX3" fmla="*/ 192697 w 235693"/>
              <a:gd name="connsiteY3" fmla="*/ 93929 h 146998"/>
              <a:gd name="connsiteX4" fmla="*/ 137664 w 235693"/>
              <a:gd name="connsiteY4" fmla="*/ 57946 h 146998"/>
              <a:gd name="connsiteX5" fmla="*/ 80 w 235693"/>
              <a:gd name="connsiteY5" fmla="*/ 9262 h 146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693" h="146998">
                <a:moveTo>
                  <a:pt x="80" y="9262"/>
                </a:moveTo>
                <a:cubicBezTo>
                  <a:pt x="3608" y="1854"/>
                  <a:pt x="119672" y="-9082"/>
                  <a:pt x="158830" y="13496"/>
                </a:cubicBezTo>
                <a:cubicBezTo>
                  <a:pt x="197988" y="36074"/>
                  <a:pt x="229386" y="131324"/>
                  <a:pt x="235030" y="144729"/>
                </a:cubicBezTo>
                <a:cubicBezTo>
                  <a:pt x="240674" y="158134"/>
                  <a:pt x="208925" y="108393"/>
                  <a:pt x="192697" y="93929"/>
                </a:cubicBezTo>
                <a:cubicBezTo>
                  <a:pt x="176469" y="79465"/>
                  <a:pt x="165533" y="72763"/>
                  <a:pt x="137664" y="57946"/>
                </a:cubicBezTo>
                <a:cubicBezTo>
                  <a:pt x="109795" y="43129"/>
                  <a:pt x="-3448" y="16670"/>
                  <a:pt x="80" y="9262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7" name="フリーフォーム: 図形 1986">
            <a:extLst>
              <a:ext uri="{FF2B5EF4-FFF2-40B4-BE49-F238E27FC236}">
                <a16:creationId xmlns:a16="http://schemas.microsoft.com/office/drawing/2014/main" id="{FB1475BE-2A8D-425E-AD8B-3DDC91F0FEB4}"/>
              </a:ext>
            </a:extLst>
          </p:cNvPr>
          <p:cNvSpPr/>
          <p:nvPr/>
        </p:nvSpPr>
        <p:spPr>
          <a:xfrm>
            <a:off x="5204723" y="1739850"/>
            <a:ext cx="190155" cy="137707"/>
          </a:xfrm>
          <a:custGeom>
            <a:avLst/>
            <a:gdLst>
              <a:gd name="connsiteX0" fmla="*/ 2277 w 190155"/>
              <a:gd name="connsiteY0" fmla="*/ 50 h 137707"/>
              <a:gd name="connsiteX1" fmla="*/ 93294 w 190155"/>
              <a:gd name="connsiteY1" fmla="*/ 80483 h 137707"/>
              <a:gd name="connsiteX2" fmla="*/ 188544 w 190155"/>
              <a:gd name="connsiteY2" fmla="*/ 103767 h 137707"/>
              <a:gd name="connsiteX3" fmla="*/ 10744 w 190155"/>
              <a:gd name="connsiteY3" fmla="*/ 103767 h 137707"/>
              <a:gd name="connsiteX4" fmla="*/ 180077 w 190155"/>
              <a:gd name="connsiteY4" fmla="*/ 137633 h 137707"/>
              <a:gd name="connsiteX5" fmla="*/ 42494 w 190155"/>
              <a:gd name="connsiteY5" fmla="*/ 93183 h 137707"/>
              <a:gd name="connsiteX6" fmla="*/ 2277 w 190155"/>
              <a:gd name="connsiteY6" fmla="*/ 50 h 13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155" h="137707">
                <a:moveTo>
                  <a:pt x="2277" y="50"/>
                </a:moveTo>
                <a:cubicBezTo>
                  <a:pt x="10744" y="-2067"/>
                  <a:pt x="62250" y="63197"/>
                  <a:pt x="93294" y="80483"/>
                </a:cubicBezTo>
                <a:cubicBezTo>
                  <a:pt x="124338" y="97769"/>
                  <a:pt x="202302" y="99886"/>
                  <a:pt x="188544" y="103767"/>
                </a:cubicBezTo>
                <a:cubicBezTo>
                  <a:pt x="174786" y="107648"/>
                  <a:pt x="12155" y="98123"/>
                  <a:pt x="10744" y="103767"/>
                </a:cubicBezTo>
                <a:cubicBezTo>
                  <a:pt x="9333" y="109411"/>
                  <a:pt x="174785" y="139397"/>
                  <a:pt x="180077" y="137633"/>
                </a:cubicBezTo>
                <a:cubicBezTo>
                  <a:pt x="185369" y="135869"/>
                  <a:pt x="75655" y="114702"/>
                  <a:pt x="42494" y="93183"/>
                </a:cubicBezTo>
                <a:cubicBezTo>
                  <a:pt x="9333" y="71664"/>
                  <a:pt x="-6190" y="2167"/>
                  <a:pt x="2277" y="50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8" name="フリーフォーム: 図形 1987">
            <a:extLst>
              <a:ext uri="{FF2B5EF4-FFF2-40B4-BE49-F238E27FC236}">
                <a16:creationId xmlns:a16="http://schemas.microsoft.com/office/drawing/2014/main" id="{24312094-710F-4E62-9740-504735625AAB}"/>
              </a:ext>
            </a:extLst>
          </p:cNvPr>
          <p:cNvSpPr/>
          <p:nvPr/>
        </p:nvSpPr>
        <p:spPr>
          <a:xfrm>
            <a:off x="5005604" y="1856316"/>
            <a:ext cx="159174" cy="228939"/>
          </a:xfrm>
          <a:custGeom>
            <a:avLst/>
            <a:gdLst>
              <a:gd name="connsiteX0" fmla="*/ 23596 w 159174"/>
              <a:gd name="connsiteY0" fmla="*/ 1 h 228939"/>
              <a:gd name="connsiteX1" fmla="*/ 80746 w 159174"/>
              <a:gd name="connsiteY1" fmla="*/ 80434 h 228939"/>
              <a:gd name="connsiteX2" fmla="*/ 159063 w 159174"/>
              <a:gd name="connsiteY2" fmla="*/ 110067 h 228939"/>
              <a:gd name="connsiteX3" fmla="*/ 97679 w 159174"/>
              <a:gd name="connsiteY3" fmla="*/ 152401 h 228939"/>
              <a:gd name="connsiteX4" fmla="*/ 82863 w 159174"/>
              <a:gd name="connsiteY4" fmla="*/ 228601 h 228939"/>
              <a:gd name="connsiteX5" fmla="*/ 23596 w 159174"/>
              <a:gd name="connsiteY5" fmla="*/ 179917 h 228939"/>
              <a:gd name="connsiteX6" fmla="*/ 313 w 159174"/>
              <a:gd name="connsiteY6" fmla="*/ 169334 h 228939"/>
              <a:gd name="connsiteX7" fmla="*/ 10896 w 159174"/>
              <a:gd name="connsiteY7" fmla="*/ 82551 h 228939"/>
              <a:gd name="connsiteX8" fmla="*/ 23596 w 159174"/>
              <a:gd name="connsiteY8" fmla="*/ 1 h 22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74" h="228939">
                <a:moveTo>
                  <a:pt x="23596" y="1"/>
                </a:moveTo>
                <a:cubicBezTo>
                  <a:pt x="35238" y="-352"/>
                  <a:pt x="58168" y="62090"/>
                  <a:pt x="80746" y="80434"/>
                </a:cubicBezTo>
                <a:cubicBezTo>
                  <a:pt x="103324" y="98778"/>
                  <a:pt x="156241" y="98073"/>
                  <a:pt x="159063" y="110067"/>
                </a:cubicBezTo>
                <a:cubicBezTo>
                  <a:pt x="161885" y="122062"/>
                  <a:pt x="110379" y="132645"/>
                  <a:pt x="97679" y="152401"/>
                </a:cubicBezTo>
                <a:cubicBezTo>
                  <a:pt x="84979" y="172157"/>
                  <a:pt x="95210" y="224015"/>
                  <a:pt x="82863" y="228601"/>
                </a:cubicBezTo>
                <a:cubicBezTo>
                  <a:pt x="70516" y="233187"/>
                  <a:pt x="37354" y="189795"/>
                  <a:pt x="23596" y="179917"/>
                </a:cubicBezTo>
                <a:cubicBezTo>
                  <a:pt x="9838" y="170039"/>
                  <a:pt x="2430" y="185562"/>
                  <a:pt x="313" y="169334"/>
                </a:cubicBezTo>
                <a:cubicBezTo>
                  <a:pt x="-1804" y="153106"/>
                  <a:pt x="7368" y="106540"/>
                  <a:pt x="10896" y="82551"/>
                </a:cubicBezTo>
                <a:cubicBezTo>
                  <a:pt x="14424" y="58562"/>
                  <a:pt x="11954" y="354"/>
                  <a:pt x="23596" y="1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9" name="フリーフォーム: 図形 1988">
            <a:extLst>
              <a:ext uri="{FF2B5EF4-FFF2-40B4-BE49-F238E27FC236}">
                <a16:creationId xmlns:a16="http://schemas.microsoft.com/office/drawing/2014/main" id="{92FC9BA1-49FD-4C39-A4DE-424FE969F3E0}"/>
              </a:ext>
            </a:extLst>
          </p:cNvPr>
          <p:cNvSpPr/>
          <p:nvPr/>
        </p:nvSpPr>
        <p:spPr>
          <a:xfrm>
            <a:off x="4832327" y="1952347"/>
            <a:ext cx="326009" cy="220176"/>
          </a:xfrm>
          <a:custGeom>
            <a:avLst/>
            <a:gdLst>
              <a:gd name="connsiteX0" fmla="*/ 25423 w 326009"/>
              <a:gd name="connsiteY0" fmla="*/ 7686 h 220176"/>
              <a:gd name="connsiteX1" fmla="*/ 101623 w 326009"/>
              <a:gd name="connsiteY1" fmla="*/ 16153 h 220176"/>
              <a:gd name="connsiteX2" fmla="*/ 285773 w 326009"/>
              <a:gd name="connsiteY2" fmla="*/ 147386 h 220176"/>
              <a:gd name="connsiteX3" fmla="*/ 156656 w 326009"/>
              <a:gd name="connsiteY3" fmla="*/ 128336 h 220176"/>
              <a:gd name="connsiteX4" fmla="*/ 325990 w 326009"/>
              <a:gd name="connsiteY4" fmla="*/ 217236 h 220176"/>
              <a:gd name="connsiteX5" fmla="*/ 167240 w 326009"/>
              <a:gd name="connsiteY5" fmla="*/ 193953 h 220176"/>
              <a:gd name="connsiteX6" fmla="*/ 71990 w 326009"/>
              <a:gd name="connsiteY6" fmla="*/ 145270 h 220176"/>
              <a:gd name="connsiteX7" fmla="*/ 23 w 326009"/>
              <a:gd name="connsiteY7" fmla="*/ 181253 h 220176"/>
              <a:gd name="connsiteX8" fmla="*/ 63523 w 326009"/>
              <a:gd name="connsiteY8" fmla="*/ 109286 h 220176"/>
              <a:gd name="connsiteX9" fmla="*/ 6373 w 326009"/>
              <a:gd name="connsiteY9" fmla="*/ 100820 h 220176"/>
              <a:gd name="connsiteX10" fmla="*/ 86806 w 326009"/>
              <a:gd name="connsiteY10" fmla="*/ 66953 h 220176"/>
              <a:gd name="connsiteX11" fmla="*/ 25423 w 326009"/>
              <a:gd name="connsiteY11" fmla="*/ 7686 h 22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6009" h="220176">
                <a:moveTo>
                  <a:pt x="25423" y="7686"/>
                </a:moveTo>
                <a:cubicBezTo>
                  <a:pt x="27892" y="-781"/>
                  <a:pt x="58231" y="-7130"/>
                  <a:pt x="101623" y="16153"/>
                </a:cubicBezTo>
                <a:cubicBezTo>
                  <a:pt x="145015" y="39436"/>
                  <a:pt x="276601" y="128689"/>
                  <a:pt x="285773" y="147386"/>
                </a:cubicBezTo>
                <a:cubicBezTo>
                  <a:pt x="294945" y="166083"/>
                  <a:pt x="149953" y="116694"/>
                  <a:pt x="156656" y="128336"/>
                </a:cubicBezTo>
                <a:cubicBezTo>
                  <a:pt x="163359" y="139978"/>
                  <a:pt x="324226" y="206300"/>
                  <a:pt x="325990" y="217236"/>
                </a:cubicBezTo>
                <a:cubicBezTo>
                  <a:pt x="327754" y="228172"/>
                  <a:pt x="209573" y="205947"/>
                  <a:pt x="167240" y="193953"/>
                </a:cubicBezTo>
                <a:cubicBezTo>
                  <a:pt x="124907" y="181959"/>
                  <a:pt x="99859" y="147387"/>
                  <a:pt x="71990" y="145270"/>
                </a:cubicBezTo>
                <a:cubicBezTo>
                  <a:pt x="44121" y="143153"/>
                  <a:pt x="1434" y="187250"/>
                  <a:pt x="23" y="181253"/>
                </a:cubicBezTo>
                <a:cubicBezTo>
                  <a:pt x="-1388" y="175256"/>
                  <a:pt x="62465" y="122692"/>
                  <a:pt x="63523" y="109286"/>
                </a:cubicBezTo>
                <a:cubicBezTo>
                  <a:pt x="64581" y="95881"/>
                  <a:pt x="2493" y="107875"/>
                  <a:pt x="6373" y="100820"/>
                </a:cubicBezTo>
                <a:cubicBezTo>
                  <a:pt x="10253" y="93765"/>
                  <a:pt x="80456" y="82828"/>
                  <a:pt x="86806" y="66953"/>
                </a:cubicBezTo>
                <a:cubicBezTo>
                  <a:pt x="93156" y="51078"/>
                  <a:pt x="22954" y="16153"/>
                  <a:pt x="25423" y="7686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0" name="フリーフォーム: 図形 1989">
            <a:extLst>
              <a:ext uri="{FF2B5EF4-FFF2-40B4-BE49-F238E27FC236}">
                <a16:creationId xmlns:a16="http://schemas.microsoft.com/office/drawing/2014/main" id="{1D650E78-F458-4BC1-8C63-3FB193087DB8}"/>
              </a:ext>
            </a:extLst>
          </p:cNvPr>
          <p:cNvSpPr/>
          <p:nvPr/>
        </p:nvSpPr>
        <p:spPr>
          <a:xfrm>
            <a:off x="5138266" y="1670278"/>
            <a:ext cx="279115" cy="250727"/>
          </a:xfrm>
          <a:custGeom>
            <a:avLst/>
            <a:gdLst>
              <a:gd name="connsiteX0" fmla="*/ 1001 w 279115"/>
              <a:gd name="connsiteY0" fmla="*/ 1889 h 250727"/>
              <a:gd name="connsiteX1" fmla="*/ 172451 w 279115"/>
              <a:gd name="connsiteY1" fmla="*/ 103489 h 250727"/>
              <a:gd name="connsiteX2" fmla="*/ 278284 w 279115"/>
              <a:gd name="connsiteY2" fmla="*/ 175455 h 250727"/>
              <a:gd name="connsiteX3" fmla="*/ 117417 w 279115"/>
              <a:gd name="connsiteY3" fmla="*/ 160639 h 250727"/>
              <a:gd name="connsiteX4" fmla="*/ 267701 w 279115"/>
              <a:gd name="connsiteY4" fmla="*/ 249539 h 250727"/>
              <a:gd name="connsiteX5" fmla="*/ 108951 w 279115"/>
              <a:gd name="connsiteY5" fmla="*/ 198739 h 250727"/>
              <a:gd name="connsiteX6" fmla="*/ 1001 w 279115"/>
              <a:gd name="connsiteY6" fmla="*/ 1889 h 250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115" h="250727">
                <a:moveTo>
                  <a:pt x="1001" y="1889"/>
                </a:moveTo>
                <a:cubicBezTo>
                  <a:pt x="11584" y="-13986"/>
                  <a:pt x="126237" y="74561"/>
                  <a:pt x="172451" y="103489"/>
                </a:cubicBezTo>
                <a:cubicBezTo>
                  <a:pt x="218665" y="132417"/>
                  <a:pt x="287456" y="165930"/>
                  <a:pt x="278284" y="175455"/>
                </a:cubicBezTo>
                <a:cubicBezTo>
                  <a:pt x="269112" y="184980"/>
                  <a:pt x="119181" y="148292"/>
                  <a:pt x="117417" y="160639"/>
                </a:cubicBezTo>
                <a:cubicBezTo>
                  <a:pt x="115653" y="172986"/>
                  <a:pt x="269112" y="243189"/>
                  <a:pt x="267701" y="249539"/>
                </a:cubicBezTo>
                <a:cubicBezTo>
                  <a:pt x="266290" y="255889"/>
                  <a:pt x="151637" y="236486"/>
                  <a:pt x="108951" y="198739"/>
                </a:cubicBezTo>
                <a:cubicBezTo>
                  <a:pt x="66265" y="160992"/>
                  <a:pt x="-9582" y="17764"/>
                  <a:pt x="1001" y="1889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1" name="フリーフォーム: 図形 1990">
            <a:extLst>
              <a:ext uri="{FF2B5EF4-FFF2-40B4-BE49-F238E27FC236}">
                <a16:creationId xmlns:a16="http://schemas.microsoft.com/office/drawing/2014/main" id="{2D88383C-73B7-4AED-BCAF-3DA27098AC7C}"/>
              </a:ext>
            </a:extLst>
          </p:cNvPr>
          <p:cNvSpPr/>
          <p:nvPr/>
        </p:nvSpPr>
        <p:spPr>
          <a:xfrm>
            <a:off x="5248611" y="1638280"/>
            <a:ext cx="287873" cy="156871"/>
          </a:xfrm>
          <a:custGeom>
            <a:avLst/>
            <a:gdLst>
              <a:gd name="connsiteX0" fmla="*/ 722 w 287873"/>
              <a:gd name="connsiteY0" fmla="*/ 20 h 156871"/>
              <a:gd name="connsiteX1" fmla="*/ 242022 w 287873"/>
              <a:gd name="connsiteY1" fmla="*/ 91037 h 156871"/>
              <a:gd name="connsiteX2" fmla="*/ 282239 w 287873"/>
              <a:gd name="connsiteY2" fmla="*/ 129137 h 156871"/>
              <a:gd name="connsiteX3" fmla="*/ 167939 w 287873"/>
              <a:gd name="connsiteY3" fmla="*/ 156653 h 156871"/>
              <a:gd name="connsiteX4" fmla="*/ 174289 w 287873"/>
              <a:gd name="connsiteY4" fmla="*/ 114320 h 156871"/>
              <a:gd name="connsiteX5" fmla="*/ 131956 w 287873"/>
              <a:gd name="connsiteY5" fmla="*/ 103737 h 156871"/>
              <a:gd name="connsiteX6" fmla="*/ 112906 w 287873"/>
              <a:gd name="connsiteY6" fmla="*/ 76220 h 156871"/>
              <a:gd name="connsiteX7" fmla="*/ 165822 w 287873"/>
              <a:gd name="connsiteY7" fmla="*/ 82570 h 156871"/>
              <a:gd name="connsiteX8" fmla="*/ 722 w 287873"/>
              <a:gd name="connsiteY8" fmla="*/ 20 h 15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873" h="156871">
                <a:moveTo>
                  <a:pt x="722" y="20"/>
                </a:moveTo>
                <a:cubicBezTo>
                  <a:pt x="13422" y="1431"/>
                  <a:pt x="195103" y="69518"/>
                  <a:pt x="242022" y="91037"/>
                </a:cubicBezTo>
                <a:cubicBezTo>
                  <a:pt x="288942" y="112557"/>
                  <a:pt x="294586" y="118201"/>
                  <a:pt x="282239" y="129137"/>
                </a:cubicBezTo>
                <a:cubicBezTo>
                  <a:pt x="269892" y="140073"/>
                  <a:pt x="185931" y="159122"/>
                  <a:pt x="167939" y="156653"/>
                </a:cubicBezTo>
                <a:cubicBezTo>
                  <a:pt x="149947" y="154184"/>
                  <a:pt x="180286" y="123139"/>
                  <a:pt x="174289" y="114320"/>
                </a:cubicBezTo>
                <a:cubicBezTo>
                  <a:pt x="168292" y="105501"/>
                  <a:pt x="142186" y="110087"/>
                  <a:pt x="131956" y="103737"/>
                </a:cubicBezTo>
                <a:cubicBezTo>
                  <a:pt x="121726" y="97387"/>
                  <a:pt x="107262" y="79748"/>
                  <a:pt x="112906" y="76220"/>
                </a:cubicBezTo>
                <a:cubicBezTo>
                  <a:pt x="118550" y="72692"/>
                  <a:pt x="184872" y="93153"/>
                  <a:pt x="165822" y="82570"/>
                </a:cubicBezTo>
                <a:cubicBezTo>
                  <a:pt x="146772" y="71987"/>
                  <a:pt x="-11978" y="-1391"/>
                  <a:pt x="722" y="20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2" name="フリーフォーム: 図形 1991">
            <a:extLst>
              <a:ext uri="{FF2B5EF4-FFF2-40B4-BE49-F238E27FC236}">
                <a16:creationId xmlns:a16="http://schemas.microsoft.com/office/drawing/2014/main" id="{80E5F95A-AC1A-4CB2-B1DF-4354770B9786}"/>
              </a:ext>
            </a:extLst>
          </p:cNvPr>
          <p:cNvSpPr/>
          <p:nvPr/>
        </p:nvSpPr>
        <p:spPr>
          <a:xfrm>
            <a:off x="5519362" y="1552877"/>
            <a:ext cx="344732" cy="228024"/>
          </a:xfrm>
          <a:custGeom>
            <a:avLst/>
            <a:gdLst>
              <a:gd name="connsiteX0" fmla="*/ 905 w 344732"/>
              <a:gd name="connsiteY0" fmla="*/ 74840 h 228024"/>
              <a:gd name="connsiteX1" fmla="*/ 138488 w 344732"/>
              <a:gd name="connsiteY1" fmla="*/ 19806 h 228024"/>
              <a:gd name="connsiteX2" fmla="*/ 235855 w 344732"/>
              <a:gd name="connsiteY2" fmla="*/ 4990 h 228024"/>
              <a:gd name="connsiteX3" fmla="*/ 276071 w 344732"/>
              <a:gd name="connsiteY3" fmla="*/ 100240 h 228024"/>
              <a:gd name="connsiteX4" fmla="*/ 265488 w 344732"/>
              <a:gd name="connsiteY4" fmla="*/ 161623 h 228024"/>
              <a:gd name="connsiteX5" fmla="*/ 301471 w 344732"/>
              <a:gd name="connsiteY5" fmla="*/ 151040 h 228024"/>
              <a:gd name="connsiteX6" fmla="*/ 250671 w 344732"/>
              <a:gd name="connsiteY6" fmla="*/ 208190 h 228024"/>
              <a:gd name="connsiteX7" fmla="*/ 341688 w 344732"/>
              <a:gd name="connsiteY7" fmla="*/ 220890 h 228024"/>
              <a:gd name="connsiteX8" fmla="*/ 117321 w 344732"/>
              <a:gd name="connsiteY8" fmla="*/ 195490 h 228024"/>
              <a:gd name="connsiteX9" fmla="*/ 242205 w 344732"/>
              <a:gd name="connsiteY9" fmla="*/ 79073 h 228024"/>
              <a:gd name="connsiteX10" fmla="*/ 106738 w 344732"/>
              <a:gd name="connsiteY10" fmla="*/ 227240 h 228024"/>
              <a:gd name="connsiteX11" fmla="*/ 83455 w 344732"/>
              <a:gd name="connsiteY11" fmla="*/ 134106 h 228024"/>
              <a:gd name="connsiteX12" fmla="*/ 210455 w 344732"/>
              <a:gd name="connsiteY12" fmla="*/ 55790 h 228024"/>
              <a:gd name="connsiteX13" fmla="*/ 905 w 344732"/>
              <a:gd name="connsiteY13" fmla="*/ 74840 h 22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4732" h="228024">
                <a:moveTo>
                  <a:pt x="905" y="74840"/>
                </a:moveTo>
                <a:cubicBezTo>
                  <a:pt x="-11089" y="68843"/>
                  <a:pt x="99330" y="31448"/>
                  <a:pt x="138488" y="19806"/>
                </a:cubicBezTo>
                <a:cubicBezTo>
                  <a:pt x="177646" y="8164"/>
                  <a:pt x="212925" y="-8416"/>
                  <a:pt x="235855" y="4990"/>
                </a:cubicBezTo>
                <a:cubicBezTo>
                  <a:pt x="258785" y="18396"/>
                  <a:pt x="271132" y="74134"/>
                  <a:pt x="276071" y="100240"/>
                </a:cubicBezTo>
                <a:cubicBezTo>
                  <a:pt x="281010" y="126346"/>
                  <a:pt x="261255" y="153156"/>
                  <a:pt x="265488" y="161623"/>
                </a:cubicBezTo>
                <a:cubicBezTo>
                  <a:pt x="269721" y="170090"/>
                  <a:pt x="303941" y="143279"/>
                  <a:pt x="301471" y="151040"/>
                </a:cubicBezTo>
                <a:cubicBezTo>
                  <a:pt x="299002" y="158801"/>
                  <a:pt x="243968" y="196548"/>
                  <a:pt x="250671" y="208190"/>
                </a:cubicBezTo>
                <a:cubicBezTo>
                  <a:pt x="257374" y="219832"/>
                  <a:pt x="363913" y="223007"/>
                  <a:pt x="341688" y="220890"/>
                </a:cubicBezTo>
                <a:cubicBezTo>
                  <a:pt x="319463" y="218773"/>
                  <a:pt x="133901" y="219126"/>
                  <a:pt x="117321" y="195490"/>
                </a:cubicBezTo>
                <a:cubicBezTo>
                  <a:pt x="100741" y="171854"/>
                  <a:pt x="243969" y="73781"/>
                  <a:pt x="242205" y="79073"/>
                </a:cubicBezTo>
                <a:cubicBezTo>
                  <a:pt x="240441" y="84365"/>
                  <a:pt x="133196" y="218068"/>
                  <a:pt x="106738" y="227240"/>
                </a:cubicBezTo>
                <a:cubicBezTo>
                  <a:pt x="80280" y="236412"/>
                  <a:pt x="66169" y="162681"/>
                  <a:pt x="83455" y="134106"/>
                </a:cubicBezTo>
                <a:cubicBezTo>
                  <a:pt x="100741" y="105531"/>
                  <a:pt x="223861" y="66726"/>
                  <a:pt x="210455" y="55790"/>
                </a:cubicBezTo>
                <a:cubicBezTo>
                  <a:pt x="197049" y="44854"/>
                  <a:pt x="12899" y="80837"/>
                  <a:pt x="905" y="74840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3" name="フリーフォーム: 図形 1992">
            <a:extLst>
              <a:ext uri="{FF2B5EF4-FFF2-40B4-BE49-F238E27FC236}">
                <a16:creationId xmlns:a16="http://schemas.microsoft.com/office/drawing/2014/main" id="{28049EA5-97A7-4BD9-AFC8-49EEFE3BA14E}"/>
              </a:ext>
            </a:extLst>
          </p:cNvPr>
          <p:cNvSpPr/>
          <p:nvPr/>
        </p:nvSpPr>
        <p:spPr>
          <a:xfrm>
            <a:off x="5055572" y="1749855"/>
            <a:ext cx="202228" cy="196783"/>
          </a:xfrm>
          <a:custGeom>
            <a:avLst/>
            <a:gdLst>
              <a:gd name="connsiteX0" fmla="*/ 616 w 202228"/>
              <a:gd name="connsiteY0" fmla="*/ 131333 h 196783"/>
              <a:gd name="connsiteX1" fmla="*/ 72053 w 202228"/>
              <a:gd name="connsiteY1" fmla="*/ 51958 h 196783"/>
              <a:gd name="connsiteX2" fmla="*/ 130791 w 202228"/>
              <a:gd name="connsiteY2" fmla="*/ 1158 h 196783"/>
              <a:gd name="connsiteX3" fmla="*/ 202228 w 202228"/>
              <a:gd name="connsiteY3" fmla="*/ 101170 h 196783"/>
              <a:gd name="connsiteX4" fmla="*/ 130791 w 202228"/>
              <a:gd name="connsiteY4" fmla="*/ 96408 h 196783"/>
              <a:gd name="connsiteX5" fmla="*/ 100628 w 202228"/>
              <a:gd name="connsiteY5" fmla="*/ 194833 h 196783"/>
              <a:gd name="connsiteX6" fmla="*/ 68878 w 202228"/>
              <a:gd name="connsiteY6" fmla="*/ 159908 h 196783"/>
              <a:gd name="connsiteX7" fmla="*/ 124441 w 202228"/>
              <a:gd name="connsiteY7" fmla="*/ 134508 h 196783"/>
              <a:gd name="connsiteX8" fmla="*/ 114916 w 202228"/>
              <a:gd name="connsiteY8" fmla="*/ 94820 h 196783"/>
              <a:gd name="connsiteX9" fmla="*/ 616 w 202228"/>
              <a:gd name="connsiteY9" fmla="*/ 131333 h 19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228" h="196783">
                <a:moveTo>
                  <a:pt x="616" y="131333"/>
                </a:moveTo>
                <a:cubicBezTo>
                  <a:pt x="-6528" y="124189"/>
                  <a:pt x="50357" y="73654"/>
                  <a:pt x="72053" y="51958"/>
                </a:cubicBezTo>
                <a:cubicBezTo>
                  <a:pt x="93749" y="30262"/>
                  <a:pt x="109095" y="-7044"/>
                  <a:pt x="130791" y="1158"/>
                </a:cubicBezTo>
                <a:cubicBezTo>
                  <a:pt x="152487" y="9360"/>
                  <a:pt x="202228" y="85295"/>
                  <a:pt x="202228" y="101170"/>
                </a:cubicBezTo>
                <a:cubicBezTo>
                  <a:pt x="202228" y="117045"/>
                  <a:pt x="147724" y="80797"/>
                  <a:pt x="130791" y="96408"/>
                </a:cubicBezTo>
                <a:cubicBezTo>
                  <a:pt x="113858" y="112018"/>
                  <a:pt x="110947" y="184250"/>
                  <a:pt x="100628" y="194833"/>
                </a:cubicBezTo>
                <a:cubicBezTo>
                  <a:pt x="90309" y="205416"/>
                  <a:pt x="64909" y="169962"/>
                  <a:pt x="68878" y="159908"/>
                </a:cubicBezTo>
                <a:cubicBezTo>
                  <a:pt x="72847" y="149854"/>
                  <a:pt x="116768" y="145356"/>
                  <a:pt x="124441" y="134508"/>
                </a:cubicBezTo>
                <a:cubicBezTo>
                  <a:pt x="132114" y="123660"/>
                  <a:pt x="134760" y="95614"/>
                  <a:pt x="114916" y="94820"/>
                </a:cubicBezTo>
                <a:cubicBezTo>
                  <a:pt x="95072" y="94026"/>
                  <a:pt x="7760" y="138477"/>
                  <a:pt x="616" y="131333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4" name="フリーフォーム: 図形 1993">
            <a:extLst>
              <a:ext uri="{FF2B5EF4-FFF2-40B4-BE49-F238E27FC236}">
                <a16:creationId xmlns:a16="http://schemas.microsoft.com/office/drawing/2014/main" id="{E763D150-E76A-4BCC-A3BC-03F675F7A82C}"/>
              </a:ext>
            </a:extLst>
          </p:cNvPr>
          <p:cNvSpPr/>
          <p:nvPr/>
        </p:nvSpPr>
        <p:spPr>
          <a:xfrm>
            <a:off x="4779880" y="2177631"/>
            <a:ext cx="301672" cy="406844"/>
          </a:xfrm>
          <a:custGeom>
            <a:avLst/>
            <a:gdLst>
              <a:gd name="connsiteX0" fmla="*/ 214395 w 301672"/>
              <a:gd name="connsiteY0" fmla="*/ 3594 h 406844"/>
              <a:gd name="connsiteX1" fmla="*/ 242970 w 301672"/>
              <a:gd name="connsiteY1" fmla="*/ 102019 h 406844"/>
              <a:gd name="connsiteX2" fmla="*/ 115970 w 301672"/>
              <a:gd name="connsiteY2" fmla="*/ 119482 h 406844"/>
              <a:gd name="connsiteX3" fmla="*/ 182645 w 301672"/>
              <a:gd name="connsiteY3" fmla="*/ 135357 h 406844"/>
              <a:gd name="connsiteX4" fmla="*/ 122320 w 301672"/>
              <a:gd name="connsiteY4" fmla="*/ 152819 h 406844"/>
              <a:gd name="connsiteX5" fmla="*/ 146133 w 301672"/>
              <a:gd name="connsiteY5" fmla="*/ 178219 h 406844"/>
              <a:gd name="connsiteX6" fmla="*/ 71520 w 301672"/>
              <a:gd name="connsiteY6" fmla="*/ 241719 h 406844"/>
              <a:gd name="connsiteX7" fmla="*/ 20720 w 301672"/>
              <a:gd name="connsiteY7" fmla="*/ 279819 h 406844"/>
              <a:gd name="connsiteX8" fmla="*/ 83 w 301672"/>
              <a:gd name="connsiteY8" fmla="*/ 384594 h 406844"/>
              <a:gd name="connsiteX9" fmla="*/ 14370 w 301672"/>
              <a:gd name="connsiteY9" fmla="*/ 303632 h 406844"/>
              <a:gd name="connsiteX10" fmla="*/ 36595 w 301672"/>
              <a:gd name="connsiteY10" fmla="*/ 406819 h 406844"/>
              <a:gd name="connsiteX11" fmla="*/ 95333 w 301672"/>
              <a:gd name="connsiteY11" fmla="*/ 292519 h 406844"/>
              <a:gd name="connsiteX12" fmla="*/ 188995 w 301672"/>
              <a:gd name="connsiteY12" fmla="*/ 165519 h 406844"/>
              <a:gd name="connsiteX13" fmla="*/ 298533 w 301672"/>
              <a:gd name="connsiteY13" fmla="*/ 92494 h 406844"/>
              <a:gd name="connsiteX14" fmla="*/ 269958 w 301672"/>
              <a:gd name="connsiteY14" fmla="*/ 27407 h 406844"/>
              <a:gd name="connsiteX15" fmla="*/ 214395 w 301672"/>
              <a:gd name="connsiteY15" fmla="*/ 3594 h 406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1672" h="406844">
                <a:moveTo>
                  <a:pt x="214395" y="3594"/>
                </a:moveTo>
                <a:cubicBezTo>
                  <a:pt x="209897" y="16029"/>
                  <a:pt x="259374" y="82704"/>
                  <a:pt x="242970" y="102019"/>
                </a:cubicBezTo>
                <a:cubicBezTo>
                  <a:pt x="226566" y="121334"/>
                  <a:pt x="126024" y="113926"/>
                  <a:pt x="115970" y="119482"/>
                </a:cubicBezTo>
                <a:cubicBezTo>
                  <a:pt x="105916" y="125038"/>
                  <a:pt x="181587" y="129801"/>
                  <a:pt x="182645" y="135357"/>
                </a:cubicBezTo>
                <a:cubicBezTo>
                  <a:pt x="183703" y="140913"/>
                  <a:pt x="128405" y="145675"/>
                  <a:pt x="122320" y="152819"/>
                </a:cubicBezTo>
                <a:cubicBezTo>
                  <a:pt x="116235" y="159963"/>
                  <a:pt x="154600" y="163402"/>
                  <a:pt x="146133" y="178219"/>
                </a:cubicBezTo>
                <a:cubicBezTo>
                  <a:pt x="137666" y="193036"/>
                  <a:pt x="92422" y="224786"/>
                  <a:pt x="71520" y="241719"/>
                </a:cubicBezTo>
                <a:cubicBezTo>
                  <a:pt x="50618" y="258652"/>
                  <a:pt x="32626" y="256007"/>
                  <a:pt x="20720" y="279819"/>
                </a:cubicBezTo>
                <a:cubicBezTo>
                  <a:pt x="8814" y="303631"/>
                  <a:pt x="1141" y="380625"/>
                  <a:pt x="83" y="384594"/>
                </a:cubicBezTo>
                <a:cubicBezTo>
                  <a:pt x="-975" y="388563"/>
                  <a:pt x="8285" y="299928"/>
                  <a:pt x="14370" y="303632"/>
                </a:cubicBezTo>
                <a:cubicBezTo>
                  <a:pt x="20455" y="307336"/>
                  <a:pt x="23101" y="408671"/>
                  <a:pt x="36595" y="406819"/>
                </a:cubicBezTo>
                <a:cubicBezTo>
                  <a:pt x="50089" y="404967"/>
                  <a:pt x="69933" y="332736"/>
                  <a:pt x="95333" y="292519"/>
                </a:cubicBezTo>
                <a:cubicBezTo>
                  <a:pt x="120733" y="252302"/>
                  <a:pt x="155128" y="198856"/>
                  <a:pt x="188995" y="165519"/>
                </a:cubicBezTo>
                <a:cubicBezTo>
                  <a:pt x="222862" y="132182"/>
                  <a:pt x="285039" y="115513"/>
                  <a:pt x="298533" y="92494"/>
                </a:cubicBezTo>
                <a:cubicBezTo>
                  <a:pt x="312027" y="69475"/>
                  <a:pt x="278160" y="40901"/>
                  <a:pt x="269958" y="27407"/>
                </a:cubicBezTo>
                <a:cubicBezTo>
                  <a:pt x="261756" y="13913"/>
                  <a:pt x="218893" y="-8841"/>
                  <a:pt x="214395" y="3594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5" name="フリーフォーム: 図形 1994">
            <a:extLst>
              <a:ext uri="{FF2B5EF4-FFF2-40B4-BE49-F238E27FC236}">
                <a16:creationId xmlns:a16="http://schemas.microsoft.com/office/drawing/2014/main" id="{CC1A0E06-BBB8-4B11-B7D1-EB1F9CB59547}"/>
              </a:ext>
            </a:extLst>
          </p:cNvPr>
          <p:cNvSpPr/>
          <p:nvPr/>
        </p:nvSpPr>
        <p:spPr>
          <a:xfrm>
            <a:off x="4718049" y="2212405"/>
            <a:ext cx="174814" cy="107883"/>
          </a:xfrm>
          <a:custGeom>
            <a:avLst/>
            <a:gdLst>
              <a:gd name="connsiteX0" fmla="*/ 1 w 174814"/>
              <a:gd name="connsiteY0" fmla="*/ 570 h 107883"/>
              <a:gd name="connsiteX1" fmla="*/ 144464 w 174814"/>
              <a:gd name="connsiteY1" fmla="*/ 76770 h 107883"/>
              <a:gd name="connsiteX2" fmla="*/ 174626 w 174814"/>
              <a:gd name="connsiteY2" fmla="*/ 106933 h 107883"/>
              <a:gd name="connsiteX3" fmla="*/ 147639 w 174814"/>
              <a:gd name="connsiteY3" fmla="*/ 45020 h 107883"/>
              <a:gd name="connsiteX4" fmla="*/ 1 w 174814"/>
              <a:gd name="connsiteY4" fmla="*/ 570 h 107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814" h="107883">
                <a:moveTo>
                  <a:pt x="1" y="570"/>
                </a:moveTo>
                <a:cubicBezTo>
                  <a:pt x="-528" y="5862"/>
                  <a:pt x="115360" y="59043"/>
                  <a:pt x="144464" y="76770"/>
                </a:cubicBezTo>
                <a:cubicBezTo>
                  <a:pt x="173568" y="94497"/>
                  <a:pt x="174097" y="112225"/>
                  <a:pt x="174626" y="106933"/>
                </a:cubicBezTo>
                <a:cubicBezTo>
                  <a:pt x="175155" y="101641"/>
                  <a:pt x="176478" y="61953"/>
                  <a:pt x="147639" y="45020"/>
                </a:cubicBezTo>
                <a:cubicBezTo>
                  <a:pt x="118800" y="28087"/>
                  <a:pt x="530" y="-4722"/>
                  <a:pt x="1" y="570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6" name="フリーフォーム: 図形 1995">
            <a:extLst>
              <a:ext uri="{FF2B5EF4-FFF2-40B4-BE49-F238E27FC236}">
                <a16:creationId xmlns:a16="http://schemas.microsoft.com/office/drawing/2014/main" id="{6E5546A6-ACFA-44E0-B887-C035D08E9113}"/>
              </a:ext>
            </a:extLst>
          </p:cNvPr>
          <p:cNvSpPr/>
          <p:nvPr/>
        </p:nvSpPr>
        <p:spPr>
          <a:xfrm>
            <a:off x="4919546" y="2195357"/>
            <a:ext cx="79492" cy="97733"/>
          </a:xfrm>
          <a:custGeom>
            <a:avLst/>
            <a:gdLst>
              <a:gd name="connsiteX0" fmla="*/ 76317 w 79492"/>
              <a:gd name="connsiteY0" fmla="*/ 156 h 97733"/>
              <a:gd name="connsiteX1" fmla="*/ 66792 w 79492"/>
              <a:gd name="connsiteY1" fmla="*/ 85881 h 97733"/>
              <a:gd name="connsiteX2" fmla="*/ 79492 w 79492"/>
              <a:gd name="connsiteY2" fmla="*/ 96993 h 97733"/>
              <a:gd name="connsiteX3" fmla="*/ 117 w 79492"/>
              <a:gd name="connsiteY3" fmla="*/ 30318 h 97733"/>
              <a:gd name="connsiteX4" fmla="*/ 62029 w 79492"/>
              <a:gd name="connsiteY4" fmla="*/ 63656 h 97733"/>
              <a:gd name="connsiteX5" fmla="*/ 76317 w 79492"/>
              <a:gd name="connsiteY5" fmla="*/ 156 h 9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92" h="97733">
                <a:moveTo>
                  <a:pt x="76317" y="156"/>
                </a:moveTo>
                <a:cubicBezTo>
                  <a:pt x="77111" y="3860"/>
                  <a:pt x="66263" y="69742"/>
                  <a:pt x="66792" y="85881"/>
                </a:cubicBezTo>
                <a:cubicBezTo>
                  <a:pt x="67321" y="102020"/>
                  <a:pt x="79492" y="96993"/>
                  <a:pt x="79492" y="96993"/>
                </a:cubicBezTo>
                <a:cubicBezTo>
                  <a:pt x="68380" y="87733"/>
                  <a:pt x="3028" y="35874"/>
                  <a:pt x="117" y="30318"/>
                </a:cubicBezTo>
                <a:cubicBezTo>
                  <a:pt x="-2794" y="24762"/>
                  <a:pt x="49065" y="67625"/>
                  <a:pt x="62029" y="63656"/>
                </a:cubicBezTo>
                <a:cubicBezTo>
                  <a:pt x="74993" y="59687"/>
                  <a:pt x="75523" y="-3548"/>
                  <a:pt x="76317" y="156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7" name="フリーフォーム: 図形 1996">
            <a:extLst>
              <a:ext uri="{FF2B5EF4-FFF2-40B4-BE49-F238E27FC236}">
                <a16:creationId xmlns:a16="http://schemas.microsoft.com/office/drawing/2014/main" id="{B8143924-A0BB-4143-BD27-7C9A08194896}"/>
              </a:ext>
            </a:extLst>
          </p:cNvPr>
          <p:cNvSpPr/>
          <p:nvPr/>
        </p:nvSpPr>
        <p:spPr>
          <a:xfrm>
            <a:off x="4719619" y="2252187"/>
            <a:ext cx="166058" cy="151705"/>
          </a:xfrm>
          <a:custGeom>
            <a:avLst/>
            <a:gdLst>
              <a:gd name="connsiteX0" fmla="*/ 19 w 166058"/>
              <a:gd name="connsiteY0" fmla="*/ 476 h 151705"/>
              <a:gd name="connsiteX1" fmla="*/ 95269 w 166058"/>
              <a:gd name="connsiteY1" fmla="*/ 29051 h 151705"/>
              <a:gd name="connsiteX2" fmla="*/ 165119 w 166058"/>
              <a:gd name="connsiteY2" fmla="*/ 149701 h 151705"/>
              <a:gd name="connsiteX3" fmla="*/ 44469 w 166058"/>
              <a:gd name="connsiteY3" fmla="*/ 105251 h 151705"/>
              <a:gd name="connsiteX4" fmla="*/ 146069 w 166058"/>
              <a:gd name="connsiteY4" fmla="*/ 116363 h 151705"/>
              <a:gd name="connsiteX5" fmla="*/ 87331 w 166058"/>
              <a:gd name="connsiteY5" fmla="*/ 43338 h 151705"/>
              <a:gd name="connsiteX6" fmla="*/ 19 w 166058"/>
              <a:gd name="connsiteY6" fmla="*/ 476 h 151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058" h="151705">
                <a:moveTo>
                  <a:pt x="19" y="476"/>
                </a:moveTo>
                <a:cubicBezTo>
                  <a:pt x="1342" y="-1905"/>
                  <a:pt x="67752" y="4180"/>
                  <a:pt x="95269" y="29051"/>
                </a:cubicBezTo>
                <a:cubicBezTo>
                  <a:pt x="122786" y="53922"/>
                  <a:pt x="173586" y="137001"/>
                  <a:pt x="165119" y="149701"/>
                </a:cubicBezTo>
                <a:cubicBezTo>
                  <a:pt x="156652" y="162401"/>
                  <a:pt x="47644" y="110807"/>
                  <a:pt x="44469" y="105251"/>
                </a:cubicBezTo>
                <a:cubicBezTo>
                  <a:pt x="41294" y="99695"/>
                  <a:pt x="138925" y="126682"/>
                  <a:pt x="146069" y="116363"/>
                </a:cubicBezTo>
                <a:cubicBezTo>
                  <a:pt x="153213" y="106044"/>
                  <a:pt x="108497" y="61065"/>
                  <a:pt x="87331" y="43338"/>
                </a:cubicBezTo>
                <a:cubicBezTo>
                  <a:pt x="66165" y="25611"/>
                  <a:pt x="-1304" y="2857"/>
                  <a:pt x="19" y="476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8" name="フリーフォーム: 図形 1997">
            <a:extLst>
              <a:ext uri="{FF2B5EF4-FFF2-40B4-BE49-F238E27FC236}">
                <a16:creationId xmlns:a16="http://schemas.microsoft.com/office/drawing/2014/main" id="{A633C42A-A127-4216-9D3D-5EBC49007A3E}"/>
              </a:ext>
            </a:extLst>
          </p:cNvPr>
          <p:cNvSpPr/>
          <p:nvPr/>
        </p:nvSpPr>
        <p:spPr>
          <a:xfrm>
            <a:off x="4700418" y="2381230"/>
            <a:ext cx="109722" cy="159446"/>
          </a:xfrm>
          <a:custGeom>
            <a:avLst/>
            <a:gdLst>
              <a:gd name="connsiteX0" fmla="*/ 170 w 109722"/>
              <a:gd name="connsiteY0" fmla="*/ 20 h 159446"/>
              <a:gd name="connsiteX1" fmla="*/ 58907 w 109722"/>
              <a:gd name="connsiteY1" fmla="*/ 76220 h 159446"/>
              <a:gd name="connsiteX2" fmla="*/ 76370 w 109722"/>
              <a:gd name="connsiteY2" fmla="*/ 158770 h 159446"/>
              <a:gd name="connsiteX3" fmla="*/ 109707 w 109722"/>
              <a:gd name="connsiteY3" fmla="*/ 28595 h 159446"/>
              <a:gd name="connsiteX4" fmla="*/ 79545 w 109722"/>
              <a:gd name="connsiteY4" fmla="*/ 68283 h 159446"/>
              <a:gd name="connsiteX5" fmla="*/ 170 w 109722"/>
              <a:gd name="connsiteY5" fmla="*/ 20 h 15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22" h="159446">
                <a:moveTo>
                  <a:pt x="170" y="20"/>
                </a:moveTo>
                <a:cubicBezTo>
                  <a:pt x="-3270" y="1343"/>
                  <a:pt x="46207" y="49762"/>
                  <a:pt x="58907" y="76220"/>
                </a:cubicBezTo>
                <a:cubicBezTo>
                  <a:pt x="71607" y="102678"/>
                  <a:pt x="67903" y="166708"/>
                  <a:pt x="76370" y="158770"/>
                </a:cubicBezTo>
                <a:cubicBezTo>
                  <a:pt x="84837" y="150833"/>
                  <a:pt x="109178" y="43676"/>
                  <a:pt x="109707" y="28595"/>
                </a:cubicBezTo>
                <a:cubicBezTo>
                  <a:pt x="110236" y="13514"/>
                  <a:pt x="97007" y="73310"/>
                  <a:pt x="79545" y="68283"/>
                </a:cubicBezTo>
                <a:cubicBezTo>
                  <a:pt x="62083" y="63256"/>
                  <a:pt x="3610" y="-1303"/>
                  <a:pt x="170" y="20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9" name="フリーフォーム: 図形 1998">
            <a:extLst>
              <a:ext uri="{FF2B5EF4-FFF2-40B4-BE49-F238E27FC236}">
                <a16:creationId xmlns:a16="http://schemas.microsoft.com/office/drawing/2014/main" id="{1E0D1265-D830-4D59-9F06-82657997DEF6}"/>
              </a:ext>
            </a:extLst>
          </p:cNvPr>
          <p:cNvSpPr/>
          <p:nvPr/>
        </p:nvSpPr>
        <p:spPr>
          <a:xfrm>
            <a:off x="4904819" y="2177894"/>
            <a:ext cx="46991" cy="138459"/>
          </a:xfrm>
          <a:custGeom>
            <a:avLst/>
            <a:gdLst>
              <a:gd name="connsiteX0" fmla="*/ 556 w 46991"/>
              <a:gd name="connsiteY0" fmla="*/ 156 h 138459"/>
              <a:gd name="connsiteX1" fmla="*/ 46594 w 46991"/>
              <a:gd name="connsiteY1" fmla="*/ 81119 h 138459"/>
              <a:gd name="connsiteX2" fmla="*/ 22781 w 46991"/>
              <a:gd name="connsiteY2" fmla="*/ 138269 h 138459"/>
              <a:gd name="connsiteX3" fmla="*/ 21194 w 46991"/>
              <a:gd name="connsiteY3" fmla="*/ 62069 h 138459"/>
              <a:gd name="connsiteX4" fmla="*/ 556 w 46991"/>
              <a:gd name="connsiteY4" fmla="*/ 156 h 138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1" h="138459">
                <a:moveTo>
                  <a:pt x="556" y="156"/>
                </a:moveTo>
                <a:cubicBezTo>
                  <a:pt x="4789" y="3331"/>
                  <a:pt x="42890" y="58100"/>
                  <a:pt x="46594" y="81119"/>
                </a:cubicBezTo>
                <a:cubicBezTo>
                  <a:pt x="50298" y="104138"/>
                  <a:pt x="27014" y="141444"/>
                  <a:pt x="22781" y="138269"/>
                </a:cubicBezTo>
                <a:cubicBezTo>
                  <a:pt x="18548" y="135094"/>
                  <a:pt x="24898" y="81119"/>
                  <a:pt x="21194" y="62069"/>
                </a:cubicBezTo>
                <a:cubicBezTo>
                  <a:pt x="17490" y="43019"/>
                  <a:pt x="-3677" y="-3019"/>
                  <a:pt x="556" y="156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0" name="フリーフォーム: 図形 1999">
            <a:extLst>
              <a:ext uri="{FF2B5EF4-FFF2-40B4-BE49-F238E27FC236}">
                <a16:creationId xmlns:a16="http://schemas.microsoft.com/office/drawing/2014/main" id="{4652B547-11BB-4C9E-A891-143381E4D984}"/>
              </a:ext>
            </a:extLst>
          </p:cNvPr>
          <p:cNvSpPr/>
          <p:nvPr/>
        </p:nvSpPr>
        <p:spPr>
          <a:xfrm>
            <a:off x="4174386" y="2247484"/>
            <a:ext cx="532592" cy="78505"/>
          </a:xfrm>
          <a:custGeom>
            <a:avLst/>
            <a:gdLst>
              <a:gd name="connsiteX0" fmla="*/ 739 w 532592"/>
              <a:gd name="connsiteY0" fmla="*/ 416 h 78505"/>
              <a:gd name="connsiteX1" fmla="*/ 111864 w 532592"/>
              <a:gd name="connsiteY1" fmla="*/ 40104 h 78505"/>
              <a:gd name="connsiteX2" fmla="*/ 276964 w 532592"/>
              <a:gd name="connsiteY2" fmla="*/ 16291 h 78505"/>
              <a:gd name="connsiteX3" fmla="*/ 530964 w 532592"/>
              <a:gd name="connsiteY3" fmla="*/ 70266 h 78505"/>
              <a:gd name="connsiteX4" fmla="*/ 372214 w 532592"/>
              <a:gd name="connsiteY4" fmla="*/ 60741 h 78505"/>
              <a:gd name="connsiteX5" fmla="*/ 105514 w 532592"/>
              <a:gd name="connsiteY5" fmla="*/ 78204 h 78505"/>
              <a:gd name="connsiteX6" fmla="*/ 240452 w 532592"/>
              <a:gd name="connsiteY6" fmla="*/ 43279 h 78505"/>
              <a:gd name="connsiteX7" fmla="*/ 72177 w 532592"/>
              <a:gd name="connsiteY7" fmla="*/ 70266 h 78505"/>
              <a:gd name="connsiteX8" fmla="*/ 739 w 532592"/>
              <a:gd name="connsiteY8" fmla="*/ 416 h 7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2592" h="78505">
                <a:moveTo>
                  <a:pt x="739" y="416"/>
                </a:moveTo>
                <a:cubicBezTo>
                  <a:pt x="7353" y="-4611"/>
                  <a:pt x="65827" y="37458"/>
                  <a:pt x="111864" y="40104"/>
                </a:cubicBezTo>
                <a:cubicBezTo>
                  <a:pt x="157901" y="42750"/>
                  <a:pt x="207114" y="11264"/>
                  <a:pt x="276964" y="16291"/>
                </a:cubicBezTo>
                <a:cubicBezTo>
                  <a:pt x="346814" y="21318"/>
                  <a:pt x="515089" y="62858"/>
                  <a:pt x="530964" y="70266"/>
                </a:cubicBezTo>
                <a:cubicBezTo>
                  <a:pt x="546839" y="77674"/>
                  <a:pt x="443122" y="59418"/>
                  <a:pt x="372214" y="60741"/>
                </a:cubicBezTo>
                <a:cubicBezTo>
                  <a:pt x="301306" y="62064"/>
                  <a:pt x="127474" y="81114"/>
                  <a:pt x="105514" y="78204"/>
                </a:cubicBezTo>
                <a:cubicBezTo>
                  <a:pt x="83554" y="75294"/>
                  <a:pt x="246008" y="44602"/>
                  <a:pt x="240452" y="43279"/>
                </a:cubicBezTo>
                <a:cubicBezTo>
                  <a:pt x="234896" y="41956"/>
                  <a:pt x="111335" y="73441"/>
                  <a:pt x="72177" y="70266"/>
                </a:cubicBezTo>
                <a:cubicBezTo>
                  <a:pt x="33019" y="67091"/>
                  <a:pt x="-5875" y="5443"/>
                  <a:pt x="739" y="41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1" name="フリーフォーム: 図形 2000">
            <a:extLst>
              <a:ext uri="{FF2B5EF4-FFF2-40B4-BE49-F238E27FC236}">
                <a16:creationId xmlns:a16="http://schemas.microsoft.com/office/drawing/2014/main" id="{558FB4B5-41E1-4613-9EFF-FEA339863F08}"/>
              </a:ext>
            </a:extLst>
          </p:cNvPr>
          <p:cNvSpPr/>
          <p:nvPr/>
        </p:nvSpPr>
        <p:spPr>
          <a:xfrm>
            <a:off x="4242649" y="2227800"/>
            <a:ext cx="445098" cy="85251"/>
          </a:xfrm>
          <a:custGeom>
            <a:avLst/>
            <a:gdLst>
              <a:gd name="connsiteX0" fmla="*/ 440476 w 445098"/>
              <a:gd name="connsiteY0" fmla="*/ 1050 h 85251"/>
              <a:gd name="connsiteX1" fmla="*/ 276964 w 445098"/>
              <a:gd name="connsiteY1" fmla="*/ 23275 h 85251"/>
              <a:gd name="connsiteX2" fmla="*/ 203939 w 445098"/>
              <a:gd name="connsiteY2" fmla="*/ 26450 h 85251"/>
              <a:gd name="connsiteX3" fmla="*/ 34076 w 445098"/>
              <a:gd name="connsiteY3" fmla="*/ 13750 h 85251"/>
              <a:gd name="connsiteX4" fmla="*/ 175364 w 445098"/>
              <a:gd name="connsiteY4" fmla="*/ 47088 h 85251"/>
              <a:gd name="connsiteX5" fmla="*/ 739 w 445098"/>
              <a:gd name="connsiteY5" fmla="*/ 56613 h 85251"/>
              <a:gd name="connsiteX6" fmla="*/ 257914 w 445098"/>
              <a:gd name="connsiteY6" fmla="*/ 55025 h 85251"/>
              <a:gd name="connsiteX7" fmla="*/ 426189 w 445098"/>
              <a:gd name="connsiteY7" fmla="*/ 85188 h 85251"/>
              <a:gd name="connsiteX8" fmla="*/ 402376 w 445098"/>
              <a:gd name="connsiteY8" fmla="*/ 61375 h 85251"/>
              <a:gd name="connsiteX9" fmla="*/ 440476 w 445098"/>
              <a:gd name="connsiteY9" fmla="*/ 1050 h 8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098" h="85251">
                <a:moveTo>
                  <a:pt x="440476" y="1050"/>
                </a:moveTo>
                <a:cubicBezTo>
                  <a:pt x="419574" y="-5300"/>
                  <a:pt x="316387" y="19042"/>
                  <a:pt x="276964" y="23275"/>
                </a:cubicBezTo>
                <a:cubicBezTo>
                  <a:pt x="237541" y="27508"/>
                  <a:pt x="244420" y="28037"/>
                  <a:pt x="203939" y="26450"/>
                </a:cubicBezTo>
                <a:cubicBezTo>
                  <a:pt x="163458" y="24863"/>
                  <a:pt x="38838" y="10310"/>
                  <a:pt x="34076" y="13750"/>
                </a:cubicBezTo>
                <a:cubicBezTo>
                  <a:pt x="29314" y="17190"/>
                  <a:pt x="180920" y="39944"/>
                  <a:pt x="175364" y="47088"/>
                </a:cubicBezTo>
                <a:cubicBezTo>
                  <a:pt x="169808" y="54232"/>
                  <a:pt x="-13019" y="55290"/>
                  <a:pt x="739" y="56613"/>
                </a:cubicBezTo>
                <a:cubicBezTo>
                  <a:pt x="14497" y="57936"/>
                  <a:pt x="187006" y="50263"/>
                  <a:pt x="257914" y="55025"/>
                </a:cubicBezTo>
                <a:cubicBezTo>
                  <a:pt x="328822" y="59787"/>
                  <a:pt x="402112" y="84130"/>
                  <a:pt x="426189" y="85188"/>
                </a:cubicBezTo>
                <a:cubicBezTo>
                  <a:pt x="450266" y="86246"/>
                  <a:pt x="399995" y="73811"/>
                  <a:pt x="402376" y="61375"/>
                </a:cubicBezTo>
                <a:cubicBezTo>
                  <a:pt x="404757" y="48940"/>
                  <a:pt x="461378" y="7400"/>
                  <a:pt x="440476" y="105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2" name="フリーフォーム: 図形 2001">
            <a:extLst>
              <a:ext uri="{FF2B5EF4-FFF2-40B4-BE49-F238E27FC236}">
                <a16:creationId xmlns:a16="http://schemas.microsoft.com/office/drawing/2014/main" id="{FD9BB4FA-94DF-4DEF-AFD0-87B27CD9B4E6}"/>
              </a:ext>
            </a:extLst>
          </p:cNvPr>
          <p:cNvSpPr/>
          <p:nvPr/>
        </p:nvSpPr>
        <p:spPr>
          <a:xfrm>
            <a:off x="4162705" y="2180925"/>
            <a:ext cx="338202" cy="133924"/>
          </a:xfrm>
          <a:custGeom>
            <a:avLst/>
            <a:gdLst>
              <a:gd name="connsiteX0" fmla="*/ 337858 w 338202"/>
              <a:gd name="connsiteY0" fmla="*/ 95550 h 133924"/>
              <a:gd name="connsiteX1" fmla="*/ 194983 w 338202"/>
              <a:gd name="connsiteY1" fmla="*/ 63800 h 133924"/>
              <a:gd name="connsiteX2" fmla="*/ 72745 w 338202"/>
              <a:gd name="connsiteY2" fmla="*/ 300 h 133924"/>
              <a:gd name="connsiteX3" fmla="*/ 129895 w 338202"/>
              <a:gd name="connsiteY3" fmla="*/ 41575 h 133924"/>
              <a:gd name="connsiteX4" fmla="*/ 4483 w 338202"/>
              <a:gd name="connsiteY4" fmla="*/ 81263 h 133924"/>
              <a:gd name="connsiteX5" fmla="*/ 34645 w 338202"/>
              <a:gd name="connsiteY5" fmla="*/ 65388 h 133924"/>
              <a:gd name="connsiteX6" fmla="*/ 99733 w 338202"/>
              <a:gd name="connsiteY6" fmla="*/ 100313 h 133924"/>
              <a:gd name="connsiteX7" fmla="*/ 152120 w 338202"/>
              <a:gd name="connsiteY7" fmla="*/ 133650 h 133924"/>
              <a:gd name="connsiteX8" fmla="*/ 337858 w 338202"/>
              <a:gd name="connsiteY8" fmla="*/ 95550 h 13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202" h="133924">
                <a:moveTo>
                  <a:pt x="337858" y="95550"/>
                </a:moveTo>
                <a:cubicBezTo>
                  <a:pt x="345002" y="83908"/>
                  <a:pt x="239168" y="79675"/>
                  <a:pt x="194983" y="63800"/>
                </a:cubicBezTo>
                <a:cubicBezTo>
                  <a:pt x="150798" y="47925"/>
                  <a:pt x="83593" y="4004"/>
                  <a:pt x="72745" y="300"/>
                </a:cubicBezTo>
                <a:cubicBezTo>
                  <a:pt x="61897" y="-3404"/>
                  <a:pt x="141272" y="28081"/>
                  <a:pt x="129895" y="41575"/>
                </a:cubicBezTo>
                <a:cubicBezTo>
                  <a:pt x="118518" y="55069"/>
                  <a:pt x="20358" y="77294"/>
                  <a:pt x="4483" y="81263"/>
                </a:cubicBezTo>
                <a:cubicBezTo>
                  <a:pt x="-11392" y="85232"/>
                  <a:pt x="18770" y="62213"/>
                  <a:pt x="34645" y="65388"/>
                </a:cubicBezTo>
                <a:cubicBezTo>
                  <a:pt x="50520" y="68563"/>
                  <a:pt x="80154" y="88936"/>
                  <a:pt x="99733" y="100313"/>
                </a:cubicBezTo>
                <a:cubicBezTo>
                  <a:pt x="119312" y="111690"/>
                  <a:pt x="111639" y="136825"/>
                  <a:pt x="152120" y="133650"/>
                </a:cubicBezTo>
                <a:cubicBezTo>
                  <a:pt x="192601" y="130475"/>
                  <a:pt x="330714" y="107192"/>
                  <a:pt x="337858" y="9555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3" name="フリーフォーム: 図形 2002">
            <a:extLst>
              <a:ext uri="{FF2B5EF4-FFF2-40B4-BE49-F238E27FC236}">
                <a16:creationId xmlns:a16="http://schemas.microsoft.com/office/drawing/2014/main" id="{AAD246E1-4B9A-482A-904B-83603655B9C2}"/>
              </a:ext>
            </a:extLst>
          </p:cNvPr>
          <p:cNvSpPr/>
          <p:nvPr/>
        </p:nvSpPr>
        <p:spPr>
          <a:xfrm>
            <a:off x="3586120" y="2001627"/>
            <a:ext cx="1181261" cy="185691"/>
          </a:xfrm>
          <a:custGeom>
            <a:avLst/>
            <a:gdLst>
              <a:gd name="connsiteX0" fmla="*/ 43 w 1181261"/>
              <a:gd name="connsiteY0" fmla="*/ 211 h 185691"/>
              <a:gd name="connsiteX1" fmla="*/ 241343 w 1181261"/>
              <a:gd name="connsiteY1" fmla="*/ 79586 h 185691"/>
              <a:gd name="connsiteX2" fmla="*/ 1077955 w 1181261"/>
              <a:gd name="connsiteY2" fmla="*/ 139911 h 185691"/>
              <a:gd name="connsiteX3" fmla="*/ 690605 w 1181261"/>
              <a:gd name="connsiteY3" fmla="*/ 114511 h 185691"/>
              <a:gd name="connsiteX4" fmla="*/ 1181143 w 1181261"/>
              <a:gd name="connsiteY4" fmla="*/ 184361 h 185691"/>
              <a:gd name="connsiteX5" fmla="*/ 741405 w 1181261"/>
              <a:gd name="connsiteY5" fmla="*/ 162136 h 185691"/>
              <a:gd name="connsiteX6" fmla="*/ 338180 w 1181261"/>
              <a:gd name="connsiteY6" fmla="*/ 136736 h 185691"/>
              <a:gd name="connsiteX7" fmla="*/ 222293 w 1181261"/>
              <a:gd name="connsiteY7" fmla="*/ 104986 h 185691"/>
              <a:gd name="connsiteX8" fmla="*/ 43 w 1181261"/>
              <a:gd name="connsiteY8" fmla="*/ 211 h 18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1261" h="185691">
                <a:moveTo>
                  <a:pt x="43" y="211"/>
                </a:moveTo>
                <a:cubicBezTo>
                  <a:pt x="3218" y="-4022"/>
                  <a:pt x="61691" y="56303"/>
                  <a:pt x="241343" y="79586"/>
                </a:cubicBezTo>
                <a:cubicBezTo>
                  <a:pt x="420995" y="102869"/>
                  <a:pt x="1003078" y="134090"/>
                  <a:pt x="1077955" y="139911"/>
                </a:cubicBezTo>
                <a:cubicBezTo>
                  <a:pt x="1152832" y="145732"/>
                  <a:pt x="673407" y="107103"/>
                  <a:pt x="690605" y="114511"/>
                </a:cubicBezTo>
                <a:cubicBezTo>
                  <a:pt x="707803" y="121919"/>
                  <a:pt x="1172676" y="176424"/>
                  <a:pt x="1181143" y="184361"/>
                </a:cubicBezTo>
                <a:cubicBezTo>
                  <a:pt x="1189610" y="192299"/>
                  <a:pt x="741405" y="162136"/>
                  <a:pt x="741405" y="162136"/>
                </a:cubicBezTo>
                <a:cubicBezTo>
                  <a:pt x="600911" y="154199"/>
                  <a:pt x="424699" y="146261"/>
                  <a:pt x="338180" y="136736"/>
                </a:cubicBezTo>
                <a:cubicBezTo>
                  <a:pt x="251661" y="127211"/>
                  <a:pt x="276797" y="125094"/>
                  <a:pt x="222293" y="104986"/>
                </a:cubicBezTo>
                <a:cubicBezTo>
                  <a:pt x="167789" y="84878"/>
                  <a:pt x="-3132" y="4444"/>
                  <a:pt x="43" y="21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4" name="フリーフォーム: 図形 2003">
            <a:extLst>
              <a:ext uri="{FF2B5EF4-FFF2-40B4-BE49-F238E27FC236}">
                <a16:creationId xmlns:a16="http://schemas.microsoft.com/office/drawing/2014/main" id="{EE1FD000-F6C5-4D5C-9C34-6D8B342A2153}"/>
              </a:ext>
            </a:extLst>
          </p:cNvPr>
          <p:cNvSpPr/>
          <p:nvPr/>
        </p:nvSpPr>
        <p:spPr>
          <a:xfrm>
            <a:off x="3599889" y="1989055"/>
            <a:ext cx="453114" cy="100702"/>
          </a:xfrm>
          <a:custGeom>
            <a:avLst/>
            <a:gdLst>
              <a:gd name="connsiteX0" fmla="*/ 3736 w 453114"/>
              <a:gd name="connsiteY0" fmla="*/ 83 h 100702"/>
              <a:gd name="connsiteX1" fmla="*/ 254561 w 453114"/>
              <a:gd name="connsiteY1" fmla="*/ 74695 h 100702"/>
              <a:gd name="connsiteX2" fmla="*/ 452999 w 453114"/>
              <a:gd name="connsiteY2" fmla="*/ 84220 h 100702"/>
              <a:gd name="connsiteX3" fmla="*/ 227574 w 453114"/>
              <a:gd name="connsiteY3" fmla="*/ 81045 h 100702"/>
              <a:gd name="connsiteX4" fmla="*/ 184711 w 453114"/>
              <a:gd name="connsiteY4" fmla="*/ 84220 h 100702"/>
              <a:gd name="connsiteX5" fmla="*/ 333936 w 453114"/>
              <a:gd name="connsiteY5" fmla="*/ 100095 h 100702"/>
              <a:gd name="connsiteX6" fmla="*/ 119624 w 453114"/>
              <a:gd name="connsiteY6" fmla="*/ 60408 h 100702"/>
              <a:gd name="connsiteX7" fmla="*/ 3736 w 453114"/>
              <a:gd name="connsiteY7" fmla="*/ 83 h 10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114" h="100702">
                <a:moveTo>
                  <a:pt x="3736" y="83"/>
                </a:moveTo>
                <a:cubicBezTo>
                  <a:pt x="26226" y="2464"/>
                  <a:pt x="179684" y="60672"/>
                  <a:pt x="254561" y="74695"/>
                </a:cubicBezTo>
                <a:cubicBezTo>
                  <a:pt x="329438" y="88718"/>
                  <a:pt x="457497" y="83162"/>
                  <a:pt x="452999" y="84220"/>
                </a:cubicBezTo>
                <a:cubicBezTo>
                  <a:pt x="448501" y="85278"/>
                  <a:pt x="272289" y="81045"/>
                  <a:pt x="227574" y="81045"/>
                </a:cubicBezTo>
                <a:cubicBezTo>
                  <a:pt x="182859" y="81045"/>
                  <a:pt x="166984" y="81045"/>
                  <a:pt x="184711" y="84220"/>
                </a:cubicBezTo>
                <a:cubicBezTo>
                  <a:pt x="202438" y="87395"/>
                  <a:pt x="344784" y="104064"/>
                  <a:pt x="333936" y="100095"/>
                </a:cubicBezTo>
                <a:cubicBezTo>
                  <a:pt x="323088" y="96126"/>
                  <a:pt x="173863" y="73902"/>
                  <a:pt x="119624" y="60408"/>
                </a:cubicBezTo>
                <a:cubicBezTo>
                  <a:pt x="65385" y="46914"/>
                  <a:pt x="-18754" y="-2298"/>
                  <a:pt x="3736" y="8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5" name="フリーフォーム: 図形 2004">
            <a:extLst>
              <a:ext uri="{FF2B5EF4-FFF2-40B4-BE49-F238E27FC236}">
                <a16:creationId xmlns:a16="http://schemas.microsoft.com/office/drawing/2014/main" id="{A7AC7D80-C210-4AA6-99F3-B140BADEFAB8}"/>
              </a:ext>
            </a:extLst>
          </p:cNvPr>
          <p:cNvSpPr/>
          <p:nvPr/>
        </p:nvSpPr>
        <p:spPr>
          <a:xfrm>
            <a:off x="3580864" y="1962889"/>
            <a:ext cx="327725" cy="101042"/>
          </a:xfrm>
          <a:custGeom>
            <a:avLst/>
            <a:gdLst>
              <a:gd name="connsiteX0" fmla="*/ 84674 w 327725"/>
              <a:gd name="connsiteY0" fmla="*/ 849 h 101042"/>
              <a:gd name="connsiteX1" fmla="*/ 176749 w 327725"/>
              <a:gd name="connsiteY1" fmla="*/ 78636 h 101042"/>
              <a:gd name="connsiteX2" fmla="*/ 327561 w 327725"/>
              <a:gd name="connsiteY2" fmla="*/ 100861 h 101042"/>
              <a:gd name="connsiteX3" fmla="*/ 208499 w 327725"/>
              <a:gd name="connsiteY3" fmla="*/ 89749 h 101042"/>
              <a:gd name="connsiteX4" fmla="*/ 84674 w 327725"/>
              <a:gd name="connsiteY4" fmla="*/ 72286 h 101042"/>
              <a:gd name="connsiteX5" fmla="*/ 22761 w 327725"/>
              <a:gd name="connsiteY5" fmla="*/ 29424 h 101042"/>
              <a:gd name="connsiteX6" fmla="*/ 2124 w 327725"/>
              <a:gd name="connsiteY6" fmla="*/ 35774 h 101042"/>
              <a:gd name="connsiteX7" fmla="*/ 84674 w 327725"/>
              <a:gd name="connsiteY7" fmla="*/ 849 h 10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25" h="101042">
                <a:moveTo>
                  <a:pt x="84674" y="849"/>
                </a:moveTo>
                <a:cubicBezTo>
                  <a:pt x="113778" y="7993"/>
                  <a:pt x="136268" y="61967"/>
                  <a:pt x="176749" y="78636"/>
                </a:cubicBezTo>
                <a:cubicBezTo>
                  <a:pt x="217230" y="95305"/>
                  <a:pt x="322269" y="99009"/>
                  <a:pt x="327561" y="100861"/>
                </a:cubicBezTo>
                <a:cubicBezTo>
                  <a:pt x="332853" y="102713"/>
                  <a:pt x="208499" y="89749"/>
                  <a:pt x="208499" y="89749"/>
                </a:cubicBezTo>
                <a:cubicBezTo>
                  <a:pt x="168018" y="84987"/>
                  <a:pt x="115630" y="82340"/>
                  <a:pt x="84674" y="72286"/>
                </a:cubicBezTo>
                <a:cubicBezTo>
                  <a:pt x="53718" y="62232"/>
                  <a:pt x="36519" y="35509"/>
                  <a:pt x="22761" y="29424"/>
                </a:cubicBezTo>
                <a:cubicBezTo>
                  <a:pt x="9003" y="23339"/>
                  <a:pt x="-5549" y="37626"/>
                  <a:pt x="2124" y="35774"/>
                </a:cubicBezTo>
                <a:cubicBezTo>
                  <a:pt x="9797" y="33922"/>
                  <a:pt x="55570" y="-6295"/>
                  <a:pt x="84674" y="849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6" name="フリーフォーム: 図形 2005">
            <a:extLst>
              <a:ext uri="{FF2B5EF4-FFF2-40B4-BE49-F238E27FC236}">
                <a16:creationId xmlns:a16="http://schemas.microsoft.com/office/drawing/2014/main" id="{0761A7A0-FACB-44EE-85A6-EB17882C84A8}"/>
              </a:ext>
            </a:extLst>
          </p:cNvPr>
          <p:cNvSpPr/>
          <p:nvPr/>
        </p:nvSpPr>
        <p:spPr>
          <a:xfrm>
            <a:off x="3799220" y="2062151"/>
            <a:ext cx="940980" cy="79431"/>
          </a:xfrm>
          <a:custGeom>
            <a:avLst/>
            <a:gdLst>
              <a:gd name="connsiteX0" fmla="*/ 7605 w 940980"/>
              <a:gd name="connsiteY0" fmla="*/ 14299 h 79431"/>
              <a:gd name="connsiteX1" fmla="*/ 466393 w 940980"/>
              <a:gd name="connsiteY1" fmla="*/ 41287 h 79431"/>
              <a:gd name="connsiteX2" fmla="*/ 936293 w 940980"/>
              <a:gd name="connsiteY2" fmla="*/ 79387 h 79431"/>
              <a:gd name="connsiteX3" fmla="*/ 698168 w 940980"/>
              <a:gd name="connsiteY3" fmla="*/ 33349 h 79431"/>
              <a:gd name="connsiteX4" fmla="*/ 541005 w 940980"/>
              <a:gd name="connsiteY4" fmla="*/ 28587 h 79431"/>
              <a:gd name="connsiteX5" fmla="*/ 880730 w 940980"/>
              <a:gd name="connsiteY5" fmla="*/ 53987 h 79431"/>
              <a:gd name="connsiteX6" fmla="*/ 471155 w 940980"/>
              <a:gd name="connsiteY6" fmla="*/ 12712 h 79431"/>
              <a:gd name="connsiteX7" fmla="*/ 198105 w 940980"/>
              <a:gd name="connsiteY7" fmla="*/ 12 h 79431"/>
              <a:gd name="connsiteX8" fmla="*/ 7605 w 940980"/>
              <a:gd name="connsiteY8" fmla="*/ 14299 h 7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980" h="79431">
                <a:moveTo>
                  <a:pt x="7605" y="14299"/>
                </a:moveTo>
                <a:cubicBezTo>
                  <a:pt x="52320" y="21178"/>
                  <a:pt x="311612" y="30439"/>
                  <a:pt x="466393" y="41287"/>
                </a:cubicBezTo>
                <a:cubicBezTo>
                  <a:pt x="621174" y="52135"/>
                  <a:pt x="897664" y="80710"/>
                  <a:pt x="936293" y="79387"/>
                </a:cubicBezTo>
                <a:cubicBezTo>
                  <a:pt x="974922" y="78064"/>
                  <a:pt x="764049" y="41816"/>
                  <a:pt x="698168" y="33349"/>
                </a:cubicBezTo>
                <a:cubicBezTo>
                  <a:pt x="632287" y="24882"/>
                  <a:pt x="510578" y="25147"/>
                  <a:pt x="541005" y="28587"/>
                </a:cubicBezTo>
                <a:cubicBezTo>
                  <a:pt x="571432" y="32027"/>
                  <a:pt x="892372" y="56633"/>
                  <a:pt x="880730" y="53987"/>
                </a:cubicBezTo>
                <a:cubicBezTo>
                  <a:pt x="869088" y="51341"/>
                  <a:pt x="584926" y="21708"/>
                  <a:pt x="471155" y="12712"/>
                </a:cubicBezTo>
                <a:cubicBezTo>
                  <a:pt x="357384" y="3716"/>
                  <a:pt x="269278" y="-252"/>
                  <a:pt x="198105" y="12"/>
                </a:cubicBezTo>
                <a:cubicBezTo>
                  <a:pt x="126932" y="276"/>
                  <a:pt x="-37110" y="7420"/>
                  <a:pt x="7605" y="14299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7" name="フリーフォーム: 図形 2006">
            <a:extLst>
              <a:ext uri="{FF2B5EF4-FFF2-40B4-BE49-F238E27FC236}">
                <a16:creationId xmlns:a16="http://schemas.microsoft.com/office/drawing/2014/main" id="{67A7510E-EC85-465D-AF01-F384D9E21365}"/>
              </a:ext>
            </a:extLst>
          </p:cNvPr>
          <p:cNvSpPr/>
          <p:nvPr/>
        </p:nvSpPr>
        <p:spPr>
          <a:xfrm>
            <a:off x="4367213" y="2085909"/>
            <a:ext cx="778811" cy="89798"/>
          </a:xfrm>
          <a:custGeom>
            <a:avLst/>
            <a:gdLst>
              <a:gd name="connsiteX0" fmla="*/ 125412 w 778811"/>
              <a:gd name="connsiteY0" fmla="*/ 66 h 89798"/>
              <a:gd name="connsiteX1" fmla="*/ 768350 w 778811"/>
              <a:gd name="connsiteY1" fmla="*/ 76266 h 89798"/>
              <a:gd name="connsiteX2" fmla="*/ 514350 w 778811"/>
              <a:gd name="connsiteY2" fmla="*/ 65154 h 89798"/>
              <a:gd name="connsiteX3" fmla="*/ 385762 w 778811"/>
              <a:gd name="connsiteY3" fmla="*/ 77854 h 89798"/>
              <a:gd name="connsiteX4" fmla="*/ 661987 w 778811"/>
              <a:gd name="connsiteY4" fmla="*/ 88966 h 89798"/>
              <a:gd name="connsiteX5" fmla="*/ 447675 w 778811"/>
              <a:gd name="connsiteY5" fmla="*/ 85791 h 89798"/>
              <a:gd name="connsiteX6" fmla="*/ 261937 w 778811"/>
              <a:gd name="connsiteY6" fmla="*/ 60391 h 89798"/>
              <a:gd name="connsiteX7" fmla="*/ 0 w 778811"/>
              <a:gd name="connsiteY7" fmla="*/ 28641 h 89798"/>
              <a:gd name="connsiteX8" fmla="*/ 377825 w 778811"/>
              <a:gd name="connsiteY8" fmla="*/ 61979 h 89798"/>
              <a:gd name="connsiteX9" fmla="*/ 125412 w 778811"/>
              <a:gd name="connsiteY9" fmla="*/ 66 h 89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8811" h="89798">
                <a:moveTo>
                  <a:pt x="125412" y="66"/>
                </a:moveTo>
                <a:cubicBezTo>
                  <a:pt x="190499" y="2447"/>
                  <a:pt x="703527" y="65418"/>
                  <a:pt x="768350" y="76266"/>
                </a:cubicBezTo>
                <a:cubicBezTo>
                  <a:pt x="833173" y="87114"/>
                  <a:pt x="578115" y="64889"/>
                  <a:pt x="514350" y="65154"/>
                </a:cubicBezTo>
                <a:cubicBezTo>
                  <a:pt x="450585" y="65419"/>
                  <a:pt x="361156" y="73885"/>
                  <a:pt x="385762" y="77854"/>
                </a:cubicBezTo>
                <a:cubicBezTo>
                  <a:pt x="410368" y="81823"/>
                  <a:pt x="651668" y="87643"/>
                  <a:pt x="661987" y="88966"/>
                </a:cubicBezTo>
                <a:cubicBezTo>
                  <a:pt x="672306" y="90289"/>
                  <a:pt x="514350" y="90554"/>
                  <a:pt x="447675" y="85791"/>
                </a:cubicBezTo>
                <a:cubicBezTo>
                  <a:pt x="381000" y="81029"/>
                  <a:pt x="336549" y="69916"/>
                  <a:pt x="261937" y="60391"/>
                </a:cubicBezTo>
                <a:lnTo>
                  <a:pt x="0" y="28641"/>
                </a:lnTo>
                <a:cubicBezTo>
                  <a:pt x="19315" y="28906"/>
                  <a:pt x="355336" y="63831"/>
                  <a:pt x="377825" y="61979"/>
                </a:cubicBezTo>
                <a:cubicBezTo>
                  <a:pt x="400314" y="60127"/>
                  <a:pt x="60325" y="-2315"/>
                  <a:pt x="125412" y="6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8" name="フリーフォーム: 図形 2007">
            <a:extLst>
              <a:ext uri="{FF2B5EF4-FFF2-40B4-BE49-F238E27FC236}">
                <a16:creationId xmlns:a16="http://schemas.microsoft.com/office/drawing/2014/main" id="{C2426C70-952B-446C-9EE5-DA098AE06AFC}"/>
              </a:ext>
            </a:extLst>
          </p:cNvPr>
          <p:cNvSpPr/>
          <p:nvPr/>
        </p:nvSpPr>
        <p:spPr>
          <a:xfrm>
            <a:off x="4429626" y="1952575"/>
            <a:ext cx="377324" cy="97127"/>
          </a:xfrm>
          <a:custGeom>
            <a:avLst/>
            <a:gdLst>
              <a:gd name="connsiteX0" fmla="*/ 4262 w 377324"/>
              <a:gd name="connsiteY0" fmla="*/ 50 h 97127"/>
              <a:gd name="connsiteX1" fmla="*/ 253499 w 377324"/>
              <a:gd name="connsiteY1" fmla="*/ 9575 h 97127"/>
              <a:gd name="connsiteX2" fmla="*/ 239212 w 377324"/>
              <a:gd name="connsiteY2" fmla="*/ 65138 h 97127"/>
              <a:gd name="connsiteX3" fmla="*/ 374149 w 377324"/>
              <a:gd name="connsiteY3" fmla="*/ 93713 h 97127"/>
              <a:gd name="connsiteX4" fmla="*/ 83637 w 377324"/>
              <a:gd name="connsiteY4" fmla="*/ 49263 h 97127"/>
              <a:gd name="connsiteX5" fmla="*/ 189999 w 377324"/>
              <a:gd name="connsiteY5" fmla="*/ 96888 h 97127"/>
              <a:gd name="connsiteX6" fmla="*/ 67762 w 377324"/>
              <a:gd name="connsiteY6" fmla="*/ 65138 h 97127"/>
              <a:gd name="connsiteX7" fmla="*/ 91574 w 377324"/>
              <a:gd name="connsiteY7" fmla="*/ 9575 h 97127"/>
              <a:gd name="connsiteX8" fmla="*/ 4262 w 377324"/>
              <a:gd name="connsiteY8" fmla="*/ 50 h 9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7324" h="97127">
                <a:moveTo>
                  <a:pt x="4262" y="50"/>
                </a:moveTo>
                <a:cubicBezTo>
                  <a:pt x="31249" y="50"/>
                  <a:pt x="214341" y="-1273"/>
                  <a:pt x="253499" y="9575"/>
                </a:cubicBezTo>
                <a:cubicBezTo>
                  <a:pt x="292657" y="20423"/>
                  <a:pt x="219104" y="51115"/>
                  <a:pt x="239212" y="65138"/>
                </a:cubicBezTo>
                <a:cubicBezTo>
                  <a:pt x="259320" y="79161"/>
                  <a:pt x="400078" y="96359"/>
                  <a:pt x="374149" y="93713"/>
                </a:cubicBezTo>
                <a:cubicBezTo>
                  <a:pt x="348220" y="91067"/>
                  <a:pt x="114329" y="48734"/>
                  <a:pt x="83637" y="49263"/>
                </a:cubicBezTo>
                <a:cubicBezTo>
                  <a:pt x="52945" y="49792"/>
                  <a:pt x="192645" y="94242"/>
                  <a:pt x="189999" y="96888"/>
                </a:cubicBezTo>
                <a:cubicBezTo>
                  <a:pt x="187353" y="99534"/>
                  <a:pt x="84166" y="79690"/>
                  <a:pt x="67762" y="65138"/>
                </a:cubicBezTo>
                <a:cubicBezTo>
                  <a:pt x="51358" y="50586"/>
                  <a:pt x="96072" y="18836"/>
                  <a:pt x="91574" y="9575"/>
                </a:cubicBezTo>
                <a:cubicBezTo>
                  <a:pt x="87076" y="315"/>
                  <a:pt x="-22725" y="50"/>
                  <a:pt x="4262" y="50"/>
                </a:cubicBezTo>
                <a:close/>
              </a:path>
            </a:pathLst>
          </a:custGeom>
          <a:solidFill>
            <a:srgbClr val="FFC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9" name="フリーフォーム: 図形 2008">
            <a:extLst>
              <a:ext uri="{FF2B5EF4-FFF2-40B4-BE49-F238E27FC236}">
                <a16:creationId xmlns:a16="http://schemas.microsoft.com/office/drawing/2014/main" id="{17B90C08-6BD1-434E-B406-8333C72B08C4}"/>
              </a:ext>
            </a:extLst>
          </p:cNvPr>
          <p:cNvSpPr/>
          <p:nvPr/>
        </p:nvSpPr>
        <p:spPr>
          <a:xfrm>
            <a:off x="4459985" y="1914216"/>
            <a:ext cx="91677" cy="109066"/>
          </a:xfrm>
          <a:custGeom>
            <a:avLst/>
            <a:gdLst>
              <a:gd name="connsiteX0" fmla="*/ 91378 w 91677"/>
              <a:gd name="connsiteY0" fmla="*/ 309 h 109066"/>
              <a:gd name="connsiteX1" fmla="*/ 4065 w 91677"/>
              <a:gd name="connsiteY1" fmla="*/ 54284 h 109066"/>
              <a:gd name="connsiteX2" fmla="*/ 18353 w 91677"/>
              <a:gd name="connsiteY2" fmla="*/ 108259 h 109066"/>
              <a:gd name="connsiteX3" fmla="*/ 53278 w 91677"/>
              <a:gd name="connsiteY3" fmla="*/ 87622 h 109066"/>
              <a:gd name="connsiteX4" fmla="*/ 64390 w 91677"/>
              <a:gd name="connsiteY4" fmla="*/ 100322 h 109066"/>
              <a:gd name="connsiteX5" fmla="*/ 34228 w 91677"/>
              <a:gd name="connsiteY5" fmla="*/ 79684 h 109066"/>
              <a:gd name="connsiteX6" fmla="*/ 91378 w 91677"/>
              <a:gd name="connsiteY6" fmla="*/ 309 h 10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77" h="109066">
                <a:moveTo>
                  <a:pt x="91378" y="309"/>
                </a:moveTo>
                <a:cubicBezTo>
                  <a:pt x="86351" y="-3924"/>
                  <a:pt x="16236" y="36292"/>
                  <a:pt x="4065" y="54284"/>
                </a:cubicBezTo>
                <a:cubicBezTo>
                  <a:pt x="-8106" y="72276"/>
                  <a:pt x="10151" y="102703"/>
                  <a:pt x="18353" y="108259"/>
                </a:cubicBezTo>
                <a:cubicBezTo>
                  <a:pt x="26555" y="113815"/>
                  <a:pt x="45605" y="88945"/>
                  <a:pt x="53278" y="87622"/>
                </a:cubicBezTo>
                <a:cubicBezTo>
                  <a:pt x="60951" y="86299"/>
                  <a:pt x="67565" y="101645"/>
                  <a:pt x="64390" y="100322"/>
                </a:cubicBezTo>
                <a:cubicBezTo>
                  <a:pt x="61215" y="98999"/>
                  <a:pt x="31847" y="93178"/>
                  <a:pt x="34228" y="79684"/>
                </a:cubicBezTo>
                <a:cubicBezTo>
                  <a:pt x="36609" y="66190"/>
                  <a:pt x="96405" y="4542"/>
                  <a:pt x="91378" y="309"/>
                </a:cubicBezTo>
                <a:close/>
              </a:path>
            </a:pathLst>
          </a:custGeom>
          <a:solidFill>
            <a:srgbClr val="FFC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0" name="フリーフォーム: 図形 2009">
            <a:extLst>
              <a:ext uri="{FF2B5EF4-FFF2-40B4-BE49-F238E27FC236}">
                <a16:creationId xmlns:a16="http://schemas.microsoft.com/office/drawing/2014/main" id="{E8AC9CB1-4384-408B-AAD3-CDC6FF5DC3C9}"/>
              </a:ext>
            </a:extLst>
          </p:cNvPr>
          <p:cNvSpPr/>
          <p:nvPr/>
        </p:nvSpPr>
        <p:spPr>
          <a:xfrm>
            <a:off x="4597393" y="1961875"/>
            <a:ext cx="305508" cy="126111"/>
          </a:xfrm>
          <a:custGeom>
            <a:avLst/>
            <a:gdLst>
              <a:gd name="connsiteX0" fmla="*/ 7 w 305508"/>
              <a:gd name="connsiteY0" fmla="*/ 6625 h 126111"/>
              <a:gd name="connsiteX1" fmla="*/ 165107 w 305508"/>
              <a:gd name="connsiteY1" fmla="*/ 9800 h 126111"/>
              <a:gd name="connsiteX2" fmla="*/ 284170 w 305508"/>
              <a:gd name="connsiteY2" fmla="*/ 55838 h 126111"/>
              <a:gd name="connsiteX3" fmla="*/ 257182 w 305508"/>
              <a:gd name="connsiteY3" fmla="*/ 57425 h 126111"/>
              <a:gd name="connsiteX4" fmla="*/ 303220 w 305508"/>
              <a:gd name="connsiteY4" fmla="*/ 125688 h 126111"/>
              <a:gd name="connsiteX5" fmla="*/ 171457 w 305508"/>
              <a:gd name="connsiteY5" fmla="*/ 84413 h 126111"/>
              <a:gd name="connsiteX6" fmla="*/ 7 w 305508"/>
              <a:gd name="connsiteY6" fmla="*/ 6625 h 126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508" h="126111">
                <a:moveTo>
                  <a:pt x="7" y="6625"/>
                </a:moveTo>
                <a:cubicBezTo>
                  <a:pt x="-1051" y="-5810"/>
                  <a:pt x="117747" y="1598"/>
                  <a:pt x="165107" y="9800"/>
                </a:cubicBezTo>
                <a:cubicBezTo>
                  <a:pt x="212467" y="18002"/>
                  <a:pt x="268824" y="47901"/>
                  <a:pt x="284170" y="55838"/>
                </a:cubicBezTo>
                <a:cubicBezTo>
                  <a:pt x="299516" y="63775"/>
                  <a:pt x="254007" y="45783"/>
                  <a:pt x="257182" y="57425"/>
                </a:cubicBezTo>
                <a:cubicBezTo>
                  <a:pt x="260357" y="69067"/>
                  <a:pt x="317507" y="121190"/>
                  <a:pt x="303220" y="125688"/>
                </a:cubicBezTo>
                <a:cubicBezTo>
                  <a:pt x="288933" y="130186"/>
                  <a:pt x="218553" y="97642"/>
                  <a:pt x="171457" y="84413"/>
                </a:cubicBezTo>
                <a:cubicBezTo>
                  <a:pt x="124361" y="71184"/>
                  <a:pt x="1065" y="19060"/>
                  <a:pt x="7" y="6625"/>
                </a:cubicBezTo>
                <a:close/>
              </a:path>
            </a:pathLst>
          </a:custGeom>
          <a:solidFill>
            <a:srgbClr val="FFC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1" name="フリーフォーム: 図形 2010">
            <a:extLst>
              <a:ext uri="{FF2B5EF4-FFF2-40B4-BE49-F238E27FC236}">
                <a16:creationId xmlns:a16="http://schemas.microsoft.com/office/drawing/2014/main" id="{D6A91CF2-106B-457E-8008-6713474EB877}"/>
              </a:ext>
            </a:extLst>
          </p:cNvPr>
          <p:cNvSpPr/>
          <p:nvPr/>
        </p:nvSpPr>
        <p:spPr>
          <a:xfrm>
            <a:off x="4711701" y="1505509"/>
            <a:ext cx="318240" cy="183735"/>
          </a:xfrm>
          <a:custGeom>
            <a:avLst/>
            <a:gdLst>
              <a:gd name="connsiteX0" fmla="*/ 317499 w 318240"/>
              <a:gd name="connsiteY0" fmla="*/ 183591 h 183735"/>
              <a:gd name="connsiteX1" fmla="*/ 161924 w 318240"/>
              <a:gd name="connsiteY1" fmla="*/ 97866 h 183735"/>
              <a:gd name="connsiteX2" fmla="*/ 17462 w 318240"/>
              <a:gd name="connsiteY2" fmla="*/ 1029 h 183735"/>
              <a:gd name="connsiteX3" fmla="*/ 11112 w 318240"/>
              <a:gd name="connsiteY3" fmla="*/ 48654 h 183735"/>
              <a:gd name="connsiteX4" fmla="*/ 95249 w 318240"/>
              <a:gd name="connsiteY4" fmla="*/ 77229 h 183735"/>
              <a:gd name="connsiteX5" fmla="*/ 317499 w 318240"/>
              <a:gd name="connsiteY5" fmla="*/ 183591 h 183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240" h="183735">
                <a:moveTo>
                  <a:pt x="317499" y="183591"/>
                </a:moveTo>
                <a:cubicBezTo>
                  <a:pt x="328612" y="187031"/>
                  <a:pt x="211930" y="128293"/>
                  <a:pt x="161924" y="97866"/>
                </a:cubicBezTo>
                <a:cubicBezTo>
                  <a:pt x="111918" y="67439"/>
                  <a:pt x="42597" y="9231"/>
                  <a:pt x="17462" y="1029"/>
                </a:cubicBezTo>
                <a:cubicBezTo>
                  <a:pt x="-7673" y="-7173"/>
                  <a:pt x="-1852" y="35954"/>
                  <a:pt x="11112" y="48654"/>
                </a:cubicBezTo>
                <a:cubicBezTo>
                  <a:pt x="24076" y="61354"/>
                  <a:pt x="44978" y="55004"/>
                  <a:pt x="95249" y="77229"/>
                </a:cubicBezTo>
                <a:cubicBezTo>
                  <a:pt x="145520" y="99454"/>
                  <a:pt x="306386" y="180151"/>
                  <a:pt x="317499" y="183591"/>
                </a:cubicBezTo>
                <a:close/>
              </a:path>
            </a:pathLst>
          </a:custGeom>
          <a:solidFill>
            <a:srgbClr val="FFC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2" name="フリーフォーム: 図形 2011">
            <a:extLst>
              <a:ext uri="{FF2B5EF4-FFF2-40B4-BE49-F238E27FC236}">
                <a16:creationId xmlns:a16="http://schemas.microsoft.com/office/drawing/2014/main" id="{134509C5-EB50-421D-9F9B-3E492DAA0A29}"/>
              </a:ext>
            </a:extLst>
          </p:cNvPr>
          <p:cNvSpPr/>
          <p:nvPr/>
        </p:nvSpPr>
        <p:spPr>
          <a:xfrm>
            <a:off x="4657803" y="1542494"/>
            <a:ext cx="369843" cy="203286"/>
          </a:xfrm>
          <a:custGeom>
            <a:avLst/>
            <a:gdLst>
              <a:gd name="connsiteX0" fmla="*/ 369810 w 369843"/>
              <a:gd name="connsiteY0" fmla="*/ 202169 h 203286"/>
              <a:gd name="connsiteX1" fmla="*/ 233285 w 369843"/>
              <a:gd name="connsiteY1" fmla="*/ 130731 h 203286"/>
              <a:gd name="connsiteX2" fmla="*/ 6272 w 369843"/>
              <a:gd name="connsiteY2" fmla="*/ 38656 h 203286"/>
              <a:gd name="connsiteX3" fmla="*/ 76122 w 369843"/>
              <a:gd name="connsiteY3" fmla="*/ 556 h 203286"/>
              <a:gd name="connsiteX4" fmla="*/ 209472 w 369843"/>
              <a:gd name="connsiteY4" fmla="*/ 64056 h 203286"/>
              <a:gd name="connsiteX5" fmla="*/ 245985 w 369843"/>
              <a:gd name="connsiteY5" fmla="*/ 73581 h 203286"/>
              <a:gd name="connsiteX6" fmla="*/ 369810 w 369843"/>
              <a:gd name="connsiteY6" fmla="*/ 202169 h 20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843" h="203286">
                <a:moveTo>
                  <a:pt x="369810" y="202169"/>
                </a:moveTo>
                <a:cubicBezTo>
                  <a:pt x="367693" y="211694"/>
                  <a:pt x="293875" y="157983"/>
                  <a:pt x="233285" y="130731"/>
                </a:cubicBezTo>
                <a:cubicBezTo>
                  <a:pt x="172695" y="103479"/>
                  <a:pt x="32466" y="60352"/>
                  <a:pt x="6272" y="38656"/>
                </a:cubicBezTo>
                <a:cubicBezTo>
                  <a:pt x="-19922" y="16960"/>
                  <a:pt x="42255" y="-3677"/>
                  <a:pt x="76122" y="556"/>
                </a:cubicBezTo>
                <a:cubicBezTo>
                  <a:pt x="109989" y="4789"/>
                  <a:pt x="181162" y="51885"/>
                  <a:pt x="209472" y="64056"/>
                </a:cubicBezTo>
                <a:cubicBezTo>
                  <a:pt x="237782" y="76227"/>
                  <a:pt x="218468" y="51620"/>
                  <a:pt x="245985" y="73581"/>
                </a:cubicBezTo>
                <a:cubicBezTo>
                  <a:pt x="273502" y="95542"/>
                  <a:pt x="371927" y="192644"/>
                  <a:pt x="369810" y="202169"/>
                </a:cubicBezTo>
                <a:close/>
              </a:path>
            </a:pathLst>
          </a:custGeom>
          <a:solidFill>
            <a:srgbClr val="FFC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3" name="フリーフォーム: 図形 2012">
            <a:extLst>
              <a:ext uri="{FF2B5EF4-FFF2-40B4-BE49-F238E27FC236}">
                <a16:creationId xmlns:a16="http://schemas.microsoft.com/office/drawing/2014/main" id="{5A2248ED-0889-45D5-B265-E17235AB8739}"/>
              </a:ext>
            </a:extLst>
          </p:cNvPr>
          <p:cNvSpPr/>
          <p:nvPr/>
        </p:nvSpPr>
        <p:spPr>
          <a:xfrm>
            <a:off x="5102363" y="1580642"/>
            <a:ext cx="349570" cy="269043"/>
          </a:xfrm>
          <a:custGeom>
            <a:avLst/>
            <a:gdLst>
              <a:gd name="connsiteX0" fmla="*/ 6212 w 349570"/>
              <a:gd name="connsiteY0" fmla="*/ 508 h 269043"/>
              <a:gd name="connsiteX1" fmla="*/ 306250 w 349570"/>
              <a:gd name="connsiteY1" fmla="*/ 213233 h 269043"/>
              <a:gd name="connsiteX2" fmla="*/ 339587 w 349570"/>
              <a:gd name="connsiteY2" fmla="*/ 238633 h 269043"/>
              <a:gd name="connsiteX3" fmla="*/ 226875 w 349570"/>
              <a:gd name="connsiteY3" fmla="*/ 187833 h 269043"/>
              <a:gd name="connsiteX4" fmla="*/ 304662 w 349570"/>
              <a:gd name="connsiteY4" fmla="*/ 268796 h 269043"/>
              <a:gd name="connsiteX5" fmla="*/ 120512 w 349570"/>
              <a:gd name="connsiteY5" fmla="*/ 156083 h 269043"/>
              <a:gd name="connsiteX6" fmla="*/ 6212 w 349570"/>
              <a:gd name="connsiteY6" fmla="*/ 508 h 26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570" h="269043">
                <a:moveTo>
                  <a:pt x="6212" y="508"/>
                </a:moveTo>
                <a:cubicBezTo>
                  <a:pt x="37168" y="10033"/>
                  <a:pt x="250688" y="173546"/>
                  <a:pt x="306250" y="213233"/>
                </a:cubicBezTo>
                <a:cubicBezTo>
                  <a:pt x="361812" y="252920"/>
                  <a:pt x="352816" y="242866"/>
                  <a:pt x="339587" y="238633"/>
                </a:cubicBezTo>
                <a:cubicBezTo>
                  <a:pt x="326358" y="234400"/>
                  <a:pt x="232696" y="182806"/>
                  <a:pt x="226875" y="187833"/>
                </a:cubicBezTo>
                <a:cubicBezTo>
                  <a:pt x="221054" y="192860"/>
                  <a:pt x="322389" y="274088"/>
                  <a:pt x="304662" y="268796"/>
                </a:cubicBezTo>
                <a:cubicBezTo>
                  <a:pt x="286935" y="263504"/>
                  <a:pt x="173693" y="194183"/>
                  <a:pt x="120512" y="156083"/>
                </a:cubicBezTo>
                <a:cubicBezTo>
                  <a:pt x="67331" y="117983"/>
                  <a:pt x="-24744" y="-9017"/>
                  <a:pt x="6212" y="50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4" name="フリーフォーム: 図形 2013">
            <a:extLst>
              <a:ext uri="{FF2B5EF4-FFF2-40B4-BE49-F238E27FC236}">
                <a16:creationId xmlns:a16="http://schemas.microsoft.com/office/drawing/2014/main" id="{5E9FE8A7-C49D-491B-8A44-477F2C5CA795}"/>
              </a:ext>
            </a:extLst>
          </p:cNvPr>
          <p:cNvSpPr/>
          <p:nvPr/>
        </p:nvSpPr>
        <p:spPr>
          <a:xfrm>
            <a:off x="4777534" y="1345813"/>
            <a:ext cx="167233" cy="122254"/>
          </a:xfrm>
          <a:custGeom>
            <a:avLst/>
            <a:gdLst>
              <a:gd name="connsiteX0" fmla="*/ 165941 w 167233"/>
              <a:gd name="connsiteY0" fmla="*/ 90875 h 122254"/>
              <a:gd name="connsiteX1" fmla="*/ 5604 w 167233"/>
              <a:gd name="connsiteY1" fmla="*/ 387 h 122254"/>
              <a:gd name="connsiteX2" fmla="*/ 40529 w 167233"/>
              <a:gd name="connsiteY2" fmla="*/ 60712 h 122254"/>
              <a:gd name="connsiteX3" fmla="*/ 80216 w 167233"/>
              <a:gd name="connsiteY3" fmla="*/ 121037 h 122254"/>
              <a:gd name="connsiteX4" fmla="*/ 165941 w 167233"/>
              <a:gd name="connsiteY4" fmla="*/ 90875 h 122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233" h="122254">
                <a:moveTo>
                  <a:pt x="165941" y="90875"/>
                </a:moveTo>
                <a:cubicBezTo>
                  <a:pt x="153506" y="70767"/>
                  <a:pt x="26506" y="5414"/>
                  <a:pt x="5604" y="387"/>
                </a:cubicBezTo>
                <a:cubicBezTo>
                  <a:pt x="-15298" y="-4640"/>
                  <a:pt x="28094" y="40604"/>
                  <a:pt x="40529" y="60712"/>
                </a:cubicBezTo>
                <a:cubicBezTo>
                  <a:pt x="52964" y="80820"/>
                  <a:pt x="63018" y="115216"/>
                  <a:pt x="80216" y="121037"/>
                </a:cubicBezTo>
                <a:cubicBezTo>
                  <a:pt x="97414" y="126858"/>
                  <a:pt x="178376" y="110983"/>
                  <a:pt x="165941" y="90875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5" name="フリーフォーム: 図形 2014">
            <a:extLst>
              <a:ext uri="{FF2B5EF4-FFF2-40B4-BE49-F238E27FC236}">
                <a16:creationId xmlns:a16="http://schemas.microsoft.com/office/drawing/2014/main" id="{1688DC84-174C-4C58-96C1-1D6A1632B267}"/>
              </a:ext>
            </a:extLst>
          </p:cNvPr>
          <p:cNvSpPr/>
          <p:nvPr/>
        </p:nvSpPr>
        <p:spPr>
          <a:xfrm>
            <a:off x="4971529" y="1412845"/>
            <a:ext cx="90065" cy="114914"/>
          </a:xfrm>
          <a:custGeom>
            <a:avLst/>
            <a:gdLst>
              <a:gd name="connsiteX0" fmla="*/ 89421 w 90065"/>
              <a:gd name="connsiteY0" fmla="*/ 30 h 114914"/>
              <a:gd name="connsiteX1" fmla="*/ 41796 w 90065"/>
              <a:gd name="connsiteY1" fmla="*/ 42893 h 114914"/>
              <a:gd name="connsiteX2" fmla="*/ 41796 w 90065"/>
              <a:gd name="connsiteY2" fmla="*/ 114330 h 114914"/>
              <a:gd name="connsiteX3" fmla="*/ 19571 w 90065"/>
              <a:gd name="connsiteY3" fmla="*/ 74643 h 114914"/>
              <a:gd name="connsiteX4" fmla="*/ 2109 w 90065"/>
              <a:gd name="connsiteY4" fmla="*/ 36543 h 114914"/>
              <a:gd name="connsiteX5" fmla="*/ 89421 w 90065"/>
              <a:gd name="connsiteY5" fmla="*/ 30 h 11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065" h="114914">
                <a:moveTo>
                  <a:pt x="89421" y="30"/>
                </a:moveTo>
                <a:cubicBezTo>
                  <a:pt x="96035" y="1088"/>
                  <a:pt x="49733" y="23843"/>
                  <a:pt x="41796" y="42893"/>
                </a:cubicBezTo>
                <a:cubicBezTo>
                  <a:pt x="33859" y="61943"/>
                  <a:pt x="45500" y="109038"/>
                  <a:pt x="41796" y="114330"/>
                </a:cubicBezTo>
                <a:cubicBezTo>
                  <a:pt x="38092" y="119622"/>
                  <a:pt x="26185" y="87608"/>
                  <a:pt x="19571" y="74643"/>
                </a:cubicBezTo>
                <a:cubicBezTo>
                  <a:pt x="12956" y="61679"/>
                  <a:pt x="-6358" y="47126"/>
                  <a:pt x="2109" y="36543"/>
                </a:cubicBezTo>
                <a:cubicBezTo>
                  <a:pt x="10576" y="25960"/>
                  <a:pt x="82807" y="-1028"/>
                  <a:pt x="89421" y="30"/>
                </a:cubicBezTo>
                <a:close/>
              </a:path>
            </a:pathLst>
          </a:custGeom>
          <a:solidFill>
            <a:srgbClr val="00B05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6" name="フリーフォーム: 図形 2015">
            <a:extLst>
              <a:ext uri="{FF2B5EF4-FFF2-40B4-BE49-F238E27FC236}">
                <a16:creationId xmlns:a16="http://schemas.microsoft.com/office/drawing/2014/main" id="{5E8B2BEB-79EB-42C9-8B15-93DBCB4E77BF}"/>
              </a:ext>
            </a:extLst>
          </p:cNvPr>
          <p:cNvSpPr/>
          <p:nvPr/>
        </p:nvSpPr>
        <p:spPr>
          <a:xfrm>
            <a:off x="4881043" y="1549698"/>
            <a:ext cx="111724" cy="93499"/>
          </a:xfrm>
          <a:custGeom>
            <a:avLst/>
            <a:gdLst>
              <a:gd name="connsiteX0" fmla="*/ 520 w 111724"/>
              <a:gd name="connsiteY0" fmla="*/ 7640 h 93499"/>
              <a:gd name="connsiteX1" fmla="*/ 84657 w 111724"/>
              <a:gd name="connsiteY1" fmla="*/ 7640 h 93499"/>
              <a:gd name="connsiteX2" fmla="*/ 111645 w 111724"/>
              <a:gd name="connsiteY2" fmla="*/ 67965 h 93499"/>
              <a:gd name="connsiteX3" fmla="*/ 78307 w 111724"/>
              <a:gd name="connsiteY3" fmla="*/ 93365 h 93499"/>
              <a:gd name="connsiteX4" fmla="*/ 83070 w 111724"/>
              <a:gd name="connsiteY4" fmla="*/ 58440 h 93499"/>
              <a:gd name="connsiteX5" fmla="*/ 56082 w 111724"/>
              <a:gd name="connsiteY5" fmla="*/ 37802 h 93499"/>
              <a:gd name="connsiteX6" fmla="*/ 48145 w 111724"/>
              <a:gd name="connsiteY6" fmla="*/ 69552 h 93499"/>
              <a:gd name="connsiteX7" fmla="*/ 520 w 111724"/>
              <a:gd name="connsiteY7" fmla="*/ 7640 h 9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724" h="93499">
                <a:moveTo>
                  <a:pt x="520" y="7640"/>
                </a:moveTo>
                <a:cubicBezTo>
                  <a:pt x="6605" y="-2679"/>
                  <a:pt x="66136" y="-2414"/>
                  <a:pt x="84657" y="7640"/>
                </a:cubicBezTo>
                <a:cubicBezTo>
                  <a:pt x="103178" y="17694"/>
                  <a:pt x="112703" y="53678"/>
                  <a:pt x="111645" y="67965"/>
                </a:cubicBezTo>
                <a:cubicBezTo>
                  <a:pt x="110587" y="82252"/>
                  <a:pt x="83069" y="94952"/>
                  <a:pt x="78307" y="93365"/>
                </a:cubicBezTo>
                <a:cubicBezTo>
                  <a:pt x="73545" y="91778"/>
                  <a:pt x="86774" y="67701"/>
                  <a:pt x="83070" y="58440"/>
                </a:cubicBezTo>
                <a:cubicBezTo>
                  <a:pt x="79366" y="49180"/>
                  <a:pt x="61903" y="35950"/>
                  <a:pt x="56082" y="37802"/>
                </a:cubicBezTo>
                <a:cubicBezTo>
                  <a:pt x="50261" y="39654"/>
                  <a:pt x="52643" y="72198"/>
                  <a:pt x="48145" y="69552"/>
                </a:cubicBezTo>
                <a:cubicBezTo>
                  <a:pt x="43647" y="66906"/>
                  <a:pt x="-5565" y="17959"/>
                  <a:pt x="520" y="7640"/>
                </a:cubicBezTo>
                <a:close/>
              </a:path>
            </a:pathLst>
          </a:custGeom>
          <a:solidFill>
            <a:srgbClr val="00B05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7" name="フリーフォーム: 図形 2016">
            <a:extLst>
              <a:ext uri="{FF2B5EF4-FFF2-40B4-BE49-F238E27FC236}">
                <a16:creationId xmlns:a16="http://schemas.microsoft.com/office/drawing/2014/main" id="{211F0B57-F955-44D2-93EB-B6F74E29FD72}"/>
              </a:ext>
            </a:extLst>
          </p:cNvPr>
          <p:cNvSpPr/>
          <p:nvPr/>
        </p:nvSpPr>
        <p:spPr>
          <a:xfrm>
            <a:off x="5044381" y="1405994"/>
            <a:ext cx="54691" cy="141943"/>
          </a:xfrm>
          <a:custGeom>
            <a:avLst/>
            <a:gdLst>
              <a:gd name="connsiteX0" fmla="*/ 26094 w 54691"/>
              <a:gd name="connsiteY0" fmla="*/ 531 h 141943"/>
              <a:gd name="connsiteX1" fmla="*/ 54669 w 54691"/>
              <a:gd name="connsiteY1" fmla="*/ 60856 h 141943"/>
              <a:gd name="connsiteX2" fmla="*/ 21332 w 54691"/>
              <a:gd name="connsiteY2" fmla="*/ 86256 h 141943"/>
              <a:gd name="connsiteX3" fmla="*/ 2282 w 54691"/>
              <a:gd name="connsiteY3" fmla="*/ 141819 h 141943"/>
              <a:gd name="connsiteX4" fmla="*/ 2282 w 54691"/>
              <a:gd name="connsiteY4" fmla="*/ 98956 h 141943"/>
              <a:gd name="connsiteX5" fmla="*/ 26094 w 54691"/>
              <a:gd name="connsiteY5" fmla="*/ 531 h 141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91" h="141943">
                <a:moveTo>
                  <a:pt x="26094" y="531"/>
                </a:moveTo>
                <a:cubicBezTo>
                  <a:pt x="34825" y="-5819"/>
                  <a:pt x="55463" y="46569"/>
                  <a:pt x="54669" y="60856"/>
                </a:cubicBezTo>
                <a:cubicBezTo>
                  <a:pt x="53875" y="75143"/>
                  <a:pt x="30063" y="72762"/>
                  <a:pt x="21332" y="86256"/>
                </a:cubicBezTo>
                <a:cubicBezTo>
                  <a:pt x="12601" y="99750"/>
                  <a:pt x="5457" y="139702"/>
                  <a:pt x="2282" y="141819"/>
                </a:cubicBezTo>
                <a:cubicBezTo>
                  <a:pt x="-893" y="143936"/>
                  <a:pt x="-628" y="118535"/>
                  <a:pt x="2282" y="98956"/>
                </a:cubicBezTo>
                <a:cubicBezTo>
                  <a:pt x="5192" y="79377"/>
                  <a:pt x="17363" y="6881"/>
                  <a:pt x="26094" y="531"/>
                </a:cubicBezTo>
                <a:close/>
              </a:path>
            </a:pathLst>
          </a:custGeom>
          <a:solidFill>
            <a:srgbClr val="00B05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8" name="フリーフォーム: 図形 2017">
            <a:extLst>
              <a:ext uri="{FF2B5EF4-FFF2-40B4-BE49-F238E27FC236}">
                <a16:creationId xmlns:a16="http://schemas.microsoft.com/office/drawing/2014/main" id="{39F89B5D-89A1-4DB4-96FA-7FECFAE6A3FF}"/>
              </a:ext>
            </a:extLst>
          </p:cNvPr>
          <p:cNvSpPr/>
          <p:nvPr/>
        </p:nvSpPr>
        <p:spPr>
          <a:xfrm>
            <a:off x="5051413" y="1493299"/>
            <a:ext cx="95310" cy="87037"/>
          </a:xfrm>
          <a:custGeom>
            <a:avLst/>
            <a:gdLst>
              <a:gd name="connsiteX0" fmla="*/ 12 w 95310"/>
              <a:gd name="connsiteY0" fmla="*/ 25939 h 87037"/>
              <a:gd name="connsiteX1" fmla="*/ 79387 w 95310"/>
              <a:gd name="connsiteY1" fmla="*/ 2126 h 87037"/>
              <a:gd name="connsiteX2" fmla="*/ 95262 w 95310"/>
              <a:gd name="connsiteY2" fmla="*/ 86264 h 87037"/>
              <a:gd name="connsiteX3" fmla="*/ 77800 w 95310"/>
              <a:gd name="connsiteY3" fmla="*/ 43401 h 87037"/>
              <a:gd name="connsiteX4" fmla="*/ 73037 w 95310"/>
              <a:gd name="connsiteY4" fmla="*/ 33876 h 87037"/>
              <a:gd name="connsiteX5" fmla="*/ 12 w 95310"/>
              <a:gd name="connsiteY5" fmla="*/ 25939 h 8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310" h="87037">
                <a:moveTo>
                  <a:pt x="12" y="25939"/>
                </a:moveTo>
                <a:cubicBezTo>
                  <a:pt x="1070" y="20648"/>
                  <a:pt x="63512" y="-7928"/>
                  <a:pt x="79387" y="2126"/>
                </a:cubicBezTo>
                <a:cubicBezTo>
                  <a:pt x="95262" y="12180"/>
                  <a:pt x="95526" y="79385"/>
                  <a:pt x="95262" y="86264"/>
                </a:cubicBezTo>
                <a:cubicBezTo>
                  <a:pt x="94998" y="93143"/>
                  <a:pt x="81504" y="52132"/>
                  <a:pt x="77800" y="43401"/>
                </a:cubicBezTo>
                <a:cubicBezTo>
                  <a:pt x="74096" y="34670"/>
                  <a:pt x="81239" y="36257"/>
                  <a:pt x="73037" y="33876"/>
                </a:cubicBezTo>
                <a:cubicBezTo>
                  <a:pt x="64835" y="31495"/>
                  <a:pt x="-1046" y="31230"/>
                  <a:pt x="12" y="25939"/>
                </a:cubicBezTo>
                <a:close/>
              </a:path>
            </a:pathLst>
          </a:custGeom>
          <a:solidFill>
            <a:srgbClr val="00B05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9" name="フリーフォーム: 図形 2018">
            <a:extLst>
              <a:ext uri="{FF2B5EF4-FFF2-40B4-BE49-F238E27FC236}">
                <a16:creationId xmlns:a16="http://schemas.microsoft.com/office/drawing/2014/main" id="{0B0D9B88-7A13-46A5-951D-02628D441506}"/>
              </a:ext>
            </a:extLst>
          </p:cNvPr>
          <p:cNvSpPr/>
          <p:nvPr/>
        </p:nvSpPr>
        <p:spPr>
          <a:xfrm>
            <a:off x="4868960" y="1412801"/>
            <a:ext cx="157619" cy="122982"/>
          </a:xfrm>
          <a:custGeom>
            <a:avLst/>
            <a:gdLst>
              <a:gd name="connsiteX0" fmla="*/ 157065 w 157619"/>
              <a:gd name="connsiteY0" fmla="*/ 74 h 122982"/>
              <a:gd name="connsiteX1" fmla="*/ 90390 w 157619"/>
              <a:gd name="connsiteY1" fmla="*/ 46112 h 122982"/>
              <a:gd name="connsiteX2" fmla="*/ 98328 w 157619"/>
              <a:gd name="connsiteY2" fmla="*/ 88974 h 122982"/>
              <a:gd name="connsiteX3" fmla="*/ 72928 w 157619"/>
              <a:gd name="connsiteY3" fmla="*/ 68337 h 122982"/>
              <a:gd name="connsiteX4" fmla="*/ 95153 w 157619"/>
              <a:gd name="connsiteY4" fmla="*/ 120724 h 122982"/>
              <a:gd name="connsiteX5" fmla="*/ 14190 w 157619"/>
              <a:gd name="connsiteY5" fmla="*/ 111199 h 122982"/>
              <a:gd name="connsiteX6" fmla="*/ 1490 w 157619"/>
              <a:gd name="connsiteY6" fmla="*/ 90562 h 122982"/>
              <a:gd name="connsiteX7" fmla="*/ 31653 w 157619"/>
              <a:gd name="connsiteY7" fmla="*/ 74687 h 122982"/>
              <a:gd name="connsiteX8" fmla="*/ 77690 w 157619"/>
              <a:gd name="connsiteY8" fmla="*/ 96912 h 122982"/>
              <a:gd name="connsiteX9" fmla="*/ 47528 w 157619"/>
              <a:gd name="connsiteY9" fmla="*/ 57224 h 122982"/>
              <a:gd name="connsiteX10" fmla="*/ 157065 w 157619"/>
              <a:gd name="connsiteY10" fmla="*/ 74 h 12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619" h="122982">
                <a:moveTo>
                  <a:pt x="157065" y="74"/>
                </a:moveTo>
                <a:cubicBezTo>
                  <a:pt x="164209" y="-1778"/>
                  <a:pt x="100179" y="31295"/>
                  <a:pt x="90390" y="46112"/>
                </a:cubicBezTo>
                <a:cubicBezTo>
                  <a:pt x="80601" y="60929"/>
                  <a:pt x="101238" y="85270"/>
                  <a:pt x="98328" y="88974"/>
                </a:cubicBezTo>
                <a:cubicBezTo>
                  <a:pt x="95418" y="92678"/>
                  <a:pt x="73457" y="63045"/>
                  <a:pt x="72928" y="68337"/>
                </a:cubicBezTo>
                <a:cubicBezTo>
                  <a:pt x="72399" y="73629"/>
                  <a:pt x="104943" y="113580"/>
                  <a:pt x="95153" y="120724"/>
                </a:cubicBezTo>
                <a:cubicBezTo>
                  <a:pt x="85363" y="127868"/>
                  <a:pt x="29800" y="116226"/>
                  <a:pt x="14190" y="111199"/>
                </a:cubicBezTo>
                <a:cubicBezTo>
                  <a:pt x="-1420" y="106172"/>
                  <a:pt x="-1420" y="96647"/>
                  <a:pt x="1490" y="90562"/>
                </a:cubicBezTo>
                <a:cubicBezTo>
                  <a:pt x="4400" y="84477"/>
                  <a:pt x="18953" y="73629"/>
                  <a:pt x="31653" y="74687"/>
                </a:cubicBezTo>
                <a:cubicBezTo>
                  <a:pt x="44353" y="75745"/>
                  <a:pt x="75044" y="99822"/>
                  <a:pt x="77690" y="96912"/>
                </a:cubicBezTo>
                <a:cubicBezTo>
                  <a:pt x="80336" y="94002"/>
                  <a:pt x="36151" y="71776"/>
                  <a:pt x="47528" y="57224"/>
                </a:cubicBezTo>
                <a:cubicBezTo>
                  <a:pt x="58905" y="42672"/>
                  <a:pt x="149921" y="1926"/>
                  <a:pt x="157065" y="74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0" name="フリーフォーム: 図形 2019">
            <a:extLst>
              <a:ext uri="{FF2B5EF4-FFF2-40B4-BE49-F238E27FC236}">
                <a16:creationId xmlns:a16="http://schemas.microsoft.com/office/drawing/2014/main" id="{A749B9AA-BF0C-4C45-B0FB-F2EC4EB0689E}"/>
              </a:ext>
            </a:extLst>
          </p:cNvPr>
          <p:cNvSpPr/>
          <p:nvPr/>
        </p:nvSpPr>
        <p:spPr>
          <a:xfrm>
            <a:off x="4986225" y="1539762"/>
            <a:ext cx="76505" cy="108543"/>
          </a:xfrm>
          <a:custGeom>
            <a:avLst/>
            <a:gdLst>
              <a:gd name="connsiteX0" fmla="*/ 113 w 76505"/>
              <a:gd name="connsiteY0" fmla="*/ 113 h 108543"/>
              <a:gd name="connsiteX1" fmla="*/ 55675 w 76505"/>
              <a:gd name="connsiteY1" fmla="*/ 27101 h 108543"/>
              <a:gd name="connsiteX2" fmla="*/ 27100 w 76505"/>
              <a:gd name="connsiteY2" fmla="*/ 108063 h 108543"/>
              <a:gd name="connsiteX3" fmla="*/ 55675 w 76505"/>
              <a:gd name="connsiteY3" fmla="*/ 62026 h 108543"/>
              <a:gd name="connsiteX4" fmla="*/ 69963 w 76505"/>
              <a:gd name="connsiteY4" fmla="*/ 90601 h 108543"/>
              <a:gd name="connsiteX5" fmla="*/ 73138 w 76505"/>
              <a:gd name="connsiteY5" fmla="*/ 35038 h 108543"/>
              <a:gd name="connsiteX6" fmla="*/ 113 w 76505"/>
              <a:gd name="connsiteY6" fmla="*/ 113 h 10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05" h="108543">
                <a:moveTo>
                  <a:pt x="113" y="113"/>
                </a:moveTo>
                <a:cubicBezTo>
                  <a:pt x="-2798" y="-1210"/>
                  <a:pt x="51177" y="9109"/>
                  <a:pt x="55675" y="27101"/>
                </a:cubicBezTo>
                <a:cubicBezTo>
                  <a:pt x="60173" y="45093"/>
                  <a:pt x="27100" y="102242"/>
                  <a:pt x="27100" y="108063"/>
                </a:cubicBezTo>
                <a:cubicBezTo>
                  <a:pt x="27100" y="113884"/>
                  <a:pt x="48531" y="64936"/>
                  <a:pt x="55675" y="62026"/>
                </a:cubicBezTo>
                <a:cubicBezTo>
                  <a:pt x="62819" y="59116"/>
                  <a:pt x="67052" y="95099"/>
                  <a:pt x="69963" y="90601"/>
                </a:cubicBezTo>
                <a:cubicBezTo>
                  <a:pt x="72874" y="86103"/>
                  <a:pt x="81075" y="47738"/>
                  <a:pt x="73138" y="35038"/>
                </a:cubicBezTo>
                <a:cubicBezTo>
                  <a:pt x="65201" y="22338"/>
                  <a:pt x="3024" y="1436"/>
                  <a:pt x="113" y="113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1" name="フリーフォーム: 図形 2020">
            <a:extLst>
              <a:ext uri="{FF2B5EF4-FFF2-40B4-BE49-F238E27FC236}">
                <a16:creationId xmlns:a16="http://schemas.microsoft.com/office/drawing/2014/main" id="{DD0E1DDF-7257-43B2-9693-6218EFE52C6C}"/>
              </a:ext>
            </a:extLst>
          </p:cNvPr>
          <p:cNvSpPr/>
          <p:nvPr/>
        </p:nvSpPr>
        <p:spPr>
          <a:xfrm>
            <a:off x="5124424" y="1184256"/>
            <a:ext cx="257259" cy="330323"/>
          </a:xfrm>
          <a:custGeom>
            <a:avLst/>
            <a:gdLst>
              <a:gd name="connsiteX0" fmla="*/ 26 w 257259"/>
              <a:gd name="connsiteY0" fmla="*/ 82569 h 330323"/>
              <a:gd name="connsiteX1" fmla="*/ 120676 w 257259"/>
              <a:gd name="connsiteY1" fmla="*/ 19 h 330323"/>
              <a:gd name="connsiteX2" fmla="*/ 155601 w 257259"/>
              <a:gd name="connsiteY2" fmla="*/ 76219 h 330323"/>
              <a:gd name="connsiteX3" fmla="*/ 190526 w 257259"/>
              <a:gd name="connsiteY3" fmla="*/ 204807 h 330323"/>
              <a:gd name="connsiteX4" fmla="*/ 257201 w 257259"/>
              <a:gd name="connsiteY4" fmla="*/ 311169 h 330323"/>
              <a:gd name="connsiteX5" fmla="*/ 203226 w 257259"/>
              <a:gd name="connsiteY5" fmla="*/ 265132 h 330323"/>
              <a:gd name="connsiteX6" fmla="*/ 154014 w 257259"/>
              <a:gd name="connsiteY6" fmla="*/ 227032 h 330323"/>
              <a:gd name="connsiteX7" fmla="*/ 160364 w 257259"/>
              <a:gd name="connsiteY7" fmla="*/ 330219 h 330323"/>
              <a:gd name="connsiteX8" fmla="*/ 139726 w 257259"/>
              <a:gd name="connsiteY8" fmla="*/ 204807 h 330323"/>
              <a:gd name="connsiteX9" fmla="*/ 131789 w 257259"/>
              <a:gd name="connsiteY9" fmla="*/ 52407 h 330323"/>
              <a:gd name="connsiteX10" fmla="*/ 26 w 257259"/>
              <a:gd name="connsiteY10" fmla="*/ 82569 h 330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259" h="330323">
                <a:moveTo>
                  <a:pt x="26" y="82569"/>
                </a:moveTo>
                <a:cubicBezTo>
                  <a:pt x="-1826" y="73838"/>
                  <a:pt x="94747" y="1077"/>
                  <a:pt x="120676" y="19"/>
                </a:cubicBezTo>
                <a:cubicBezTo>
                  <a:pt x="146605" y="-1039"/>
                  <a:pt x="143959" y="42088"/>
                  <a:pt x="155601" y="76219"/>
                </a:cubicBezTo>
                <a:cubicBezTo>
                  <a:pt x="167243" y="110350"/>
                  <a:pt x="173593" y="165649"/>
                  <a:pt x="190526" y="204807"/>
                </a:cubicBezTo>
                <a:cubicBezTo>
                  <a:pt x="207459" y="243965"/>
                  <a:pt x="255084" y="301115"/>
                  <a:pt x="257201" y="311169"/>
                </a:cubicBezTo>
                <a:cubicBezTo>
                  <a:pt x="259318" y="321223"/>
                  <a:pt x="203226" y="265132"/>
                  <a:pt x="203226" y="265132"/>
                </a:cubicBezTo>
                <a:cubicBezTo>
                  <a:pt x="186028" y="251109"/>
                  <a:pt x="161158" y="216184"/>
                  <a:pt x="154014" y="227032"/>
                </a:cubicBezTo>
                <a:cubicBezTo>
                  <a:pt x="146870" y="237880"/>
                  <a:pt x="162745" y="333923"/>
                  <a:pt x="160364" y="330219"/>
                </a:cubicBezTo>
                <a:cubicBezTo>
                  <a:pt x="157983" y="326515"/>
                  <a:pt x="144489" y="251109"/>
                  <a:pt x="139726" y="204807"/>
                </a:cubicBezTo>
                <a:cubicBezTo>
                  <a:pt x="134964" y="158505"/>
                  <a:pt x="153749" y="73838"/>
                  <a:pt x="131789" y="52407"/>
                </a:cubicBezTo>
                <a:cubicBezTo>
                  <a:pt x="109829" y="30976"/>
                  <a:pt x="1878" y="91300"/>
                  <a:pt x="26" y="82569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2" name="フリーフォーム: 図形 2021">
            <a:extLst>
              <a:ext uri="{FF2B5EF4-FFF2-40B4-BE49-F238E27FC236}">
                <a16:creationId xmlns:a16="http://schemas.microsoft.com/office/drawing/2014/main" id="{7949BD2F-86DC-4D48-BB64-BC91885467B7}"/>
              </a:ext>
            </a:extLst>
          </p:cNvPr>
          <p:cNvSpPr/>
          <p:nvPr/>
        </p:nvSpPr>
        <p:spPr>
          <a:xfrm>
            <a:off x="5135487" y="1218375"/>
            <a:ext cx="204863" cy="385001"/>
          </a:xfrm>
          <a:custGeom>
            <a:avLst/>
            <a:gdLst>
              <a:gd name="connsiteX0" fmla="*/ 76 w 204863"/>
              <a:gd name="connsiteY0" fmla="*/ 825 h 385001"/>
              <a:gd name="connsiteX1" fmla="*/ 125488 w 204863"/>
              <a:gd name="connsiteY1" fmla="*/ 137350 h 385001"/>
              <a:gd name="connsiteX2" fmla="*/ 204863 w 204863"/>
              <a:gd name="connsiteY2" fmla="*/ 377063 h 385001"/>
              <a:gd name="connsiteX3" fmla="*/ 125488 w 204863"/>
              <a:gd name="connsiteY3" fmla="*/ 200850 h 385001"/>
              <a:gd name="connsiteX4" fmla="*/ 173113 w 204863"/>
              <a:gd name="connsiteY4" fmla="*/ 385000 h 385001"/>
              <a:gd name="connsiteX5" fmla="*/ 108026 w 204863"/>
              <a:gd name="connsiteY5" fmla="*/ 197675 h 385001"/>
              <a:gd name="connsiteX6" fmla="*/ 76 w 204863"/>
              <a:gd name="connsiteY6" fmla="*/ 825 h 38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863" h="385001">
                <a:moveTo>
                  <a:pt x="76" y="825"/>
                </a:moveTo>
                <a:cubicBezTo>
                  <a:pt x="2986" y="-9229"/>
                  <a:pt x="91357" y="74644"/>
                  <a:pt x="125488" y="137350"/>
                </a:cubicBezTo>
                <a:cubicBezTo>
                  <a:pt x="159619" y="200056"/>
                  <a:pt x="204863" y="366480"/>
                  <a:pt x="204863" y="377063"/>
                </a:cubicBezTo>
                <a:cubicBezTo>
                  <a:pt x="204863" y="387646"/>
                  <a:pt x="130780" y="199527"/>
                  <a:pt x="125488" y="200850"/>
                </a:cubicBezTo>
                <a:cubicBezTo>
                  <a:pt x="120196" y="202173"/>
                  <a:pt x="176023" y="385529"/>
                  <a:pt x="173113" y="385000"/>
                </a:cubicBezTo>
                <a:cubicBezTo>
                  <a:pt x="170203" y="384471"/>
                  <a:pt x="137659" y="256677"/>
                  <a:pt x="108026" y="197675"/>
                </a:cubicBezTo>
                <a:cubicBezTo>
                  <a:pt x="78393" y="138673"/>
                  <a:pt x="-2834" y="10879"/>
                  <a:pt x="76" y="825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3" name="フリーフォーム: 図形 2022">
            <a:extLst>
              <a:ext uri="{FF2B5EF4-FFF2-40B4-BE49-F238E27FC236}">
                <a16:creationId xmlns:a16="http://schemas.microsoft.com/office/drawing/2014/main" id="{6F047221-5E2B-4AE9-B91B-66776FB2AE85}"/>
              </a:ext>
            </a:extLst>
          </p:cNvPr>
          <p:cNvSpPr/>
          <p:nvPr/>
        </p:nvSpPr>
        <p:spPr>
          <a:xfrm>
            <a:off x="5159288" y="1204442"/>
            <a:ext cx="128752" cy="200203"/>
          </a:xfrm>
          <a:custGeom>
            <a:avLst/>
            <a:gdLst>
              <a:gd name="connsiteX0" fmla="*/ 87 w 128752"/>
              <a:gd name="connsiteY0" fmla="*/ 41746 h 200203"/>
              <a:gd name="connsiteX1" fmla="*/ 100100 w 128752"/>
              <a:gd name="connsiteY1" fmla="*/ 471 h 200203"/>
              <a:gd name="connsiteX2" fmla="*/ 112800 w 128752"/>
              <a:gd name="connsiteY2" fmla="*/ 65558 h 200203"/>
              <a:gd name="connsiteX3" fmla="*/ 120737 w 128752"/>
              <a:gd name="connsiteY3" fmla="*/ 179858 h 200203"/>
              <a:gd name="connsiteX4" fmla="*/ 125500 w 128752"/>
              <a:gd name="connsiteY4" fmla="*/ 195733 h 200203"/>
              <a:gd name="connsiteX5" fmla="*/ 68350 w 128752"/>
              <a:gd name="connsiteY5" fmla="*/ 129058 h 200203"/>
              <a:gd name="connsiteX6" fmla="*/ 44537 w 128752"/>
              <a:gd name="connsiteY6" fmla="*/ 103658 h 200203"/>
              <a:gd name="connsiteX7" fmla="*/ 119150 w 128752"/>
              <a:gd name="connsiteY7" fmla="*/ 141758 h 200203"/>
              <a:gd name="connsiteX8" fmla="*/ 87 w 128752"/>
              <a:gd name="connsiteY8" fmla="*/ 41746 h 20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752" h="200203">
                <a:moveTo>
                  <a:pt x="87" y="41746"/>
                </a:moveTo>
                <a:cubicBezTo>
                  <a:pt x="-3088" y="18198"/>
                  <a:pt x="81315" y="-3498"/>
                  <a:pt x="100100" y="471"/>
                </a:cubicBezTo>
                <a:cubicBezTo>
                  <a:pt x="118885" y="4440"/>
                  <a:pt x="109361" y="35660"/>
                  <a:pt x="112800" y="65558"/>
                </a:cubicBezTo>
                <a:cubicBezTo>
                  <a:pt x="116239" y="95456"/>
                  <a:pt x="118620" y="158162"/>
                  <a:pt x="120737" y="179858"/>
                </a:cubicBezTo>
                <a:cubicBezTo>
                  <a:pt x="122854" y="201554"/>
                  <a:pt x="134231" y="204200"/>
                  <a:pt x="125500" y="195733"/>
                </a:cubicBezTo>
                <a:cubicBezTo>
                  <a:pt x="116769" y="187266"/>
                  <a:pt x="81844" y="144404"/>
                  <a:pt x="68350" y="129058"/>
                </a:cubicBezTo>
                <a:cubicBezTo>
                  <a:pt x="54856" y="113712"/>
                  <a:pt x="36070" y="101541"/>
                  <a:pt x="44537" y="103658"/>
                </a:cubicBezTo>
                <a:cubicBezTo>
                  <a:pt x="53004" y="105775"/>
                  <a:pt x="125764" y="147050"/>
                  <a:pt x="119150" y="141758"/>
                </a:cubicBezTo>
                <a:cubicBezTo>
                  <a:pt x="112536" y="136466"/>
                  <a:pt x="3262" y="65294"/>
                  <a:pt x="87" y="41746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4" name="フリーフォーム: 図形 2023">
            <a:extLst>
              <a:ext uri="{FF2B5EF4-FFF2-40B4-BE49-F238E27FC236}">
                <a16:creationId xmlns:a16="http://schemas.microsoft.com/office/drawing/2014/main" id="{E217947C-832C-4C81-8099-8DE561F6E50E}"/>
              </a:ext>
            </a:extLst>
          </p:cNvPr>
          <p:cNvSpPr/>
          <p:nvPr/>
        </p:nvSpPr>
        <p:spPr>
          <a:xfrm>
            <a:off x="5832138" y="985529"/>
            <a:ext cx="98667" cy="413920"/>
          </a:xfrm>
          <a:custGeom>
            <a:avLst/>
            <a:gdLst>
              <a:gd name="connsiteX0" fmla="*/ 337 w 98667"/>
              <a:gd name="connsiteY0" fmla="*/ 309 h 413920"/>
              <a:gd name="connsiteX1" fmla="*/ 97175 w 98667"/>
              <a:gd name="connsiteY1" fmla="*/ 174934 h 413920"/>
              <a:gd name="connsiteX2" fmla="*/ 60662 w 98667"/>
              <a:gd name="connsiteY2" fmla="*/ 413059 h 413920"/>
              <a:gd name="connsiteX3" fmla="*/ 81300 w 98667"/>
              <a:gd name="connsiteY3" fmla="*/ 255896 h 413920"/>
              <a:gd name="connsiteX4" fmla="*/ 70187 w 98667"/>
              <a:gd name="connsiteY4" fmla="*/ 284471 h 413920"/>
              <a:gd name="connsiteX5" fmla="*/ 65425 w 98667"/>
              <a:gd name="connsiteY5" fmla="*/ 135246 h 413920"/>
              <a:gd name="connsiteX6" fmla="*/ 337 w 98667"/>
              <a:gd name="connsiteY6" fmla="*/ 309 h 41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67" h="413920">
                <a:moveTo>
                  <a:pt x="337" y="309"/>
                </a:moveTo>
                <a:cubicBezTo>
                  <a:pt x="5629" y="6924"/>
                  <a:pt x="87121" y="106142"/>
                  <a:pt x="97175" y="174934"/>
                </a:cubicBezTo>
                <a:cubicBezTo>
                  <a:pt x="107229" y="243726"/>
                  <a:pt x="63308" y="399565"/>
                  <a:pt x="60662" y="413059"/>
                </a:cubicBezTo>
                <a:cubicBezTo>
                  <a:pt x="58016" y="426553"/>
                  <a:pt x="79712" y="277327"/>
                  <a:pt x="81300" y="255896"/>
                </a:cubicBezTo>
                <a:cubicBezTo>
                  <a:pt x="82888" y="234465"/>
                  <a:pt x="72833" y="304579"/>
                  <a:pt x="70187" y="284471"/>
                </a:cubicBezTo>
                <a:cubicBezTo>
                  <a:pt x="67541" y="264363"/>
                  <a:pt x="77331" y="175727"/>
                  <a:pt x="65425" y="135246"/>
                </a:cubicBezTo>
                <a:cubicBezTo>
                  <a:pt x="53519" y="94765"/>
                  <a:pt x="-4955" y="-6306"/>
                  <a:pt x="337" y="309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5" name="フリーフォーム: 図形 2024">
            <a:extLst>
              <a:ext uri="{FF2B5EF4-FFF2-40B4-BE49-F238E27FC236}">
                <a16:creationId xmlns:a16="http://schemas.microsoft.com/office/drawing/2014/main" id="{2FF1C223-560E-49AD-B2D8-F7F014D6CED7}"/>
              </a:ext>
            </a:extLst>
          </p:cNvPr>
          <p:cNvSpPr/>
          <p:nvPr/>
        </p:nvSpPr>
        <p:spPr>
          <a:xfrm>
            <a:off x="5793865" y="980197"/>
            <a:ext cx="230139" cy="182085"/>
          </a:xfrm>
          <a:custGeom>
            <a:avLst/>
            <a:gdLst>
              <a:gd name="connsiteX0" fmla="*/ 111635 w 230139"/>
              <a:gd name="connsiteY0" fmla="*/ 181853 h 182085"/>
              <a:gd name="connsiteX1" fmla="*/ 510 w 230139"/>
              <a:gd name="connsiteY1" fmla="*/ 13578 h 182085"/>
              <a:gd name="connsiteX2" fmla="*/ 165610 w 230139"/>
              <a:gd name="connsiteY2" fmla="*/ 10403 h 182085"/>
              <a:gd name="connsiteX3" fmla="*/ 225935 w 230139"/>
              <a:gd name="connsiteY3" fmla="*/ 7228 h 182085"/>
              <a:gd name="connsiteX4" fmla="*/ 60835 w 230139"/>
              <a:gd name="connsiteY4" fmla="*/ 31041 h 182085"/>
              <a:gd name="connsiteX5" fmla="*/ 44960 w 230139"/>
              <a:gd name="connsiteY5" fmla="*/ 50091 h 182085"/>
              <a:gd name="connsiteX6" fmla="*/ 111635 w 230139"/>
              <a:gd name="connsiteY6" fmla="*/ 181853 h 18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139" h="182085">
                <a:moveTo>
                  <a:pt x="111635" y="181853"/>
                </a:moveTo>
                <a:cubicBezTo>
                  <a:pt x="104227" y="175768"/>
                  <a:pt x="-8486" y="42153"/>
                  <a:pt x="510" y="13578"/>
                </a:cubicBezTo>
                <a:cubicBezTo>
                  <a:pt x="9506" y="-14997"/>
                  <a:pt x="165610" y="10403"/>
                  <a:pt x="165610" y="10403"/>
                </a:cubicBezTo>
                <a:cubicBezTo>
                  <a:pt x="203181" y="9345"/>
                  <a:pt x="243398" y="3788"/>
                  <a:pt x="225935" y="7228"/>
                </a:cubicBezTo>
                <a:cubicBezTo>
                  <a:pt x="208473" y="10668"/>
                  <a:pt x="90997" y="23897"/>
                  <a:pt x="60835" y="31041"/>
                </a:cubicBezTo>
                <a:cubicBezTo>
                  <a:pt x="30673" y="38185"/>
                  <a:pt x="34906" y="27601"/>
                  <a:pt x="44960" y="50091"/>
                </a:cubicBezTo>
                <a:cubicBezTo>
                  <a:pt x="55014" y="72580"/>
                  <a:pt x="119043" y="187938"/>
                  <a:pt x="111635" y="181853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6" name="フリーフォーム: 図形 2025">
            <a:extLst>
              <a:ext uri="{FF2B5EF4-FFF2-40B4-BE49-F238E27FC236}">
                <a16:creationId xmlns:a16="http://schemas.microsoft.com/office/drawing/2014/main" id="{456314CE-AE30-48E3-A8FF-5C40047E940D}"/>
              </a:ext>
            </a:extLst>
          </p:cNvPr>
          <p:cNvSpPr/>
          <p:nvPr/>
        </p:nvSpPr>
        <p:spPr>
          <a:xfrm>
            <a:off x="5923912" y="988810"/>
            <a:ext cx="82739" cy="450500"/>
          </a:xfrm>
          <a:custGeom>
            <a:avLst/>
            <a:gdLst>
              <a:gd name="connsiteX0" fmla="*/ 10163 w 82739"/>
              <a:gd name="connsiteY0" fmla="*/ 203 h 450500"/>
              <a:gd name="connsiteX1" fmla="*/ 54613 w 82739"/>
              <a:gd name="connsiteY1" fmla="*/ 104978 h 450500"/>
              <a:gd name="connsiteX2" fmla="*/ 21276 w 82739"/>
              <a:gd name="connsiteY2" fmla="*/ 189115 h 450500"/>
              <a:gd name="connsiteX3" fmla="*/ 81601 w 82739"/>
              <a:gd name="connsiteY3" fmla="*/ 443115 h 450500"/>
              <a:gd name="connsiteX4" fmla="*/ 56201 w 82739"/>
              <a:gd name="connsiteY4" fmla="*/ 362153 h 450500"/>
              <a:gd name="connsiteX5" fmla="*/ 638 w 82739"/>
              <a:gd name="connsiteY5" fmla="*/ 154190 h 450500"/>
              <a:gd name="connsiteX6" fmla="*/ 24451 w 82739"/>
              <a:gd name="connsiteY6" fmla="*/ 79578 h 450500"/>
              <a:gd name="connsiteX7" fmla="*/ 10163 w 82739"/>
              <a:gd name="connsiteY7" fmla="*/ 203 h 45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739" h="450500">
                <a:moveTo>
                  <a:pt x="10163" y="203"/>
                </a:moveTo>
                <a:cubicBezTo>
                  <a:pt x="15190" y="4436"/>
                  <a:pt x="52761" y="73493"/>
                  <a:pt x="54613" y="104978"/>
                </a:cubicBezTo>
                <a:cubicBezTo>
                  <a:pt x="56465" y="136463"/>
                  <a:pt x="16778" y="132759"/>
                  <a:pt x="21276" y="189115"/>
                </a:cubicBezTo>
                <a:cubicBezTo>
                  <a:pt x="25774" y="245471"/>
                  <a:pt x="75780" y="414275"/>
                  <a:pt x="81601" y="443115"/>
                </a:cubicBezTo>
                <a:cubicBezTo>
                  <a:pt x="87422" y="471955"/>
                  <a:pt x="69695" y="410307"/>
                  <a:pt x="56201" y="362153"/>
                </a:cubicBezTo>
                <a:cubicBezTo>
                  <a:pt x="42707" y="313999"/>
                  <a:pt x="5930" y="201286"/>
                  <a:pt x="638" y="154190"/>
                </a:cubicBezTo>
                <a:cubicBezTo>
                  <a:pt x="-4654" y="107094"/>
                  <a:pt x="24715" y="100215"/>
                  <a:pt x="24451" y="79578"/>
                </a:cubicBezTo>
                <a:cubicBezTo>
                  <a:pt x="24187" y="58941"/>
                  <a:pt x="5136" y="-4030"/>
                  <a:pt x="10163" y="203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7" name="フリーフォーム: 図形 2026">
            <a:extLst>
              <a:ext uri="{FF2B5EF4-FFF2-40B4-BE49-F238E27FC236}">
                <a16:creationId xmlns:a16="http://schemas.microsoft.com/office/drawing/2014/main" id="{77D94A55-FD32-4320-8868-762F1524BCA1}"/>
              </a:ext>
            </a:extLst>
          </p:cNvPr>
          <p:cNvSpPr/>
          <p:nvPr/>
        </p:nvSpPr>
        <p:spPr>
          <a:xfrm>
            <a:off x="5878112" y="1310556"/>
            <a:ext cx="75240" cy="518956"/>
          </a:xfrm>
          <a:custGeom>
            <a:avLst/>
            <a:gdLst>
              <a:gd name="connsiteX0" fmla="*/ 43263 w 75240"/>
              <a:gd name="connsiteY0" fmla="*/ 719 h 518956"/>
              <a:gd name="connsiteX1" fmla="*/ 35326 w 75240"/>
              <a:gd name="connsiteY1" fmla="*/ 80094 h 518956"/>
              <a:gd name="connsiteX2" fmla="*/ 75013 w 75240"/>
              <a:gd name="connsiteY2" fmla="*/ 276944 h 518956"/>
              <a:gd name="connsiteX3" fmla="*/ 41676 w 75240"/>
              <a:gd name="connsiteY3" fmla="*/ 456332 h 518956"/>
              <a:gd name="connsiteX4" fmla="*/ 75013 w 75240"/>
              <a:gd name="connsiteY4" fmla="*/ 513482 h 518956"/>
              <a:gd name="connsiteX5" fmla="*/ 21038 w 75240"/>
              <a:gd name="connsiteY5" fmla="*/ 337269 h 518956"/>
              <a:gd name="connsiteX6" fmla="*/ 401 w 75240"/>
              <a:gd name="connsiteY6" fmla="*/ 119782 h 518956"/>
              <a:gd name="connsiteX7" fmla="*/ 43263 w 75240"/>
              <a:gd name="connsiteY7" fmla="*/ 719 h 51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40" h="518956">
                <a:moveTo>
                  <a:pt x="43263" y="719"/>
                </a:moveTo>
                <a:cubicBezTo>
                  <a:pt x="49084" y="-5896"/>
                  <a:pt x="30034" y="34057"/>
                  <a:pt x="35326" y="80094"/>
                </a:cubicBezTo>
                <a:cubicBezTo>
                  <a:pt x="40618" y="126132"/>
                  <a:pt x="73955" y="214238"/>
                  <a:pt x="75013" y="276944"/>
                </a:cubicBezTo>
                <a:cubicBezTo>
                  <a:pt x="76071" y="339650"/>
                  <a:pt x="41676" y="416909"/>
                  <a:pt x="41676" y="456332"/>
                </a:cubicBezTo>
                <a:cubicBezTo>
                  <a:pt x="41676" y="495755"/>
                  <a:pt x="78453" y="533326"/>
                  <a:pt x="75013" y="513482"/>
                </a:cubicBezTo>
                <a:cubicBezTo>
                  <a:pt x="71573" y="493638"/>
                  <a:pt x="33473" y="402886"/>
                  <a:pt x="21038" y="337269"/>
                </a:cubicBezTo>
                <a:cubicBezTo>
                  <a:pt x="8603" y="271652"/>
                  <a:pt x="-2245" y="170053"/>
                  <a:pt x="401" y="119782"/>
                </a:cubicBezTo>
                <a:cubicBezTo>
                  <a:pt x="3047" y="69511"/>
                  <a:pt x="37442" y="7334"/>
                  <a:pt x="43263" y="719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8" name="フリーフォーム: 図形 2027">
            <a:extLst>
              <a:ext uri="{FF2B5EF4-FFF2-40B4-BE49-F238E27FC236}">
                <a16:creationId xmlns:a16="http://schemas.microsoft.com/office/drawing/2014/main" id="{CBB745D5-998B-46BD-B555-2803873B59EC}"/>
              </a:ext>
            </a:extLst>
          </p:cNvPr>
          <p:cNvSpPr/>
          <p:nvPr/>
        </p:nvSpPr>
        <p:spPr>
          <a:xfrm>
            <a:off x="5961998" y="1327304"/>
            <a:ext cx="65917" cy="501847"/>
          </a:xfrm>
          <a:custGeom>
            <a:avLst/>
            <a:gdLst>
              <a:gd name="connsiteX0" fmla="*/ 33990 w 65917"/>
              <a:gd name="connsiteY0" fmla="*/ 1434 h 501847"/>
              <a:gd name="connsiteX1" fmla="*/ 62565 w 65917"/>
              <a:gd name="connsiteY1" fmla="*/ 150659 h 501847"/>
              <a:gd name="connsiteX2" fmla="*/ 64152 w 65917"/>
              <a:gd name="connsiteY2" fmla="*/ 279246 h 501847"/>
              <a:gd name="connsiteX3" fmla="*/ 62565 w 65917"/>
              <a:gd name="connsiteY3" fmla="*/ 496734 h 501847"/>
              <a:gd name="connsiteX4" fmla="*/ 62565 w 65917"/>
              <a:gd name="connsiteY4" fmla="*/ 409421 h 501847"/>
              <a:gd name="connsiteX5" fmla="*/ 16527 w 65917"/>
              <a:gd name="connsiteY5" fmla="*/ 147484 h 501847"/>
              <a:gd name="connsiteX6" fmla="*/ 43515 w 65917"/>
              <a:gd name="connsiteY6" fmla="*/ 334809 h 501847"/>
              <a:gd name="connsiteX7" fmla="*/ 652 w 65917"/>
              <a:gd name="connsiteY7" fmla="*/ 90334 h 501847"/>
              <a:gd name="connsiteX8" fmla="*/ 33990 w 65917"/>
              <a:gd name="connsiteY8" fmla="*/ 1434 h 50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17" h="501847">
                <a:moveTo>
                  <a:pt x="33990" y="1434"/>
                </a:moveTo>
                <a:cubicBezTo>
                  <a:pt x="44309" y="11488"/>
                  <a:pt x="57538" y="104357"/>
                  <a:pt x="62565" y="150659"/>
                </a:cubicBezTo>
                <a:cubicBezTo>
                  <a:pt x="67592" y="196961"/>
                  <a:pt x="64152" y="221567"/>
                  <a:pt x="64152" y="279246"/>
                </a:cubicBezTo>
                <a:cubicBezTo>
                  <a:pt x="64152" y="336925"/>
                  <a:pt x="62829" y="475038"/>
                  <a:pt x="62565" y="496734"/>
                </a:cubicBezTo>
                <a:cubicBezTo>
                  <a:pt x="62301" y="518430"/>
                  <a:pt x="70238" y="467629"/>
                  <a:pt x="62565" y="409421"/>
                </a:cubicBezTo>
                <a:cubicBezTo>
                  <a:pt x="54892" y="351213"/>
                  <a:pt x="19702" y="159919"/>
                  <a:pt x="16527" y="147484"/>
                </a:cubicBezTo>
                <a:cubicBezTo>
                  <a:pt x="13352" y="135049"/>
                  <a:pt x="46161" y="344334"/>
                  <a:pt x="43515" y="334809"/>
                </a:cubicBezTo>
                <a:cubicBezTo>
                  <a:pt x="40869" y="325284"/>
                  <a:pt x="5944" y="145103"/>
                  <a:pt x="652" y="90334"/>
                </a:cubicBezTo>
                <a:cubicBezTo>
                  <a:pt x="-4640" y="35565"/>
                  <a:pt x="23671" y="-8620"/>
                  <a:pt x="33990" y="1434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9" name="フリーフォーム: 図形 2028">
            <a:extLst>
              <a:ext uri="{FF2B5EF4-FFF2-40B4-BE49-F238E27FC236}">
                <a16:creationId xmlns:a16="http://schemas.microsoft.com/office/drawing/2014/main" id="{56EABE60-32C0-47CA-9582-5D930F8702C2}"/>
              </a:ext>
            </a:extLst>
          </p:cNvPr>
          <p:cNvSpPr/>
          <p:nvPr/>
        </p:nvSpPr>
        <p:spPr>
          <a:xfrm>
            <a:off x="5837920" y="995975"/>
            <a:ext cx="120497" cy="217566"/>
          </a:xfrm>
          <a:custGeom>
            <a:avLst/>
            <a:gdLst>
              <a:gd name="connsiteX0" fmla="*/ 905 w 120497"/>
              <a:gd name="connsiteY0" fmla="*/ 7325 h 217566"/>
              <a:gd name="connsiteX1" fmla="*/ 113618 w 120497"/>
              <a:gd name="connsiteY1" fmla="*/ 15263 h 217566"/>
              <a:gd name="connsiteX2" fmla="*/ 108855 w 120497"/>
              <a:gd name="connsiteY2" fmla="*/ 96225 h 217566"/>
              <a:gd name="connsiteX3" fmla="*/ 115205 w 120497"/>
              <a:gd name="connsiteY3" fmla="*/ 215288 h 217566"/>
              <a:gd name="connsiteX4" fmla="*/ 92980 w 120497"/>
              <a:gd name="connsiteY4" fmla="*/ 167663 h 217566"/>
              <a:gd name="connsiteX5" fmla="*/ 29480 w 120497"/>
              <a:gd name="connsiteY5" fmla="*/ 83525 h 217566"/>
              <a:gd name="connsiteX6" fmla="*/ 58055 w 120497"/>
              <a:gd name="connsiteY6" fmla="*/ 96225 h 217566"/>
              <a:gd name="connsiteX7" fmla="*/ 905 w 120497"/>
              <a:gd name="connsiteY7" fmla="*/ 7325 h 21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497" h="217566">
                <a:moveTo>
                  <a:pt x="905" y="7325"/>
                </a:moveTo>
                <a:cubicBezTo>
                  <a:pt x="10166" y="-6169"/>
                  <a:pt x="95626" y="446"/>
                  <a:pt x="113618" y="15263"/>
                </a:cubicBezTo>
                <a:cubicBezTo>
                  <a:pt x="131610" y="30080"/>
                  <a:pt x="108591" y="62888"/>
                  <a:pt x="108855" y="96225"/>
                </a:cubicBezTo>
                <a:cubicBezTo>
                  <a:pt x="109119" y="129562"/>
                  <a:pt x="117851" y="203382"/>
                  <a:pt x="115205" y="215288"/>
                </a:cubicBezTo>
                <a:cubicBezTo>
                  <a:pt x="112559" y="227194"/>
                  <a:pt x="107267" y="189623"/>
                  <a:pt x="92980" y="167663"/>
                </a:cubicBezTo>
                <a:cubicBezTo>
                  <a:pt x="78693" y="145703"/>
                  <a:pt x="35301" y="95431"/>
                  <a:pt x="29480" y="83525"/>
                </a:cubicBezTo>
                <a:cubicBezTo>
                  <a:pt x="23659" y="71619"/>
                  <a:pt x="59643" y="107602"/>
                  <a:pt x="58055" y="96225"/>
                </a:cubicBezTo>
                <a:cubicBezTo>
                  <a:pt x="56468" y="84848"/>
                  <a:pt x="-8356" y="20819"/>
                  <a:pt x="905" y="7325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0" name="フリーフォーム: 図形 2029">
            <a:extLst>
              <a:ext uri="{FF2B5EF4-FFF2-40B4-BE49-F238E27FC236}">
                <a16:creationId xmlns:a16="http://schemas.microsoft.com/office/drawing/2014/main" id="{51DEA316-918B-4E48-AF5B-E738D6F83AA3}"/>
              </a:ext>
            </a:extLst>
          </p:cNvPr>
          <p:cNvSpPr/>
          <p:nvPr/>
        </p:nvSpPr>
        <p:spPr>
          <a:xfrm>
            <a:off x="5904585" y="1141319"/>
            <a:ext cx="79110" cy="431902"/>
          </a:xfrm>
          <a:custGeom>
            <a:avLst/>
            <a:gdLst>
              <a:gd name="connsiteX0" fmla="*/ 31078 w 79110"/>
              <a:gd name="connsiteY0" fmla="*/ 94 h 431902"/>
              <a:gd name="connsiteX1" fmla="*/ 5678 w 79110"/>
              <a:gd name="connsiteY1" fmla="*/ 198531 h 431902"/>
              <a:gd name="connsiteX2" fmla="*/ 5678 w 79110"/>
              <a:gd name="connsiteY2" fmla="*/ 236631 h 431902"/>
              <a:gd name="connsiteX3" fmla="*/ 67590 w 79110"/>
              <a:gd name="connsiteY3" fmla="*/ 431894 h 431902"/>
              <a:gd name="connsiteX4" fmla="*/ 39015 w 79110"/>
              <a:gd name="connsiteY4" fmla="*/ 228694 h 431902"/>
              <a:gd name="connsiteX5" fmla="*/ 75528 w 79110"/>
              <a:gd name="connsiteY5" fmla="*/ 373156 h 431902"/>
              <a:gd name="connsiteX6" fmla="*/ 72353 w 79110"/>
              <a:gd name="connsiteY6" fmla="*/ 174719 h 431902"/>
              <a:gd name="connsiteX7" fmla="*/ 31078 w 79110"/>
              <a:gd name="connsiteY7" fmla="*/ 94 h 43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110" h="431902">
                <a:moveTo>
                  <a:pt x="31078" y="94"/>
                </a:moveTo>
                <a:cubicBezTo>
                  <a:pt x="19966" y="4063"/>
                  <a:pt x="9911" y="159108"/>
                  <a:pt x="5678" y="198531"/>
                </a:cubicBezTo>
                <a:cubicBezTo>
                  <a:pt x="1445" y="237954"/>
                  <a:pt x="-4641" y="197737"/>
                  <a:pt x="5678" y="236631"/>
                </a:cubicBezTo>
                <a:cubicBezTo>
                  <a:pt x="15997" y="275525"/>
                  <a:pt x="62034" y="433217"/>
                  <a:pt x="67590" y="431894"/>
                </a:cubicBezTo>
                <a:cubicBezTo>
                  <a:pt x="73146" y="430571"/>
                  <a:pt x="37692" y="238484"/>
                  <a:pt x="39015" y="228694"/>
                </a:cubicBezTo>
                <a:cubicBezTo>
                  <a:pt x="40338" y="218904"/>
                  <a:pt x="69972" y="382152"/>
                  <a:pt x="75528" y="373156"/>
                </a:cubicBezTo>
                <a:cubicBezTo>
                  <a:pt x="81084" y="364160"/>
                  <a:pt x="80290" y="231075"/>
                  <a:pt x="72353" y="174719"/>
                </a:cubicBezTo>
                <a:cubicBezTo>
                  <a:pt x="64416" y="118363"/>
                  <a:pt x="42190" y="-3875"/>
                  <a:pt x="31078" y="94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1" name="フリーフォーム: 図形 2030">
            <a:extLst>
              <a:ext uri="{FF2B5EF4-FFF2-40B4-BE49-F238E27FC236}">
                <a16:creationId xmlns:a16="http://schemas.microsoft.com/office/drawing/2014/main" id="{2F5B7F91-5023-4E77-8B60-AE78E5F639DA}"/>
              </a:ext>
            </a:extLst>
          </p:cNvPr>
          <p:cNvSpPr/>
          <p:nvPr/>
        </p:nvSpPr>
        <p:spPr>
          <a:xfrm>
            <a:off x="5968688" y="1478931"/>
            <a:ext cx="65325" cy="337169"/>
          </a:xfrm>
          <a:custGeom>
            <a:avLst/>
            <a:gdLst>
              <a:gd name="connsiteX0" fmla="*/ 59050 w 65325"/>
              <a:gd name="connsiteY0" fmla="*/ 103807 h 337169"/>
              <a:gd name="connsiteX1" fmla="*/ 62225 w 65325"/>
              <a:gd name="connsiteY1" fmla="*/ 235569 h 337169"/>
              <a:gd name="connsiteX2" fmla="*/ 46350 w 65325"/>
              <a:gd name="connsiteY2" fmla="*/ 337169 h 337169"/>
              <a:gd name="connsiteX3" fmla="*/ 30475 w 65325"/>
              <a:gd name="connsiteY3" fmla="*/ 233982 h 337169"/>
              <a:gd name="connsiteX4" fmla="*/ 312 w 65325"/>
              <a:gd name="connsiteY4" fmla="*/ 2207 h 337169"/>
              <a:gd name="connsiteX5" fmla="*/ 59050 w 65325"/>
              <a:gd name="connsiteY5" fmla="*/ 103807 h 33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25" h="337169">
                <a:moveTo>
                  <a:pt x="59050" y="103807"/>
                </a:moveTo>
                <a:cubicBezTo>
                  <a:pt x="69369" y="142701"/>
                  <a:pt x="64342" y="196675"/>
                  <a:pt x="62225" y="235569"/>
                </a:cubicBezTo>
                <a:cubicBezTo>
                  <a:pt x="60108" y="274463"/>
                  <a:pt x="51642" y="337433"/>
                  <a:pt x="46350" y="337169"/>
                </a:cubicBezTo>
                <a:cubicBezTo>
                  <a:pt x="41058" y="336905"/>
                  <a:pt x="38148" y="289809"/>
                  <a:pt x="30475" y="233982"/>
                </a:cubicBezTo>
                <a:cubicBezTo>
                  <a:pt x="22802" y="178155"/>
                  <a:pt x="-3127" y="18611"/>
                  <a:pt x="312" y="2207"/>
                </a:cubicBezTo>
                <a:cubicBezTo>
                  <a:pt x="3751" y="-14197"/>
                  <a:pt x="48731" y="64913"/>
                  <a:pt x="59050" y="103807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2" name="フリーフォーム: 図形 2031">
            <a:extLst>
              <a:ext uri="{FF2B5EF4-FFF2-40B4-BE49-F238E27FC236}">
                <a16:creationId xmlns:a16="http://schemas.microsoft.com/office/drawing/2014/main" id="{E841DA3D-A604-4F41-946A-3A623CD4910D}"/>
              </a:ext>
            </a:extLst>
          </p:cNvPr>
          <p:cNvSpPr/>
          <p:nvPr/>
        </p:nvSpPr>
        <p:spPr>
          <a:xfrm>
            <a:off x="5922946" y="1366808"/>
            <a:ext cx="82577" cy="479978"/>
          </a:xfrm>
          <a:custGeom>
            <a:avLst/>
            <a:gdLst>
              <a:gd name="connsiteX0" fmla="*/ 15892 w 82577"/>
              <a:gd name="connsiteY0" fmla="*/ 6380 h 479978"/>
              <a:gd name="connsiteX1" fmla="*/ 74629 w 82577"/>
              <a:gd name="connsiteY1" fmla="*/ 308005 h 479978"/>
              <a:gd name="connsiteX2" fmla="*/ 74629 w 82577"/>
              <a:gd name="connsiteY2" fmla="*/ 450880 h 479978"/>
              <a:gd name="connsiteX3" fmla="*/ 6367 w 82577"/>
              <a:gd name="connsiteY3" fmla="*/ 477867 h 479978"/>
              <a:gd name="connsiteX4" fmla="*/ 6367 w 82577"/>
              <a:gd name="connsiteY4" fmla="*/ 417542 h 479978"/>
              <a:gd name="connsiteX5" fmla="*/ 36529 w 82577"/>
              <a:gd name="connsiteY5" fmla="*/ 247680 h 479978"/>
              <a:gd name="connsiteX6" fmla="*/ 14304 w 82577"/>
              <a:gd name="connsiteY6" fmla="*/ 111155 h 479978"/>
              <a:gd name="connsiteX7" fmla="*/ 15892 w 82577"/>
              <a:gd name="connsiteY7" fmla="*/ 6380 h 479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77" h="479978">
                <a:moveTo>
                  <a:pt x="15892" y="6380"/>
                </a:moveTo>
                <a:cubicBezTo>
                  <a:pt x="25946" y="39188"/>
                  <a:pt x="64840" y="233922"/>
                  <a:pt x="74629" y="308005"/>
                </a:cubicBezTo>
                <a:cubicBezTo>
                  <a:pt x="84418" y="382088"/>
                  <a:pt x="86006" y="422570"/>
                  <a:pt x="74629" y="450880"/>
                </a:cubicBezTo>
                <a:cubicBezTo>
                  <a:pt x="63252" y="479190"/>
                  <a:pt x="17744" y="483423"/>
                  <a:pt x="6367" y="477867"/>
                </a:cubicBezTo>
                <a:cubicBezTo>
                  <a:pt x="-5010" y="472311"/>
                  <a:pt x="1340" y="455906"/>
                  <a:pt x="6367" y="417542"/>
                </a:cubicBezTo>
                <a:cubicBezTo>
                  <a:pt x="11394" y="379178"/>
                  <a:pt x="35206" y="298745"/>
                  <a:pt x="36529" y="247680"/>
                </a:cubicBezTo>
                <a:cubicBezTo>
                  <a:pt x="37852" y="196616"/>
                  <a:pt x="18537" y="146080"/>
                  <a:pt x="14304" y="111155"/>
                </a:cubicBezTo>
                <a:cubicBezTo>
                  <a:pt x="10071" y="76230"/>
                  <a:pt x="5838" y="-26428"/>
                  <a:pt x="15892" y="6380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3" name="フリーフォーム: 図形 2032">
            <a:extLst>
              <a:ext uri="{FF2B5EF4-FFF2-40B4-BE49-F238E27FC236}">
                <a16:creationId xmlns:a16="http://schemas.microsoft.com/office/drawing/2014/main" id="{FA4B2149-6503-4AE8-860B-0D043EB18ED3}"/>
              </a:ext>
            </a:extLst>
          </p:cNvPr>
          <p:cNvSpPr/>
          <p:nvPr/>
        </p:nvSpPr>
        <p:spPr>
          <a:xfrm>
            <a:off x="6670648" y="1259230"/>
            <a:ext cx="145834" cy="615821"/>
          </a:xfrm>
          <a:custGeom>
            <a:avLst/>
            <a:gdLst>
              <a:gd name="connsiteX0" fmla="*/ 69877 w 145834"/>
              <a:gd name="connsiteY0" fmla="*/ 1245 h 615821"/>
              <a:gd name="connsiteX1" fmla="*/ 142902 w 145834"/>
              <a:gd name="connsiteY1" fmla="*/ 247308 h 615821"/>
              <a:gd name="connsiteX2" fmla="*/ 122265 w 145834"/>
              <a:gd name="connsiteY2" fmla="*/ 329858 h 615821"/>
              <a:gd name="connsiteX3" fmla="*/ 38127 w 145834"/>
              <a:gd name="connsiteY3" fmla="*/ 494958 h 615821"/>
              <a:gd name="connsiteX4" fmla="*/ 3202 w 145834"/>
              <a:gd name="connsiteY4" fmla="*/ 615608 h 615821"/>
              <a:gd name="connsiteX5" fmla="*/ 12727 w 145834"/>
              <a:gd name="connsiteY5" fmla="*/ 515595 h 615821"/>
              <a:gd name="connsiteX6" fmla="*/ 101627 w 145834"/>
              <a:gd name="connsiteY6" fmla="*/ 225083 h 615821"/>
              <a:gd name="connsiteX7" fmla="*/ 92102 w 145834"/>
              <a:gd name="connsiteY7" fmla="*/ 153645 h 615821"/>
              <a:gd name="connsiteX8" fmla="*/ 69877 w 145834"/>
              <a:gd name="connsiteY8" fmla="*/ 1245 h 61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834" h="615821">
                <a:moveTo>
                  <a:pt x="69877" y="1245"/>
                </a:moveTo>
                <a:cubicBezTo>
                  <a:pt x="78344" y="16856"/>
                  <a:pt x="134171" y="192539"/>
                  <a:pt x="142902" y="247308"/>
                </a:cubicBezTo>
                <a:cubicBezTo>
                  <a:pt x="151633" y="302077"/>
                  <a:pt x="139728" y="288583"/>
                  <a:pt x="122265" y="329858"/>
                </a:cubicBezTo>
                <a:cubicBezTo>
                  <a:pt x="104803" y="371133"/>
                  <a:pt x="57971" y="447333"/>
                  <a:pt x="38127" y="494958"/>
                </a:cubicBezTo>
                <a:cubicBezTo>
                  <a:pt x="18283" y="542583"/>
                  <a:pt x="7435" y="612169"/>
                  <a:pt x="3202" y="615608"/>
                </a:cubicBezTo>
                <a:cubicBezTo>
                  <a:pt x="-1031" y="619047"/>
                  <a:pt x="-3677" y="580682"/>
                  <a:pt x="12727" y="515595"/>
                </a:cubicBezTo>
                <a:cubicBezTo>
                  <a:pt x="29131" y="450508"/>
                  <a:pt x="88398" y="285408"/>
                  <a:pt x="101627" y="225083"/>
                </a:cubicBezTo>
                <a:cubicBezTo>
                  <a:pt x="114856" y="164758"/>
                  <a:pt x="95541" y="185924"/>
                  <a:pt x="92102" y="153645"/>
                </a:cubicBezTo>
                <a:cubicBezTo>
                  <a:pt x="88663" y="121366"/>
                  <a:pt x="61410" y="-14366"/>
                  <a:pt x="69877" y="1245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4" name="フリーフォーム: 図形 2033">
            <a:extLst>
              <a:ext uri="{FF2B5EF4-FFF2-40B4-BE49-F238E27FC236}">
                <a16:creationId xmlns:a16="http://schemas.microsoft.com/office/drawing/2014/main" id="{3A4A686A-9116-4504-9E79-196785E0D2C1}"/>
              </a:ext>
            </a:extLst>
          </p:cNvPr>
          <p:cNvSpPr/>
          <p:nvPr/>
        </p:nvSpPr>
        <p:spPr>
          <a:xfrm>
            <a:off x="6744941" y="1304853"/>
            <a:ext cx="145166" cy="465437"/>
          </a:xfrm>
          <a:custGeom>
            <a:avLst/>
            <a:gdLst>
              <a:gd name="connsiteX0" fmla="*/ 347 w 145166"/>
              <a:gd name="connsiteY0" fmla="*/ 72 h 465437"/>
              <a:gd name="connsiteX1" fmla="*/ 136872 w 145166"/>
              <a:gd name="connsiteY1" fmla="*/ 95322 h 465437"/>
              <a:gd name="connsiteX2" fmla="*/ 127347 w 145166"/>
              <a:gd name="connsiteY2" fmla="*/ 161997 h 465437"/>
              <a:gd name="connsiteX3" fmla="*/ 105122 w 145166"/>
              <a:gd name="connsiteY3" fmla="*/ 220735 h 465437"/>
              <a:gd name="connsiteX4" fmla="*/ 46384 w 145166"/>
              <a:gd name="connsiteY4" fmla="*/ 465210 h 465437"/>
              <a:gd name="connsiteX5" fmla="*/ 55909 w 145166"/>
              <a:gd name="connsiteY5" fmla="*/ 262010 h 465437"/>
              <a:gd name="connsiteX6" fmla="*/ 95597 w 145166"/>
              <a:gd name="connsiteY6" fmla="*/ 111197 h 465437"/>
              <a:gd name="connsiteX7" fmla="*/ 347 w 145166"/>
              <a:gd name="connsiteY7" fmla="*/ 72 h 46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66" h="465437">
                <a:moveTo>
                  <a:pt x="347" y="72"/>
                </a:moveTo>
                <a:cubicBezTo>
                  <a:pt x="7226" y="-2574"/>
                  <a:pt x="115705" y="68335"/>
                  <a:pt x="136872" y="95322"/>
                </a:cubicBezTo>
                <a:cubicBezTo>
                  <a:pt x="158039" y="122310"/>
                  <a:pt x="132639" y="141095"/>
                  <a:pt x="127347" y="161997"/>
                </a:cubicBezTo>
                <a:cubicBezTo>
                  <a:pt x="122055" y="182899"/>
                  <a:pt x="118616" y="170200"/>
                  <a:pt x="105122" y="220735"/>
                </a:cubicBezTo>
                <a:cubicBezTo>
                  <a:pt x="91628" y="271270"/>
                  <a:pt x="54586" y="458331"/>
                  <a:pt x="46384" y="465210"/>
                </a:cubicBezTo>
                <a:cubicBezTo>
                  <a:pt x="38182" y="472089"/>
                  <a:pt x="47707" y="321012"/>
                  <a:pt x="55909" y="262010"/>
                </a:cubicBezTo>
                <a:cubicBezTo>
                  <a:pt x="64111" y="203008"/>
                  <a:pt x="100359" y="150620"/>
                  <a:pt x="95597" y="111197"/>
                </a:cubicBezTo>
                <a:cubicBezTo>
                  <a:pt x="90835" y="71774"/>
                  <a:pt x="-6532" y="2718"/>
                  <a:pt x="347" y="72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5" name="フリーフォーム: 図形 2034">
            <a:extLst>
              <a:ext uri="{FF2B5EF4-FFF2-40B4-BE49-F238E27FC236}">
                <a16:creationId xmlns:a16="http://schemas.microsoft.com/office/drawing/2014/main" id="{EBA8658C-6DFC-44E5-91ED-03457BE9CDEE}"/>
              </a:ext>
            </a:extLst>
          </p:cNvPr>
          <p:cNvSpPr/>
          <p:nvPr/>
        </p:nvSpPr>
        <p:spPr>
          <a:xfrm>
            <a:off x="6661149" y="1559390"/>
            <a:ext cx="133375" cy="441284"/>
          </a:xfrm>
          <a:custGeom>
            <a:avLst/>
            <a:gdLst>
              <a:gd name="connsiteX0" fmla="*/ 133351 w 133375"/>
              <a:gd name="connsiteY0" fmla="*/ 2710 h 441284"/>
              <a:gd name="connsiteX1" fmla="*/ 115889 w 133375"/>
              <a:gd name="connsiteY1" fmla="*/ 217023 h 441284"/>
              <a:gd name="connsiteX2" fmla="*/ 73026 w 133375"/>
              <a:gd name="connsiteY2" fmla="*/ 426573 h 441284"/>
              <a:gd name="connsiteX3" fmla="*/ 71439 w 133375"/>
              <a:gd name="connsiteY3" fmla="*/ 418635 h 441284"/>
              <a:gd name="connsiteX4" fmla="*/ 58739 w 133375"/>
              <a:gd name="connsiteY4" fmla="*/ 377360 h 441284"/>
              <a:gd name="connsiteX5" fmla="*/ 1 w 133375"/>
              <a:gd name="connsiteY5" fmla="*/ 313860 h 441284"/>
              <a:gd name="connsiteX6" fmla="*/ 57151 w 133375"/>
              <a:gd name="connsiteY6" fmla="*/ 239248 h 441284"/>
              <a:gd name="connsiteX7" fmla="*/ 93664 w 133375"/>
              <a:gd name="connsiteY7" fmla="*/ 134473 h 441284"/>
              <a:gd name="connsiteX8" fmla="*/ 103189 w 133375"/>
              <a:gd name="connsiteY8" fmla="*/ 170985 h 441284"/>
              <a:gd name="connsiteX9" fmla="*/ 112714 w 133375"/>
              <a:gd name="connsiteY9" fmla="*/ 99548 h 441284"/>
              <a:gd name="connsiteX10" fmla="*/ 133351 w 133375"/>
              <a:gd name="connsiteY10" fmla="*/ 2710 h 44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375" h="441284">
                <a:moveTo>
                  <a:pt x="133351" y="2710"/>
                </a:moveTo>
                <a:cubicBezTo>
                  <a:pt x="133880" y="22289"/>
                  <a:pt x="125943" y="146379"/>
                  <a:pt x="115889" y="217023"/>
                </a:cubicBezTo>
                <a:cubicBezTo>
                  <a:pt x="105835" y="287667"/>
                  <a:pt x="80434" y="392971"/>
                  <a:pt x="73026" y="426573"/>
                </a:cubicBezTo>
                <a:cubicBezTo>
                  <a:pt x="65618" y="460175"/>
                  <a:pt x="73820" y="426837"/>
                  <a:pt x="71439" y="418635"/>
                </a:cubicBezTo>
                <a:cubicBezTo>
                  <a:pt x="69058" y="410433"/>
                  <a:pt x="70645" y="394823"/>
                  <a:pt x="58739" y="377360"/>
                </a:cubicBezTo>
                <a:cubicBezTo>
                  <a:pt x="46833" y="359898"/>
                  <a:pt x="266" y="336879"/>
                  <a:pt x="1" y="313860"/>
                </a:cubicBezTo>
                <a:cubicBezTo>
                  <a:pt x="-264" y="290841"/>
                  <a:pt x="41540" y="269146"/>
                  <a:pt x="57151" y="239248"/>
                </a:cubicBezTo>
                <a:cubicBezTo>
                  <a:pt x="72761" y="209350"/>
                  <a:pt x="85991" y="145850"/>
                  <a:pt x="93664" y="134473"/>
                </a:cubicBezTo>
                <a:cubicBezTo>
                  <a:pt x="101337" y="123096"/>
                  <a:pt x="100014" y="176806"/>
                  <a:pt x="103189" y="170985"/>
                </a:cubicBezTo>
                <a:cubicBezTo>
                  <a:pt x="106364" y="165164"/>
                  <a:pt x="107422" y="123890"/>
                  <a:pt x="112714" y="99548"/>
                </a:cubicBezTo>
                <a:cubicBezTo>
                  <a:pt x="118006" y="75206"/>
                  <a:pt x="132822" y="-16869"/>
                  <a:pt x="133351" y="2710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6" name="フリーフォーム: 図形 2035">
            <a:extLst>
              <a:ext uri="{FF2B5EF4-FFF2-40B4-BE49-F238E27FC236}">
                <a16:creationId xmlns:a16="http://schemas.microsoft.com/office/drawing/2014/main" id="{8D9C735D-80F7-40A7-BBCB-B5245F8C7F8B}"/>
              </a:ext>
            </a:extLst>
          </p:cNvPr>
          <p:cNvSpPr/>
          <p:nvPr/>
        </p:nvSpPr>
        <p:spPr>
          <a:xfrm>
            <a:off x="6756185" y="1303740"/>
            <a:ext cx="117871" cy="275853"/>
          </a:xfrm>
          <a:custGeom>
            <a:avLst/>
            <a:gdLst>
              <a:gd name="connsiteX0" fmla="*/ 1803 w 117871"/>
              <a:gd name="connsiteY0" fmla="*/ 1185 h 275853"/>
              <a:gd name="connsiteX1" fmla="*/ 116103 w 117871"/>
              <a:gd name="connsiteY1" fmla="*/ 101198 h 275853"/>
              <a:gd name="connsiteX2" fmla="*/ 70065 w 117871"/>
              <a:gd name="connsiteY2" fmla="*/ 164698 h 275853"/>
              <a:gd name="connsiteX3" fmla="*/ 52603 w 117871"/>
              <a:gd name="connsiteY3" fmla="*/ 275823 h 275853"/>
              <a:gd name="connsiteX4" fmla="*/ 44665 w 117871"/>
              <a:gd name="connsiteY4" fmla="*/ 174223 h 275853"/>
              <a:gd name="connsiteX5" fmla="*/ 1803 w 117871"/>
              <a:gd name="connsiteY5" fmla="*/ 1185 h 27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871" h="275853">
                <a:moveTo>
                  <a:pt x="1803" y="1185"/>
                </a:moveTo>
                <a:cubicBezTo>
                  <a:pt x="13709" y="-10986"/>
                  <a:pt x="104726" y="73946"/>
                  <a:pt x="116103" y="101198"/>
                </a:cubicBezTo>
                <a:cubicBezTo>
                  <a:pt x="127480" y="128450"/>
                  <a:pt x="80648" y="135594"/>
                  <a:pt x="70065" y="164698"/>
                </a:cubicBezTo>
                <a:cubicBezTo>
                  <a:pt x="59482" y="193802"/>
                  <a:pt x="56836" y="274236"/>
                  <a:pt x="52603" y="275823"/>
                </a:cubicBezTo>
                <a:cubicBezTo>
                  <a:pt x="48370" y="277410"/>
                  <a:pt x="48634" y="216556"/>
                  <a:pt x="44665" y="174223"/>
                </a:cubicBezTo>
                <a:cubicBezTo>
                  <a:pt x="40696" y="131890"/>
                  <a:pt x="-10103" y="13356"/>
                  <a:pt x="1803" y="1185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7" name="フリーフォーム: 図形 2036">
            <a:extLst>
              <a:ext uri="{FF2B5EF4-FFF2-40B4-BE49-F238E27FC236}">
                <a16:creationId xmlns:a16="http://schemas.microsoft.com/office/drawing/2014/main" id="{A74A4463-6657-4B1F-98F3-190B825FEEC4}"/>
              </a:ext>
            </a:extLst>
          </p:cNvPr>
          <p:cNvSpPr/>
          <p:nvPr/>
        </p:nvSpPr>
        <p:spPr>
          <a:xfrm>
            <a:off x="7095066" y="1738352"/>
            <a:ext cx="134657" cy="478501"/>
          </a:xfrm>
          <a:custGeom>
            <a:avLst/>
            <a:gdLst>
              <a:gd name="connsiteX0" fmla="*/ 133351 w 134657"/>
              <a:gd name="connsiteY0" fmla="*/ 67165 h 478501"/>
              <a:gd name="connsiteX1" fmla="*/ 124884 w 134657"/>
              <a:gd name="connsiteY1" fmla="*/ 253431 h 478501"/>
              <a:gd name="connsiteX2" fmla="*/ 84667 w 134657"/>
              <a:gd name="connsiteY2" fmla="*/ 346565 h 478501"/>
              <a:gd name="connsiteX3" fmla="*/ 1 w 134657"/>
              <a:gd name="connsiteY3" fmla="*/ 477798 h 478501"/>
              <a:gd name="connsiteX4" fmla="*/ 82551 w 134657"/>
              <a:gd name="connsiteY4" fmla="*/ 285181 h 478501"/>
              <a:gd name="connsiteX5" fmla="*/ 105834 w 134657"/>
              <a:gd name="connsiteY5" fmla="*/ 153948 h 478501"/>
              <a:gd name="connsiteX6" fmla="*/ 103717 w 134657"/>
              <a:gd name="connsiteY6" fmla="*/ 1548 h 478501"/>
              <a:gd name="connsiteX7" fmla="*/ 133351 w 134657"/>
              <a:gd name="connsiteY7" fmla="*/ 67165 h 478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657" h="478501">
                <a:moveTo>
                  <a:pt x="133351" y="67165"/>
                </a:moveTo>
                <a:cubicBezTo>
                  <a:pt x="136879" y="109146"/>
                  <a:pt x="132998" y="206864"/>
                  <a:pt x="124884" y="253431"/>
                </a:cubicBezTo>
                <a:cubicBezTo>
                  <a:pt x="116770" y="299998"/>
                  <a:pt x="105481" y="309171"/>
                  <a:pt x="84667" y="346565"/>
                </a:cubicBezTo>
                <a:cubicBezTo>
                  <a:pt x="63853" y="383959"/>
                  <a:pt x="354" y="488029"/>
                  <a:pt x="1" y="477798"/>
                </a:cubicBezTo>
                <a:cubicBezTo>
                  <a:pt x="-352" y="467567"/>
                  <a:pt x="64912" y="339156"/>
                  <a:pt x="82551" y="285181"/>
                </a:cubicBezTo>
                <a:cubicBezTo>
                  <a:pt x="100190" y="231206"/>
                  <a:pt x="102306" y="201220"/>
                  <a:pt x="105834" y="153948"/>
                </a:cubicBezTo>
                <a:cubicBezTo>
                  <a:pt x="109362" y="106676"/>
                  <a:pt x="97367" y="10720"/>
                  <a:pt x="103717" y="1548"/>
                </a:cubicBezTo>
                <a:cubicBezTo>
                  <a:pt x="110067" y="-7624"/>
                  <a:pt x="129823" y="25184"/>
                  <a:pt x="133351" y="67165"/>
                </a:cubicBezTo>
                <a:close/>
              </a:path>
            </a:pathLst>
          </a:custGeom>
          <a:solidFill>
            <a:srgbClr val="FF66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8" name="フリーフォーム: 図形 2037">
            <a:extLst>
              <a:ext uri="{FF2B5EF4-FFF2-40B4-BE49-F238E27FC236}">
                <a16:creationId xmlns:a16="http://schemas.microsoft.com/office/drawing/2014/main" id="{5CA2143A-39F6-410A-A1EB-17A57416B1AB}"/>
              </a:ext>
            </a:extLst>
          </p:cNvPr>
          <p:cNvSpPr/>
          <p:nvPr/>
        </p:nvSpPr>
        <p:spPr>
          <a:xfrm>
            <a:off x="7115769" y="1805308"/>
            <a:ext cx="212569" cy="446462"/>
          </a:xfrm>
          <a:custGeom>
            <a:avLst/>
            <a:gdLst>
              <a:gd name="connsiteX0" fmla="*/ 102064 w 212569"/>
              <a:gd name="connsiteY0" fmla="*/ 209 h 446462"/>
              <a:gd name="connsiteX1" fmla="*/ 212131 w 212569"/>
              <a:gd name="connsiteY1" fmla="*/ 169542 h 446462"/>
              <a:gd name="connsiteX2" fmla="*/ 138048 w 212569"/>
              <a:gd name="connsiteY2" fmla="*/ 239392 h 446462"/>
              <a:gd name="connsiteX3" fmla="*/ 74548 w 212569"/>
              <a:gd name="connsiteY3" fmla="*/ 298659 h 446462"/>
              <a:gd name="connsiteX4" fmla="*/ 13164 w 212569"/>
              <a:gd name="connsiteY4" fmla="*/ 444709 h 446462"/>
              <a:gd name="connsiteX5" fmla="*/ 13164 w 212569"/>
              <a:gd name="connsiteY5" fmla="*/ 368509 h 446462"/>
              <a:gd name="connsiteX6" fmla="*/ 154981 w 212569"/>
              <a:gd name="connsiteY6" fmla="*/ 209759 h 446462"/>
              <a:gd name="connsiteX7" fmla="*/ 154981 w 212569"/>
              <a:gd name="connsiteY7" fmla="*/ 135675 h 446462"/>
              <a:gd name="connsiteX8" fmla="*/ 102064 w 212569"/>
              <a:gd name="connsiteY8" fmla="*/ 209 h 44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569" h="446462">
                <a:moveTo>
                  <a:pt x="102064" y="209"/>
                </a:moveTo>
                <a:cubicBezTo>
                  <a:pt x="111589" y="5854"/>
                  <a:pt x="206134" y="129678"/>
                  <a:pt x="212131" y="169542"/>
                </a:cubicBezTo>
                <a:cubicBezTo>
                  <a:pt x="218128" y="209406"/>
                  <a:pt x="160978" y="217873"/>
                  <a:pt x="138048" y="239392"/>
                </a:cubicBezTo>
                <a:cubicBezTo>
                  <a:pt x="115118" y="260911"/>
                  <a:pt x="95362" y="264440"/>
                  <a:pt x="74548" y="298659"/>
                </a:cubicBezTo>
                <a:cubicBezTo>
                  <a:pt x="53734" y="332878"/>
                  <a:pt x="23395" y="433067"/>
                  <a:pt x="13164" y="444709"/>
                </a:cubicBezTo>
                <a:cubicBezTo>
                  <a:pt x="2933" y="456351"/>
                  <a:pt x="-10472" y="407667"/>
                  <a:pt x="13164" y="368509"/>
                </a:cubicBezTo>
                <a:cubicBezTo>
                  <a:pt x="36800" y="329351"/>
                  <a:pt x="131345" y="248565"/>
                  <a:pt x="154981" y="209759"/>
                </a:cubicBezTo>
                <a:cubicBezTo>
                  <a:pt x="178617" y="170953"/>
                  <a:pt x="162036" y="166719"/>
                  <a:pt x="154981" y="135675"/>
                </a:cubicBezTo>
                <a:cubicBezTo>
                  <a:pt x="147926" y="104631"/>
                  <a:pt x="92539" y="-5436"/>
                  <a:pt x="102064" y="209"/>
                </a:cubicBezTo>
                <a:close/>
              </a:path>
            </a:pathLst>
          </a:custGeom>
          <a:solidFill>
            <a:srgbClr val="FF66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9" name="フリーフォーム: 図形 2038">
            <a:extLst>
              <a:ext uri="{FF2B5EF4-FFF2-40B4-BE49-F238E27FC236}">
                <a16:creationId xmlns:a16="http://schemas.microsoft.com/office/drawing/2014/main" id="{0137F08E-62BC-4EE3-8D11-7895B52B7598}"/>
              </a:ext>
            </a:extLst>
          </p:cNvPr>
          <p:cNvSpPr/>
          <p:nvPr/>
        </p:nvSpPr>
        <p:spPr>
          <a:xfrm>
            <a:off x="6870408" y="2169297"/>
            <a:ext cx="283783" cy="481439"/>
          </a:xfrm>
          <a:custGeom>
            <a:avLst/>
            <a:gdLst>
              <a:gd name="connsiteX0" fmla="*/ 281809 w 283783"/>
              <a:gd name="connsiteY0" fmla="*/ 286 h 481439"/>
              <a:gd name="connsiteX1" fmla="*/ 241592 w 283783"/>
              <a:gd name="connsiteY1" fmla="*/ 150570 h 481439"/>
              <a:gd name="connsiteX2" fmla="*/ 144225 w 283783"/>
              <a:gd name="connsiteY2" fmla="*/ 266986 h 481439"/>
              <a:gd name="connsiteX3" fmla="*/ 292 w 283783"/>
              <a:gd name="connsiteY3" fmla="*/ 480770 h 481439"/>
              <a:gd name="connsiteX4" fmla="*/ 184442 w 283783"/>
              <a:gd name="connsiteY4" fmla="*/ 190786 h 481439"/>
              <a:gd name="connsiteX5" fmla="*/ 281809 w 283783"/>
              <a:gd name="connsiteY5" fmla="*/ 286 h 481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83" h="481439">
                <a:moveTo>
                  <a:pt x="281809" y="286"/>
                </a:moveTo>
                <a:cubicBezTo>
                  <a:pt x="291334" y="-6417"/>
                  <a:pt x="264523" y="106120"/>
                  <a:pt x="241592" y="150570"/>
                </a:cubicBezTo>
                <a:cubicBezTo>
                  <a:pt x="218661" y="195020"/>
                  <a:pt x="184442" y="211953"/>
                  <a:pt x="144225" y="266986"/>
                </a:cubicBezTo>
                <a:cubicBezTo>
                  <a:pt x="104008" y="322019"/>
                  <a:pt x="-6411" y="493470"/>
                  <a:pt x="292" y="480770"/>
                </a:cubicBezTo>
                <a:cubicBezTo>
                  <a:pt x="6995" y="468070"/>
                  <a:pt x="140698" y="264517"/>
                  <a:pt x="184442" y="190786"/>
                </a:cubicBezTo>
                <a:cubicBezTo>
                  <a:pt x="228186" y="117055"/>
                  <a:pt x="272284" y="6989"/>
                  <a:pt x="281809" y="286"/>
                </a:cubicBezTo>
                <a:close/>
              </a:path>
            </a:pathLst>
          </a:custGeom>
          <a:solidFill>
            <a:srgbClr val="FF66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0" name="フリーフォーム: 図形 2039">
            <a:extLst>
              <a:ext uri="{FF2B5EF4-FFF2-40B4-BE49-F238E27FC236}">
                <a16:creationId xmlns:a16="http://schemas.microsoft.com/office/drawing/2014/main" id="{68FF7F72-396B-4714-8084-0AAF5B6AF9CA}"/>
              </a:ext>
            </a:extLst>
          </p:cNvPr>
          <p:cNvSpPr/>
          <p:nvPr/>
        </p:nvSpPr>
        <p:spPr>
          <a:xfrm>
            <a:off x="6866822" y="2150458"/>
            <a:ext cx="269354" cy="329193"/>
          </a:xfrm>
          <a:custGeom>
            <a:avLst/>
            <a:gdLst>
              <a:gd name="connsiteX0" fmla="*/ 268461 w 269354"/>
              <a:gd name="connsiteY0" fmla="*/ 75 h 329193"/>
              <a:gd name="connsiteX1" fmla="*/ 164745 w 269354"/>
              <a:gd name="connsiteY1" fmla="*/ 95325 h 329193"/>
              <a:gd name="connsiteX2" fmla="*/ 1761 w 269354"/>
              <a:gd name="connsiteY2" fmla="*/ 328159 h 329193"/>
              <a:gd name="connsiteX3" fmla="*/ 80078 w 269354"/>
              <a:gd name="connsiteY3" fmla="*/ 177875 h 329193"/>
              <a:gd name="connsiteX4" fmla="*/ 107595 w 269354"/>
              <a:gd name="connsiteY4" fmla="*/ 108025 h 329193"/>
              <a:gd name="connsiteX5" fmla="*/ 268461 w 269354"/>
              <a:gd name="connsiteY5" fmla="*/ 75 h 32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354" h="329193">
                <a:moveTo>
                  <a:pt x="268461" y="75"/>
                </a:moveTo>
                <a:cubicBezTo>
                  <a:pt x="277986" y="-2042"/>
                  <a:pt x="209195" y="40644"/>
                  <a:pt x="164745" y="95325"/>
                </a:cubicBezTo>
                <a:cubicBezTo>
                  <a:pt x="120295" y="150006"/>
                  <a:pt x="15872" y="314401"/>
                  <a:pt x="1761" y="328159"/>
                </a:cubicBezTo>
                <a:cubicBezTo>
                  <a:pt x="-12350" y="341917"/>
                  <a:pt x="62439" y="214564"/>
                  <a:pt x="80078" y="177875"/>
                </a:cubicBezTo>
                <a:cubicBezTo>
                  <a:pt x="97717" y="141186"/>
                  <a:pt x="77962" y="136600"/>
                  <a:pt x="107595" y="108025"/>
                </a:cubicBezTo>
                <a:cubicBezTo>
                  <a:pt x="137228" y="79450"/>
                  <a:pt x="258936" y="2192"/>
                  <a:pt x="268461" y="75"/>
                </a:cubicBezTo>
                <a:close/>
              </a:path>
            </a:pathLst>
          </a:custGeom>
          <a:solidFill>
            <a:srgbClr val="FF66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1" name="フリーフォーム: 図形 2040">
            <a:extLst>
              <a:ext uri="{FF2B5EF4-FFF2-40B4-BE49-F238E27FC236}">
                <a16:creationId xmlns:a16="http://schemas.microsoft.com/office/drawing/2014/main" id="{73ABBDF9-43EC-41F0-85F5-6770E859E7B2}"/>
              </a:ext>
            </a:extLst>
          </p:cNvPr>
          <p:cNvSpPr/>
          <p:nvPr/>
        </p:nvSpPr>
        <p:spPr>
          <a:xfrm>
            <a:off x="7133127" y="1832907"/>
            <a:ext cx="174073" cy="385671"/>
          </a:xfrm>
          <a:custGeom>
            <a:avLst/>
            <a:gdLst>
              <a:gd name="connsiteX0" fmla="*/ 84706 w 174073"/>
              <a:gd name="connsiteY0" fmla="*/ 126 h 385671"/>
              <a:gd name="connsiteX1" fmla="*/ 173606 w 174073"/>
              <a:gd name="connsiteY1" fmla="*/ 156760 h 385671"/>
              <a:gd name="connsiteX2" fmla="*/ 116456 w 174073"/>
              <a:gd name="connsiteY2" fmla="*/ 207560 h 385671"/>
              <a:gd name="connsiteX3" fmla="*/ 44490 w 174073"/>
              <a:gd name="connsiteY3" fmla="*/ 279526 h 385671"/>
              <a:gd name="connsiteX4" fmla="*/ 40 w 174073"/>
              <a:gd name="connsiteY4" fmla="*/ 385360 h 385671"/>
              <a:gd name="connsiteX5" fmla="*/ 36023 w 174073"/>
              <a:gd name="connsiteY5" fmla="*/ 243543 h 385671"/>
              <a:gd name="connsiteX6" fmla="*/ 6390 w 174073"/>
              <a:gd name="connsiteY6" fmla="*/ 302810 h 385671"/>
              <a:gd name="connsiteX7" fmla="*/ 76240 w 174073"/>
              <a:gd name="connsiteY7" fmla="*/ 133476 h 385671"/>
              <a:gd name="connsiteX8" fmla="*/ 84706 w 174073"/>
              <a:gd name="connsiteY8" fmla="*/ 126 h 38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073" h="385671">
                <a:moveTo>
                  <a:pt x="84706" y="126"/>
                </a:moveTo>
                <a:cubicBezTo>
                  <a:pt x="100934" y="4007"/>
                  <a:pt x="168314" y="122188"/>
                  <a:pt x="173606" y="156760"/>
                </a:cubicBezTo>
                <a:cubicBezTo>
                  <a:pt x="178898" y="191332"/>
                  <a:pt x="137975" y="187099"/>
                  <a:pt x="116456" y="207560"/>
                </a:cubicBezTo>
                <a:cubicBezTo>
                  <a:pt x="94937" y="228021"/>
                  <a:pt x="63893" y="249893"/>
                  <a:pt x="44490" y="279526"/>
                </a:cubicBezTo>
                <a:cubicBezTo>
                  <a:pt x="25087" y="309159"/>
                  <a:pt x="1451" y="391357"/>
                  <a:pt x="40" y="385360"/>
                </a:cubicBezTo>
                <a:cubicBezTo>
                  <a:pt x="-1371" y="379363"/>
                  <a:pt x="34965" y="257301"/>
                  <a:pt x="36023" y="243543"/>
                </a:cubicBezTo>
                <a:cubicBezTo>
                  <a:pt x="37081" y="229785"/>
                  <a:pt x="-313" y="321154"/>
                  <a:pt x="6390" y="302810"/>
                </a:cubicBezTo>
                <a:cubicBezTo>
                  <a:pt x="13093" y="284466"/>
                  <a:pt x="62129" y="184629"/>
                  <a:pt x="76240" y="133476"/>
                </a:cubicBezTo>
                <a:cubicBezTo>
                  <a:pt x="90351" y="82323"/>
                  <a:pt x="68478" y="-3755"/>
                  <a:pt x="84706" y="126"/>
                </a:cubicBezTo>
                <a:close/>
              </a:path>
            </a:pathLst>
          </a:custGeom>
          <a:solidFill>
            <a:srgbClr val="FF66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2" name="フリーフォーム: 図形 2041">
            <a:extLst>
              <a:ext uri="{FF2B5EF4-FFF2-40B4-BE49-F238E27FC236}">
                <a16:creationId xmlns:a16="http://schemas.microsoft.com/office/drawing/2014/main" id="{12113F6F-D5EA-4DA4-8791-71B009C721DF}"/>
              </a:ext>
            </a:extLst>
          </p:cNvPr>
          <p:cNvSpPr/>
          <p:nvPr/>
        </p:nvSpPr>
        <p:spPr>
          <a:xfrm>
            <a:off x="6846420" y="2171000"/>
            <a:ext cx="286351" cy="502350"/>
          </a:xfrm>
          <a:custGeom>
            <a:avLst/>
            <a:gdLst>
              <a:gd name="connsiteX0" fmla="*/ 269813 w 286351"/>
              <a:gd name="connsiteY0" fmla="*/ 700 h 502350"/>
              <a:gd name="connsiteX1" fmla="*/ 267697 w 286351"/>
              <a:gd name="connsiteY1" fmla="*/ 115000 h 502350"/>
              <a:gd name="connsiteX2" fmla="*/ 119530 w 286351"/>
              <a:gd name="connsiteY2" fmla="*/ 280100 h 502350"/>
              <a:gd name="connsiteX3" fmla="*/ 15813 w 286351"/>
              <a:gd name="connsiteY3" fmla="*/ 502350 h 502350"/>
              <a:gd name="connsiteX4" fmla="*/ 3113 w 286351"/>
              <a:gd name="connsiteY4" fmla="*/ 280100 h 502350"/>
              <a:gd name="connsiteX5" fmla="*/ 43330 w 286351"/>
              <a:gd name="connsiteY5" fmla="*/ 326667 h 502350"/>
              <a:gd name="connsiteX6" fmla="*/ 51797 w 286351"/>
              <a:gd name="connsiteY6" fmla="*/ 203900 h 502350"/>
              <a:gd name="connsiteX7" fmla="*/ 185147 w 286351"/>
              <a:gd name="connsiteY7" fmla="*/ 13400 h 502350"/>
              <a:gd name="connsiteX8" fmla="*/ 136463 w 286351"/>
              <a:gd name="connsiteY8" fmla="*/ 167917 h 502350"/>
              <a:gd name="connsiteX9" fmla="*/ 269813 w 286351"/>
              <a:gd name="connsiteY9" fmla="*/ 700 h 50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6351" h="502350">
                <a:moveTo>
                  <a:pt x="269813" y="700"/>
                </a:moveTo>
                <a:cubicBezTo>
                  <a:pt x="291685" y="-8119"/>
                  <a:pt x="292744" y="68433"/>
                  <a:pt x="267697" y="115000"/>
                </a:cubicBezTo>
                <a:cubicBezTo>
                  <a:pt x="242650" y="161567"/>
                  <a:pt x="161511" y="215542"/>
                  <a:pt x="119530" y="280100"/>
                </a:cubicBezTo>
                <a:cubicBezTo>
                  <a:pt x="77549" y="344658"/>
                  <a:pt x="35216" y="502350"/>
                  <a:pt x="15813" y="502350"/>
                </a:cubicBezTo>
                <a:cubicBezTo>
                  <a:pt x="-3590" y="502350"/>
                  <a:pt x="-1473" y="309380"/>
                  <a:pt x="3113" y="280100"/>
                </a:cubicBezTo>
                <a:cubicBezTo>
                  <a:pt x="7699" y="250820"/>
                  <a:pt x="35216" y="339367"/>
                  <a:pt x="43330" y="326667"/>
                </a:cubicBezTo>
                <a:cubicBezTo>
                  <a:pt x="51444" y="313967"/>
                  <a:pt x="28161" y="256111"/>
                  <a:pt x="51797" y="203900"/>
                </a:cubicBezTo>
                <a:cubicBezTo>
                  <a:pt x="75433" y="151689"/>
                  <a:pt x="171036" y="19397"/>
                  <a:pt x="185147" y="13400"/>
                </a:cubicBezTo>
                <a:cubicBezTo>
                  <a:pt x="199258" y="7403"/>
                  <a:pt x="129760" y="169681"/>
                  <a:pt x="136463" y="167917"/>
                </a:cubicBezTo>
                <a:cubicBezTo>
                  <a:pt x="143166" y="166153"/>
                  <a:pt x="247941" y="9519"/>
                  <a:pt x="269813" y="700"/>
                </a:cubicBezTo>
                <a:close/>
              </a:path>
            </a:pathLst>
          </a:custGeom>
          <a:solidFill>
            <a:srgbClr val="FF66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3" name="フリーフォーム: 図形 2042">
            <a:extLst>
              <a:ext uri="{FF2B5EF4-FFF2-40B4-BE49-F238E27FC236}">
                <a16:creationId xmlns:a16="http://schemas.microsoft.com/office/drawing/2014/main" id="{E23E4316-B0D3-47AA-B98E-B68C1D359C77}"/>
              </a:ext>
            </a:extLst>
          </p:cNvPr>
          <p:cNvSpPr/>
          <p:nvPr/>
        </p:nvSpPr>
        <p:spPr>
          <a:xfrm>
            <a:off x="6051287" y="3403215"/>
            <a:ext cx="122518" cy="644124"/>
          </a:xfrm>
          <a:custGeom>
            <a:avLst/>
            <a:gdLst>
              <a:gd name="connsiteX0" fmla="*/ 122501 w 122518"/>
              <a:gd name="connsiteY0" fmla="*/ 385 h 644124"/>
              <a:gd name="connsiteX1" fmla="*/ 57413 w 122518"/>
              <a:gd name="connsiteY1" fmla="*/ 87698 h 644124"/>
              <a:gd name="connsiteX2" fmla="*/ 73288 w 122518"/>
              <a:gd name="connsiteY2" fmla="*/ 319473 h 644124"/>
              <a:gd name="connsiteX3" fmla="*/ 51063 w 122518"/>
              <a:gd name="connsiteY3" fmla="*/ 352810 h 644124"/>
              <a:gd name="connsiteX4" fmla="*/ 41538 w 122518"/>
              <a:gd name="connsiteY4" fmla="*/ 643323 h 644124"/>
              <a:gd name="connsiteX5" fmla="*/ 11376 w 122518"/>
              <a:gd name="connsiteY5" fmla="*/ 443298 h 644124"/>
              <a:gd name="connsiteX6" fmla="*/ 263 w 122518"/>
              <a:gd name="connsiteY6" fmla="*/ 568710 h 644124"/>
              <a:gd name="connsiteX7" fmla="*/ 20901 w 122518"/>
              <a:gd name="connsiteY7" fmla="*/ 349635 h 644124"/>
              <a:gd name="connsiteX8" fmla="*/ 5026 w 122518"/>
              <a:gd name="connsiteY8" fmla="*/ 262323 h 644124"/>
              <a:gd name="connsiteX9" fmla="*/ 47888 w 122518"/>
              <a:gd name="connsiteY9" fmla="*/ 325823 h 644124"/>
              <a:gd name="connsiteX10" fmla="*/ 25663 w 122518"/>
              <a:gd name="connsiteY10" fmla="*/ 248035 h 644124"/>
              <a:gd name="connsiteX11" fmla="*/ 5026 w 122518"/>
              <a:gd name="connsiteY11" fmla="*/ 162310 h 644124"/>
              <a:gd name="connsiteX12" fmla="*/ 33601 w 122518"/>
              <a:gd name="connsiteY12" fmla="*/ 175010 h 644124"/>
              <a:gd name="connsiteX13" fmla="*/ 22488 w 122518"/>
              <a:gd name="connsiteY13" fmla="*/ 89285 h 644124"/>
              <a:gd name="connsiteX14" fmla="*/ 63763 w 122518"/>
              <a:gd name="connsiteY14" fmla="*/ 55948 h 644124"/>
              <a:gd name="connsiteX15" fmla="*/ 122501 w 122518"/>
              <a:gd name="connsiteY15" fmla="*/ 385 h 644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2518" h="644124">
                <a:moveTo>
                  <a:pt x="122501" y="385"/>
                </a:moveTo>
                <a:cubicBezTo>
                  <a:pt x="121443" y="5676"/>
                  <a:pt x="65615" y="34517"/>
                  <a:pt x="57413" y="87698"/>
                </a:cubicBezTo>
                <a:cubicBezTo>
                  <a:pt x="49211" y="140879"/>
                  <a:pt x="74346" y="275288"/>
                  <a:pt x="73288" y="319473"/>
                </a:cubicBezTo>
                <a:cubicBezTo>
                  <a:pt x="72230" y="363658"/>
                  <a:pt x="56355" y="298835"/>
                  <a:pt x="51063" y="352810"/>
                </a:cubicBezTo>
                <a:cubicBezTo>
                  <a:pt x="45771" y="406785"/>
                  <a:pt x="48152" y="628242"/>
                  <a:pt x="41538" y="643323"/>
                </a:cubicBezTo>
                <a:cubicBezTo>
                  <a:pt x="34924" y="658404"/>
                  <a:pt x="18255" y="455733"/>
                  <a:pt x="11376" y="443298"/>
                </a:cubicBezTo>
                <a:cubicBezTo>
                  <a:pt x="4497" y="430863"/>
                  <a:pt x="-1325" y="584321"/>
                  <a:pt x="263" y="568710"/>
                </a:cubicBezTo>
                <a:cubicBezTo>
                  <a:pt x="1851" y="553099"/>
                  <a:pt x="20107" y="400699"/>
                  <a:pt x="20901" y="349635"/>
                </a:cubicBezTo>
                <a:cubicBezTo>
                  <a:pt x="21695" y="298571"/>
                  <a:pt x="528" y="266292"/>
                  <a:pt x="5026" y="262323"/>
                </a:cubicBezTo>
                <a:cubicBezTo>
                  <a:pt x="9524" y="258354"/>
                  <a:pt x="44448" y="328204"/>
                  <a:pt x="47888" y="325823"/>
                </a:cubicBezTo>
                <a:cubicBezTo>
                  <a:pt x="51327" y="323442"/>
                  <a:pt x="32807" y="275287"/>
                  <a:pt x="25663" y="248035"/>
                </a:cubicBezTo>
                <a:cubicBezTo>
                  <a:pt x="18519" y="220783"/>
                  <a:pt x="3703" y="174481"/>
                  <a:pt x="5026" y="162310"/>
                </a:cubicBezTo>
                <a:cubicBezTo>
                  <a:pt x="6349" y="150139"/>
                  <a:pt x="30691" y="187181"/>
                  <a:pt x="33601" y="175010"/>
                </a:cubicBezTo>
                <a:cubicBezTo>
                  <a:pt x="36511" y="162839"/>
                  <a:pt x="17461" y="109129"/>
                  <a:pt x="22488" y="89285"/>
                </a:cubicBezTo>
                <a:cubicBezTo>
                  <a:pt x="27515" y="69441"/>
                  <a:pt x="51063" y="66002"/>
                  <a:pt x="63763" y="55948"/>
                </a:cubicBezTo>
                <a:cubicBezTo>
                  <a:pt x="76463" y="45894"/>
                  <a:pt x="123559" y="-4906"/>
                  <a:pt x="122501" y="385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4" name="フリーフォーム: 図形 2043">
            <a:extLst>
              <a:ext uri="{FF2B5EF4-FFF2-40B4-BE49-F238E27FC236}">
                <a16:creationId xmlns:a16="http://schemas.microsoft.com/office/drawing/2014/main" id="{C4444E6D-96BC-4D72-8A71-26FF10C980C6}"/>
              </a:ext>
            </a:extLst>
          </p:cNvPr>
          <p:cNvSpPr/>
          <p:nvPr/>
        </p:nvSpPr>
        <p:spPr>
          <a:xfrm>
            <a:off x="6113327" y="3380269"/>
            <a:ext cx="74748" cy="329678"/>
          </a:xfrm>
          <a:custGeom>
            <a:avLst/>
            <a:gdLst>
              <a:gd name="connsiteX0" fmla="*/ 60461 w 74748"/>
              <a:gd name="connsiteY0" fmla="*/ 2694 h 329678"/>
              <a:gd name="connsiteX1" fmla="*/ 52523 w 74748"/>
              <a:gd name="connsiteY1" fmla="*/ 96356 h 329678"/>
              <a:gd name="connsiteX2" fmla="*/ 74748 w 74748"/>
              <a:gd name="connsiteY2" fmla="*/ 266219 h 329678"/>
              <a:gd name="connsiteX3" fmla="*/ 52523 w 74748"/>
              <a:gd name="connsiteY3" fmla="*/ 210656 h 329678"/>
              <a:gd name="connsiteX4" fmla="*/ 69986 w 74748"/>
              <a:gd name="connsiteY4" fmla="*/ 323369 h 329678"/>
              <a:gd name="connsiteX5" fmla="*/ 3311 w 74748"/>
              <a:gd name="connsiteY5" fmla="*/ 301144 h 329678"/>
              <a:gd name="connsiteX6" fmla="*/ 12836 w 74748"/>
              <a:gd name="connsiteY6" fmla="*/ 182081 h 329678"/>
              <a:gd name="connsiteX7" fmla="*/ 36648 w 74748"/>
              <a:gd name="connsiteY7" fmla="*/ 197956 h 329678"/>
              <a:gd name="connsiteX8" fmla="*/ 60461 w 74748"/>
              <a:gd name="connsiteY8" fmla="*/ 2694 h 32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48" h="329678">
                <a:moveTo>
                  <a:pt x="60461" y="2694"/>
                </a:moveTo>
                <a:cubicBezTo>
                  <a:pt x="63107" y="-14239"/>
                  <a:pt x="50142" y="52435"/>
                  <a:pt x="52523" y="96356"/>
                </a:cubicBezTo>
                <a:cubicBezTo>
                  <a:pt x="54904" y="140277"/>
                  <a:pt x="74748" y="247169"/>
                  <a:pt x="74748" y="266219"/>
                </a:cubicBezTo>
                <a:cubicBezTo>
                  <a:pt x="74748" y="285269"/>
                  <a:pt x="53317" y="201131"/>
                  <a:pt x="52523" y="210656"/>
                </a:cubicBezTo>
                <a:cubicBezTo>
                  <a:pt x="51729" y="220181"/>
                  <a:pt x="78188" y="308288"/>
                  <a:pt x="69986" y="323369"/>
                </a:cubicBezTo>
                <a:cubicBezTo>
                  <a:pt x="61784" y="338450"/>
                  <a:pt x="12836" y="324692"/>
                  <a:pt x="3311" y="301144"/>
                </a:cubicBezTo>
                <a:cubicBezTo>
                  <a:pt x="-6214" y="277596"/>
                  <a:pt x="7280" y="199279"/>
                  <a:pt x="12836" y="182081"/>
                </a:cubicBezTo>
                <a:cubicBezTo>
                  <a:pt x="18392" y="164883"/>
                  <a:pt x="30563" y="220975"/>
                  <a:pt x="36648" y="197956"/>
                </a:cubicBezTo>
                <a:cubicBezTo>
                  <a:pt x="42733" y="174937"/>
                  <a:pt x="57815" y="19627"/>
                  <a:pt x="60461" y="2694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5" name="フリーフォーム: 図形 2044">
            <a:extLst>
              <a:ext uri="{FF2B5EF4-FFF2-40B4-BE49-F238E27FC236}">
                <a16:creationId xmlns:a16="http://schemas.microsoft.com/office/drawing/2014/main" id="{8735D86A-8102-4DF1-ADD6-2796B86CC1D8}"/>
              </a:ext>
            </a:extLst>
          </p:cNvPr>
          <p:cNvSpPr/>
          <p:nvPr/>
        </p:nvSpPr>
        <p:spPr>
          <a:xfrm>
            <a:off x="6114949" y="3673196"/>
            <a:ext cx="58905" cy="408300"/>
          </a:xfrm>
          <a:custGeom>
            <a:avLst/>
            <a:gdLst>
              <a:gd name="connsiteX0" fmla="*/ 38201 w 58905"/>
              <a:gd name="connsiteY0" fmla="*/ 279 h 408300"/>
              <a:gd name="connsiteX1" fmla="*/ 58839 w 58905"/>
              <a:gd name="connsiteY1" fmla="*/ 108229 h 408300"/>
              <a:gd name="connsiteX2" fmla="*/ 44551 w 58905"/>
              <a:gd name="connsiteY2" fmla="*/ 135217 h 408300"/>
              <a:gd name="connsiteX3" fmla="*/ 38201 w 58905"/>
              <a:gd name="connsiteY3" fmla="*/ 301904 h 408300"/>
              <a:gd name="connsiteX4" fmla="*/ 23914 w 58905"/>
              <a:gd name="connsiteY4" fmla="*/ 408267 h 408300"/>
              <a:gd name="connsiteX5" fmla="*/ 14389 w 58905"/>
              <a:gd name="connsiteY5" fmla="*/ 313017 h 408300"/>
              <a:gd name="connsiteX6" fmla="*/ 19151 w 58905"/>
              <a:gd name="connsiteY6" fmla="*/ 281267 h 408300"/>
              <a:gd name="connsiteX7" fmla="*/ 19151 w 58905"/>
              <a:gd name="connsiteY7" fmla="*/ 217767 h 408300"/>
              <a:gd name="connsiteX8" fmla="*/ 101 w 58905"/>
              <a:gd name="connsiteY8" fmla="*/ 95529 h 408300"/>
              <a:gd name="connsiteX9" fmla="*/ 28676 w 58905"/>
              <a:gd name="connsiteY9" fmla="*/ 76479 h 408300"/>
              <a:gd name="connsiteX10" fmla="*/ 38201 w 58905"/>
              <a:gd name="connsiteY10" fmla="*/ 279 h 4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905" h="408300">
                <a:moveTo>
                  <a:pt x="38201" y="279"/>
                </a:moveTo>
                <a:cubicBezTo>
                  <a:pt x="43228" y="5571"/>
                  <a:pt x="57781" y="85739"/>
                  <a:pt x="58839" y="108229"/>
                </a:cubicBezTo>
                <a:cubicBezTo>
                  <a:pt x="59897" y="130719"/>
                  <a:pt x="47991" y="102938"/>
                  <a:pt x="44551" y="135217"/>
                </a:cubicBezTo>
                <a:cubicBezTo>
                  <a:pt x="41111" y="167496"/>
                  <a:pt x="41641" y="256396"/>
                  <a:pt x="38201" y="301904"/>
                </a:cubicBezTo>
                <a:cubicBezTo>
                  <a:pt x="34761" y="347412"/>
                  <a:pt x="27883" y="406415"/>
                  <a:pt x="23914" y="408267"/>
                </a:cubicBezTo>
                <a:cubicBezTo>
                  <a:pt x="19945" y="410119"/>
                  <a:pt x="15183" y="334184"/>
                  <a:pt x="14389" y="313017"/>
                </a:cubicBezTo>
                <a:cubicBezTo>
                  <a:pt x="13595" y="291850"/>
                  <a:pt x="18357" y="297142"/>
                  <a:pt x="19151" y="281267"/>
                </a:cubicBezTo>
                <a:cubicBezTo>
                  <a:pt x="19945" y="265392"/>
                  <a:pt x="22326" y="248723"/>
                  <a:pt x="19151" y="217767"/>
                </a:cubicBezTo>
                <a:cubicBezTo>
                  <a:pt x="15976" y="186811"/>
                  <a:pt x="-1487" y="119077"/>
                  <a:pt x="101" y="95529"/>
                </a:cubicBezTo>
                <a:cubicBezTo>
                  <a:pt x="1688" y="71981"/>
                  <a:pt x="22326" y="86533"/>
                  <a:pt x="28676" y="76479"/>
                </a:cubicBezTo>
                <a:cubicBezTo>
                  <a:pt x="35026" y="66425"/>
                  <a:pt x="33174" y="-5013"/>
                  <a:pt x="38201" y="279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6" name="フリーフォーム: 図形 2045">
            <a:extLst>
              <a:ext uri="{FF2B5EF4-FFF2-40B4-BE49-F238E27FC236}">
                <a16:creationId xmlns:a16="http://schemas.microsoft.com/office/drawing/2014/main" id="{691255C1-5899-4930-9030-0DB3F6DBCCDC}"/>
              </a:ext>
            </a:extLst>
          </p:cNvPr>
          <p:cNvSpPr/>
          <p:nvPr/>
        </p:nvSpPr>
        <p:spPr>
          <a:xfrm>
            <a:off x="6110204" y="3355646"/>
            <a:ext cx="86763" cy="344216"/>
          </a:xfrm>
          <a:custGeom>
            <a:avLst/>
            <a:gdLst>
              <a:gd name="connsiteX0" fmla="*/ 58821 w 86763"/>
              <a:gd name="connsiteY0" fmla="*/ 329 h 344216"/>
              <a:gd name="connsiteX1" fmla="*/ 60409 w 86763"/>
              <a:gd name="connsiteY1" fmla="*/ 205117 h 344216"/>
              <a:gd name="connsiteX2" fmla="*/ 85809 w 86763"/>
              <a:gd name="connsiteY2" fmla="*/ 340054 h 344216"/>
              <a:gd name="connsiteX3" fmla="*/ 22309 w 86763"/>
              <a:gd name="connsiteY3" fmla="*/ 300367 h 344216"/>
              <a:gd name="connsiteX4" fmla="*/ 84 w 86763"/>
              <a:gd name="connsiteY4" fmla="*/ 205117 h 344216"/>
              <a:gd name="connsiteX5" fmla="*/ 28659 w 86763"/>
              <a:gd name="connsiteY5" fmla="*/ 260679 h 344216"/>
              <a:gd name="connsiteX6" fmla="*/ 33421 w 86763"/>
              <a:gd name="connsiteY6" fmla="*/ 159079 h 344216"/>
              <a:gd name="connsiteX7" fmla="*/ 58821 w 86763"/>
              <a:gd name="connsiteY7" fmla="*/ 329 h 34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763" h="344216">
                <a:moveTo>
                  <a:pt x="58821" y="329"/>
                </a:moveTo>
                <a:cubicBezTo>
                  <a:pt x="63319" y="8002"/>
                  <a:pt x="55911" y="148496"/>
                  <a:pt x="60409" y="205117"/>
                </a:cubicBezTo>
                <a:cubicBezTo>
                  <a:pt x="64907" y="261738"/>
                  <a:pt x="92159" y="324179"/>
                  <a:pt x="85809" y="340054"/>
                </a:cubicBezTo>
                <a:cubicBezTo>
                  <a:pt x="79459" y="355929"/>
                  <a:pt x="36596" y="322857"/>
                  <a:pt x="22309" y="300367"/>
                </a:cubicBezTo>
                <a:cubicBezTo>
                  <a:pt x="8021" y="277878"/>
                  <a:pt x="-974" y="211732"/>
                  <a:pt x="84" y="205117"/>
                </a:cubicBezTo>
                <a:cubicBezTo>
                  <a:pt x="1142" y="198502"/>
                  <a:pt x="23103" y="268352"/>
                  <a:pt x="28659" y="260679"/>
                </a:cubicBezTo>
                <a:cubicBezTo>
                  <a:pt x="34215" y="253006"/>
                  <a:pt x="27336" y="196914"/>
                  <a:pt x="33421" y="159079"/>
                </a:cubicBezTo>
                <a:cubicBezTo>
                  <a:pt x="39506" y="121244"/>
                  <a:pt x="54323" y="-7344"/>
                  <a:pt x="58821" y="329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7" name="フリーフォーム: 図形 2046">
            <a:extLst>
              <a:ext uri="{FF2B5EF4-FFF2-40B4-BE49-F238E27FC236}">
                <a16:creationId xmlns:a16="http://schemas.microsoft.com/office/drawing/2014/main" id="{59E249E8-3C15-4EB0-8E9B-CB38C909F6EE}"/>
              </a:ext>
            </a:extLst>
          </p:cNvPr>
          <p:cNvSpPr/>
          <p:nvPr/>
        </p:nvSpPr>
        <p:spPr>
          <a:xfrm>
            <a:off x="6100593" y="3694445"/>
            <a:ext cx="76569" cy="102230"/>
          </a:xfrm>
          <a:custGeom>
            <a:avLst/>
            <a:gdLst>
              <a:gd name="connsiteX0" fmla="*/ 73195 w 76569"/>
              <a:gd name="connsiteY0" fmla="*/ 1255 h 102230"/>
              <a:gd name="connsiteX1" fmla="*/ 68432 w 76569"/>
              <a:gd name="connsiteY1" fmla="*/ 98093 h 102230"/>
              <a:gd name="connsiteX2" fmla="*/ 170 w 76569"/>
              <a:gd name="connsiteY2" fmla="*/ 80630 h 102230"/>
              <a:gd name="connsiteX3" fmla="*/ 49382 w 76569"/>
              <a:gd name="connsiteY3" fmla="*/ 45705 h 102230"/>
              <a:gd name="connsiteX4" fmla="*/ 73195 w 76569"/>
              <a:gd name="connsiteY4" fmla="*/ 1255 h 10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69" h="102230">
                <a:moveTo>
                  <a:pt x="73195" y="1255"/>
                </a:moveTo>
                <a:cubicBezTo>
                  <a:pt x="76370" y="9986"/>
                  <a:pt x="80603" y="84864"/>
                  <a:pt x="68432" y="98093"/>
                </a:cubicBezTo>
                <a:cubicBezTo>
                  <a:pt x="56261" y="111322"/>
                  <a:pt x="3345" y="89361"/>
                  <a:pt x="170" y="80630"/>
                </a:cubicBezTo>
                <a:cubicBezTo>
                  <a:pt x="-3005" y="71899"/>
                  <a:pt x="39063" y="59728"/>
                  <a:pt x="49382" y="45705"/>
                </a:cubicBezTo>
                <a:cubicBezTo>
                  <a:pt x="59701" y="31682"/>
                  <a:pt x="70020" y="-7476"/>
                  <a:pt x="73195" y="1255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: 図形 2047">
            <a:extLst>
              <a:ext uri="{FF2B5EF4-FFF2-40B4-BE49-F238E27FC236}">
                <a16:creationId xmlns:a16="http://schemas.microsoft.com/office/drawing/2014/main" id="{0B0A43E9-8C21-4A40-AD9A-86412BF3FD31}"/>
              </a:ext>
            </a:extLst>
          </p:cNvPr>
          <p:cNvSpPr/>
          <p:nvPr/>
        </p:nvSpPr>
        <p:spPr>
          <a:xfrm>
            <a:off x="6118022" y="3779832"/>
            <a:ext cx="54942" cy="290647"/>
          </a:xfrm>
          <a:custGeom>
            <a:avLst/>
            <a:gdLst>
              <a:gd name="connsiteX0" fmla="*/ 54178 w 54942"/>
              <a:gd name="connsiteY0" fmla="*/ 6 h 290647"/>
              <a:gd name="connsiteX1" fmla="*/ 38303 w 54942"/>
              <a:gd name="connsiteY1" fmla="*/ 49218 h 290647"/>
              <a:gd name="connsiteX2" fmla="*/ 31953 w 54942"/>
              <a:gd name="connsiteY2" fmla="*/ 250831 h 290647"/>
              <a:gd name="connsiteX3" fmla="*/ 17666 w 54942"/>
              <a:gd name="connsiteY3" fmla="*/ 288931 h 290647"/>
              <a:gd name="connsiteX4" fmla="*/ 1791 w 54942"/>
              <a:gd name="connsiteY4" fmla="*/ 222256 h 290647"/>
              <a:gd name="connsiteX5" fmla="*/ 1791 w 54942"/>
              <a:gd name="connsiteY5" fmla="*/ 200031 h 290647"/>
              <a:gd name="connsiteX6" fmla="*/ 14491 w 54942"/>
              <a:gd name="connsiteY6" fmla="*/ 158756 h 290647"/>
              <a:gd name="connsiteX7" fmla="*/ 11316 w 54942"/>
              <a:gd name="connsiteY7" fmla="*/ 50806 h 290647"/>
              <a:gd name="connsiteX8" fmla="*/ 54178 w 54942"/>
              <a:gd name="connsiteY8" fmla="*/ 6 h 29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2" h="290647">
                <a:moveTo>
                  <a:pt x="54178" y="6"/>
                </a:moveTo>
                <a:cubicBezTo>
                  <a:pt x="58676" y="-259"/>
                  <a:pt x="42007" y="7414"/>
                  <a:pt x="38303" y="49218"/>
                </a:cubicBezTo>
                <a:cubicBezTo>
                  <a:pt x="34599" y="91022"/>
                  <a:pt x="35392" y="210879"/>
                  <a:pt x="31953" y="250831"/>
                </a:cubicBezTo>
                <a:cubicBezTo>
                  <a:pt x="28514" y="290783"/>
                  <a:pt x="22693" y="293694"/>
                  <a:pt x="17666" y="288931"/>
                </a:cubicBezTo>
                <a:cubicBezTo>
                  <a:pt x="12639" y="284169"/>
                  <a:pt x="4437" y="237073"/>
                  <a:pt x="1791" y="222256"/>
                </a:cubicBezTo>
                <a:cubicBezTo>
                  <a:pt x="-855" y="207439"/>
                  <a:pt x="-326" y="210614"/>
                  <a:pt x="1791" y="200031"/>
                </a:cubicBezTo>
                <a:cubicBezTo>
                  <a:pt x="3908" y="189448"/>
                  <a:pt x="12903" y="183627"/>
                  <a:pt x="14491" y="158756"/>
                </a:cubicBezTo>
                <a:cubicBezTo>
                  <a:pt x="16078" y="133885"/>
                  <a:pt x="11845" y="74354"/>
                  <a:pt x="11316" y="50806"/>
                </a:cubicBezTo>
                <a:cubicBezTo>
                  <a:pt x="10787" y="27258"/>
                  <a:pt x="49680" y="271"/>
                  <a:pt x="54178" y="6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9" name="フリーフォーム: 図形 2048">
            <a:extLst>
              <a:ext uri="{FF2B5EF4-FFF2-40B4-BE49-F238E27FC236}">
                <a16:creationId xmlns:a16="http://schemas.microsoft.com/office/drawing/2014/main" id="{8F1F9641-C943-40B3-BCB4-1570B02B0E0C}"/>
              </a:ext>
            </a:extLst>
          </p:cNvPr>
          <p:cNvSpPr/>
          <p:nvPr/>
        </p:nvSpPr>
        <p:spPr>
          <a:xfrm>
            <a:off x="6503363" y="3551702"/>
            <a:ext cx="124973" cy="237681"/>
          </a:xfrm>
          <a:custGeom>
            <a:avLst/>
            <a:gdLst>
              <a:gd name="connsiteX0" fmla="*/ 13325 w 124973"/>
              <a:gd name="connsiteY0" fmla="*/ 237661 h 237681"/>
              <a:gd name="connsiteX1" fmla="*/ 53012 w 124973"/>
              <a:gd name="connsiteY1" fmla="*/ 47161 h 237681"/>
              <a:gd name="connsiteX2" fmla="*/ 87937 w 124973"/>
              <a:gd name="connsiteY2" fmla="*/ 66211 h 237681"/>
              <a:gd name="connsiteX3" fmla="*/ 121275 w 124973"/>
              <a:gd name="connsiteY3" fmla="*/ 234486 h 237681"/>
              <a:gd name="connsiteX4" fmla="*/ 119687 w 124973"/>
              <a:gd name="connsiteY4" fmla="*/ 78911 h 237681"/>
              <a:gd name="connsiteX5" fmla="*/ 81587 w 124973"/>
              <a:gd name="connsiteY5" fmla="*/ 2711 h 237681"/>
              <a:gd name="connsiteX6" fmla="*/ 5387 w 124973"/>
              <a:gd name="connsiteY6" fmla="*/ 34461 h 237681"/>
              <a:gd name="connsiteX7" fmla="*/ 13325 w 124973"/>
              <a:gd name="connsiteY7" fmla="*/ 237661 h 237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973" h="237681">
                <a:moveTo>
                  <a:pt x="13325" y="237661"/>
                </a:moveTo>
                <a:cubicBezTo>
                  <a:pt x="21262" y="239778"/>
                  <a:pt x="40577" y="75736"/>
                  <a:pt x="53012" y="47161"/>
                </a:cubicBezTo>
                <a:cubicBezTo>
                  <a:pt x="65447" y="18586"/>
                  <a:pt x="76560" y="34990"/>
                  <a:pt x="87937" y="66211"/>
                </a:cubicBezTo>
                <a:cubicBezTo>
                  <a:pt x="99314" y="97432"/>
                  <a:pt x="115983" y="232369"/>
                  <a:pt x="121275" y="234486"/>
                </a:cubicBezTo>
                <a:cubicBezTo>
                  <a:pt x="126567" y="236603"/>
                  <a:pt x="126302" y="117540"/>
                  <a:pt x="119687" y="78911"/>
                </a:cubicBezTo>
                <a:cubicBezTo>
                  <a:pt x="113072" y="40282"/>
                  <a:pt x="100637" y="10119"/>
                  <a:pt x="81587" y="2711"/>
                </a:cubicBezTo>
                <a:cubicBezTo>
                  <a:pt x="62537" y="-4697"/>
                  <a:pt x="18087" y="2182"/>
                  <a:pt x="5387" y="34461"/>
                </a:cubicBezTo>
                <a:cubicBezTo>
                  <a:pt x="-7313" y="66740"/>
                  <a:pt x="5388" y="235544"/>
                  <a:pt x="13325" y="237661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: 図形 2050">
            <a:extLst>
              <a:ext uri="{FF2B5EF4-FFF2-40B4-BE49-F238E27FC236}">
                <a16:creationId xmlns:a16="http://schemas.microsoft.com/office/drawing/2014/main" id="{4B319A2A-3DAB-4F38-ADFC-1C1896F6262D}"/>
              </a:ext>
            </a:extLst>
          </p:cNvPr>
          <p:cNvSpPr/>
          <p:nvPr/>
        </p:nvSpPr>
        <p:spPr>
          <a:xfrm>
            <a:off x="4995333" y="2994812"/>
            <a:ext cx="258245" cy="159090"/>
          </a:xfrm>
          <a:custGeom>
            <a:avLst/>
            <a:gdLst>
              <a:gd name="connsiteX0" fmla="*/ 0 w 258245"/>
              <a:gd name="connsiteY0" fmla="*/ 76471 h 159090"/>
              <a:gd name="connsiteX1" fmla="*/ 124884 w 258245"/>
              <a:gd name="connsiteY1" fmla="*/ 271 h 159090"/>
              <a:gd name="connsiteX2" fmla="*/ 254000 w 258245"/>
              <a:gd name="connsiteY2" fmla="*/ 106105 h 159090"/>
              <a:gd name="connsiteX3" fmla="*/ 226484 w 258245"/>
              <a:gd name="connsiteY3" fmla="*/ 139971 h 159090"/>
              <a:gd name="connsiteX4" fmla="*/ 220134 w 258245"/>
              <a:gd name="connsiteY4" fmla="*/ 159021 h 159090"/>
              <a:gd name="connsiteX5" fmla="*/ 173567 w 258245"/>
              <a:gd name="connsiteY5" fmla="*/ 133621 h 159090"/>
              <a:gd name="connsiteX6" fmla="*/ 122767 w 258245"/>
              <a:gd name="connsiteY6" fmla="*/ 103988 h 159090"/>
              <a:gd name="connsiteX7" fmla="*/ 0 w 258245"/>
              <a:gd name="connsiteY7" fmla="*/ 76471 h 15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245" h="159090">
                <a:moveTo>
                  <a:pt x="0" y="76471"/>
                </a:moveTo>
                <a:cubicBezTo>
                  <a:pt x="353" y="59185"/>
                  <a:pt x="82551" y="-4668"/>
                  <a:pt x="124884" y="271"/>
                </a:cubicBezTo>
                <a:cubicBezTo>
                  <a:pt x="167217" y="5210"/>
                  <a:pt x="237067" y="82822"/>
                  <a:pt x="254000" y="106105"/>
                </a:cubicBezTo>
                <a:cubicBezTo>
                  <a:pt x="270933" y="129388"/>
                  <a:pt x="232128" y="131152"/>
                  <a:pt x="226484" y="139971"/>
                </a:cubicBezTo>
                <a:cubicBezTo>
                  <a:pt x="220840" y="148790"/>
                  <a:pt x="228954" y="160079"/>
                  <a:pt x="220134" y="159021"/>
                </a:cubicBezTo>
                <a:cubicBezTo>
                  <a:pt x="211315" y="157963"/>
                  <a:pt x="189795" y="142793"/>
                  <a:pt x="173567" y="133621"/>
                </a:cubicBezTo>
                <a:cubicBezTo>
                  <a:pt x="157339" y="124449"/>
                  <a:pt x="147461" y="114571"/>
                  <a:pt x="122767" y="103988"/>
                </a:cubicBezTo>
                <a:cubicBezTo>
                  <a:pt x="98073" y="93405"/>
                  <a:pt x="-353" y="93757"/>
                  <a:pt x="0" y="76471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2" name="フリーフォーム: 図形 2051">
            <a:extLst>
              <a:ext uri="{FF2B5EF4-FFF2-40B4-BE49-F238E27FC236}">
                <a16:creationId xmlns:a16="http://schemas.microsoft.com/office/drawing/2014/main" id="{EEF0A1FA-F609-4E18-95C1-C92961A53EF8}"/>
              </a:ext>
            </a:extLst>
          </p:cNvPr>
          <p:cNvSpPr/>
          <p:nvPr/>
        </p:nvSpPr>
        <p:spPr>
          <a:xfrm>
            <a:off x="4638081" y="2810108"/>
            <a:ext cx="144333" cy="207379"/>
          </a:xfrm>
          <a:custGeom>
            <a:avLst/>
            <a:gdLst>
              <a:gd name="connsiteX0" fmla="*/ 43986 w 144333"/>
              <a:gd name="connsiteY0" fmla="*/ 825 h 207379"/>
              <a:gd name="connsiteX1" fmla="*/ 130769 w 144333"/>
              <a:gd name="connsiteY1" fmla="*/ 55859 h 207379"/>
              <a:gd name="connsiteX2" fmla="*/ 143469 w 144333"/>
              <a:gd name="connsiteY2" fmla="*/ 201909 h 207379"/>
              <a:gd name="connsiteX3" fmla="*/ 124419 w 144333"/>
              <a:gd name="connsiteY3" fmla="*/ 170159 h 207379"/>
              <a:gd name="connsiteX4" fmla="*/ 3769 w 144333"/>
              <a:gd name="connsiteY4" fmla="*/ 110892 h 207379"/>
              <a:gd name="connsiteX5" fmla="*/ 31286 w 144333"/>
              <a:gd name="connsiteY5" fmla="*/ 91842 h 207379"/>
              <a:gd name="connsiteX6" fmla="*/ 43986 w 144333"/>
              <a:gd name="connsiteY6" fmla="*/ 825 h 207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333" h="207379">
                <a:moveTo>
                  <a:pt x="43986" y="825"/>
                </a:moveTo>
                <a:cubicBezTo>
                  <a:pt x="60566" y="-5172"/>
                  <a:pt x="114189" y="22345"/>
                  <a:pt x="130769" y="55859"/>
                </a:cubicBezTo>
                <a:cubicBezTo>
                  <a:pt x="147349" y="89373"/>
                  <a:pt x="144527" y="182859"/>
                  <a:pt x="143469" y="201909"/>
                </a:cubicBezTo>
                <a:cubicBezTo>
                  <a:pt x="142411" y="220959"/>
                  <a:pt x="147702" y="185328"/>
                  <a:pt x="124419" y="170159"/>
                </a:cubicBezTo>
                <a:cubicBezTo>
                  <a:pt x="101136" y="154990"/>
                  <a:pt x="19291" y="123945"/>
                  <a:pt x="3769" y="110892"/>
                </a:cubicBezTo>
                <a:cubicBezTo>
                  <a:pt x="-11753" y="97839"/>
                  <a:pt x="25289" y="106659"/>
                  <a:pt x="31286" y="91842"/>
                </a:cubicBezTo>
                <a:cubicBezTo>
                  <a:pt x="37283" y="77025"/>
                  <a:pt x="27406" y="6822"/>
                  <a:pt x="43986" y="825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: 図形 2052">
            <a:extLst>
              <a:ext uri="{FF2B5EF4-FFF2-40B4-BE49-F238E27FC236}">
                <a16:creationId xmlns:a16="http://schemas.microsoft.com/office/drawing/2014/main" id="{62F05BE0-5428-45C9-BF73-EC3E6CD54F39}"/>
              </a:ext>
            </a:extLst>
          </p:cNvPr>
          <p:cNvSpPr/>
          <p:nvPr/>
        </p:nvSpPr>
        <p:spPr>
          <a:xfrm>
            <a:off x="4984748" y="3178587"/>
            <a:ext cx="190554" cy="98689"/>
          </a:xfrm>
          <a:custGeom>
            <a:avLst/>
            <a:gdLst>
              <a:gd name="connsiteX0" fmla="*/ 2 w 190554"/>
              <a:gd name="connsiteY0" fmla="*/ 646 h 98689"/>
              <a:gd name="connsiteX1" fmla="*/ 74085 w 190554"/>
              <a:gd name="connsiteY1" fmla="*/ 55680 h 98689"/>
              <a:gd name="connsiteX2" fmla="*/ 190502 w 190554"/>
              <a:gd name="connsiteY2" fmla="*/ 87430 h 98689"/>
              <a:gd name="connsiteX3" fmla="*/ 88902 w 190554"/>
              <a:gd name="connsiteY3" fmla="*/ 87430 h 98689"/>
              <a:gd name="connsiteX4" fmla="*/ 76202 w 190554"/>
              <a:gd name="connsiteY4" fmla="*/ 95896 h 98689"/>
              <a:gd name="connsiteX5" fmla="*/ 2 w 190554"/>
              <a:gd name="connsiteY5" fmla="*/ 646 h 98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554" h="98689">
                <a:moveTo>
                  <a:pt x="2" y="646"/>
                </a:moveTo>
                <a:cubicBezTo>
                  <a:pt x="-351" y="-6057"/>
                  <a:pt x="42335" y="41216"/>
                  <a:pt x="74085" y="55680"/>
                </a:cubicBezTo>
                <a:cubicBezTo>
                  <a:pt x="105835" y="70144"/>
                  <a:pt x="188033" y="82138"/>
                  <a:pt x="190502" y="87430"/>
                </a:cubicBezTo>
                <a:cubicBezTo>
                  <a:pt x="192972" y="92722"/>
                  <a:pt x="107952" y="86019"/>
                  <a:pt x="88902" y="87430"/>
                </a:cubicBezTo>
                <a:cubicBezTo>
                  <a:pt x="69852" y="88841"/>
                  <a:pt x="86080" y="105068"/>
                  <a:pt x="76202" y="95896"/>
                </a:cubicBezTo>
                <a:cubicBezTo>
                  <a:pt x="66324" y="86724"/>
                  <a:pt x="355" y="7349"/>
                  <a:pt x="2" y="646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フリーフォーム: 図形 2053">
            <a:extLst>
              <a:ext uri="{FF2B5EF4-FFF2-40B4-BE49-F238E27FC236}">
                <a16:creationId xmlns:a16="http://schemas.microsoft.com/office/drawing/2014/main" id="{B5A93F66-80E1-47EB-A5DB-5A12CABC9347}"/>
              </a:ext>
            </a:extLst>
          </p:cNvPr>
          <p:cNvSpPr/>
          <p:nvPr/>
        </p:nvSpPr>
        <p:spPr>
          <a:xfrm>
            <a:off x="4518446" y="3012578"/>
            <a:ext cx="161512" cy="119755"/>
          </a:xfrm>
          <a:custGeom>
            <a:avLst/>
            <a:gdLst>
              <a:gd name="connsiteX0" fmla="*/ 96417 w 161512"/>
              <a:gd name="connsiteY0" fmla="*/ 497 h 119755"/>
              <a:gd name="connsiteX1" fmla="*/ 117054 w 161512"/>
              <a:gd name="connsiteY1" fmla="*/ 48122 h 119755"/>
              <a:gd name="connsiteX2" fmla="*/ 161504 w 161512"/>
              <a:gd name="connsiteY2" fmla="*/ 63997 h 119755"/>
              <a:gd name="connsiteX3" fmla="*/ 120229 w 161512"/>
              <a:gd name="connsiteY3" fmla="*/ 59235 h 119755"/>
              <a:gd name="connsiteX4" fmla="*/ 53554 w 161512"/>
              <a:gd name="connsiteY4" fmla="*/ 65585 h 119755"/>
              <a:gd name="connsiteX5" fmla="*/ 1167 w 161512"/>
              <a:gd name="connsiteY5" fmla="*/ 119560 h 119755"/>
              <a:gd name="connsiteX6" fmla="*/ 23392 w 161512"/>
              <a:gd name="connsiteY6" fmla="*/ 81460 h 119755"/>
              <a:gd name="connsiteX7" fmla="*/ 96417 w 161512"/>
              <a:gd name="connsiteY7" fmla="*/ 497 h 11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512" h="119755">
                <a:moveTo>
                  <a:pt x="96417" y="497"/>
                </a:moveTo>
                <a:cubicBezTo>
                  <a:pt x="112027" y="-5059"/>
                  <a:pt x="106206" y="37539"/>
                  <a:pt x="117054" y="48122"/>
                </a:cubicBezTo>
                <a:cubicBezTo>
                  <a:pt x="127902" y="58705"/>
                  <a:pt x="160975" y="62145"/>
                  <a:pt x="161504" y="63997"/>
                </a:cubicBezTo>
                <a:cubicBezTo>
                  <a:pt x="162033" y="65849"/>
                  <a:pt x="138221" y="58970"/>
                  <a:pt x="120229" y="59235"/>
                </a:cubicBezTo>
                <a:cubicBezTo>
                  <a:pt x="102237" y="59500"/>
                  <a:pt x="73398" y="55531"/>
                  <a:pt x="53554" y="65585"/>
                </a:cubicBezTo>
                <a:cubicBezTo>
                  <a:pt x="33710" y="75639"/>
                  <a:pt x="6194" y="116914"/>
                  <a:pt x="1167" y="119560"/>
                </a:cubicBezTo>
                <a:cubicBezTo>
                  <a:pt x="-3860" y="122206"/>
                  <a:pt x="8046" y="97335"/>
                  <a:pt x="23392" y="81460"/>
                </a:cubicBezTo>
                <a:cubicBezTo>
                  <a:pt x="38738" y="65585"/>
                  <a:pt x="80807" y="6053"/>
                  <a:pt x="96417" y="497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: 図形 2054">
            <a:extLst>
              <a:ext uri="{FF2B5EF4-FFF2-40B4-BE49-F238E27FC236}">
                <a16:creationId xmlns:a16="http://schemas.microsoft.com/office/drawing/2014/main" id="{A3C4A701-BC8D-4303-9CF4-C49A76F91DAC}"/>
              </a:ext>
            </a:extLst>
          </p:cNvPr>
          <p:cNvSpPr/>
          <p:nvPr/>
        </p:nvSpPr>
        <p:spPr>
          <a:xfrm>
            <a:off x="4412330" y="3498592"/>
            <a:ext cx="80768" cy="132780"/>
          </a:xfrm>
          <a:custGeom>
            <a:avLst/>
            <a:gdLst>
              <a:gd name="connsiteX0" fmla="*/ 8858 w 80768"/>
              <a:gd name="connsiteY0" fmla="*/ 132021 h 132780"/>
              <a:gd name="connsiteX1" fmla="*/ 4095 w 80768"/>
              <a:gd name="connsiteY1" fmla="*/ 46296 h 132780"/>
              <a:gd name="connsiteX2" fmla="*/ 45370 w 80768"/>
              <a:gd name="connsiteY2" fmla="*/ 1846 h 132780"/>
              <a:gd name="connsiteX3" fmla="*/ 72358 w 80768"/>
              <a:gd name="connsiteY3" fmla="*/ 12958 h 132780"/>
              <a:gd name="connsiteX4" fmla="*/ 61245 w 80768"/>
              <a:gd name="connsiteY4" fmla="*/ 54233 h 132780"/>
              <a:gd name="connsiteX5" fmla="*/ 80295 w 80768"/>
              <a:gd name="connsiteY5" fmla="*/ 98683 h 132780"/>
              <a:gd name="connsiteX6" fmla="*/ 69183 w 80768"/>
              <a:gd name="connsiteY6" fmla="*/ 89158 h 132780"/>
              <a:gd name="connsiteX7" fmla="*/ 8858 w 80768"/>
              <a:gd name="connsiteY7" fmla="*/ 132021 h 132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68" h="132780">
                <a:moveTo>
                  <a:pt x="8858" y="132021"/>
                </a:moveTo>
                <a:cubicBezTo>
                  <a:pt x="-1990" y="124877"/>
                  <a:pt x="-1990" y="67992"/>
                  <a:pt x="4095" y="46296"/>
                </a:cubicBezTo>
                <a:cubicBezTo>
                  <a:pt x="10180" y="24600"/>
                  <a:pt x="33993" y="7402"/>
                  <a:pt x="45370" y="1846"/>
                </a:cubicBezTo>
                <a:cubicBezTo>
                  <a:pt x="56747" y="-3710"/>
                  <a:pt x="69712" y="4227"/>
                  <a:pt x="72358" y="12958"/>
                </a:cubicBezTo>
                <a:cubicBezTo>
                  <a:pt x="75004" y="21689"/>
                  <a:pt x="59922" y="39945"/>
                  <a:pt x="61245" y="54233"/>
                </a:cubicBezTo>
                <a:cubicBezTo>
                  <a:pt x="62568" y="68520"/>
                  <a:pt x="78972" y="92862"/>
                  <a:pt x="80295" y="98683"/>
                </a:cubicBezTo>
                <a:cubicBezTo>
                  <a:pt x="81618" y="104504"/>
                  <a:pt x="80825" y="84660"/>
                  <a:pt x="69183" y="89158"/>
                </a:cubicBezTo>
                <a:cubicBezTo>
                  <a:pt x="57541" y="93656"/>
                  <a:pt x="19706" y="139165"/>
                  <a:pt x="8858" y="132021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: 図形 2055">
            <a:extLst>
              <a:ext uri="{FF2B5EF4-FFF2-40B4-BE49-F238E27FC236}">
                <a16:creationId xmlns:a16="http://schemas.microsoft.com/office/drawing/2014/main" id="{4311C322-F812-4DFC-8802-77F7C1050F6E}"/>
              </a:ext>
            </a:extLst>
          </p:cNvPr>
          <p:cNvSpPr/>
          <p:nvPr/>
        </p:nvSpPr>
        <p:spPr>
          <a:xfrm>
            <a:off x="4464752" y="3519008"/>
            <a:ext cx="270621" cy="214322"/>
          </a:xfrm>
          <a:custGeom>
            <a:avLst/>
            <a:gdLst>
              <a:gd name="connsiteX0" fmla="*/ 2473 w 270621"/>
              <a:gd name="connsiteY0" fmla="*/ 3655 h 214322"/>
              <a:gd name="connsiteX1" fmla="*/ 80261 w 270621"/>
              <a:gd name="connsiteY1" fmla="*/ 21117 h 214322"/>
              <a:gd name="connsiteX2" fmla="*/ 116773 w 270621"/>
              <a:gd name="connsiteY2" fmla="*/ 75092 h 214322"/>
              <a:gd name="connsiteX3" fmla="*/ 173923 w 270621"/>
              <a:gd name="connsiteY3" fmla="*/ 137005 h 214322"/>
              <a:gd name="connsiteX4" fmla="*/ 269173 w 270621"/>
              <a:gd name="connsiteY4" fmla="*/ 211617 h 214322"/>
              <a:gd name="connsiteX5" fmla="*/ 226311 w 270621"/>
              <a:gd name="connsiteY5" fmla="*/ 194155 h 214322"/>
              <a:gd name="connsiteX6" fmla="*/ 156461 w 270621"/>
              <a:gd name="connsiteY6" fmla="*/ 157642 h 214322"/>
              <a:gd name="connsiteX7" fmla="*/ 78673 w 270621"/>
              <a:gd name="connsiteY7" fmla="*/ 124305 h 214322"/>
              <a:gd name="connsiteX8" fmla="*/ 23111 w 270621"/>
              <a:gd name="connsiteY8" fmla="*/ 87792 h 214322"/>
              <a:gd name="connsiteX9" fmla="*/ 2473 w 270621"/>
              <a:gd name="connsiteY9" fmla="*/ 3655 h 21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621" h="214322">
                <a:moveTo>
                  <a:pt x="2473" y="3655"/>
                </a:moveTo>
                <a:cubicBezTo>
                  <a:pt x="11998" y="-7458"/>
                  <a:pt x="61211" y="9211"/>
                  <a:pt x="80261" y="21117"/>
                </a:cubicBezTo>
                <a:cubicBezTo>
                  <a:pt x="99311" y="33023"/>
                  <a:pt x="101163" y="55777"/>
                  <a:pt x="116773" y="75092"/>
                </a:cubicBezTo>
                <a:cubicBezTo>
                  <a:pt x="132383" y="94407"/>
                  <a:pt x="148523" y="114251"/>
                  <a:pt x="173923" y="137005"/>
                </a:cubicBezTo>
                <a:cubicBezTo>
                  <a:pt x="199323" y="159759"/>
                  <a:pt x="260442" y="202092"/>
                  <a:pt x="269173" y="211617"/>
                </a:cubicBezTo>
                <a:cubicBezTo>
                  <a:pt x="277904" y="221142"/>
                  <a:pt x="245096" y="203151"/>
                  <a:pt x="226311" y="194155"/>
                </a:cubicBezTo>
                <a:cubicBezTo>
                  <a:pt x="207526" y="185159"/>
                  <a:pt x="181067" y="169284"/>
                  <a:pt x="156461" y="157642"/>
                </a:cubicBezTo>
                <a:cubicBezTo>
                  <a:pt x="131855" y="146000"/>
                  <a:pt x="100898" y="135947"/>
                  <a:pt x="78673" y="124305"/>
                </a:cubicBezTo>
                <a:cubicBezTo>
                  <a:pt x="56448" y="112663"/>
                  <a:pt x="32900" y="104461"/>
                  <a:pt x="23111" y="87792"/>
                </a:cubicBezTo>
                <a:cubicBezTo>
                  <a:pt x="13322" y="71123"/>
                  <a:pt x="-7052" y="14768"/>
                  <a:pt x="2473" y="3655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: 図形 2056">
            <a:extLst>
              <a:ext uri="{FF2B5EF4-FFF2-40B4-BE49-F238E27FC236}">
                <a16:creationId xmlns:a16="http://schemas.microsoft.com/office/drawing/2014/main" id="{07A6F5B7-523C-4164-AE80-2736441712BF}"/>
              </a:ext>
            </a:extLst>
          </p:cNvPr>
          <p:cNvSpPr/>
          <p:nvPr/>
        </p:nvSpPr>
        <p:spPr>
          <a:xfrm>
            <a:off x="4405313" y="3633788"/>
            <a:ext cx="6411" cy="59108"/>
          </a:xfrm>
          <a:custGeom>
            <a:avLst/>
            <a:gdLst>
              <a:gd name="connsiteX0" fmla="*/ 0 w 6411"/>
              <a:gd name="connsiteY0" fmla="*/ 0 h 59108"/>
              <a:gd name="connsiteX1" fmla="*/ 6350 w 6411"/>
              <a:gd name="connsiteY1" fmla="*/ 58737 h 59108"/>
              <a:gd name="connsiteX2" fmla="*/ 0 w 6411"/>
              <a:gd name="connsiteY2" fmla="*/ 0 h 5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1" h="59108">
                <a:moveTo>
                  <a:pt x="0" y="0"/>
                </a:moveTo>
                <a:cubicBezTo>
                  <a:pt x="0" y="0"/>
                  <a:pt x="7144" y="52916"/>
                  <a:pt x="6350" y="58737"/>
                </a:cubicBezTo>
                <a:cubicBezTo>
                  <a:pt x="5556" y="64558"/>
                  <a:pt x="0" y="0"/>
                  <a:pt x="0" y="0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: 図形 2057">
            <a:extLst>
              <a:ext uri="{FF2B5EF4-FFF2-40B4-BE49-F238E27FC236}">
                <a16:creationId xmlns:a16="http://schemas.microsoft.com/office/drawing/2014/main" id="{9B1BB359-452F-4863-B85B-B56558E80883}"/>
              </a:ext>
            </a:extLst>
          </p:cNvPr>
          <p:cNvSpPr/>
          <p:nvPr/>
        </p:nvSpPr>
        <p:spPr>
          <a:xfrm rot="19770573">
            <a:off x="4465274" y="3536731"/>
            <a:ext cx="40862" cy="67582"/>
          </a:xfrm>
          <a:custGeom>
            <a:avLst/>
            <a:gdLst>
              <a:gd name="connsiteX0" fmla="*/ 30527 w 40862"/>
              <a:gd name="connsiteY0" fmla="*/ 219 h 67582"/>
              <a:gd name="connsiteX1" fmla="*/ 27352 w 40862"/>
              <a:gd name="connsiteY1" fmla="*/ 62132 h 67582"/>
              <a:gd name="connsiteX2" fmla="*/ 40052 w 40862"/>
              <a:gd name="connsiteY2" fmla="*/ 62132 h 67582"/>
              <a:gd name="connsiteX3" fmla="*/ 364 w 40862"/>
              <a:gd name="connsiteY3" fmla="*/ 41494 h 67582"/>
              <a:gd name="connsiteX4" fmla="*/ 30527 w 40862"/>
              <a:gd name="connsiteY4" fmla="*/ 219 h 6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2" h="67582">
                <a:moveTo>
                  <a:pt x="30527" y="219"/>
                </a:moveTo>
                <a:cubicBezTo>
                  <a:pt x="35025" y="3659"/>
                  <a:pt x="25764" y="51813"/>
                  <a:pt x="27352" y="62132"/>
                </a:cubicBezTo>
                <a:cubicBezTo>
                  <a:pt x="28939" y="72451"/>
                  <a:pt x="44550" y="65572"/>
                  <a:pt x="40052" y="62132"/>
                </a:cubicBezTo>
                <a:cubicBezTo>
                  <a:pt x="35554" y="58692"/>
                  <a:pt x="4333" y="48109"/>
                  <a:pt x="364" y="41494"/>
                </a:cubicBezTo>
                <a:cubicBezTo>
                  <a:pt x="-3605" y="34879"/>
                  <a:pt x="26029" y="-3221"/>
                  <a:pt x="30527" y="2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: 図形 2058">
            <a:extLst>
              <a:ext uri="{FF2B5EF4-FFF2-40B4-BE49-F238E27FC236}">
                <a16:creationId xmlns:a16="http://schemas.microsoft.com/office/drawing/2014/main" id="{61BCA746-C295-4751-AA7D-DA05B31AF0BA}"/>
              </a:ext>
            </a:extLst>
          </p:cNvPr>
          <p:cNvSpPr/>
          <p:nvPr/>
        </p:nvSpPr>
        <p:spPr>
          <a:xfrm>
            <a:off x="4412473" y="3628261"/>
            <a:ext cx="266937" cy="113477"/>
          </a:xfrm>
          <a:custGeom>
            <a:avLst/>
            <a:gdLst>
              <a:gd name="connsiteX0" fmla="*/ 16652 w 266937"/>
              <a:gd name="connsiteY0" fmla="*/ 3939 h 113477"/>
              <a:gd name="connsiteX1" fmla="*/ 113490 w 266937"/>
              <a:gd name="connsiteY1" fmla="*/ 15052 h 113477"/>
              <a:gd name="connsiteX2" fmla="*/ 264302 w 266937"/>
              <a:gd name="connsiteY2" fmla="*/ 92839 h 113477"/>
              <a:gd name="connsiteX3" fmla="*/ 207152 w 266937"/>
              <a:gd name="connsiteY3" fmla="*/ 92839 h 113477"/>
              <a:gd name="connsiteX4" fmla="*/ 176990 w 266937"/>
              <a:gd name="connsiteY4" fmla="*/ 113477 h 113477"/>
              <a:gd name="connsiteX5" fmla="*/ 138890 w 266937"/>
              <a:gd name="connsiteY5" fmla="*/ 92839 h 113477"/>
              <a:gd name="connsiteX6" fmla="*/ 45227 w 266937"/>
              <a:gd name="connsiteY6" fmla="*/ 92839 h 113477"/>
              <a:gd name="connsiteX7" fmla="*/ 3952 w 266937"/>
              <a:gd name="connsiteY7" fmla="*/ 62677 h 113477"/>
              <a:gd name="connsiteX8" fmla="*/ 16652 w 266937"/>
              <a:gd name="connsiteY8" fmla="*/ 3939 h 11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937" h="113477">
                <a:moveTo>
                  <a:pt x="16652" y="3939"/>
                </a:moveTo>
                <a:cubicBezTo>
                  <a:pt x="34908" y="-3998"/>
                  <a:pt x="72215" y="235"/>
                  <a:pt x="113490" y="15052"/>
                </a:cubicBezTo>
                <a:cubicBezTo>
                  <a:pt x="154765" y="29869"/>
                  <a:pt x="248692" y="79875"/>
                  <a:pt x="264302" y="92839"/>
                </a:cubicBezTo>
                <a:cubicBezTo>
                  <a:pt x="279912" y="105803"/>
                  <a:pt x="221704" y="89399"/>
                  <a:pt x="207152" y="92839"/>
                </a:cubicBezTo>
                <a:cubicBezTo>
                  <a:pt x="192600" y="96279"/>
                  <a:pt x="188367" y="113477"/>
                  <a:pt x="176990" y="113477"/>
                </a:cubicBezTo>
                <a:cubicBezTo>
                  <a:pt x="165613" y="113477"/>
                  <a:pt x="160851" y="96279"/>
                  <a:pt x="138890" y="92839"/>
                </a:cubicBezTo>
                <a:cubicBezTo>
                  <a:pt x="116930" y="89399"/>
                  <a:pt x="67717" y="97866"/>
                  <a:pt x="45227" y="92839"/>
                </a:cubicBezTo>
                <a:cubicBezTo>
                  <a:pt x="22737" y="87812"/>
                  <a:pt x="11096" y="72466"/>
                  <a:pt x="3952" y="62677"/>
                </a:cubicBezTo>
                <a:cubicBezTo>
                  <a:pt x="-3192" y="52888"/>
                  <a:pt x="-1604" y="11876"/>
                  <a:pt x="16652" y="3939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: 図形 2059">
            <a:extLst>
              <a:ext uri="{FF2B5EF4-FFF2-40B4-BE49-F238E27FC236}">
                <a16:creationId xmlns:a16="http://schemas.microsoft.com/office/drawing/2014/main" id="{A1A2621A-6FC3-49A8-B273-E2F8C3E02ACC}"/>
              </a:ext>
            </a:extLst>
          </p:cNvPr>
          <p:cNvSpPr/>
          <p:nvPr/>
        </p:nvSpPr>
        <p:spPr>
          <a:xfrm>
            <a:off x="4406787" y="3677820"/>
            <a:ext cx="208282" cy="103451"/>
          </a:xfrm>
          <a:custGeom>
            <a:avLst/>
            <a:gdLst>
              <a:gd name="connsiteX0" fmla="*/ 113 w 208282"/>
              <a:gd name="connsiteY0" fmla="*/ 2005 h 103451"/>
              <a:gd name="connsiteX1" fmla="*/ 85838 w 208282"/>
              <a:gd name="connsiteY1" fmla="*/ 24230 h 103451"/>
              <a:gd name="connsiteX2" fmla="*/ 147751 w 208282"/>
              <a:gd name="connsiteY2" fmla="*/ 28993 h 103451"/>
              <a:gd name="connsiteX3" fmla="*/ 208076 w 208282"/>
              <a:gd name="connsiteY3" fmla="*/ 100430 h 103451"/>
              <a:gd name="connsiteX4" fmla="*/ 165213 w 208282"/>
              <a:gd name="connsiteY4" fmla="*/ 89318 h 103451"/>
              <a:gd name="connsiteX5" fmla="*/ 104888 w 208282"/>
              <a:gd name="connsiteY5" fmla="*/ 81380 h 103451"/>
              <a:gd name="connsiteX6" fmla="*/ 113 w 208282"/>
              <a:gd name="connsiteY6" fmla="*/ 2005 h 10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282" h="103451">
                <a:moveTo>
                  <a:pt x="113" y="2005"/>
                </a:moveTo>
                <a:cubicBezTo>
                  <a:pt x="-3062" y="-7520"/>
                  <a:pt x="61232" y="19732"/>
                  <a:pt x="85838" y="24230"/>
                </a:cubicBezTo>
                <a:cubicBezTo>
                  <a:pt x="110444" y="28728"/>
                  <a:pt x="127378" y="16293"/>
                  <a:pt x="147751" y="28993"/>
                </a:cubicBezTo>
                <a:cubicBezTo>
                  <a:pt x="168124" y="41693"/>
                  <a:pt x="205166" y="90376"/>
                  <a:pt x="208076" y="100430"/>
                </a:cubicBezTo>
                <a:cubicBezTo>
                  <a:pt x="210986" y="110484"/>
                  <a:pt x="182411" y="92493"/>
                  <a:pt x="165213" y="89318"/>
                </a:cubicBezTo>
                <a:cubicBezTo>
                  <a:pt x="148015" y="86143"/>
                  <a:pt x="131082" y="91963"/>
                  <a:pt x="104888" y="81380"/>
                </a:cubicBezTo>
                <a:cubicBezTo>
                  <a:pt x="78694" y="70797"/>
                  <a:pt x="3288" y="11530"/>
                  <a:pt x="113" y="2005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: 図形 2060">
            <a:extLst>
              <a:ext uri="{FF2B5EF4-FFF2-40B4-BE49-F238E27FC236}">
                <a16:creationId xmlns:a16="http://schemas.microsoft.com/office/drawing/2014/main" id="{ECCFD2ED-8334-47C8-B038-01B08A2E311D}"/>
              </a:ext>
            </a:extLst>
          </p:cNvPr>
          <p:cNvSpPr/>
          <p:nvPr/>
        </p:nvSpPr>
        <p:spPr>
          <a:xfrm>
            <a:off x="4509988" y="3723041"/>
            <a:ext cx="212129" cy="58576"/>
          </a:xfrm>
          <a:custGeom>
            <a:avLst/>
            <a:gdLst>
              <a:gd name="connsiteX0" fmla="*/ 100 w 212129"/>
              <a:gd name="connsiteY0" fmla="*/ 2822 h 58576"/>
              <a:gd name="connsiteX1" fmla="*/ 90587 w 212129"/>
              <a:gd name="connsiteY1" fmla="*/ 2822 h 58576"/>
              <a:gd name="connsiteX2" fmla="*/ 173137 w 212129"/>
              <a:gd name="connsiteY2" fmla="*/ 2822 h 58576"/>
              <a:gd name="connsiteX3" fmla="*/ 211237 w 212129"/>
              <a:gd name="connsiteY3" fmla="*/ 31397 h 58576"/>
              <a:gd name="connsiteX4" fmla="*/ 138212 w 212129"/>
              <a:gd name="connsiteY4" fmla="*/ 29809 h 58576"/>
              <a:gd name="connsiteX5" fmla="*/ 114400 w 212129"/>
              <a:gd name="connsiteY5" fmla="*/ 58384 h 58576"/>
              <a:gd name="connsiteX6" fmla="*/ 73125 w 212129"/>
              <a:gd name="connsiteY6" fmla="*/ 40922 h 58576"/>
              <a:gd name="connsiteX7" fmla="*/ 100 w 212129"/>
              <a:gd name="connsiteY7" fmla="*/ 2822 h 5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129" h="58576">
                <a:moveTo>
                  <a:pt x="100" y="2822"/>
                </a:moveTo>
                <a:cubicBezTo>
                  <a:pt x="3010" y="-3528"/>
                  <a:pt x="61748" y="2822"/>
                  <a:pt x="90587" y="2822"/>
                </a:cubicBezTo>
                <a:cubicBezTo>
                  <a:pt x="119426" y="2822"/>
                  <a:pt x="153029" y="-1940"/>
                  <a:pt x="173137" y="2822"/>
                </a:cubicBezTo>
                <a:cubicBezTo>
                  <a:pt x="193245" y="7584"/>
                  <a:pt x="217058" y="26899"/>
                  <a:pt x="211237" y="31397"/>
                </a:cubicBezTo>
                <a:cubicBezTo>
                  <a:pt x="205416" y="35895"/>
                  <a:pt x="154352" y="25311"/>
                  <a:pt x="138212" y="29809"/>
                </a:cubicBezTo>
                <a:cubicBezTo>
                  <a:pt x="122072" y="34307"/>
                  <a:pt x="125248" y="56532"/>
                  <a:pt x="114400" y="58384"/>
                </a:cubicBezTo>
                <a:cubicBezTo>
                  <a:pt x="103552" y="60236"/>
                  <a:pt x="88206" y="48330"/>
                  <a:pt x="73125" y="40922"/>
                </a:cubicBezTo>
                <a:cubicBezTo>
                  <a:pt x="58044" y="33514"/>
                  <a:pt x="-2810" y="9172"/>
                  <a:pt x="100" y="2822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楕円 2061">
            <a:extLst>
              <a:ext uri="{FF2B5EF4-FFF2-40B4-BE49-F238E27FC236}">
                <a16:creationId xmlns:a16="http://schemas.microsoft.com/office/drawing/2014/main" id="{C72E0B76-3BC7-42CE-BA98-489DFDE72BBF}"/>
              </a:ext>
            </a:extLst>
          </p:cNvPr>
          <p:cNvSpPr/>
          <p:nvPr/>
        </p:nvSpPr>
        <p:spPr>
          <a:xfrm>
            <a:off x="4598989" y="3705226"/>
            <a:ext cx="45719" cy="4571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: 図形 2063">
            <a:extLst>
              <a:ext uri="{FF2B5EF4-FFF2-40B4-BE49-F238E27FC236}">
                <a16:creationId xmlns:a16="http://schemas.microsoft.com/office/drawing/2014/main" id="{EBEA2635-ED48-45D6-BA9F-423AD71CE228}"/>
              </a:ext>
            </a:extLst>
          </p:cNvPr>
          <p:cNvSpPr/>
          <p:nvPr/>
        </p:nvSpPr>
        <p:spPr>
          <a:xfrm>
            <a:off x="4526550" y="3462442"/>
            <a:ext cx="62383" cy="58349"/>
          </a:xfrm>
          <a:custGeom>
            <a:avLst/>
            <a:gdLst>
              <a:gd name="connsiteX0" fmla="*/ 62383 w 62383"/>
              <a:gd name="connsiteY0" fmla="*/ 425 h 58349"/>
              <a:gd name="connsiteX1" fmla="*/ 5233 w 62383"/>
              <a:gd name="connsiteY1" fmla="*/ 57575 h 58349"/>
              <a:gd name="connsiteX2" fmla="*/ 5233 w 62383"/>
              <a:gd name="connsiteY2" fmla="*/ 32175 h 58349"/>
              <a:gd name="connsiteX3" fmla="*/ 62383 w 62383"/>
              <a:gd name="connsiteY3" fmla="*/ 425 h 58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383" h="58349">
                <a:moveTo>
                  <a:pt x="62383" y="425"/>
                </a:moveTo>
                <a:cubicBezTo>
                  <a:pt x="62383" y="4658"/>
                  <a:pt x="14758" y="52283"/>
                  <a:pt x="5233" y="57575"/>
                </a:cubicBezTo>
                <a:cubicBezTo>
                  <a:pt x="-4292" y="62867"/>
                  <a:pt x="1352" y="39583"/>
                  <a:pt x="5233" y="32175"/>
                </a:cubicBezTo>
                <a:cubicBezTo>
                  <a:pt x="9114" y="24767"/>
                  <a:pt x="62383" y="-3808"/>
                  <a:pt x="62383" y="4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: 図形 2064">
            <a:extLst>
              <a:ext uri="{FF2B5EF4-FFF2-40B4-BE49-F238E27FC236}">
                <a16:creationId xmlns:a16="http://schemas.microsoft.com/office/drawing/2014/main" id="{CD0AFCB6-C260-4206-812B-FDA787679DB4}"/>
              </a:ext>
            </a:extLst>
          </p:cNvPr>
          <p:cNvSpPr/>
          <p:nvPr/>
        </p:nvSpPr>
        <p:spPr>
          <a:xfrm>
            <a:off x="4987697" y="2878428"/>
            <a:ext cx="311461" cy="131194"/>
          </a:xfrm>
          <a:custGeom>
            <a:avLst/>
            <a:gdLst>
              <a:gd name="connsiteX0" fmla="*/ 228 w 311461"/>
              <a:gd name="connsiteY0" fmla="*/ 18760 h 131194"/>
              <a:gd name="connsiteX1" fmla="*/ 109766 w 311461"/>
              <a:gd name="connsiteY1" fmla="*/ 2885 h 131194"/>
              <a:gd name="connsiteX2" fmla="*/ 241528 w 311461"/>
              <a:gd name="connsiteY2" fmla="*/ 69560 h 131194"/>
              <a:gd name="connsiteX3" fmla="*/ 311378 w 311461"/>
              <a:gd name="connsiteY3" fmla="*/ 129885 h 131194"/>
              <a:gd name="connsiteX4" fmla="*/ 228828 w 311461"/>
              <a:gd name="connsiteY4" fmla="*/ 107660 h 131194"/>
              <a:gd name="connsiteX5" fmla="*/ 103416 w 311461"/>
              <a:gd name="connsiteY5" fmla="*/ 67972 h 131194"/>
              <a:gd name="connsiteX6" fmla="*/ 263753 w 311461"/>
              <a:gd name="connsiteY6" fmla="*/ 106072 h 131194"/>
              <a:gd name="connsiteX7" fmla="*/ 85953 w 311461"/>
              <a:gd name="connsiteY7" fmla="*/ 79085 h 131194"/>
              <a:gd name="connsiteX8" fmla="*/ 228 w 311461"/>
              <a:gd name="connsiteY8" fmla="*/ 18760 h 13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461" h="131194">
                <a:moveTo>
                  <a:pt x="228" y="18760"/>
                </a:moveTo>
                <a:cubicBezTo>
                  <a:pt x="4197" y="6060"/>
                  <a:pt x="69550" y="-5582"/>
                  <a:pt x="109766" y="2885"/>
                </a:cubicBezTo>
                <a:cubicBezTo>
                  <a:pt x="149982" y="11352"/>
                  <a:pt x="207926" y="48393"/>
                  <a:pt x="241528" y="69560"/>
                </a:cubicBezTo>
                <a:cubicBezTo>
                  <a:pt x="275130" y="90727"/>
                  <a:pt x="313495" y="123535"/>
                  <a:pt x="311378" y="129885"/>
                </a:cubicBezTo>
                <a:cubicBezTo>
                  <a:pt x="309261" y="136235"/>
                  <a:pt x="263488" y="117979"/>
                  <a:pt x="228828" y="107660"/>
                </a:cubicBezTo>
                <a:cubicBezTo>
                  <a:pt x="194168" y="97341"/>
                  <a:pt x="97595" y="68237"/>
                  <a:pt x="103416" y="67972"/>
                </a:cubicBezTo>
                <a:cubicBezTo>
                  <a:pt x="109237" y="67707"/>
                  <a:pt x="266663" y="104220"/>
                  <a:pt x="263753" y="106072"/>
                </a:cubicBezTo>
                <a:cubicBezTo>
                  <a:pt x="260843" y="107924"/>
                  <a:pt x="127228" y="90727"/>
                  <a:pt x="85953" y="79085"/>
                </a:cubicBezTo>
                <a:cubicBezTo>
                  <a:pt x="44678" y="67443"/>
                  <a:pt x="-3741" y="31460"/>
                  <a:pt x="228" y="18760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7" name="フリーフォーム: 図形 2066">
            <a:extLst>
              <a:ext uri="{FF2B5EF4-FFF2-40B4-BE49-F238E27FC236}">
                <a16:creationId xmlns:a16="http://schemas.microsoft.com/office/drawing/2014/main" id="{65DA0FED-1F0F-49B8-9459-5D1DCC6BA867}"/>
              </a:ext>
            </a:extLst>
          </p:cNvPr>
          <p:cNvSpPr/>
          <p:nvPr/>
        </p:nvSpPr>
        <p:spPr>
          <a:xfrm>
            <a:off x="4660465" y="2728359"/>
            <a:ext cx="129031" cy="110247"/>
          </a:xfrm>
          <a:custGeom>
            <a:avLst/>
            <a:gdLst>
              <a:gd name="connsiteX0" fmla="*/ 435 w 129031"/>
              <a:gd name="connsiteY0" fmla="*/ 30716 h 110247"/>
              <a:gd name="connsiteX1" fmla="*/ 54410 w 129031"/>
              <a:gd name="connsiteY1" fmla="*/ 554 h 110247"/>
              <a:gd name="connsiteX2" fmla="*/ 89335 w 129031"/>
              <a:gd name="connsiteY2" fmla="*/ 16429 h 110247"/>
              <a:gd name="connsiteX3" fmla="*/ 114735 w 129031"/>
              <a:gd name="connsiteY3" fmla="*/ 78341 h 110247"/>
              <a:gd name="connsiteX4" fmla="*/ 129023 w 129031"/>
              <a:gd name="connsiteY4" fmla="*/ 110091 h 110247"/>
              <a:gd name="connsiteX5" fmla="*/ 116323 w 129031"/>
              <a:gd name="connsiteY5" fmla="*/ 89454 h 110247"/>
              <a:gd name="connsiteX6" fmla="*/ 86160 w 129031"/>
              <a:gd name="connsiteY6" fmla="*/ 65641 h 110247"/>
              <a:gd name="connsiteX7" fmla="*/ 435 w 129031"/>
              <a:gd name="connsiteY7" fmla="*/ 30716 h 110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031" h="110247">
                <a:moveTo>
                  <a:pt x="435" y="30716"/>
                </a:moveTo>
                <a:cubicBezTo>
                  <a:pt x="-4857" y="19868"/>
                  <a:pt x="39593" y="2935"/>
                  <a:pt x="54410" y="554"/>
                </a:cubicBezTo>
                <a:cubicBezTo>
                  <a:pt x="69227" y="-1827"/>
                  <a:pt x="79281" y="3464"/>
                  <a:pt x="89335" y="16429"/>
                </a:cubicBezTo>
                <a:cubicBezTo>
                  <a:pt x="99389" y="29393"/>
                  <a:pt x="108120" y="62731"/>
                  <a:pt x="114735" y="78341"/>
                </a:cubicBezTo>
                <a:cubicBezTo>
                  <a:pt x="121350" y="93951"/>
                  <a:pt x="128758" y="108239"/>
                  <a:pt x="129023" y="110091"/>
                </a:cubicBezTo>
                <a:cubicBezTo>
                  <a:pt x="129288" y="111943"/>
                  <a:pt x="123467" y="96862"/>
                  <a:pt x="116323" y="89454"/>
                </a:cubicBezTo>
                <a:cubicBezTo>
                  <a:pt x="109179" y="82046"/>
                  <a:pt x="103093" y="73314"/>
                  <a:pt x="86160" y="65641"/>
                </a:cubicBezTo>
                <a:cubicBezTo>
                  <a:pt x="69227" y="57968"/>
                  <a:pt x="5727" y="41564"/>
                  <a:pt x="435" y="30716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: 図形 2067">
            <a:extLst>
              <a:ext uri="{FF2B5EF4-FFF2-40B4-BE49-F238E27FC236}">
                <a16:creationId xmlns:a16="http://schemas.microsoft.com/office/drawing/2014/main" id="{20E7C7A5-5E81-446C-BBD0-A82D83231575}"/>
              </a:ext>
            </a:extLst>
          </p:cNvPr>
          <p:cNvSpPr/>
          <p:nvPr/>
        </p:nvSpPr>
        <p:spPr>
          <a:xfrm>
            <a:off x="6544267" y="2174275"/>
            <a:ext cx="113186" cy="124608"/>
          </a:xfrm>
          <a:custGeom>
            <a:avLst/>
            <a:gdLst>
              <a:gd name="connsiteX0" fmla="*/ 2583 w 113186"/>
              <a:gd name="connsiteY0" fmla="*/ 600 h 124608"/>
              <a:gd name="connsiteX1" fmla="*/ 112121 w 113186"/>
              <a:gd name="connsiteY1" fmla="*/ 33938 h 124608"/>
              <a:gd name="connsiteX2" fmla="*/ 56558 w 113186"/>
              <a:gd name="connsiteY2" fmla="*/ 45050 h 124608"/>
              <a:gd name="connsiteX3" fmla="*/ 27983 w 113186"/>
              <a:gd name="connsiteY3" fmla="*/ 124425 h 124608"/>
              <a:gd name="connsiteX4" fmla="*/ 32746 w 113186"/>
              <a:gd name="connsiteY4" fmla="*/ 65688 h 124608"/>
              <a:gd name="connsiteX5" fmla="*/ 2583 w 113186"/>
              <a:gd name="connsiteY5" fmla="*/ 600 h 12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86" h="124608">
                <a:moveTo>
                  <a:pt x="2583" y="600"/>
                </a:moveTo>
                <a:cubicBezTo>
                  <a:pt x="15812" y="-4692"/>
                  <a:pt x="103125" y="26530"/>
                  <a:pt x="112121" y="33938"/>
                </a:cubicBezTo>
                <a:cubicBezTo>
                  <a:pt x="121117" y="41346"/>
                  <a:pt x="70581" y="29969"/>
                  <a:pt x="56558" y="45050"/>
                </a:cubicBezTo>
                <a:cubicBezTo>
                  <a:pt x="42535" y="60131"/>
                  <a:pt x="31952" y="120985"/>
                  <a:pt x="27983" y="124425"/>
                </a:cubicBezTo>
                <a:cubicBezTo>
                  <a:pt x="24014" y="127865"/>
                  <a:pt x="34333" y="82092"/>
                  <a:pt x="32746" y="65688"/>
                </a:cubicBezTo>
                <a:cubicBezTo>
                  <a:pt x="31159" y="49284"/>
                  <a:pt x="-10646" y="5892"/>
                  <a:pt x="2583" y="600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: 図形 2068">
            <a:extLst>
              <a:ext uri="{FF2B5EF4-FFF2-40B4-BE49-F238E27FC236}">
                <a16:creationId xmlns:a16="http://schemas.microsoft.com/office/drawing/2014/main" id="{F69ADB2C-297F-4A93-95C8-23C2AA91D7DB}"/>
              </a:ext>
            </a:extLst>
          </p:cNvPr>
          <p:cNvSpPr/>
          <p:nvPr/>
        </p:nvSpPr>
        <p:spPr>
          <a:xfrm>
            <a:off x="6485574" y="2424291"/>
            <a:ext cx="71181" cy="188425"/>
          </a:xfrm>
          <a:custGeom>
            <a:avLst/>
            <a:gdLst>
              <a:gd name="connsiteX0" fmla="*/ 10476 w 71181"/>
              <a:gd name="connsiteY0" fmla="*/ 1409 h 188425"/>
              <a:gd name="connsiteX1" fmla="*/ 16826 w 71181"/>
              <a:gd name="connsiteY1" fmla="*/ 79197 h 188425"/>
              <a:gd name="connsiteX2" fmla="*/ 5714 w 71181"/>
              <a:gd name="connsiteY2" fmla="*/ 120472 h 188425"/>
              <a:gd name="connsiteX3" fmla="*/ 70801 w 71181"/>
              <a:gd name="connsiteY3" fmla="*/ 185559 h 188425"/>
              <a:gd name="connsiteX4" fmla="*/ 31114 w 71181"/>
              <a:gd name="connsiteY4" fmla="*/ 174447 h 188425"/>
              <a:gd name="connsiteX5" fmla="*/ 951 w 71181"/>
              <a:gd name="connsiteY5" fmla="*/ 152222 h 188425"/>
              <a:gd name="connsiteX6" fmla="*/ 10476 w 71181"/>
              <a:gd name="connsiteY6" fmla="*/ 1409 h 18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81" h="188425">
                <a:moveTo>
                  <a:pt x="10476" y="1409"/>
                </a:moveTo>
                <a:cubicBezTo>
                  <a:pt x="13122" y="-10762"/>
                  <a:pt x="17620" y="59353"/>
                  <a:pt x="16826" y="79197"/>
                </a:cubicBezTo>
                <a:cubicBezTo>
                  <a:pt x="16032" y="99041"/>
                  <a:pt x="-3282" y="102745"/>
                  <a:pt x="5714" y="120472"/>
                </a:cubicBezTo>
                <a:cubicBezTo>
                  <a:pt x="14710" y="138199"/>
                  <a:pt x="66568" y="176563"/>
                  <a:pt x="70801" y="185559"/>
                </a:cubicBezTo>
                <a:cubicBezTo>
                  <a:pt x="75034" y="194555"/>
                  <a:pt x="42756" y="180003"/>
                  <a:pt x="31114" y="174447"/>
                </a:cubicBezTo>
                <a:cubicBezTo>
                  <a:pt x="19472" y="168891"/>
                  <a:pt x="5184" y="176564"/>
                  <a:pt x="951" y="152222"/>
                </a:cubicBezTo>
                <a:cubicBezTo>
                  <a:pt x="-3282" y="127880"/>
                  <a:pt x="7830" y="13580"/>
                  <a:pt x="10476" y="1409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: 図形 2069">
            <a:extLst>
              <a:ext uri="{FF2B5EF4-FFF2-40B4-BE49-F238E27FC236}">
                <a16:creationId xmlns:a16="http://schemas.microsoft.com/office/drawing/2014/main" id="{870DE2FE-31F1-436C-8B83-9BAF717517F7}"/>
              </a:ext>
            </a:extLst>
          </p:cNvPr>
          <p:cNvSpPr/>
          <p:nvPr/>
        </p:nvSpPr>
        <p:spPr>
          <a:xfrm>
            <a:off x="6572033" y="2374795"/>
            <a:ext cx="66315" cy="230378"/>
          </a:xfrm>
          <a:custGeom>
            <a:avLst/>
            <a:gdLst>
              <a:gd name="connsiteX0" fmla="*/ 44667 w 66315"/>
              <a:gd name="connsiteY0" fmla="*/ 105 h 230378"/>
              <a:gd name="connsiteX1" fmla="*/ 20855 w 66315"/>
              <a:gd name="connsiteY1" fmla="*/ 103293 h 230378"/>
              <a:gd name="connsiteX2" fmla="*/ 43080 w 66315"/>
              <a:gd name="connsiteY2" fmla="*/ 152505 h 230378"/>
              <a:gd name="connsiteX3" fmla="*/ 63717 w 66315"/>
              <a:gd name="connsiteY3" fmla="*/ 230293 h 230378"/>
              <a:gd name="connsiteX4" fmla="*/ 58955 w 66315"/>
              <a:gd name="connsiteY4" fmla="*/ 166793 h 230378"/>
              <a:gd name="connsiteX5" fmla="*/ 217 w 66315"/>
              <a:gd name="connsiteY5" fmla="*/ 123930 h 230378"/>
              <a:gd name="connsiteX6" fmla="*/ 44667 w 66315"/>
              <a:gd name="connsiteY6" fmla="*/ 105 h 23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315" h="230378">
                <a:moveTo>
                  <a:pt x="44667" y="105"/>
                </a:moveTo>
                <a:cubicBezTo>
                  <a:pt x="48107" y="-3334"/>
                  <a:pt x="21119" y="77893"/>
                  <a:pt x="20855" y="103293"/>
                </a:cubicBezTo>
                <a:cubicBezTo>
                  <a:pt x="20590" y="128693"/>
                  <a:pt x="35936" y="131338"/>
                  <a:pt x="43080" y="152505"/>
                </a:cubicBezTo>
                <a:cubicBezTo>
                  <a:pt x="50224" y="173672"/>
                  <a:pt x="61071" y="227912"/>
                  <a:pt x="63717" y="230293"/>
                </a:cubicBezTo>
                <a:cubicBezTo>
                  <a:pt x="66363" y="232674"/>
                  <a:pt x="69538" y="184520"/>
                  <a:pt x="58955" y="166793"/>
                </a:cubicBezTo>
                <a:cubicBezTo>
                  <a:pt x="48372" y="149066"/>
                  <a:pt x="3921" y="148007"/>
                  <a:pt x="217" y="123930"/>
                </a:cubicBezTo>
                <a:cubicBezTo>
                  <a:pt x="-3487" y="99853"/>
                  <a:pt x="41227" y="3544"/>
                  <a:pt x="44667" y="105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: 図形 2070">
            <a:extLst>
              <a:ext uri="{FF2B5EF4-FFF2-40B4-BE49-F238E27FC236}">
                <a16:creationId xmlns:a16="http://schemas.microsoft.com/office/drawing/2014/main" id="{AB5D42EF-D8BA-4382-A562-01FF13113E14}"/>
              </a:ext>
            </a:extLst>
          </p:cNvPr>
          <p:cNvSpPr/>
          <p:nvPr/>
        </p:nvSpPr>
        <p:spPr>
          <a:xfrm>
            <a:off x="6509108" y="2616065"/>
            <a:ext cx="109427" cy="84281"/>
          </a:xfrm>
          <a:custGeom>
            <a:avLst/>
            <a:gdLst>
              <a:gd name="connsiteX0" fmla="*/ 109180 w 109427"/>
              <a:gd name="connsiteY0" fmla="*/ 1723 h 84281"/>
              <a:gd name="connsiteX1" fmla="*/ 32980 w 109427"/>
              <a:gd name="connsiteY1" fmla="*/ 14423 h 84281"/>
              <a:gd name="connsiteX2" fmla="*/ 15517 w 109427"/>
              <a:gd name="connsiteY2" fmla="*/ 84273 h 84281"/>
              <a:gd name="connsiteX3" fmla="*/ 4405 w 109427"/>
              <a:gd name="connsiteY3" fmla="*/ 9660 h 84281"/>
              <a:gd name="connsiteX4" fmla="*/ 109180 w 109427"/>
              <a:gd name="connsiteY4" fmla="*/ 1723 h 8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427" h="84281">
                <a:moveTo>
                  <a:pt x="109180" y="1723"/>
                </a:moveTo>
                <a:cubicBezTo>
                  <a:pt x="113942" y="2517"/>
                  <a:pt x="48590" y="665"/>
                  <a:pt x="32980" y="14423"/>
                </a:cubicBezTo>
                <a:cubicBezTo>
                  <a:pt x="17369" y="28181"/>
                  <a:pt x="20279" y="85067"/>
                  <a:pt x="15517" y="84273"/>
                </a:cubicBezTo>
                <a:cubicBezTo>
                  <a:pt x="10755" y="83479"/>
                  <a:pt x="-8560" y="23947"/>
                  <a:pt x="4405" y="9660"/>
                </a:cubicBezTo>
                <a:cubicBezTo>
                  <a:pt x="17370" y="-4627"/>
                  <a:pt x="104418" y="929"/>
                  <a:pt x="109180" y="1723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: 図形 2071">
            <a:extLst>
              <a:ext uri="{FF2B5EF4-FFF2-40B4-BE49-F238E27FC236}">
                <a16:creationId xmlns:a16="http://schemas.microsoft.com/office/drawing/2014/main" id="{98603352-7C57-4910-999C-99447545F334}"/>
              </a:ext>
            </a:extLst>
          </p:cNvPr>
          <p:cNvSpPr/>
          <p:nvPr/>
        </p:nvSpPr>
        <p:spPr>
          <a:xfrm>
            <a:off x="6687483" y="2370138"/>
            <a:ext cx="112647" cy="41791"/>
          </a:xfrm>
          <a:custGeom>
            <a:avLst/>
            <a:gdLst>
              <a:gd name="connsiteX0" fmla="*/ 655 w 112647"/>
              <a:gd name="connsiteY0" fmla="*/ 14287 h 41791"/>
              <a:gd name="connsiteX1" fmla="*/ 99080 w 112647"/>
              <a:gd name="connsiteY1" fmla="*/ 9525 h 41791"/>
              <a:gd name="connsiteX2" fmla="*/ 111780 w 112647"/>
              <a:gd name="connsiteY2" fmla="*/ 0 h 41791"/>
              <a:gd name="connsiteX3" fmla="*/ 57805 w 112647"/>
              <a:gd name="connsiteY3" fmla="*/ 41275 h 41791"/>
              <a:gd name="connsiteX4" fmla="*/ 655 w 112647"/>
              <a:gd name="connsiteY4" fmla="*/ 14287 h 4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47" h="41791">
                <a:moveTo>
                  <a:pt x="655" y="14287"/>
                </a:moveTo>
                <a:cubicBezTo>
                  <a:pt x="7534" y="8995"/>
                  <a:pt x="80559" y="11906"/>
                  <a:pt x="99080" y="9525"/>
                </a:cubicBezTo>
                <a:cubicBezTo>
                  <a:pt x="117601" y="7144"/>
                  <a:pt x="111780" y="0"/>
                  <a:pt x="111780" y="0"/>
                </a:cubicBezTo>
                <a:cubicBezTo>
                  <a:pt x="104901" y="5292"/>
                  <a:pt x="72622" y="36777"/>
                  <a:pt x="57805" y="41275"/>
                </a:cubicBezTo>
                <a:cubicBezTo>
                  <a:pt x="42988" y="45773"/>
                  <a:pt x="-6224" y="19579"/>
                  <a:pt x="655" y="14287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: 図形 2072">
            <a:extLst>
              <a:ext uri="{FF2B5EF4-FFF2-40B4-BE49-F238E27FC236}">
                <a16:creationId xmlns:a16="http://schemas.microsoft.com/office/drawing/2014/main" id="{D665EB7C-BC7B-4434-93B9-9AD919809123}"/>
              </a:ext>
            </a:extLst>
          </p:cNvPr>
          <p:cNvSpPr/>
          <p:nvPr/>
        </p:nvSpPr>
        <p:spPr>
          <a:xfrm>
            <a:off x="6592796" y="2618437"/>
            <a:ext cx="133531" cy="81552"/>
          </a:xfrm>
          <a:custGeom>
            <a:avLst/>
            <a:gdLst>
              <a:gd name="connsiteX0" fmla="*/ 92 w 133531"/>
              <a:gd name="connsiteY0" fmla="*/ 938 h 81552"/>
              <a:gd name="connsiteX1" fmla="*/ 85817 w 133531"/>
              <a:gd name="connsiteY1" fmla="*/ 39038 h 81552"/>
              <a:gd name="connsiteX2" fmla="*/ 133442 w 133531"/>
              <a:gd name="connsiteY2" fmla="*/ 73963 h 81552"/>
              <a:gd name="connsiteX3" fmla="*/ 74704 w 133531"/>
              <a:gd name="connsiteY3" fmla="*/ 56501 h 81552"/>
              <a:gd name="connsiteX4" fmla="*/ 103279 w 133531"/>
              <a:gd name="connsiteY4" fmla="*/ 80313 h 81552"/>
              <a:gd name="connsiteX5" fmla="*/ 92 w 133531"/>
              <a:gd name="connsiteY5" fmla="*/ 938 h 81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531" h="81552">
                <a:moveTo>
                  <a:pt x="92" y="938"/>
                </a:moveTo>
                <a:cubicBezTo>
                  <a:pt x="-2818" y="-5941"/>
                  <a:pt x="63592" y="26867"/>
                  <a:pt x="85817" y="39038"/>
                </a:cubicBezTo>
                <a:cubicBezTo>
                  <a:pt x="108042" y="51209"/>
                  <a:pt x="135294" y="71053"/>
                  <a:pt x="133442" y="73963"/>
                </a:cubicBezTo>
                <a:cubicBezTo>
                  <a:pt x="131590" y="76873"/>
                  <a:pt x="79731" y="55443"/>
                  <a:pt x="74704" y="56501"/>
                </a:cubicBezTo>
                <a:cubicBezTo>
                  <a:pt x="69677" y="57559"/>
                  <a:pt x="113069" y="87986"/>
                  <a:pt x="103279" y="80313"/>
                </a:cubicBezTo>
                <a:cubicBezTo>
                  <a:pt x="93490" y="72640"/>
                  <a:pt x="3002" y="7817"/>
                  <a:pt x="92" y="938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: 図形 2073">
            <a:extLst>
              <a:ext uri="{FF2B5EF4-FFF2-40B4-BE49-F238E27FC236}">
                <a16:creationId xmlns:a16="http://schemas.microsoft.com/office/drawing/2014/main" id="{630DFEA4-DF10-42A3-B16D-59AE36364C74}"/>
              </a:ext>
            </a:extLst>
          </p:cNvPr>
          <p:cNvSpPr/>
          <p:nvPr/>
        </p:nvSpPr>
        <p:spPr>
          <a:xfrm>
            <a:off x="6549144" y="2671759"/>
            <a:ext cx="96298" cy="82913"/>
          </a:xfrm>
          <a:custGeom>
            <a:avLst/>
            <a:gdLst>
              <a:gd name="connsiteX0" fmla="*/ 2469 w 96298"/>
              <a:gd name="connsiteY0" fmla="*/ 4 h 82913"/>
              <a:gd name="connsiteX1" fmla="*/ 38981 w 96298"/>
              <a:gd name="connsiteY1" fmla="*/ 55566 h 82913"/>
              <a:gd name="connsiteX2" fmla="*/ 96131 w 96298"/>
              <a:gd name="connsiteY2" fmla="*/ 82554 h 82913"/>
              <a:gd name="connsiteX3" fmla="*/ 54856 w 96298"/>
              <a:gd name="connsiteY3" fmla="*/ 69854 h 82913"/>
              <a:gd name="connsiteX4" fmla="*/ 8819 w 96298"/>
              <a:gd name="connsiteY4" fmla="*/ 52391 h 82913"/>
              <a:gd name="connsiteX5" fmla="*/ 2469 w 96298"/>
              <a:gd name="connsiteY5" fmla="*/ 4 h 8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98" h="82913">
                <a:moveTo>
                  <a:pt x="2469" y="4"/>
                </a:moveTo>
                <a:cubicBezTo>
                  <a:pt x="7496" y="533"/>
                  <a:pt x="23371" y="41808"/>
                  <a:pt x="38981" y="55566"/>
                </a:cubicBezTo>
                <a:cubicBezTo>
                  <a:pt x="54591" y="69324"/>
                  <a:pt x="93485" y="80173"/>
                  <a:pt x="96131" y="82554"/>
                </a:cubicBezTo>
                <a:cubicBezTo>
                  <a:pt x="98777" y="84935"/>
                  <a:pt x="69408" y="74881"/>
                  <a:pt x="54856" y="69854"/>
                </a:cubicBezTo>
                <a:cubicBezTo>
                  <a:pt x="40304" y="64827"/>
                  <a:pt x="17286" y="58477"/>
                  <a:pt x="8819" y="52391"/>
                </a:cubicBezTo>
                <a:cubicBezTo>
                  <a:pt x="352" y="46305"/>
                  <a:pt x="-2558" y="-525"/>
                  <a:pt x="2469" y="4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: 図形 2074">
            <a:extLst>
              <a:ext uri="{FF2B5EF4-FFF2-40B4-BE49-F238E27FC236}">
                <a16:creationId xmlns:a16="http://schemas.microsoft.com/office/drawing/2014/main" id="{91503AA6-C507-4205-9AF9-6E577C80EFF4}"/>
              </a:ext>
            </a:extLst>
          </p:cNvPr>
          <p:cNvSpPr/>
          <p:nvPr/>
        </p:nvSpPr>
        <p:spPr>
          <a:xfrm>
            <a:off x="6694444" y="2452651"/>
            <a:ext cx="131897" cy="74157"/>
          </a:xfrm>
          <a:custGeom>
            <a:avLst/>
            <a:gdLst>
              <a:gd name="connsiteX0" fmla="*/ 44 w 131897"/>
              <a:gd name="connsiteY0" fmla="*/ 37 h 74157"/>
              <a:gd name="connsiteX1" fmla="*/ 76244 w 131897"/>
              <a:gd name="connsiteY1" fmla="*/ 66712 h 74157"/>
              <a:gd name="connsiteX2" fmla="*/ 131806 w 131897"/>
              <a:gd name="connsiteY2" fmla="*/ 71474 h 74157"/>
              <a:gd name="connsiteX3" fmla="*/ 87356 w 131897"/>
              <a:gd name="connsiteY3" fmla="*/ 57187 h 74157"/>
              <a:gd name="connsiteX4" fmla="*/ 44 w 131897"/>
              <a:gd name="connsiteY4" fmla="*/ 37 h 7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897" h="74157">
                <a:moveTo>
                  <a:pt x="44" y="37"/>
                </a:moveTo>
                <a:cubicBezTo>
                  <a:pt x="-1808" y="1624"/>
                  <a:pt x="54284" y="54806"/>
                  <a:pt x="76244" y="66712"/>
                </a:cubicBezTo>
                <a:cubicBezTo>
                  <a:pt x="98204" y="78618"/>
                  <a:pt x="129954" y="73061"/>
                  <a:pt x="131806" y="71474"/>
                </a:cubicBezTo>
                <a:cubicBezTo>
                  <a:pt x="133658" y="69887"/>
                  <a:pt x="106935" y="66712"/>
                  <a:pt x="87356" y="57187"/>
                </a:cubicBezTo>
                <a:cubicBezTo>
                  <a:pt x="67777" y="47662"/>
                  <a:pt x="1896" y="-1550"/>
                  <a:pt x="44" y="37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: 図形 2075">
            <a:extLst>
              <a:ext uri="{FF2B5EF4-FFF2-40B4-BE49-F238E27FC236}">
                <a16:creationId xmlns:a16="http://schemas.microsoft.com/office/drawing/2014/main" id="{519FE8C9-83ED-4D9C-B918-C49615881E76}"/>
              </a:ext>
            </a:extLst>
          </p:cNvPr>
          <p:cNvSpPr/>
          <p:nvPr/>
        </p:nvSpPr>
        <p:spPr>
          <a:xfrm>
            <a:off x="6510319" y="2208032"/>
            <a:ext cx="36264" cy="84927"/>
          </a:xfrm>
          <a:custGeom>
            <a:avLst/>
            <a:gdLst>
              <a:gd name="connsiteX0" fmla="*/ 34944 w 36264"/>
              <a:gd name="connsiteY0" fmla="*/ 181 h 84927"/>
              <a:gd name="connsiteX1" fmla="*/ 28594 w 36264"/>
              <a:gd name="connsiteY1" fmla="*/ 77968 h 84927"/>
              <a:gd name="connsiteX2" fmla="*/ 25419 w 36264"/>
              <a:gd name="connsiteY2" fmla="*/ 79556 h 84927"/>
              <a:gd name="connsiteX3" fmla="*/ 14306 w 36264"/>
              <a:gd name="connsiteY3" fmla="*/ 63681 h 84927"/>
              <a:gd name="connsiteX4" fmla="*/ 19 w 36264"/>
              <a:gd name="connsiteY4" fmla="*/ 55743 h 84927"/>
              <a:gd name="connsiteX5" fmla="*/ 34944 w 36264"/>
              <a:gd name="connsiteY5" fmla="*/ 181 h 8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64" h="84927">
                <a:moveTo>
                  <a:pt x="34944" y="181"/>
                </a:moveTo>
                <a:cubicBezTo>
                  <a:pt x="39706" y="3885"/>
                  <a:pt x="30181" y="64739"/>
                  <a:pt x="28594" y="77968"/>
                </a:cubicBezTo>
                <a:cubicBezTo>
                  <a:pt x="27007" y="91197"/>
                  <a:pt x="27800" y="81937"/>
                  <a:pt x="25419" y="79556"/>
                </a:cubicBezTo>
                <a:cubicBezTo>
                  <a:pt x="23038" y="77175"/>
                  <a:pt x="18539" y="67650"/>
                  <a:pt x="14306" y="63681"/>
                </a:cubicBezTo>
                <a:cubicBezTo>
                  <a:pt x="10073" y="59712"/>
                  <a:pt x="-510" y="60770"/>
                  <a:pt x="19" y="55743"/>
                </a:cubicBezTo>
                <a:cubicBezTo>
                  <a:pt x="548" y="50716"/>
                  <a:pt x="30182" y="-3523"/>
                  <a:pt x="34944" y="181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: 図形 2076">
            <a:extLst>
              <a:ext uri="{FF2B5EF4-FFF2-40B4-BE49-F238E27FC236}">
                <a16:creationId xmlns:a16="http://schemas.microsoft.com/office/drawing/2014/main" id="{8915970B-A279-4D9E-82AA-4215AFB0910E}"/>
              </a:ext>
            </a:extLst>
          </p:cNvPr>
          <p:cNvSpPr/>
          <p:nvPr/>
        </p:nvSpPr>
        <p:spPr>
          <a:xfrm>
            <a:off x="6708299" y="2285924"/>
            <a:ext cx="89484" cy="67201"/>
          </a:xfrm>
          <a:custGeom>
            <a:avLst/>
            <a:gdLst>
              <a:gd name="connsiteX0" fmla="*/ 89376 w 89484"/>
              <a:gd name="connsiteY0" fmla="*/ 1664 h 67201"/>
              <a:gd name="connsiteX1" fmla="*/ 22701 w 89484"/>
              <a:gd name="connsiteY1" fmla="*/ 36589 h 67201"/>
              <a:gd name="connsiteX2" fmla="*/ 10001 w 89484"/>
              <a:gd name="connsiteY2" fmla="*/ 66751 h 67201"/>
              <a:gd name="connsiteX3" fmla="*/ 5239 w 89484"/>
              <a:gd name="connsiteY3" fmla="*/ 12776 h 67201"/>
              <a:gd name="connsiteX4" fmla="*/ 89376 w 89484"/>
              <a:gd name="connsiteY4" fmla="*/ 1664 h 6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484" h="67201">
                <a:moveTo>
                  <a:pt x="89376" y="1664"/>
                </a:moveTo>
                <a:cubicBezTo>
                  <a:pt x="92286" y="5633"/>
                  <a:pt x="35930" y="25741"/>
                  <a:pt x="22701" y="36589"/>
                </a:cubicBezTo>
                <a:cubicBezTo>
                  <a:pt x="9472" y="47437"/>
                  <a:pt x="12911" y="70720"/>
                  <a:pt x="10001" y="66751"/>
                </a:cubicBezTo>
                <a:cubicBezTo>
                  <a:pt x="7091" y="62782"/>
                  <a:pt x="-7726" y="24947"/>
                  <a:pt x="5239" y="12776"/>
                </a:cubicBezTo>
                <a:cubicBezTo>
                  <a:pt x="18204" y="605"/>
                  <a:pt x="86466" y="-2305"/>
                  <a:pt x="89376" y="1664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: 図形 2077">
            <a:extLst>
              <a:ext uri="{FF2B5EF4-FFF2-40B4-BE49-F238E27FC236}">
                <a16:creationId xmlns:a16="http://schemas.microsoft.com/office/drawing/2014/main" id="{C8F27055-697C-48EE-B24C-660510A9A33F}"/>
              </a:ext>
            </a:extLst>
          </p:cNvPr>
          <p:cNvSpPr/>
          <p:nvPr/>
        </p:nvSpPr>
        <p:spPr>
          <a:xfrm>
            <a:off x="6605588" y="2384308"/>
            <a:ext cx="57187" cy="125210"/>
          </a:xfrm>
          <a:custGeom>
            <a:avLst/>
            <a:gdLst>
              <a:gd name="connsiteX0" fmla="*/ 38100 w 57187"/>
              <a:gd name="connsiteY0" fmla="*/ 117 h 125210"/>
              <a:gd name="connsiteX1" fmla="*/ 20637 w 57187"/>
              <a:gd name="connsiteY1" fmla="*/ 69967 h 125210"/>
              <a:gd name="connsiteX2" fmla="*/ 57150 w 57187"/>
              <a:gd name="connsiteY2" fmla="*/ 123942 h 125210"/>
              <a:gd name="connsiteX3" fmla="*/ 26987 w 57187"/>
              <a:gd name="connsiteY3" fmla="*/ 106480 h 125210"/>
              <a:gd name="connsiteX4" fmla="*/ 0 w 57187"/>
              <a:gd name="connsiteY4" fmla="*/ 87430 h 125210"/>
              <a:gd name="connsiteX5" fmla="*/ 38100 w 57187"/>
              <a:gd name="connsiteY5" fmla="*/ 117 h 125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87" h="125210">
                <a:moveTo>
                  <a:pt x="38100" y="117"/>
                </a:moveTo>
                <a:cubicBezTo>
                  <a:pt x="41540" y="-2794"/>
                  <a:pt x="17462" y="49330"/>
                  <a:pt x="20637" y="69967"/>
                </a:cubicBezTo>
                <a:cubicBezTo>
                  <a:pt x="23812" y="90605"/>
                  <a:pt x="56092" y="117857"/>
                  <a:pt x="57150" y="123942"/>
                </a:cubicBezTo>
                <a:cubicBezTo>
                  <a:pt x="58208" y="130028"/>
                  <a:pt x="36512" y="112565"/>
                  <a:pt x="26987" y="106480"/>
                </a:cubicBezTo>
                <a:cubicBezTo>
                  <a:pt x="17462" y="100395"/>
                  <a:pt x="0" y="100659"/>
                  <a:pt x="0" y="87430"/>
                </a:cubicBezTo>
                <a:cubicBezTo>
                  <a:pt x="0" y="74201"/>
                  <a:pt x="34660" y="3028"/>
                  <a:pt x="38100" y="117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: 図形 2078">
            <a:extLst>
              <a:ext uri="{FF2B5EF4-FFF2-40B4-BE49-F238E27FC236}">
                <a16:creationId xmlns:a16="http://schemas.microsoft.com/office/drawing/2014/main" id="{AE6D9722-5F61-46D5-9313-8B8162E52AD8}"/>
              </a:ext>
            </a:extLst>
          </p:cNvPr>
          <p:cNvSpPr/>
          <p:nvPr/>
        </p:nvSpPr>
        <p:spPr>
          <a:xfrm>
            <a:off x="6412751" y="4008212"/>
            <a:ext cx="66077" cy="304614"/>
          </a:xfrm>
          <a:custGeom>
            <a:avLst/>
            <a:gdLst>
              <a:gd name="connsiteX0" fmla="*/ 65837 w 66077"/>
              <a:gd name="connsiteY0" fmla="*/ 226 h 304614"/>
              <a:gd name="connsiteX1" fmla="*/ 22974 w 66077"/>
              <a:gd name="connsiteY1" fmla="*/ 95476 h 304614"/>
              <a:gd name="connsiteX2" fmla="*/ 27737 w 66077"/>
              <a:gd name="connsiteY2" fmla="*/ 301851 h 304614"/>
              <a:gd name="connsiteX3" fmla="*/ 19799 w 66077"/>
              <a:gd name="connsiteY3" fmla="*/ 208188 h 304614"/>
              <a:gd name="connsiteX4" fmla="*/ 749 w 66077"/>
              <a:gd name="connsiteY4" fmla="*/ 119288 h 304614"/>
              <a:gd name="connsiteX5" fmla="*/ 65837 w 66077"/>
              <a:gd name="connsiteY5" fmla="*/ 226 h 30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77" h="304614">
                <a:moveTo>
                  <a:pt x="65837" y="226"/>
                </a:moveTo>
                <a:cubicBezTo>
                  <a:pt x="69541" y="-3743"/>
                  <a:pt x="29324" y="45205"/>
                  <a:pt x="22974" y="95476"/>
                </a:cubicBezTo>
                <a:cubicBezTo>
                  <a:pt x="16624" y="145747"/>
                  <a:pt x="28266" y="283066"/>
                  <a:pt x="27737" y="301851"/>
                </a:cubicBezTo>
                <a:cubicBezTo>
                  <a:pt x="27208" y="320636"/>
                  <a:pt x="24297" y="238615"/>
                  <a:pt x="19799" y="208188"/>
                </a:cubicBezTo>
                <a:cubicBezTo>
                  <a:pt x="15301" y="177761"/>
                  <a:pt x="-4013" y="148127"/>
                  <a:pt x="749" y="119288"/>
                </a:cubicBezTo>
                <a:cubicBezTo>
                  <a:pt x="5511" y="90449"/>
                  <a:pt x="62133" y="4195"/>
                  <a:pt x="65837" y="226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: 図形 2079">
            <a:extLst>
              <a:ext uri="{FF2B5EF4-FFF2-40B4-BE49-F238E27FC236}">
                <a16:creationId xmlns:a16="http://schemas.microsoft.com/office/drawing/2014/main" id="{420B5819-7E5C-42FB-A5B7-9214DF4B38C7}"/>
              </a:ext>
            </a:extLst>
          </p:cNvPr>
          <p:cNvSpPr/>
          <p:nvPr/>
        </p:nvSpPr>
        <p:spPr>
          <a:xfrm>
            <a:off x="6503277" y="4349597"/>
            <a:ext cx="129543" cy="443813"/>
          </a:xfrm>
          <a:custGeom>
            <a:avLst/>
            <a:gdLst>
              <a:gd name="connsiteX0" fmla="*/ 711 w 129543"/>
              <a:gd name="connsiteY0" fmla="*/ 153 h 443813"/>
              <a:gd name="connsiteX1" fmla="*/ 72148 w 129543"/>
              <a:gd name="connsiteY1" fmla="*/ 146203 h 443813"/>
              <a:gd name="connsiteX2" fmla="*/ 121361 w 129543"/>
              <a:gd name="connsiteY2" fmla="*/ 276378 h 443813"/>
              <a:gd name="connsiteX3" fmla="*/ 127711 w 129543"/>
              <a:gd name="connsiteY3" fmla="*/ 443066 h 443813"/>
              <a:gd name="connsiteX4" fmla="*/ 102311 w 129543"/>
              <a:gd name="connsiteY4" fmla="*/ 328766 h 443813"/>
              <a:gd name="connsiteX5" fmla="*/ 38811 w 129543"/>
              <a:gd name="connsiteY5" fmla="*/ 122391 h 443813"/>
              <a:gd name="connsiteX6" fmla="*/ 711 w 129543"/>
              <a:gd name="connsiteY6" fmla="*/ 153 h 44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3" h="443813">
                <a:moveTo>
                  <a:pt x="711" y="153"/>
                </a:moveTo>
                <a:cubicBezTo>
                  <a:pt x="6267" y="4122"/>
                  <a:pt x="52040" y="100166"/>
                  <a:pt x="72148" y="146203"/>
                </a:cubicBezTo>
                <a:cubicBezTo>
                  <a:pt x="92256" y="192240"/>
                  <a:pt x="112101" y="226901"/>
                  <a:pt x="121361" y="276378"/>
                </a:cubicBezTo>
                <a:cubicBezTo>
                  <a:pt x="130621" y="325855"/>
                  <a:pt x="130886" y="434335"/>
                  <a:pt x="127711" y="443066"/>
                </a:cubicBezTo>
                <a:cubicBezTo>
                  <a:pt x="124536" y="451797"/>
                  <a:pt x="117128" y="382212"/>
                  <a:pt x="102311" y="328766"/>
                </a:cubicBezTo>
                <a:cubicBezTo>
                  <a:pt x="87494" y="275320"/>
                  <a:pt x="54157" y="174514"/>
                  <a:pt x="38811" y="122391"/>
                </a:cubicBezTo>
                <a:cubicBezTo>
                  <a:pt x="23465" y="70268"/>
                  <a:pt x="-4845" y="-3816"/>
                  <a:pt x="711" y="153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: 図形 2080">
            <a:extLst>
              <a:ext uri="{FF2B5EF4-FFF2-40B4-BE49-F238E27FC236}">
                <a16:creationId xmlns:a16="http://schemas.microsoft.com/office/drawing/2014/main" id="{471148C3-CDF7-4E70-B57D-E3993AEE0531}"/>
              </a:ext>
            </a:extLst>
          </p:cNvPr>
          <p:cNvSpPr/>
          <p:nvPr/>
        </p:nvSpPr>
        <p:spPr>
          <a:xfrm>
            <a:off x="6435466" y="4452742"/>
            <a:ext cx="158555" cy="506887"/>
          </a:xfrm>
          <a:custGeom>
            <a:avLst/>
            <a:gdLst>
              <a:gd name="connsiteX0" fmla="*/ 101859 w 158555"/>
              <a:gd name="connsiteY0" fmla="*/ 196 h 506887"/>
              <a:gd name="connsiteX1" fmla="*/ 155834 w 158555"/>
              <a:gd name="connsiteY1" fmla="*/ 439933 h 506887"/>
              <a:gd name="connsiteX2" fmla="*/ 259 w 158555"/>
              <a:gd name="connsiteY2" fmla="*/ 506608 h 506887"/>
              <a:gd name="connsiteX3" fmla="*/ 119322 w 158555"/>
              <a:gd name="connsiteY3" fmla="*/ 460571 h 506887"/>
              <a:gd name="connsiteX4" fmla="*/ 135197 w 158555"/>
              <a:gd name="connsiteY4" fmla="*/ 384371 h 506887"/>
              <a:gd name="connsiteX5" fmla="*/ 101859 w 158555"/>
              <a:gd name="connsiteY5" fmla="*/ 196 h 50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555" h="506887">
                <a:moveTo>
                  <a:pt x="101859" y="196"/>
                </a:moveTo>
                <a:cubicBezTo>
                  <a:pt x="105298" y="9456"/>
                  <a:pt x="172767" y="355531"/>
                  <a:pt x="155834" y="439933"/>
                </a:cubicBezTo>
                <a:cubicBezTo>
                  <a:pt x="138901" y="524335"/>
                  <a:pt x="6344" y="503168"/>
                  <a:pt x="259" y="506608"/>
                </a:cubicBezTo>
                <a:cubicBezTo>
                  <a:pt x="-5826" y="510048"/>
                  <a:pt x="96832" y="480944"/>
                  <a:pt x="119322" y="460571"/>
                </a:cubicBezTo>
                <a:cubicBezTo>
                  <a:pt x="141812" y="440198"/>
                  <a:pt x="138107" y="457131"/>
                  <a:pt x="135197" y="384371"/>
                </a:cubicBezTo>
                <a:cubicBezTo>
                  <a:pt x="132287" y="311611"/>
                  <a:pt x="98420" y="-9064"/>
                  <a:pt x="101859" y="196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: 図形 2081">
            <a:extLst>
              <a:ext uri="{FF2B5EF4-FFF2-40B4-BE49-F238E27FC236}">
                <a16:creationId xmlns:a16="http://schemas.microsoft.com/office/drawing/2014/main" id="{F7C5AE80-DF75-4867-9860-B3BC45FD94B3}"/>
              </a:ext>
            </a:extLst>
          </p:cNvPr>
          <p:cNvSpPr/>
          <p:nvPr/>
        </p:nvSpPr>
        <p:spPr>
          <a:xfrm>
            <a:off x="6328650" y="4751068"/>
            <a:ext cx="364324" cy="189066"/>
          </a:xfrm>
          <a:custGeom>
            <a:avLst/>
            <a:gdLst>
              <a:gd name="connsiteX0" fmla="*/ 364250 w 364324"/>
              <a:gd name="connsiteY0" fmla="*/ 320 h 189066"/>
              <a:gd name="connsiteX1" fmla="*/ 265825 w 364324"/>
              <a:gd name="connsiteY1" fmla="*/ 135257 h 189066"/>
              <a:gd name="connsiteX2" fmla="*/ 224550 w 364324"/>
              <a:gd name="connsiteY2" fmla="*/ 167007 h 189066"/>
              <a:gd name="connsiteX3" fmla="*/ 713 w 364324"/>
              <a:gd name="connsiteY3" fmla="*/ 176532 h 189066"/>
              <a:gd name="connsiteX4" fmla="*/ 157875 w 364324"/>
              <a:gd name="connsiteY4" fmla="*/ 176532 h 189066"/>
              <a:gd name="connsiteX5" fmla="*/ 280113 w 364324"/>
              <a:gd name="connsiteY5" fmla="*/ 178120 h 189066"/>
              <a:gd name="connsiteX6" fmla="*/ 364250 w 364324"/>
              <a:gd name="connsiteY6" fmla="*/ 320 h 18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324" h="189066">
                <a:moveTo>
                  <a:pt x="364250" y="320"/>
                </a:moveTo>
                <a:cubicBezTo>
                  <a:pt x="361869" y="-6824"/>
                  <a:pt x="289108" y="107476"/>
                  <a:pt x="265825" y="135257"/>
                </a:cubicBezTo>
                <a:cubicBezTo>
                  <a:pt x="242542" y="163038"/>
                  <a:pt x="268735" y="160128"/>
                  <a:pt x="224550" y="167007"/>
                </a:cubicBezTo>
                <a:cubicBezTo>
                  <a:pt x="180365" y="173886"/>
                  <a:pt x="11825" y="174945"/>
                  <a:pt x="713" y="176532"/>
                </a:cubicBezTo>
                <a:cubicBezTo>
                  <a:pt x="-10399" y="178119"/>
                  <a:pt x="111308" y="176267"/>
                  <a:pt x="157875" y="176532"/>
                </a:cubicBezTo>
                <a:cubicBezTo>
                  <a:pt x="204442" y="176797"/>
                  <a:pt x="248892" y="203520"/>
                  <a:pt x="280113" y="178120"/>
                </a:cubicBezTo>
                <a:cubicBezTo>
                  <a:pt x="311334" y="152720"/>
                  <a:pt x="366631" y="7464"/>
                  <a:pt x="364250" y="320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: 図形 2082">
            <a:extLst>
              <a:ext uri="{FF2B5EF4-FFF2-40B4-BE49-F238E27FC236}">
                <a16:creationId xmlns:a16="http://schemas.microsoft.com/office/drawing/2014/main" id="{6FFB1596-A9A5-4E1A-96DA-6B6646885C84}"/>
              </a:ext>
            </a:extLst>
          </p:cNvPr>
          <p:cNvSpPr/>
          <p:nvPr/>
        </p:nvSpPr>
        <p:spPr>
          <a:xfrm>
            <a:off x="6160540" y="4832345"/>
            <a:ext cx="333973" cy="127800"/>
          </a:xfrm>
          <a:custGeom>
            <a:avLst/>
            <a:gdLst>
              <a:gd name="connsiteX0" fmla="*/ 548 w 333973"/>
              <a:gd name="connsiteY0" fmla="*/ 5 h 127800"/>
              <a:gd name="connsiteX1" fmla="*/ 184698 w 333973"/>
              <a:gd name="connsiteY1" fmla="*/ 109543 h 127800"/>
              <a:gd name="connsiteX2" fmla="*/ 333923 w 333973"/>
              <a:gd name="connsiteY2" fmla="*/ 114305 h 127800"/>
              <a:gd name="connsiteX3" fmla="*/ 200573 w 333973"/>
              <a:gd name="connsiteY3" fmla="*/ 127005 h 127800"/>
              <a:gd name="connsiteX4" fmla="*/ 130723 w 333973"/>
              <a:gd name="connsiteY4" fmla="*/ 114305 h 127800"/>
              <a:gd name="connsiteX5" fmla="*/ 548 w 333973"/>
              <a:gd name="connsiteY5" fmla="*/ 5 h 12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973" h="127800">
                <a:moveTo>
                  <a:pt x="548" y="5"/>
                </a:moveTo>
                <a:cubicBezTo>
                  <a:pt x="9544" y="-789"/>
                  <a:pt x="129136" y="90493"/>
                  <a:pt x="184698" y="109543"/>
                </a:cubicBezTo>
                <a:cubicBezTo>
                  <a:pt x="240261" y="128593"/>
                  <a:pt x="331277" y="111395"/>
                  <a:pt x="333923" y="114305"/>
                </a:cubicBezTo>
                <a:cubicBezTo>
                  <a:pt x="336569" y="117215"/>
                  <a:pt x="234440" y="127005"/>
                  <a:pt x="200573" y="127005"/>
                </a:cubicBezTo>
                <a:cubicBezTo>
                  <a:pt x="166706" y="127005"/>
                  <a:pt x="165648" y="132561"/>
                  <a:pt x="130723" y="114305"/>
                </a:cubicBezTo>
                <a:cubicBezTo>
                  <a:pt x="95798" y="96049"/>
                  <a:pt x="-8448" y="799"/>
                  <a:pt x="548" y="5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: 図形 2083">
            <a:extLst>
              <a:ext uri="{FF2B5EF4-FFF2-40B4-BE49-F238E27FC236}">
                <a16:creationId xmlns:a16="http://schemas.microsoft.com/office/drawing/2014/main" id="{45809B87-8B4B-4DB3-8CCE-45D3BFE4C13C}"/>
              </a:ext>
            </a:extLst>
          </p:cNvPr>
          <p:cNvSpPr/>
          <p:nvPr/>
        </p:nvSpPr>
        <p:spPr>
          <a:xfrm>
            <a:off x="6610146" y="5061803"/>
            <a:ext cx="53096" cy="266513"/>
          </a:xfrm>
          <a:custGeom>
            <a:avLst/>
            <a:gdLst>
              <a:gd name="connsiteX0" fmla="*/ 25604 w 53096"/>
              <a:gd name="connsiteY0" fmla="*/ 5497 h 266513"/>
              <a:gd name="connsiteX1" fmla="*/ 52592 w 53096"/>
              <a:gd name="connsiteY1" fmla="*/ 259497 h 266513"/>
              <a:gd name="connsiteX2" fmla="*/ 39892 w 53096"/>
              <a:gd name="connsiteY2" fmla="*/ 186472 h 266513"/>
              <a:gd name="connsiteX3" fmla="*/ 204 w 53096"/>
              <a:gd name="connsiteY3" fmla="*/ 91222 h 266513"/>
              <a:gd name="connsiteX4" fmla="*/ 25604 w 53096"/>
              <a:gd name="connsiteY4" fmla="*/ 5497 h 26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96" h="266513">
                <a:moveTo>
                  <a:pt x="25604" y="5497"/>
                </a:moveTo>
                <a:cubicBezTo>
                  <a:pt x="34335" y="33543"/>
                  <a:pt x="50211" y="229335"/>
                  <a:pt x="52592" y="259497"/>
                </a:cubicBezTo>
                <a:cubicBezTo>
                  <a:pt x="54973" y="289660"/>
                  <a:pt x="48623" y="214518"/>
                  <a:pt x="39892" y="186472"/>
                </a:cubicBezTo>
                <a:cubicBezTo>
                  <a:pt x="31161" y="158426"/>
                  <a:pt x="2585" y="117945"/>
                  <a:pt x="204" y="91222"/>
                </a:cubicBezTo>
                <a:cubicBezTo>
                  <a:pt x="-2177" y="64499"/>
                  <a:pt x="16873" y="-22549"/>
                  <a:pt x="25604" y="5497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: 図形 2084">
            <a:extLst>
              <a:ext uri="{FF2B5EF4-FFF2-40B4-BE49-F238E27FC236}">
                <a16:creationId xmlns:a16="http://schemas.microsoft.com/office/drawing/2014/main" id="{06B03976-F2B6-44C8-94EF-8C781E494B1B}"/>
              </a:ext>
            </a:extLst>
          </p:cNvPr>
          <p:cNvSpPr/>
          <p:nvPr/>
        </p:nvSpPr>
        <p:spPr>
          <a:xfrm>
            <a:off x="6537814" y="4715156"/>
            <a:ext cx="48777" cy="332758"/>
          </a:xfrm>
          <a:custGeom>
            <a:avLst/>
            <a:gdLst>
              <a:gd name="connsiteX0" fmla="*/ 10624 w 48777"/>
              <a:gd name="connsiteY0" fmla="*/ 2894 h 332758"/>
              <a:gd name="connsiteX1" fmla="*/ 48724 w 48777"/>
              <a:gd name="connsiteY1" fmla="*/ 320394 h 332758"/>
              <a:gd name="connsiteX2" fmla="*/ 18561 w 48777"/>
              <a:gd name="connsiteY2" fmla="*/ 258482 h 332758"/>
              <a:gd name="connsiteX3" fmla="*/ 1099 w 48777"/>
              <a:gd name="connsiteY3" fmla="*/ 167994 h 332758"/>
              <a:gd name="connsiteX4" fmla="*/ 10624 w 48777"/>
              <a:gd name="connsiteY4" fmla="*/ 2894 h 33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77" h="332758">
                <a:moveTo>
                  <a:pt x="10624" y="2894"/>
                </a:moveTo>
                <a:cubicBezTo>
                  <a:pt x="18561" y="28294"/>
                  <a:pt x="47401" y="277796"/>
                  <a:pt x="48724" y="320394"/>
                </a:cubicBezTo>
                <a:cubicBezTo>
                  <a:pt x="50047" y="362992"/>
                  <a:pt x="26498" y="283882"/>
                  <a:pt x="18561" y="258482"/>
                </a:cubicBezTo>
                <a:cubicBezTo>
                  <a:pt x="10624" y="233082"/>
                  <a:pt x="4538" y="209534"/>
                  <a:pt x="1099" y="167994"/>
                </a:cubicBezTo>
                <a:cubicBezTo>
                  <a:pt x="-2340" y="126454"/>
                  <a:pt x="2687" y="-22506"/>
                  <a:pt x="10624" y="2894"/>
                </a:cubicBezTo>
                <a:close/>
              </a:path>
            </a:pathLst>
          </a:custGeom>
          <a:solidFill>
            <a:srgbClr val="FF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: 図形 2085">
            <a:extLst>
              <a:ext uri="{FF2B5EF4-FFF2-40B4-BE49-F238E27FC236}">
                <a16:creationId xmlns:a16="http://schemas.microsoft.com/office/drawing/2014/main" id="{4CA55DF3-9BFC-42E3-ABEF-6CED9B6A62D7}"/>
              </a:ext>
            </a:extLst>
          </p:cNvPr>
          <p:cNvSpPr/>
          <p:nvPr/>
        </p:nvSpPr>
        <p:spPr>
          <a:xfrm>
            <a:off x="6558969" y="3980516"/>
            <a:ext cx="110737" cy="556766"/>
          </a:xfrm>
          <a:custGeom>
            <a:avLst/>
            <a:gdLst>
              <a:gd name="connsiteX0" fmla="*/ 40269 w 110737"/>
              <a:gd name="connsiteY0" fmla="*/ 934 h 556766"/>
              <a:gd name="connsiteX1" fmla="*/ 35506 w 110737"/>
              <a:gd name="connsiteY1" fmla="*/ 132697 h 556766"/>
              <a:gd name="connsiteX2" fmla="*/ 110119 w 110737"/>
              <a:gd name="connsiteY2" fmla="*/ 545447 h 556766"/>
              <a:gd name="connsiteX3" fmla="*/ 67256 w 110737"/>
              <a:gd name="connsiteY3" fmla="*/ 418447 h 556766"/>
              <a:gd name="connsiteX4" fmla="*/ 581 w 110737"/>
              <a:gd name="connsiteY4" fmla="*/ 183497 h 556766"/>
              <a:gd name="connsiteX5" fmla="*/ 40269 w 110737"/>
              <a:gd name="connsiteY5" fmla="*/ 934 h 5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737" h="556766">
                <a:moveTo>
                  <a:pt x="40269" y="934"/>
                </a:moveTo>
                <a:cubicBezTo>
                  <a:pt x="46090" y="-7533"/>
                  <a:pt x="23864" y="41945"/>
                  <a:pt x="35506" y="132697"/>
                </a:cubicBezTo>
                <a:cubicBezTo>
                  <a:pt x="47148" y="223449"/>
                  <a:pt x="104827" y="497822"/>
                  <a:pt x="110119" y="545447"/>
                </a:cubicBezTo>
                <a:cubicBezTo>
                  <a:pt x="115411" y="593072"/>
                  <a:pt x="85512" y="478772"/>
                  <a:pt x="67256" y="418447"/>
                </a:cubicBezTo>
                <a:cubicBezTo>
                  <a:pt x="49000" y="358122"/>
                  <a:pt x="6402" y="247791"/>
                  <a:pt x="581" y="183497"/>
                </a:cubicBezTo>
                <a:cubicBezTo>
                  <a:pt x="-5240" y="119203"/>
                  <a:pt x="34448" y="9401"/>
                  <a:pt x="40269" y="934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: 図形 2086">
            <a:extLst>
              <a:ext uri="{FF2B5EF4-FFF2-40B4-BE49-F238E27FC236}">
                <a16:creationId xmlns:a16="http://schemas.microsoft.com/office/drawing/2014/main" id="{7EFC727A-4359-440C-8D8B-1AD9AC636C33}"/>
              </a:ext>
            </a:extLst>
          </p:cNvPr>
          <p:cNvSpPr/>
          <p:nvPr/>
        </p:nvSpPr>
        <p:spPr>
          <a:xfrm>
            <a:off x="6481452" y="3960093"/>
            <a:ext cx="33702" cy="364370"/>
          </a:xfrm>
          <a:custGeom>
            <a:avLst/>
            <a:gdLst>
              <a:gd name="connsiteX0" fmla="*/ 33648 w 33702"/>
              <a:gd name="connsiteY0" fmla="*/ 720 h 364370"/>
              <a:gd name="connsiteX1" fmla="*/ 9836 w 33702"/>
              <a:gd name="connsiteY1" fmla="*/ 222970 h 364370"/>
              <a:gd name="connsiteX2" fmla="*/ 20948 w 33702"/>
              <a:gd name="connsiteY2" fmla="*/ 364257 h 364370"/>
              <a:gd name="connsiteX3" fmla="*/ 5073 w 33702"/>
              <a:gd name="connsiteY3" fmla="*/ 245195 h 364370"/>
              <a:gd name="connsiteX4" fmla="*/ 1898 w 33702"/>
              <a:gd name="connsiteY4" fmla="*/ 154707 h 364370"/>
              <a:gd name="connsiteX5" fmla="*/ 33648 w 33702"/>
              <a:gd name="connsiteY5" fmla="*/ 720 h 36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2" h="364370">
                <a:moveTo>
                  <a:pt x="33648" y="720"/>
                </a:moveTo>
                <a:cubicBezTo>
                  <a:pt x="34971" y="12097"/>
                  <a:pt x="11953" y="162381"/>
                  <a:pt x="9836" y="222970"/>
                </a:cubicBezTo>
                <a:cubicBezTo>
                  <a:pt x="7719" y="283560"/>
                  <a:pt x="21742" y="360553"/>
                  <a:pt x="20948" y="364257"/>
                </a:cubicBezTo>
                <a:cubicBezTo>
                  <a:pt x="20154" y="367961"/>
                  <a:pt x="8248" y="280120"/>
                  <a:pt x="5073" y="245195"/>
                </a:cubicBezTo>
                <a:cubicBezTo>
                  <a:pt x="1898" y="210270"/>
                  <a:pt x="-2600" y="193601"/>
                  <a:pt x="1898" y="154707"/>
                </a:cubicBezTo>
                <a:cubicBezTo>
                  <a:pt x="6396" y="115813"/>
                  <a:pt x="32325" y="-10657"/>
                  <a:pt x="33648" y="720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: 図形 2087">
            <a:extLst>
              <a:ext uri="{FF2B5EF4-FFF2-40B4-BE49-F238E27FC236}">
                <a16:creationId xmlns:a16="http://schemas.microsoft.com/office/drawing/2014/main" id="{D3FDE6CC-7800-4389-A8B1-CA9C35FC49ED}"/>
              </a:ext>
            </a:extLst>
          </p:cNvPr>
          <p:cNvSpPr/>
          <p:nvPr/>
        </p:nvSpPr>
        <p:spPr>
          <a:xfrm>
            <a:off x="6631192" y="4362419"/>
            <a:ext cx="59689" cy="374361"/>
          </a:xfrm>
          <a:custGeom>
            <a:avLst/>
            <a:gdLst>
              <a:gd name="connsiteX0" fmla="*/ 1383 w 59689"/>
              <a:gd name="connsiteY0" fmla="*/ 31 h 374361"/>
              <a:gd name="connsiteX1" fmla="*/ 45833 w 59689"/>
              <a:gd name="connsiteY1" fmla="*/ 223869 h 374361"/>
              <a:gd name="connsiteX2" fmla="*/ 58533 w 59689"/>
              <a:gd name="connsiteY2" fmla="*/ 344519 h 374361"/>
              <a:gd name="connsiteX3" fmla="*/ 56946 w 59689"/>
              <a:gd name="connsiteY3" fmla="*/ 373094 h 374361"/>
              <a:gd name="connsiteX4" fmla="*/ 39483 w 59689"/>
              <a:gd name="connsiteY4" fmla="*/ 315944 h 374361"/>
              <a:gd name="connsiteX5" fmla="*/ 14083 w 59689"/>
              <a:gd name="connsiteY5" fmla="*/ 207994 h 374361"/>
              <a:gd name="connsiteX6" fmla="*/ 1383 w 59689"/>
              <a:gd name="connsiteY6" fmla="*/ 31 h 3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689" h="374361">
                <a:moveTo>
                  <a:pt x="1383" y="31"/>
                </a:moveTo>
                <a:cubicBezTo>
                  <a:pt x="6675" y="2677"/>
                  <a:pt x="36308" y="166454"/>
                  <a:pt x="45833" y="223869"/>
                </a:cubicBezTo>
                <a:cubicBezTo>
                  <a:pt x="55358" y="281284"/>
                  <a:pt x="56681" y="319648"/>
                  <a:pt x="58533" y="344519"/>
                </a:cubicBezTo>
                <a:cubicBezTo>
                  <a:pt x="60385" y="369390"/>
                  <a:pt x="60121" y="377856"/>
                  <a:pt x="56946" y="373094"/>
                </a:cubicBezTo>
                <a:cubicBezTo>
                  <a:pt x="53771" y="368332"/>
                  <a:pt x="46627" y="343461"/>
                  <a:pt x="39483" y="315944"/>
                </a:cubicBezTo>
                <a:cubicBezTo>
                  <a:pt x="32339" y="288427"/>
                  <a:pt x="20962" y="255090"/>
                  <a:pt x="14083" y="207994"/>
                </a:cubicBezTo>
                <a:cubicBezTo>
                  <a:pt x="7204" y="160898"/>
                  <a:pt x="-3909" y="-2615"/>
                  <a:pt x="1383" y="31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: 図形 2088">
            <a:extLst>
              <a:ext uri="{FF2B5EF4-FFF2-40B4-BE49-F238E27FC236}">
                <a16:creationId xmlns:a16="http://schemas.microsoft.com/office/drawing/2014/main" id="{1E72D01B-115A-4988-8002-3CFE1C3EFE8A}"/>
              </a:ext>
            </a:extLst>
          </p:cNvPr>
          <p:cNvSpPr/>
          <p:nvPr/>
        </p:nvSpPr>
        <p:spPr>
          <a:xfrm>
            <a:off x="6450754" y="3984544"/>
            <a:ext cx="79513" cy="436418"/>
          </a:xfrm>
          <a:custGeom>
            <a:avLst/>
            <a:gdLst>
              <a:gd name="connsiteX0" fmla="*/ 78634 w 79513"/>
              <a:gd name="connsiteY0" fmla="*/ 81 h 436418"/>
              <a:gd name="connsiteX1" fmla="*/ 43709 w 79513"/>
              <a:gd name="connsiteY1" fmla="*/ 144544 h 436418"/>
              <a:gd name="connsiteX2" fmla="*/ 57996 w 79513"/>
              <a:gd name="connsiteY2" fmla="*/ 431881 h 436418"/>
              <a:gd name="connsiteX3" fmla="*/ 40534 w 79513"/>
              <a:gd name="connsiteY3" fmla="*/ 309644 h 436418"/>
              <a:gd name="connsiteX4" fmla="*/ 846 w 79513"/>
              <a:gd name="connsiteY4" fmla="*/ 162006 h 436418"/>
              <a:gd name="connsiteX5" fmla="*/ 78634 w 79513"/>
              <a:gd name="connsiteY5" fmla="*/ 81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13" h="436418">
                <a:moveTo>
                  <a:pt x="78634" y="81"/>
                </a:moveTo>
                <a:cubicBezTo>
                  <a:pt x="85778" y="-2829"/>
                  <a:pt x="47149" y="72577"/>
                  <a:pt x="43709" y="144544"/>
                </a:cubicBezTo>
                <a:cubicBezTo>
                  <a:pt x="40269" y="216511"/>
                  <a:pt x="58525" y="404364"/>
                  <a:pt x="57996" y="431881"/>
                </a:cubicBezTo>
                <a:cubicBezTo>
                  <a:pt x="57467" y="459398"/>
                  <a:pt x="50059" y="354623"/>
                  <a:pt x="40534" y="309644"/>
                </a:cubicBezTo>
                <a:cubicBezTo>
                  <a:pt x="31009" y="264665"/>
                  <a:pt x="-6033" y="210689"/>
                  <a:pt x="846" y="162006"/>
                </a:cubicBezTo>
                <a:cubicBezTo>
                  <a:pt x="7725" y="113323"/>
                  <a:pt x="71490" y="2991"/>
                  <a:pt x="78634" y="81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: 図形 2089">
            <a:extLst>
              <a:ext uri="{FF2B5EF4-FFF2-40B4-BE49-F238E27FC236}">
                <a16:creationId xmlns:a16="http://schemas.microsoft.com/office/drawing/2014/main" id="{0585D5BD-7881-4021-9DA7-77D3C4E09CC1}"/>
              </a:ext>
            </a:extLst>
          </p:cNvPr>
          <p:cNvSpPr/>
          <p:nvPr/>
        </p:nvSpPr>
        <p:spPr>
          <a:xfrm>
            <a:off x="6480173" y="4324348"/>
            <a:ext cx="46411" cy="688844"/>
          </a:xfrm>
          <a:custGeom>
            <a:avLst/>
            <a:gdLst>
              <a:gd name="connsiteX0" fmla="*/ 23815 w 46411"/>
              <a:gd name="connsiteY0" fmla="*/ 2 h 688844"/>
              <a:gd name="connsiteX1" fmla="*/ 44452 w 46411"/>
              <a:gd name="connsiteY1" fmla="*/ 331790 h 688844"/>
              <a:gd name="connsiteX2" fmla="*/ 42865 w 46411"/>
              <a:gd name="connsiteY2" fmla="*/ 679452 h 688844"/>
              <a:gd name="connsiteX3" fmla="*/ 20640 w 46411"/>
              <a:gd name="connsiteY3" fmla="*/ 552452 h 688844"/>
              <a:gd name="connsiteX4" fmla="*/ 2 w 46411"/>
              <a:gd name="connsiteY4" fmla="*/ 160340 h 688844"/>
              <a:gd name="connsiteX5" fmla="*/ 19052 w 46411"/>
              <a:gd name="connsiteY5" fmla="*/ 336552 h 688844"/>
              <a:gd name="connsiteX6" fmla="*/ 23815 w 46411"/>
              <a:gd name="connsiteY6" fmla="*/ 2 h 68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11" h="688844">
                <a:moveTo>
                  <a:pt x="23815" y="2"/>
                </a:moveTo>
                <a:cubicBezTo>
                  <a:pt x="28048" y="-792"/>
                  <a:pt x="41277" y="218548"/>
                  <a:pt x="44452" y="331790"/>
                </a:cubicBezTo>
                <a:cubicBezTo>
                  <a:pt x="47627" y="445032"/>
                  <a:pt x="46834" y="642675"/>
                  <a:pt x="42865" y="679452"/>
                </a:cubicBezTo>
                <a:cubicBezTo>
                  <a:pt x="38896" y="716229"/>
                  <a:pt x="27784" y="638971"/>
                  <a:pt x="20640" y="552452"/>
                </a:cubicBezTo>
                <a:cubicBezTo>
                  <a:pt x="13496" y="465933"/>
                  <a:pt x="267" y="196323"/>
                  <a:pt x="2" y="160340"/>
                </a:cubicBezTo>
                <a:cubicBezTo>
                  <a:pt x="-263" y="124357"/>
                  <a:pt x="17729" y="358777"/>
                  <a:pt x="19052" y="336552"/>
                </a:cubicBezTo>
                <a:cubicBezTo>
                  <a:pt x="20375" y="314327"/>
                  <a:pt x="19582" y="796"/>
                  <a:pt x="23815" y="2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: 図形 2090">
            <a:extLst>
              <a:ext uri="{FF2B5EF4-FFF2-40B4-BE49-F238E27FC236}">
                <a16:creationId xmlns:a16="http://schemas.microsoft.com/office/drawing/2014/main" id="{8ADB6972-8634-4DB7-81BA-671AE1CB26A2}"/>
              </a:ext>
            </a:extLst>
          </p:cNvPr>
          <p:cNvSpPr/>
          <p:nvPr/>
        </p:nvSpPr>
        <p:spPr>
          <a:xfrm>
            <a:off x="6483165" y="4688738"/>
            <a:ext cx="66959" cy="624774"/>
          </a:xfrm>
          <a:custGeom>
            <a:avLst/>
            <a:gdLst>
              <a:gd name="connsiteX0" fmla="*/ 27173 w 66959"/>
              <a:gd name="connsiteY0" fmla="*/ 26137 h 624774"/>
              <a:gd name="connsiteX1" fmla="*/ 49398 w 66959"/>
              <a:gd name="connsiteY1" fmla="*/ 462700 h 624774"/>
              <a:gd name="connsiteX2" fmla="*/ 66860 w 66959"/>
              <a:gd name="connsiteY2" fmla="*/ 624625 h 624774"/>
              <a:gd name="connsiteX3" fmla="*/ 41460 w 66959"/>
              <a:gd name="connsiteY3" fmla="*/ 483337 h 624774"/>
              <a:gd name="connsiteX4" fmla="*/ 185 w 66959"/>
              <a:gd name="connsiteY4" fmla="*/ 92812 h 624774"/>
              <a:gd name="connsiteX5" fmla="*/ 27173 w 66959"/>
              <a:gd name="connsiteY5" fmla="*/ 26137 h 62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959" h="624774">
                <a:moveTo>
                  <a:pt x="27173" y="26137"/>
                </a:moveTo>
                <a:cubicBezTo>
                  <a:pt x="35375" y="87785"/>
                  <a:pt x="42784" y="362952"/>
                  <a:pt x="49398" y="462700"/>
                </a:cubicBezTo>
                <a:cubicBezTo>
                  <a:pt x="56013" y="562448"/>
                  <a:pt x="68183" y="621186"/>
                  <a:pt x="66860" y="624625"/>
                </a:cubicBezTo>
                <a:cubicBezTo>
                  <a:pt x="65537" y="628064"/>
                  <a:pt x="52573" y="571973"/>
                  <a:pt x="41460" y="483337"/>
                </a:cubicBezTo>
                <a:cubicBezTo>
                  <a:pt x="30348" y="394702"/>
                  <a:pt x="2566" y="163456"/>
                  <a:pt x="185" y="92812"/>
                </a:cubicBezTo>
                <a:cubicBezTo>
                  <a:pt x="-2196" y="22168"/>
                  <a:pt x="18971" y="-35511"/>
                  <a:pt x="27173" y="26137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: 図形 2091">
            <a:extLst>
              <a:ext uri="{FF2B5EF4-FFF2-40B4-BE49-F238E27FC236}">
                <a16:creationId xmlns:a16="http://schemas.microsoft.com/office/drawing/2014/main" id="{62DE0BD4-1CE9-4EF7-B8F2-CFD5F2F64747}"/>
              </a:ext>
            </a:extLst>
          </p:cNvPr>
          <p:cNvSpPr/>
          <p:nvPr/>
        </p:nvSpPr>
        <p:spPr>
          <a:xfrm>
            <a:off x="6554749" y="5148258"/>
            <a:ext cx="84267" cy="525353"/>
          </a:xfrm>
          <a:custGeom>
            <a:avLst/>
            <a:gdLst>
              <a:gd name="connsiteX0" fmla="*/ 55601 w 84267"/>
              <a:gd name="connsiteY0" fmla="*/ 4767 h 525353"/>
              <a:gd name="connsiteX1" fmla="*/ 61951 w 84267"/>
              <a:gd name="connsiteY1" fmla="*/ 292105 h 525353"/>
              <a:gd name="connsiteX2" fmla="*/ 84176 w 84267"/>
              <a:gd name="connsiteY2" fmla="*/ 522292 h 525353"/>
              <a:gd name="connsiteX3" fmla="*/ 66714 w 84267"/>
              <a:gd name="connsiteY3" fmla="*/ 404817 h 525353"/>
              <a:gd name="connsiteX4" fmla="*/ 39 w 84267"/>
              <a:gd name="connsiteY4" fmla="*/ 131767 h 525353"/>
              <a:gd name="connsiteX5" fmla="*/ 55601 w 84267"/>
              <a:gd name="connsiteY5" fmla="*/ 4767 h 52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267" h="525353">
                <a:moveTo>
                  <a:pt x="55601" y="4767"/>
                </a:moveTo>
                <a:cubicBezTo>
                  <a:pt x="65920" y="31490"/>
                  <a:pt x="57189" y="205851"/>
                  <a:pt x="61951" y="292105"/>
                </a:cubicBezTo>
                <a:cubicBezTo>
                  <a:pt x="66713" y="378359"/>
                  <a:pt x="83382" y="503507"/>
                  <a:pt x="84176" y="522292"/>
                </a:cubicBezTo>
                <a:cubicBezTo>
                  <a:pt x="84970" y="541077"/>
                  <a:pt x="80737" y="469904"/>
                  <a:pt x="66714" y="404817"/>
                </a:cubicBezTo>
                <a:cubicBezTo>
                  <a:pt x="52691" y="339730"/>
                  <a:pt x="1626" y="193944"/>
                  <a:pt x="39" y="131767"/>
                </a:cubicBezTo>
                <a:cubicBezTo>
                  <a:pt x="-1548" y="69590"/>
                  <a:pt x="45282" y="-21956"/>
                  <a:pt x="55601" y="4767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: 図形 2092">
            <a:extLst>
              <a:ext uri="{FF2B5EF4-FFF2-40B4-BE49-F238E27FC236}">
                <a16:creationId xmlns:a16="http://schemas.microsoft.com/office/drawing/2014/main" id="{F3D38A48-0529-40FD-BA9D-F6823D2A4917}"/>
              </a:ext>
            </a:extLst>
          </p:cNvPr>
          <p:cNvSpPr/>
          <p:nvPr/>
        </p:nvSpPr>
        <p:spPr>
          <a:xfrm>
            <a:off x="6448540" y="5021556"/>
            <a:ext cx="92059" cy="558895"/>
          </a:xfrm>
          <a:custGeom>
            <a:avLst/>
            <a:gdLst>
              <a:gd name="connsiteX0" fmla="*/ 6235 w 92059"/>
              <a:gd name="connsiteY0" fmla="*/ 7644 h 558895"/>
              <a:gd name="connsiteX1" fmla="*/ 71323 w 92059"/>
              <a:gd name="connsiteY1" fmla="*/ 337844 h 558895"/>
              <a:gd name="connsiteX2" fmla="*/ 91960 w 92059"/>
              <a:gd name="connsiteY2" fmla="*/ 558507 h 558895"/>
              <a:gd name="connsiteX3" fmla="*/ 64973 w 92059"/>
              <a:gd name="connsiteY3" fmla="*/ 393407 h 558895"/>
              <a:gd name="connsiteX4" fmla="*/ 68148 w 92059"/>
              <a:gd name="connsiteY4" fmla="*/ 468019 h 558895"/>
              <a:gd name="connsiteX5" fmla="*/ 44335 w 92059"/>
              <a:gd name="connsiteY5" fmla="*/ 261644 h 558895"/>
              <a:gd name="connsiteX6" fmla="*/ 7823 w 92059"/>
              <a:gd name="connsiteY6" fmla="*/ 120357 h 558895"/>
              <a:gd name="connsiteX7" fmla="*/ 6235 w 92059"/>
              <a:gd name="connsiteY7" fmla="*/ 7644 h 55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059" h="558895">
                <a:moveTo>
                  <a:pt x="6235" y="7644"/>
                </a:moveTo>
                <a:cubicBezTo>
                  <a:pt x="16818" y="43892"/>
                  <a:pt x="57036" y="246034"/>
                  <a:pt x="71323" y="337844"/>
                </a:cubicBezTo>
                <a:cubicBezTo>
                  <a:pt x="85610" y="429654"/>
                  <a:pt x="93018" y="549247"/>
                  <a:pt x="91960" y="558507"/>
                </a:cubicBezTo>
                <a:cubicBezTo>
                  <a:pt x="90902" y="567767"/>
                  <a:pt x="68942" y="408488"/>
                  <a:pt x="64973" y="393407"/>
                </a:cubicBezTo>
                <a:cubicBezTo>
                  <a:pt x="61004" y="378326"/>
                  <a:pt x="71588" y="489980"/>
                  <a:pt x="68148" y="468019"/>
                </a:cubicBezTo>
                <a:cubicBezTo>
                  <a:pt x="64708" y="446059"/>
                  <a:pt x="54389" y="319588"/>
                  <a:pt x="44335" y="261644"/>
                </a:cubicBezTo>
                <a:cubicBezTo>
                  <a:pt x="34281" y="203700"/>
                  <a:pt x="15496" y="167453"/>
                  <a:pt x="7823" y="120357"/>
                </a:cubicBezTo>
                <a:cubicBezTo>
                  <a:pt x="150" y="73261"/>
                  <a:pt x="-4348" y="-28604"/>
                  <a:pt x="6235" y="7644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: 図形 2094">
            <a:extLst>
              <a:ext uri="{FF2B5EF4-FFF2-40B4-BE49-F238E27FC236}">
                <a16:creationId xmlns:a16="http://schemas.microsoft.com/office/drawing/2014/main" id="{4B5B48D2-2F4C-492C-BA2F-40A0970328D9}"/>
              </a:ext>
            </a:extLst>
          </p:cNvPr>
          <p:cNvSpPr/>
          <p:nvPr/>
        </p:nvSpPr>
        <p:spPr>
          <a:xfrm>
            <a:off x="4736472" y="4080293"/>
            <a:ext cx="517331" cy="523330"/>
          </a:xfrm>
          <a:custGeom>
            <a:avLst/>
            <a:gdLst>
              <a:gd name="connsiteX0" fmla="*/ 2216 w 517331"/>
              <a:gd name="connsiteY0" fmla="*/ 2757 h 523330"/>
              <a:gd name="connsiteX1" fmla="*/ 232403 w 517331"/>
              <a:gd name="connsiteY1" fmla="*/ 29745 h 523330"/>
              <a:gd name="connsiteX2" fmla="*/ 514978 w 517331"/>
              <a:gd name="connsiteY2" fmla="*/ 21807 h 523330"/>
              <a:gd name="connsiteX3" fmla="*/ 359403 w 517331"/>
              <a:gd name="connsiteY3" fmla="*/ 47207 h 523330"/>
              <a:gd name="connsiteX4" fmla="*/ 218116 w 517331"/>
              <a:gd name="connsiteY4" fmla="*/ 134520 h 523330"/>
              <a:gd name="connsiteX5" fmla="*/ 191128 w 517331"/>
              <a:gd name="connsiteY5" fmla="*/ 186907 h 523330"/>
              <a:gd name="connsiteX6" fmla="*/ 175253 w 517331"/>
              <a:gd name="connsiteY6" fmla="*/ 332957 h 523330"/>
              <a:gd name="connsiteX7" fmla="*/ 197478 w 517331"/>
              <a:gd name="connsiteY7" fmla="*/ 520282 h 523330"/>
              <a:gd name="connsiteX8" fmla="*/ 183191 w 517331"/>
              <a:gd name="connsiteY8" fmla="*/ 428207 h 523330"/>
              <a:gd name="connsiteX9" fmla="*/ 130803 w 517331"/>
              <a:gd name="connsiteY9" fmla="*/ 163095 h 523330"/>
              <a:gd name="connsiteX10" fmla="*/ 114928 w 517331"/>
              <a:gd name="connsiteY10" fmla="*/ 107532 h 523330"/>
              <a:gd name="connsiteX11" fmla="*/ 2216 w 517331"/>
              <a:gd name="connsiteY11" fmla="*/ 2757 h 5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7331" h="523330">
                <a:moveTo>
                  <a:pt x="2216" y="2757"/>
                </a:moveTo>
                <a:cubicBezTo>
                  <a:pt x="21795" y="-10207"/>
                  <a:pt x="146943" y="26570"/>
                  <a:pt x="232403" y="29745"/>
                </a:cubicBezTo>
                <a:cubicBezTo>
                  <a:pt x="317863" y="32920"/>
                  <a:pt x="493811" y="18897"/>
                  <a:pt x="514978" y="21807"/>
                </a:cubicBezTo>
                <a:cubicBezTo>
                  <a:pt x="536145" y="24717"/>
                  <a:pt x="408880" y="28422"/>
                  <a:pt x="359403" y="47207"/>
                </a:cubicBezTo>
                <a:cubicBezTo>
                  <a:pt x="309926" y="65993"/>
                  <a:pt x="246162" y="111237"/>
                  <a:pt x="218116" y="134520"/>
                </a:cubicBezTo>
                <a:cubicBezTo>
                  <a:pt x="190070" y="157803"/>
                  <a:pt x="198272" y="153834"/>
                  <a:pt x="191128" y="186907"/>
                </a:cubicBezTo>
                <a:cubicBezTo>
                  <a:pt x="183984" y="219980"/>
                  <a:pt x="174195" y="277395"/>
                  <a:pt x="175253" y="332957"/>
                </a:cubicBezTo>
                <a:cubicBezTo>
                  <a:pt x="176311" y="388519"/>
                  <a:pt x="196155" y="504407"/>
                  <a:pt x="197478" y="520282"/>
                </a:cubicBezTo>
                <a:cubicBezTo>
                  <a:pt x="198801" y="536157"/>
                  <a:pt x="194303" y="487738"/>
                  <a:pt x="183191" y="428207"/>
                </a:cubicBezTo>
                <a:cubicBezTo>
                  <a:pt x="172079" y="368676"/>
                  <a:pt x="142180" y="216541"/>
                  <a:pt x="130803" y="163095"/>
                </a:cubicBezTo>
                <a:cubicBezTo>
                  <a:pt x="119426" y="109649"/>
                  <a:pt x="131068" y="132138"/>
                  <a:pt x="114928" y="107532"/>
                </a:cubicBezTo>
                <a:cubicBezTo>
                  <a:pt x="98789" y="82926"/>
                  <a:pt x="-17363" y="15721"/>
                  <a:pt x="2216" y="2757"/>
                </a:cubicBezTo>
                <a:close/>
              </a:path>
            </a:pathLst>
          </a:custGeom>
          <a:solidFill>
            <a:srgbClr val="0070C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: 図形 2095">
            <a:extLst>
              <a:ext uri="{FF2B5EF4-FFF2-40B4-BE49-F238E27FC236}">
                <a16:creationId xmlns:a16="http://schemas.microsoft.com/office/drawing/2014/main" id="{886D5F84-1A95-46AA-92DE-8205D3173E2A}"/>
              </a:ext>
            </a:extLst>
          </p:cNvPr>
          <p:cNvSpPr/>
          <p:nvPr/>
        </p:nvSpPr>
        <p:spPr>
          <a:xfrm>
            <a:off x="4694123" y="4087668"/>
            <a:ext cx="231940" cy="532063"/>
          </a:xfrm>
          <a:custGeom>
            <a:avLst/>
            <a:gdLst>
              <a:gd name="connsiteX0" fmla="*/ 90602 w 231940"/>
              <a:gd name="connsiteY0" fmla="*/ 8082 h 532063"/>
              <a:gd name="connsiteX1" fmla="*/ 208077 w 231940"/>
              <a:gd name="connsiteY1" fmla="*/ 162070 h 532063"/>
              <a:gd name="connsiteX2" fmla="*/ 204902 w 231940"/>
              <a:gd name="connsiteY2" fmla="*/ 255732 h 532063"/>
              <a:gd name="connsiteX3" fmla="*/ 209665 w 231940"/>
              <a:gd name="connsiteY3" fmla="*/ 446232 h 532063"/>
              <a:gd name="connsiteX4" fmla="*/ 231890 w 231940"/>
              <a:gd name="connsiteY4" fmla="*/ 531957 h 532063"/>
              <a:gd name="connsiteX5" fmla="*/ 211252 w 231940"/>
              <a:gd name="connsiteY5" fmla="*/ 462107 h 532063"/>
              <a:gd name="connsiteX6" fmla="*/ 106477 w 231940"/>
              <a:gd name="connsiteY6" fmla="*/ 379557 h 532063"/>
              <a:gd name="connsiteX7" fmla="*/ 120765 w 231940"/>
              <a:gd name="connsiteY7" fmla="*/ 241445 h 532063"/>
              <a:gd name="connsiteX8" fmla="*/ 131877 w 231940"/>
              <a:gd name="connsiteY8" fmla="*/ 155720 h 532063"/>
              <a:gd name="connsiteX9" fmla="*/ 117590 w 231940"/>
              <a:gd name="connsiteY9" fmla="*/ 104920 h 532063"/>
              <a:gd name="connsiteX10" fmla="*/ 115 w 231940"/>
              <a:gd name="connsiteY10" fmla="*/ 145 h 532063"/>
              <a:gd name="connsiteX11" fmla="*/ 141402 w 231940"/>
              <a:gd name="connsiteY11" fmla="*/ 81107 h 532063"/>
              <a:gd name="connsiteX12" fmla="*/ 90602 w 231940"/>
              <a:gd name="connsiteY12" fmla="*/ 8082 h 53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1940" h="532063">
                <a:moveTo>
                  <a:pt x="90602" y="8082"/>
                </a:moveTo>
                <a:cubicBezTo>
                  <a:pt x="101715" y="21576"/>
                  <a:pt x="189027" y="120795"/>
                  <a:pt x="208077" y="162070"/>
                </a:cubicBezTo>
                <a:cubicBezTo>
                  <a:pt x="227127" y="203345"/>
                  <a:pt x="204637" y="208372"/>
                  <a:pt x="204902" y="255732"/>
                </a:cubicBezTo>
                <a:cubicBezTo>
                  <a:pt x="205167" y="303092"/>
                  <a:pt x="205167" y="400195"/>
                  <a:pt x="209665" y="446232"/>
                </a:cubicBezTo>
                <a:cubicBezTo>
                  <a:pt x="214163" y="492270"/>
                  <a:pt x="231626" y="529311"/>
                  <a:pt x="231890" y="531957"/>
                </a:cubicBezTo>
                <a:cubicBezTo>
                  <a:pt x="232154" y="534603"/>
                  <a:pt x="232154" y="487507"/>
                  <a:pt x="211252" y="462107"/>
                </a:cubicBezTo>
                <a:cubicBezTo>
                  <a:pt x="190350" y="436707"/>
                  <a:pt x="121558" y="416334"/>
                  <a:pt x="106477" y="379557"/>
                </a:cubicBezTo>
                <a:cubicBezTo>
                  <a:pt x="91396" y="342780"/>
                  <a:pt x="116532" y="278751"/>
                  <a:pt x="120765" y="241445"/>
                </a:cubicBezTo>
                <a:cubicBezTo>
                  <a:pt x="124998" y="204139"/>
                  <a:pt x="132406" y="178474"/>
                  <a:pt x="131877" y="155720"/>
                </a:cubicBezTo>
                <a:cubicBezTo>
                  <a:pt x="131348" y="132966"/>
                  <a:pt x="139550" y="130849"/>
                  <a:pt x="117590" y="104920"/>
                </a:cubicBezTo>
                <a:cubicBezTo>
                  <a:pt x="95630" y="78991"/>
                  <a:pt x="-3854" y="4114"/>
                  <a:pt x="115" y="145"/>
                </a:cubicBezTo>
                <a:cubicBezTo>
                  <a:pt x="4084" y="-3824"/>
                  <a:pt x="122352" y="74492"/>
                  <a:pt x="141402" y="81107"/>
                </a:cubicBezTo>
                <a:cubicBezTo>
                  <a:pt x="160452" y="87722"/>
                  <a:pt x="79489" y="-5412"/>
                  <a:pt x="90602" y="8082"/>
                </a:cubicBezTo>
                <a:close/>
              </a:path>
            </a:pathLst>
          </a:custGeom>
          <a:solidFill>
            <a:srgbClr val="0070C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: 図形 2096">
            <a:extLst>
              <a:ext uri="{FF2B5EF4-FFF2-40B4-BE49-F238E27FC236}">
                <a16:creationId xmlns:a16="http://schemas.microsoft.com/office/drawing/2014/main" id="{3261EAE9-B6CB-4B7B-9F8E-8DA7A3124B59}"/>
              </a:ext>
            </a:extLst>
          </p:cNvPr>
          <p:cNvSpPr/>
          <p:nvPr/>
        </p:nvSpPr>
        <p:spPr>
          <a:xfrm>
            <a:off x="4774636" y="4569791"/>
            <a:ext cx="68314" cy="537182"/>
          </a:xfrm>
          <a:custGeom>
            <a:avLst/>
            <a:gdLst>
              <a:gd name="connsiteX0" fmla="*/ 42897 w 68314"/>
              <a:gd name="connsiteY0" fmla="*/ 92 h 537182"/>
              <a:gd name="connsiteX1" fmla="*/ 15381 w 68314"/>
              <a:gd name="connsiteY1" fmla="*/ 175776 h 537182"/>
              <a:gd name="connsiteX2" fmla="*/ 564 w 68314"/>
              <a:gd name="connsiteY2" fmla="*/ 251976 h 537182"/>
              <a:gd name="connsiteX3" fmla="*/ 34431 w 68314"/>
              <a:gd name="connsiteY3" fmla="*/ 533492 h 537182"/>
              <a:gd name="connsiteX4" fmla="*/ 42897 w 68314"/>
              <a:gd name="connsiteY4" fmla="*/ 395909 h 537182"/>
              <a:gd name="connsiteX5" fmla="*/ 68297 w 68314"/>
              <a:gd name="connsiteY5" fmla="*/ 154609 h 537182"/>
              <a:gd name="connsiteX6" fmla="*/ 42897 w 68314"/>
              <a:gd name="connsiteY6" fmla="*/ 92 h 53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14" h="537182">
                <a:moveTo>
                  <a:pt x="42897" y="92"/>
                </a:moveTo>
                <a:cubicBezTo>
                  <a:pt x="34078" y="3620"/>
                  <a:pt x="22436" y="133795"/>
                  <a:pt x="15381" y="175776"/>
                </a:cubicBezTo>
                <a:cubicBezTo>
                  <a:pt x="8325" y="217757"/>
                  <a:pt x="-2611" y="192357"/>
                  <a:pt x="564" y="251976"/>
                </a:cubicBezTo>
                <a:cubicBezTo>
                  <a:pt x="3739" y="311595"/>
                  <a:pt x="27376" y="509503"/>
                  <a:pt x="34431" y="533492"/>
                </a:cubicBezTo>
                <a:cubicBezTo>
                  <a:pt x="41486" y="557481"/>
                  <a:pt x="37253" y="459056"/>
                  <a:pt x="42897" y="395909"/>
                </a:cubicBezTo>
                <a:cubicBezTo>
                  <a:pt x="48541" y="332762"/>
                  <a:pt x="69002" y="214228"/>
                  <a:pt x="68297" y="154609"/>
                </a:cubicBezTo>
                <a:cubicBezTo>
                  <a:pt x="67592" y="94990"/>
                  <a:pt x="51716" y="-3436"/>
                  <a:pt x="42897" y="92"/>
                </a:cubicBezTo>
                <a:close/>
              </a:path>
            </a:pathLst>
          </a:custGeom>
          <a:solidFill>
            <a:srgbClr val="0070C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: 図形 2097">
            <a:extLst>
              <a:ext uri="{FF2B5EF4-FFF2-40B4-BE49-F238E27FC236}">
                <a16:creationId xmlns:a16="http://schemas.microsoft.com/office/drawing/2014/main" id="{8817C79C-4E1D-46C7-A848-B139031E8990}"/>
              </a:ext>
            </a:extLst>
          </p:cNvPr>
          <p:cNvSpPr/>
          <p:nvPr/>
        </p:nvSpPr>
        <p:spPr>
          <a:xfrm>
            <a:off x="5995950" y="5227389"/>
            <a:ext cx="225472" cy="81475"/>
          </a:xfrm>
          <a:custGeom>
            <a:avLst/>
            <a:gdLst>
              <a:gd name="connsiteX0" fmla="*/ 38 w 225472"/>
              <a:gd name="connsiteY0" fmla="*/ 249 h 81475"/>
              <a:gd name="connsiteX1" fmla="*/ 96875 w 225472"/>
              <a:gd name="connsiteY1" fmla="*/ 68511 h 81475"/>
              <a:gd name="connsiteX2" fmla="*/ 155613 w 225472"/>
              <a:gd name="connsiteY2" fmla="*/ 55811 h 81475"/>
              <a:gd name="connsiteX3" fmla="*/ 225463 w 225472"/>
              <a:gd name="connsiteY3" fmla="*/ 81211 h 81475"/>
              <a:gd name="connsiteX4" fmla="*/ 150850 w 225472"/>
              <a:gd name="connsiteY4" fmla="*/ 36761 h 81475"/>
              <a:gd name="connsiteX5" fmla="*/ 85763 w 225472"/>
              <a:gd name="connsiteY5" fmla="*/ 44699 h 81475"/>
              <a:gd name="connsiteX6" fmla="*/ 38 w 225472"/>
              <a:gd name="connsiteY6" fmla="*/ 249 h 8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472" h="81475">
                <a:moveTo>
                  <a:pt x="38" y="249"/>
                </a:moveTo>
                <a:cubicBezTo>
                  <a:pt x="1890" y="4218"/>
                  <a:pt x="70946" y="59251"/>
                  <a:pt x="96875" y="68511"/>
                </a:cubicBezTo>
                <a:cubicBezTo>
                  <a:pt x="122804" y="77771"/>
                  <a:pt x="134182" y="53694"/>
                  <a:pt x="155613" y="55811"/>
                </a:cubicBezTo>
                <a:cubicBezTo>
                  <a:pt x="177044" y="57928"/>
                  <a:pt x="226257" y="84386"/>
                  <a:pt x="225463" y="81211"/>
                </a:cubicBezTo>
                <a:cubicBezTo>
                  <a:pt x="224669" y="78036"/>
                  <a:pt x="174133" y="42846"/>
                  <a:pt x="150850" y="36761"/>
                </a:cubicBezTo>
                <a:cubicBezTo>
                  <a:pt x="127567" y="30676"/>
                  <a:pt x="107723" y="48403"/>
                  <a:pt x="85763" y="44699"/>
                </a:cubicBezTo>
                <a:cubicBezTo>
                  <a:pt x="63803" y="40995"/>
                  <a:pt x="-1814" y="-3720"/>
                  <a:pt x="38" y="249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: 図形 2098">
            <a:extLst>
              <a:ext uri="{FF2B5EF4-FFF2-40B4-BE49-F238E27FC236}">
                <a16:creationId xmlns:a16="http://schemas.microsoft.com/office/drawing/2014/main" id="{B87DFC1A-1BA4-4EFA-A709-313BC3ACBB0C}"/>
              </a:ext>
            </a:extLst>
          </p:cNvPr>
          <p:cNvSpPr/>
          <p:nvPr/>
        </p:nvSpPr>
        <p:spPr>
          <a:xfrm>
            <a:off x="6309397" y="5297142"/>
            <a:ext cx="216818" cy="132250"/>
          </a:xfrm>
          <a:custGeom>
            <a:avLst/>
            <a:gdLst>
              <a:gd name="connsiteX0" fmla="*/ 216816 w 216818"/>
              <a:gd name="connsiteY0" fmla="*/ 132108 h 132250"/>
              <a:gd name="connsiteX1" fmla="*/ 116803 w 216818"/>
              <a:gd name="connsiteY1" fmla="*/ 43208 h 132250"/>
              <a:gd name="connsiteX2" fmla="*/ 94578 w 216818"/>
              <a:gd name="connsiteY2" fmla="*/ 55908 h 132250"/>
              <a:gd name="connsiteX3" fmla="*/ 97753 w 216818"/>
              <a:gd name="connsiteY3" fmla="*/ 125758 h 132250"/>
              <a:gd name="connsiteX4" fmla="*/ 64416 w 216818"/>
              <a:gd name="connsiteY4" fmla="*/ 86071 h 132250"/>
              <a:gd name="connsiteX5" fmla="*/ 916 w 216818"/>
              <a:gd name="connsiteY5" fmla="*/ 57496 h 132250"/>
              <a:gd name="connsiteX6" fmla="*/ 116803 w 216818"/>
              <a:gd name="connsiteY6" fmla="*/ 6696 h 132250"/>
              <a:gd name="connsiteX7" fmla="*/ 126328 w 216818"/>
              <a:gd name="connsiteY7" fmla="*/ 1933 h 132250"/>
              <a:gd name="connsiteX8" fmla="*/ 119978 w 216818"/>
              <a:gd name="connsiteY8" fmla="*/ 19396 h 132250"/>
              <a:gd name="connsiteX9" fmla="*/ 216816 w 216818"/>
              <a:gd name="connsiteY9" fmla="*/ 132108 h 13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818" h="132250">
                <a:moveTo>
                  <a:pt x="216816" y="132108"/>
                </a:moveTo>
                <a:cubicBezTo>
                  <a:pt x="216287" y="136077"/>
                  <a:pt x="137176" y="55908"/>
                  <a:pt x="116803" y="43208"/>
                </a:cubicBezTo>
                <a:cubicBezTo>
                  <a:pt x="96430" y="30508"/>
                  <a:pt x="97753" y="42150"/>
                  <a:pt x="94578" y="55908"/>
                </a:cubicBezTo>
                <a:cubicBezTo>
                  <a:pt x="91403" y="69666"/>
                  <a:pt x="102780" y="120731"/>
                  <a:pt x="97753" y="125758"/>
                </a:cubicBezTo>
                <a:cubicBezTo>
                  <a:pt x="92726" y="130785"/>
                  <a:pt x="80555" y="97448"/>
                  <a:pt x="64416" y="86071"/>
                </a:cubicBezTo>
                <a:cubicBezTo>
                  <a:pt x="48277" y="74694"/>
                  <a:pt x="-7815" y="70725"/>
                  <a:pt x="916" y="57496"/>
                </a:cubicBezTo>
                <a:cubicBezTo>
                  <a:pt x="9647" y="44267"/>
                  <a:pt x="95901" y="15956"/>
                  <a:pt x="116803" y="6696"/>
                </a:cubicBezTo>
                <a:cubicBezTo>
                  <a:pt x="137705" y="-2565"/>
                  <a:pt x="125799" y="-184"/>
                  <a:pt x="126328" y="1933"/>
                </a:cubicBezTo>
                <a:cubicBezTo>
                  <a:pt x="126857" y="4050"/>
                  <a:pt x="108601" y="1140"/>
                  <a:pt x="119978" y="19396"/>
                </a:cubicBezTo>
                <a:cubicBezTo>
                  <a:pt x="131355" y="37652"/>
                  <a:pt x="217345" y="128139"/>
                  <a:pt x="216816" y="132108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: 図形 2099">
            <a:extLst>
              <a:ext uri="{FF2B5EF4-FFF2-40B4-BE49-F238E27FC236}">
                <a16:creationId xmlns:a16="http://schemas.microsoft.com/office/drawing/2014/main" id="{A2906BD4-5D58-466E-BCB4-773100C5D58D}"/>
              </a:ext>
            </a:extLst>
          </p:cNvPr>
          <p:cNvSpPr/>
          <p:nvPr/>
        </p:nvSpPr>
        <p:spPr>
          <a:xfrm>
            <a:off x="5814929" y="5419484"/>
            <a:ext cx="227164" cy="113238"/>
          </a:xfrm>
          <a:custGeom>
            <a:avLst/>
            <a:gdLst>
              <a:gd name="connsiteX0" fmla="*/ 84 w 227164"/>
              <a:gd name="connsiteY0" fmla="*/ 68504 h 113238"/>
              <a:gd name="connsiteX1" fmla="*/ 82634 w 227164"/>
              <a:gd name="connsiteY1" fmla="*/ 89141 h 113238"/>
              <a:gd name="connsiteX2" fmla="*/ 149309 w 227164"/>
              <a:gd name="connsiteY2" fmla="*/ 14529 h 113238"/>
              <a:gd name="connsiteX3" fmla="*/ 168359 w 227164"/>
              <a:gd name="connsiteY3" fmla="*/ 66916 h 113238"/>
              <a:gd name="connsiteX4" fmla="*/ 227096 w 227164"/>
              <a:gd name="connsiteY4" fmla="*/ 112954 h 113238"/>
              <a:gd name="connsiteX5" fmla="*/ 179471 w 227164"/>
              <a:gd name="connsiteY5" fmla="*/ 44691 h 113238"/>
              <a:gd name="connsiteX6" fmla="*/ 147721 w 227164"/>
              <a:gd name="connsiteY6" fmla="*/ 241 h 113238"/>
              <a:gd name="connsiteX7" fmla="*/ 98509 w 227164"/>
              <a:gd name="connsiteY7" fmla="*/ 63741 h 113238"/>
              <a:gd name="connsiteX8" fmla="*/ 84 w 227164"/>
              <a:gd name="connsiteY8" fmla="*/ 68504 h 11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164" h="113238">
                <a:moveTo>
                  <a:pt x="84" y="68504"/>
                </a:moveTo>
                <a:cubicBezTo>
                  <a:pt x="-2562" y="72737"/>
                  <a:pt x="57763" y="98137"/>
                  <a:pt x="82634" y="89141"/>
                </a:cubicBezTo>
                <a:cubicBezTo>
                  <a:pt x="107505" y="80145"/>
                  <a:pt x="135022" y="18233"/>
                  <a:pt x="149309" y="14529"/>
                </a:cubicBezTo>
                <a:cubicBezTo>
                  <a:pt x="163596" y="10825"/>
                  <a:pt x="155395" y="50512"/>
                  <a:pt x="168359" y="66916"/>
                </a:cubicBezTo>
                <a:cubicBezTo>
                  <a:pt x="181323" y="83320"/>
                  <a:pt x="225244" y="116658"/>
                  <a:pt x="227096" y="112954"/>
                </a:cubicBezTo>
                <a:cubicBezTo>
                  <a:pt x="228948" y="109250"/>
                  <a:pt x="192700" y="63476"/>
                  <a:pt x="179471" y="44691"/>
                </a:cubicBezTo>
                <a:cubicBezTo>
                  <a:pt x="166242" y="25906"/>
                  <a:pt x="161215" y="-2934"/>
                  <a:pt x="147721" y="241"/>
                </a:cubicBezTo>
                <a:cubicBezTo>
                  <a:pt x="134227" y="3416"/>
                  <a:pt x="118617" y="50512"/>
                  <a:pt x="98509" y="63741"/>
                </a:cubicBezTo>
                <a:cubicBezTo>
                  <a:pt x="78401" y="76970"/>
                  <a:pt x="2730" y="64271"/>
                  <a:pt x="84" y="68504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: 図形 2100">
            <a:extLst>
              <a:ext uri="{FF2B5EF4-FFF2-40B4-BE49-F238E27FC236}">
                <a16:creationId xmlns:a16="http://schemas.microsoft.com/office/drawing/2014/main" id="{84C45D0A-0936-4060-909C-7EDE0E7AD532}"/>
              </a:ext>
            </a:extLst>
          </p:cNvPr>
          <p:cNvSpPr/>
          <p:nvPr/>
        </p:nvSpPr>
        <p:spPr>
          <a:xfrm>
            <a:off x="6190455" y="5098832"/>
            <a:ext cx="245690" cy="117739"/>
          </a:xfrm>
          <a:custGeom>
            <a:avLst/>
            <a:gdLst>
              <a:gd name="connsiteX0" fmla="*/ 795 w 245690"/>
              <a:gd name="connsiteY0" fmla="*/ 76418 h 117739"/>
              <a:gd name="connsiteX1" fmla="*/ 226220 w 245690"/>
              <a:gd name="connsiteY1" fmla="*/ 117693 h 117739"/>
              <a:gd name="connsiteX2" fmla="*/ 234158 w 245690"/>
              <a:gd name="connsiteY2" fmla="*/ 66893 h 117739"/>
              <a:gd name="connsiteX3" fmla="*/ 229395 w 245690"/>
              <a:gd name="connsiteY3" fmla="*/ 218 h 117739"/>
              <a:gd name="connsiteX4" fmla="*/ 211933 w 245690"/>
              <a:gd name="connsiteY4" fmla="*/ 90706 h 117739"/>
              <a:gd name="connsiteX5" fmla="*/ 153195 w 245690"/>
              <a:gd name="connsiteY5" fmla="*/ 95468 h 117739"/>
              <a:gd name="connsiteX6" fmla="*/ 795 w 245690"/>
              <a:gd name="connsiteY6" fmla="*/ 76418 h 11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690" h="117739">
                <a:moveTo>
                  <a:pt x="795" y="76418"/>
                </a:moveTo>
                <a:cubicBezTo>
                  <a:pt x="12966" y="80122"/>
                  <a:pt x="187326" y="119280"/>
                  <a:pt x="226220" y="117693"/>
                </a:cubicBezTo>
                <a:cubicBezTo>
                  <a:pt x="265114" y="116106"/>
                  <a:pt x="233629" y="86472"/>
                  <a:pt x="234158" y="66893"/>
                </a:cubicBezTo>
                <a:cubicBezTo>
                  <a:pt x="234687" y="47314"/>
                  <a:pt x="233099" y="-3751"/>
                  <a:pt x="229395" y="218"/>
                </a:cubicBezTo>
                <a:cubicBezTo>
                  <a:pt x="225691" y="4187"/>
                  <a:pt x="224633" y="74831"/>
                  <a:pt x="211933" y="90706"/>
                </a:cubicBezTo>
                <a:cubicBezTo>
                  <a:pt x="199233" y="106581"/>
                  <a:pt x="186797" y="99701"/>
                  <a:pt x="153195" y="95468"/>
                </a:cubicBezTo>
                <a:cubicBezTo>
                  <a:pt x="119593" y="91235"/>
                  <a:pt x="-11376" y="72714"/>
                  <a:pt x="795" y="76418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: 図形 2101">
            <a:extLst>
              <a:ext uri="{FF2B5EF4-FFF2-40B4-BE49-F238E27FC236}">
                <a16:creationId xmlns:a16="http://schemas.microsoft.com/office/drawing/2014/main" id="{2A73D36C-B015-4CAB-B205-765ECD0301F8}"/>
              </a:ext>
            </a:extLst>
          </p:cNvPr>
          <p:cNvSpPr/>
          <p:nvPr/>
        </p:nvSpPr>
        <p:spPr>
          <a:xfrm>
            <a:off x="5768923" y="5251390"/>
            <a:ext cx="173095" cy="175030"/>
          </a:xfrm>
          <a:custGeom>
            <a:avLst/>
            <a:gdLst>
              <a:gd name="connsiteX0" fmla="*/ 122290 w 173095"/>
              <a:gd name="connsiteY0" fmla="*/ 60 h 175030"/>
              <a:gd name="connsiteX1" fmla="*/ 106415 w 173095"/>
              <a:gd name="connsiteY1" fmla="*/ 85785 h 175030"/>
              <a:gd name="connsiteX2" fmla="*/ 173090 w 173095"/>
              <a:gd name="connsiteY2" fmla="*/ 174685 h 175030"/>
              <a:gd name="connsiteX3" fmla="*/ 109590 w 173095"/>
              <a:gd name="connsiteY3" fmla="*/ 114360 h 175030"/>
              <a:gd name="connsiteX4" fmla="*/ 52 w 173095"/>
              <a:gd name="connsiteY4" fmla="*/ 58798 h 175030"/>
              <a:gd name="connsiteX5" fmla="*/ 95302 w 173095"/>
              <a:gd name="connsiteY5" fmla="*/ 71498 h 175030"/>
              <a:gd name="connsiteX6" fmla="*/ 122290 w 173095"/>
              <a:gd name="connsiteY6" fmla="*/ 60 h 17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095" h="175030">
                <a:moveTo>
                  <a:pt x="122290" y="60"/>
                </a:moveTo>
                <a:cubicBezTo>
                  <a:pt x="124142" y="2441"/>
                  <a:pt x="97948" y="56681"/>
                  <a:pt x="106415" y="85785"/>
                </a:cubicBezTo>
                <a:cubicBezTo>
                  <a:pt x="114882" y="114889"/>
                  <a:pt x="172561" y="169923"/>
                  <a:pt x="173090" y="174685"/>
                </a:cubicBezTo>
                <a:cubicBezTo>
                  <a:pt x="173619" y="179448"/>
                  <a:pt x="138430" y="133675"/>
                  <a:pt x="109590" y="114360"/>
                </a:cubicBezTo>
                <a:cubicBezTo>
                  <a:pt x="80750" y="95046"/>
                  <a:pt x="2433" y="65942"/>
                  <a:pt x="52" y="58798"/>
                </a:cubicBezTo>
                <a:cubicBezTo>
                  <a:pt x="-2329" y="51654"/>
                  <a:pt x="76516" y="76790"/>
                  <a:pt x="95302" y="71498"/>
                </a:cubicBezTo>
                <a:cubicBezTo>
                  <a:pt x="114087" y="66206"/>
                  <a:pt x="120438" y="-2321"/>
                  <a:pt x="122290" y="60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3" name="フリーフォーム: 図形 2102">
            <a:extLst>
              <a:ext uri="{FF2B5EF4-FFF2-40B4-BE49-F238E27FC236}">
                <a16:creationId xmlns:a16="http://schemas.microsoft.com/office/drawing/2014/main" id="{271C4CBB-F117-4F0D-A31E-A2B161941D89}"/>
              </a:ext>
            </a:extLst>
          </p:cNvPr>
          <p:cNvSpPr/>
          <p:nvPr/>
        </p:nvSpPr>
        <p:spPr>
          <a:xfrm>
            <a:off x="6354739" y="5435394"/>
            <a:ext cx="75868" cy="120863"/>
          </a:xfrm>
          <a:custGeom>
            <a:avLst/>
            <a:gdLst>
              <a:gd name="connsiteX0" fmla="*/ 15899 w 75868"/>
              <a:gd name="connsiteY0" fmla="*/ 206 h 120863"/>
              <a:gd name="connsiteX1" fmla="*/ 53999 w 75868"/>
              <a:gd name="connsiteY1" fmla="*/ 77994 h 120863"/>
              <a:gd name="connsiteX2" fmla="*/ 24 w 75868"/>
              <a:gd name="connsiteY2" fmla="*/ 120856 h 120863"/>
              <a:gd name="connsiteX3" fmla="*/ 61936 w 75868"/>
              <a:gd name="connsiteY3" fmla="*/ 81169 h 120863"/>
              <a:gd name="connsiteX4" fmla="*/ 73049 w 75868"/>
              <a:gd name="connsiteY4" fmla="*/ 55769 h 120863"/>
              <a:gd name="connsiteX5" fmla="*/ 15899 w 75868"/>
              <a:gd name="connsiteY5" fmla="*/ 206 h 12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868" h="120863">
                <a:moveTo>
                  <a:pt x="15899" y="206"/>
                </a:moveTo>
                <a:cubicBezTo>
                  <a:pt x="12724" y="3910"/>
                  <a:pt x="56645" y="57886"/>
                  <a:pt x="53999" y="77994"/>
                </a:cubicBezTo>
                <a:cubicBezTo>
                  <a:pt x="51353" y="98102"/>
                  <a:pt x="-1299" y="120327"/>
                  <a:pt x="24" y="120856"/>
                </a:cubicBezTo>
                <a:cubicBezTo>
                  <a:pt x="1347" y="121385"/>
                  <a:pt x="49765" y="92017"/>
                  <a:pt x="61936" y="81169"/>
                </a:cubicBezTo>
                <a:cubicBezTo>
                  <a:pt x="74107" y="70321"/>
                  <a:pt x="79664" y="67940"/>
                  <a:pt x="73049" y="55769"/>
                </a:cubicBezTo>
                <a:cubicBezTo>
                  <a:pt x="66435" y="43598"/>
                  <a:pt x="19074" y="-3498"/>
                  <a:pt x="15899" y="206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: 図形 2103">
            <a:extLst>
              <a:ext uri="{FF2B5EF4-FFF2-40B4-BE49-F238E27FC236}">
                <a16:creationId xmlns:a16="http://schemas.microsoft.com/office/drawing/2014/main" id="{7834B9A2-4DA0-46AE-A9FD-10D9DBE4E9FC}"/>
              </a:ext>
            </a:extLst>
          </p:cNvPr>
          <p:cNvSpPr/>
          <p:nvPr/>
        </p:nvSpPr>
        <p:spPr>
          <a:xfrm>
            <a:off x="6172728" y="5711808"/>
            <a:ext cx="26820" cy="106414"/>
          </a:xfrm>
          <a:custGeom>
            <a:avLst/>
            <a:gdLst>
              <a:gd name="connsiteX0" fmla="*/ 15347 w 26820"/>
              <a:gd name="connsiteY0" fmla="*/ 17 h 106414"/>
              <a:gd name="connsiteX1" fmla="*/ 26460 w 26820"/>
              <a:gd name="connsiteY1" fmla="*/ 65105 h 106414"/>
              <a:gd name="connsiteX2" fmla="*/ 1060 w 26820"/>
              <a:gd name="connsiteY2" fmla="*/ 106380 h 106414"/>
              <a:gd name="connsiteX3" fmla="*/ 5822 w 26820"/>
              <a:gd name="connsiteY3" fmla="*/ 71455 h 106414"/>
              <a:gd name="connsiteX4" fmla="*/ 15347 w 26820"/>
              <a:gd name="connsiteY4" fmla="*/ 17 h 106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20" h="106414">
                <a:moveTo>
                  <a:pt x="15347" y="17"/>
                </a:moveTo>
                <a:cubicBezTo>
                  <a:pt x="18786" y="-1041"/>
                  <a:pt x="28841" y="47378"/>
                  <a:pt x="26460" y="65105"/>
                </a:cubicBezTo>
                <a:cubicBezTo>
                  <a:pt x="24079" y="82832"/>
                  <a:pt x="4499" y="105322"/>
                  <a:pt x="1060" y="106380"/>
                </a:cubicBezTo>
                <a:cubicBezTo>
                  <a:pt x="-2379" y="107438"/>
                  <a:pt x="3441" y="83626"/>
                  <a:pt x="5822" y="71455"/>
                </a:cubicBezTo>
                <a:cubicBezTo>
                  <a:pt x="8203" y="59284"/>
                  <a:pt x="11908" y="1075"/>
                  <a:pt x="15347" y="17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5" name="フリーフォーム: 図形 2104">
            <a:extLst>
              <a:ext uri="{FF2B5EF4-FFF2-40B4-BE49-F238E27FC236}">
                <a16:creationId xmlns:a16="http://schemas.microsoft.com/office/drawing/2014/main" id="{6ABD402D-2A5A-4394-834B-1573DCD06BC6}"/>
              </a:ext>
            </a:extLst>
          </p:cNvPr>
          <p:cNvSpPr/>
          <p:nvPr/>
        </p:nvSpPr>
        <p:spPr>
          <a:xfrm>
            <a:off x="5528378" y="5369874"/>
            <a:ext cx="187812" cy="349501"/>
          </a:xfrm>
          <a:custGeom>
            <a:avLst/>
            <a:gdLst>
              <a:gd name="connsiteX0" fmla="*/ 95605 w 187812"/>
              <a:gd name="connsiteY0" fmla="*/ 109 h 349501"/>
              <a:gd name="connsiteX1" fmla="*/ 178155 w 187812"/>
              <a:gd name="connsiteY1" fmla="*/ 131343 h 349501"/>
              <a:gd name="connsiteX2" fmla="*/ 184505 w 187812"/>
              <a:gd name="connsiteY2" fmla="*/ 209659 h 349501"/>
              <a:gd name="connsiteX3" fmla="*/ 163339 w 187812"/>
              <a:gd name="connsiteY3" fmla="*/ 218126 h 349501"/>
              <a:gd name="connsiteX4" fmla="*/ 82905 w 187812"/>
              <a:gd name="connsiteY4" fmla="*/ 228709 h 349501"/>
              <a:gd name="connsiteX5" fmla="*/ 355 w 187812"/>
              <a:gd name="connsiteY5" fmla="*/ 349359 h 349501"/>
              <a:gd name="connsiteX6" fmla="*/ 53272 w 187812"/>
              <a:gd name="connsiteY6" fmla="*/ 249876 h 349501"/>
              <a:gd name="connsiteX7" fmla="*/ 59622 w 187812"/>
              <a:gd name="connsiteY7" fmla="*/ 108059 h 349501"/>
              <a:gd name="connsiteX8" fmla="*/ 148522 w 187812"/>
              <a:gd name="connsiteY8" fmla="*/ 154626 h 349501"/>
              <a:gd name="connsiteX9" fmla="*/ 95605 w 187812"/>
              <a:gd name="connsiteY9" fmla="*/ 109 h 34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812" h="349501">
                <a:moveTo>
                  <a:pt x="95605" y="109"/>
                </a:moveTo>
                <a:cubicBezTo>
                  <a:pt x="100544" y="-3771"/>
                  <a:pt x="163338" y="96418"/>
                  <a:pt x="178155" y="131343"/>
                </a:cubicBezTo>
                <a:cubicBezTo>
                  <a:pt x="192972" y="166268"/>
                  <a:pt x="186974" y="195195"/>
                  <a:pt x="184505" y="209659"/>
                </a:cubicBezTo>
                <a:cubicBezTo>
                  <a:pt x="182036" y="224123"/>
                  <a:pt x="180272" y="214951"/>
                  <a:pt x="163339" y="218126"/>
                </a:cubicBezTo>
                <a:cubicBezTo>
                  <a:pt x="146406" y="221301"/>
                  <a:pt x="110069" y="206837"/>
                  <a:pt x="82905" y="228709"/>
                </a:cubicBezTo>
                <a:cubicBezTo>
                  <a:pt x="55741" y="250581"/>
                  <a:pt x="5294" y="345831"/>
                  <a:pt x="355" y="349359"/>
                </a:cubicBezTo>
                <a:cubicBezTo>
                  <a:pt x="-4584" y="352887"/>
                  <a:pt x="43394" y="290093"/>
                  <a:pt x="53272" y="249876"/>
                </a:cubicBezTo>
                <a:cubicBezTo>
                  <a:pt x="63150" y="209659"/>
                  <a:pt x="43747" y="123934"/>
                  <a:pt x="59622" y="108059"/>
                </a:cubicBezTo>
                <a:cubicBezTo>
                  <a:pt x="75497" y="92184"/>
                  <a:pt x="140055" y="168384"/>
                  <a:pt x="148522" y="154626"/>
                </a:cubicBezTo>
                <a:cubicBezTo>
                  <a:pt x="156989" y="140868"/>
                  <a:pt x="90666" y="3989"/>
                  <a:pt x="95605" y="109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: 図形 2105">
            <a:extLst>
              <a:ext uri="{FF2B5EF4-FFF2-40B4-BE49-F238E27FC236}">
                <a16:creationId xmlns:a16="http://schemas.microsoft.com/office/drawing/2014/main" id="{BBA9AEBD-FB2A-4A71-A6B5-6E5A4882A998}"/>
              </a:ext>
            </a:extLst>
          </p:cNvPr>
          <p:cNvSpPr/>
          <p:nvPr/>
        </p:nvSpPr>
        <p:spPr>
          <a:xfrm>
            <a:off x="5300116" y="5585712"/>
            <a:ext cx="182077" cy="190872"/>
          </a:xfrm>
          <a:custGeom>
            <a:avLst/>
            <a:gdLst>
              <a:gd name="connsiteX0" fmla="*/ 160884 w 182077"/>
              <a:gd name="connsiteY0" fmla="*/ 171 h 190872"/>
              <a:gd name="connsiteX1" fmla="*/ 110084 w 182077"/>
              <a:gd name="connsiteY1" fmla="*/ 129288 h 190872"/>
              <a:gd name="connsiteX2" fmla="*/ 17 w 182077"/>
              <a:gd name="connsiteY2" fmla="*/ 141988 h 190872"/>
              <a:gd name="connsiteX3" fmla="*/ 118551 w 182077"/>
              <a:gd name="connsiteY3" fmla="*/ 150455 h 190872"/>
              <a:gd name="connsiteX4" fmla="*/ 158767 w 182077"/>
              <a:gd name="connsiteY4" fmla="*/ 190671 h 190872"/>
              <a:gd name="connsiteX5" fmla="*/ 182051 w 182077"/>
              <a:gd name="connsiteY5" fmla="*/ 131405 h 190872"/>
              <a:gd name="connsiteX6" fmla="*/ 154534 w 182077"/>
              <a:gd name="connsiteY6" fmla="*/ 101771 h 190872"/>
              <a:gd name="connsiteX7" fmla="*/ 160884 w 182077"/>
              <a:gd name="connsiteY7" fmla="*/ 171 h 19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077" h="190872">
                <a:moveTo>
                  <a:pt x="160884" y="171"/>
                </a:moveTo>
                <a:cubicBezTo>
                  <a:pt x="153476" y="4757"/>
                  <a:pt x="136895" y="105652"/>
                  <a:pt x="110084" y="129288"/>
                </a:cubicBezTo>
                <a:cubicBezTo>
                  <a:pt x="83273" y="152924"/>
                  <a:pt x="-1394" y="138460"/>
                  <a:pt x="17" y="141988"/>
                </a:cubicBezTo>
                <a:cubicBezTo>
                  <a:pt x="1428" y="145516"/>
                  <a:pt x="92093" y="142341"/>
                  <a:pt x="118551" y="150455"/>
                </a:cubicBezTo>
                <a:cubicBezTo>
                  <a:pt x="145009" y="158569"/>
                  <a:pt x="148184" y="193846"/>
                  <a:pt x="158767" y="190671"/>
                </a:cubicBezTo>
                <a:cubicBezTo>
                  <a:pt x="169350" y="187496"/>
                  <a:pt x="182756" y="146222"/>
                  <a:pt x="182051" y="131405"/>
                </a:cubicBezTo>
                <a:cubicBezTo>
                  <a:pt x="181346" y="116588"/>
                  <a:pt x="157709" y="119410"/>
                  <a:pt x="154534" y="101771"/>
                </a:cubicBezTo>
                <a:cubicBezTo>
                  <a:pt x="151359" y="84132"/>
                  <a:pt x="168292" y="-4415"/>
                  <a:pt x="160884" y="171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7" name="フリーフォーム: 図形 2106">
            <a:extLst>
              <a:ext uri="{FF2B5EF4-FFF2-40B4-BE49-F238E27FC236}">
                <a16:creationId xmlns:a16="http://schemas.microsoft.com/office/drawing/2014/main" id="{4EA7A7ED-6960-4CEF-8769-270DCB1DE936}"/>
              </a:ext>
            </a:extLst>
          </p:cNvPr>
          <p:cNvSpPr/>
          <p:nvPr/>
        </p:nvSpPr>
        <p:spPr>
          <a:xfrm>
            <a:off x="5206065" y="5861154"/>
            <a:ext cx="327060" cy="196750"/>
          </a:xfrm>
          <a:custGeom>
            <a:avLst/>
            <a:gdLst>
              <a:gd name="connsiteX0" fmla="*/ 935 w 327060"/>
              <a:gd name="connsiteY0" fmla="*/ 10479 h 196750"/>
              <a:gd name="connsiteX1" fmla="*/ 102535 w 327060"/>
              <a:gd name="connsiteY1" fmla="*/ 4129 h 196750"/>
              <a:gd name="connsiteX2" fmla="*/ 197785 w 327060"/>
              <a:gd name="connsiteY2" fmla="*/ 54929 h 196750"/>
              <a:gd name="connsiteX3" fmla="*/ 326902 w 327060"/>
              <a:gd name="connsiteY3" fmla="*/ 14713 h 196750"/>
              <a:gd name="connsiteX4" fmla="*/ 170268 w 327060"/>
              <a:gd name="connsiteY4" fmla="*/ 82446 h 196750"/>
              <a:gd name="connsiteX5" fmla="*/ 70785 w 327060"/>
              <a:gd name="connsiteY5" fmla="*/ 196746 h 196750"/>
              <a:gd name="connsiteX6" fmla="*/ 125818 w 327060"/>
              <a:gd name="connsiteY6" fmla="*/ 78213 h 196750"/>
              <a:gd name="connsiteX7" fmla="*/ 41152 w 327060"/>
              <a:gd name="connsiteY7" fmla="*/ 141713 h 196750"/>
              <a:gd name="connsiteX8" fmla="*/ 49618 w 327060"/>
              <a:gd name="connsiteY8" fmla="*/ 69746 h 196750"/>
              <a:gd name="connsiteX9" fmla="*/ 935 w 327060"/>
              <a:gd name="connsiteY9" fmla="*/ 10479 h 19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060" h="196750">
                <a:moveTo>
                  <a:pt x="935" y="10479"/>
                </a:moveTo>
                <a:cubicBezTo>
                  <a:pt x="9755" y="-457"/>
                  <a:pt x="69727" y="-3279"/>
                  <a:pt x="102535" y="4129"/>
                </a:cubicBezTo>
                <a:cubicBezTo>
                  <a:pt x="135343" y="11537"/>
                  <a:pt x="160391" y="53165"/>
                  <a:pt x="197785" y="54929"/>
                </a:cubicBezTo>
                <a:cubicBezTo>
                  <a:pt x="235179" y="56693"/>
                  <a:pt x="331488" y="10127"/>
                  <a:pt x="326902" y="14713"/>
                </a:cubicBezTo>
                <a:cubicBezTo>
                  <a:pt x="322316" y="19299"/>
                  <a:pt x="212954" y="52107"/>
                  <a:pt x="170268" y="82446"/>
                </a:cubicBezTo>
                <a:cubicBezTo>
                  <a:pt x="127582" y="112785"/>
                  <a:pt x="78193" y="197451"/>
                  <a:pt x="70785" y="196746"/>
                </a:cubicBezTo>
                <a:cubicBezTo>
                  <a:pt x="63377" y="196041"/>
                  <a:pt x="130757" y="87385"/>
                  <a:pt x="125818" y="78213"/>
                </a:cubicBezTo>
                <a:cubicBezTo>
                  <a:pt x="120879" y="69041"/>
                  <a:pt x="53852" y="143124"/>
                  <a:pt x="41152" y="141713"/>
                </a:cubicBezTo>
                <a:cubicBezTo>
                  <a:pt x="28452" y="140302"/>
                  <a:pt x="50676" y="90207"/>
                  <a:pt x="49618" y="69746"/>
                </a:cubicBezTo>
                <a:cubicBezTo>
                  <a:pt x="48560" y="49285"/>
                  <a:pt x="-7885" y="21415"/>
                  <a:pt x="935" y="10479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8" name="フリーフォーム: 図形 2107">
            <a:extLst>
              <a:ext uri="{FF2B5EF4-FFF2-40B4-BE49-F238E27FC236}">
                <a16:creationId xmlns:a16="http://schemas.microsoft.com/office/drawing/2014/main" id="{A5887B82-AD49-4672-9C05-318DF5DAB791}"/>
              </a:ext>
            </a:extLst>
          </p:cNvPr>
          <p:cNvSpPr/>
          <p:nvPr/>
        </p:nvSpPr>
        <p:spPr>
          <a:xfrm>
            <a:off x="6495666" y="5812360"/>
            <a:ext cx="202991" cy="157351"/>
          </a:xfrm>
          <a:custGeom>
            <a:avLst/>
            <a:gdLst>
              <a:gd name="connsiteX0" fmla="*/ 186651 w 202991"/>
              <a:gd name="connsiteY0" fmla="*/ 7 h 157351"/>
              <a:gd name="connsiteX1" fmla="*/ 197234 w 202991"/>
              <a:gd name="connsiteY1" fmla="*/ 65623 h 157351"/>
              <a:gd name="connsiteX2" fmla="*/ 140084 w 202991"/>
              <a:gd name="connsiteY2" fmla="*/ 97373 h 157351"/>
              <a:gd name="connsiteX3" fmla="*/ 110451 w 202991"/>
              <a:gd name="connsiteY3" fmla="*/ 156640 h 157351"/>
              <a:gd name="connsiteX4" fmla="*/ 99867 w 202991"/>
              <a:gd name="connsiteY4" fmla="*/ 129123 h 157351"/>
              <a:gd name="connsiteX5" fmla="*/ 384 w 202991"/>
              <a:gd name="connsiteY5" fmla="*/ 114307 h 157351"/>
              <a:gd name="connsiteX6" fmla="*/ 70234 w 202991"/>
              <a:gd name="connsiteY6" fmla="*/ 69857 h 157351"/>
              <a:gd name="connsiteX7" fmla="*/ 186651 w 202991"/>
              <a:gd name="connsiteY7" fmla="*/ 7 h 15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991" h="157351">
                <a:moveTo>
                  <a:pt x="186651" y="7"/>
                </a:moveTo>
                <a:cubicBezTo>
                  <a:pt x="207818" y="-699"/>
                  <a:pt x="204995" y="49395"/>
                  <a:pt x="197234" y="65623"/>
                </a:cubicBezTo>
                <a:cubicBezTo>
                  <a:pt x="189473" y="81851"/>
                  <a:pt x="154548" y="82204"/>
                  <a:pt x="140084" y="97373"/>
                </a:cubicBezTo>
                <a:cubicBezTo>
                  <a:pt x="125620" y="112543"/>
                  <a:pt x="117154" y="151348"/>
                  <a:pt x="110451" y="156640"/>
                </a:cubicBezTo>
                <a:cubicBezTo>
                  <a:pt x="103748" y="161932"/>
                  <a:pt x="118211" y="136179"/>
                  <a:pt x="99867" y="129123"/>
                </a:cubicBezTo>
                <a:cubicBezTo>
                  <a:pt x="81522" y="122068"/>
                  <a:pt x="5323" y="124185"/>
                  <a:pt x="384" y="114307"/>
                </a:cubicBezTo>
                <a:cubicBezTo>
                  <a:pt x="-4555" y="104429"/>
                  <a:pt x="39190" y="86085"/>
                  <a:pt x="70234" y="69857"/>
                </a:cubicBezTo>
                <a:cubicBezTo>
                  <a:pt x="101278" y="53629"/>
                  <a:pt x="165484" y="713"/>
                  <a:pt x="186651" y="7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: 図形 2108">
            <a:extLst>
              <a:ext uri="{FF2B5EF4-FFF2-40B4-BE49-F238E27FC236}">
                <a16:creationId xmlns:a16="http://schemas.microsoft.com/office/drawing/2014/main" id="{B983D221-97D7-4DA4-B98D-6B3CCB6C5E4F}"/>
              </a:ext>
            </a:extLst>
          </p:cNvPr>
          <p:cNvSpPr/>
          <p:nvPr/>
        </p:nvSpPr>
        <p:spPr>
          <a:xfrm>
            <a:off x="6512851" y="5754350"/>
            <a:ext cx="59316" cy="130001"/>
          </a:xfrm>
          <a:custGeom>
            <a:avLst/>
            <a:gdLst>
              <a:gd name="connsiteX0" fmla="*/ 132 w 59316"/>
              <a:gd name="connsiteY0" fmla="*/ 867 h 130001"/>
              <a:gd name="connsiteX1" fmla="*/ 40349 w 59316"/>
              <a:gd name="connsiteY1" fmla="*/ 64367 h 130001"/>
              <a:gd name="connsiteX2" fmla="*/ 132 w 59316"/>
              <a:gd name="connsiteY2" fmla="*/ 129983 h 130001"/>
              <a:gd name="connsiteX3" fmla="*/ 57282 w 59316"/>
              <a:gd name="connsiteY3" fmla="*/ 58017 h 130001"/>
              <a:gd name="connsiteX4" fmla="*/ 44582 w 59316"/>
              <a:gd name="connsiteY4" fmla="*/ 28383 h 130001"/>
              <a:gd name="connsiteX5" fmla="*/ 132 w 59316"/>
              <a:gd name="connsiteY5" fmla="*/ 867 h 13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16" h="130001">
                <a:moveTo>
                  <a:pt x="132" y="867"/>
                </a:moveTo>
                <a:cubicBezTo>
                  <a:pt x="-573" y="6864"/>
                  <a:pt x="40349" y="42848"/>
                  <a:pt x="40349" y="64367"/>
                </a:cubicBezTo>
                <a:cubicBezTo>
                  <a:pt x="40349" y="85886"/>
                  <a:pt x="-2690" y="131041"/>
                  <a:pt x="132" y="129983"/>
                </a:cubicBezTo>
                <a:cubicBezTo>
                  <a:pt x="2954" y="128925"/>
                  <a:pt x="49874" y="74950"/>
                  <a:pt x="57282" y="58017"/>
                </a:cubicBezTo>
                <a:cubicBezTo>
                  <a:pt x="64690" y="41084"/>
                  <a:pt x="49874" y="35086"/>
                  <a:pt x="44582" y="28383"/>
                </a:cubicBezTo>
                <a:cubicBezTo>
                  <a:pt x="39290" y="21680"/>
                  <a:pt x="837" y="-5130"/>
                  <a:pt x="132" y="867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: 図形 2109">
            <a:extLst>
              <a:ext uri="{FF2B5EF4-FFF2-40B4-BE49-F238E27FC236}">
                <a16:creationId xmlns:a16="http://schemas.microsoft.com/office/drawing/2014/main" id="{0B53592D-C02F-4B9B-AD65-5F0270DC24AA}"/>
              </a:ext>
            </a:extLst>
          </p:cNvPr>
          <p:cNvSpPr/>
          <p:nvPr/>
        </p:nvSpPr>
        <p:spPr>
          <a:xfrm>
            <a:off x="6611281" y="5900995"/>
            <a:ext cx="89415" cy="148490"/>
          </a:xfrm>
          <a:custGeom>
            <a:avLst/>
            <a:gdLst>
              <a:gd name="connsiteX0" fmla="*/ 87969 w 89415"/>
              <a:gd name="connsiteY0" fmla="*/ 272 h 148490"/>
              <a:gd name="connsiteX1" fmla="*/ 68919 w 89415"/>
              <a:gd name="connsiteY1" fmla="*/ 80705 h 148490"/>
              <a:gd name="connsiteX2" fmla="*/ 1186 w 89415"/>
              <a:gd name="connsiteY2" fmla="*/ 148438 h 148490"/>
              <a:gd name="connsiteX3" fmla="*/ 26586 w 89415"/>
              <a:gd name="connsiteY3" fmla="*/ 91288 h 148490"/>
              <a:gd name="connsiteX4" fmla="*/ 37169 w 89415"/>
              <a:gd name="connsiteY4" fmla="*/ 55305 h 148490"/>
              <a:gd name="connsiteX5" fmla="*/ 87969 w 89415"/>
              <a:gd name="connsiteY5" fmla="*/ 272 h 14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15" h="148490">
                <a:moveTo>
                  <a:pt x="87969" y="272"/>
                </a:moveTo>
                <a:cubicBezTo>
                  <a:pt x="93261" y="4505"/>
                  <a:pt x="83383" y="56011"/>
                  <a:pt x="68919" y="80705"/>
                </a:cubicBezTo>
                <a:cubicBezTo>
                  <a:pt x="54455" y="105399"/>
                  <a:pt x="8241" y="146674"/>
                  <a:pt x="1186" y="148438"/>
                </a:cubicBezTo>
                <a:cubicBezTo>
                  <a:pt x="-5870" y="150202"/>
                  <a:pt x="20589" y="106810"/>
                  <a:pt x="26586" y="91288"/>
                </a:cubicBezTo>
                <a:cubicBezTo>
                  <a:pt x="32583" y="75766"/>
                  <a:pt x="23764" y="68357"/>
                  <a:pt x="37169" y="55305"/>
                </a:cubicBezTo>
                <a:cubicBezTo>
                  <a:pt x="50574" y="42253"/>
                  <a:pt x="82677" y="-3961"/>
                  <a:pt x="87969" y="272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: 図形 2110">
            <a:extLst>
              <a:ext uri="{FF2B5EF4-FFF2-40B4-BE49-F238E27FC236}">
                <a16:creationId xmlns:a16="http://schemas.microsoft.com/office/drawing/2014/main" id="{463995BF-404B-4F23-94ED-61218AE1F39E}"/>
              </a:ext>
            </a:extLst>
          </p:cNvPr>
          <p:cNvSpPr/>
          <p:nvPr/>
        </p:nvSpPr>
        <p:spPr>
          <a:xfrm>
            <a:off x="6482920" y="5976720"/>
            <a:ext cx="123520" cy="149033"/>
          </a:xfrm>
          <a:custGeom>
            <a:avLst/>
            <a:gdLst>
              <a:gd name="connsiteX0" fmla="*/ 123197 w 123520"/>
              <a:gd name="connsiteY0" fmla="*/ 747 h 149033"/>
              <a:gd name="connsiteX1" fmla="*/ 80863 w 123520"/>
              <a:gd name="connsiteY1" fmla="*/ 102347 h 149033"/>
              <a:gd name="connsiteX2" fmla="*/ 2547 w 123520"/>
              <a:gd name="connsiteY2" fmla="*/ 148913 h 149033"/>
              <a:gd name="connsiteX3" fmla="*/ 21597 w 123520"/>
              <a:gd name="connsiteY3" fmla="*/ 115047 h 149033"/>
              <a:gd name="connsiteX4" fmla="*/ 46997 w 123520"/>
              <a:gd name="connsiteY4" fmla="*/ 91763 h 149033"/>
              <a:gd name="connsiteX5" fmla="*/ 97797 w 123520"/>
              <a:gd name="connsiteY5" fmla="*/ 57897 h 149033"/>
              <a:gd name="connsiteX6" fmla="*/ 123197 w 123520"/>
              <a:gd name="connsiteY6" fmla="*/ 747 h 14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520" h="149033">
                <a:moveTo>
                  <a:pt x="123197" y="747"/>
                </a:moveTo>
                <a:cubicBezTo>
                  <a:pt x="120375" y="8155"/>
                  <a:pt x="100971" y="77653"/>
                  <a:pt x="80863" y="102347"/>
                </a:cubicBezTo>
                <a:cubicBezTo>
                  <a:pt x="60755" y="127041"/>
                  <a:pt x="12425" y="146796"/>
                  <a:pt x="2547" y="148913"/>
                </a:cubicBezTo>
                <a:cubicBezTo>
                  <a:pt x="-7331" y="151030"/>
                  <a:pt x="14189" y="124572"/>
                  <a:pt x="21597" y="115047"/>
                </a:cubicBezTo>
                <a:cubicBezTo>
                  <a:pt x="29005" y="105522"/>
                  <a:pt x="34297" y="101288"/>
                  <a:pt x="46997" y="91763"/>
                </a:cubicBezTo>
                <a:cubicBezTo>
                  <a:pt x="59697" y="82238"/>
                  <a:pt x="85803" y="72714"/>
                  <a:pt x="97797" y="57897"/>
                </a:cubicBezTo>
                <a:cubicBezTo>
                  <a:pt x="109791" y="43080"/>
                  <a:pt x="126019" y="-6661"/>
                  <a:pt x="123197" y="747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: 図形 2111">
            <a:extLst>
              <a:ext uri="{FF2B5EF4-FFF2-40B4-BE49-F238E27FC236}">
                <a16:creationId xmlns:a16="http://schemas.microsoft.com/office/drawing/2014/main" id="{8F4D7FCA-7AD7-4323-92B6-48F7645088F3}"/>
              </a:ext>
            </a:extLst>
          </p:cNvPr>
          <p:cNvSpPr/>
          <p:nvPr/>
        </p:nvSpPr>
        <p:spPr>
          <a:xfrm>
            <a:off x="6121369" y="5515624"/>
            <a:ext cx="136203" cy="161476"/>
          </a:xfrm>
          <a:custGeom>
            <a:avLst/>
            <a:gdLst>
              <a:gd name="connsiteX0" fmla="*/ 135498 w 136203"/>
              <a:gd name="connsiteY0" fmla="*/ 409 h 161476"/>
              <a:gd name="connsiteX1" fmla="*/ 122798 w 136203"/>
              <a:gd name="connsiteY1" fmla="*/ 99893 h 161476"/>
              <a:gd name="connsiteX2" fmla="*/ 88931 w 136203"/>
              <a:gd name="connsiteY2" fmla="*/ 110476 h 161476"/>
              <a:gd name="connsiteX3" fmla="*/ 95281 w 136203"/>
              <a:gd name="connsiteY3" fmla="*/ 144343 h 161476"/>
              <a:gd name="connsiteX4" fmla="*/ 31 w 136203"/>
              <a:gd name="connsiteY4" fmla="*/ 161276 h 161476"/>
              <a:gd name="connsiteX5" fmla="*/ 84698 w 136203"/>
              <a:gd name="connsiteY5" fmla="*/ 133759 h 161476"/>
              <a:gd name="connsiteX6" fmla="*/ 86814 w 136203"/>
              <a:gd name="connsiteY6" fmla="*/ 68143 h 161476"/>
              <a:gd name="connsiteX7" fmla="*/ 129148 w 136203"/>
              <a:gd name="connsiteY7" fmla="*/ 63909 h 161476"/>
              <a:gd name="connsiteX8" fmla="*/ 135498 w 136203"/>
              <a:gd name="connsiteY8" fmla="*/ 409 h 16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203" h="161476">
                <a:moveTo>
                  <a:pt x="135498" y="409"/>
                </a:moveTo>
                <a:cubicBezTo>
                  <a:pt x="134440" y="6406"/>
                  <a:pt x="130559" y="81549"/>
                  <a:pt x="122798" y="99893"/>
                </a:cubicBezTo>
                <a:cubicBezTo>
                  <a:pt x="115037" y="118237"/>
                  <a:pt x="93517" y="103068"/>
                  <a:pt x="88931" y="110476"/>
                </a:cubicBezTo>
                <a:cubicBezTo>
                  <a:pt x="84345" y="117884"/>
                  <a:pt x="110098" y="135876"/>
                  <a:pt x="95281" y="144343"/>
                </a:cubicBezTo>
                <a:cubicBezTo>
                  <a:pt x="80464" y="152810"/>
                  <a:pt x="1795" y="163040"/>
                  <a:pt x="31" y="161276"/>
                </a:cubicBezTo>
                <a:cubicBezTo>
                  <a:pt x="-1733" y="159512"/>
                  <a:pt x="70234" y="149281"/>
                  <a:pt x="84698" y="133759"/>
                </a:cubicBezTo>
                <a:cubicBezTo>
                  <a:pt x="99162" y="118237"/>
                  <a:pt x="79406" y="79785"/>
                  <a:pt x="86814" y="68143"/>
                </a:cubicBezTo>
                <a:cubicBezTo>
                  <a:pt x="94222" y="56501"/>
                  <a:pt x="120681" y="71670"/>
                  <a:pt x="129148" y="63909"/>
                </a:cubicBezTo>
                <a:cubicBezTo>
                  <a:pt x="137615" y="56148"/>
                  <a:pt x="136556" y="-5588"/>
                  <a:pt x="135498" y="409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: 図形 2112">
            <a:extLst>
              <a:ext uri="{FF2B5EF4-FFF2-40B4-BE49-F238E27FC236}">
                <a16:creationId xmlns:a16="http://schemas.microsoft.com/office/drawing/2014/main" id="{9EF2E97C-9089-4886-BEA0-CB312072C994}"/>
              </a:ext>
            </a:extLst>
          </p:cNvPr>
          <p:cNvSpPr/>
          <p:nvPr/>
        </p:nvSpPr>
        <p:spPr>
          <a:xfrm>
            <a:off x="5483423" y="5543531"/>
            <a:ext cx="380823" cy="423557"/>
          </a:xfrm>
          <a:custGeom>
            <a:avLst/>
            <a:gdLst>
              <a:gd name="connsiteX0" fmla="*/ 333177 w 380823"/>
              <a:gd name="connsiteY0" fmla="*/ 19 h 423557"/>
              <a:gd name="connsiteX1" fmla="*/ 345877 w 380823"/>
              <a:gd name="connsiteY1" fmla="*/ 107969 h 423557"/>
              <a:gd name="connsiteX2" fmla="*/ 316244 w 380823"/>
              <a:gd name="connsiteY2" fmla="*/ 118552 h 423557"/>
              <a:gd name="connsiteX3" fmla="*/ 220994 w 380823"/>
              <a:gd name="connsiteY3" fmla="*/ 101619 h 423557"/>
              <a:gd name="connsiteX4" fmla="*/ 282377 w 380823"/>
              <a:gd name="connsiteY4" fmla="*/ 148186 h 423557"/>
              <a:gd name="connsiteX5" fmla="*/ 136327 w 380823"/>
              <a:gd name="connsiteY5" fmla="*/ 137602 h 423557"/>
              <a:gd name="connsiteX6" fmla="*/ 140560 w 380823"/>
              <a:gd name="connsiteY6" fmla="*/ 207452 h 423557"/>
              <a:gd name="connsiteX7" fmla="*/ 62244 w 380823"/>
              <a:gd name="connsiteY7" fmla="*/ 311169 h 423557"/>
              <a:gd name="connsiteX8" fmla="*/ 860 w 380823"/>
              <a:gd name="connsiteY8" fmla="*/ 317519 h 423557"/>
              <a:gd name="connsiteX9" fmla="*/ 26260 w 380823"/>
              <a:gd name="connsiteY9" fmla="*/ 338686 h 423557"/>
              <a:gd name="connsiteX10" fmla="*/ 26260 w 380823"/>
              <a:gd name="connsiteY10" fmla="*/ 423352 h 423557"/>
              <a:gd name="connsiteX11" fmla="*/ 53777 w 380823"/>
              <a:gd name="connsiteY11" fmla="*/ 355619 h 423557"/>
              <a:gd name="connsiteX12" fmla="*/ 174427 w 380823"/>
              <a:gd name="connsiteY12" fmla="*/ 158769 h 423557"/>
              <a:gd name="connsiteX13" fmla="*/ 373394 w 380823"/>
              <a:gd name="connsiteY13" fmla="*/ 99502 h 423557"/>
              <a:gd name="connsiteX14" fmla="*/ 333177 w 380823"/>
              <a:gd name="connsiteY14" fmla="*/ 19 h 4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0823" h="423557">
                <a:moveTo>
                  <a:pt x="333177" y="19"/>
                </a:moveTo>
                <a:cubicBezTo>
                  <a:pt x="328591" y="1430"/>
                  <a:pt x="348699" y="88214"/>
                  <a:pt x="345877" y="107969"/>
                </a:cubicBezTo>
                <a:cubicBezTo>
                  <a:pt x="343055" y="127724"/>
                  <a:pt x="337058" y="119610"/>
                  <a:pt x="316244" y="118552"/>
                </a:cubicBezTo>
                <a:cubicBezTo>
                  <a:pt x="295430" y="117494"/>
                  <a:pt x="226638" y="96680"/>
                  <a:pt x="220994" y="101619"/>
                </a:cubicBezTo>
                <a:cubicBezTo>
                  <a:pt x="215349" y="106558"/>
                  <a:pt x="296488" y="142189"/>
                  <a:pt x="282377" y="148186"/>
                </a:cubicBezTo>
                <a:cubicBezTo>
                  <a:pt x="268266" y="154183"/>
                  <a:pt x="159963" y="127724"/>
                  <a:pt x="136327" y="137602"/>
                </a:cubicBezTo>
                <a:cubicBezTo>
                  <a:pt x="112691" y="147480"/>
                  <a:pt x="152907" y="178524"/>
                  <a:pt x="140560" y="207452"/>
                </a:cubicBezTo>
                <a:cubicBezTo>
                  <a:pt x="128213" y="236380"/>
                  <a:pt x="85527" y="292825"/>
                  <a:pt x="62244" y="311169"/>
                </a:cubicBezTo>
                <a:cubicBezTo>
                  <a:pt x="38961" y="329514"/>
                  <a:pt x="6857" y="312933"/>
                  <a:pt x="860" y="317519"/>
                </a:cubicBezTo>
                <a:cubicBezTo>
                  <a:pt x="-5137" y="322105"/>
                  <a:pt x="22027" y="321047"/>
                  <a:pt x="26260" y="338686"/>
                </a:cubicBezTo>
                <a:cubicBezTo>
                  <a:pt x="30493" y="356325"/>
                  <a:pt x="21674" y="420530"/>
                  <a:pt x="26260" y="423352"/>
                </a:cubicBezTo>
                <a:cubicBezTo>
                  <a:pt x="30846" y="426174"/>
                  <a:pt x="29083" y="399716"/>
                  <a:pt x="53777" y="355619"/>
                </a:cubicBezTo>
                <a:cubicBezTo>
                  <a:pt x="78471" y="311522"/>
                  <a:pt x="121157" y="201455"/>
                  <a:pt x="174427" y="158769"/>
                </a:cubicBezTo>
                <a:cubicBezTo>
                  <a:pt x="227696" y="116083"/>
                  <a:pt x="344466" y="126313"/>
                  <a:pt x="373394" y="99502"/>
                </a:cubicBezTo>
                <a:cubicBezTo>
                  <a:pt x="402322" y="72691"/>
                  <a:pt x="337763" y="-1392"/>
                  <a:pt x="333177" y="19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4" name="フリーフォーム: 図形 2113">
            <a:extLst>
              <a:ext uri="{FF2B5EF4-FFF2-40B4-BE49-F238E27FC236}">
                <a16:creationId xmlns:a16="http://schemas.microsoft.com/office/drawing/2014/main" id="{25D8CC33-3DFB-4BE8-A93F-4CE6BD2C04B2}"/>
              </a:ext>
            </a:extLst>
          </p:cNvPr>
          <p:cNvSpPr/>
          <p:nvPr/>
        </p:nvSpPr>
        <p:spPr>
          <a:xfrm>
            <a:off x="5667362" y="5539047"/>
            <a:ext cx="310058" cy="361146"/>
          </a:xfrm>
          <a:custGeom>
            <a:avLst/>
            <a:gdLst>
              <a:gd name="connsiteX0" fmla="*/ 307988 w 310058"/>
              <a:gd name="connsiteY0" fmla="*/ 270 h 361146"/>
              <a:gd name="connsiteX1" fmla="*/ 233905 w 310058"/>
              <a:gd name="connsiteY1" fmla="*/ 165370 h 361146"/>
              <a:gd name="connsiteX2" fmla="*/ 130188 w 310058"/>
              <a:gd name="connsiteY2" fmla="*/ 235220 h 361146"/>
              <a:gd name="connsiteX3" fmla="*/ 1071 w 310058"/>
              <a:gd name="connsiteY3" fmla="*/ 360103 h 361146"/>
              <a:gd name="connsiteX4" fmla="*/ 73038 w 310058"/>
              <a:gd name="connsiteY4" fmla="*/ 290253 h 361146"/>
              <a:gd name="connsiteX5" fmla="*/ 151355 w 310058"/>
              <a:gd name="connsiteY5" fmla="*/ 207703 h 361146"/>
              <a:gd name="connsiteX6" fmla="*/ 307988 w 310058"/>
              <a:gd name="connsiteY6" fmla="*/ 270 h 36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058" h="361146">
                <a:moveTo>
                  <a:pt x="307988" y="270"/>
                </a:moveTo>
                <a:cubicBezTo>
                  <a:pt x="321746" y="-6785"/>
                  <a:pt x="263538" y="126212"/>
                  <a:pt x="233905" y="165370"/>
                </a:cubicBezTo>
                <a:cubicBezTo>
                  <a:pt x="204272" y="204528"/>
                  <a:pt x="168994" y="202765"/>
                  <a:pt x="130188" y="235220"/>
                </a:cubicBezTo>
                <a:cubicBezTo>
                  <a:pt x="91382" y="267676"/>
                  <a:pt x="1071" y="360103"/>
                  <a:pt x="1071" y="360103"/>
                </a:cubicBezTo>
                <a:cubicBezTo>
                  <a:pt x="-8454" y="369275"/>
                  <a:pt x="47991" y="315653"/>
                  <a:pt x="73038" y="290253"/>
                </a:cubicBezTo>
                <a:cubicBezTo>
                  <a:pt x="98085" y="264853"/>
                  <a:pt x="112549" y="254975"/>
                  <a:pt x="151355" y="207703"/>
                </a:cubicBezTo>
                <a:cubicBezTo>
                  <a:pt x="190160" y="160431"/>
                  <a:pt x="294230" y="7325"/>
                  <a:pt x="307988" y="270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5" name="フリーフォーム: 図形 2114">
            <a:extLst>
              <a:ext uri="{FF2B5EF4-FFF2-40B4-BE49-F238E27FC236}">
                <a16:creationId xmlns:a16="http://schemas.microsoft.com/office/drawing/2014/main" id="{010A0820-9007-4D56-B499-16473F2A2C24}"/>
              </a:ext>
            </a:extLst>
          </p:cNvPr>
          <p:cNvSpPr/>
          <p:nvPr/>
        </p:nvSpPr>
        <p:spPr>
          <a:xfrm>
            <a:off x="5573026" y="5695923"/>
            <a:ext cx="165347" cy="207665"/>
          </a:xfrm>
          <a:custGeom>
            <a:avLst/>
            <a:gdLst>
              <a:gd name="connsiteX0" fmla="*/ 165257 w 165347"/>
              <a:gd name="connsiteY0" fmla="*/ 27 h 207665"/>
              <a:gd name="connsiteX1" fmla="*/ 76357 w 165347"/>
              <a:gd name="connsiteY1" fmla="*/ 160894 h 207665"/>
              <a:gd name="connsiteX2" fmla="*/ 157 w 165347"/>
              <a:gd name="connsiteY2" fmla="*/ 207460 h 207665"/>
              <a:gd name="connsiteX3" fmla="*/ 59424 w 165347"/>
              <a:gd name="connsiteY3" fmla="*/ 148194 h 207665"/>
              <a:gd name="connsiteX4" fmla="*/ 165257 w 165347"/>
              <a:gd name="connsiteY4" fmla="*/ 27 h 20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47" h="207665">
                <a:moveTo>
                  <a:pt x="165257" y="27"/>
                </a:moveTo>
                <a:cubicBezTo>
                  <a:pt x="168079" y="2144"/>
                  <a:pt x="103874" y="126322"/>
                  <a:pt x="76357" y="160894"/>
                </a:cubicBezTo>
                <a:cubicBezTo>
                  <a:pt x="48840" y="195466"/>
                  <a:pt x="2979" y="209577"/>
                  <a:pt x="157" y="207460"/>
                </a:cubicBezTo>
                <a:cubicBezTo>
                  <a:pt x="-2665" y="205343"/>
                  <a:pt x="32966" y="177122"/>
                  <a:pt x="59424" y="148194"/>
                </a:cubicBezTo>
                <a:cubicBezTo>
                  <a:pt x="85882" y="119266"/>
                  <a:pt x="162435" y="-2090"/>
                  <a:pt x="165257" y="27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: 図形 2115">
            <a:extLst>
              <a:ext uri="{FF2B5EF4-FFF2-40B4-BE49-F238E27FC236}">
                <a16:creationId xmlns:a16="http://schemas.microsoft.com/office/drawing/2014/main" id="{57768CC0-7FBF-4CDA-9C54-92E908C1AEF7}"/>
              </a:ext>
            </a:extLst>
          </p:cNvPr>
          <p:cNvSpPr/>
          <p:nvPr/>
        </p:nvSpPr>
        <p:spPr>
          <a:xfrm>
            <a:off x="5693484" y="5372091"/>
            <a:ext cx="77812" cy="263845"/>
          </a:xfrm>
          <a:custGeom>
            <a:avLst/>
            <a:gdLst>
              <a:gd name="connsiteX0" fmla="*/ 349 w 77812"/>
              <a:gd name="connsiteY0" fmla="*/ 9 h 263845"/>
              <a:gd name="connsiteX1" fmla="*/ 46916 w 77812"/>
              <a:gd name="connsiteY1" fmla="*/ 129126 h 263845"/>
              <a:gd name="connsiteX2" fmla="*/ 15166 w 77812"/>
              <a:gd name="connsiteY2" fmla="*/ 262476 h 263845"/>
              <a:gd name="connsiteX3" fmla="*/ 49033 w 77812"/>
              <a:gd name="connsiteY3" fmla="*/ 194742 h 263845"/>
              <a:gd name="connsiteX4" fmla="*/ 76549 w 77812"/>
              <a:gd name="connsiteY4" fmla="*/ 135476 h 263845"/>
              <a:gd name="connsiteX5" fmla="*/ 349 w 77812"/>
              <a:gd name="connsiteY5" fmla="*/ 9 h 26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812" h="263845">
                <a:moveTo>
                  <a:pt x="349" y="9"/>
                </a:moveTo>
                <a:cubicBezTo>
                  <a:pt x="-4590" y="-1049"/>
                  <a:pt x="44447" y="85382"/>
                  <a:pt x="46916" y="129126"/>
                </a:cubicBezTo>
                <a:cubicBezTo>
                  <a:pt x="49385" y="172870"/>
                  <a:pt x="14813" y="251540"/>
                  <a:pt x="15166" y="262476"/>
                </a:cubicBezTo>
                <a:cubicBezTo>
                  <a:pt x="15519" y="273412"/>
                  <a:pt x="38803" y="215909"/>
                  <a:pt x="49033" y="194742"/>
                </a:cubicBezTo>
                <a:cubicBezTo>
                  <a:pt x="59263" y="173575"/>
                  <a:pt x="83605" y="163345"/>
                  <a:pt x="76549" y="135476"/>
                </a:cubicBezTo>
                <a:cubicBezTo>
                  <a:pt x="69493" y="107607"/>
                  <a:pt x="5288" y="1067"/>
                  <a:pt x="349" y="9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: 図形 2116">
            <a:extLst>
              <a:ext uri="{FF2B5EF4-FFF2-40B4-BE49-F238E27FC236}">
                <a16:creationId xmlns:a16="http://schemas.microsoft.com/office/drawing/2014/main" id="{159C05B8-55E4-44D3-9164-F213C0404D1B}"/>
              </a:ext>
            </a:extLst>
          </p:cNvPr>
          <p:cNvSpPr/>
          <p:nvPr/>
        </p:nvSpPr>
        <p:spPr>
          <a:xfrm>
            <a:off x="6376933" y="5572074"/>
            <a:ext cx="47882" cy="191795"/>
          </a:xfrm>
          <a:custGeom>
            <a:avLst/>
            <a:gdLst>
              <a:gd name="connsiteX0" fmla="*/ 47680 w 47882"/>
              <a:gd name="connsiteY0" fmla="*/ 51 h 191795"/>
              <a:gd name="connsiteX1" fmla="*/ 3230 w 47882"/>
              <a:gd name="connsiteY1" fmla="*/ 82601 h 191795"/>
              <a:gd name="connsiteX2" fmla="*/ 36567 w 47882"/>
              <a:gd name="connsiteY2" fmla="*/ 128639 h 191795"/>
              <a:gd name="connsiteX3" fmla="*/ 55 w 47882"/>
              <a:gd name="connsiteY3" fmla="*/ 190551 h 191795"/>
              <a:gd name="connsiteX4" fmla="*/ 28630 w 47882"/>
              <a:gd name="connsiteY4" fmla="*/ 171501 h 191795"/>
              <a:gd name="connsiteX5" fmla="*/ 44505 w 47882"/>
              <a:gd name="connsiteY5" fmla="*/ 188964 h 191795"/>
              <a:gd name="connsiteX6" fmla="*/ 33392 w 47882"/>
              <a:gd name="connsiteY6" fmla="*/ 147689 h 191795"/>
              <a:gd name="connsiteX7" fmla="*/ 36567 w 47882"/>
              <a:gd name="connsiteY7" fmla="*/ 112764 h 191795"/>
              <a:gd name="connsiteX8" fmla="*/ 20692 w 47882"/>
              <a:gd name="connsiteY8" fmla="*/ 95301 h 191795"/>
              <a:gd name="connsiteX9" fmla="*/ 47680 w 47882"/>
              <a:gd name="connsiteY9" fmla="*/ 51 h 19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882" h="191795">
                <a:moveTo>
                  <a:pt x="47680" y="51"/>
                </a:moveTo>
                <a:cubicBezTo>
                  <a:pt x="44770" y="-2066"/>
                  <a:pt x="5082" y="61170"/>
                  <a:pt x="3230" y="82601"/>
                </a:cubicBezTo>
                <a:cubicBezTo>
                  <a:pt x="1378" y="104032"/>
                  <a:pt x="37096" y="110647"/>
                  <a:pt x="36567" y="128639"/>
                </a:cubicBezTo>
                <a:cubicBezTo>
                  <a:pt x="36038" y="146631"/>
                  <a:pt x="1378" y="183408"/>
                  <a:pt x="55" y="190551"/>
                </a:cubicBezTo>
                <a:cubicBezTo>
                  <a:pt x="-1268" y="197694"/>
                  <a:pt x="21222" y="171766"/>
                  <a:pt x="28630" y="171501"/>
                </a:cubicBezTo>
                <a:cubicBezTo>
                  <a:pt x="36038" y="171237"/>
                  <a:pt x="43711" y="192933"/>
                  <a:pt x="44505" y="188964"/>
                </a:cubicBezTo>
                <a:cubicBezTo>
                  <a:pt x="45299" y="184995"/>
                  <a:pt x="34715" y="160389"/>
                  <a:pt x="33392" y="147689"/>
                </a:cubicBezTo>
                <a:cubicBezTo>
                  <a:pt x="32069" y="134989"/>
                  <a:pt x="38684" y="121495"/>
                  <a:pt x="36567" y="112764"/>
                </a:cubicBezTo>
                <a:cubicBezTo>
                  <a:pt x="34450" y="104033"/>
                  <a:pt x="20163" y="112763"/>
                  <a:pt x="20692" y="95301"/>
                </a:cubicBezTo>
                <a:cubicBezTo>
                  <a:pt x="21221" y="77839"/>
                  <a:pt x="50590" y="2168"/>
                  <a:pt x="47680" y="51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8" name="フリーフォーム: 図形 2117">
            <a:extLst>
              <a:ext uri="{FF2B5EF4-FFF2-40B4-BE49-F238E27FC236}">
                <a16:creationId xmlns:a16="http://schemas.microsoft.com/office/drawing/2014/main" id="{FEA4BFDF-F36D-4311-9C2D-49C61E6A1819}"/>
              </a:ext>
            </a:extLst>
          </p:cNvPr>
          <p:cNvSpPr/>
          <p:nvPr/>
        </p:nvSpPr>
        <p:spPr>
          <a:xfrm>
            <a:off x="6230895" y="5862507"/>
            <a:ext cx="203144" cy="136995"/>
          </a:xfrm>
          <a:custGeom>
            <a:avLst/>
            <a:gdLst>
              <a:gd name="connsiteX0" fmla="*/ 43 w 203144"/>
              <a:gd name="connsiteY0" fmla="*/ 38231 h 136995"/>
              <a:gd name="connsiteX1" fmla="*/ 71480 w 203144"/>
              <a:gd name="connsiteY1" fmla="*/ 101731 h 136995"/>
              <a:gd name="connsiteX2" fmla="*/ 90530 w 203144"/>
              <a:gd name="connsiteY2" fmla="*/ 93793 h 136995"/>
              <a:gd name="connsiteX3" fmla="*/ 115930 w 203144"/>
              <a:gd name="connsiteY3" fmla="*/ 136656 h 136995"/>
              <a:gd name="connsiteX4" fmla="*/ 120693 w 203144"/>
              <a:gd name="connsiteY4" fmla="*/ 66806 h 136995"/>
              <a:gd name="connsiteX5" fmla="*/ 193718 w 203144"/>
              <a:gd name="connsiteY5" fmla="*/ 20768 h 136995"/>
              <a:gd name="connsiteX6" fmla="*/ 201655 w 203144"/>
              <a:gd name="connsiteY6" fmla="*/ 55693 h 136995"/>
              <a:gd name="connsiteX7" fmla="*/ 198480 w 203144"/>
              <a:gd name="connsiteY7" fmla="*/ 131 h 136995"/>
              <a:gd name="connsiteX8" fmla="*/ 157205 w 203144"/>
              <a:gd name="connsiteY8" fmla="*/ 41406 h 136995"/>
              <a:gd name="connsiteX9" fmla="*/ 136568 w 203144"/>
              <a:gd name="connsiteY9" fmla="*/ 77918 h 136995"/>
              <a:gd name="connsiteX10" fmla="*/ 82593 w 203144"/>
              <a:gd name="connsiteY10" fmla="*/ 76331 h 136995"/>
              <a:gd name="connsiteX11" fmla="*/ 43 w 203144"/>
              <a:gd name="connsiteY11" fmla="*/ 38231 h 136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3144" h="136995">
                <a:moveTo>
                  <a:pt x="43" y="38231"/>
                </a:moveTo>
                <a:cubicBezTo>
                  <a:pt x="-1809" y="42464"/>
                  <a:pt x="56399" y="92471"/>
                  <a:pt x="71480" y="101731"/>
                </a:cubicBezTo>
                <a:cubicBezTo>
                  <a:pt x="86561" y="110991"/>
                  <a:pt x="83122" y="87972"/>
                  <a:pt x="90530" y="93793"/>
                </a:cubicBezTo>
                <a:cubicBezTo>
                  <a:pt x="97938" y="99614"/>
                  <a:pt x="110903" y="141154"/>
                  <a:pt x="115930" y="136656"/>
                </a:cubicBezTo>
                <a:cubicBezTo>
                  <a:pt x="120957" y="132158"/>
                  <a:pt x="107728" y="86121"/>
                  <a:pt x="120693" y="66806"/>
                </a:cubicBezTo>
                <a:cubicBezTo>
                  <a:pt x="133658" y="47491"/>
                  <a:pt x="180224" y="22620"/>
                  <a:pt x="193718" y="20768"/>
                </a:cubicBezTo>
                <a:cubicBezTo>
                  <a:pt x="207212" y="18916"/>
                  <a:pt x="200861" y="59132"/>
                  <a:pt x="201655" y="55693"/>
                </a:cubicBezTo>
                <a:cubicBezTo>
                  <a:pt x="202449" y="52254"/>
                  <a:pt x="205888" y="2512"/>
                  <a:pt x="198480" y="131"/>
                </a:cubicBezTo>
                <a:cubicBezTo>
                  <a:pt x="191072" y="-2250"/>
                  <a:pt x="167524" y="28441"/>
                  <a:pt x="157205" y="41406"/>
                </a:cubicBezTo>
                <a:cubicBezTo>
                  <a:pt x="146886" y="54371"/>
                  <a:pt x="149003" y="72097"/>
                  <a:pt x="136568" y="77918"/>
                </a:cubicBezTo>
                <a:cubicBezTo>
                  <a:pt x="124133" y="83739"/>
                  <a:pt x="103760" y="81358"/>
                  <a:pt x="82593" y="76331"/>
                </a:cubicBezTo>
                <a:cubicBezTo>
                  <a:pt x="61426" y="71304"/>
                  <a:pt x="1895" y="33998"/>
                  <a:pt x="43" y="38231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9" name="フリーフォーム: 図形 2118">
            <a:extLst>
              <a:ext uri="{FF2B5EF4-FFF2-40B4-BE49-F238E27FC236}">
                <a16:creationId xmlns:a16="http://schemas.microsoft.com/office/drawing/2014/main" id="{40545006-942A-462C-B50C-EA3812C4157F}"/>
              </a:ext>
            </a:extLst>
          </p:cNvPr>
          <p:cNvSpPr/>
          <p:nvPr/>
        </p:nvSpPr>
        <p:spPr>
          <a:xfrm>
            <a:off x="5158120" y="6111713"/>
            <a:ext cx="204467" cy="84610"/>
          </a:xfrm>
          <a:custGeom>
            <a:avLst/>
            <a:gdLst>
              <a:gd name="connsiteX0" fmla="*/ 1255 w 204467"/>
              <a:gd name="connsiteY0" fmla="*/ 84300 h 84610"/>
              <a:gd name="connsiteX1" fmla="*/ 77455 w 204467"/>
              <a:gd name="connsiteY1" fmla="*/ 43025 h 84610"/>
              <a:gd name="connsiteX2" fmla="*/ 167943 w 204467"/>
              <a:gd name="connsiteY2" fmla="*/ 23975 h 84610"/>
              <a:gd name="connsiteX3" fmla="*/ 204455 w 204467"/>
              <a:gd name="connsiteY3" fmla="*/ 28737 h 84610"/>
              <a:gd name="connsiteX4" fmla="*/ 164768 w 204467"/>
              <a:gd name="connsiteY4" fmla="*/ 162 h 84610"/>
              <a:gd name="connsiteX5" fmla="*/ 140955 w 204467"/>
              <a:gd name="connsiteY5" fmla="*/ 19212 h 84610"/>
              <a:gd name="connsiteX6" fmla="*/ 1255 w 204467"/>
              <a:gd name="connsiteY6" fmla="*/ 84300 h 8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467" h="84610">
                <a:moveTo>
                  <a:pt x="1255" y="84300"/>
                </a:moveTo>
                <a:cubicBezTo>
                  <a:pt x="-9328" y="88269"/>
                  <a:pt x="49674" y="53079"/>
                  <a:pt x="77455" y="43025"/>
                </a:cubicBezTo>
                <a:cubicBezTo>
                  <a:pt x="105236" y="32971"/>
                  <a:pt x="146776" y="26356"/>
                  <a:pt x="167943" y="23975"/>
                </a:cubicBezTo>
                <a:cubicBezTo>
                  <a:pt x="189110" y="21594"/>
                  <a:pt x="204984" y="32706"/>
                  <a:pt x="204455" y="28737"/>
                </a:cubicBezTo>
                <a:cubicBezTo>
                  <a:pt x="203926" y="24768"/>
                  <a:pt x="175351" y="1749"/>
                  <a:pt x="164768" y="162"/>
                </a:cubicBezTo>
                <a:cubicBezTo>
                  <a:pt x="154185" y="-1426"/>
                  <a:pt x="162916" y="8893"/>
                  <a:pt x="140955" y="19212"/>
                </a:cubicBezTo>
                <a:lnTo>
                  <a:pt x="1255" y="84300"/>
                </a:ln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: 図形 2119">
            <a:extLst>
              <a:ext uri="{FF2B5EF4-FFF2-40B4-BE49-F238E27FC236}">
                <a16:creationId xmlns:a16="http://schemas.microsoft.com/office/drawing/2014/main" id="{18216A10-90FE-4AB4-9776-AE5232248FFE}"/>
              </a:ext>
            </a:extLst>
          </p:cNvPr>
          <p:cNvSpPr/>
          <p:nvPr/>
        </p:nvSpPr>
        <p:spPr>
          <a:xfrm>
            <a:off x="5397234" y="6163276"/>
            <a:ext cx="100338" cy="111011"/>
          </a:xfrm>
          <a:custGeom>
            <a:avLst/>
            <a:gdLst>
              <a:gd name="connsiteX0" fmla="*/ 266 w 100338"/>
              <a:gd name="connsiteY0" fmla="*/ 37499 h 111011"/>
              <a:gd name="connsiteX1" fmla="*/ 41541 w 100338"/>
              <a:gd name="connsiteY1" fmla="*/ 102587 h 111011"/>
              <a:gd name="connsiteX2" fmla="*/ 54241 w 100338"/>
              <a:gd name="connsiteY2" fmla="*/ 42262 h 111011"/>
              <a:gd name="connsiteX3" fmla="*/ 100279 w 100338"/>
              <a:gd name="connsiteY3" fmla="*/ 7337 h 111011"/>
              <a:gd name="connsiteX4" fmla="*/ 63766 w 100338"/>
              <a:gd name="connsiteY4" fmla="*/ 987 h 111011"/>
              <a:gd name="connsiteX5" fmla="*/ 55829 w 100338"/>
              <a:gd name="connsiteY5" fmla="*/ 21624 h 111011"/>
              <a:gd name="connsiteX6" fmla="*/ 71704 w 100338"/>
              <a:gd name="connsiteY6" fmla="*/ 21624 h 111011"/>
              <a:gd name="connsiteX7" fmla="*/ 66941 w 100338"/>
              <a:gd name="connsiteY7" fmla="*/ 75599 h 111011"/>
              <a:gd name="connsiteX8" fmla="*/ 63766 w 100338"/>
              <a:gd name="connsiteY8" fmla="*/ 110524 h 111011"/>
              <a:gd name="connsiteX9" fmla="*/ 266 w 100338"/>
              <a:gd name="connsiteY9" fmla="*/ 37499 h 111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338" h="111011">
                <a:moveTo>
                  <a:pt x="266" y="37499"/>
                </a:moveTo>
                <a:cubicBezTo>
                  <a:pt x="-3438" y="36176"/>
                  <a:pt x="32545" y="101793"/>
                  <a:pt x="41541" y="102587"/>
                </a:cubicBezTo>
                <a:cubicBezTo>
                  <a:pt x="50537" y="103381"/>
                  <a:pt x="44451" y="58137"/>
                  <a:pt x="54241" y="42262"/>
                </a:cubicBezTo>
                <a:cubicBezTo>
                  <a:pt x="64031" y="26387"/>
                  <a:pt x="98692" y="14216"/>
                  <a:pt x="100279" y="7337"/>
                </a:cubicBezTo>
                <a:cubicBezTo>
                  <a:pt x="101866" y="458"/>
                  <a:pt x="71174" y="-1394"/>
                  <a:pt x="63766" y="987"/>
                </a:cubicBezTo>
                <a:cubicBezTo>
                  <a:pt x="56358" y="3368"/>
                  <a:pt x="54506" y="18185"/>
                  <a:pt x="55829" y="21624"/>
                </a:cubicBezTo>
                <a:cubicBezTo>
                  <a:pt x="57152" y="25063"/>
                  <a:pt x="69852" y="12628"/>
                  <a:pt x="71704" y="21624"/>
                </a:cubicBezTo>
                <a:cubicBezTo>
                  <a:pt x="73556" y="30620"/>
                  <a:pt x="68264" y="60782"/>
                  <a:pt x="66941" y="75599"/>
                </a:cubicBezTo>
                <a:cubicBezTo>
                  <a:pt x="65618" y="90416"/>
                  <a:pt x="71968" y="114757"/>
                  <a:pt x="63766" y="110524"/>
                </a:cubicBezTo>
                <a:cubicBezTo>
                  <a:pt x="55564" y="106291"/>
                  <a:pt x="3970" y="38822"/>
                  <a:pt x="266" y="37499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1" name="フリーフォーム: 図形 2120">
            <a:extLst>
              <a:ext uri="{FF2B5EF4-FFF2-40B4-BE49-F238E27FC236}">
                <a16:creationId xmlns:a16="http://schemas.microsoft.com/office/drawing/2014/main" id="{3900763E-40D4-4840-9297-7F9B8DE7C24B}"/>
              </a:ext>
            </a:extLst>
          </p:cNvPr>
          <p:cNvSpPr/>
          <p:nvPr/>
        </p:nvSpPr>
        <p:spPr>
          <a:xfrm>
            <a:off x="5544683" y="5990498"/>
            <a:ext cx="201866" cy="370408"/>
          </a:xfrm>
          <a:custGeom>
            <a:avLst/>
            <a:gdLst>
              <a:gd name="connsiteX0" fmla="*/ 160792 w 201866"/>
              <a:gd name="connsiteY0" fmla="*/ 727 h 370408"/>
              <a:gd name="connsiteX1" fmla="*/ 173492 w 201866"/>
              <a:gd name="connsiteY1" fmla="*/ 97565 h 370408"/>
              <a:gd name="connsiteX2" fmla="*/ 151267 w 201866"/>
              <a:gd name="connsiteY2" fmla="*/ 118202 h 370408"/>
              <a:gd name="connsiteX3" fmla="*/ 190955 w 201866"/>
              <a:gd name="connsiteY3" fmla="*/ 181702 h 370408"/>
              <a:gd name="connsiteX4" fmla="*/ 162380 w 201866"/>
              <a:gd name="connsiteY4" fmla="*/ 265840 h 370408"/>
              <a:gd name="connsiteX5" fmla="*/ 113167 w 201866"/>
              <a:gd name="connsiteY5" fmla="*/ 303940 h 370408"/>
              <a:gd name="connsiteX6" fmla="*/ 455 w 201866"/>
              <a:gd name="connsiteY6" fmla="*/ 369027 h 370408"/>
              <a:gd name="connsiteX7" fmla="*/ 78242 w 201866"/>
              <a:gd name="connsiteY7" fmla="*/ 342040 h 370408"/>
              <a:gd name="connsiteX8" fmla="*/ 194130 w 201866"/>
              <a:gd name="connsiteY8" fmla="*/ 269015 h 370408"/>
              <a:gd name="connsiteX9" fmla="*/ 187780 w 201866"/>
              <a:gd name="connsiteY9" fmla="*/ 218215 h 370408"/>
              <a:gd name="connsiteX10" fmla="*/ 160792 w 201866"/>
              <a:gd name="connsiteY10" fmla="*/ 154715 h 370408"/>
              <a:gd name="connsiteX11" fmla="*/ 160792 w 201866"/>
              <a:gd name="connsiteY11" fmla="*/ 727 h 37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1866" h="370408">
                <a:moveTo>
                  <a:pt x="160792" y="727"/>
                </a:moveTo>
                <a:cubicBezTo>
                  <a:pt x="162909" y="-8798"/>
                  <a:pt x="175079" y="77986"/>
                  <a:pt x="173492" y="97565"/>
                </a:cubicBezTo>
                <a:cubicBezTo>
                  <a:pt x="171905" y="117144"/>
                  <a:pt x="148356" y="104179"/>
                  <a:pt x="151267" y="118202"/>
                </a:cubicBezTo>
                <a:cubicBezTo>
                  <a:pt x="154177" y="132225"/>
                  <a:pt x="189103" y="157096"/>
                  <a:pt x="190955" y="181702"/>
                </a:cubicBezTo>
                <a:cubicBezTo>
                  <a:pt x="192807" y="206308"/>
                  <a:pt x="175345" y="245467"/>
                  <a:pt x="162380" y="265840"/>
                </a:cubicBezTo>
                <a:cubicBezTo>
                  <a:pt x="149415" y="286213"/>
                  <a:pt x="140154" y="286742"/>
                  <a:pt x="113167" y="303940"/>
                </a:cubicBezTo>
                <a:cubicBezTo>
                  <a:pt x="86180" y="321138"/>
                  <a:pt x="6276" y="362677"/>
                  <a:pt x="455" y="369027"/>
                </a:cubicBezTo>
                <a:cubicBezTo>
                  <a:pt x="-5366" y="375377"/>
                  <a:pt x="45963" y="358709"/>
                  <a:pt x="78242" y="342040"/>
                </a:cubicBezTo>
                <a:cubicBezTo>
                  <a:pt x="110521" y="325371"/>
                  <a:pt x="175874" y="289652"/>
                  <a:pt x="194130" y="269015"/>
                </a:cubicBezTo>
                <a:cubicBezTo>
                  <a:pt x="212386" y="248378"/>
                  <a:pt x="193336" y="237265"/>
                  <a:pt x="187780" y="218215"/>
                </a:cubicBezTo>
                <a:cubicBezTo>
                  <a:pt x="182224" y="199165"/>
                  <a:pt x="162644" y="187788"/>
                  <a:pt x="160792" y="154715"/>
                </a:cubicBezTo>
                <a:cubicBezTo>
                  <a:pt x="158940" y="121642"/>
                  <a:pt x="158675" y="10252"/>
                  <a:pt x="160792" y="727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2" name="フリーフォーム: 図形 2121">
            <a:extLst>
              <a:ext uri="{FF2B5EF4-FFF2-40B4-BE49-F238E27FC236}">
                <a16:creationId xmlns:a16="http://schemas.microsoft.com/office/drawing/2014/main" id="{EEECCFA8-A7F1-4819-BAAD-9FFACB334E51}"/>
              </a:ext>
            </a:extLst>
          </p:cNvPr>
          <p:cNvSpPr/>
          <p:nvPr/>
        </p:nvSpPr>
        <p:spPr>
          <a:xfrm>
            <a:off x="5699214" y="6074651"/>
            <a:ext cx="125343" cy="99334"/>
          </a:xfrm>
          <a:custGeom>
            <a:avLst/>
            <a:gdLst>
              <a:gd name="connsiteX0" fmla="*/ 125324 w 125343"/>
              <a:gd name="connsiteY0" fmla="*/ 712 h 99334"/>
              <a:gd name="connsiteX1" fmla="*/ 4674 w 125343"/>
              <a:gd name="connsiteY1" fmla="*/ 22937 h 99334"/>
              <a:gd name="connsiteX2" fmla="*/ 23724 w 125343"/>
              <a:gd name="connsiteY2" fmla="*/ 99137 h 99334"/>
              <a:gd name="connsiteX3" fmla="*/ 14199 w 125343"/>
              <a:gd name="connsiteY3" fmla="*/ 43574 h 99334"/>
              <a:gd name="connsiteX4" fmla="*/ 125324 w 125343"/>
              <a:gd name="connsiteY4" fmla="*/ 712 h 9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343" h="99334">
                <a:moveTo>
                  <a:pt x="125324" y="712"/>
                </a:moveTo>
                <a:cubicBezTo>
                  <a:pt x="123737" y="-2727"/>
                  <a:pt x="21607" y="6533"/>
                  <a:pt x="4674" y="22937"/>
                </a:cubicBezTo>
                <a:cubicBezTo>
                  <a:pt x="-12259" y="39341"/>
                  <a:pt x="22137" y="95698"/>
                  <a:pt x="23724" y="99137"/>
                </a:cubicBezTo>
                <a:cubicBezTo>
                  <a:pt x="25311" y="102576"/>
                  <a:pt x="-618" y="60243"/>
                  <a:pt x="14199" y="43574"/>
                </a:cubicBezTo>
                <a:cubicBezTo>
                  <a:pt x="29016" y="26905"/>
                  <a:pt x="126911" y="4151"/>
                  <a:pt x="125324" y="712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: 図形 2122">
            <a:extLst>
              <a:ext uri="{FF2B5EF4-FFF2-40B4-BE49-F238E27FC236}">
                <a16:creationId xmlns:a16="http://schemas.microsoft.com/office/drawing/2014/main" id="{184D69AC-12DD-4523-85DF-6769B2BD860B}"/>
              </a:ext>
            </a:extLst>
          </p:cNvPr>
          <p:cNvSpPr/>
          <p:nvPr/>
        </p:nvSpPr>
        <p:spPr>
          <a:xfrm>
            <a:off x="5689571" y="6249976"/>
            <a:ext cx="64394" cy="277224"/>
          </a:xfrm>
          <a:custGeom>
            <a:avLst/>
            <a:gdLst>
              <a:gd name="connsiteX0" fmla="*/ 30192 w 64394"/>
              <a:gd name="connsiteY0" fmla="*/ 12 h 277224"/>
              <a:gd name="connsiteX1" fmla="*/ 39717 w 64394"/>
              <a:gd name="connsiteY1" fmla="*/ 65099 h 277224"/>
              <a:gd name="connsiteX2" fmla="*/ 20667 w 64394"/>
              <a:gd name="connsiteY2" fmla="*/ 134949 h 277224"/>
              <a:gd name="connsiteX3" fmla="*/ 9554 w 64394"/>
              <a:gd name="connsiteY3" fmla="*/ 274649 h 277224"/>
              <a:gd name="connsiteX4" fmla="*/ 29 w 64394"/>
              <a:gd name="connsiteY4" fmla="*/ 220674 h 277224"/>
              <a:gd name="connsiteX5" fmla="*/ 9554 w 64394"/>
              <a:gd name="connsiteY5" fmla="*/ 158762 h 277224"/>
              <a:gd name="connsiteX6" fmla="*/ 63529 w 64394"/>
              <a:gd name="connsiteY6" fmla="*/ 60337 h 277224"/>
              <a:gd name="connsiteX7" fmla="*/ 30192 w 64394"/>
              <a:gd name="connsiteY7" fmla="*/ 12 h 27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394" h="277224">
                <a:moveTo>
                  <a:pt x="30192" y="12"/>
                </a:moveTo>
                <a:cubicBezTo>
                  <a:pt x="26223" y="806"/>
                  <a:pt x="41304" y="42610"/>
                  <a:pt x="39717" y="65099"/>
                </a:cubicBezTo>
                <a:cubicBezTo>
                  <a:pt x="38130" y="87588"/>
                  <a:pt x="25694" y="100024"/>
                  <a:pt x="20667" y="134949"/>
                </a:cubicBezTo>
                <a:cubicBezTo>
                  <a:pt x="15640" y="169874"/>
                  <a:pt x="12994" y="260362"/>
                  <a:pt x="9554" y="274649"/>
                </a:cubicBezTo>
                <a:cubicBezTo>
                  <a:pt x="6114" y="288937"/>
                  <a:pt x="29" y="239988"/>
                  <a:pt x="29" y="220674"/>
                </a:cubicBezTo>
                <a:cubicBezTo>
                  <a:pt x="29" y="201360"/>
                  <a:pt x="-1029" y="185485"/>
                  <a:pt x="9554" y="158762"/>
                </a:cubicBezTo>
                <a:cubicBezTo>
                  <a:pt x="20137" y="132039"/>
                  <a:pt x="56650" y="85208"/>
                  <a:pt x="63529" y="60337"/>
                </a:cubicBezTo>
                <a:cubicBezTo>
                  <a:pt x="70408" y="35466"/>
                  <a:pt x="34161" y="-782"/>
                  <a:pt x="30192" y="12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: 図形 2123">
            <a:extLst>
              <a:ext uri="{FF2B5EF4-FFF2-40B4-BE49-F238E27FC236}">
                <a16:creationId xmlns:a16="http://schemas.microsoft.com/office/drawing/2014/main" id="{51818887-3D8D-4EB1-AAE3-386CFA63B152}"/>
              </a:ext>
            </a:extLst>
          </p:cNvPr>
          <p:cNvSpPr/>
          <p:nvPr/>
        </p:nvSpPr>
        <p:spPr>
          <a:xfrm>
            <a:off x="5460863" y="6334930"/>
            <a:ext cx="175760" cy="194766"/>
          </a:xfrm>
          <a:custGeom>
            <a:avLst/>
            <a:gdLst>
              <a:gd name="connsiteX0" fmla="*/ 174762 w 175760"/>
              <a:gd name="connsiteY0" fmla="*/ 783 h 194766"/>
              <a:gd name="connsiteX1" fmla="*/ 144600 w 175760"/>
              <a:gd name="connsiteY1" fmla="*/ 97620 h 194766"/>
              <a:gd name="connsiteX2" fmla="*/ 50937 w 175760"/>
              <a:gd name="connsiteY2" fmla="*/ 159533 h 194766"/>
              <a:gd name="connsiteX3" fmla="*/ 137 w 175760"/>
              <a:gd name="connsiteY3" fmla="*/ 194458 h 194766"/>
              <a:gd name="connsiteX4" fmla="*/ 65225 w 175760"/>
              <a:gd name="connsiteY4" fmla="*/ 175408 h 194766"/>
              <a:gd name="connsiteX5" fmla="*/ 114437 w 175760"/>
              <a:gd name="connsiteY5" fmla="*/ 154770 h 194766"/>
              <a:gd name="connsiteX6" fmla="*/ 174762 w 175760"/>
              <a:gd name="connsiteY6" fmla="*/ 783 h 194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760" h="194766">
                <a:moveTo>
                  <a:pt x="174762" y="783"/>
                </a:moveTo>
                <a:cubicBezTo>
                  <a:pt x="179789" y="-8742"/>
                  <a:pt x="165238" y="71162"/>
                  <a:pt x="144600" y="97620"/>
                </a:cubicBezTo>
                <a:cubicBezTo>
                  <a:pt x="123962" y="124078"/>
                  <a:pt x="75014" y="143393"/>
                  <a:pt x="50937" y="159533"/>
                </a:cubicBezTo>
                <a:cubicBezTo>
                  <a:pt x="26860" y="175673"/>
                  <a:pt x="-2244" y="191812"/>
                  <a:pt x="137" y="194458"/>
                </a:cubicBezTo>
                <a:cubicBezTo>
                  <a:pt x="2518" y="197104"/>
                  <a:pt x="46175" y="182023"/>
                  <a:pt x="65225" y="175408"/>
                </a:cubicBezTo>
                <a:cubicBezTo>
                  <a:pt x="84275" y="168793"/>
                  <a:pt x="96445" y="183874"/>
                  <a:pt x="114437" y="154770"/>
                </a:cubicBezTo>
                <a:cubicBezTo>
                  <a:pt x="132429" y="125666"/>
                  <a:pt x="169735" y="10308"/>
                  <a:pt x="174762" y="783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: 図形 2124">
            <a:extLst>
              <a:ext uri="{FF2B5EF4-FFF2-40B4-BE49-F238E27FC236}">
                <a16:creationId xmlns:a16="http://schemas.microsoft.com/office/drawing/2014/main" id="{6A94922C-C588-4EDF-85F0-517B8DF4AFFB}"/>
              </a:ext>
            </a:extLst>
          </p:cNvPr>
          <p:cNvSpPr/>
          <p:nvPr/>
        </p:nvSpPr>
        <p:spPr>
          <a:xfrm>
            <a:off x="5427566" y="6303587"/>
            <a:ext cx="31242" cy="330080"/>
          </a:xfrm>
          <a:custGeom>
            <a:avLst/>
            <a:gdLst>
              <a:gd name="connsiteX0" fmla="*/ 23909 w 31242"/>
              <a:gd name="connsiteY0" fmla="*/ 376 h 330080"/>
              <a:gd name="connsiteX1" fmla="*/ 30259 w 31242"/>
              <a:gd name="connsiteY1" fmla="*/ 289301 h 330080"/>
              <a:gd name="connsiteX2" fmla="*/ 97 w 31242"/>
              <a:gd name="connsiteY2" fmla="*/ 325813 h 330080"/>
              <a:gd name="connsiteX3" fmla="*/ 20734 w 31242"/>
              <a:gd name="connsiteY3" fmla="*/ 268663 h 330080"/>
              <a:gd name="connsiteX4" fmla="*/ 23909 w 31242"/>
              <a:gd name="connsiteY4" fmla="*/ 228976 h 330080"/>
              <a:gd name="connsiteX5" fmla="*/ 23909 w 31242"/>
              <a:gd name="connsiteY5" fmla="*/ 376 h 33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2" h="330080">
                <a:moveTo>
                  <a:pt x="23909" y="376"/>
                </a:moveTo>
                <a:cubicBezTo>
                  <a:pt x="24967" y="10430"/>
                  <a:pt x="34228" y="235062"/>
                  <a:pt x="30259" y="289301"/>
                </a:cubicBezTo>
                <a:cubicBezTo>
                  <a:pt x="26290" y="343540"/>
                  <a:pt x="1684" y="329253"/>
                  <a:pt x="97" y="325813"/>
                </a:cubicBezTo>
                <a:cubicBezTo>
                  <a:pt x="-1491" y="322373"/>
                  <a:pt x="16765" y="284803"/>
                  <a:pt x="20734" y="268663"/>
                </a:cubicBezTo>
                <a:cubicBezTo>
                  <a:pt x="24703" y="252524"/>
                  <a:pt x="19411" y="273161"/>
                  <a:pt x="23909" y="228976"/>
                </a:cubicBezTo>
                <a:cubicBezTo>
                  <a:pt x="28407" y="184791"/>
                  <a:pt x="22851" y="-9678"/>
                  <a:pt x="23909" y="376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: 図形 2125">
            <a:extLst>
              <a:ext uri="{FF2B5EF4-FFF2-40B4-BE49-F238E27FC236}">
                <a16:creationId xmlns:a16="http://schemas.microsoft.com/office/drawing/2014/main" id="{D645B69B-7D13-4E94-A3F2-5DAC32AB3708}"/>
              </a:ext>
            </a:extLst>
          </p:cNvPr>
          <p:cNvSpPr/>
          <p:nvPr/>
        </p:nvSpPr>
        <p:spPr>
          <a:xfrm>
            <a:off x="5039451" y="6259100"/>
            <a:ext cx="243995" cy="273925"/>
          </a:xfrm>
          <a:custGeom>
            <a:avLst/>
            <a:gdLst>
              <a:gd name="connsiteX0" fmla="*/ 243749 w 243995"/>
              <a:gd name="connsiteY0" fmla="*/ 413 h 273925"/>
              <a:gd name="connsiteX1" fmla="*/ 132624 w 243995"/>
              <a:gd name="connsiteY1" fmla="*/ 75025 h 273925"/>
              <a:gd name="connsiteX2" fmla="*/ 83412 w 243995"/>
              <a:gd name="connsiteY2" fmla="*/ 140113 h 273925"/>
              <a:gd name="connsiteX3" fmla="*/ 862 w 243995"/>
              <a:gd name="connsiteY3" fmla="*/ 273463 h 273925"/>
              <a:gd name="connsiteX4" fmla="*/ 43724 w 243995"/>
              <a:gd name="connsiteY4" fmla="*/ 181388 h 273925"/>
              <a:gd name="connsiteX5" fmla="*/ 99287 w 243995"/>
              <a:gd name="connsiteY5" fmla="*/ 109950 h 273925"/>
              <a:gd name="connsiteX6" fmla="*/ 243749 w 243995"/>
              <a:gd name="connsiteY6" fmla="*/ 413 h 27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995" h="273925">
                <a:moveTo>
                  <a:pt x="243749" y="413"/>
                </a:moveTo>
                <a:cubicBezTo>
                  <a:pt x="249305" y="-5408"/>
                  <a:pt x="159347" y="51742"/>
                  <a:pt x="132624" y="75025"/>
                </a:cubicBezTo>
                <a:cubicBezTo>
                  <a:pt x="105901" y="98308"/>
                  <a:pt x="105372" y="107040"/>
                  <a:pt x="83412" y="140113"/>
                </a:cubicBezTo>
                <a:cubicBezTo>
                  <a:pt x="61452" y="173186"/>
                  <a:pt x="7477" y="266584"/>
                  <a:pt x="862" y="273463"/>
                </a:cubicBezTo>
                <a:cubicBezTo>
                  <a:pt x="-5753" y="280342"/>
                  <a:pt x="27320" y="208640"/>
                  <a:pt x="43724" y="181388"/>
                </a:cubicBezTo>
                <a:cubicBezTo>
                  <a:pt x="60128" y="154136"/>
                  <a:pt x="61716" y="135350"/>
                  <a:pt x="99287" y="109950"/>
                </a:cubicBezTo>
                <a:cubicBezTo>
                  <a:pt x="136858" y="84550"/>
                  <a:pt x="238193" y="6234"/>
                  <a:pt x="243749" y="413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: 図形 2126">
            <a:extLst>
              <a:ext uri="{FF2B5EF4-FFF2-40B4-BE49-F238E27FC236}">
                <a16:creationId xmlns:a16="http://schemas.microsoft.com/office/drawing/2014/main" id="{2980546A-880E-42A8-A42A-CE486F4CEBBA}"/>
              </a:ext>
            </a:extLst>
          </p:cNvPr>
          <p:cNvSpPr/>
          <p:nvPr/>
        </p:nvSpPr>
        <p:spPr>
          <a:xfrm>
            <a:off x="5719725" y="5604172"/>
            <a:ext cx="81465" cy="333826"/>
          </a:xfrm>
          <a:custGeom>
            <a:avLst/>
            <a:gdLst>
              <a:gd name="connsiteX0" fmla="*/ 49250 w 81465"/>
              <a:gd name="connsiteY0" fmla="*/ 1291 h 333826"/>
              <a:gd name="connsiteX1" fmla="*/ 17500 w 81465"/>
              <a:gd name="connsiteY1" fmla="*/ 117178 h 333826"/>
              <a:gd name="connsiteX2" fmla="*/ 20675 w 81465"/>
              <a:gd name="connsiteY2" fmla="*/ 179091 h 333826"/>
              <a:gd name="connsiteX3" fmla="*/ 81000 w 81465"/>
              <a:gd name="connsiteY3" fmla="*/ 333078 h 333826"/>
              <a:gd name="connsiteX4" fmla="*/ 46075 w 81465"/>
              <a:gd name="connsiteY4" fmla="*/ 236241 h 333826"/>
              <a:gd name="connsiteX5" fmla="*/ 38 w 81465"/>
              <a:gd name="connsiteY5" fmla="*/ 199728 h 333826"/>
              <a:gd name="connsiteX6" fmla="*/ 49250 w 81465"/>
              <a:gd name="connsiteY6" fmla="*/ 1291 h 33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465" h="333826">
                <a:moveTo>
                  <a:pt x="49250" y="1291"/>
                </a:moveTo>
                <a:cubicBezTo>
                  <a:pt x="52160" y="-12467"/>
                  <a:pt x="22262" y="87545"/>
                  <a:pt x="17500" y="117178"/>
                </a:cubicBezTo>
                <a:cubicBezTo>
                  <a:pt x="12738" y="146811"/>
                  <a:pt x="10092" y="143108"/>
                  <a:pt x="20675" y="179091"/>
                </a:cubicBezTo>
                <a:cubicBezTo>
                  <a:pt x="31258" y="215074"/>
                  <a:pt x="76767" y="323553"/>
                  <a:pt x="81000" y="333078"/>
                </a:cubicBezTo>
                <a:cubicBezTo>
                  <a:pt x="85233" y="342603"/>
                  <a:pt x="59569" y="258466"/>
                  <a:pt x="46075" y="236241"/>
                </a:cubicBezTo>
                <a:cubicBezTo>
                  <a:pt x="32581" y="214016"/>
                  <a:pt x="1625" y="236505"/>
                  <a:pt x="38" y="199728"/>
                </a:cubicBezTo>
                <a:cubicBezTo>
                  <a:pt x="-1549" y="162951"/>
                  <a:pt x="46340" y="15049"/>
                  <a:pt x="49250" y="1291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: 図形 2127">
            <a:extLst>
              <a:ext uri="{FF2B5EF4-FFF2-40B4-BE49-F238E27FC236}">
                <a16:creationId xmlns:a16="http://schemas.microsoft.com/office/drawing/2014/main" id="{B8D660D0-61A7-475C-8966-3276E310C288}"/>
              </a:ext>
            </a:extLst>
          </p:cNvPr>
          <p:cNvSpPr/>
          <p:nvPr/>
        </p:nvSpPr>
        <p:spPr>
          <a:xfrm>
            <a:off x="5350047" y="5387567"/>
            <a:ext cx="243133" cy="326083"/>
          </a:xfrm>
          <a:custGeom>
            <a:avLst/>
            <a:gdLst>
              <a:gd name="connsiteX0" fmla="*/ 242716 w 243133"/>
              <a:gd name="connsiteY0" fmla="*/ 408 h 326083"/>
              <a:gd name="connsiteX1" fmla="*/ 83966 w 243133"/>
              <a:gd name="connsiteY1" fmla="*/ 128996 h 326083"/>
              <a:gd name="connsiteX2" fmla="*/ 22053 w 243133"/>
              <a:gd name="connsiteY2" fmla="*/ 244883 h 326083"/>
              <a:gd name="connsiteX3" fmla="*/ 17291 w 243133"/>
              <a:gd name="connsiteY3" fmla="*/ 325846 h 326083"/>
              <a:gd name="connsiteX4" fmla="*/ 6178 w 243133"/>
              <a:gd name="connsiteY4" fmla="*/ 268696 h 326083"/>
              <a:gd name="connsiteX5" fmla="*/ 1416 w 243133"/>
              <a:gd name="connsiteY5" fmla="*/ 240121 h 326083"/>
              <a:gd name="connsiteX6" fmla="*/ 31578 w 243133"/>
              <a:gd name="connsiteY6" fmla="*/ 173446 h 326083"/>
              <a:gd name="connsiteX7" fmla="*/ 242716 w 243133"/>
              <a:gd name="connsiteY7" fmla="*/ 408 h 32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133" h="326083">
                <a:moveTo>
                  <a:pt x="242716" y="408"/>
                </a:moveTo>
                <a:cubicBezTo>
                  <a:pt x="251447" y="-7000"/>
                  <a:pt x="120743" y="88250"/>
                  <a:pt x="83966" y="128996"/>
                </a:cubicBezTo>
                <a:cubicBezTo>
                  <a:pt x="47189" y="169742"/>
                  <a:pt x="33165" y="212075"/>
                  <a:pt x="22053" y="244883"/>
                </a:cubicBezTo>
                <a:cubicBezTo>
                  <a:pt x="10940" y="277691"/>
                  <a:pt x="19937" y="321877"/>
                  <a:pt x="17291" y="325846"/>
                </a:cubicBezTo>
                <a:cubicBezTo>
                  <a:pt x="14645" y="329815"/>
                  <a:pt x="8824" y="282983"/>
                  <a:pt x="6178" y="268696"/>
                </a:cubicBezTo>
                <a:cubicBezTo>
                  <a:pt x="3532" y="254409"/>
                  <a:pt x="-2817" y="255996"/>
                  <a:pt x="1416" y="240121"/>
                </a:cubicBezTo>
                <a:cubicBezTo>
                  <a:pt x="5649" y="224246"/>
                  <a:pt x="-7845" y="214986"/>
                  <a:pt x="31578" y="173446"/>
                </a:cubicBezTo>
                <a:cubicBezTo>
                  <a:pt x="71001" y="131906"/>
                  <a:pt x="233985" y="7816"/>
                  <a:pt x="242716" y="408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: 図形 2128">
            <a:extLst>
              <a:ext uri="{FF2B5EF4-FFF2-40B4-BE49-F238E27FC236}">
                <a16:creationId xmlns:a16="http://schemas.microsoft.com/office/drawing/2014/main" id="{B1FA681F-8F13-4091-A72E-06F9239A4BFA}"/>
              </a:ext>
            </a:extLst>
          </p:cNvPr>
          <p:cNvSpPr/>
          <p:nvPr/>
        </p:nvSpPr>
        <p:spPr>
          <a:xfrm>
            <a:off x="5330693" y="5546720"/>
            <a:ext cx="239188" cy="298860"/>
          </a:xfrm>
          <a:custGeom>
            <a:avLst/>
            <a:gdLst>
              <a:gd name="connsiteX0" fmla="*/ 238257 w 239188"/>
              <a:gd name="connsiteY0" fmla="*/ 5 h 298860"/>
              <a:gd name="connsiteX1" fmla="*/ 149357 w 239188"/>
              <a:gd name="connsiteY1" fmla="*/ 188918 h 298860"/>
              <a:gd name="connsiteX2" fmla="*/ 132 w 239188"/>
              <a:gd name="connsiteY2" fmla="*/ 298455 h 298860"/>
              <a:gd name="connsiteX3" fmla="*/ 120782 w 239188"/>
              <a:gd name="connsiteY3" fmla="*/ 228605 h 298860"/>
              <a:gd name="connsiteX4" fmla="*/ 192220 w 239188"/>
              <a:gd name="connsiteY4" fmla="*/ 182568 h 298860"/>
              <a:gd name="connsiteX5" fmla="*/ 238257 w 239188"/>
              <a:gd name="connsiteY5" fmla="*/ 5 h 29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188" h="298860">
                <a:moveTo>
                  <a:pt x="238257" y="5"/>
                </a:moveTo>
                <a:cubicBezTo>
                  <a:pt x="231113" y="1063"/>
                  <a:pt x="189044" y="139176"/>
                  <a:pt x="149357" y="188918"/>
                </a:cubicBezTo>
                <a:cubicBezTo>
                  <a:pt x="109669" y="238660"/>
                  <a:pt x="4894" y="291841"/>
                  <a:pt x="132" y="298455"/>
                </a:cubicBezTo>
                <a:cubicBezTo>
                  <a:pt x="-4630" y="305069"/>
                  <a:pt x="120782" y="228605"/>
                  <a:pt x="120782" y="228605"/>
                </a:cubicBezTo>
                <a:cubicBezTo>
                  <a:pt x="152797" y="209291"/>
                  <a:pt x="174758" y="221462"/>
                  <a:pt x="192220" y="182568"/>
                </a:cubicBezTo>
                <a:cubicBezTo>
                  <a:pt x="209682" y="143674"/>
                  <a:pt x="245401" y="-1053"/>
                  <a:pt x="238257" y="5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: 図形 2129">
            <a:extLst>
              <a:ext uri="{FF2B5EF4-FFF2-40B4-BE49-F238E27FC236}">
                <a16:creationId xmlns:a16="http://schemas.microsoft.com/office/drawing/2014/main" id="{87975520-8F1E-49FF-8E55-C271F9171D8C}"/>
              </a:ext>
            </a:extLst>
          </p:cNvPr>
          <p:cNvSpPr/>
          <p:nvPr/>
        </p:nvSpPr>
        <p:spPr>
          <a:xfrm>
            <a:off x="4336500" y="6279620"/>
            <a:ext cx="91203" cy="195827"/>
          </a:xfrm>
          <a:custGeom>
            <a:avLst/>
            <a:gdLst>
              <a:gd name="connsiteX0" fmla="*/ 91038 w 91203"/>
              <a:gd name="connsiteY0" fmla="*/ 530 h 195827"/>
              <a:gd name="connsiteX1" fmla="*/ 43413 w 91203"/>
              <a:gd name="connsiteY1" fmla="*/ 105305 h 195827"/>
              <a:gd name="connsiteX2" fmla="*/ 5313 w 91203"/>
              <a:gd name="connsiteY2" fmla="*/ 144993 h 195827"/>
              <a:gd name="connsiteX3" fmla="*/ 2138 w 91203"/>
              <a:gd name="connsiteY3" fmla="*/ 195793 h 195827"/>
              <a:gd name="connsiteX4" fmla="*/ 22775 w 91203"/>
              <a:gd name="connsiteY4" fmla="*/ 137055 h 195827"/>
              <a:gd name="connsiteX5" fmla="*/ 48175 w 91203"/>
              <a:gd name="connsiteY5" fmla="*/ 124355 h 195827"/>
              <a:gd name="connsiteX6" fmla="*/ 25950 w 91203"/>
              <a:gd name="connsiteY6" fmla="*/ 65618 h 195827"/>
              <a:gd name="connsiteX7" fmla="*/ 91038 w 91203"/>
              <a:gd name="connsiteY7" fmla="*/ 530 h 195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203" h="195827">
                <a:moveTo>
                  <a:pt x="91038" y="530"/>
                </a:moveTo>
                <a:cubicBezTo>
                  <a:pt x="93948" y="7144"/>
                  <a:pt x="57700" y="81228"/>
                  <a:pt x="43413" y="105305"/>
                </a:cubicBezTo>
                <a:cubicBezTo>
                  <a:pt x="29126" y="129382"/>
                  <a:pt x="12192" y="129912"/>
                  <a:pt x="5313" y="144993"/>
                </a:cubicBezTo>
                <a:cubicBezTo>
                  <a:pt x="-1566" y="160074"/>
                  <a:pt x="-772" y="197116"/>
                  <a:pt x="2138" y="195793"/>
                </a:cubicBezTo>
                <a:cubicBezTo>
                  <a:pt x="5048" y="194470"/>
                  <a:pt x="15102" y="148961"/>
                  <a:pt x="22775" y="137055"/>
                </a:cubicBezTo>
                <a:cubicBezTo>
                  <a:pt x="30448" y="125149"/>
                  <a:pt x="47646" y="136261"/>
                  <a:pt x="48175" y="124355"/>
                </a:cubicBezTo>
                <a:cubicBezTo>
                  <a:pt x="48704" y="112449"/>
                  <a:pt x="17483" y="80170"/>
                  <a:pt x="25950" y="65618"/>
                </a:cubicBezTo>
                <a:cubicBezTo>
                  <a:pt x="34417" y="51066"/>
                  <a:pt x="88128" y="-6084"/>
                  <a:pt x="91038" y="530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: 図形 2130">
            <a:extLst>
              <a:ext uri="{FF2B5EF4-FFF2-40B4-BE49-F238E27FC236}">
                <a16:creationId xmlns:a16="http://schemas.microsoft.com/office/drawing/2014/main" id="{7AC3EEA2-09B7-4A67-B597-8E4A4784F188}"/>
              </a:ext>
            </a:extLst>
          </p:cNvPr>
          <p:cNvSpPr/>
          <p:nvPr/>
        </p:nvSpPr>
        <p:spPr>
          <a:xfrm>
            <a:off x="4537838" y="6195842"/>
            <a:ext cx="107187" cy="166964"/>
          </a:xfrm>
          <a:custGeom>
            <a:avLst/>
            <a:gdLst>
              <a:gd name="connsiteX0" fmla="*/ 107187 w 107187"/>
              <a:gd name="connsiteY0" fmla="*/ 171 h 166964"/>
              <a:gd name="connsiteX1" fmla="*/ 4000 w 107187"/>
              <a:gd name="connsiteY1" fmla="*/ 101771 h 166964"/>
              <a:gd name="connsiteX2" fmla="*/ 21462 w 107187"/>
              <a:gd name="connsiteY2" fmla="*/ 166858 h 166964"/>
              <a:gd name="connsiteX3" fmla="*/ 24637 w 107187"/>
              <a:gd name="connsiteY3" fmla="*/ 116058 h 166964"/>
              <a:gd name="connsiteX4" fmla="*/ 2412 w 107187"/>
              <a:gd name="connsiteY4" fmla="*/ 77958 h 166964"/>
              <a:gd name="connsiteX5" fmla="*/ 107187 w 107187"/>
              <a:gd name="connsiteY5" fmla="*/ 171 h 166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87" h="166964">
                <a:moveTo>
                  <a:pt x="107187" y="171"/>
                </a:moveTo>
                <a:cubicBezTo>
                  <a:pt x="107452" y="4140"/>
                  <a:pt x="18287" y="73990"/>
                  <a:pt x="4000" y="101771"/>
                </a:cubicBezTo>
                <a:cubicBezTo>
                  <a:pt x="-10287" y="129552"/>
                  <a:pt x="18023" y="164477"/>
                  <a:pt x="21462" y="166858"/>
                </a:cubicBezTo>
                <a:cubicBezTo>
                  <a:pt x="24901" y="169239"/>
                  <a:pt x="27812" y="130875"/>
                  <a:pt x="24637" y="116058"/>
                </a:cubicBezTo>
                <a:cubicBezTo>
                  <a:pt x="21462" y="101241"/>
                  <a:pt x="-8436" y="93833"/>
                  <a:pt x="2412" y="77958"/>
                </a:cubicBezTo>
                <a:cubicBezTo>
                  <a:pt x="13260" y="62083"/>
                  <a:pt x="106922" y="-3798"/>
                  <a:pt x="107187" y="171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2" name="フリーフォーム: 図形 2131">
            <a:extLst>
              <a:ext uri="{FF2B5EF4-FFF2-40B4-BE49-F238E27FC236}">
                <a16:creationId xmlns:a16="http://schemas.microsoft.com/office/drawing/2014/main" id="{27449CD1-42F6-4CA8-8C9C-50E88F2B16F1}"/>
              </a:ext>
            </a:extLst>
          </p:cNvPr>
          <p:cNvSpPr/>
          <p:nvPr/>
        </p:nvSpPr>
        <p:spPr>
          <a:xfrm>
            <a:off x="4744396" y="6292753"/>
            <a:ext cx="62610" cy="175057"/>
          </a:xfrm>
          <a:custGeom>
            <a:avLst/>
            <a:gdLst>
              <a:gd name="connsiteX0" fmla="*/ 30804 w 62610"/>
              <a:gd name="connsiteY0" fmla="*/ 97 h 175057"/>
              <a:gd name="connsiteX1" fmla="*/ 62554 w 62610"/>
              <a:gd name="connsiteY1" fmla="*/ 77885 h 175057"/>
              <a:gd name="connsiteX2" fmla="*/ 38742 w 62610"/>
              <a:gd name="connsiteY2" fmla="*/ 173135 h 175057"/>
              <a:gd name="connsiteX3" fmla="*/ 45092 w 62610"/>
              <a:gd name="connsiteY3" fmla="*/ 139797 h 175057"/>
              <a:gd name="connsiteX4" fmla="*/ 10167 w 62610"/>
              <a:gd name="connsiteY4" fmla="*/ 115985 h 175057"/>
              <a:gd name="connsiteX5" fmla="*/ 2229 w 62610"/>
              <a:gd name="connsiteY5" fmla="*/ 41372 h 175057"/>
              <a:gd name="connsiteX6" fmla="*/ 45092 w 62610"/>
              <a:gd name="connsiteY6" fmla="*/ 93760 h 175057"/>
              <a:gd name="connsiteX7" fmla="*/ 30804 w 62610"/>
              <a:gd name="connsiteY7" fmla="*/ 97 h 17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10" h="175057">
                <a:moveTo>
                  <a:pt x="30804" y="97"/>
                </a:moveTo>
                <a:cubicBezTo>
                  <a:pt x="33714" y="-2549"/>
                  <a:pt x="61231" y="49045"/>
                  <a:pt x="62554" y="77885"/>
                </a:cubicBezTo>
                <a:cubicBezTo>
                  <a:pt x="63877" y="106725"/>
                  <a:pt x="41652" y="162816"/>
                  <a:pt x="38742" y="173135"/>
                </a:cubicBezTo>
                <a:cubicBezTo>
                  <a:pt x="35832" y="183454"/>
                  <a:pt x="49855" y="149322"/>
                  <a:pt x="45092" y="139797"/>
                </a:cubicBezTo>
                <a:cubicBezTo>
                  <a:pt x="40329" y="130272"/>
                  <a:pt x="17311" y="132389"/>
                  <a:pt x="10167" y="115985"/>
                </a:cubicBezTo>
                <a:cubicBezTo>
                  <a:pt x="3023" y="99581"/>
                  <a:pt x="-3592" y="45076"/>
                  <a:pt x="2229" y="41372"/>
                </a:cubicBezTo>
                <a:cubicBezTo>
                  <a:pt x="8050" y="37668"/>
                  <a:pt x="36625" y="95083"/>
                  <a:pt x="45092" y="93760"/>
                </a:cubicBezTo>
                <a:cubicBezTo>
                  <a:pt x="53559" y="92437"/>
                  <a:pt x="27894" y="2743"/>
                  <a:pt x="30804" y="97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: 図形 2133">
            <a:extLst>
              <a:ext uri="{FF2B5EF4-FFF2-40B4-BE49-F238E27FC236}">
                <a16:creationId xmlns:a16="http://schemas.microsoft.com/office/drawing/2014/main" id="{5CAE3FC1-9ECA-4FC9-806C-D40CB32A1B59}"/>
              </a:ext>
            </a:extLst>
          </p:cNvPr>
          <p:cNvSpPr/>
          <p:nvPr/>
        </p:nvSpPr>
        <p:spPr>
          <a:xfrm>
            <a:off x="4541837" y="6420241"/>
            <a:ext cx="189202" cy="141896"/>
          </a:xfrm>
          <a:custGeom>
            <a:avLst/>
            <a:gdLst>
              <a:gd name="connsiteX0" fmla="*/ 38101 w 189202"/>
              <a:gd name="connsiteY0" fmla="*/ 29772 h 141896"/>
              <a:gd name="connsiteX1" fmla="*/ 23813 w 189202"/>
              <a:gd name="connsiteY1" fmla="*/ 123434 h 141896"/>
              <a:gd name="connsiteX2" fmla="*/ 60326 w 189202"/>
              <a:gd name="connsiteY2" fmla="*/ 131372 h 141896"/>
              <a:gd name="connsiteX3" fmla="*/ 87313 w 189202"/>
              <a:gd name="connsiteY3" fmla="*/ 75809 h 141896"/>
              <a:gd name="connsiteX4" fmla="*/ 188913 w 189202"/>
              <a:gd name="connsiteY4" fmla="*/ 96447 h 141896"/>
              <a:gd name="connsiteX5" fmla="*/ 117476 w 189202"/>
              <a:gd name="connsiteY5" fmla="*/ 63109 h 141896"/>
              <a:gd name="connsiteX6" fmla="*/ 101601 w 189202"/>
              <a:gd name="connsiteY6" fmla="*/ 1197 h 141896"/>
              <a:gd name="connsiteX7" fmla="*/ 65088 w 189202"/>
              <a:gd name="connsiteY7" fmla="*/ 123434 h 141896"/>
              <a:gd name="connsiteX8" fmla="*/ 23813 w 189202"/>
              <a:gd name="connsiteY8" fmla="*/ 140897 h 141896"/>
              <a:gd name="connsiteX9" fmla="*/ 1 w 189202"/>
              <a:gd name="connsiteY9" fmla="*/ 118672 h 141896"/>
              <a:gd name="connsiteX10" fmla="*/ 38101 w 189202"/>
              <a:gd name="connsiteY10" fmla="*/ 29772 h 14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202" h="141896">
                <a:moveTo>
                  <a:pt x="38101" y="29772"/>
                </a:moveTo>
                <a:cubicBezTo>
                  <a:pt x="42070" y="30566"/>
                  <a:pt x="20109" y="106501"/>
                  <a:pt x="23813" y="123434"/>
                </a:cubicBezTo>
                <a:cubicBezTo>
                  <a:pt x="27517" y="140367"/>
                  <a:pt x="49743" y="139309"/>
                  <a:pt x="60326" y="131372"/>
                </a:cubicBezTo>
                <a:cubicBezTo>
                  <a:pt x="70909" y="123435"/>
                  <a:pt x="65882" y="81630"/>
                  <a:pt x="87313" y="75809"/>
                </a:cubicBezTo>
                <a:cubicBezTo>
                  <a:pt x="108744" y="69988"/>
                  <a:pt x="183886" y="98564"/>
                  <a:pt x="188913" y="96447"/>
                </a:cubicBezTo>
                <a:cubicBezTo>
                  <a:pt x="193940" y="94330"/>
                  <a:pt x="132028" y="78984"/>
                  <a:pt x="117476" y="63109"/>
                </a:cubicBezTo>
                <a:cubicBezTo>
                  <a:pt x="102924" y="47234"/>
                  <a:pt x="110332" y="-8857"/>
                  <a:pt x="101601" y="1197"/>
                </a:cubicBezTo>
                <a:cubicBezTo>
                  <a:pt x="92870" y="11251"/>
                  <a:pt x="78053" y="100151"/>
                  <a:pt x="65088" y="123434"/>
                </a:cubicBezTo>
                <a:cubicBezTo>
                  <a:pt x="52123" y="146717"/>
                  <a:pt x="34661" y="141691"/>
                  <a:pt x="23813" y="140897"/>
                </a:cubicBezTo>
                <a:cubicBezTo>
                  <a:pt x="12965" y="140103"/>
                  <a:pt x="265" y="129520"/>
                  <a:pt x="1" y="118672"/>
                </a:cubicBezTo>
                <a:cubicBezTo>
                  <a:pt x="-263" y="107824"/>
                  <a:pt x="34132" y="28978"/>
                  <a:pt x="38101" y="29772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フリーフォーム: 図形 2134">
            <a:extLst>
              <a:ext uri="{FF2B5EF4-FFF2-40B4-BE49-F238E27FC236}">
                <a16:creationId xmlns:a16="http://schemas.microsoft.com/office/drawing/2014/main" id="{13768517-5277-41A0-86FC-9CF58D9F2740}"/>
              </a:ext>
            </a:extLst>
          </p:cNvPr>
          <p:cNvSpPr/>
          <p:nvPr/>
        </p:nvSpPr>
        <p:spPr>
          <a:xfrm>
            <a:off x="3960578" y="6401698"/>
            <a:ext cx="271831" cy="358407"/>
          </a:xfrm>
          <a:custGeom>
            <a:avLst/>
            <a:gdLst>
              <a:gd name="connsiteX0" fmla="*/ 184385 w 271831"/>
              <a:gd name="connsiteY0" fmla="*/ 690 h 358407"/>
              <a:gd name="connsiteX1" fmla="*/ 192322 w 271831"/>
              <a:gd name="connsiteY1" fmla="*/ 88002 h 358407"/>
              <a:gd name="connsiteX2" fmla="*/ 271697 w 271831"/>
              <a:gd name="connsiteY2" fmla="*/ 197540 h 358407"/>
              <a:gd name="connsiteX3" fmla="*/ 209785 w 271831"/>
              <a:gd name="connsiteY3" fmla="*/ 234052 h 358407"/>
              <a:gd name="connsiteX4" fmla="*/ 154222 w 271831"/>
              <a:gd name="connsiteY4" fmla="*/ 356290 h 358407"/>
              <a:gd name="connsiteX5" fmla="*/ 144697 w 271831"/>
              <a:gd name="connsiteY5" fmla="*/ 311840 h 358407"/>
              <a:gd name="connsiteX6" fmla="*/ 9760 w 271831"/>
              <a:gd name="connsiteY6" fmla="*/ 315015 h 358407"/>
              <a:gd name="connsiteX7" fmla="*/ 16110 w 271831"/>
              <a:gd name="connsiteY7" fmla="*/ 262627 h 358407"/>
              <a:gd name="connsiteX8" fmla="*/ 60560 w 271831"/>
              <a:gd name="connsiteY8" fmla="*/ 218177 h 358407"/>
              <a:gd name="connsiteX9" fmla="*/ 114535 w 271831"/>
              <a:gd name="connsiteY9" fmla="*/ 259452 h 358407"/>
              <a:gd name="connsiteX10" fmla="*/ 176447 w 271831"/>
              <a:gd name="connsiteY10" fmla="*/ 191190 h 358407"/>
              <a:gd name="connsiteX11" fmla="*/ 197085 w 271831"/>
              <a:gd name="connsiteY11" fmla="*/ 135627 h 358407"/>
              <a:gd name="connsiteX12" fmla="*/ 184385 w 271831"/>
              <a:gd name="connsiteY12" fmla="*/ 690 h 35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1831" h="358407">
                <a:moveTo>
                  <a:pt x="184385" y="690"/>
                </a:moveTo>
                <a:cubicBezTo>
                  <a:pt x="183591" y="-7247"/>
                  <a:pt x="177770" y="55194"/>
                  <a:pt x="192322" y="88002"/>
                </a:cubicBezTo>
                <a:cubicBezTo>
                  <a:pt x="206874" y="120810"/>
                  <a:pt x="268787" y="173198"/>
                  <a:pt x="271697" y="197540"/>
                </a:cubicBezTo>
                <a:cubicBezTo>
                  <a:pt x="274607" y="221882"/>
                  <a:pt x="229364" y="207594"/>
                  <a:pt x="209785" y="234052"/>
                </a:cubicBezTo>
                <a:cubicBezTo>
                  <a:pt x="190206" y="260510"/>
                  <a:pt x="165070" y="343325"/>
                  <a:pt x="154222" y="356290"/>
                </a:cubicBezTo>
                <a:cubicBezTo>
                  <a:pt x="143374" y="369255"/>
                  <a:pt x="168774" y="318719"/>
                  <a:pt x="144697" y="311840"/>
                </a:cubicBezTo>
                <a:cubicBezTo>
                  <a:pt x="120620" y="304961"/>
                  <a:pt x="31191" y="323217"/>
                  <a:pt x="9760" y="315015"/>
                </a:cubicBezTo>
                <a:cubicBezTo>
                  <a:pt x="-11671" y="306813"/>
                  <a:pt x="7643" y="278767"/>
                  <a:pt x="16110" y="262627"/>
                </a:cubicBezTo>
                <a:cubicBezTo>
                  <a:pt x="24577" y="246487"/>
                  <a:pt x="44156" y="218706"/>
                  <a:pt x="60560" y="218177"/>
                </a:cubicBezTo>
                <a:cubicBezTo>
                  <a:pt x="76964" y="217648"/>
                  <a:pt x="95221" y="263950"/>
                  <a:pt x="114535" y="259452"/>
                </a:cubicBezTo>
                <a:cubicBezTo>
                  <a:pt x="133849" y="254954"/>
                  <a:pt x="162689" y="211828"/>
                  <a:pt x="176447" y="191190"/>
                </a:cubicBezTo>
                <a:cubicBezTo>
                  <a:pt x="190205" y="170552"/>
                  <a:pt x="196820" y="161292"/>
                  <a:pt x="197085" y="135627"/>
                </a:cubicBezTo>
                <a:cubicBezTo>
                  <a:pt x="197350" y="109962"/>
                  <a:pt x="185179" y="8627"/>
                  <a:pt x="184385" y="690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6" name="フリーフォーム: 図形 2135">
            <a:extLst>
              <a:ext uri="{FF2B5EF4-FFF2-40B4-BE49-F238E27FC236}">
                <a16:creationId xmlns:a16="http://schemas.microsoft.com/office/drawing/2014/main" id="{D2A7569D-423E-4BEE-9A18-FC97CD1665B9}"/>
              </a:ext>
            </a:extLst>
          </p:cNvPr>
          <p:cNvSpPr/>
          <p:nvPr/>
        </p:nvSpPr>
        <p:spPr>
          <a:xfrm>
            <a:off x="3963800" y="6434137"/>
            <a:ext cx="150640" cy="203201"/>
          </a:xfrm>
          <a:custGeom>
            <a:avLst/>
            <a:gdLst>
              <a:gd name="connsiteX0" fmla="*/ 112900 w 150640"/>
              <a:gd name="connsiteY0" fmla="*/ 1 h 203201"/>
              <a:gd name="connsiteX1" fmla="*/ 146238 w 150640"/>
              <a:gd name="connsiteY1" fmla="*/ 82551 h 203201"/>
              <a:gd name="connsiteX2" fmla="*/ 188 w 150640"/>
              <a:gd name="connsiteY2" fmla="*/ 203201 h 203201"/>
              <a:gd name="connsiteX3" fmla="*/ 116075 w 150640"/>
              <a:gd name="connsiteY3" fmla="*/ 80963 h 203201"/>
              <a:gd name="connsiteX4" fmla="*/ 112900 w 150640"/>
              <a:gd name="connsiteY4" fmla="*/ 1 h 20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40" h="203201">
                <a:moveTo>
                  <a:pt x="112900" y="1"/>
                </a:moveTo>
                <a:cubicBezTo>
                  <a:pt x="117927" y="266"/>
                  <a:pt x="165023" y="48684"/>
                  <a:pt x="146238" y="82551"/>
                </a:cubicBezTo>
                <a:cubicBezTo>
                  <a:pt x="127453" y="116418"/>
                  <a:pt x="5215" y="203466"/>
                  <a:pt x="188" y="203201"/>
                </a:cubicBezTo>
                <a:cubicBezTo>
                  <a:pt x="-4839" y="202936"/>
                  <a:pt x="92262" y="113771"/>
                  <a:pt x="116075" y="80963"/>
                </a:cubicBezTo>
                <a:cubicBezTo>
                  <a:pt x="139888" y="48155"/>
                  <a:pt x="107873" y="-264"/>
                  <a:pt x="112900" y="1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: 図形 2136">
            <a:extLst>
              <a:ext uri="{FF2B5EF4-FFF2-40B4-BE49-F238E27FC236}">
                <a16:creationId xmlns:a16="http://schemas.microsoft.com/office/drawing/2014/main" id="{059B183A-FD1A-4CD2-8824-D278B8FFF88E}"/>
              </a:ext>
            </a:extLst>
          </p:cNvPr>
          <p:cNvSpPr/>
          <p:nvPr/>
        </p:nvSpPr>
        <p:spPr>
          <a:xfrm>
            <a:off x="4358498" y="6494463"/>
            <a:ext cx="154906" cy="190868"/>
          </a:xfrm>
          <a:custGeom>
            <a:avLst/>
            <a:gdLst>
              <a:gd name="connsiteX0" fmla="*/ 154765 w 154906"/>
              <a:gd name="connsiteY0" fmla="*/ 0 h 190868"/>
              <a:gd name="connsiteX1" fmla="*/ 54752 w 154906"/>
              <a:gd name="connsiteY1" fmla="*/ 88900 h 190868"/>
              <a:gd name="connsiteX2" fmla="*/ 15065 w 154906"/>
              <a:gd name="connsiteY2" fmla="*/ 187325 h 190868"/>
              <a:gd name="connsiteX3" fmla="*/ 80152 w 154906"/>
              <a:gd name="connsiteY3" fmla="*/ 163512 h 190868"/>
              <a:gd name="connsiteX4" fmla="*/ 111902 w 154906"/>
              <a:gd name="connsiteY4" fmla="*/ 109537 h 190868"/>
              <a:gd name="connsiteX5" fmla="*/ 123015 w 154906"/>
              <a:gd name="connsiteY5" fmla="*/ 173037 h 190868"/>
              <a:gd name="connsiteX6" fmla="*/ 76977 w 154906"/>
              <a:gd name="connsiteY6" fmla="*/ 153987 h 190868"/>
              <a:gd name="connsiteX7" fmla="*/ 2365 w 154906"/>
              <a:gd name="connsiteY7" fmla="*/ 157162 h 190868"/>
              <a:gd name="connsiteX8" fmla="*/ 30940 w 154906"/>
              <a:gd name="connsiteY8" fmla="*/ 87312 h 190868"/>
              <a:gd name="connsiteX9" fmla="*/ 154765 w 154906"/>
              <a:gd name="connsiteY9" fmla="*/ 0 h 19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906" h="190868">
                <a:moveTo>
                  <a:pt x="154765" y="0"/>
                </a:moveTo>
                <a:cubicBezTo>
                  <a:pt x="158734" y="265"/>
                  <a:pt x="78035" y="57679"/>
                  <a:pt x="54752" y="88900"/>
                </a:cubicBezTo>
                <a:cubicBezTo>
                  <a:pt x="31469" y="120121"/>
                  <a:pt x="10832" y="174890"/>
                  <a:pt x="15065" y="187325"/>
                </a:cubicBezTo>
                <a:cubicBezTo>
                  <a:pt x="19298" y="199760"/>
                  <a:pt x="64012" y="176477"/>
                  <a:pt x="80152" y="163512"/>
                </a:cubicBezTo>
                <a:cubicBezTo>
                  <a:pt x="96291" y="150547"/>
                  <a:pt x="104758" y="107950"/>
                  <a:pt x="111902" y="109537"/>
                </a:cubicBezTo>
                <a:cubicBezTo>
                  <a:pt x="119046" y="111125"/>
                  <a:pt x="128836" y="165629"/>
                  <a:pt x="123015" y="173037"/>
                </a:cubicBezTo>
                <a:cubicBezTo>
                  <a:pt x="117194" y="180445"/>
                  <a:pt x="97085" y="156633"/>
                  <a:pt x="76977" y="153987"/>
                </a:cubicBezTo>
                <a:cubicBezTo>
                  <a:pt x="56869" y="151341"/>
                  <a:pt x="10038" y="168274"/>
                  <a:pt x="2365" y="157162"/>
                </a:cubicBezTo>
                <a:cubicBezTo>
                  <a:pt x="-5308" y="146050"/>
                  <a:pt x="6069" y="112183"/>
                  <a:pt x="30940" y="87312"/>
                </a:cubicBezTo>
                <a:cubicBezTo>
                  <a:pt x="55811" y="62441"/>
                  <a:pt x="150796" y="-265"/>
                  <a:pt x="154765" y="0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: 図形 2137">
            <a:extLst>
              <a:ext uri="{FF2B5EF4-FFF2-40B4-BE49-F238E27FC236}">
                <a16:creationId xmlns:a16="http://schemas.microsoft.com/office/drawing/2014/main" id="{97FBFEA5-3476-46DE-A8CB-B1C1F30CA78E}"/>
              </a:ext>
            </a:extLst>
          </p:cNvPr>
          <p:cNvSpPr/>
          <p:nvPr/>
        </p:nvSpPr>
        <p:spPr>
          <a:xfrm>
            <a:off x="4284014" y="6611070"/>
            <a:ext cx="107503" cy="83649"/>
          </a:xfrm>
          <a:custGeom>
            <a:avLst/>
            <a:gdLst>
              <a:gd name="connsiteX0" fmla="*/ 2236 w 107503"/>
              <a:gd name="connsiteY0" fmla="*/ 83418 h 83649"/>
              <a:gd name="connsiteX1" fmla="*/ 107011 w 107503"/>
              <a:gd name="connsiteY1" fmla="*/ 2455 h 83649"/>
              <a:gd name="connsiteX2" fmla="*/ 40336 w 107503"/>
              <a:gd name="connsiteY2" fmla="*/ 26268 h 83649"/>
              <a:gd name="connsiteX3" fmla="*/ 2236 w 107503"/>
              <a:gd name="connsiteY3" fmla="*/ 83418 h 8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503" h="83649">
                <a:moveTo>
                  <a:pt x="2236" y="83418"/>
                </a:moveTo>
                <a:cubicBezTo>
                  <a:pt x="13348" y="79449"/>
                  <a:pt x="100661" y="11980"/>
                  <a:pt x="107011" y="2455"/>
                </a:cubicBezTo>
                <a:cubicBezTo>
                  <a:pt x="113361" y="-7070"/>
                  <a:pt x="56476" y="13303"/>
                  <a:pt x="40336" y="26268"/>
                </a:cubicBezTo>
                <a:cubicBezTo>
                  <a:pt x="24197" y="39233"/>
                  <a:pt x="-8876" y="87387"/>
                  <a:pt x="2236" y="83418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楕円 2138">
            <a:extLst>
              <a:ext uri="{FF2B5EF4-FFF2-40B4-BE49-F238E27FC236}">
                <a16:creationId xmlns:a16="http://schemas.microsoft.com/office/drawing/2014/main" id="{1DD75366-928E-4BCF-B636-945B9382A311}"/>
              </a:ext>
            </a:extLst>
          </p:cNvPr>
          <p:cNvSpPr/>
          <p:nvPr/>
        </p:nvSpPr>
        <p:spPr>
          <a:xfrm>
            <a:off x="4867275" y="3332162"/>
            <a:ext cx="201613" cy="201613"/>
          </a:xfrm>
          <a:prstGeom prst="ellipse">
            <a:avLst/>
          </a:pr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: 図形 2139">
            <a:extLst>
              <a:ext uri="{FF2B5EF4-FFF2-40B4-BE49-F238E27FC236}">
                <a16:creationId xmlns:a16="http://schemas.microsoft.com/office/drawing/2014/main" id="{A56C3D65-E3FA-4027-B246-16801EB11AC6}"/>
              </a:ext>
            </a:extLst>
          </p:cNvPr>
          <p:cNvSpPr/>
          <p:nvPr/>
        </p:nvSpPr>
        <p:spPr>
          <a:xfrm>
            <a:off x="4372343" y="5529050"/>
            <a:ext cx="201245" cy="361779"/>
          </a:xfrm>
          <a:custGeom>
            <a:avLst/>
            <a:gdLst>
              <a:gd name="connsiteX0" fmla="*/ 99645 w 201245"/>
              <a:gd name="connsiteY0" fmla="*/ 213 h 361779"/>
              <a:gd name="connsiteX1" fmla="*/ 34557 w 201245"/>
              <a:gd name="connsiteY1" fmla="*/ 82763 h 361779"/>
              <a:gd name="connsiteX2" fmla="*/ 1220 w 201245"/>
              <a:gd name="connsiteY2" fmla="*/ 205000 h 361779"/>
              <a:gd name="connsiteX3" fmla="*/ 13920 w 201245"/>
              <a:gd name="connsiteY3" fmla="*/ 358988 h 361779"/>
              <a:gd name="connsiteX4" fmla="*/ 75832 w 201245"/>
              <a:gd name="connsiteY4" fmla="*/ 298663 h 361779"/>
              <a:gd name="connsiteX5" fmla="*/ 201245 w 201245"/>
              <a:gd name="connsiteY5" fmla="*/ 227225 h 361779"/>
              <a:gd name="connsiteX6" fmla="*/ 75832 w 201245"/>
              <a:gd name="connsiteY6" fmla="*/ 263738 h 361779"/>
              <a:gd name="connsiteX7" fmla="*/ 47257 w 201245"/>
              <a:gd name="connsiteY7" fmla="*/ 285963 h 361779"/>
              <a:gd name="connsiteX8" fmla="*/ 112345 w 201245"/>
              <a:gd name="connsiteY8" fmla="*/ 144675 h 361779"/>
              <a:gd name="connsiteX9" fmla="*/ 48845 w 201245"/>
              <a:gd name="connsiteY9" fmla="*/ 270088 h 361779"/>
              <a:gd name="connsiteX10" fmla="*/ 36145 w 201245"/>
              <a:gd name="connsiteY10" fmla="*/ 208175 h 361779"/>
              <a:gd name="connsiteX11" fmla="*/ 80595 w 201245"/>
              <a:gd name="connsiteY11" fmla="*/ 152613 h 361779"/>
              <a:gd name="connsiteX12" fmla="*/ 32970 w 201245"/>
              <a:gd name="connsiteY12" fmla="*/ 163725 h 361779"/>
              <a:gd name="connsiteX13" fmla="*/ 39320 w 201245"/>
              <a:gd name="connsiteY13" fmla="*/ 116100 h 361779"/>
              <a:gd name="connsiteX14" fmla="*/ 85357 w 201245"/>
              <a:gd name="connsiteY14" fmla="*/ 62125 h 361779"/>
              <a:gd name="connsiteX15" fmla="*/ 86945 w 201245"/>
              <a:gd name="connsiteY15" fmla="*/ 106575 h 361779"/>
              <a:gd name="connsiteX16" fmla="*/ 99645 w 201245"/>
              <a:gd name="connsiteY16" fmla="*/ 213 h 361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1245" h="361779">
                <a:moveTo>
                  <a:pt x="99645" y="213"/>
                </a:moveTo>
                <a:cubicBezTo>
                  <a:pt x="90914" y="-3756"/>
                  <a:pt x="50961" y="48632"/>
                  <a:pt x="34557" y="82763"/>
                </a:cubicBezTo>
                <a:cubicBezTo>
                  <a:pt x="18153" y="116894"/>
                  <a:pt x="4659" y="158963"/>
                  <a:pt x="1220" y="205000"/>
                </a:cubicBezTo>
                <a:cubicBezTo>
                  <a:pt x="-2219" y="251037"/>
                  <a:pt x="1485" y="343378"/>
                  <a:pt x="13920" y="358988"/>
                </a:cubicBezTo>
                <a:cubicBezTo>
                  <a:pt x="26355" y="374599"/>
                  <a:pt x="44611" y="320624"/>
                  <a:pt x="75832" y="298663"/>
                </a:cubicBezTo>
                <a:cubicBezTo>
                  <a:pt x="107053" y="276702"/>
                  <a:pt x="201245" y="233046"/>
                  <a:pt x="201245" y="227225"/>
                </a:cubicBezTo>
                <a:cubicBezTo>
                  <a:pt x="201245" y="221404"/>
                  <a:pt x="101497" y="253948"/>
                  <a:pt x="75832" y="263738"/>
                </a:cubicBezTo>
                <a:cubicBezTo>
                  <a:pt x="50167" y="273528"/>
                  <a:pt x="41172" y="305807"/>
                  <a:pt x="47257" y="285963"/>
                </a:cubicBezTo>
                <a:cubicBezTo>
                  <a:pt x="53342" y="266119"/>
                  <a:pt x="112080" y="147321"/>
                  <a:pt x="112345" y="144675"/>
                </a:cubicBezTo>
                <a:cubicBezTo>
                  <a:pt x="112610" y="142029"/>
                  <a:pt x="61545" y="259505"/>
                  <a:pt x="48845" y="270088"/>
                </a:cubicBezTo>
                <a:cubicBezTo>
                  <a:pt x="36145" y="280671"/>
                  <a:pt x="30853" y="227754"/>
                  <a:pt x="36145" y="208175"/>
                </a:cubicBezTo>
                <a:cubicBezTo>
                  <a:pt x="41437" y="188596"/>
                  <a:pt x="81124" y="160021"/>
                  <a:pt x="80595" y="152613"/>
                </a:cubicBezTo>
                <a:cubicBezTo>
                  <a:pt x="80066" y="145205"/>
                  <a:pt x="39849" y="169810"/>
                  <a:pt x="32970" y="163725"/>
                </a:cubicBezTo>
                <a:cubicBezTo>
                  <a:pt x="26091" y="157640"/>
                  <a:pt x="30589" y="133033"/>
                  <a:pt x="39320" y="116100"/>
                </a:cubicBezTo>
                <a:cubicBezTo>
                  <a:pt x="48051" y="99167"/>
                  <a:pt x="77419" y="63713"/>
                  <a:pt x="85357" y="62125"/>
                </a:cubicBezTo>
                <a:cubicBezTo>
                  <a:pt x="93295" y="60537"/>
                  <a:pt x="85887" y="113189"/>
                  <a:pt x="86945" y="106575"/>
                </a:cubicBezTo>
                <a:cubicBezTo>
                  <a:pt x="88003" y="99961"/>
                  <a:pt x="108376" y="4182"/>
                  <a:pt x="99645" y="213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: 図形 2140">
            <a:extLst>
              <a:ext uri="{FF2B5EF4-FFF2-40B4-BE49-F238E27FC236}">
                <a16:creationId xmlns:a16="http://schemas.microsoft.com/office/drawing/2014/main" id="{0A5FCCE0-952F-49E7-9912-493390B5827A}"/>
              </a:ext>
            </a:extLst>
          </p:cNvPr>
          <p:cNvSpPr/>
          <p:nvPr/>
        </p:nvSpPr>
        <p:spPr>
          <a:xfrm>
            <a:off x="4441712" y="5641915"/>
            <a:ext cx="219891" cy="81124"/>
          </a:xfrm>
          <a:custGeom>
            <a:avLst/>
            <a:gdLst>
              <a:gd name="connsiteX0" fmla="*/ 113 w 219891"/>
              <a:gd name="connsiteY0" fmla="*/ 68323 h 81124"/>
              <a:gd name="connsiteX1" fmla="*/ 147751 w 219891"/>
              <a:gd name="connsiteY1" fmla="*/ 63560 h 81124"/>
              <a:gd name="connsiteX2" fmla="*/ 219188 w 219891"/>
              <a:gd name="connsiteY2" fmla="*/ 60 h 81124"/>
              <a:gd name="connsiteX3" fmla="*/ 173151 w 219891"/>
              <a:gd name="connsiteY3" fmla="*/ 76260 h 81124"/>
              <a:gd name="connsiteX4" fmla="*/ 113 w 219891"/>
              <a:gd name="connsiteY4" fmla="*/ 68323 h 8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891" h="81124">
                <a:moveTo>
                  <a:pt x="113" y="68323"/>
                </a:moveTo>
                <a:cubicBezTo>
                  <a:pt x="-4120" y="66206"/>
                  <a:pt x="111239" y="74937"/>
                  <a:pt x="147751" y="63560"/>
                </a:cubicBezTo>
                <a:cubicBezTo>
                  <a:pt x="184263" y="52183"/>
                  <a:pt x="214955" y="-2057"/>
                  <a:pt x="219188" y="60"/>
                </a:cubicBezTo>
                <a:cubicBezTo>
                  <a:pt x="223421" y="2177"/>
                  <a:pt x="208605" y="62502"/>
                  <a:pt x="173151" y="76260"/>
                </a:cubicBezTo>
                <a:cubicBezTo>
                  <a:pt x="137697" y="90018"/>
                  <a:pt x="4346" y="70440"/>
                  <a:pt x="113" y="68323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: 図形 2141">
            <a:extLst>
              <a:ext uri="{FF2B5EF4-FFF2-40B4-BE49-F238E27FC236}">
                <a16:creationId xmlns:a16="http://schemas.microsoft.com/office/drawing/2014/main" id="{7389447B-BDB4-4A59-9279-A4830A9526AF}"/>
              </a:ext>
            </a:extLst>
          </p:cNvPr>
          <p:cNvSpPr/>
          <p:nvPr/>
        </p:nvSpPr>
        <p:spPr>
          <a:xfrm>
            <a:off x="4473175" y="5579351"/>
            <a:ext cx="229742" cy="67935"/>
          </a:xfrm>
          <a:custGeom>
            <a:avLst/>
            <a:gdLst>
              <a:gd name="connsiteX0" fmla="*/ 400 w 229742"/>
              <a:gd name="connsiteY0" fmla="*/ 712 h 67935"/>
              <a:gd name="connsiteX1" fmla="*/ 108350 w 229742"/>
              <a:gd name="connsiteY1" fmla="*/ 46749 h 67935"/>
              <a:gd name="connsiteX2" fmla="*/ 229000 w 229742"/>
              <a:gd name="connsiteY2" fmla="*/ 46749 h 67935"/>
              <a:gd name="connsiteX3" fmla="*/ 162325 w 229742"/>
              <a:gd name="connsiteY3" fmla="*/ 59449 h 67935"/>
              <a:gd name="connsiteX4" fmla="*/ 130575 w 229742"/>
              <a:gd name="connsiteY4" fmla="*/ 65799 h 67935"/>
              <a:gd name="connsiteX5" fmla="*/ 73425 w 229742"/>
              <a:gd name="connsiteY5" fmla="*/ 21349 h 67935"/>
              <a:gd name="connsiteX6" fmla="*/ 400 w 229742"/>
              <a:gd name="connsiteY6" fmla="*/ 712 h 6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742" h="67935">
                <a:moveTo>
                  <a:pt x="400" y="712"/>
                </a:moveTo>
                <a:cubicBezTo>
                  <a:pt x="6221" y="4945"/>
                  <a:pt x="70250" y="39076"/>
                  <a:pt x="108350" y="46749"/>
                </a:cubicBezTo>
                <a:cubicBezTo>
                  <a:pt x="146450" y="54422"/>
                  <a:pt x="220004" y="44632"/>
                  <a:pt x="229000" y="46749"/>
                </a:cubicBezTo>
                <a:cubicBezTo>
                  <a:pt x="237996" y="48866"/>
                  <a:pt x="162325" y="59449"/>
                  <a:pt x="162325" y="59449"/>
                </a:cubicBezTo>
                <a:cubicBezTo>
                  <a:pt x="145921" y="62624"/>
                  <a:pt x="145392" y="72149"/>
                  <a:pt x="130575" y="65799"/>
                </a:cubicBezTo>
                <a:cubicBezTo>
                  <a:pt x="115758" y="59449"/>
                  <a:pt x="93004" y="30609"/>
                  <a:pt x="73425" y="21349"/>
                </a:cubicBezTo>
                <a:cubicBezTo>
                  <a:pt x="53846" y="12089"/>
                  <a:pt x="-5421" y="-3521"/>
                  <a:pt x="400" y="712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3" name="フリーフォーム: 図形 2142">
            <a:extLst>
              <a:ext uri="{FF2B5EF4-FFF2-40B4-BE49-F238E27FC236}">
                <a16:creationId xmlns:a16="http://schemas.microsoft.com/office/drawing/2014/main" id="{348B5313-6F80-4BF1-A7BB-3765272B398D}"/>
              </a:ext>
            </a:extLst>
          </p:cNvPr>
          <p:cNvSpPr/>
          <p:nvPr/>
        </p:nvSpPr>
        <p:spPr>
          <a:xfrm>
            <a:off x="4189108" y="6073659"/>
            <a:ext cx="234143" cy="211908"/>
          </a:xfrm>
          <a:custGeom>
            <a:avLst/>
            <a:gdLst>
              <a:gd name="connsiteX0" fmla="*/ 233667 w 234143"/>
              <a:gd name="connsiteY0" fmla="*/ 116 h 211908"/>
              <a:gd name="connsiteX1" fmla="*/ 152705 w 234143"/>
              <a:gd name="connsiteY1" fmla="*/ 87429 h 211908"/>
              <a:gd name="connsiteX2" fmla="*/ 62217 w 234143"/>
              <a:gd name="connsiteY2" fmla="*/ 162041 h 211908"/>
              <a:gd name="connsiteX3" fmla="*/ 22530 w 234143"/>
              <a:gd name="connsiteY3" fmla="*/ 211254 h 211908"/>
              <a:gd name="connsiteX4" fmla="*/ 73330 w 234143"/>
              <a:gd name="connsiteY4" fmla="*/ 127116 h 211908"/>
              <a:gd name="connsiteX5" fmla="*/ 71742 w 234143"/>
              <a:gd name="connsiteY5" fmla="*/ 77904 h 211908"/>
              <a:gd name="connsiteX6" fmla="*/ 35230 w 234143"/>
              <a:gd name="connsiteY6" fmla="*/ 9641 h 211908"/>
              <a:gd name="connsiteX7" fmla="*/ 305 w 234143"/>
              <a:gd name="connsiteY7" fmla="*/ 114416 h 211908"/>
              <a:gd name="connsiteX8" fmla="*/ 55867 w 234143"/>
              <a:gd name="connsiteY8" fmla="*/ 1704 h 211908"/>
              <a:gd name="connsiteX9" fmla="*/ 114605 w 234143"/>
              <a:gd name="connsiteY9" fmla="*/ 66791 h 211908"/>
              <a:gd name="connsiteX10" fmla="*/ 233667 w 234143"/>
              <a:gd name="connsiteY10" fmla="*/ 116 h 21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4143" h="211908">
                <a:moveTo>
                  <a:pt x="233667" y="116"/>
                </a:moveTo>
                <a:cubicBezTo>
                  <a:pt x="240017" y="3556"/>
                  <a:pt x="181280" y="60442"/>
                  <a:pt x="152705" y="87429"/>
                </a:cubicBezTo>
                <a:cubicBezTo>
                  <a:pt x="124130" y="114417"/>
                  <a:pt x="83913" y="141404"/>
                  <a:pt x="62217" y="162041"/>
                </a:cubicBezTo>
                <a:cubicBezTo>
                  <a:pt x="40521" y="182679"/>
                  <a:pt x="20678" y="217075"/>
                  <a:pt x="22530" y="211254"/>
                </a:cubicBezTo>
                <a:cubicBezTo>
                  <a:pt x="24382" y="205433"/>
                  <a:pt x="65128" y="149341"/>
                  <a:pt x="73330" y="127116"/>
                </a:cubicBezTo>
                <a:cubicBezTo>
                  <a:pt x="81532" y="104891"/>
                  <a:pt x="78092" y="97483"/>
                  <a:pt x="71742" y="77904"/>
                </a:cubicBezTo>
                <a:cubicBezTo>
                  <a:pt x="65392" y="58325"/>
                  <a:pt x="47136" y="3556"/>
                  <a:pt x="35230" y="9641"/>
                </a:cubicBezTo>
                <a:cubicBezTo>
                  <a:pt x="23324" y="15726"/>
                  <a:pt x="-3134" y="115739"/>
                  <a:pt x="305" y="114416"/>
                </a:cubicBezTo>
                <a:cubicBezTo>
                  <a:pt x="3744" y="113093"/>
                  <a:pt x="36817" y="9641"/>
                  <a:pt x="55867" y="1704"/>
                </a:cubicBezTo>
                <a:cubicBezTo>
                  <a:pt x="74917" y="-6233"/>
                  <a:pt x="88676" y="62822"/>
                  <a:pt x="114605" y="66791"/>
                </a:cubicBezTo>
                <a:cubicBezTo>
                  <a:pt x="140534" y="70760"/>
                  <a:pt x="227317" y="-3324"/>
                  <a:pt x="233667" y="116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4" name="フリーフォーム: 図形 2143">
            <a:extLst>
              <a:ext uri="{FF2B5EF4-FFF2-40B4-BE49-F238E27FC236}">
                <a16:creationId xmlns:a16="http://schemas.microsoft.com/office/drawing/2014/main" id="{09314AFE-F4E5-4AB8-8F23-F7537503EE94}"/>
              </a:ext>
            </a:extLst>
          </p:cNvPr>
          <p:cNvSpPr/>
          <p:nvPr/>
        </p:nvSpPr>
        <p:spPr>
          <a:xfrm>
            <a:off x="4017215" y="6108592"/>
            <a:ext cx="191483" cy="344247"/>
          </a:xfrm>
          <a:custGeom>
            <a:avLst/>
            <a:gdLst>
              <a:gd name="connsiteX0" fmla="*/ 191248 w 191483"/>
              <a:gd name="connsiteY0" fmla="*/ 108 h 344247"/>
              <a:gd name="connsiteX1" fmla="*/ 134098 w 191483"/>
              <a:gd name="connsiteY1" fmla="*/ 127108 h 344247"/>
              <a:gd name="connsiteX2" fmla="*/ 148385 w 191483"/>
              <a:gd name="connsiteY2" fmla="*/ 341421 h 344247"/>
              <a:gd name="connsiteX3" fmla="*/ 119810 w 191483"/>
              <a:gd name="connsiteY3" fmla="*/ 165208 h 344247"/>
              <a:gd name="connsiteX4" fmla="*/ 116635 w 191483"/>
              <a:gd name="connsiteY4" fmla="*/ 277921 h 344247"/>
              <a:gd name="connsiteX5" fmla="*/ 2335 w 191483"/>
              <a:gd name="connsiteY5" fmla="*/ 343008 h 344247"/>
              <a:gd name="connsiteX6" fmla="*/ 40435 w 191483"/>
              <a:gd name="connsiteY6" fmla="*/ 222358 h 344247"/>
              <a:gd name="connsiteX7" fmla="*/ 49960 w 191483"/>
              <a:gd name="connsiteY7" fmla="*/ 181083 h 344247"/>
              <a:gd name="connsiteX8" fmla="*/ 108698 w 191483"/>
              <a:gd name="connsiteY8" fmla="*/ 106471 h 344247"/>
              <a:gd name="connsiteX9" fmla="*/ 191248 w 191483"/>
              <a:gd name="connsiteY9" fmla="*/ 108 h 34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483" h="344247">
                <a:moveTo>
                  <a:pt x="191248" y="108"/>
                </a:moveTo>
                <a:cubicBezTo>
                  <a:pt x="195481" y="3547"/>
                  <a:pt x="141242" y="70223"/>
                  <a:pt x="134098" y="127108"/>
                </a:cubicBezTo>
                <a:cubicBezTo>
                  <a:pt x="126954" y="183994"/>
                  <a:pt x="150766" y="335071"/>
                  <a:pt x="148385" y="341421"/>
                </a:cubicBezTo>
                <a:cubicBezTo>
                  <a:pt x="146004" y="347771"/>
                  <a:pt x="125102" y="175791"/>
                  <a:pt x="119810" y="165208"/>
                </a:cubicBezTo>
                <a:cubicBezTo>
                  <a:pt x="114518" y="154625"/>
                  <a:pt x="136214" y="248288"/>
                  <a:pt x="116635" y="277921"/>
                </a:cubicBezTo>
                <a:cubicBezTo>
                  <a:pt x="97056" y="307554"/>
                  <a:pt x="15035" y="352268"/>
                  <a:pt x="2335" y="343008"/>
                </a:cubicBezTo>
                <a:cubicBezTo>
                  <a:pt x="-10365" y="333748"/>
                  <a:pt x="32498" y="249345"/>
                  <a:pt x="40435" y="222358"/>
                </a:cubicBezTo>
                <a:cubicBezTo>
                  <a:pt x="48372" y="195371"/>
                  <a:pt x="38583" y="200397"/>
                  <a:pt x="49960" y="181083"/>
                </a:cubicBezTo>
                <a:cubicBezTo>
                  <a:pt x="61337" y="161769"/>
                  <a:pt x="86738" y="136898"/>
                  <a:pt x="108698" y="106471"/>
                </a:cubicBezTo>
                <a:cubicBezTo>
                  <a:pt x="130658" y="76044"/>
                  <a:pt x="187015" y="-3331"/>
                  <a:pt x="191248" y="108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5" name="フリーフォーム: 図形 2144">
            <a:extLst>
              <a:ext uri="{FF2B5EF4-FFF2-40B4-BE49-F238E27FC236}">
                <a16:creationId xmlns:a16="http://schemas.microsoft.com/office/drawing/2014/main" id="{794B84E1-98AB-42A4-B479-1B146FB90BFD}"/>
              </a:ext>
            </a:extLst>
          </p:cNvPr>
          <p:cNvSpPr/>
          <p:nvPr/>
        </p:nvSpPr>
        <p:spPr>
          <a:xfrm>
            <a:off x="4190980" y="6288052"/>
            <a:ext cx="118467" cy="293978"/>
          </a:xfrm>
          <a:custGeom>
            <a:avLst/>
            <a:gdLst>
              <a:gd name="connsiteX0" fmla="*/ 20 w 118467"/>
              <a:gd name="connsiteY0" fmla="*/ 36 h 293978"/>
              <a:gd name="connsiteX1" fmla="*/ 107970 w 118467"/>
              <a:gd name="connsiteY1" fmla="*/ 104811 h 293978"/>
              <a:gd name="connsiteX2" fmla="*/ 98445 w 118467"/>
              <a:gd name="connsiteY2" fmla="*/ 146086 h 293978"/>
              <a:gd name="connsiteX3" fmla="*/ 49233 w 118467"/>
              <a:gd name="connsiteY3" fmla="*/ 293723 h 293978"/>
              <a:gd name="connsiteX4" fmla="*/ 68283 w 118467"/>
              <a:gd name="connsiteY4" fmla="*/ 179423 h 293978"/>
              <a:gd name="connsiteX5" fmla="*/ 117495 w 118467"/>
              <a:gd name="connsiteY5" fmla="*/ 93698 h 293978"/>
              <a:gd name="connsiteX6" fmla="*/ 20 w 118467"/>
              <a:gd name="connsiteY6" fmla="*/ 36 h 29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467" h="293978">
                <a:moveTo>
                  <a:pt x="20" y="36"/>
                </a:moveTo>
                <a:cubicBezTo>
                  <a:pt x="-1567" y="1888"/>
                  <a:pt x="91566" y="80469"/>
                  <a:pt x="107970" y="104811"/>
                </a:cubicBezTo>
                <a:cubicBezTo>
                  <a:pt x="124374" y="129153"/>
                  <a:pt x="108234" y="114601"/>
                  <a:pt x="98445" y="146086"/>
                </a:cubicBezTo>
                <a:cubicBezTo>
                  <a:pt x="88656" y="177571"/>
                  <a:pt x="54260" y="288167"/>
                  <a:pt x="49233" y="293723"/>
                </a:cubicBezTo>
                <a:cubicBezTo>
                  <a:pt x="44206" y="299279"/>
                  <a:pt x="56906" y="212761"/>
                  <a:pt x="68283" y="179423"/>
                </a:cubicBezTo>
                <a:cubicBezTo>
                  <a:pt x="79660" y="146085"/>
                  <a:pt x="125697" y="119892"/>
                  <a:pt x="117495" y="93698"/>
                </a:cubicBezTo>
                <a:cubicBezTo>
                  <a:pt x="109293" y="67504"/>
                  <a:pt x="1607" y="-1816"/>
                  <a:pt x="20" y="36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6" name="フリーフォーム: 図形 2145">
            <a:extLst>
              <a:ext uri="{FF2B5EF4-FFF2-40B4-BE49-F238E27FC236}">
                <a16:creationId xmlns:a16="http://schemas.microsoft.com/office/drawing/2014/main" id="{C1EFAF2B-4772-4AAD-AE50-0514A80480D5}"/>
              </a:ext>
            </a:extLst>
          </p:cNvPr>
          <p:cNvSpPr/>
          <p:nvPr/>
        </p:nvSpPr>
        <p:spPr>
          <a:xfrm>
            <a:off x="4341695" y="6603340"/>
            <a:ext cx="166834" cy="193316"/>
          </a:xfrm>
          <a:custGeom>
            <a:avLst/>
            <a:gdLst>
              <a:gd name="connsiteX0" fmla="*/ 118 w 166834"/>
              <a:gd name="connsiteY0" fmla="*/ 192748 h 193316"/>
              <a:gd name="connsiteX1" fmla="*/ 46155 w 166834"/>
              <a:gd name="connsiteY1" fmla="*/ 86385 h 193316"/>
              <a:gd name="connsiteX2" fmla="*/ 166805 w 166834"/>
              <a:gd name="connsiteY2" fmla="*/ 2248 h 193316"/>
              <a:gd name="connsiteX3" fmla="*/ 57268 w 166834"/>
              <a:gd name="connsiteY3" fmla="*/ 37173 h 193316"/>
              <a:gd name="connsiteX4" fmla="*/ 118 w 166834"/>
              <a:gd name="connsiteY4" fmla="*/ 192748 h 19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34" h="193316">
                <a:moveTo>
                  <a:pt x="118" y="192748"/>
                </a:moveTo>
                <a:cubicBezTo>
                  <a:pt x="-1734" y="200950"/>
                  <a:pt x="18374" y="118135"/>
                  <a:pt x="46155" y="86385"/>
                </a:cubicBezTo>
                <a:cubicBezTo>
                  <a:pt x="73936" y="54635"/>
                  <a:pt x="164953" y="10450"/>
                  <a:pt x="166805" y="2248"/>
                </a:cubicBezTo>
                <a:cubicBezTo>
                  <a:pt x="168657" y="-5954"/>
                  <a:pt x="83197" y="8863"/>
                  <a:pt x="57268" y="37173"/>
                </a:cubicBezTo>
                <a:cubicBezTo>
                  <a:pt x="31339" y="65483"/>
                  <a:pt x="1970" y="184546"/>
                  <a:pt x="118" y="192748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7" name="フリーフォーム: 図形 2146">
            <a:extLst>
              <a:ext uri="{FF2B5EF4-FFF2-40B4-BE49-F238E27FC236}">
                <a16:creationId xmlns:a16="http://schemas.microsoft.com/office/drawing/2014/main" id="{B6378120-008A-4268-AF4F-8F8095529249}"/>
              </a:ext>
            </a:extLst>
          </p:cNvPr>
          <p:cNvSpPr/>
          <p:nvPr/>
        </p:nvSpPr>
        <p:spPr>
          <a:xfrm>
            <a:off x="4499112" y="6487351"/>
            <a:ext cx="252846" cy="164446"/>
          </a:xfrm>
          <a:custGeom>
            <a:avLst/>
            <a:gdLst>
              <a:gd name="connsiteX0" fmla="*/ 252276 w 252846"/>
              <a:gd name="connsiteY0" fmla="*/ 762 h 164446"/>
              <a:gd name="connsiteX1" fmla="*/ 7801 w 252846"/>
              <a:gd name="connsiteY1" fmla="*/ 161099 h 164446"/>
              <a:gd name="connsiteX2" fmla="*/ 74476 w 252846"/>
              <a:gd name="connsiteY2" fmla="*/ 102362 h 164446"/>
              <a:gd name="connsiteX3" fmla="*/ 252276 w 252846"/>
              <a:gd name="connsiteY3" fmla="*/ 762 h 16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846" h="164446">
                <a:moveTo>
                  <a:pt x="252276" y="762"/>
                </a:moveTo>
                <a:cubicBezTo>
                  <a:pt x="241163" y="10552"/>
                  <a:pt x="37434" y="144166"/>
                  <a:pt x="7801" y="161099"/>
                </a:cubicBezTo>
                <a:cubicBezTo>
                  <a:pt x="-21832" y="178032"/>
                  <a:pt x="40080" y="126439"/>
                  <a:pt x="74476" y="102362"/>
                </a:cubicBezTo>
                <a:cubicBezTo>
                  <a:pt x="108872" y="78285"/>
                  <a:pt x="263389" y="-9028"/>
                  <a:pt x="252276" y="762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: 図形 2147">
            <a:extLst>
              <a:ext uri="{FF2B5EF4-FFF2-40B4-BE49-F238E27FC236}">
                <a16:creationId xmlns:a16="http://schemas.microsoft.com/office/drawing/2014/main" id="{1B60FBCA-9C3F-426A-BF72-9E6DE6668E9D}"/>
              </a:ext>
            </a:extLst>
          </p:cNvPr>
          <p:cNvSpPr/>
          <p:nvPr/>
        </p:nvSpPr>
        <p:spPr>
          <a:xfrm>
            <a:off x="4544122" y="6470650"/>
            <a:ext cx="319978" cy="262052"/>
          </a:xfrm>
          <a:custGeom>
            <a:avLst/>
            <a:gdLst>
              <a:gd name="connsiteX0" fmla="*/ 319978 w 319978"/>
              <a:gd name="connsiteY0" fmla="*/ 0 h 262052"/>
              <a:gd name="connsiteX1" fmla="*/ 169166 w 319978"/>
              <a:gd name="connsiteY1" fmla="*/ 69850 h 262052"/>
              <a:gd name="connsiteX2" fmla="*/ 31053 w 319978"/>
              <a:gd name="connsiteY2" fmla="*/ 179388 h 262052"/>
              <a:gd name="connsiteX3" fmla="*/ 2478 w 319978"/>
              <a:gd name="connsiteY3" fmla="*/ 261938 h 262052"/>
              <a:gd name="connsiteX4" fmla="*/ 73916 w 319978"/>
              <a:gd name="connsiteY4" fmla="*/ 161925 h 262052"/>
              <a:gd name="connsiteX5" fmla="*/ 161228 w 319978"/>
              <a:gd name="connsiteY5" fmla="*/ 104775 h 262052"/>
              <a:gd name="connsiteX6" fmla="*/ 319978 w 319978"/>
              <a:gd name="connsiteY6" fmla="*/ 0 h 26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978" h="262052">
                <a:moveTo>
                  <a:pt x="319978" y="0"/>
                </a:moveTo>
                <a:cubicBezTo>
                  <a:pt x="268649" y="19976"/>
                  <a:pt x="217320" y="39952"/>
                  <a:pt x="169166" y="69850"/>
                </a:cubicBezTo>
                <a:cubicBezTo>
                  <a:pt x="121012" y="99748"/>
                  <a:pt x="58834" y="147373"/>
                  <a:pt x="31053" y="179388"/>
                </a:cubicBezTo>
                <a:cubicBezTo>
                  <a:pt x="3272" y="211403"/>
                  <a:pt x="-4666" y="264848"/>
                  <a:pt x="2478" y="261938"/>
                </a:cubicBezTo>
                <a:cubicBezTo>
                  <a:pt x="9622" y="259028"/>
                  <a:pt x="47458" y="188119"/>
                  <a:pt x="73916" y="161925"/>
                </a:cubicBezTo>
                <a:cubicBezTo>
                  <a:pt x="100374" y="135731"/>
                  <a:pt x="161228" y="104775"/>
                  <a:pt x="161228" y="104775"/>
                </a:cubicBezTo>
                <a:lnTo>
                  <a:pt x="319978" y="0"/>
                </a:ln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9" name="フリーフォーム: 図形 2148">
            <a:extLst>
              <a:ext uri="{FF2B5EF4-FFF2-40B4-BE49-F238E27FC236}">
                <a16:creationId xmlns:a16="http://schemas.microsoft.com/office/drawing/2014/main" id="{F46C3B53-5C29-40C8-85DE-F2DA92153885}"/>
              </a:ext>
            </a:extLst>
          </p:cNvPr>
          <p:cNvSpPr/>
          <p:nvPr/>
        </p:nvSpPr>
        <p:spPr>
          <a:xfrm>
            <a:off x="4846130" y="6121085"/>
            <a:ext cx="95956" cy="290876"/>
          </a:xfrm>
          <a:custGeom>
            <a:avLst/>
            <a:gdLst>
              <a:gd name="connsiteX0" fmla="*/ 95758 w 95956"/>
              <a:gd name="connsiteY0" fmla="*/ 315 h 290876"/>
              <a:gd name="connsiteX1" fmla="*/ 27495 w 95956"/>
              <a:gd name="connsiteY1" fmla="*/ 101915 h 290876"/>
              <a:gd name="connsiteX2" fmla="*/ 508 w 95956"/>
              <a:gd name="connsiteY2" fmla="*/ 289240 h 290876"/>
              <a:gd name="connsiteX3" fmla="*/ 48133 w 95956"/>
              <a:gd name="connsiteY3" fmla="*/ 186053 h 290876"/>
              <a:gd name="connsiteX4" fmla="*/ 79883 w 95956"/>
              <a:gd name="connsiteY4" fmla="*/ 63815 h 290876"/>
              <a:gd name="connsiteX5" fmla="*/ 21145 w 95956"/>
              <a:gd name="connsiteY5" fmla="*/ 171765 h 290876"/>
              <a:gd name="connsiteX6" fmla="*/ 48133 w 95956"/>
              <a:gd name="connsiteY6" fmla="*/ 73340 h 290876"/>
              <a:gd name="connsiteX7" fmla="*/ 95758 w 95956"/>
              <a:gd name="connsiteY7" fmla="*/ 315 h 29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956" h="290876">
                <a:moveTo>
                  <a:pt x="95758" y="315"/>
                </a:moveTo>
                <a:cubicBezTo>
                  <a:pt x="92318" y="5077"/>
                  <a:pt x="43370" y="53761"/>
                  <a:pt x="27495" y="101915"/>
                </a:cubicBezTo>
                <a:cubicBezTo>
                  <a:pt x="11620" y="150069"/>
                  <a:pt x="-2932" y="275217"/>
                  <a:pt x="508" y="289240"/>
                </a:cubicBezTo>
                <a:cubicBezTo>
                  <a:pt x="3948" y="303263"/>
                  <a:pt x="34904" y="223624"/>
                  <a:pt x="48133" y="186053"/>
                </a:cubicBezTo>
                <a:cubicBezTo>
                  <a:pt x="61362" y="148482"/>
                  <a:pt x="84381" y="66196"/>
                  <a:pt x="79883" y="63815"/>
                </a:cubicBezTo>
                <a:cubicBezTo>
                  <a:pt x="75385" y="61434"/>
                  <a:pt x="26437" y="170178"/>
                  <a:pt x="21145" y="171765"/>
                </a:cubicBezTo>
                <a:cubicBezTo>
                  <a:pt x="15853" y="173352"/>
                  <a:pt x="39402" y="100857"/>
                  <a:pt x="48133" y="73340"/>
                </a:cubicBezTo>
                <a:cubicBezTo>
                  <a:pt x="56864" y="45823"/>
                  <a:pt x="99198" y="-4447"/>
                  <a:pt x="95758" y="315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" name="フリーフォーム: 図形 2149">
            <a:extLst>
              <a:ext uri="{FF2B5EF4-FFF2-40B4-BE49-F238E27FC236}">
                <a16:creationId xmlns:a16="http://schemas.microsoft.com/office/drawing/2014/main" id="{3A5BB31B-3281-429D-B762-2236F4BCF36A}"/>
              </a:ext>
            </a:extLst>
          </p:cNvPr>
          <p:cNvSpPr/>
          <p:nvPr/>
        </p:nvSpPr>
        <p:spPr>
          <a:xfrm>
            <a:off x="4816924" y="6440186"/>
            <a:ext cx="122216" cy="103494"/>
          </a:xfrm>
          <a:custGeom>
            <a:avLst/>
            <a:gdLst>
              <a:gd name="connsiteX0" fmla="*/ 121789 w 122216"/>
              <a:gd name="connsiteY0" fmla="*/ 302 h 103494"/>
              <a:gd name="connsiteX1" fmla="*/ 29714 w 122216"/>
              <a:gd name="connsiteY1" fmla="*/ 92377 h 103494"/>
              <a:gd name="connsiteX2" fmla="*/ 1139 w 122216"/>
              <a:gd name="connsiteY2" fmla="*/ 98727 h 103494"/>
              <a:gd name="connsiteX3" fmla="*/ 61464 w 122216"/>
              <a:gd name="connsiteY3" fmla="*/ 63802 h 103494"/>
              <a:gd name="connsiteX4" fmla="*/ 121789 w 122216"/>
              <a:gd name="connsiteY4" fmla="*/ 302 h 103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16" h="103494">
                <a:moveTo>
                  <a:pt x="121789" y="302"/>
                </a:moveTo>
                <a:cubicBezTo>
                  <a:pt x="116497" y="5065"/>
                  <a:pt x="49822" y="75973"/>
                  <a:pt x="29714" y="92377"/>
                </a:cubicBezTo>
                <a:cubicBezTo>
                  <a:pt x="9606" y="108781"/>
                  <a:pt x="-4153" y="103490"/>
                  <a:pt x="1139" y="98727"/>
                </a:cubicBezTo>
                <a:cubicBezTo>
                  <a:pt x="6431" y="93965"/>
                  <a:pt x="41091" y="79148"/>
                  <a:pt x="61464" y="63802"/>
                </a:cubicBezTo>
                <a:cubicBezTo>
                  <a:pt x="81837" y="48456"/>
                  <a:pt x="127081" y="-4461"/>
                  <a:pt x="121789" y="302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1" name="フリーフォーム: 図形 2150">
            <a:extLst>
              <a:ext uri="{FF2B5EF4-FFF2-40B4-BE49-F238E27FC236}">
                <a16:creationId xmlns:a16="http://schemas.microsoft.com/office/drawing/2014/main" id="{78EE7C06-9BD3-429B-8AC3-CB79B59F2A09}"/>
              </a:ext>
            </a:extLst>
          </p:cNvPr>
          <p:cNvSpPr/>
          <p:nvPr/>
        </p:nvSpPr>
        <p:spPr>
          <a:xfrm>
            <a:off x="4719638" y="6503942"/>
            <a:ext cx="216742" cy="84380"/>
          </a:xfrm>
          <a:custGeom>
            <a:avLst/>
            <a:gdLst>
              <a:gd name="connsiteX0" fmla="*/ 215900 w 216742"/>
              <a:gd name="connsiteY0" fmla="*/ 46 h 84380"/>
              <a:gd name="connsiteX1" fmla="*/ 103187 w 216742"/>
              <a:gd name="connsiteY1" fmla="*/ 66721 h 84380"/>
              <a:gd name="connsiteX2" fmla="*/ 0 w 216742"/>
              <a:gd name="connsiteY2" fmla="*/ 84183 h 84380"/>
              <a:gd name="connsiteX3" fmla="*/ 104775 w 216742"/>
              <a:gd name="connsiteY3" fmla="*/ 76246 h 84380"/>
              <a:gd name="connsiteX4" fmla="*/ 152400 w 216742"/>
              <a:gd name="connsiteY4" fmla="*/ 77833 h 84380"/>
              <a:gd name="connsiteX5" fmla="*/ 215900 w 216742"/>
              <a:gd name="connsiteY5" fmla="*/ 46 h 8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742" h="84380">
                <a:moveTo>
                  <a:pt x="215900" y="46"/>
                </a:moveTo>
                <a:cubicBezTo>
                  <a:pt x="207698" y="-1806"/>
                  <a:pt x="139170" y="52698"/>
                  <a:pt x="103187" y="66721"/>
                </a:cubicBezTo>
                <a:cubicBezTo>
                  <a:pt x="67204" y="80744"/>
                  <a:pt x="-265" y="82596"/>
                  <a:pt x="0" y="84183"/>
                </a:cubicBezTo>
                <a:cubicBezTo>
                  <a:pt x="265" y="85771"/>
                  <a:pt x="79375" y="77304"/>
                  <a:pt x="104775" y="76246"/>
                </a:cubicBezTo>
                <a:cubicBezTo>
                  <a:pt x="130175" y="75188"/>
                  <a:pt x="134673" y="90798"/>
                  <a:pt x="152400" y="77833"/>
                </a:cubicBezTo>
                <a:cubicBezTo>
                  <a:pt x="170127" y="64868"/>
                  <a:pt x="224102" y="1898"/>
                  <a:pt x="215900" y="46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2" name="フリーフォーム: 図形 2151">
            <a:extLst>
              <a:ext uri="{FF2B5EF4-FFF2-40B4-BE49-F238E27FC236}">
                <a16:creationId xmlns:a16="http://schemas.microsoft.com/office/drawing/2014/main" id="{F315F218-DE1E-4F32-8350-B365AA5D5252}"/>
              </a:ext>
            </a:extLst>
          </p:cNvPr>
          <p:cNvSpPr/>
          <p:nvPr/>
        </p:nvSpPr>
        <p:spPr>
          <a:xfrm>
            <a:off x="3448784" y="5097134"/>
            <a:ext cx="180899" cy="663106"/>
          </a:xfrm>
          <a:custGeom>
            <a:avLst/>
            <a:gdLst>
              <a:gd name="connsiteX0" fmla="*/ 180241 w 180899"/>
              <a:gd name="connsiteY0" fmla="*/ 329 h 663106"/>
              <a:gd name="connsiteX1" fmla="*/ 137379 w 180899"/>
              <a:gd name="connsiteY1" fmla="*/ 195591 h 663106"/>
              <a:gd name="connsiteX2" fmla="*/ 113566 w 180899"/>
              <a:gd name="connsiteY2" fmla="*/ 279729 h 663106"/>
              <a:gd name="connsiteX3" fmla="*/ 7204 w 180899"/>
              <a:gd name="connsiteY3" fmla="*/ 646441 h 663106"/>
              <a:gd name="connsiteX4" fmla="*/ 10379 w 180899"/>
              <a:gd name="connsiteY4" fmla="*/ 586116 h 663106"/>
              <a:gd name="connsiteX5" fmla="*/ 16729 w 180899"/>
              <a:gd name="connsiteY5" fmla="*/ 455941 h 663106"/>
              <a:gd name="connsiteX6" fmla="*/ 100866 w 180899"/>
              <a:gd name="connsiteY6" fmla="*/ 246391 h 663106"/>
              <a:gd name="connsiteX7" fmla="*/ 180241 w 180899"/>
              <a:gd name="connsiteY7" fmla="*/ 329 h 66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899" h="663106">
                <a:moveTo>
                  <a:pt x="180241" y="329"/>
                </a:moveTo>
                <a:cubicBezTo>
                  <a:pt x="186327" y="-8138"/>
                  <a:pt x="148491" y="149024"/>
                  <a:pt x="137379" y="195591"/>
                </a:cubicBezTo>
                <a:cubicBezTo>
                  <a:pt x="126267" y="242158"/>
                  <a:pt x="135262" y="204587"/>
                  <a:pt x="113566" y="279729"/>
                </a:cubicBezTo>
                <a:cubicBezTo>
                  <a:pt x="91870" y="354871"/>
                  <a:pt x="24402" y="595377"/>
                  <a:pt x="7204" y="646441"/>
                </a:cubicBezTo>
                <a:cubicBezTo>
                  <a:pt x="-9994" y="697505"/>
                  <a:pt x="8791" y="617866"/>
                  <a:pt x="10379" y="586116"/>
                </a:cubicBezTo>
                <a:cubicBezTo>
                  <a:pt x="11967" y="554366"/>
                  <a:pt x="1648" y="512562"/>
                  <a:pt x="16729" y="455941"/>
                </a:cubicBezTo>
                <a:cubicBezTo>
                  <a:pt x="31810" y="399320"/>
                  <a:pt x="75995" y="319151"/>
                  <a:pt x="100866" y="246391"/>
                </a:cubicBezTo>
                <a:cubicBezTo>
                  <a:pt x="125737" y="173631"/>
                  <a:pt x="174155" y="8796"/>
                  <a:pt x="180241" y="329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3" name="フリーフォーム: 図形 2152">
            <a:extLst>
              <a:ext uri="{FF2B5EF4-FFF2-40B4-BE49-F238E27FC236}">
                <a16:creationId xmlns:a16="http://schemas.microsoft.com/office/drawing/2014/main" id="{210EE4B0-F801-4996-A0AF-940C02388EE6}"/>
              </a:ext>
            </a:extLst>
          </p:cNvPr>
          <p:cNvSpPr/>
          <p:nvPr/>
        </p:nvSpPr>
        <p:spPr>
          <a:xfrm>
            <a:off x="3280786" y="5605427"/>
            <a:ext cx="182283" cy="493421"/>
          </a:xfrm>
          <a:custGeom>
            <a:avLst/>
            <a:gdLst>
              <a:gd name="connsiteX0" fmla="*/ 175202 w 182283"/>
              <a:gd name="connsiteY0" fmla="*/ 36 h 493421"/>
              <a:gd name="connsiteX1" fmla="*/ 91064 w 182283"/>
              <a:gd name="connsiteY1" fmla="*/ 185773 h 493421"/>
              <a:gd name="connsiteX2" fmla="*/ 577 w 182283"/>
              <a:gd name="connsiteY2" fmla="*/ 485811 h 493421"/>
              <a:gd name="connsiteX3" fmla="*/ 57727 w 182283"/>
              <a:gd name="connsiteY3" fmla="*/ 384211 h 493421"/>
              <a:gd name="connsiteX4" fmla="*/ 162502 w 182283"/>
              <a:gd name="connsiteY4" fmla="*/ 171486 h 493421"/>
              <a:gd name="connsiteX5" fmla="*/ 175202 w 182283"/>
              <a:gd name="connsiteY5" fmla="*/ 36 h 4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283" h="493421">
                <a:moveTo>
                  <a:pt x="175202" y="36"/>
                </a:moveTo>
                <a:cubicBezTo>
                  <a:pt x="163296" y="2417"/>
                  <a:pt x="120168" y="104811"/>
                  <a:pt x="91064" y="185773"/>
                </a:cubicBezTo>
                <a:cubicBezTo>
                  <a:pt x="61960" y="266736"/>
                  <a:pt x="6133" y="452738"/>
                  <a:pt x="577" y="485811"/>
                </a:cubicBezTo>
                <a:cubicBezTo>
                  <a:pt x="-4979" y="518884"/>
                  <a:pt x="30739" y="436599"/>
                  <a:pt x="57727" y="384211"/>
                </a:cubicBezTo>
                <a:cubicBezTo>
                  <a:pt x="84714" y="331824"/>
                  <a:pt x="140277" y="231017"/>
                  <a:pt x="162502" y="171486"/>
                </a:cubicBezTo>
                <a:cubicBezTo>
                  <a:pt x="184727" y="111955"/>
                  <a:pt x="187108" y="-2345"/>
                  <a:pt x="175202" y="36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4" name="フリーフォーム: 図形 2153">
            <a:extLst>
              <a:ext uri="{FF2B5EF4-FFF2-40B4-BE49-F238E27FC236}">
                <a16:creationId xmlns:a16="http://schemas.microsoft.com/office/drawing/2014/main" id="{407F0067-DA7C-4E5E-82BA-C258C76596F4}"/>
              </a:ext>
            </a:extLst>
          </p:cNvPr>
          <p:cNvSpPr/>
          <p:nvPr/>
        </p:nvSpPr>
        <p:spPr>
          <a:xfrm>
            <a:off x="3604491" y="5262391"/>
            <a:ext cx="418195" cy="456655"/>
          </a:xfrm>
          <a:custGeom>
            <a:avLst/>
            <a:gdLst>
              <a:gd name="connsiteX0" fmla="*/ 416647 w 418195"/>
              <a:gd name="connsiteY0" fmla="*/ 8109 h 456655"/>
              <a:gd name="connsiteX1" fmla="*/ 197572 w 418195"/>
              <a:gd name="connsiteY1" fmla="*/ 258934 h 456655"/>
              <a:gd name="connsiteX2" fmla="*/ 29297 w 418195"/>
              <a:gd name="connsiteY2" fmla="*/ 430384 h 456655"/>
              <a:gd name="connsiteX3" fmla="*/ 2309 w 418195"/>
              <a:gd name="connsiteY3" fmla="*/ 451022 h 456655"/>
              <a:gd name="connsiteX4" fmla="*/ 56284 w 418195"/>
              <a:gd name="connsiteY4" fmla="*/ 379584 h 456655"/>
              <a:gd name="connsiteX5" fmla="*/ 37234 w 418195"/>
              <a:gd name="connsiteY5" fmla="*/ 368472 h 456655"/>
              <a:gd name="connsiteX6" fmla="*/ 140422 w 418195"/>
              <a:gd name="connsiteY6" fmla="*/ 249409 h 456655"/>
              <a:gd name="connsiteX7" fmla="*/ 288059 w 418195"/>
              <a:gd name="connsiteY7" fmla="*/ 77959 h 456655"/>
              <a:gd name="connsiteX8" fmla="*/ 416647 w 418195"/>
              <a:gd name="connsiteY8" fmla="*/ 8109 h 45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8195" h="456655">
                <a:moveTo>
                  <a:pt x="416647" y="8109"/>
                </a:moveTo>
                <a:cubicBezTo>
                  <a:pt x="401566" y="38271"/>
                  <a:pt x="262130" y="188555"/>
                  <a:pt x="197572" y="258934"/>
                </a:cubicBezTo>
                <a:cubicBezTo>
                  <a:pt x="133014" y="329313"/>
                  <a:pt x="61841" y="398369"/>
                  <a:pt x="29297" y="430384"/>
                </a:cubicBezTo>
                <a:cubicBezTo>
                  <a:pt x="-3247" y="462399"/>
                  <a:pt x="-2189" y="459489"/>
                  <a:pt x="2309" y="451022"/>
                </a:cubicBezTo>
                <a:cubicBezTo>
                  <a:pt x="6807" y="442555"/>
                  <a:pt x="50463" y="393342"/>
                  <a:pt x="56284" y="379584"/>
                </a:cubicBezTo>
                <a:cubicBezTo>
                  <a:pt x="62105" y="365826"/>
                  <a:pt x="23211" y="390168"/>
                  <a:pt x="37234" y="368472"/>
                </a:cubicBezTo>
                <a:cubicBezTo>
                  <a:pt x="51257" y="346776"/>
                  <a:pt x="98618" y="297828"/>
                  <a:pt x="140422" y="249409"/>
                </a:cubicBezTo>
                <a:cubicBezTo>
                  <a:pt x="182226" y="200990"/>
                  <a:pt x="243345" y="117117"/>
                  <a:pt x="288059" y="77959"/>
                </a:cubicBezTo>
                <a:cubicBezTo>
                  <a:pt x="332773" y="38801"/>
                  <a:pt x="431728" y="-22053"/>
                  <a:pt x="416647" y="8109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5" name="フリーフォーム: 図形 2154">
            <a:extLst>
              <a:ext uri="{FF2B5EF4-FFF2-40B4-BE49-F238E27FC236}">
                <a16:creationId xmlns:a16="http://schemas.microsoft.com/office/drawing/2014/main" id="{A1270207-6787-4E2C-9065-C3BBF4F694EF}"/>
              </a:ext>
            </a:extLst>
          </p:cNvPr>
          <p:cNvSpPr/>
          <p:nvPr/>
        </p:nvSpPr>
        <p:spPr>
          <a:xfrm>
            <a:off x="3800190" y="5186350"/>
            <a:ext cx="252067" cy="673811"/>
          </a:xfrm>
          <a:custGeom>
            <a:avLst/>
            <a:gdLst>
              <a:gd name="connsiteX0" fmla="*/ 239998 w 252067"/>
              <a:gd name="connsiteY0" fmla="*/ 1600 h 673811"/>
              <a:gd name="connsiteX1" fmla="*/ 249523 w 252067"/>
              <a:gd name="connsiteY1" fmla="*/ 142888 h 673811"/>
              <a:gd name="connsiteX2" fmla="*/ 206660 w 252067"/>
              <a:gd name="connsiteY2" fmla="*/ 328625 h 673811"/>
              <a:gd name="connsiteX3" fmla="*/ 46323 w 252067"/>
              <a:gd name="connsiteY3" fmla="*/ 617550 h 673811"/>
              <a:gd name="connsiteX4" fmla="*/ 285 w 252067"/>
              <a:gd name="connsiteY4" fmla="*/ 673113 h 673811"/>
              <a:gd name="connsiteX5" fmla="*/ 33623 w 252067"/>
              <a:gd name="connsiteY5" fmla="*/ 603263 h 673811"/>
              <a:gd name="connsiteX6" fmla="*/ 155860 w 252067"/>
              <a:gd name="connsiteY6" fmla="*/ 309575 h 673811"/>
              <a:gd name="connsiteX7" fmla="*/ 181260 w 252067"/>
              <a:gd name="connsiteY7" fmla="*/ 236550 h 673811"/>
              <a:gd name="connsiteX8" fmla="*/ 239998 w 252067"/>
              <a:gd name="connsiteY8" fmla="*/ 1600 h 67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067" h="673811">
                <a:moveTo>
                  <a:pt x="239998" y="1600"/>
                </a:moveTo>
                <a:cubicBezTo>
                  <a:pt x="251375" y="-14010"/>
                  <a:pt x="255079" y="88384"/>
                  <a:pt x="249523" y="142888"/>
                </a:cubicBezTo>
                <a:cubicBezTo>
                  <a:pt x="243967" y="197392"/>
                  <a:pt x="240527" y="249515"/>
                  <a:pt x="206660" y="328625"/>
                </a:cubicBezTo>
                <a:cubicBezTo>
                  <a:pt x="172793" y="407735"/>
                  <a:pt x="80719" y="560135"/>
                  <a:pt x="46323" y="617550"/>
                </a:cubicBezTo>
                <a:cubicBezTo>
                  <a:pt x="11927" y="674965"/>
                  <a:pt x="2402" y="675494"/>
                  <a:pt x="285" y="673113"/>
                </a:cubicBezTo>
                <a:cubicBezTo>
                  <a:pt x="-1832" y="670732"/>
                  <a:pt x="7694" y="663853"/>
                  <a:pt x="33623" y="603263"/>
                </a:cubicBezTo>
                <a:cubicBezTo>
                  <a:pt x="59552" y="542673"/>
                  <a:pt x="131254" y="370694"/>
                  <a:pt x="155860" y="309575"/>
                </a:cubicBezTo>
                <a:cubicBezTo>
                  <a:pt x="180466" y="248456"/>
                  <a:pt x="168560" y="282587"/>
                  <a:pt x="181260" y="236550"/>
                </a:cubicBezTo>
                <a:cubicBezTo>
                  <a:pt x="193960" y="190513"/>
                  <a:pt x="228621" y="17210"/>
                  <a:pt x="239998" y="1600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6" name="フリーフォーム: 図形 2155">
            <a:extLst>
              <a:ext uri="{FF2B5EF4-FFF2-40B4-BE49-F238E27FC236}">
                <a16:creationId xmlns:a16="http://schemas.microsoft.com/office/drawing/2014/main" id="{A81BBD2B-932C-4F2F-AB6B-92F28242F9D4}"/>
              </a:ext>
            </a:extLst>
          </p:cNvPr>
          <p:cNvSpPr/>
          <p:nvPr/>
        </p:nvSpPr>
        <p:spPr>
          <a:xfrm>
            <a:off x="3493800" y="5591823"/>
            <a:ext cx="419774" cy="661407"/>
          </a:xfrm>
          <a:custGeom>
            <a:avLst/>
            <a:gdLst>
              <a:gd name="connsiteX0" fmla="*/ 333663 w 419774"/>
              <a:gd name="connsiteY0" fmla="*/ 210490 h 661407"/>
              <a:gd name="connsiteX1" fmla="*/ 63788 w 419774"/>
              <a:gd name="connsiteY1" fmla="*/ 581965 h 661407"/>
              <a:gd name="connsiteX2" fmla="*/ 288 w 419774"/>
              <a:gd name="connsiteY2" fmla="*/ 661340 h 661407"/>
              <a:gd name="connsiteX3" fmla="*/ 43150 w 419774"/>
              <a:gd name="connsiteY3" fmla="*/ 577202 h 661407"/>
              <a:gd name="connsiteX4" fmla="*/ 109825 w 419774"/>
              <a:gd name="connsiteY4" fmla="*/ 421627 h 661407"/>
              <a:gd name="connsiteX5" fmla="*/ 316200 w 419774"/>
              <a:gd name="connsiteY5" fmla="*/ 145402 h 661407"/>
              <a:gd name="connsiteX6" fmla="*/ 419388 w 419774"/>
              <a:gd name="connsiteY6" fmla="*/ 940 h 661407"/>
              <a:gd name="connsiteX7" fmla="*/ 333663 w 419774"/>
              <a:gd name="connsiteY7" fmla="*/ 210490 h 66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9774" h="661407">
                <a:moveTo>
                  <a:pt x="333663" y="210490"/>
                </a:moveTo>
                <a:cubicBezTo>
                  <a:pt x="274396" y="307328"/>
                  <a:pt x="119350" y="506823"/>
                  <a:pt x="63788" y="581965"/>
                </a:cubicBezTo>
                <a:cubicBezTo>
                  <a:pt x="8226" y="657107"/>
                  <a:pt x="3728" y="662134"/>
                  <a:pt x="288" y="661340"/>
                </a:cubicBezTo>
                <a:cubicBezTo>
                  <a:pt x="-3152" y="660546"/>
                  <a:pt x="24894" y="617154"/>
                  <a:pt x="43150" y="577202"/>
                </a:cubicBezTo>
                <a:cubicBezTo>
                  <a:pt x="61406" y="537250"/>
                  <a:pt x="64317" y="493594"/>
                  <a:pt x="109825" y="421627"/>
                </a:cubicBezTo>
                <a:cubicBezTo>
                  <a:pt x="155333" y="349660"/>
                  <a:pt x="264606" y="215517"/>
                  <a:pt x="316200" y="145402"/>
                </a:cubicBezTo>
                <a:cubicBezTo>
                  <a:pt x="367794" y="75287"/>
                  <a:pt x="415155" y="-9908"/>
                  <a:pt x="419388" y="940"/>
                </a:cubicBezTo>
                <a:cubicBezTo>
                  <a:pt x="423621" y="11788"/>
                  <a:pt x="392930" y="113652"/>
                  <a:pt x="333663" y="210490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7" name="フリーフォーム: 図形 2156">
            <a:extLst>
              <a:ext uri="{FF2B5EF4-FFF2-40B4-BE49-F238E27FC236}">
                <a16:creationId xmlns:a16="http://schemas.microsoft.com/office/drawing/2014/main" id="{20CEC6D4-C87A-4F77-BD9F-5150F7DBF2D7}"/>
              </a:ext>
            </a:extLst>
          </p:cNvPr>
          <p:cNvSpPr/>
          <p:nvPr/>
        </p:nvSpPr>
        <p:spPr>
          <a:xfrm>
            <a:off x="3233713" y="6103766"/>
            <a:ext cx="330946" cy="368500"/>
          </a:xfrm>
          <a:custGeom>
            <a:avLst/>
            <a:gdLst>
              <a:gd name="connsiteX0" fmla="*/ 306412 w 330946"/>
              <a:gd name="connsiteY0" fmla="*/ 1759 h 368500"/>
              <a:gd name="connsiteX1" fmla="*/ 100037 w 330946"/>
              <a:gd name="connsiteY1" fmla="*/ 260522 h 368500"/>
              <a:gd name="connsiteX2" fmla="*/ 25 w 330946"/>
              <a:gd name="connsiteY2" fmla="*/ 368472 h 368500"/>
              <a:gd name="connsiteX3" fmla="*/ 107975 w 330946"/>
              <a:gd name="connsiteY3" fmla="*/ 270047 h 368500"/>
              <a:gd name="connsiteX4" fmla="*/ 303237 w 330946"/>
              <a:gd name="connsiteY4" fmla="*/ 152572 h 368500"/>
              <a:gd name="connsiteX5" fmla="*/ 306412 w 330946"/>
              <a:gd name="connsiteY5" fmla="*/ 1759 h 36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946" h="368500">
                <a:moveTo>
                  <a:pt x="306412" y="1759"/>
                </a:moveTo>
                <a:cubicBezTo>
                  <a:pt x="272545" y="19751"/>
                  <a:pt x="151102" y="199403"/>
                  <a:pt x="100037" y="260522"/>
                </a:cubicBezTo>
                <a:cubicBezTo>
                  <a:pt x="48972" y="321641"/>
                  <a:pt x="-1298" y="366885"/>
                  <a:pt x="25" y="368472"/>
                </a:cubicBezTo>
                <a:cubicBezTo>
                  <a:pt x="1348" y="370059"/>
                  <a:pt x="57440" y="306030"/>
                  <a:pt x="107975" y="270047"/>
                </a:cubicBezTo>
                <a:cubicBezTo>
                  <a:pt x="158510" y="234064"/>
                  <a:pt x="267518" y="196493"/>
                  <a:pt x="303237" y="152572"/>
                </a:cubicBezTo>
                <a:cubicBezTo>
                  <a:pt x="338956" y="108651"/>
                  <a:pt x="340279" y="-16233"/>
                  <a:pt x="306412" y="1759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8" name="フリーフォーム: 図形 2157">
            <a:extLst>
              <a:ext uri="{FF2B5EF4-FFF2-40B4-BE49-F238E27FC236}">
                <a16:creationId xmlns:a16="http://schemas.microsoft.com/office/drawing/2014/main" id="{A4F587EF-390E-44D9-B897-27D355642E21}"/>
              </a:ext>
            </a:extLst>
          </p:cNvPr>
          <p:cNvSpPr/>
          <p:nvPr/>
        </p:nvSpPr>
        <p:spPr>
          <a:xfrm>
            <a:off x="3162049" y="6249977"/>
            <a:ext cx="377364" cy="444014"/>
          </a:xfrm>
          <a:custGeom>
            <a:avLst/>
            <a:gdLst>
              <a:gd name="connsiteX0" fmla="*/ 376489 w 377364"/>
              <a:gd name="connsiteY0" fmla="*/ 11 h 444014"/>
              <a:gd name="connsiteX1" fmla="*/ 214564 w 377364"/>
              <a:gd name="connsiteY1" fmla="*/ 168286 h 444014"/>
              <a:gd name="connsiteX2" fmla="*/ 8189 w 377364"/>
              <a:gd name="connsiteY2" fmla="*/ 439748 h 444014"/>
              <a:gd name="connsiteX3" fmla="*/ 51051 w 377364"/>
              <a:gd name="connsiteY3" fmla="*/ 322273 h 444014"/>
              <a:gd name="connsiteX4" fmla="*/ 143126 w 377364"/>
              <a:gd name="connsiteY4" fmla="*/ 160348 h 444014"/>
              <a:gd name="connsiteX5" fmla="*/ 376489 w 377364"/>
              <a:gd name="connsiteY5" fmla="*/ 11 h 44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364" h="444014">
                <a:moveTo>
                  <a:pt x="376489" y="11"/>
                </a:moveTo>
                <a:cubicBezTo>
                  <a:pt x="388395" y="1334"/>
                  <a:pt x="275947" y="94997"/>
                  <a:pt x="214564" y="168286"/>
                </a:cubicBezTo>
                <a:cubicBezTo>
                  <a:pt x="153181" y="241576"/>
                  <a:pt x="35441" y="414084"/>
                  <a:pt x="8189" y="439748"/>
                </a:cubicBezTo>
                <a:cubicBezTo>
                  <a:pt x="-19063" y="465413"/>
                  <a:pt x="28562" y="368840"/>
                  <a:pt x="51051" y="322273"/>
                </a:cubicBezTo>
                <a:cubicBezTo>
                  <a:pt x="73540" y="275706"/>
                  <a:pt x="93120" y="209561"/>
                  <a:pt x="143126" y="160348"/>
                </a:cubicBezTo>
                <a:cubicBezTo>
                  <a:pt x="193132" y="111135"/>
                  <a:pt x="364583" y="-1312"/>
                  <a:pt x="376489" y="11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9" name="フリーフォーム: 図形 2158">
            <a:extLst>
              <a:ext uri="{FF2B5EF4-FFF2-40B4-BE49-F238E27FC236}">
                <a16:creationId xmlns:a16="http://schemas.microsoft.com/office/drawing/2014/main" id="{9E9DA340-1094-46FC-980C-28CCB8783F6B}"/>
              </a:ext>
            </a:extLst>
          </p:cNvPr>
          <p:cNvSpPr/>
          <p:nvPr/>
        </p:nvSpPr>
        <p:spPr>
          <a:xfrm>
            <a:off x="3125787" y="5655453"/>
            <a:ext cx="279542" cy="803188"/>
          </a:xfrm>
          <a:custGeom>
            <a:avLst/>
            <a:gdLst>
              <a:gd name="connsiteX0" fmla="*/ 274638 w 279542"/>
              <a:gd name="connsiteY0" fmla="*/ 3985 h 803188"/>
              <a:gd name="connsiteX1" fmla="*/ 88901 w 279542"/>
              <a:gd name="connsiteY1" fmla="*/ 507222 h 803188"/>
              <a:gd name="connsiteX2" fmla="*/ 1 w 279542"/>
              <a:gd name="connsiteY2" fmla="*/ 786622 h 803188"/>
              <a:gd name="connsiteX3" fmla="*/ 90488 w 279542"/>
              <a:gd name="connsiteY3" fmla="*/ 546910 h 803188"/>
              <a:gd name="connsiteX4" fmla="*/ 25401 w 279542"/>
              <a:gd name="connsiteY4" fmla="*/ 800910 h 803188"/>
              <a:gd name="connsiteX5" fmla="*/ 92076 w 279542"/>
              <a:gd name="connsiteY5" fmla="*/ 650097 h 803188"/>
              <a:gd name="connsiteX6" fmla="*/ 214313 w 279542"/>
              <a:gd name="connsiteY6" fmla="*/ 291322 h 803188"/>
              <a:gd name="connsiteX7" fmla="*/ 274638 w 279542"/>
              <a:gd name="connsiteY7" fmla="*/ 3985 h 80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42" h="803188">
                <a:moveTo>
                  <a:pt x="274638" y="3985"/>
                </a:moveTo>
                <a:cubicBezTo>
                  <a:pt x="253736" y="39968"/>
                  <a:pt x="134674" y="376783"/>
                  <a:pt x="88901" y="507222"/>
                </a:cubicBezTo>
                <a:cubicBezTo>
                  <a:pt x="43128" y="637662"/>
                  <a:pt x="-263" y="780007"/>
                  <a:pt x="1" y="786622"/>
                </a:cubicBezTo>
                <a:cubicBezTo>
                  <a:pt x="265" y="793237"/>
                  <a:pt x="86255" y="544529"/>
                  <a:pt x="90488" y="546910"/>
                </a:cubicBezTo>
                <a:cubicBezTo>
                  <a:pt x="94721" y="549291"/>
                  <a:pt x="25136" y="783712"/>
                  <a:pt x="25401" y="800910"/>
                </a:cubicBezTo>
                <a:cubicBezTo>
                  <a:pt x="25666" y="818108"/>
                  <a:pt x="60591" y="735028"/>
                  <a:pt x="92076" y="650097"/>
                </a:cubicBezTo>
                <a:cubicBezTo>
                  <a:pt x="123561" y="565166"/>
                  <a:pt x="183886" y="397949"/>
                  <a:pt x="214313" y="291322"/>
                </a:cubicBezTo>
                <a:cubicBezTo>
                  <a:pt x="244740" y="184695"/>
                  <a:pt x="295540" y="-31998"/>
                  <a:pt x="274638" y="3985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0" name="フリーフォーム: 図形 2159">
            <a:extLst>
              <a:ext uri="{FF2B5EF4-FFF2-40B4-BE49-F238E27FC236}">
                <a16:creationId xmlns:a16="http://schemas.microsoft.com/office/drawing/2014/main" id="{12278BAB-350E-46CA-B60B-5BCB3C391B8D}"/>
              </a:ext>
            </a:extLst>
          </p:cNvPr>
          <p:cNvSpPr/>
          <p:nvPr/>
        </p:nvSpPr>
        <p:spPr>
          <a:xfrm>
            <a:off x="3063470" y="6070596"/>
            <a:ext cx="193909" cy="713587"/>
          </a:xfrm>
          <a:custGeom>
            <a:avLst/>
            <a:gdLst>
              <a:gd name="connsiteX0" fmla="*/ 171855 w 193909"/>
              <a:gd name="connsiteY0" fmla="*/ 87317 h 713587"/>
              <a:gd name="connsiteX1" fmla="*/ 94068 w 193909"/>
              <a:gd name="connsiteY1" fmla="*/ 354017 h 713587"/>
              <a:gd name="connsiteX2" fmla="*/ 9930 w 193909"/>
              <a:gd name="connsiteY2" fmla="*/ 695329 h 713587"/>
              <a:gd name="connsiteX3" fmla="*/ 9930 w 193909"/>
              <a:gd name="connsiteY3" fmla="*/ 625479 h 713587"/>
              <a:gd name="connsiteX4" fmla="*/ 84543 w 193909"/>
              <a:gd name="connsiteY4" fmla="*/ 273054 h 713587"/>
              <a:gd name="connsiteX5" fmla="*/ 187730 w 193909"/>
              <a:gd name="connsiteY5" fmla="*/ 9529 h 713587"/>
              <a:gd name="connsiteX6" fmla="*/ 171855 w 193909"/>
              <a:gd name="connsiteY6" fmla="*/ 87317 h 71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909" h="713587">
                <a:moveTo>
                  <a:pt x="171855" y="87317"/>
                </a:moveTo>
                <a:cubicBezTo>
                  <a:pt x="156245" y="144732"/>
                  <a:pt x="121055" y="252682"/>
                  <a:pt x="94068" y="354017"/>
                </a:cubicBezTo>
                <a:cubicBezTo>
                  <a:pt x="67081" y="455352"/>
                  <a:pt x="23953" y="650085"/>
                  <a:pt x="9930" y="695329"/>
                </a:cubicBezTo>
                <a:cubicBezTo>
                  <a:pt x="-4093" y="740573"/>
                  <a:pt x="-2505" y="695858"/>
                  <a:pt x="9930" y="625479"/>
                </a:cubicBezTo>
                <a:cubicBezTo>
                  <a:pt x="22365" y="555100"/>
                  <a:pt x="54910" y="375712"/>
                  <a:pt x="84543" y="273054"/>
                </a:cubicBezTo>
                <a:cubicBezTo>
                  <a:pt x="114176" y="170396"/>
                  <a:pt x="172649" y="41014"/>
                  <a:pt x="187730" y="9529"/>
                </a:cubicBezTo>
                <a:cubicBezTo>
                  <a:pt x="202811" y="-21956"/>
                  <a:pt x="187465" y="29902"/>
                  <a:pt x="171855" y="87317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1" name="フリーフォーム: 図形 2160">
            <a:extLst>
              <a:ext uri="{FF2B5EF4-FFF2-40B4-BE49-F238E27FC236}">
                <a16:creationId xmlns:a16="http://schemas.microsoft.com/office/drawing/2014/main" id="{645F7C12-C47A-405E-B96B-A2D8766877C8}"/>
              </a:ext>
            </a:extLst>
          </p:cNvPr>
          <p:cNvSpPr/>
          <p:nvPr/>
        </p:nvSpPr>
        <p:spPr>
          <a:xfrm>
            <a:off x="4034889" y="4706057"/>
            <a:ext cx="234525" cy="130368"/>
          </a:xfrm>
          <a:custGeom>
            <a:avLst/>
            <a:gdLst>
              <a:gd name="connsiteX0" fmla="*/ 232311 w 234525"/>
              <a:gd name="connsiteY0" fmla="*/ 1410 h 130368"/>
              <a:gd name="connsiteX1" fmla="*/ 120128 w 234525"/>
              <a:gd name="connsiteY1" fmla="*/ 52210 h 130368"/>
              <a:gd name="connsiteX2" fmla="*/ 77794 w 234525"/>
              <a:gd name="connsiteY2" fmla="*/ 77610 h 130368"/>
              <a:gd name="connsiteX3" fmla="*/ 153994 w 234525"/>
              <a:gd name="connsiteY3" fmla="*/ 122060 h 130368"/>
              <a:gd name="connsiteX4" fmla="*/ 67211 w 234525"/>
              <a:gd name="connsiteY4" fmla="*/ 75493 h 130368"/>
              <a:gd name="connsiteX5" fmla="*/ 50278 w 234525"/>
              <a:gd name="connsiteY5" fmla="*/ 126293 h 130368"/>
              <a:gd name="connsiteX6" fmla="*/ 7944 w 234525"/>
              <a:gd name="connsiteY6" fmla="*/ 113593 h 130368"/>
              <a:gd name="connsiteX7" fmla="*/ 232311 w 234525"/>
              <a:gd name="connsiteY7" fmla="*/ 1410 h 13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525" h="130368">
                <a:moveTo>
                  <a:pt x="232311" y="1410"/>
                </a:moveTo>
                <a:cubicBezTo>
                  <a:pt x="251008" y="-8820"/>
                  <a:pt x="145881" y="39510"/>
                  <a:pt x="120128" y="52210"/>
                </a:cubicBezTo>
                <a:cubicBezTo>
                  <a:pt x="94375" y="64910"/>
                  <a:pt x="72150" y="65968"/>
                  <a:pt x="77794" y="77610"/>
                </a:cubicBezTo>
                <a:cubicBezTo>
                  <a:pt x="83438" y="89252"/>
                  <a:pt x="155758" y="122413"/>
                  <a:pt x="153994" y="122060"/>
                </a:cubicBezTo>
                <a:cubicBezTo>
                  <a:pt x="152230" y="121707"/>
                  <a:pt x="84497" y="74787"/>
                  <a:pt x="67211" y="75493"/>
                </a:cubicBezTo>
                <a:cubicBezTo>
                  <a:pt x="49925" y="76199"/>
                  <a:pt x="60156" y="119943"/>
                  <a:pt x="50278" y="126293"/>
                </a:cubicBezTo>
                <a:cubicBezTo>
                  <a:pt x="40400" y="132643"/>
                  <a:pt x="-21689" y="133701"/>
                  <a:pt x="7944" y="113593"/>
                </a:cubicBezTo>
                <a:cubicBezTo>
                  <a:pt x="37577" y="93485"/>
                  <a:pt x="213614" y="11640"/>
                  <a:pt x="232311" y="1410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2" name="フリーフォーム: 図形 2161">
            <a:extLst>
              <a:ext uri="{FF2B5EF4-FFF2-40B4-BE49-F238E27FC236}">
                <a16:creationId xmlns:a16="http://schemas.microsoft.com/office/drawing/2014/main" id="{9ED60C60-997E-4C22-AEF6-8C50DAB02A34}"/>
              </a:ext>
            </a:extLst>
          </p:cNvPr>
          <p:cNvSpPr/>
          <p:nvPr/>
        </p:nvSpPr>
        <p:spPr>
          <a:xfrm>
            <a:off x="4082829" y="4652891"/>
            <a:ext cx="180556" cy="93006"/>
          </a:xfrm>
          <a:custGeom>
            <a:avLst/>
            <a:gdLst>
              <a:gd name="connsiteX0" fmla="*/ 221 w 180556"/>
              <a:gd name="connsiteY0" fmla="*/ 92676 h 93006"/>
              <a:gd name="connsiteX1" fmla="*/ 114521 w 180556"/>
              <a:gd name="connsiteY1" fmla="*/ 35526 h 93006"/>
              <a:gd name="connsiteX2" fmla="*/ 180138 w 180556"/>
              <a:gd name="connsiteY2" fmla="*/ 31292 h 93006"/>
              <a:gd name="connsiteX3" fmla="*/ 139921 w 180556"/>
              <a:gd name="connsiteY3" fmla="*/ 8009 h 93006"/>
              <a:gd name="connsiteX4" fmla="*/ 87004 w 180556"/>
              <a:gd name="connsiteY4" fmla="*/ 5892 h 93006"/>
              <a:gd name="connsiteX5" fmla="*/ 221 w 180556"/>
              <a:gd name="connsiteY5" fmla="*/ 92676 h 9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556" h="93006">
                <a:moveTo>
                  <a:pt x="221" y="92676"/>
                </a:moveTo>
                <a:cubicBezTo>
                  <a:pt x="4807" y="97615"/>
                  <a:pt x="84535" y="45757"/>
                  <a:pt x="114521" y="35526"/>
                </a:cubicBezTo>
                <a:cubicBezTo>
                  <a:pt x="144507" y="25295"/>
                  <a:pt x="175905" y="35878"/>
                  <a:pt x="180138" y="31292"/>
                </a:cubicBezTo>
                <a:cubicBezTo>
                  <a:pt x="184371" y="26706"/>
                  <a:pt x="155443" y="12242"/>
                  <a:pt x="139921" y="8009"/>
                </a:cubicBezTo>
                <a:cubicBezTo>
                  <a:pt x="124399" y="3776"/>
                  <a:pt x="110640" y="-6455"/>
                  <a:pt x="87004" y="5892"/>
                </a:cubicBezTo>
                <a:cubicBezTo>
                  <a:pt x="63368" y="18239"/>
                  <a:pt x="-4365" y="87737"/>
                  <a:pt x="221" y="92676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3" name="フリーフォーム: 図形 2162">
            <a:extLst>
              <a:ext uri="{FF2B5EF4-FFF2-40B4-BE49-F238E27FC236}">
                <a16:creationId xmlns:a16="http://schemas.microsoft.com/office/drawing/2014/main" id="{A0459FE7-C3B8-4275-BDCF-7590E54FEA4A}"/>
              </a:ext>
            </a:extLst>
          </p:cNvPr>
          <p:cNvSpPr/>
          <p:nvPr/>
        </p:nvSpPr>
        <p:spPr>
          <a:xfrm>
            <a:off x="4146542" y="4906335"/>
            <a:ext cx="138048" cy="204350"/>
          </a:xfrm>
          <a:custGeom>
            <a:avLst/>
            <a:gdLst>
              <a:gd name="connsiteX0" fmla="*/ 137591 w 138048"/>
              <a:gd name="connsiteY0" fmla="*/ 98 h 204350"/>
              <a:gd name="connsiteX1" fmla="*/ 65625 w 138048"/>
              <a:gd name="connsiteY1" fmla="*/ 63598 h 204350"/>
              <a:gd name="connsiteX2" fmla="*/ 124891 w 138048"/>
              <a:gd name="connsiteY2" fmla="*/ 129215 h 204350"/>
              <a:gd name="connsiteX3" fmla="*/ 78325 w 138048"/>
              <a:gd name="connsiteY3" fmla="*/ 108048 h 204350"/>
              <a:gd name="connsiteX4" fmla="*/ 4241 w 138048"/>
              <a:gd name="connsiteY4" fmla="*/ 163082 h 204350"/>
              <a:gd name="connsiteX5" fmla="*/ 10591 w 138048"/>
              <a:gd name="connsiteY5" fmla="*/ 201182 h 204350"/>
              <a:gd name="connsiteX6" fmla="*/ 23291 w 138048"/>
              <a:gd name="connsiteY6" fmla="*/ 78415 h 204350"/>
              <a:gd name="connsiteX7" fmla="*/ 137591 w 138048"/>
              <a:gd name="connsiteY7" fmla="*/ 98 h 20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048" h="204350">
                <a:moveTo>
                  <a:pt x="137591" y="98"/>
                </a:moveTo>
                <a:cubicBezTo>
                  <a:pt x="144647" y="-2371"/>
                  <a:pt x="67742" y="42079"/>
                  <a:pt x="65625" y="63598"/>
                </a:cubicBezTo>
                <a:cubicBezTo>
                  <a:pt x="63508" y="85117"/>
                  <a:pt x="122774" y="121807"/>
                  <a:pt x="124891" y="129215"/>
                </a:cubicBezTo>
                <a:cubicBezTo>
                  <a:pt x="127008" y="136623"/>
                  <a:pt x="98433" y="102404"/>
                  <a:pt x="78325" y="108048"/>
                </a:cubicBezTo>
                <a:cubicBezTo>
                  <a:pt x="58217" y="113692"/>
                  <a:pt x="15530" y="147560"/>
                  <a:pt x="4241" y="163082"/>
                </a:cubicBezTo>
                <a:cubicBezTo>
                  <a:pt x="-7048" y="178604"/>
                  <a:pt x="7416" y="215293"/>
                  <a:pt x="10591" y="201182"/>
                </a:cubicBezTo>
                <a:cubicBezTo>
                  <a:pt x="13766" y="187071"/>
                  <a:pt x="1066" y="109459"/>
                  <a:pt x="23291" y="78415"/>
                </a:cubicBezTo>
                <a:cubicBezTo>
                  <a:pt x="45516" y="47371"/>
                  <a:pt x="130535" y="2567"/>
                  <a:pt x="137591" y="98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4" name="フリーフォーム: 図形 2163">
            <a:extLst>
              <a:ext uri="{FF2B5EF4-FFF2-40B4-BE49-F238E27FC236}">
                <a16:creationId xmlns:a16="http://schemas.microsoft.com/office/drawing/2014/main" id="{BE83612E-A3B3-4C5F-9128-68AFAC58BA8B}"/>
              </a:ext>
            </a:extLst>
          </p:cNvPr>
          <p:cNvSpPr/>
          <p:nvPr/>
        </p:nvSpPr>
        <p:spPr>
          <a:xfrm>
            <a:off x="3425302" y="5093783"/>
            <a:ext cx="186256" cy="589487"/>
          </a:xfrm>
          <a:custGeom>
            <a:avLst/>
            <a:gdLst>
              <a:gd name="connsiteX0" fmla="*/ 185731 w 186256"/>
              <a:gd name="connsiteY0" fmla="*/ 15850 h 589487"/>
              <a:gd name="connsiteX1" fmla="*/ 31215 w 186256"/>
              <a:gd name="connsiteY1" fmla="*/ 468817 h 589487"/>
              <a:gd name="connsiteX2" fmla="*/ 1581 w 186256"/>
              <a:gd name="connsiteY2" fmla="*/ 589467 h 589487"/>
              <a:gd name="connsiteX3" fmla="*/ 12165 w 186256"/>
              <a:gd name="connsiteY3" fmla="*/ 475167 h 589487"/>
              <a:gd name="connsiteX4" fmla="*/ 79898 w 186256"/>
              <a:gd name="connsiteY4" fmla="*/ 134384 h 589487"/>
              <a:gd name="connsiteX5" fmla="*/ 185731 w 186256"/>
              <a:gd name="connsiteY5" fmla="*/ 15850 h 589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256" h="589487">
                <a:moveTo>
                  <a:pt x="185731" y="15850"/>
                </a:moveTo>
                <a:cubicBezTo>
                  <a:pt x="177617" y="71589"/>
                  <a:pt x="61907" y="373214"/>
                  <a:pt x="31215" y="468817"/>
                </a:cubicBezTo>
                <a:cubicBezTo>
                  <a:pt x="523" y="564420"/>
                  <a:pt x="4756" y="588409"/>
                  <a:pt x="1581" y="589467"/>
                </a:cubicBezTo>
                <a:cubicBezTo>
                  <a:pt x="-1594" y="590525"/>
                  <a:pt x="-888" y="551014"/>
                  <a:pt x="12165" y="475167"/>
                </a:cubicBezTo>
                <a:cubicBezTo>
                  <a:pt x="25218" y="399320"/>
                  <a:pt x="54145" y="204939"/>
                  <a:pt x="79898" y="134384"/>
                </a:cubicBezTo>
                <a:cubicBezTo>
                  <a:pt x="105651" y="63829"/>
                  <a:pt x="193845" y="-39889"/>
                  <a:pt x="185731" y="15850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5" name="フリーフォーム: 図形 2164">
            <a:extLst>
              <a:ext uri="{FF2B5EF4-FFF2-40B4-BE49-F238E27FC236}">
                <a16:creationId xmlns:a16="http://schemas.microsoft.com/office/drawing/2014/main" id="{CF12CD6D-75D7-4C18-AECA-A98F923FF657}"/>
              </a:ext>
            </a:extLst>
          </p:cNvPr>
          <p:cNvSpPr/>
          <p:nvPr/>
        </p:nvSpPr>
        <p:spPr>
          <a:xfrm>
            <a:off x="3253131" y="5349942"/>
            <a:ext cx="134462" cy="289453"/>
          </a:xfrm>
          <a:custGeom>
            <a:avLst/>
            <a:gdLst>
              <a:gd name="connsiteX0" fmla="*/ 186 w 134462"/>
              <a:gd name="connsiteY0" fmla="*/ 174558 h 289453"/>
              <a:gd name="connsiteX1" fmla="*/ 103902 w 134462"/>
              <a:gd name="connsiteY1" fmla="*/ 284625 h 289453"/>
              <a:gd name="connsiteX2" fmla="*/ 84852 w 134462"/>
              <a:gd name="connsiteY2" fmla="*/ 242291 h 289453"/>
              <a:gd name="connsiteX3" fmla="*/ 133536 w 134462"/>
              <a:gd name="connsiteY3" fmla="*/ 991 h 289453"/>
              <a:gd name="connsiteX4" fmla="*/ 186 w 134462"/>
              <a:gd name="connsiteY4" fmla="*/ 174558 h 289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62" h="289453">
                <a:moveTo>
                  <a:pt x="186" y="174558"/>
                </a:moveTo>
                <a:cubicBezTo>
                  <a:pt x="-4753" y="221830"/>
                  <a:pt x="89791" y="273336"/>
                  <a:pt x="103902" y="284625"/>
                </a:cubicBezTo>
                <a:cubicBezTo>
                  <a:pt x="118013" y="295914"/>
                  <a:pt x="79913" y="289563"/>
                  <a:pt x="84852" y="242291"/>
                </a:cubicBezTo>
                <a:cubicBezTo>
                  <a:pt x="89791" y="195019"/>
                  <a:pt x="142003" y="15102"/>
                  <a:pt x="133536" y="991"/>
                </a:cubicBezTo>
                <a:cubicBezTo>
                  <a:pt x="125069" y="-13120"/>
                  <a:pt x="5125" y="127286"/>
                  <a:pt x="186" y="174558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6" name="フリーフォーム: 図形 2165">
            <a:extLst>
              <a:ext uri="{FF2B5EF4-FFF2-40B4-BE49-F238E27FC236}">
                <a16:creationId xmlns:a16="http://schemas.microsoft.com/office/drawing/2014/main" id="{9F21751E-6D7F-47F1-8004-083FB10F3485}"/>
              </a:ext>
            </a:extLst>
          </p:cNvPr>
          <p:cNvSpPr/>
          <p:nvPr/>
        </p:nvSpPr>
        <p:spPr>
          <a:xfrm>
            <a:off x="3279613" y="5190067"/>
            <a:ext cx="260031" cy="489221"/>
          </a:xfrm>
          <a:custGeom>
            <a:avLst/>
            <a:gdLst>
              <a:gd name="connsiteX0" fmla="*/ 253104 w 260031"/>
              <a:gd name="connsiteY0" fmla="*/ 0 h 489221"/>
              <a:gd name="connsiteX1" fmla="*/ 221354 w 260031"/>
              <a:gd name="connsiteY1" fmla="*/ 186266 h 489221"/>
              <a:gd name="connsiteX2" fmla="*/ 143037 w 260031"/>
              <a:gd name="connsiteY2" fmla="*/ 433916 h 489221"/>
              <a:gd name="connsiteX3" fmla="*/ 149387 w 260031"/>
              <a:gd name="connsiteY3" fmla="*/ 488950 h 489221"/>
              <a:gd name="connsiteX4" fmla="*/ 104937 w 260031"/>
              <a:gd name="connsiteY4" fmla="*/ 452966 h 489221"/>
              <a:gd name="connsiteX5" fmla="*/ 9687 w 260031"/>
              <a:gd name="connsiteY5" fmla="*/ 406400 h 489221"/>
              <a:gd name="connsiteX6" fmla="*/ 11804 w 260031"/>
              <a:gd name="connsiteY6" fmla="*/ 361950 h 489221"/>
              <a:gd name="connsiteX7" fmla="*/ 85887 w 260031"/>
              <a:gd name="connsiteY7" fmla="*/ 220133 h 489221"/>
              <a:gd name="connsiteX8" fmla="*/ 90120 w 260031"/>
              <a:gd name="connsiteY8" fmla="*/ 186266 h 489221"/>
              <a:gd name="connsiteX9" fmla="*/ 253104 w 260031"/>
              <a:gd name="connsiteY9" fmla="*/ 0 h 48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031" h="489221">
                <a:moveTo>
                  <a:pt x="253104" y="0"/>
                </a:moveTo>
                <a:cubicBezTo>
                  <a:pt x="274976" y="0"/>
                  <a:pt x="239698" y="113947"/>
                  <a:pt x="221354" y="186266"/>
                </a:cubicBezTo>
                <a:cubicBezTo>
                  <a:pt x="203010" y="258585"/>
                  <a:pt x="155031" y="383469"/>
                  <a:pt x="143037" y="433916"/>
                </a:cubicBezTo>
                <a:cubicBezTo>
                  <a:pt x="131042" y="484363"/>
                  <a:pt x="155737" y="485775"/>
                  <a:pt x="149387" y="488950"/>
                </a:cubicBezTo>
                <a:cubicBezTo>
                  <a:pt x="143037" y="492125"/>
                  <a:pt x="128220" y="466724"/>
                  <a:pt x="104937" y="452966"/>
                </a:cubicBezTo>
                <a:cubicBezTo>
                  <a:pt x="81654" y="439208"/>
                  <a:pt x="25209" y="421569"/>
                  <a:pt x="9687" y="406400"/>
                </a:cubicBezTo>
                <a:cubicBezTo>
                  <a:pt x="-5835" y="391231"/>
                  <a:pt x="-896" y="392995"/>
                  <a:pt x="11804" y="361950"/>
                </a:cubicBezTo>
                <a:cubicBezTo>
                  <a:pt x="24504" y="330906"/>
                  <a:pt x="72834" y="249414"/>
                  <a:pt x="85887" y="220133"/>
                </a:cubicBezTo>
                <a:cubicBezTo>
                  <a:pt x="98940" y="190852"/>
                  <a:pt x="64014" y="220838"/>
                  <a:pt x="90120" y="186266"/>
                </a:cubicBezTo>
                <a:cubicBezTo>
                  <a:pt x="116225" y="151694"/>
                  <a:pt x="231232" y="0"/>
                  <a:pt x="253104" y="0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7" name="フリーフォーム: 図形 2166">
            <a:extLst>
              <a:ext uri="{FF2B5EF4-FFF2-40B4-BE49-F238E27FC236}">
                <a16:creationId xmlns:a16="http://schemas.microsoft.com/office/drawing/2014/main" id="{E09B5376-D5CF-44E7-BDBC-704072ABFD4A}"/>
              </a:ext>
            </a:extLst>
          </p:cNvPr>
          <p:cNvSpPr/>
          <p:nvPr/>
        </p:nvSpPr>
        <p:spPr>
          <a:xfrm>
            <a:off x="3005319" y="5576613"/>
            <a:ext cx="243965" cy="268628"/>
          </a:xfrm>
          <a:custGeom>
            <a:avLst/>
            <a:gdLst>
              <a:gd name="connsiteX0" fmla="*/ 218364 w 243965"/>
              <a:gd name="connsiteY0" fmla="*/ 804 h 268628"/>
              <a:gd name="connsiteX1" fmla="*/ 224714 w 243965"/>
              <a:gd name="connsiteY1" fmla="*/ 148970 h 268628"/>
              <a:gd name="connsiteX2" fmla="*/ 243764 w 243965"/>
              <a:gd name="connsiteY2" fmla="*/ 252687 h 268628"/>
              <a:gd name="connsiteX3" fmla="*/ 228948 w 243965"/>
              <a:gd name="connsiteY3" fmla="*/ 214587 h 268628"/>
              <a:gd name="connsiteX4" fmla="*/ 152748 w 243965"/>
              <a:gd name="connsiteY4" fmla="*/ 248454 h 268628"/>
              <a:gd name="connsiteX5" fmla="*/ 95598 w 243965"/>
              <a:gd name="connsiteY5" fmla="*/ 252687 h 268628"/>
              <a:gd name="connsiteX6" fmla="*/ 348 w 243965"/>
              <a:gd name="connsiteY6" fmla="*/ 267504 h 268628"/>
              <a:gd name="connsiteX7" fmla="*/ 68081 w 243965"/>
              <a:gd name="connsiteY7" fmla="*/ 218820 h 268628"/>
              <a:gd name="connsiteX8" fmla="*/ 218364 w 243965"/>
              <a:gd name="connsiteY8" fmla="*/ 804 h 26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965" h="268628">
                <a:moveTo>
                  <a:pt x="218364" y="804"/>
                </a:moveTo>
                <a:cubicBezTo>
                  <a:pt x="244470" y="-10838"/>
                  <a:pt x="220481" y="106990"/>
                  <a:pt x="224714" y="148970"/>
                </a:cubicBezTo>
                <a:cubicBezTo>
                  <a:pt x="228947" y="190951"/>
                  <a:pt x="243058" y="241751"/>
                  <a:pt x="243764" y="252687"/>
                </a:cubicBezTo>
                <a:cubicBezTo>
                  <a:pt x="244470" y="263623"/>
                  <a:pt x="244117" y="215293"/>
                  <a:pt x="228948" y="214587"/>
                </a:cubicBezTo>
                <a:cubicBezTo>
                  <a:pt x="213779" y="213881"/>
                  <a:pt x="174973" y="242104"/>
                  <a:pt x="152748" y="248454"/>
                </a:cubicBezTo>
                <a:cubicBezTo>
                  <a:pt x="130523" y="254804"/>
                  <a:pt x="120998" y="249512"/>
                  <a:pt x="95598" y="252687"/>
                </a:cubicBezTo>
                <a:cubicBezTo>
                  <a:pt x="70198" y="255862"/>
                  <a:pt x="4934" y="273149"/>
                  <a:pt x="348" y="267504"/>
                </a:cubicBezTo>
                <a:cubicBezTo>
                  <a:pt x="-4238" y="261860"/>
                  <a:pt x="37389" y="264328"/>
                  <a:pt x="68081" y="218820"/>
                </a:cubicBezTo>
                <a:cubicBezTo>
                  <a:pt x="98773" y="173312"/>
                  <a:pt x="192258" y="12446"/>
                  <a:pt x="218364" y="804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8" name="フリーフォーム: 図形 2167">
            <a:extLst>
              <a:ext uri="{FF2B5EF4-FFF2-40B4-BE49-F238E27FC236}">
                <a16:creationId xmlns:a16="http://schemas.microsoft.com/office/drawing/2014/main" id="{9F31F852-5E0D-4E9F-A759-173D8D6B6BB1}"/>
              </a:ext>
            </a:extLst>
          </p:cNvPr>
          <p:cNvSpPr/>
          <p:nvPr/>
        </p:nvSpPr>
        <p:spPr>
          <a:xfrm>
            <a:off x="2847833" y="5889916"/>
            <a:ext cx="216881" cy="269639"/>
          </a:xfrm>
          <a:custGeom>
            <a:avLst/>
            <a:gdLst>
              <a:gd name="connsiteX0" fmla="*/ 216042 w 216881"/>
              <a:gd name="connsiteY0" fmla="*/ 37809 h 269639"/>
              <a:gd name="connsiteX1" fmla="*/ 119205 w 216881"/>
              <a:gd name="connsiteY1" fmla="*/ 18759 h 269639"/>
              <a:gd name="connsiteX2" fmla="*/ 84280 w 216881"/>
              <a:gd name="connsiteY2" fmla="*/ 4472 h 269639"/>
              <a:gd name="connsiteX3" fmla="*/ 39830 w 216881"/>
              <a:gd name="connsiteY3" fmla="*/ 2884 h 269639"/>
              <a:gd name="connsiteX4" fmla="*/ 69992 w 216881"/>
              <a:gd name="connsiteY4" fmla="*/ 40984 h 269639"/>
              <a:gd name="connsiteX5" fmla="*/ 142 w 216881"/>
              <a:gd name="connsiteY5" fmla="*/ 66384 h 269639"/>
              <a:gd name="connsiteX6" fmla="*/ 52530 w 216881"/>
              <a:gd name="connsiteY6" fmla="*/ 88609 h 269639"/>
              <a:gd name="connsiteX7" fmla="*/ 76342 w 216881"/>
              <a:gd name="connsiteY7" fmla="*/ 118772 h 269639"/>
              <a:gd name="connsiteX8" fmla="*/ 65230 w 216881"/>
              <a:gd name="connsiteY8" fmla="*/ 180684 h 269639"/>
              <a:gd name="connsiteX9" fmla="*/ 36655 w 216881"/>
              <a:gd name="connsiteY9" fmla="*/ 269584 h 269639"/>
              <a:gd name="connsiteX10" fmla="*/ 84280 w 216881"/>
              <a:gd name="connsiteY10" fmla="*/ 193384 h 269639"/>
              <a:gd name="connsiteX11" fmla="*/ 160480 w 216881"/>
              <a:gd name="connsiteY11" fmla="*/ 155284 h 269639"/>
              <a:gd name="connsiteX12" fmla="*/ 152542 w 216881"/>
              <a:gd name="connsiteY12" fmla="*/ 128297 h 269639"/>
              <a:gd name="connsiteX13" fmla="*/ 212867 w 216881"/>
              <a:gd name="connsiteY13" fmla="*/ 88609 h 269639"/>
              <a:gd name="connsiteX14" fmla="*/ 138255 w 216881"/>
              <a:gd name="connsiteY14" fmla="*/ 134647 h 269639"/>
              <a:gd name="connsiteX15" fmla="*/ 157305 w 216881"/>
              <a:gd name="connsiteY15" fmla="*/ 91784 h 269639"/>
              <a:gd name="connsiteX16" fmla="*/ 166830 w 216881"/>
              <a:gd name="connsiteY16" fmla="*/ 67972 h 269639"/>
              <a:gd name="connsiteX17" fmla="*/ 216042 w 216881"/>
              <a:gd name="connsiteY17" fmla="*/ 37809 h 269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881" h="269639">
                <a:moveTo>
                  <a:pt x="216042" y="37809"/>
                </a:moveTo>
                <a:cubicBezTo>
                  <a:pt x="208105" y="29607"/>
                  <a:pt x="141165" y="24315"/>
                  <a:pt x="119205" y="18759"/>
                </a:cubicBezTo>
                <a:cubicBezTo>
                  <a:pt x="97245" y="13203"/>
                  <a:pt x="97509" y="7118"/>
                  <a:pt x="84280" y="4472"/>
                </a:cubicBezTo>
                <a:cubicBezTo>
                  <a:pt x="71051" y="1826"/>
                  <a:pt x="42211" y="-3201"/>
                  <a:pt x="39830" y="2884"/>
                </a:cubicBezTo>
                <a:cubicBezTo>
                  <a:pt x="37449" y="8969"/>
                  <a:pt x="76607" y="30401"/>
                  <a:pt x="69992" y="40984"/>
                </a:cubicBezTo>
                <a:cubicBezTo>
                  <a:pt x="63377" y="51567"/>
                  <a:pt x="3052" y="58447"/>
                  <a:pt x="142" y="66384"/>
                </a:cubicBezTo>
                <a:cubicBezTo>
                  <a:pt x="-2768" y="74321"/>
                  <a:pt x="39830" y="79878"/>
                  <a:pt x="52530" y="88609"/>
                </a:cubicBezTo>
                <a:cubicBezTo>
                  <a:pt x="65230" y="97340"/>
                  <a:pt x="74225" y="103426"/>
                  <a:pt x="76342" y="118772"/>
                </a:cubicBezTo>
                <a:cubicBezTo>
                  <a:pt x="78459" y="134118"/>
                  <a:pt x="71844" y="155549"/>
                  <a:pt x="65230" y="180684"/>
                </a:cubicBezTo>
                <a:cubicBezTo>
                  <a:pt x="58616" y="205819"/>
                  <a:pt x="33480" y="267467"/>
                  <a:pt x="36655" y="269584"/>
                </a:cubicBezTo>
                <a:cubicBezTo>
                  <a:pt x="39830" y="271701"/>
                  <a:pt x="63643" y="212434"/>
                  <a:pt x="84280" y="193384"/>
                </a:cubicBezTo>
                <a:cubicBezTo>
                  <a:pt x="104917" y="174334"/>
                  <a:pt x="149103" y="166132"/>
                  <a:pt x="160480" y="155284"/>
                </a:cubicBezTo>
                <a:cubicBezTo>
                  <a:pt x="171857" y="144436"/>
                  <a:pt x="143811" y="139410"/>
                  <a:pt x="152542" y="128297"/>
                </a:cubicBezTo>
                <a:cubicBezTo>
                  <a:pt x="161273" y="117184"/>
                  <a:pt x="215248" y="87551"/>
                  <a:pt x="212867" y="88609"/>
                </a:cubicBezTo>
                <a:cubicBezTo>
                  <a:pt x="210486" y="89667"/>
                  <a:pt x="147515" y="134118"/>
                  <a:pt x="138255" y="134647"/>
                </a:cubicBezTo>
                <a:cubicBezTo>
                  <a:pt x="128995" y="135176"/>
                  <a:pt x="152543" y="102896"/>
                  <a:pt x="157305" y="91784"/>
                </a:cubicBezTo>
                <a:cubicBezTo>
                  <a:pt x="162067" y="80672"/>
                  <a:pt x="160480" y="74057"/>
                  <a:pt x="166830" y="67972"/>
                </a:cubicBezTo>
                <a:cubicBezTo>
                  <a:pt x="173180" y="61887"/>
                  <a:pt x="223979" y="46011"/>
                  <a:pt x="216042" y="37809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9" name="フリーフォーム: 図形 2168">
            <a:extLst>
              <a:ext uri="{FF2B5EF4-FFF2-40B4-BE49-F238E27FC236}">
                <a16:creationId xmlns:a16="http://schemas.microsoft.com/office/drawing/2014/main" id="{D941A676-B78C-48E8-9960-939D6546D2C0}"/>
              </a:ext>
            </a:extLst>
          </p:cNvPr>
          <p:cNvSpPr/>
          <p:nvPr/>
        </p:nvSpPr>
        <p:spPr>
          <a:xfrm>
            <a:off x="2563748" y="6201634"/>
            <a:ext cx="108022" cy="269495"/>
          </a:xfrm>
          <a:custGeom>
            <a:avLst/>
            <a:gdLst>
              <a:gd name="connsiteX0" fmla="*/ 65 w 108022"/>
              <a:gd name="connsiteY0" fmla="*/ 729 h 269495"/>
              <a:gd name="connsiteX1" fmla="*/ 30227 w 108022"/>
              <a:gd name="connsiteY1" fmla="*/ 95979 h 269495"/>
              <a:gd name="connsiteX2" fmla="*/ 108015 w 108022"/>
              <a:gd name="connsiteY2" fmla="*/ 269016 h 269495"/>
              <a:gd name="connsiteX3" fmla="*/ 25465 w 108022"/>
              <a:gd name="connsiteY3" fmla="*/ 143604 h 269495"/>
              <a:gd name="connsiteX4" fmla="*/ 65 w 108022"/>
              <a:gd name="connsiteY4" fmla="*/ 729 h 26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2" h="269495">
                <a:moveTo>
                  <a:pt x="65" y="729"/>
                </a:moveTo>
                <a:cubicBezTo>
                  <a:pt x="859" y="-7208"/>
                  <a:pt x="12235" y="51265"/>
                  <a:pt x="30227" y="95979"/>
                </a:cubicBezTo>
                <a:cubicBezTo>
                  <a:pt x="48219" y="140693"/>
                  <a:pt x="108809" y="261079"/>
                  <a:pt x="108015" y="269016"/>
                </a:cubicBezTo>
                <a:cubicBezTo>
                  <a:pt x="107221" y="276953"/>
                  <a:pt x="45309" y="184350"/>
                  <a:pt x="25465" y="143604"/>
                </a:cubicBezTo>
                <a:cubicBezTo>
                  <a:pt x="5621" y="102858"/>
                  <a:pt x="-729" y="8666"/>
                  <a:pt x="65" y="729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0" name="フリーフォーム: 図形 2169">
            <a:extLst>
              <a:ext uri="{FF2B5EF4-FFF2-40B4-BE49-F238E27FC236}">
                <a16:creationId xmlns:a16="http://schemas.microsoft.com/office/drawing/2014/main" id="{E4A7630F-CEFF-455D-98E9-F0519452D4CB}"/>
              </a:ext>
            </a:extLst>
          </p:cNvPr>
          <p:cNvSpPr/>
          <p:nvPr/>
        </p:nvSpPr>
        <p:spPr>
          <a:xfrm>
            <a:off x="2521756" y="6231908"/>
            <a:ext cx="134510" cy="292730"/>
          </a:xfrm>
          <a:custGeom>
            <a:avLst/>
            <a:gdLst>
              <a:gd name="connsiteX0" fmla="*/ 15069 w 134510"/>
              <a:gd name="connsiteY0" fmla="*/ 617 h 292730"/>
              <a:gd name="connsiteX1" fmla="*/ 15069 w 134510"/>
              <a:gd name="connsiteY1" fmla="*/ 68880 h 292730"/>
              <a:gd name="connsiteX2" fmla="*/ 51582 w 134510"/>
              <a:gd name="connsiteY2" fmla="*/ 137142 h 292730"/>
              <a:gd name="connsiteX3" fmla="*/ 132544 w 134510"/>
              <a:gd name="connsiteY3" fmla="*/ 287955 h 292730"/>
              <a:gd name="connsiteX4" fmla="*/ 100794 w 134510"/>
              <a:gd name="connsiteY4" fmla="*/ 241917 h 292730"/>
              <a:gd name="connsiteX5" fmla="*/ 5544 w 134510"/>
              <a:gd name="connsiteY5" fmla="*/ 110155 h 292730"/>
              <a:gd name="connsiteX6" fmla="*/ 15069 w 134510"/>
              <a:gd name="connsiteY6" fmla="*/ 617 h 29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510" h="292730">
                <a:moveTo>
                  <a:pt x="15069" y="617"/>
                </a:moveTo>
                <a:cubicBezTo>
                  <a:pt x="16656" y="-6262"/>
                  <a:pt x="8983" y="46126"/>
                  <a:pt x="15069" y="68880"/>
                </a:cubicBezTo>
                <a:cubicBezTo>
                  <a:pt x="21155" y="91634"/>
                  <a:pt x="51582" y="137142"/>
                  <a:pt x="51582" y="137142"/>
                </a:cubicBezTo>
                <a:cubicBezTo>
                  <a:pt x="71161" y="173655"/>
                  <a:pt x="124342" y="270493"/>
                  <a:pt x="132544" y="287955"/>
                </a:cubicBezTo>
                <a:cubicBezTo>
                  <a:pt x="140746" y="305417"/>
                  <a:pt x="121961" y="271550"/>
                  <a:pt x="100794" y="241917"/>
                </a:cubicBezTo>
                <a:cubicBezTo>
                  <a:pt x="79627" y="212284"/>
                  <a:pt x="21684" y="143228"/>
                  <a:pt x="5544" y="110155"/>
                </a:cubicBezTo>
                <a:cubicBezTo>
                  <a:pt x="-10596" y="77082"/>
                  <a:pt x="13482" y="7496"/>
                  <a:pt x="15069" y="617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1" name="フリーフォーム: 図形 2170">
            <a:extLst>
              <a:ext uri="{FF2B5EF4-FFF2-40B4-BE49-F238E27FC236}">
                <a16:creationId xmlns:a16="http://schemas.microsoft.com/office/drawing/2014/main" id="{265039F1-EAAE-4364-AAFA-68D79BAC929D}"/>
              </a:ext>
            </a:extLst>
          </p:cNvPr>
          <p:cNvSpPr/>
          <p:nvPr/>
        </p:nvSpPr>
        <p:spPr>
          <a:xfrm>
            <a:off x="2413939" y="6410258"/>
            <a:ext cx="215089" cy="255754"/>
          </a:xfrm>
          <a:custGeom>
            <a:avLst/>
            <a:gdLst>
              <a:gd name="connsiteX0" fmla="*/ 153049 w 215089"/>
              <a:gd name="connsiteY0" fmla="*/ 67 h 255754"/>
              <a:gd name="connsiteX1" fmla="*/ 92724 w 215089"/>
              <a:gd name="connsiteY1" fmla="*/ 57217 h 255754"/>
              <a:gd name="connsiteX2" fmla="*/ 83199 w 215089"/>
              <a:gd name="connsiteY2" fmla="*/ 135005 h 255754"/>
              <a:gd name="connsiteX3" fmla="*/ 81611 w 215089"/>
              <a:gd name="connsiteY3" fmla="*/ 69917 h 255754"/>
              <a:gd name="connsiteX4" fmla="*/ 95899 w 215089"/>
              <a:gd name="connsiteY4" fmla="*/ 33405 h 255754"/>
              <a:gd name="connsiteX5" fmla="*/ 45099 w 215089"/>
              <a:gd name="connsiteY5" fmla="*/ 65155 h 255754"/>
              <a:gd name="connsiteX6" fmla="*/ 49861 w 215089"/>
              <a:gd name="connsiteY6" fmla="*/ 85792 h 255754"/>
              <a:gd name="connsiteX7" fmla="*/ 3824 w 215089"/>
              <a:gd name="connsiteY7" fmla="*/ 146117 h 255754"/>
              <a:gd name="connsiteX8" fmla="*/ 19699 w 215089"/>
              <a:gd name="connsiteY8" fmla="*/ 188980 h 255754"/>
              <a:gd name="connsiteX9" fmla="*/ 154636 w 215089"/>
              <a:gd name="connsiteY9" fmla="*/ 255655 h 255754"/>
              <a:gd name="connsiteX10" fmla="*/ 176861 w 215089"/>
              <a:gd name="connsiteY10" fmla="*/ 173105 h 255754"/>
              <a:gd name="connsiteX11" fmla="*/ 162574 w 215089"/>
              <a:gd name="connsiteY11" fmla="*/ 149292 h 255754"/>
              <a:gd name="connsiteX12" fmla="*/ 214961 w 215089"/>
              <a:gd name="connsiteY12" fmla="*/ 106430 h 255754"/>
              <a:gd name="connsiteX13" fmla="*/ 176861 w 215089"/>
              <a:gd name="connsiteY13" fmla="*/ 68330 h 255754"/>
              <a:gd name="connsiteX14" fmla="*/ 153049 w 215089"/>
              <a:gd name="connsiteY14" fmla="*/ 67 h 25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5089" h="255754">
                <a:moveTo>
                  <a:pt x="153049" y="67"/>
                </a:moveTo>
                <a:cubicBezTo>
                  <a:pt x="139026" y="-1785"/>
                  <a:pt x="104366" y="34727"/>
                  <a:pt x="92724" y="57217"/>
                </a:cubicBezTo>
                <a:cubicBezTo>
                  <a:pt x="81082" y="79707"/>
                  <a:pt x="85051" y="132888"/>
                  <a:pt x="83199" y="135005"/>
                </a:cubicBezTo>
                <a:cubicBezTo>
                  <a:pt x="81347" y="137122"/>
                  <a:pt x="79494" y="86850"/>
                  <a:pt x="81611" y="69917"/>
                </a:cubicBezTo>
                <a:cubicBezTo>
                  <a:pt x="83728" y="52984"/>
                  <a:pt x="101984" y="34199"/>
                  <a:pt x="95899" y="33405"/>
                </a:cubicBezTo>
                <a:cubicBezTo>
                  <a:pt x="89814" y="32611"/>
                  <a:pt x="52772" y="56424"/>
                  <a:pt x="45099" y="65155"/>
                </a:cubicBezTo>
                <a:cubicBezTo>
                  <a:pt x="37426" y="73886"/>
                  <a:pt x="56740" y="72298"/>
                  <a:pt x="49861" y="85792"/>
                </a:cubicBezTo>
                <a:cubicBezTo>
                  <a:pt x="42982" y="99286"/>
                  <a:pt x="8851" y="128919"/>
                  <a:pt x="3824" y="146117"/>
                </a:cubicBezTo>
                <a:cubicBezTo>
                  <a:pt x="-1203" y="163315"/>
                  <a:pt x="-5436" y="170724"/>
                  <a:pt x="19699" y="188980"/>
                </a:cubicBezTo>
                <a:cubicBezTo>
                  <a:pt x="44834" y="207236"/>
                  <a:pt x="128442" y="258301"/>
                  <a:pt x="154636" y="255655"/>
                </a:cubicBezTo>
                <a:cubicBezTo>
                  <a:pt x="180830" y="253009"/>
                  <a:pt x="175538" y="190832"/>
                  <a:pt x="176861" y="173105"/>
                </a:cubicBezTo>
                <a:cubicBezTo>
                  <a:pt x="178184" y="155378"/>
                  <a:pt x="156224" y="160404"/>
                  <a:pt x="162574" y="149292"/>
                </a:cubicBezTo>
                <a:cubicBezTo>
                  <a:pt x="168924" y="138180"/>
                  <a:pt x="212580" y="119924"/>
                  <a:pt x="214961" y="106430"/>
                </a:cubicBezTo>
                <a:cubicBezTo>
                  <a:pt x="217342" y="92936"/>
                  <a:pt x="185857" y="81824"/>
                  <a:pt x="176861" y="68330"/>
                </a:cubicBezTo>
                <a:cubicBezTo>
                  <a:pt x="167865" y="54836"/>
                  <a:pt x="167072" y="1919"/>
                  <a:pt x="153049" y="67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2" name="フリーフォーム: 図形 2171">
            <a:extLst>
              <a:ext uri="{FF2B5EF4-FFF2-40B4-BE49-F238E27FC236}">
                <a16:creationId xmlns:a16="http://schemas.microsoft.com/office/drawing/2014/main" id="{9A83FF1D-7E10-485B-98C1-8B9F5952C842}"/>
              </a:ext>
            </a:extLst>
          </p:cNvPr>
          <p:cNvSpPr/>
          <p:nvPr/>
        </p:nvSpPr>
        <p:spPr>
          <a:xfrm>
            <a:off x="2290501" y="6514985"/>
            <a:ext cx="127964" cy="221621"/>
          </a:xfrm>
          <a:custGeom>
            <a:avLst/>
            <a:gdLst>
              <a:gd name="connsiteX0" fmla="*/ 125674 w 127964"/>
              <a:gd name="connsiteY0" fmla="*/ 131878 h 221621"/>
              <a:gd name="connsiteX1" fmla="*/ 79637 w 127964"/>
              <a:gd name="connsiteY1" fmla="*/ 1703 h 221621"/>
              <a:gd name="connsiteX2" fmla="*/ 57412 w 127964"/>
              <a:gd name="connsiteY2" fmla="*/ 68378 h 221621"/>
              <a:gd name="connsiteX3" fmla="*/ 262 w 127964"/>
              <a:gd name="connsiteY3" fmla="*/ 220778 h 221621"/>
              <a:gd name="connsiteX4" fmla="*/ 125674 w 127964"/>
              <a:gd name="connsiteY4" fmla="*/ 131878 h 221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64" h="221621">
                <a:moveTo>
                  <a:pt x="125674" y="131878"/>
                </a:moveTo>
                <a:cubicBezTo>
                  <a:pt x="138903" y="95365"/>
                  <a:pt x="91014" y="12286"/>
                  <a:pt x="79637" y="1703"/>
                </a:cubicBezTo>
                <a:cubicBezTo>
                  <a:pt x="68260" y="-8880"/>
                  <a:pt x="70641" y="31865"/>
                  <a:pt x="57412" y="68378"/>
                </a:cubicBezTo>
                <a:cubicBezTo>
                  <a:pt x="44183" y="104890"/>
                  <a:pt x="-3971" y="212047"/>
                  <a:pt x="262" y="220778"/>
                </a:cubicBezTo>
                <a:cubicBezTo>
                  <a:pt x="4495" y="229509"/>
                  <a:pt x="112445" y="168391"/>
                  <a:pt x="125674" y="131878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3" name="フリーフォーム: 図形 2172">
            <a:extLst>
              <a:ext uri="{FF2B5EF4-FFF2-40B4-BE49-F238E27FC236}">
                <a16:creationId xmlns:a16="http://schemas.microsoft.com/office/drawing/2014/main" id="{DA94AB13-8A0D-43DF-9ECE-F43C409E0570}"/>
              </a:ext>
            </a:extLst>
          </p:cNvPr>
          <p:cNvSpPr/>
          <p:nvPr/>
        </p:nvSpPr>
        <p:spPr>
          <a:xfrm>
            <a:off x="2403587" y="6599190"/>
            <a:ext cx="114337" cy="142981"/>
          </a:xfrm>
          <a:custGeom>
            <a:avLst/>
            <a:gdLst>
              <a:gd name="connsiteX0" fmla="*/ 9413 w 114337"/>
              <a:gd name="connsiteY0" fmla="*/ 48 h 142981"/>
              <a:gd name="connsiteX1" fmla="*/ 111013 w 114337"/>
              <a:gd name="connsiteY1" fmla="*/ 52435 h 142981"/>
              <a:gd name="connsiteX2" fmla="*/ 88788 w 114337"/>
              <a:gd name="connsiteY2" fmla="*/ 98473 h 142981"/>
              <a:gd name="connsiteX3" fmla="*/ 79263 w 114337"/>
              <a:gd name="connsiteY3" fmla="*/ 142923 h 142981"/>
              <a:gd name="connsiteX4" fmla="*/ 74501 w 114337"/>
              <a:gd name="connsiteY4" fmla="*/ 88948 h 142981"/>
              <a:gd name="connsiteX5" fmla="*/ 28463 w 114337"/>
              <a:gd name="connsiteY5" fmla="*/ 109585 h 142981"/>
              <a:gd name="connsiteX6" fmla="*/ 4651 w 114337"/>
              <a:gd name="connsiteY6" fmla="*/ 61960 h 142981"/>
              <a:gd name="connsiteX7" fmla="*/ 9413 w 114337"/>
              <a:gd name="connsiteY7" fmla="*/ 48 h 14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37" h="142981">
                <a:moveTo>
                  <a:pt x="9413" y="48"/>
                </a:moveTo>
                <a:cubicBezTo>
                  <a:pt x="27140" y="-1540"/>
                  <a:pt x="97784" y="36031"/>
                  <a:pt x="111013" y="52435"/>
                </a:cubicBezTo>
                <a:cubicBezTo>
                  <a:pt x="124242" y="68839"/>
                  <a:pt x="94080" y="83392"/>
                  <a:pt x="88788" y="98473"/>
                </a:cubicBezTo>
                <a:cubicBezTo>
                  <a:pt x="83496" y="113554"/>
                  <a:pt x="81644" y="144511"/>
                  <a:pt x="79263" y="142923"/>
                </a:cubicBezTo>
                <a:cubicBezTo>
                  <a:pt x="76882" y="141336"/>
                  <a:pt x="82968" y="94504"/>
                  <a:pt x="74501" y="88948"/>
                </a:cubicBezTo>
                <a:cubicBezTo>
                  <a:pt x="66034" y="83392"/>
                  <a:pt x="40105" y="114083"/>
                  <a:pt x="28463" y="109585"/>
                </a:cubicBezTo>
                <a:cubicBezTo>
                  <a:pt x="16821" y="105087"/>
                  <a:pt x="4915" y="77835"/>
                  <a:pt x="4651" y="61960"/>
                </a:cubicBezTo>
                <a:cubicBezTo>
                  <a:pt x="4387" y="46085"/>
                  <a:pt x="-8314" y="1636"/>
                  <a:pt x="9413" y="48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4" name="フリーフォーム: 図形 2173">
            <a:extLst>
              <a:ext uri="{FF2B5EF4-FFF2-40B4-BE49-F238E27FC236}">
                <a16:creationId xmlns:a16="http://schemas.microsoft.com/office/drawing/2014/main" id="{1BCBBAF9-0D61-4F33-928D-94E00F0273DE}"/>
              </a:ext>
            </a:extLst>
          </p:cNvPr>
          <p:cNvSpPr/>
          <p:nvPr/>
        </p:nvSpPr>
        <p:spPr>
          <a:xfrm>
            <a:off x="2346323" y="6646847"/>
            <a:ext cx="55697" cy="90573"/>
          </a:xfrm>
          <a:custGeom>
            <a:avLst/>
            <a:gdLst>
              <a:gd name="connsiteX0" fmla="*/ 34927 w 55697"/>
              <a:gd name="connsiteY0" fmla="*/ 16 h 90573"/>
              <a:gd name="connsiteX1" fmla="*/ 55565 w 55697"/>
              <a:gd name="connsiteY1" fmla="*/ 63516 h 90573"/>
              <a:gd name="connsiteX2" fmla="*/ 25402 w 55697"/>
              <a:gd name="connsiteY2" fmla="*/ 90503 h 90573"/>
              <a:gd name="connsiteX3" fmla="*/ 2 w 55697"/>
              <a:gd name="connsiteY3" fmla="*/ 69866 h 90573"/>
              <a:gd name="connsiteX4" fmla="*/ 34927 w 55697"/>
              <a:gd name="connsiteY4" fmla="*/ 16 h 90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97" h="90573">
                <a:moveTo>
                  <a:pt x="34927" y="16"/>
                </a:moveTo>
                <a:cubicBezTo>
                  <a:pt x="44187" y="-1042"/>
                  <a:pt x="57152" y="48435"/>
                  <a:pt x="55565" y="63516"/>
                </a:cubicBezTo>
                <a:cubicBezTo>
                  <a:pt x="53978" y="78597"/>
                  <a:pt x="34662" y="89445"/>
                  <a:pt x="25402" y="90503"/>
                </a:cubicBezTo>
                <a:cubicBezTo>
                  <a:pt x="16142" y="91561"/>
                  <a:pt x="267" y="80449"/>
                  <a:pt x="2" y="69866"/>
                </a:cubicBezTo>
                <a:cubicBezTo>
                  <a:pt x="-263" y="59283"/>
                  <a:pt x="25667" y="1074"/>
                  <a:pt x="34927" y="16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5" name="フリーフォーム: 図形 2174">
            <a:extLst>
              <a:ext uri="{FF2B5EF4-FFF2-40B4-BE49-F238E27FC236}">
                <a16:creationId xmlns:a16="http://schemas.microsoft.com/office/drawing/2014/main" id="{D5900EAF-6BEB-4DEF-AF67-E5D18B9D28CC}"/>
              </a:ext>
            </a:extLst>
          </p:cNvPr>
          <p:cNvSpPr/>
          <p:nvPr/>
        </p:nvSpPr>
        <p:spPr>
          <a:xfrm>
            <a:off x="2411405" y="6716316"/>
            <a:ext cx="151310" cy="156007"/>
          </a:xfrm>
          <a:custGeom>
            <a:avLst/>
            <a:gdLst>
              <a:gd name="connsiteX0" fmla="*/ 8 w 151310"/>
              <a:gd name="connsiteY0" fmla="*/ 89297 h 156007"/>
              <a:gd name="connsiteX1" fmla="*/ 119070 w 151310"/>
              <a:gd name="connsiteY1" fmla="*/ 397 h 156007"/>
              <a:gd name="connsiteX2" fmla="*/ 133358 w 151310"/>
              <a:gd name="connsiteY2" fmla="*/ 60722 h 156007"/>
              <a:gd name="connsiteX3" fmla="*/ 150820 w 151310"/>
              <a:gd name="connsiteY3" fmla="*/ 155972 h 156007"/>
              <a:gd name="connsiteX4" fmla="*/ 112720 w 151310"/>
              <a:gd name="connsiteY4" fmla="*/ 49609 h 156007"/>
              <a:gd name="connsiteX5" fmla="*/ 8 w 151310"/>
              <a:gd name="connsiteY5" fmla="*/ 89297 h 15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310" h="156007">
                <a:moveTo>
                  <a:pt x="8" y="89297"/>
                </a:moveTo>
                <a:cubicBezTo>
                  <a:pt x="1066" y="81095"/>
                  <a:pt x="96845" y="5159"/>
                  <a:pt x="119070" y="397"/>
                </a:cubicBezTo>
                <a:cubicBezTo>
                  <a:pt x="141295" y="-4366"/>
                  <a:pt x="128066" y="34793"/>
                  <a:pt x="133358" y="60722"/>
                </a:cubicBezTo>
                <a:cubicBezTo>
                  <a:pt x="138650" y="86651"/>
                  <a:pt x="154260" y="157824"/>
                  <a:pt x="150820" y="155972"/>
                </a:cubicBezTo>
                <a:cubicBezTo>
                  <a:pt x="147380" y="154120"/>
                  <a:pt x="133093" y="62838"/>
                  <a:pt x="112720" y="49609"/>
                </a:cubicBezTo>
                <a:cubicBezTo>
                  <a:pt x="92347" y="36380"/>
                  <a:pt x="-1050" y="97499"/>
                  <a:pt x="8" y="89297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6" name="フリーフォーム: 図形 2175">
            <a:extLst>
              <a:ext uri="{FF2B5EF4-FFF2-40B4-BE49-F238E27FC236}">
                <a16:creationId xmlns:a16="http://schemas.microsoft.com/office/drawing/2014/main" id="{3C09A9E0-4EA2-4736-96B3-5BA6293F8112}"/>
              </a:ext>
            </a:extLst>
          </p:cNvPr>
          <p:cNvSpPr/>
          <p:nvPr/>
        </p:nvSpPr>
        <p:spPr>
          <a:xfrm>
            <a:off x="2524058" y="6693053"/>
            <a:ext cx="65754" cy="174314"/>
          </a:xfrm>
          <a:custGeom>
            <a:avLst/>
            <a:gdLst>
              <a:gd name="connsiteX0" fmla="*/ 67 w 65754"/>
              <a:gd name="connsiteY0" fmla="*/ 25247 h 174314"/>
              <a:gd name="connsiteX1" fmla="*/ 46105 w 65754"/>
              <a:gd name="connsiteY1" fmla="*/ 85572 h 174314"/>
              <a:gd name="connsiteX2" fmla="*/ 65155 w 65754"/>
              <a:gd name="connsiteY2" fmla="*/ 172885 h 174314"/>
              <a:gd name="connsiteX3" fmla="*/ 57217 w 65754"/>
              <a:gd name="connsiteY3" fmla="*/ 9372 h 174314"/>
              <a:gd name="connsiteX4" fmla="*/ 67 w 65754"/>
              <a:gd name="connsiteY4" fmla="*/ 25247 h 17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54" h="174314">
                <a:moveTo>
                  <a:pt x="67" y="25247"/>
                </a:moveTo>
                <a:cubicBezTo>
                  <a:pt x="-1785" y="37947"/>
                  <a:pt x="35257" y="60966"/>
                  <a:pt x="46105" y="85572"/>
                </a:cubicBezTo>
                <a:cubicBezTo>
                  <a:pt x="56953" y="110178"/>
                  <a:pt x="63303" y="185585"/>
                  <a:pt x="65155" y="172885"/>
                </a:cubicBezTo>
                <a:cubicBezTo>
                  <a:pt x="67007" y="160185"/>
                  <a:pt x="64625" y="32920"/>
                  <a:pt x="57217" y="9372"/>
                </a:cubicBezTo>
                <a:cubicBezTo>
                  <a:pt x="49809" y="-14176"/>
                  <a:pt x="1919" y="12547"/>
                  <a:pt x="67" y="25247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7" name="フリーフォーム: 図形 2176">
            <a:extLst>
              <a:ext uri="{FF2B5EF4-FFF2-40B4-BE49-F238E27FC236}">
                <a16:creationId xmlns:a16="http://schemas.microsoft.com/office/drawing/2014/main" id="{4234EBAD-FA4B-4436-B69D-2EDEAD39CEB3}"/>
              </a:ext>
            </a:extLst>
          </p:cNvPr>
          <p:cNvSpPr/>
          <p:nvPr/>
        </p:nvSpPr>
        <p:spPr>
          <a:xfrm>
            <a:off x="2292349" y="6729253"/>
            <a:ext cx="242152" cy="463133"/>
          </a:xfrm>
          <a:custGeom>
            <a:avLst/>
            <a:gdLst>
              <a:gd name="connsiteX0" fmla="*/ 168276 w 242152"/>
              <a:gd name="connsiteY0" fmla="*/ 79535 h 463133"/>
              <a:gd name="connsiteX1" fmla="*/ 131764 w 242152"/>
              <a:gd name="connsiteY1" fmla="*/ 160 h 463133"/>
              <a:gd name="connsiteX2" fmla="*/ 58739 w 242152"/>
              <a:gd name="connsiteY2" fmla="*/ 60485 h 463133"/>
              <a:gd name="connsiteX3" fmla="*/ 42864 w 242152"/>
              <a:gd name="connsiteY3" fmla="*/ 112872 h 463133"/>
              <a:gd name="connsiteX4" fmla="*/ 1 w 242152"/>
              <a:gd name="connsiteY4" fmla="*/ 181135 h 463133"/>
              <a:gd name="connsiteX5" fmla="*/ 44451 w 242152"/>
              <a:gd name="connsiteY5" fmla="*/ 324010 h 463133"/>
              <a:gd name="connsiteX6" fmla="*/ 92076 w 242152"/>
              <a:gd name="connsiteY6" fmla="*/ 225585 h 463133"/>
              <a:gd name="connsiteX7" fmla="*/ 38101 w 242152"/>
              <a:gd name="connsiteY7" fmla="*/ 357347 h 463133"/>
              <a:gd name="connsiteX8" fmla="*/ 22226 w 242152"/>
              <a:gd name="connsiteY8" fmla="*/ 444660 h 463133"/>
              <a:gd name="connsiteX9" fmla="*/ 134939 w 242152"/>
              <a:gd name="connsiteY9" fmla="*/ 455772 h 463133"/>
              <a:gd name="connsiteX10" fmla="*/ 187326 w 242152"/>
              <a:gd name="connsiteY10" fmla="*/ 355760 h 463133"/>
              <a:gd name="connsiteX11" fmla="*/ 223839 w 242152"/>
              <a:gd name="connsiteY11" fmla="*/ 263685 h 463133"/>
              <a:gd name="connsiteX12" fmla="*/ 239714 w 242152"/>
              <a:gd name="connsiteY12" fmla="*/ 200185 h 463133"/>
              <a:gd name="connsiteX13" fmla="*/ 241301 w 242152"/>
              <a:gd name="connsiteY13" fmla="*/ 158910 h 463133"/>
              <a:gd name="connsiteX14" fmla="*/ 231776 w 242152"/>
              <a:gd name="connsiteY14" fmla="*/ 46197 h 463133"/>
              <a:gd name="connsiteX15" fmla="*/ 168276 w 242152"/>
              <a:gd name="connsiteY15" fmla="*/ 79535 h 46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2152" h="463133">
                <a:moveTo>
                  <a:pt x="168276" y="79535"/>
                </a:moveTo>
                <a:cubicBezTo>
                  <a:pt x="151607" y="71862"/>
                  <a:pt x="150020" y="3335"/>
                  <a:pt x="131764" y="160"/>
                </a:cubicBezTo>
                <a:cubicBezTo>
                  <a:pt x="113508" y="-3015"/>
                  <a:pt x="73556" y="41700"/>
                  <a:pt x="58739" y="60485"/>
                </a:cubicBezTo>
                <a:cubicBezTo>
                  <a:pt x="43922" y="79270"/>
                  <a:pt x="52654" y="92764"/>
                  <a:pt x="42864" y="112872"/>
                </a:cubicBezTo>
                <a:cubicBezTo>
                  <a:pt x="33074" y="132980"/>
                  <a:pt x="-264" y="145945"/>
                  <a:pt x="1" y="181135"/>
                </a:cubicBezTo>
                <a:cubicBezTo>
                  <a:pt x="265" y="216325"/>
                  <a:pt x="29105" y="316602"/>
                  <a:pt x="44451" y="324010"/>
                </a:cubicBezTo>
                <a:cubicBezTo>
                  <a:pt x="59797" y="331418"/>
                  <a:pt x="93134" y="220029"/>
                  <a:pt x="92076" y="225585"/>
                </a:cubicBezTo>
                <a:cubicBezTo>
                  <a:pt x="91018" y="231141"/>
                  <a:pt x="49743" y="320835"/>
                  <a:pt x="38101" y="357347"/>
                </a:cubicBezTo>
                <a:cubicBezTo>
                  <a:pt x="26459" y="393859"/>
                  <a:pt x="6086" y="428256"/>
                  <a:pt x="22226" y="444660"/>
                </a:cubicBezTo>
                <a:cubicBezTo>
                  <a:pt x="38366" y="461064"/>
                  <a:pt x="107422" y="470589"/>
                  <a:pt x="134939" y="455772"/>
                </a:cubicBezTo>
                <a:cubicBezTo>
                  <a:pt x="162456" y="440955"/>
                  <a:pt x="172509" y="387775"/>
                  <a:pt x="187326" y="355760"/>
                </a:cubicBezTo>
                <a:cubicBezTo>
                  <a:pt x="202143" y="323746"/>
                  <a:pt x="215108" y="289614"/>
                  <a:pt x="223839" y="263685"/>
                </a:cubicBezTo>
                <a:cubicBezTo>
                  <a:pt x="232570" y="237756"/>
                  <a:pt x="236804" y="217647"/>
                  <a:pt x="239714" y="200185"/>
                </a:cubicBezTo>
                <a:cubicBezTo>
                  <a:pt x="242624" y="182723"/>
                  <a:pt x="242624" y="184575"/>
                  <a:pt x="241301" y="158910"/>
                </a:cubicBezTo>
                <a:cubicBezTo>
                  <a:pt x="239978" y="133245"/>
                  <a:pt x="245270" y="60749"/>
                  <a:pt x="231776" y="46197"/>
                </a:cubicBezTo>
                <a:cubicBezTo>
                  <a:pt x="218282" y="31645"/>
                  <a:pt x="184945" y="87208"/>
                  <a:pt x="168276" y="79535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547D5BA1-C9F2-4775-B40E-F40274A931D2}"/>
              </a:ext>
            </a:extLst>
          </p:cNvPr>
          <p:cNvSpPr/>
          <p:nvPr/>
        </p:nvSpPr>
        <p:spPr>
          <a:xfrm>
            <a:off x="2954946" y="5676400"/>
            <a:ext cx="444057" cy="542014"/>
          </a:xfrm>
          <a:custGeom>
            <a:avLst/>
            <a:gdLst>
              <a:gd name="connsiteX0" fmla="*/ 433837 w 444057"/>
              <a:gd name="connsiteY0" fmla="*/ 500 h 542014"/>
              <a:gd name="connsiteX1" fmla="*/ 171371 w 444057"/>
              <a:gd name="connsiteY1" fmla="*/ 212167 h 542014"/>
              <a:gd name="connsiteX2" fmla="*/ 124804 w 444057"/>
              <a:gd name="connsiteY2" fmla="*/ 290483 h 542014"/>
              <a:gd name="connsiteX3" fmla="*/ 6271 w 444057"/>
              <a:gd name="connsiteY3" fmla="*/ 529667 h 542014"/>
              <a:gd name="connsiteX4" fmla="*/ 46487 w 444057"/>
              <a:gd name="connsiteY4" fmla="*/ 485217 h 542014"/>
              <a:gd name="connsiteX5" fmla="*/ 298371 w 444057"/>
              <a:gd name="connsiteY5" fmla="*/ 292600 h 542014"/>
              <a:gd name="connsiteX6" fmla="*/ 380921 w 444057"/>
              <a:gd name="connsiteY6" fmla="*/ 157133 h 542014"/>
              <a:gd name="connsiteX7" fmla="*/ 433837 w 444057"/>
              <a:gd name="connsiteY7" fmla="*/ 500 h 54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057" h="542014">
                <a:moveTo>
                  <a:pt x="433837" y="500"/>
                </a:moveTo>
                <a:cubicBezTo>
                  <a:pt x="398912" y="9672"/>
                  <a:pt x="222876" y="163837"/>
                  <a:pt x="171371" y="212167"/>
                </a:cubicBezTo>
                <a:cubicBezTo>
                  <a:pt x="119866" y="260497"/>
                  <a:pt x="152321" y="237566"/>
                  <a:pt x="124804" y="290483"/>
                </a:cubicBezTo>
                <a:cubicBezTo>
                  <a:pt x="97287" y="343400"/>
                  <a:pt x="19324" y="497211"/>
                  <a:pt x="6271" y="529667"/>
                </a:cubicBezTo>
                <a:cubicBezTo>
                  <a:pt x="-6782" y="562123"/>
                  <a:pt x="-2196" y="524728"/>
                  <a:pt x="46487" y="485217"/>
                </a:cubicBezTo>
                <a:cubicBezTo>
                  <a:pt x="95170" y="445706"/>
                  <a:pt x="242632" y="347281"/>
                  <a:pt x="298371" y="292600"/>
                </a:cubicBezTo>
                <a:cubicBezTo>
                  <a:pt x="354110" y="237919"/>
                  <a:pt x="356932" y="203700"/>
                  <a:pt x="380921" y="157133"/>
                </a:cubicBezTo>
                <a:cubicBezTo>
                  <a:pt x="404910" y="110566"/>
                  <a:pt x="468762" y="-8672"/>
                  <a:pt x="433837" y="500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68678859-57CE-41D5-B6A5-9511E533E50F}"/>
              </a:ext>
            </a:extLst>
          </p:cNvPr>
          <p:cNvSpPr/>
          <p:nvPr/>
        </p:nvSpPr>
        <p:spPr>
          <a:xfrm>
            <a:off x="2636970" y="5950092"/>
            <a:ext cx="314148" cy="746416"/>
          </a:xfrm>
          <a:custGeom>
            <a:avLst/>
            <a:gdLst>
              <a:gd name="connsiteX0" fmla="*/ 311547 w 314148"/>
              <a:gd name="connsiteY0" fmla="*/ 1975 h 746416"/>
              <a:gd name="connsiteX1" fmla="*/ 101997 w 314148"/>
              <a:gd name="connsiteY1" fmla="*/ 372391 h 746416"/>
              <a:gd name="connsiteX2" fmla="*/ 2513 w 314148"/>
              <a:gd name="connsiteY2" fmla="*/ 535375 h 746416"/>
              <a:gd name="connsiteX3" fmla="*/ 30030 w 314148"/>
              <a:gd name="connsiteY3" fmla="*/ 738575 h 746416"/>
              <a:gd name="connsiteX4" fmla="*/ 32147 w 314148"/>
              <a:gd name="connsiteY4" fmla="*/ 692008 h 746416"/>
              <a:gd name="connsiteX5" fmla="*/ 46963 w 314148"/>
              <a:gd name="connsiteY5" fmla="*/ 573475 h 746416"/>
              <a:gd name="connsiteX6" fmla="*/ 207830 w 314148"/>
              <a:gd name="connsiteY6" fmla="*/ 239041 h 746416"/>
              <a:gd name="connsiteX7" fmla="*/ 311547 w 314148"/>
              <a:gd name="connsiteY7" fmla="*/ 1975 h 74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148" h="746416">
                <a:moveTo>
                  <a:pt x="311547" y="1975"/>
                </a:moveTo>
                <a:cubicBezTo>
                  <a:pt x="293908" y="24200"/>
                  <a:pt x="153503" y="283491"/>
                  <a:pt x="101997" y="372391"/>
                </a:cubicBezTo>
                <a:cubicBezTo>
                  <a:pt x="50491" y="461291"/>
                  <a:pt x="14507" y="474344"/>
                  <a:pt x="2513" y="535375"/>
                </a:cubicBezTo>
                <a:cubicBezTo>
                  <a:pt x="-9482" y="596406"/>
                  <a:pt x="25091" y="712470"/>
                  <a:pt x="30030" y="738575"/>
                </a:cubicBezTo>
                <a:cubicBezTo>
                  <a:pt x="34969" y="764680"/>
                  <a:pt x="29325" y="719525"/>
                  <a:pt x="32147" y="692008"/>
                </a:cubicBezTo>
                <a:cubicBezTo>
                  <a:pt x="34969" y="664491"/>
                  <a:pt x="17683" y="648969"/>
                  <a:pt x="46963" y="573475"/>
                </a:cubicBezTo>
                <a:cubicBezTo>
                  <a:pt x="76243" y="497981"/>
                  <a:pt x="162674" y="327588"/>
                  <a:pt x="207830" y="239041"/>
                </a:cubicBezTo>
                <a:cubicBezTo>
                  <a:pt x="252986" y="150494"/>
                  <a:pt x="329186" y="-20250"/>
                  <a:pt x="311547" y="1975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A5D0DF09-DEC6-4505-A8AC-130F08DBF461}"/>
              </a:ext>
            </a:extLst>
          </p:cNvPr>
          <p:cNvSpPr/>
          <p:nvPr/>
        </p:nvSpPr>
        <p:spPr>
          <a:xfrm>
            <a:off x="2719901" y="5955124"/>
            <a:ext cx="345591" cy="796796"/>
          </a:xfrm>
          <a:custGeom>
            <a:avLst/>
            <a:gdLst>
              <a:gd name="connsiteX0" fmla="*/ 342916 w 345591"/>
              <a:gd name="connsiteY0" fmla="*/ 1176 h 796796"/>
              <a:gd name="connsiteX1" fmla="*/ 186282 w 345591"/>
              <a:gd name="connsiteY1" fmla="*/ 335609 h 796796"/>
              <a:gd name="connsiteX2" fmla="*/ 52932 w 345591"/>
              <a:gd name="connsiteY2" fmla="*/ 659459 h 796796"/>
              <a:gd name="connsiteX3" fmla="*/ 16 w 345591"/>
              <a:gd name="connsiteY3" fmla="*/ 794926 h 796796"/>
              <a:gd name="connsiteX4" fmla="*/ 57166 w 345591"/>
              <a:gd name="connsiteY4" fmla="*/ 725076 h 796796"/>
              <a:gd name="connsiteX5" fmla="*/ 146066 w 345591"/>
              <a:gd name="connsiteY5" fmla="*/ 543043 h 796796"/>
              <a:gd name="connsiteX6" fmla="*/ 275182 w 345591"/>
              <a:gd name="connsiteY6" fmla="*/ 236126 h 796796"/>
              <a:gd name="connsiteX7" fmla="*/ 342916 w 345591"/>
              <a:gd name="connsiteY7" fmla="*/ 1176 h 79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591" h="796796">
                <a:moveTo>
                  <a:pt x="342916" y="1176"/>
                </a:moveTo>
                <a:cubicBezTo>
                  <a:pt x="328099" y="17756"/>
                  <a:pt x="234613" y="225895"/>
                  <a:pt x="186282" y="335609"/>
                </a:cubicBezTo>
                <a:cubicBezTo>
                  <a:pt x="137951" y="445323"/>
                  <a:pt x="83976" y="582906"/>
                  <a:pt x="52932" y="659459"/>
                </a:cubicBezTo>
                <a:cubicBezTo>
                  <a:pt x="21888" y="736012"/>
                  <a:pt x="-690" y="783990"/>
                  <a:pt x="16" y="794926"/>
                </a:cubicBezTo>
                <a:cubicBezTo>
                  <a:pt x="722" y="805862"/>
                  <a:pt x="32824" y="767057"/>
                  <a:pt x="57166" y="725076"/>
                </a:cubicBezTo>
                <a:cubicBezTo>
                  <a:pt x="81508" y="683096"/>
                  <a:pt x="109730" y="624535"/>
                  <a:pt x="146066" y="543043"/>
                </a:cubicBezTo>
                <a:cubicBezTo>
                  <a:pt x="182402" y="461551"/>
                  <a:pt x="242727" y="325026"/>
                  <a:pt x="275182" y="236126"/>
                </a:cubicBezTo>
                <a:cubicBezTo>
                  <a:pt x="307637" y="147226"/>
                  <a:pt x="357733" y="-15404"/>
                  <a:pt x="342916" y="1176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0" name="フリーフォーム: 図形 1859">
            <a:extLst>
              <a:ext uri="{FF2B5EF4-FFF2-40B4-BE49-F238E27FC236}">
                <a16:creationId xmlns:a16="http://schemas.microsoft.com/office/drawing/2014/main" id="{6327E975-025C-42BC-B22D-EAE2ADD32CB7}"/>
              </a:ext>
            </a:extLst>
          </p:cNvPr>
          <p:cNvSpPr/>
          <p:nvPr/>
        </p:nvSpPr>
        <p:spPr>
          <a:xfrm>
            <a:off x="2872123" y="6326265"/>
            <a:ext cx="269354" cy="493847"/>
          </a:xfrm>
          <a:custGeom>
            <a:avLst/>
            <a:gdLst>
              <a:gd name="connsiteX0" fmla="*/ 269010 w 269354"/>
              <a:gd name="connsiteY0" fmla="*/ 13152 h 493847"/>
              <a:gd name="connsiteX1" fmla="*/ 192810 w 269354"/>
              <a:gd name="connsiteY1" fmla="*/ 474585 h 493847"/>
              <a:gd name="connsiteX2" fmla="*/ 169527 w 269354"/>
              <a:gd name="connsiteY2" fmla="*/ 404735 h 493847"/>
              <a:gd name="connsiteX3" fmla="*/ 127194 w 269354"/>
              <a:gd name="connsiteY3" fmla="*/ 385685 h 493847"/>
              <a:gd name="connsiteX4" fmla="*/ 194 w 269354"/>
              <a:gd name="connsiteY4" fmla="*/ 457652 h 493847"/>
              <a:gd name="connsiteX5" fmla="*/ 158944 w 269354"/>
              <a:gd name="connsiteY5" fmla="*/ 152852 h 493847"/>
              <a:gd name="connsiteX6" fmla="*/ 269010 w 269354"/>
              <a:gd name="connsiteY6" fmla="*/ 13152 h 49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354" h="493847">
                <a:moveTo>
                  <a:pt x="269010" y="13152"/>
                </a:moveTo>
                <a:cubicBezTo>
                  <a:pt x="274654" y="66774"/>
                  <a:pt x="209390" y="409321"/>
                  <a:pt x="192810" y="474585"/>
                </a:cubicBezTo>
                <a:cubicBezTo>
                  <a:pt x="176230" y="539849"/>
                  <a:pt x="180463" y="419552"/>
                  <a:pt x="169527" y="404735"/>
                </a:cubicBezTo>
                <a:cubicBezTo>
                  <a:pt x="158591" y="389918"/>
                  <a:pt x="155416" y="376866"/>
                  <a:pt x="127194" y="385685"/>
                </a:cubicBezTo>
                <a:cubicBezTo>
                  <a:pt x="98972" y="394504"/>
                  <a:pt x="-5098" y="496458"/>
                  <a:pt x="194" y="457652"/>
                </a:cubicBezTo>
                <a:cubicBezTo>
                  <a:pt x="5486" y="418847"/>
                  <a:pt x="112730" y="223055"/>
                  <a:pt x="158944" y="152852"/>
                </a:cubicBezTo>
                <a:cubicBezTo>
                  <a:pt x="205158" y="82649"/>
                  <a:pt x="263366" y="-40470"/>
                  <a:pt x="269010" y="13152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7" name="フリーフォーム: 図形 1946">
            <a:extLst>
              <a:ext uri="{FF2B5EF4-FFF2-40B4-BE49-F238E27FC236}">
                <a16:creationId xmlns:a16="http://schemas.microsoft.com/office/drawing/2014/main" id="{72D8978F-D637-449C-9D52-A43D779ECA48}"/>
              </a:ext>
            </a:extLst>
          </p:cNvPr>
          <p:cNvSpPr/>
          <p:nvPr/>
        </p:nvSpPr>
        <p:spPr>
          <a:xfrm>
            <a:off x="2533351" y="6909161"/>
            <a:ext cx="315936" cy="369583"/>
          </a:xfrm>
          <a:custGeom>
            <a:avLst/>
            <a:gdLst>
              <a:gd name="connsiteX0" fmla="*/ 186566 w 315936"/>
              <a:gd name="connsiteY0" fmla="*/ 1756 h 369583"/>
              <a:gd name="connsiteX1" fmla="*/ 108249 w 315936"/>
              <a:gd name="connsiteY1" fmla="*/ 99122 h 369583"/>
              <a:gd name="connsiteX2" fmla="*/ 112482 w 315936"/>
              <a:gd name="connsiteY2" fmla="*/ 168972 h 369583"/>
              <a:gd name="connsiteX3" fmla="*/ 299 w 315936"/>
              <a:gd name="connsiteY3" fmla="*/ 365822 h 369583"/>
              <a:gd name="connsiteX4" fmla="*/ 87082 w 315936"/>
              <a:gd name="connsiteY4" fmla="*/ 287506 h 369583"/>
              <a:gd name="connsiteX5" fmla="*/ 298749 w 315936"/>
              <a:gd name="connsiteY5" fmla="*/ 154156 h 369583"/>
              <a:gd name="connsiteX6" fmla="*/ 298749 w 315936"/>
              <a:gd name="connsiteY6" fmla="*/ 8106 h 369583"/>
              <a:gd name="connsiteX7" fmla="*/ 260649 w 315936"/>
              <a:gd name="connsiteY7" fmla="*/ 33506 h 369583"/>
              <a:gd name="connsiteX8" fmla="*/ 186566 w 315936"/>
              <a:gd name="connsiteY8" fmla="*/ 1756 h 36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936" h="369583">
                <a:moveTo>
                  <a:pt x="186566" y="1756"/>
                </a:moveTo>
                <a:cubicBezTo>
                  <a:pt x="161166" y="12692"/>
                  <a:pt x="120596" y="71253"/>
                  <a:pt x="108249" y="99122"/>
                </a:cubicBezTo>
                <a:cubicBezTo>
                  <a:pt x="95902" y="126991"/>
                  <a:pt x="130474" y="124522"/>
                  <a:pt x="112482" y="168972"/>
                </a:cubicBezTo>
                <a:cubicBezTo>
                  <a:pt x="94490" y="213422"/>
                  <a:pt x="4532" y="346066"/>
                  <a:pt x="299" y="365822"/>
                </a:cubicBezTo>
                <a:cubicBezTo>
                  <a:pt x="-3934" y="385578"/>
                  <a:pt x="37340" y="322784"/>
                  <a:pt x="87082" y="287506"/>
                </a:cubicBezTo>
                <a:cubicBezTo>
                  <a:pt x="136824" y="252228"/>
                  <a:pt x="263471" y="200723"/>
                  <a:pt x="298749" y="154156"/>
                </a:cubicBezTo>
                <a:cubicBezTo>
                  <a:pt x="334027" y="107589"/>
                  <a:pt x="305099" y="28214"/>
                  <a:pt x="298749" y="8106"/>
                </a:cubicBezTo>
                <a:cubicBezTo>
                  <a:pt x="292399" y="-12002"/>
                  <a:pt x="278288" y="32448"/>
                  <a:pt x="260649" y="33506"/>
                </a:cubicBezTo>
                <a:cubicBezTo>
                  <a:pt x="243010" y="34564"/>
                  <a:pt x="211966" y="-9180"/>
                  <a:pt x="186566" y="1756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8" name="フリーフォーム: 図形 1957">
            <a:extLst>
              <a:ext uri="{FF2B5EF4-FFF2-40B4-BE49-F238E27FC236}">
                <a16:creationId xmlns:a16="http://schemas.microsoft.com/office/drawing/2014/main" id="{39E44A8D-7683-455C-8862-A6E0978F349F}"/>
              </a:ext>
            </a:extLst>
          </p:cNvPr>
          <p:cNvSpPr/>
          <p:nvPr/>
        </p:nvSpPr>
        <p:spPr>
          <a:xfrm>
            <a:off x="2556658" y="6827671"/>
            <a:ext cx="174909" cy="160174"/>
          </a:xfrm>
          <a:custGeom>
            <a:avLst/>
            <a:gdLst>
              <a:gd name="connsiteX0" fmla="*/ 4509 w 174909"/>
              <a:gd name="connsiteY0" fmla="*/ 696 h 160174"/>
              <a:gd name="connsiteX1" fmla="*/ 146325 w 174909"/>
              <a:gd name="connsiteY1" fmla="*/ 83246 h 160174"/>
              <a:gd name="connsiteX2" fmla="*/ 173842 w 174909"/>
              <a:gd name="connsiteY2" fmla="*/ 83246 h 160174"/>
              <a:gd name="connsiteX3" fmla="*/ 127275 w 174909"/>
              <a:gd name="connsiteY3" fmla="*/ 91712 h 160174"/>
              <a:gd name="connsiteX4" fmla="*/ 78592 w 174909"/>
              <a:gd name="connsiteY4" fmla="*/ 157329 h 160174"/>
              <a:gd name="connsiteX5" fmla="*/ 38375 w 174909"/>
              <a:gd name="connsiteY5" fmla="*/ 136162 h 160174"/>
              <a:gd name="connsiteX6" fmla="*/ 4509 w 174909"/>
              <a:gd name="connsiteY6" fmla="*/ 696 h 16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909" h="160174">
                <a:moveTo>
                  <a:pt x="4509" y="696"/>
                </a:moveTo>
                <a:cubicBezTo>
                  <a:pt x="22501" y="-8123"/>
                  <a:pt x="118103" y="69488"/>
                  <a:pt x="146325" y="83246"/>
                </a:cubicBezTo>
                <a:cubicBezTo>
                  <a:pt x="174547" y="97004"/>
                  <a:pt x="177017" y="81835"/>
                  <a:pt x="173842" y="83246"/>
                </a:cubicBezTo>
                <a:cubicBezTo>
                  <a:pt x="170667" y="84657"/>
                  <a:pt x="143150" y="79365"/>
                  <a:pt x="127275" y="91712"/>
                </a:cubicBezTo>
                <a:cubicBezTo>
                  <a:pt x="111400" y="104059"/>
                  <a:pt x="93409" y="149921"/>
                  <a:pt x="78592" y="157329"/>
                </a:cubicBezTo>
                <a:cubicBezTo>
                  <a:pt x="63775" y="164737"/>
                  <a:pt x="49311" y="157681"/>
                  <a:pt x="38375" y="136162"/>
                </a:cubicBezTo>
                <a:cubicBezTo>
                  <a:pt x="27439" y="114643"/>
                  <a:pt x="-13483" y="9515"/>
                  <a:pt x="4509" y="696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3" name="フリーフォーム: 図形 1972">
            <a:extLst>
              <a:ext uri="{FF2B5EF4-FFF2-40B4-BE49-F238E27FC236}">
                <a16:creationId xmlns:a16="http://schemas.microsoft.com/office/drawing/2014/main" id="{157045A0-A9C3-42C1-8AFC-D0EDFCFCDC0F}"/>
              </a:ext>
            </a:extLst>
          </p:cNvPr>
          <p:cNvSpPr/>
          <p:nvPr/>
        </p:nvSpPr>
        <p:spPr>
          <a:xfrm>
            <a:off x="2423718" y="7034072"/>
            <a:ext cx="137453" cy="262163"/>
          </a:xfrm>
          <a:custGeom>
            <a:avLst/>
            <a:gdLst>
              <a:gd name="connsiteX0" fmla="*/ 90882 w 137453"/>
              <a:gd name="connsiteY0" fmla="*/ 3845 h 262163"/>
              <a:gd name="connsiteX1" fmla="*/ 137449 w 137453"/>
              <a:gd name="connsiteY1" fmla="*/ 63111 h 262163"/>
              <a:gd name="connsiteX2" fmla="*/ 92999 w 137453"/>
              <a:gd name="connsiteY2" fmla="*/ 158361 h 262163"/>
              <a:gd name="connsiteX3" fmla="*/ 1982 w 137453"/>
              <a:gd name="connsiteY3" fmla="*/ 262078 h 262163"/>
              <a:gd name="connsiteX4" fmla="*/ 33732 w 137453"/>
              <a:gd name="connsiteY4" fmla="*/ 173178 h 262163"/>
              <a:gd name="connsiteX5" fmla="*/ 90882 w 137453"/>
              <a:gd name="connsiteY5" fmla="*/ 3845 h 262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453" h="262163">
                <a:moveTo>
                  <a:pt x="90882" y="3845"/>
                </a:moveTo>
                <a:cubicBezTo>
                  <a:pt x="108168" y="-14500"/>
                  <a:pt x="137096" y="37358"/>
                  <a:pt x="137449" y="63111"/>
                </a:cubicBezTo>
                <a:cubicBezTo>
                  <a:pt x="137802" y="88864"/>
                  <a:pt x="115577" y="125200"/>
                  <a:pt x="92999" y="158361"/>
                </a:cubicBezTo>
                <a:cubicBezTo>
                  <a:pt x="70421" y="191522"/>
                  <a:pt x="11860" y="259609"/>
                  <a:pt x="1982" y="262078"/>
                </a:cubicBezTo>
                <a:cubicBezTo>
                  <a:pt x="-7896" y="264548"/>
                  <a:pt x="21738" y="212689"/>
                  <a:pt x="33732" y="173178"/>
                </a:cubicBezTo>
                <a:cubicBezTo>
                  <a:pt x="45726" y="133667"/>
                  <a:pt x="73596" y="22190"/>
                  <a:pt x="90882" y="3845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0" name="フリーフォーム: 図形 2049">
            <a:extLst>
              <a:ext uri="{FF2B5EF4-FFF2-40B4-BE49-F238E27FC236}">
                <a16:creationId xmlns:a16="http://schemas.microsoft.com/office/drawing/2014/main" id="{E2D54130-2816-419D-BF16-A32C06D7A3F7}"/>
              </a:ext>
            </a:extLst>
          </p:cNvPr>
          <p:cNvSpPr/>
          <p:nvPr/>
        </p:nvSpPr>
        <p:spPr>
          <a:xfrm>
            <a:off x="2904028" y="6732588"/>
            <a:ext cx="117482" cy="43377"/>
          </a:xfrm>
          <a:custGeom>
            <a:avLst/>
            <a:gdLst>
              <a:gd name="connsiteX0" fmla="*/ 39 w 117482"/>
              <a:gd name="connsiteY0" fmla="*/ 4762 h 43377"/>
              <a:gd name="connsiteX1" fmla="*/ 110105 w 117482"/>
              <a:gd name="connsiteY1" fmla="*/ 4762 h 43377"/>
              <a:gd name="connsiteX2" fmla="*/ 97405 w 117482"/>
              <a:gd name="connsiteY2" fmla="*/ 42862 h 43377"/>
              <a:gd name="connsiteX3" fmla="*/ 39 w 117482"/>
              <a:gd name="connsiteY3" fmla="*/ 4762 h 4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482" h="43377">
                <a:moveTo>
                  <a:pt x="39" y="4762"/>
                </a:moveTo>
                <a:cubicBezTo>
                  <a:pt x="2156" y="-1588"/>
                  <a:pt x="93877" y="-1588"/>
                  <a:pt x="110105" y="4762"/>
                </a:cubicBezTo>
                <a:cubicBezTo>
                  <a:pt x="126333" y="11112"/>
                  <a:pt x="112927" y="37570"/>
                  <a:pt x="97405" y="42862"/>
                </a:cubicBezTo>
                <a:cubicBezTo>
                  <a:pt x="81883" y="48154"/>
                  <a:pt x="-2078" y="11112"/>
                  <a:pt x="39" y="4762"/>
                </a:cubicBezTo>
                <a:close/>
              </a:path>
            </a:pathLst>
          </a:custGeom>
          <a:solidFill>
            <a:srgbClr val="00206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: 図形 2062">
            <a:extLst>
              <a:ext uri="{FF2B5EF4-FFF2-40B4-BE49-F238E27FC236}">
                <a16:creationId xmlns:a16="http://schemas.microsoft.com/office/drawing/2014/main" id="{72FF5E14-1E31-4DDB-9B17-DB61D6057A6B}"/>
              </a:ext>
            </a:extLst>
          </p:cNvPr>
          <p:cNvSpPr/>
          <p:nvPr/>
        </p:nvSpPr>
        <p:spPr>
          <a:xfrm>
            <a:off x="2867997" y="6796598"/>
            <a:ext cx="137687" cy="230839"/>
          </a:xfrm>
          <a:custGeom>
            <a:avLst/>
            <a:gdLst>
              <a:gd name="connsiteX0" fmla="*/ 55120 w 137687"/>
              <a:gd name="connsiteY0" fmla="*/ 19 h 230839"/>
              <a:gd name="connsiteX1" fmla="*/ 78403 w 137687"/>
              <a:gd name="connsiteY1" fmla="*/ 91035 h 230839"/>
              <a:gd name="connsiteX2" fmla="*/ 137670 w 137687"/>
              <a:gd name="connsiteY2" fmla="*/ 112202 h 230839"/>
              <a:gd name="connsiteX3" fmla="*/ 72053 w 137687"/>
              <a:gd name="connsiteY3" fmla="*/ 143952 h 230839"/>
              <a:gd name="connsiteX4" fmla="*/ 61470 w 137687"/>
              <a:gd name="connsiteY4" fmla="*/ 230735 h 230839"/>
              <a:gd name="connsiteX5" fmla="*/ 57236 w 137687"/>
              <a:gd name="connsiteY5" fmla="*/ 124902 h 230839"/>
              <a:gd name="connsiteX6" fmla="*/ 23370 w 137687"/>
              <a:gd name="connsiteY6" fmla="*/ 114319 h 230839"/>
              <a:gd name="connsiteX7" fmla="*/ 2203 w 137687"/>
              <a:gd name="connsiteY7" fmla="*/ 179935 h 230839"/>
              <a:gd name="connsiteX8" fmla="*/ 8553 w 137687"/>
              <a:gd name="connsiteY8" fmla="*/ 71985 h 230839"/>
              <a:gd name="connsiteX9" fmla="*/ 72053 w 137687"/>
              <a:gd name="connsiteY9" fmla="*/ 99502 h 230839"/>
              <a:gd name="connsiteX10" fmla="*/ 55120 w 137687"/>
              <a:gd name="connsiteY10" fmla="*/ 19 h 23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687" h="230839">
                <a:moveTo>
                  <a:pt x="55120" y="19"/>
                </a:moveTo>
                <a:cubicBezTo>
                  <a:pt x="56178" y="-1392"/>
                  <a:pt x="64645" y="72338"/>
                  <a:pt x="78403" y="91035"/>
                </a:cubicBezTo>
                <a:cubicBezTo>
                  <a:pt x="92161" y="109732"/>
                  <a:pt x="138728" y="103383"/>
                  <a:pt x="137670" y="112202"/>
                </a:cubicBezTo>
                <a:cubicBezTo>
                  <a:pt x="136612" y="121022"/>
                  <a:pt x="84753" y="124197"/>
                  <a:pt x="72053" y="143952"/>
                </a:cubicBezTo>
                <a:cubicBezTo>
                  <a:pt x="59353" y="163707"/>
                  <a:pt x="63940" y="233910"/>
                  <a:pt x="61470" y="230735"/>
                </a:cubicBezTo>
                <a:cubicBezTo>
                  <a:pt x="59001" y="227560"/>
                  <a:pt x="63586" y="144305"/>
                  <a:pt x="57236" y="124902"/>
                </a:cubicBezTo>
                <a:cubicBezTo>
                  <a:pt x="50886" y="105499"/>
                  <a:pt x="32542" y="105147"/>
                  <a:pt x="23370" y="114319"/>
                </a:cubicBezTo>
                <a:cubicBezTo>
                  <a:pt x="14198" y="123491"/>
                  <a:pt x="4672" y="186991"/>
                  <a:pt x="2203" y="179935"/>
                </a:cubicBezTo>
                <a:cubicBezTo>
                  <a:pt x="-266" y="172879"/>
                  <a:pt x="-3089" y="85390"/>
                  <a:pt x="8553" y="71985"/>
                </a:cubicBezTo>
                <a:cubicBezTo>
                  <a:pt x="20195" y="58580"/>
                  <a:pt x="63939" y="110438"/>
                  <a:pt x="72053" y="99502"/>
                </a:cubicBezTo>
                <a:cubicBezTo>
                  <a:pt x="80167" y="88566"/>
                  <a:pt x="54062" y="1430"/>
                  <a:pt x="55120" y="19"/>
                </a:cubicBezTo>
                <a:close/>
              </a:path>
            </a:pathLst>
          </a:custGeom>
          <a:solidFill>
            <a:srgbClr val="00206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: 図形 2093">
            <a:extLst>
              <a:ext uri="{FF2B5EF4-FFF2-40B4-BE49-F238E27FC236}">
                <a16:creationId xmlns:a16="http://schemas.microsoft.com/office/drawing/2014/main" id="{86A41845-EBEE-4D39-951E-ACB08AF53460}"/>
              </a:ext>
            </a:extLst>
          </p:cNvPr>
          <p:cNvSpPr/>
          <p:nvPr/>
        </p:nvSpPr>
        <p:spPr>
          <a:xfrm>
            <a:off x="2421103" y="6914088"/>
            <a:ext cx="286378" cy="512293"/>
          </a:xfrm>
          <a:custGeom>
            <a:avLst/>
            <a:gdLst>
              <a:gd name="connsiteX0" fmla="*/ 286114 w 286378"/>
              <a:gd name="connsiteY0" fmla="*/ 5295 h 512293"/>
              <a:gd name="connsiteX1" fmla="*/ 222614 w 286378"/>
              <a:gd name="connsiteY1" fmla="*/ 119595 h 512293"/>
              <a:gd name="connsiteX2" fmla="*/ 216264 w 286378"/>
              <a:gd name="connsiteY2" fmla="*/ 204262 h 512293"/>
              <a:gd name="connsiteX3" fmla="*/ 118897 w 286378"/>
              <a:gd name="connsiteY3" fmla="*/ 369362 h 512293"/>
              <a:gd name="connsiteX4" fmla="*/ 171814 w 286378"/>
              <a:gd name="connsiteY4" fmla="*/ 369362 h 512293"/>
              <a:gd name="connsiteX5" fmla="*/ 110430 w 286378"/>
              <a:gd name="connsiteY5" fmla="*/ 420162 h 512293"/>
              <a:gd name="connsiteX6" fmla="*/ 51164 w 286378"/>
              <a:gd name="connsiteY6" fmla="*/ 511179 h 512293"/>
              <a:gd name="connsiteX7" fmla="*/ 19414 w 286378"/>
              <a:gd name="connsiteY7" fmla="*/ 470962 h 512293"/>
              <a:gd name="connsiteX8" fmla="*/ 6714 w 286378"/>
              <a:gd name="connsiteY8" fmla="*/ 473079 h 512293"/>
              <a:gd name="connsiteX9" fmla="*/ 13064 w 286378"/>
              <a:gd name="connsiteY9" fmla="*/ 392645 h 512293"/>
              <a:gd name="connsiteX10" fmla="*/ 152764 w 286378"/>
              <a:gd name="connsiteY10" fmla="*/ 187329 h 512293"/>
              <a:gd name="connsiteX11" fmla="*/ 121014 w 286378"/>
              <a:gd name="connsiteY11" fmla="*/ 138645 h 512293"/>
              <a:gd name="connsiteX12" fmla="*/ 76564 w 286378"/>
              <a:gd name="connsiteY12" fmla="*/ 155579 h 512293"/>
              <a:gd name="connsiteX13" fmla="*/ 163347 w 286378"/>
              <a:gd name="connsiteY13" fmla="*/ 1062 h 512293"/>
              <a:gd name="connsiteX14" fmla="*/ 195097 w 286378"/>
              <a:gd name="connsiteY14" fmla="*/ 83612 h 512293"/>
              <a:gd name="connsiteX15" fmla="*/ 286114 w 286378"/>
              <a:gd name="connsiteY15" fmla="*/ 5295 h 51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6378" h="512293">
                <a:moveTo>
                  <a:pt x="286114" y="5295"/>
                </a:moveTo>
                <a:cubicBezTo>
                  <a:pt x="290700" y="11292"/>
                  <a:pt x="234256" y="86434"/>
                  <a:pt x="222614" y="119595"/>
                </a:cubicBezTo>
                <a:cubicBezTo>
                  <a:pt x="210972" y="152756"/>
                  <a:pt x="233550" y="162634"/>
                  <a:pt x="216264" y="204262"/>
                </a:cubicBezTo>
                <a:cubicBezTo>
                  <a:pt x="198978" y="245890"/>
                  <a:pt x="126305" y="341845"/>
                  <a:pt x="118897" y="369362"/>
                </a:cubicBezTo>
                <a:cubicBezTo>
                  <a:pt x="111489" y="396879"/>
                  <a:pt x="173225" y="360895"/>
                  <a:pt x="171814" y="369362"/>
                </a:cubicBezTo>
                <a:cubicBezTo>
                  <a:pt x="170403" y="377829"/>
                  <a:pt x="130538" y="396526"/>
                  <a:pt x="110430" y="420162"/>
                </a:cubicBezTo>
                <a:cubicBezTo>
                  <a:pt x="90322" y="443798"/>
                  <a:pt x="66333" y="502712"/>
                  <a:pt x="51164" y="511179"/>
                </a:cubicBezTo>
                <a:cubicBezTo>
                  <a:pt x="35995" y="519646"/>
                  <a:pt x="26822" y="477312"/>
                  <a:pt x="19414" y="470962"/>
                </a:cubicBezTo>
                <a:cubicBezTo>
                  <a:pt x="12006" y="464612"/>
                  <a:pt x="7772" y="486132"/>
                  <a:pt x="6714" y="473079"/>
                </a:cubicBezTo>
                <a:cubicBezTo>
                  <a:pt x="5656" y="460026"/>
                  <a:pt x="-11278" y="440270"/>
                  <a:pt x="13064" y="392645"/>
                </a:cubicBezTo>
                <a:cubicBezTo>
                  <a:pt x="37406" y="345020"/>
                  <a:pt x="134772" y="229662"/>
                  <a:pt x="152764" y="187329"/>
                </a:cubicBezTo>
                <a:cubicBezTo>
                  <a:pt x="170756" y="144996"/>
                  <a:pt x="133714" y="143937"/>
                  <a:pt x="121014" y="138645"/>
                </a:cubicBezTo>
                <a:cubicBezTo>
                  <a:pt x="108314" y="133353"/>
                  <a:pt x="69509" y="178509"/>
                  <a:pt x="76564" y="155579"/>
                </a:cubicBezTo>
                <a:cubicBezTo>
                  <a:pt x="83619" y="132649"/>
                  <a:pt x="143592" y="13056"/>
                  <a:pt x="163347" y="1062"/>
                </a:cubicBezTo>
                <a:cubicBezTo>
                  <a:pt x="183102" y="-10932"/>
                  <a:pt x="177106" y="82554"/>
                  <a:pt x="195097" y="83612"/>
                </a:cubicBezTo>
                <a:cubicBezTo>
                  <a:pt x="213088" y="84670"/>
                  <a:pt x="281528" y="-702"/>
                  <a:pt x="286114" y="5295"/>
                </a:cubicBezTo>
                <a:close/>
              </a:path>
            </a:pathLst>
          </a:custGeom>
          <a:solidFill>
            <a:srgbClr val="00206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3" name="フリーフォーム: 図形 2132">
            <a:extLst>
              <a:ext uri="{FF2B5EF4-FFF2-40B4-BE49-F238E27FC236}">
                <a16:creationId xmlns:a16="http://schemas.microsoft.com/office/drawing/2014/main" id="{7B0F4F24-7B88-4450-8117-D7C225B6633D}"/>
              </a:ext>
            </a:extLst>
          </p:cNvPr>
          <p:cNvSpPr/>
          <p:nvPr/>
        </p:nvSpPr>
        <p:spPr>
          <a:xfrm>
            <a:off x="2213170" y="6991328"/>
            <a:ext cx="92398" cy="200683"/>
          </a:xfrm>
          <a:custGeom>
            <a:avLst/>
            <a:gdLst>
              <a:gd name="connsiteX0" fmla="*/ 55897 w 92398"/>
              <a:gd name="connsiteY0" fmla="*/ 22 h 200683"/>
              <a:gd name="connsiteX1" fmla="*/ 91880 w 92398"/>
              <a:gd name="connsiteY1" fmla="*/ 88922 h 200683"/>
              <a:gd name="connsiteX2" fmla="*/ 77063 w 92398"/>
              <a:gd name="connsiteY2" fmla="*/ 146072 h 200683"/>
              <a:gd name="connsiteX3" fmla="*/ 74947 w 92398"/>
              <a:gd name="connsiteY3" fmla="*/ 190522 h 200683"/>
              <a:gd name="connsiteX4" fmla="*/ 51663 w 92398"/>
              <a:gd name="connsiteY4" fmla="*/ 163005 h 200683"/>
              <a:gd name="connsiteX5" fmla="*/ 9330 w 92398"/>
              <a:gd name="connsiteY5" fmla="*/ 198989 h 200683"/>
              <a:gd name="connsiteX6" fmla="*/ 2980 w 92398"/>
              <a:gd name="connsiteY6" fmla="*/ 97389 h 200683"/>
              <a:gd name="connsiteX7" fmla="*/ 55897 w 92398"/>
              <a:gd name="connsiteY7" fmla="*/ 22 h 20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398" h="200683">
                <a:moveTo>
                  <a:pt x="55897" y="22"/>
                </a:moveTo>
                <a:cubicBezTo>
                  <a:pt x="70713" y="-1389"/>
                  <a:pt x="88352" y="64580"/>
                  <a:pt x="91880" y="88922"/>
                </a:cubicBezTo>
                <a:cubicBezTo>
                  <a:pt x="95408" y="113264"/>
                  <a:pt x="79885" y="129139"/>
                  <a:pt x="77063" y="146072"/>
                </a:cubicBezTo>
                <a:cubicBezTo>
                  <a:pt x="74241" y="163005"/>
                  <a:pt x="79180" y="187700"/>
                  <a:pt x="74947" y="190522"/>
                </a:cubicBezTo>
                <a:cubicBezTo>
                  <a:pt x="70714" y="193344"/>
                  <a:pt x="62599" y="161594"/>
                  <a:pt x="51663" y="163005"/>
                </a:cubicBezTo>
                <a:cubicBezTo>
                  <a:pt x="40727" y="164416"/>
                  <a:pt x="17444" y="209925"/>
                  <a:pt x="9330" y="198989"/>
                </a:cubicBezTo>
                <a:cubicBezTo>
                  <a:pt x="1216" y="188053"/>
                  <a:pt x="-3370" y="125611"/>
                  <a:pt x="2980" y="97389"/>
                </a:cubicBezTo>
                <a:cubicBezTo>
                  <a:pt x="9330" y="69167"/>
                  <a:pt x="41081" y="1433"/>
                  <a:pt x="55897" y="22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8" name="フリーフォーム: 図形 2177">
            <a:extLst>
              <a:ext uri="{FF2B5EF4-FFF2-40B4-BE49-F238E27FC236}">
                <a16:creationId xmlns:a16="http://schemas.microsoft.com/office/drawing/2014/main" id="{D2C5A0D0-5346-4824-B87D-A132D3F89425}"/>
              </a:ext>
            </a:extLst>
          </p:cNvPr>
          <p:cNvSpPr/>
          <p:nvPr/>
        </p:nvSpPr>
        <p:spPr>
          <a:xfrm>
            <a:off x="2495495" y="7420897"/>
            <a:ext cx="173151" cy="302845"/>
          </a:xfrm>
          <a:custGeom>
            <a:avLst/>
            <a:gdLst>
              <a:gd name="connsiteX0" fmla="*/ 169388 w 173151"/>
              <a:gd name="connsiteY0" fmla="*/ 69986 h 302845"/>
              <a:gd name="connsiteX1" fmla="*/ 143988 w 173151"/>
              <a:gd name="connsiteY1" fmla="*/ 136 h 302845"/>
              <a:gd name="connsiteX2" fmla="*/ 74138 w 173151"/>
              <a:gd name="connsiteY2" fmla="*/ 84803 h 302845"/>
              <a:gd name="connsiteX3" fmla="*/ 80488 w 173151"/>
              <a:gd name="connsiteY3" fmla="*/ 65753 h 302845"/>
              <a:gd name="connsiteX4" fmla="*/ 103772 w 173151"/>
              <a:gd name="connsiteY4" fmla="*/ 25536 h 302845"/>
              <a:gd name="connsiteX5" fmla="*/ 8522 w 173151"/>
              <a:gd name="connsiteY5" fmla="*/ 93270 h 302845"/>
              <a:gd name="connsiteX6" fmla="*/ 14872 w 173151"/>
              <a:gd name="connsiteY6" fmla="*/ 146186 h 302845"/>
              <a:gd name="connsiteX7" fmla="*/ 55 w 173151"/>
              <a:gd name="connsiteY7" fmla="*/ 188520 h 302845"/>
              <a:gd name="connsiteX8" fmla="*/ 21222 w 173151"/>
              <a:gd name="connsiteY8" fmla="*/ 300703 h 302845"/>
              <a:gd name="connsiteX9" fmla="*/ 67788 w 173151"/>
              <a:gd name="connsiteY9" fmla="*/ 245670 h 302845"/>
              <a:gd name="connsiteX10" fmla="*/ 169388 w 173151"/>
              <a:gd name="connsiteY10" fmla="*/ 69986 h 30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151" h="302845">
                <a:moveTo>
                  <a:pt x="169388" y="69986"/>
                </a:moveTo>
                <a:cubicBezTo>
                  <a:pt x="182088" y="29064"/>
                  <a:pt x="159863" y="-2334"/>
                  <a:pt x="143988" y="136"/>
                </a:cubicBezTo>
                <a:cubicBezTo>
                  <a:pt x="128113" y="2605"/>
                  <a:pt x="84721" y="73867"/>
                  <a:pt x="74138" y="84803"/>
                </a:cubicBezTo>
                <a:cubicBezTo>
                  <a:pt x="63555" y="95739"/>
                  <a:pt x="75549" y="75631"/>
                  <a:pt x="80488" y="65753"/>
                </a:cubicBezTo>
                <a:cubicBezTo>
                  <a:pt x="85427" y="55875"/>
                  <a:pt x="115766" y="20950"/>
                  <a:pt x="103772" y="25536"/>
                </a:cubicBezTo>
                <a:cubicBezTo>
                  <a:pt x="91778" y="30122"/>
                  <a:pt x="23339" y="73162"/>
                  <a:pt x="8522" y="93270"/>
                </a:cubicBezTo>
                <a:cubicBezTo>
                  <a:pt x="-6295" y="113378"/>
                  <a:pt x="16283" y="130311"/>
                  <a:pt x="14872" y="146186"/>
                </a:cubicBezTo>
                <a:cubicBezTo>
                  <a:pt x="13461" y="162061"/>
                  <a:pt x="-1003" y="162767"/>
                  <a:pt x="55" y="188520"/>
                </a:cubicBezTo>
                <a:cubicBezTo>
                  <a:pt x="1113" y="214273"/>
                  <a:pt x="9933" y="291178"/>
                  <a:pt x="21222" y="300703"/>
                </a:cubicBezTo>
                <a:cubicBezTo>
                  <a:pt x="32511" y="310228"/>
                  <a:pt x="45563" y="287298"/>
                  <a:pt x="67788" y="245670"/>
                </a:cubicBezTo>
                <a:cubicBezTo>
                  <a:pt x="90013" y="204042"/>
                  <a:pt x="156688" y="110908"/>
                  <a:pt x="169388" y="69986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9" name="フリーフォーム: 図形 2178">
            <a:extLst>
              <a:ext uri="{FF2B5EF4-FFF2-40B4-BE49-F238E27FC236}">
                <a16:creationId xmlns:a16="http://schemas.microsoft.com/office/drawing/2014/main" id="{786AB870-6891-4F96-9B10-8FA25F9DB947}"/>
              </a:ext>
            </a:extLst>
          </p:cNvPr>
          <p:cNvSpPr/>
          <p:nvPr/>
        </p:nvSpPr>
        <p:spPr>
          <a:xfrm>
            <a:off x="2073550" y="7212691"/>
            <a:ext cx="202983" cy="793035"/>
          </a:xfrm>
          <a:custGeom>
            <a:avLst/>
            <a:gdLst>
              <a:gd name="connsiteX0" fmla="*/ 127783 w 202983"/>
              <a:gd name="connsiteY0" fmla="*/ 288776 h 793035"/>
              <a:gd name="connsiteX1" fmla="*/ 36767 w 202983"/>
              <a:gd name="connsiteY1" fmla="*/ 168126 h 793035"/>
              <a:gd name="connsiteX2" fmla="*/ 136250 w 202983"/>
              <a:gd name="connsiteY2" fmla="*/ 7259 h 793035"/>
              <a:gd name="connsiteX3" fmla="*/ 197633 w 202983"/>
              <a:gd name="connsiteY3" fmla="*/ 47476 h 793035"/>
              <a:gd name="connsiteX4" fmla="*/ 193400 w 202983"/>
              <a:gd name="connsiteY4" fmla="*/ 223159 h 793035"/>
              <a:gd name="connsiteX5" fmla="*/ 199750 w 202983"/>
              <a:gd name="connsiteY5" fmla="*/ 286659 h 793035"/>
              <a:gd name="connsiteX6" fmla="*/ 134133 w 202983"/>
              <a:gd name="connsiteY6" fmla="*/ 477159 h 793035"/>
              <a:gd name="connsiteX7" fmla="*/ 129900 w 202983"/>
              <a:gd name="connsiteY7" fmla="*/ 515259 h 793035"/>
              <a:gd name="connsiteX8" fmla="*/ 85450 w 202983"/>
              <a:gd name="connsiteY8" fmla="*/ 676126 h 793035"/>
              <a:gd name="connsiteX9" fmla="*/ 57933 w 202983"/>
              <a:gd name="connsiteY9" fmla="*/ 756559 h 793035"/>
              <a:gd name="connsiteX10" fmla="*/ 11367 w 202983"/>
              <a:gd name="connsiteY10" fmla="*/ 788309 h 793035"/>
              <a:gd name="connsiteX11" fmla="*/ 5017 w 202983"/>
              <a:gd name="connsiteY11" fmla="*/ 659192 h 793035"/>
              <a:gd name="connsiteX12" fmla="*/ 74867 w 202983"/>
              <a:gd name="connsiteY12" fmla="*/ 445409 h 793035"/>
              <a:gd name="connsiteX13" fmla="*/ 127783 w 202983"/>
              <a:gd name="connsiteY13" fmla="*/ 288776 h 79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2983" h="793035">
                <a:moveTo>
                  <a:pt x="127783" y="288776"/>
                </a:moveTo>
                <a:cubicBezTo>
                  <a:pt x="121433" y="242562"/>
                  <a:pt x="35356" y="215045"/>
                  <a:pt x="36767" y="168126"/>
                </a:cubicBezTo>
                <a:cubicBezTo>
                  <a:pt x="38178" y="121207"/>
                  <a:pt x="109439" y="27367"/>
                  <a:pt x="136250" y="7259"/>
                </a:cubicBezTo>
                <a:cubicBezTo>
                  <a:pt x="163061" y="-12849"/>
                  <a:pt x="188108" y="11493"/>
                  <a:pt x="197633" y="47476"/>
                </a:cubicBezTo>
                <a:cubicBezTo>
                  <a:pt x="207158" y="83459"/>
                  <a:pt x="193047" y="183295"/>
                  <a:pt x="193400" y="223159"/>
                </a:cubicBezTo>
                <a:cubicBezTo>
                  <a:pt x="193753" y="263023"/>
                  <a:pt x="209628" y="244326"/>
                  <a:pt x="199750" y="286659"/>
                </a:cubicBezTo>
                <a:cubicBezTo>
                  <a:pt x="189872" y="328992"/>
                  <a:pt x="145775" y="439059"/>
                  <a:pt x="134133" y="477159"/>
                </a:cubicBezTo>
                <a:cubicBezTo>
                  <a:pt x="122491" y="515259"/>
                  <a:pt x="138014" y="482098"/>
                  <a:pt x="129900" y="515259"/>
                </a:cubicBezTo>
                <a:cubicBezTo>
                  <a:pt x="121786" y="548420"/>
                  <a:pt x="97444" y="635909"/>
                  <a:pt x="85450" y="676126"/>
                </a:cubicBezTo>
                <a:cubicBezTo>
                  <a:pt x="73456" y="716343"/>
                  <a:pt x="70280" y="737862"/>
                  <a:pt x="57933" y="756559"/>
                </a:cubicBezTo>
                <a:cubicBezTo>
                  <a:pt x="45586" y="775256"/>
                  <a:pt x="20186" y="804537"/>
                  <a:pt x="11367" y="788309"/>
                </a:cubicBezTo>
                <a:cubicBezTo>
                  <a:pt x="2548" y="772081"/>
                  <a:pt x="-5566" y="716342"/>
                  <a:pt x="5017" y="659192"/>
                </a:cubicBezTo>
                <a:cubicBezTo>
                  <a:pt x="15600" y="602042"/>
                  <a:pt x="56875" y="506087"/>
                  <a:pt x="74867" y="445409"/>
                </a:cubicBezTo>
                <a:cubicBezTo>
                  <a:pt x="92859" y="384731"/>
                  <a:pt x="134133" y="334990"/>
                  <a:pt x="127783" y="288776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0" name="フリーフォーム: 図形 2179">
            <a:extLst>
              <a:ext uri="{FF2B5EF4-FFF2-40B4-BE49-F238E27FC236}">
                <a16:creationId xmlns:a16="http://schemas.microsoft.com/office/drawing/2014/main" id="{D5CF9B02-F005-4E1F-8FF9-A401D47645E5}"/>
              </a:ext>
            </a:extLst>
          </p:cNvPr>
          <p:cNvSpPr/>
          <p:nvPr/>
        </p:nvSpPr>
        <p:spPr>
          <a:xfrm>
            <a:off x="2232912" y="7405811"/>
            <a:ext cx="174294" cy="427983"/>
          </a:xfrm>
          <a:custGeom>
            <a:avLst/>
            <a:gdLst>
              <a:gd name="connsiteX0" fmla="*/ 165271 w 174294"/>
              <a:gd name="connsiteY0" fmla="*/ 406 h 427983"/>
              <a:gd name="connsiteX1" fmla="*/ 101771 w 174294"/>
              <a:gd name="connsiteY1" fmla="*/ 106239 h 427983"/>
              <a:gd name="connsiteX2" fmla="*/ 148338 w 174294"/>
              <a:gd name="connsiteY2" fmla="*/ 163389 h 427983"/>
              <a:gd name="connsiteX3" fmla="*/ 173738 w 174294"/>
              <a:gd name="connsiteY3" fmla="*/ 277689 h 427983"/>
              <a:gd name="connsiteX4" fmla="*/ 125055 w 174294"/>
              <a:gd name="connsiteY4" fmla="*/ 375056 h 427983"/>
              <a:gd name="connsiteX5" fmla="*/ 63671 w 174294"/>
              <a:gd name="connsiteY5" fmla="*/ 368706 h 427983"/>
              <a:gd name="connsiteX6" fmla="*/ 34038 w 174294"/>
              <a:gd name="connsiteY6" fmla="*/ 294622 h 427983"/>
              <a:gd name="connsiteX7" fmla="*/ 36155 w 174294"/>
              <a:gd name="connsiteY7" fmla="*/ 427972 h 427983"/>
              <a:gd name="connsiteX8" fmla="*/ 21338 w 174294"/>
              <a:gd name="connsiteY8" fmla="*/ 286156 h 427983"/>
              <a:gd name="connsiteX9" fmla="*/ 2288 w 174294"/>
              <a:gd name="connsiteY9" fmla="*/ 245939 h 427983"/>
              <a:gd name="connsiteX10" fmla="*/ 78488 w 174294"/>
              <a:gd name="connsiteY10" fmla="*/ 169739 h 427983"/>
              <a:gd name="connsiteX11" fmla="*/ 57321 w 174294"/>
              <a:gd name="connsiteY11" fmla="*/ 110472 h 427983"/>
              <a:gd name="connsiteX12" fmla="*/ 67905 w 174294"/>
              <a:gd name="connsiteY12" fmla="*/ 70256 h 427983"/>
              <a:gd name="connsiteX13" fmla="*/ 165271 w 174294"/>
              <a:gd name="connsiteY13" fmla="*/ 406 h 42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4294" h="427983">
                <a:moveTo>
                  <a:pt x="165271" y="406"/>
                </a:moveTo>
                <a:cubicBezTo>
                  <a:pt x="170915" y="6403"/>
                  <a:pt x="104593" y="79075"/>
                  <a:pt x="101771" y="106239"/>
                </a:cubicBezTo>
                <a:cubicBezTo>
                  <a:pt x="98949" y="133403"/>
                  <a:pt x="136344" y="134814"/>
                  <a:pt x="148338" y="163389"/>
                </a:cubicBezTo>
                <a:cubicBezTo>
                  <a:pt x="160332" y="191964"/>
                  <a:pt x="177619" y="242411"/>
                  <a:pt x="173738" y="277689"/>
                </a:cubicBezTo>
                <a:cubicBezTo>
                  <a:pt x="169857" y="312967"/>
                  <a:pt x="143400" y="359886"/>
                  <a:pt x="125055" y="375056"/>
                </a:cubicBezTo>
                <a:cubicBezTo>
                  <a:pt x="106710" y="390226"/>
                  <a:pt x="78840" y="382112"/>
                  <a:pt x="63671" y="368706"/>
                </a:cubicBezTo>
                <a:cubicBezTo>
                  <a:pt x="48502" y="355300"/>
                  <a:pt x="38624" y="284744"/>
                  <a:pt x="34038" y="294622"/>
                </a:cubicBezTo>
                <a:cubicBezTo>
                  <a:pt x="29452" y="304500"/>
                  <a:pt x="38272" y="429383"/>
                  <a:pt x="36155" y="427972"/>
                </a:cubicBezTo>
                <a:cubicBezTo>
                  <a:pt x="34038" y="426561"/>
                  <a:pt x="26983" y="316495"/>
                  <a:pt x="21338" y="286156"/>
                </a:cubicBezTo>
                <a:cubicBezTo>
                  <a:pt x="15693" y="255817"/>
                  <a:pt x="-7237" y="265342"/>
                  <a:pt x="2288" y="245939"/>
                </a:cubicBezTo>
                <a:cubicBezTo>
                  <a:pt x="11813" y="226536"/>
                  <a:pt x="69316" y="192317"/>
                  <a:pt x="78488" y="169739"/>
                </a:cubicBezTo>
                <a:cubicBezTo>
                  <a:pt x="87660" y="147161"/>
                  <a:pt x="59085" y="127052"/>
                  <a:pt x="57321" y="110472"/>
                </a:cubicBezTo>
                <a:cubicBezTo>
                  <a:pt x="55557" y="93892"/>
                  <a:pt x="52030" y="84014"/>
                  <a:pt x="67905" y="70256"/>
                </a:cubicBezTo>
                <a:cubicBezTo>
                  <a:pt x="83780" y="56498"/>
                  <a:pt x="159627" y="-5591"/>
                  <a:pt x="165271" y="406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1" name="フリーフォーム: 図形 2180">
            <a:extLst>
              <a:ext uri="{FF2B5EF4-FFF2-40B4-BE49-F238E27FC236}">
                <a16:creationId xmlns:a16="http://schemas.microsoft.com/office/drawing/2014/main" id="{EF07BB4F-3590-4764-A2B0-0C2C451995CB}"/>
              </a:ext>
            </a:extLst>
          </p:cNvPr>
          <p:cNvSpPr/>
          <p:nvPr/>
        </p:nvSpPr>
        <p:spPr>
          <a:xfrm>
            <a:off x="2046746" y="7687607"/>
            <a:ext cx="352972" cy="876703"/>
          </a:xfrm>
          <a:custGeom>
            <a:avLst/>
            <a:gdLst>
              <a:gd name="connsiteX0" fmla="*/ 190571 w 352972"/>
              <a:gd name="connsiteY0" fmla="*/ 126 h 876703"/>
              <a:gd name="connsiteX1" fmla="*/ 285821 w 352972"/>
              <a:gd name="connsiteY1" fmla="*/ 169460 h 876703"/>
              <a:gd name="connsiteX2" fmla="*/ 311221 w 352972"/>
              <a:gd name="connsiteY2" fmla="*/ 199093 h 876703"/>
              <a:gd name="connsiteX3" fmla="*/ 321804 w 352972"/>
              <a:gd name="connsiteY3" fmla="*/ 125010 h 876703"/>
              <a:gd name="connsiteX4" fmla="*/ 351437 w 352972"/>
              <a:gd name="connsiteY4" fmla="*/ 292226 h 876703"/>
              <a:gd name="connsiteX5" fmla="*/ 268887 w 352972"/>
              <a:gd name="connsiteY5" fmla="*/ 480610 h 876703"/>
              <a:gd name="connsiteX6" fmla="*/ 218087 w 352972"/>
              <a:gd name="connsiteY6" fmla="*/ 567393 h 876703"/>
              <a:gd name="connsiteX7" fmla="*/ 173637 w 352972"/>
              <a:gd name="connsiteY7" fmla="*/ 713443 h 876703"/>
              <a:gd name="connsiteX8" fmla="*/ 118604 w 352972"/>
              <a:gd name="connsiteY8" fmla="*/ 745193 h 876703"/>
              <a:gd name="connsiteX9" fmla="*/ 38171 w 352972"/>
              <a:gd name="connsiteY9" fmla="*/ 876426 h 876703"/>
              <a:gd name="connsiteX10" fmla="*/ 71 w 352972"/>
              <a:gd name="connsiteY10" fmla="*/ 774826 h 876703"/>
              <a:gd name="connsiteX11" fmla="*/ 29704 w 352972"/>
              <a:gd name="connsiteY11" fmla="*/ 609726 h 876703"/>
              <a:gd name="connsiteX12" fmla="*/ 67804 w 352972"/>
              <a:gd name="connsiteY12" fmla="*/ 410760 h 876703"/>
              <a:gd name="connsiteX13" fmla="*/ 158821 w 352972"/>
              <a:gd name="connsiteY13" fmla="*/ 446743 h 876703"/>
              <a:gd name="connsiteX14" fmla="*/ 158821 w 352972"/>
              <a:gd name="connsiteY14" fmla="*/ 357843 h 876703"/>
              <a:gd name="connsiteX15" fmla="*/ 91087 w 352972"/>
              <a:gd name="connsiteY15" fmla="*/ 264710 h 876703"/>
              <a:gd name="connsiteX16" fmla="*/ 84737 w 352972"/>
              <a:gd name="connsiteY16" fmla="*/ 199093 h 876703"/>
              <a:gd name="connsiteX17" fmla="*/ 190571 w 352972"/>
              <a:gd name="connsiteY17" fmla="*/ 126 h 87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2972" h="876703">
                <a:moveTo>
                  <a:pt x="190571" y="126"/>
                </a:moveTo>
                <a:cubicBezTo>
                  <a:pt x="224085" y="-4813"/>
                  <a:pt x="265713" y="136299"/>
                  <a:pt x="285821" y="169460"/>
                </a:cubicBezTo>
                <a:cubicBezTo>
                  <a:pt x="305929" y="202621"/>
                  <a:pt x="305224" y="206501"/>
                  <a:pt x="311221" y="199093"/>
                </a:cubicBezTo>
                <a:cubicBezTo>
                  <a:pt x="317218" y="191685"/>
                  <a:pt x="315101" y="109488"/>
                  <a:pt x="321804" y="125010"/>
                </a:cubicBezTo>
                <a:cubicBezTo>
                  <a:pt x="328507" y="140532"/>
                  <a:pt x="360256" y="232959"/>
                  <a:pt x="351437" y="292226"/>
                </a:cubicBezTo>
                <a:cubicBezTo>
                  <a:pt x="342618" y="351493"/>
                  <a:pt x="291112" y="434749"/>
                  <a:pt x="268887" y="480610"/>
                </a:cubicBezTo>
                <a:cubicBezTo>
                  <a:pt x="246662" y="526471"/>
                  <a:pt x="233962" y="528588"/>
                  <a:pt x="218087" y="567393"/>
                </a:cubicBezTo>
                <a:cubicBezTo>
                  <a:pt x="202212" y="606198"/>
                  <a:pt x="190217" y="683810"/>
                  <a:pt x="173637" y="713443"/>
                </a:cubicBezTo>
                <a:cubicBezTo>
                  <a:pt x="157057" y="743076"/>
                  <a:pt x="141182" y="718029"/>
                  <a:pt x="118604" y="745193"/>
                </a:cubicBezTo>
                <a:cubicBezTo>
                  <a:pt x="96026" y="772357"/>
                  <a:pt x="57927" y="871487"/>
                  <a:pt x="38171" y="876426"/>
                </a:cubicBezTo>
                <a:cubicBezTo>
                  <a:pt x="18415" y="881365"/>
                  <a:pt x="1482" y="819276"/>
                  <a:pt x="71" y="774826"/>
                </a:cubicBezTo>
                <a:cubicBezTo>
                  <a:pt x="-1340" y="730376"/>
                  <a:pt x="18415" y="670404"/>
                  <a:pt x="29704" y="609726"/>
                </a:cubicBezTo>
                <a:cubicBezTo>
                  <a:pt x="40993" y="549048"/>
                  <a:pt x="46285" y="437924"/>
                  <a:pt x="67804" y="410760"/>
                </a:cubicBezTo>
                <a:cubicBezTo>
                  <a:pt x="89323" y="383596"/>
                  <a:pt x="143652" y="455562"/>
                  <a:pt x="158821" y="446743"/>
                </a:cubicBezTo>
                <a:cubicBezTo>
                  <a:pt x="173990" y="437924"/>
                  <a:pt x="170110" y="388182"/>
                  <a:pt x="158821" y="357843"/>
                </a:cubicBezTo>
                <a:cubicBezTo>
                  <a:pt x="147532" y="327504"/>
                  <a:pt x="103434" y="291168"/>
                  <a:pt x="91087" y="264710"/>
                </a:cubicBezTo>
                <a:cubicBezTo>
                  <a:pt x="78740" y="238252"/>
                  <a:pt x="69568" y="247424"/>
                  <a:pt x="84737" y="199093"/>
                </a:cubicBezTo>
                <a:cubicBezTo>
                  <a:pt x="99906" y="150762"/>
                  <a:pt x="157057" y="5065"/>
                  <a:pt x="190571" y="126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2" name="フリーフォーム: 図形 2181">
            <a:extLst>
              <a:ext uri="{FF2B5EF4-FFF2-40B4-BE49-F238E27FC236}">
                <a16:creationId xmlns:a16="http://schemas.microsoft.com/office/drawing/2014/main" id="{049E768A-162F-459A-BFD2-F63E2B8CC781}"/>
              </a:ext>
            </a:extLst>
          </p:cNvPr>
          <p:cNvSpPr/>
          <p:nvPr/>
        </p:nvSpPr>
        <p:spPr>
          <a:xfrm>
            <a:off x="1965947" y="7725651"/>
            <a:ext cx="72420" cy="457080"/>
          </a:xfrm>
          <a:custGeom>
            <a:avLst/>
            <a:gdLst>
              <a:gd name="connsiteX0" fmla="*/ 66053 w 72420"/>
              <a:gd name="connsiteY0" fmla="*/ 182 h 457080"/>
              <a:gd name="connsiteX1" fmla="*/ 63936 w 72420"/>
              <a:gd name="connsiteY1" fmla="*/ 230899 h 457080"/>
              <a:gd name="connsiteX2" fmla="*/ 8903 w 72420"/>
              <a:gd name="connsiteY2" fmla="*/ 455266 h 457080"/>
              <a:gd name="connsiteX3" fmla="*/ 72403 w 72420"/>
              <a:gd name="connsiteY3" fmla="*/ 340966 h 457080"/>
              <a:gd name="connsiteX4" fmla="*/ 15253 w 72420"/>
              <a:gd name="connsiteY4" fmla="*/ 419282 h 457080"/>
              <a:gd name="connsiteX5" fmla="*/ 4670 w 72420"/>
              <a:gd name="connsiteY5" fmla="*/ 268999 h 457080"/>
              <a:gd name="connsiteX6" fmla="*/ 66053 w 72420"/>
              <a:gd name="connsiteY6" fmla="*/ 182 h 45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420" h="457080">
                <a:moveTo>
                  <a:pt x="66053" y="182"/>
                </a:moveTo>
                <a:cubicBezTo>
                  <a:pt x="75931" y="-6168"/>
                  <a:pt x="73461" y="155052"/>
                  <a:pt x="63936" y="230899"/>
                </a:cubicBezTo>
                <a:cubicBezTo>
                  <a:pt x="54411" y="306746"/>
                  <a:pt x="7492" y="436922"/>
                  <a:pt x="8903" y="455266"/>
                </a:cubicBezTo>
                <a:cubicBezTo>
                  <a:pt x="10314" y="473610"/>
                  <a:pt x="71345" y="346963"/>
                  <a:pt x="72403" y="340966"/>
                </a:cubicBezTo>
                <a:cubicBezTo>
                  <a:pt x="73461" y="334969"/>
                  <a:pt x="26542" y="431276"/>
                  <a:pt x="15253" y="419282"/>
                </a:cubicBezTo>
                <a:cubicBezTo>
                  <a:pt x="3964" y="407288"/>
                  <a:pt x="-6266" y="333557"/>
                  <a:pt x="4670" y="268999"/>
                </a:cubicBezTo>
                <a:cubicBezTo>
                  <a:pt x="15606" y="204441"/>
                  <a:pt x="56175" y="6532"/>
                  <a:pt x="66053" y="182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3" name="フリーフォーム: 図形 2182">
            <a:extLst>
              <a:ext uri="{FF2B5EF4-FFF2-40B4-BE49-F238E27FC236}">
                <a16:creationId xmlns:a16="http://schemas.microsoft.com/office/drawing/2014/main" id="{AAD85CB2-DF8A-4323-9326-D4EA76A3084E}"/>
              </a:ext>
            </a:extLst>
          </p:cNvPr>
          <p:cNvSpPr/>
          <p:nvPr/>
        </p:nvSpPr>
        <p:spPr>
          <a:xfrm>
            <a:off x="1940446" y="8132192"/>
            <a:ext cx="163526" cy="553849"/>
          </a:xfrm>
          <a:custGeom>
            <a:avLst/>
            <a:gdLst>
              <a:gd name="connsiteX0" fmla="*/ 163521 w 163526"/>
              <a:gd name="connsiteY0" fmla="*/ 173608 h 553849"/>
              <a:gd name="connsiteX1" fmla="*/ 87321 w 163526"/>
              <a:gd name="connsiteY1" fmla="*/ 298491 h 553849"/>
              <a:gd name="connsiteX2" fmla="*/ 85204 w 163526"/>
              <a:gd name="connsiteY2" fmla="*/ 548258 h 553849"/>
              <a:gd name="connsiteX3" fmla="*/ 49221 w 163526"/>
              <a:gd name="connsiteY3" fmla="*/ 459358 h 553849"/>
              <a:gd name="connsiteX4" fmla="*/ 34404 w 163526"/>
              <a:gd name="connsiteY4" fmla="*/ 311191 h 553849"/>
              <a:gd name="connsiteX5" fmla="*/ 537 w 163526"/>
              <a:gd name="connsiteY5" fmla="*/ 366225 h 553849"/>
              <a:gd name="connsiteX6" fmla="*/ 19587 w 163526"/>
              <a:gd name="connsiteY6" fmla="*/ 160908 h 553849"/>
              <a:gd name="connsiteX7" fmla="*/ 93671 w 163526"/>
              <a:gd name="connsiteY7" fmla="*/ 41 h 553849"/>
              <a:gd name="connsiteX8" fmla="*/ 76737 w 163526"/>
              <a:gd name="connsiteY8" fmla="*/ 146091 h 553849"/>
              <a:gd name="connsiteX9" fmla="*/ 83087 w 163526"/>
              <a:gd name="connsiteY9" fmla="*/ 241341 h 553849"/>
              <a:gd name="connsiteX10" fmla="*/ 163521 w 163526"/>
              <a:gd name="connsiteY10" fmla="*/ 173608 h 55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526" h="553849">
                <a:moveTo>
                  <a:pt x="163521" y="173608"/>
                </a:moveTo>
                <a:cubicBezTo>
                  <a:pt x="164227" y="183133"/>
                  <a:pt x="100374" y="236049"/>
                  <a:pt x="87321" y="298491"/>
                </a:cubicBezTo>
                <a:cubicBezTo>
                  <a:pt x="74268" y="360933"/>
                  <a:pt x="91554" y="521447"/>
                  <a:pt x="85204" y="548258"/>
                </a:cubicBezTo>
                <a:cubicBezTo>
                  <a:pt x="78854" y="575069"/>
                  <a:pt x="57688" y="498869"/>
                  <a:pt x="49221" y="459358"/>
                </a:cubicBezTo>
                <a:cubicBezTo>
                  <a:pt x="40754" y="419847"/>
                  <a:pt x="42518" y="326713"/>
                  <a:pt x="34404" y="311191"/>
                </a:cubicBezTo>
                <a:cubicBezTo>
                  <a:pt x="26290" y="295669"/>
                  <a:pt x="3007" y="391272"/>
                  <a:pt x="537" y="366225"/>
                </a:cubicBezTo>
                <a:cubicBezTo>
                  <a:pt x="-1933" y="341178"/>
                  <a:pt x="4065" y="221939"/>
                  <a:pt x="19587" y="160908"/>
                </a:cubicBezTo>
                <a:cubicBezTo>
                  <a:pt x="35109" y="99877"/>
                  <a:pt x="84146" y="2510"/>
                  <a:pt x="93671" y="41"/>
                </a:cubicBezTo>
                <a:cubicBezTo>
                  <a:pt x="103196" y="-2428"/>
                  <a:pt x="78501" y="105874"/>
                  <a:pt x="76737" y="146091"/>
                </a:cubicBezTo>
                <a:cubicBezTo>
                  <a:pt x="74973" y="186308"/>
                  <a:pt x="68976" y="237460"/>
                  <a:pt x="83087" y="241341"/>
                </a:cubicBezTo>
                <a:cubicBezTo>
                  <a:pt x="97198" y="245222"/>
                  <a:pt x="162815" y="164083"/>
                  <a:pt x="163521" y="173608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4" name="フリーフォーム: 図形 2183">
            <a:extLst>
              <a:ext uri="{FF2B5EF4-FFF2-40B4-BE49-F238E27FC236}">
                <a16:creationId xmlns:a16="http://schemas.microsoft.com/office/drawing/2014/main" id="{C62D09FF-66E9-4D4A-8E52-E6C9C77A394B}"/>
              </a:ext>
            </a:extLst>
          </p:cNvPr>
          <p:cNvSpPr/>
          <p:nvPr/>
        </p:nvSpPr>
        <p:spPr>
          <a:xfrm>
            <a:off x="1785761" y="8752351"/>
            <a:ext cx="159523" cy="396291"/>
          </a:xfrm>
          <a:custGeom>
            <a:avLst/>
            <a:gdLst>
              <a:gd name="connsiteX0" fmla="*/ 70556 w 159523"/>
              <a:gd name="connsiteY0" fmla="*/ 66 h 396291"/>
              <a:gd name="connsiteX1" fmla="*/ 159456 w 159523"/>
              <a:gd name="connsiteY1" fmla="*/ 190566 h 396291"/>
              <a:gd name="connsiteX2" fmla="*/ 55739 w 159523"/>
              <a:gd name="connsiteY2" fmla="*/ 395882 h 396291"/>
              <a:gd name="connsiteX3" fmla="*/ 15522 w 159523"/>
              <a:gd name="connsiteY3" fmla="*/ 241366 h 396291"/>
              <a:gd name="connsiteX4" fmla="*/ 4939 w 159523"/>
              <a:gd name="connsiteY4" fmla="*/ 169399 h 396291"/>
              <a:gd name="connsiteX5" fmla="*/ 70556 w 159523"/>
              <a:gd name="connsiteY5" fmla="*/ 66 h 396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523" h="396291">
                <a:moveTo>
                  <a:pt x="70556" y="66"/>
                </a:moveTo>
                <a:cubicBezTo>
                  <a:pt x="96309" y="3594"/>
                  <a:pt x="161925" y="124597"/>
                  <a:pt x="159456" y="190566"/>
                </a:cubicBezTo>
                <a:cubicBezTo>
                  <a:pt x="156987" y="256535"/>
                  <a:pt x="79728" y="387415"/>
                  <a:pt x="55739" y="395882"/>
                </a:cubicBezTo>
                <a:cubicBezTo>
                  <a:pt x="31750" y="404349"/>
                  <a:pt x="23989" y="279113"/>
                  <a:pt x="15522" y="241366"/>
                </a:cubicBezTo>
                <a:cubicBezTo>
                  <a:pt x="7055" y="203619"/>
                  <a:pt x="-7761" y="205382"/>
                  <a:pt x="4939" y="169399"/>
                </a:cubicBezTo>
                <a:cubicBezTo>
                  <a:pt x="17639" y="133416"/>
                  <a:pt x="44803" y="-3462"/>
                  <a:pt x="70556" y="66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5" name="フリーフォーム: 図形 2184">
            <a:extLst>
              <a:ext uri="{FF2B5EF4-FFF2-40B4-BE49-F238E27FC236}">
                <a16:creationId xmlns:a16="http://schemas.microsoft.com/office/drawing/2014/main" id="{6C3F5D43-9E97-4353-B124-B2F3B7AD48E3}"/>
              </a:ext>
            </a:extLst>
          </p:cNvPr>
          <p:cNvSpPr/>
          <p:nvPr/>
        </p:nvSpPr>
        <p:spPr>
          <a:xfrm>
            <a:off x="2168357" y="8358495"/>
            <a:ext cx="50285" cy="179410"/>
          </a:xfrm>
          <a:custGeom>
            <a:avLst/>
            <a:gdLst>
              <a:gd name="connsiteX0" fmla="*/ 13926 w 50285"/>
              <a:gd name="connsiteY0" fmla="*/ 222 h 179410"/>
              <a:gd name="connsiteX1" fmla="*/ 49910 w 50285"/>
              <a:gd name="connsiteY1" fmla="*/ 144155 h 179410"/>
              <a:gd name="connsiteX2" fmla="*/ 30860 w 50285"/>
              <a:gd name="connsiteY2" fmla="*/ 178022 h 179410"/>
              <a:gd name="connsiteX3" fmla="*/ 1226 w 50285"/>
              <a:gd name="connsiteY3" fmla="*/ 112405 h 179410"/>
              <a:gd name="connsiteX4" fmla="*/ 13926 w 50285"/>
              <a:gd name="connsiteY4" fmla="*/ 222 h 1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85" h="179410">
                <a:moveTo>
                  <a:pt x="13926" y="222"/>
                </a:moveTo>
                <a:cubicBezTo>
                  <a:pt x="22040" y="5514"/>
                  <a:pt x="47088" y="114522"/>
                  <a:pt x="49910" y="144155"/>
                </a:cubicBezTo>
                <a:cubicBezTo>
                  <a:pt x="52732" y="173788"/>
                  <a:pt x="38974" y="183314"/>
                  <a:pt x="30860" y="178022"/>
                </a:cubicBezTo>
                <a:cubicBezTo>
                  <a:pt x="22746" y="172730"/>
                  <a:pt x="5812" y="139216"/>
                  <a:pt x="1226" y="112405"/>
                </a:cubicBezTo>
                <a:cubicBezTo>
                  <a:pt x="-3360" y="85594"/>
                  <a:pt x="5812" y="-5070"/>
                  <a:pt x="13926" y="222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6" name="フリーフォーム: 図形 2185">
            <a:extLst>
              <a:ext uri="{FF2B5EF4-FFF2-40B4-BE49-F238E27FC236}">
                <a16:creationId xmlns:a16="http://schemas.microsoft.com/office/drawing/2014/main" id="{58AB33E0-F9B8-473C-8155-58EF6C269B70}"/>
              </a:ext>
            </a:extLst>
          </p:cNvPr>
          <p:cNvSpPr/>
          <p:nvPr/>
        </p:nvSpPr>
        <p:spPr>
          <a:xfrm>
            <a:off x="2053132" y="8556923"/>
            <a:ext cx="112530" cy="161656"/>
          </a:xfrm>
          <a:custGeom>
            <a:avLst/>
            <a:gdLst>
              <a:gd name="connsiteX0" fmla="*/ 112218 w 112530"/>
              <a:gd name="connsiteY0" fmla="*/ 760 h 161656"/>
              <a:gd name="connsiteX1" fmla="*/ 86818 w 112530"/>
              <a:gd name="connsiteY1" fmla="*/ 110827 h 161656"/>
              <a:gd name="connsiteX2" fmla="*/ 103751 w 112530"/>
              <a:gd name="connsiteY2" fmla="*/ 161627 h 161656"/>
              <a:gd name="connsiteX3" fmla="*/ 57185 w 112530"/>
              <a:gd name="connsiteY3" fmla="*/ 117177 h 161656"/>
              <a:gd name="connsiteX4" fmla="*/ 35 w 112530"/>
              <a:gd name="connsiteY4" fmla="*/ 55794 h 161656"/>
              <a:gd name="connsiteX5" fmla="*/ 65651 w 112530"/>
              <a:gd name="connsiteY5" fmla="*/ 62144 h 161656"/>
              <a:gd name="connsiteX6" fmla="*/ 112218 w 112530"/>
              <a:gd name="connsiteY6" fmla="*/ 760 h 16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530" h="161656">
                <a:moveTo>
                  <a:pt x="112218" y="760"/>
                </a:moveTo>
                <a:cubicBezTo>
                  <a:pt x="115746" y="8874"/>
                  <a:pt x="88229" y="84016"/>
                  <a:pt x="86818" y="110827"/>
                </a:cubicBezTo>
                <a:cubicBezTo>
                  <a:pt x="85407" y="137638"/>
                  <a:pt x="108690" y="160569"/>
                  <a:pt x="103751" y="161627"/>
                </a:cubicBezTo>
                <a:cubicBezTo>
                  <a:pt x="98812" y="162685"/>
                  <a:pt x="74471" y="134816"/>
                  <a:pt x="57185" y="117177"/>
                </a:cubicBezTo>
                <a:cubicBezTo>
                  <a:pt x="39899" y="99538"/>
                  <a:pt x="-1376" y="64966"/>
                  <a:pt x="35" y="55794"/>
                </a:cubicBezTo>
                <a:cubicBezTo>
                  <a:pt x="1446" y="46622"/>
                  <a:pt x="46954" y="72375"/>
                  <a:pt x="65651" y="62144"/>
                </a:cubicBezTo>
                <a:cubicBezTo>
                  <a:pt x="84348" y="51913"/>
                  <a:pt x="108690" y="-7354"/>
                  <a:pt x="112218" y="760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7" name="フリーフォーム: 図形 2186">
            <a:extLst>
              <a:ext uri="{FF2B5EF4-FFF2-40B4-BE49-F238E27FC236}">
                <a16:creationId xmlns:a16="http://schemas.microsoft.com/office/drawing/2014/main" id="{427063F5-6516-47FE-9D69-81C948CB3EC1}"/>
              </a:ext>
            </a:extLst>
          </p:cNvPr>
          <p:cNvSpPr/>
          <p:nvPr/>
        </p:nvSpPr>
        <p:spPr>
          <a:xfrm>
            <a:off x="2019122" y="8720623"/>
            <a:ext cx="95625" cy="142722"/>
          </a:xfrm>
          <a:custGeom>
            <a:avLst/>
            <a:gdLst>
              <a:gd name="connsiteX0" fmla="*/ 82728 w 95625"/>
              <a:gd name="connsiteY0" fmla="*/ 44 h 142722"/>
              <a:gd name="connsiteX1" fmla="*/ 86961 w 95625"/>
              <a:gd name="connsiteY1" fmla="*/ 133394 h 142722"/>
              <a:gd name="connsiteX2" fmla="*/ 178 w 95625"/>
              <a:gd name="connsiteY2" fmla="*/ 118577 h 142722"/>
              <a:gd name="connsiteX3" fmla="*/ 82728 w 95625"/>
              <a:gd name="connsiteY3" fmla="*/ 44 h 14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25" h="142722">
                <a:moveTo>
                  <a:pt x="82728" y="44"/>
                </a:moveTo>
                <a:cubicBezTo>
                  <a:pt x="97192" y="2513"/>
                  <a:pt x="100719" y="113639"/>
                  <a:pt x="86961" y="133394"/>
                </a:cubicBezTo>
                <a:cubicBezTo>
                  <a:pt x="73203" y="153149"/>
                  <a:pt x="4411" y="138333"/>
                  <a:pt x="178" y="118577"/>
                </a:cubicBezTo>
                <a:cubicBezTo>
                  <a:pt x="-4055" y="98821"/>
                  <a:pt x="68264" y="-2425"/>
                  <a:pt x="82728" y="44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8" name="フリーフォーム: 図形 2187">
            <a:extLst>
              <a:ext uri="{FF2B5EF4-FFF2-40B4-BE49-F238E27FC236}">
                <a16:creationId xmlns:a16="http://schemas.microsoft.com/office/drawing/2014/main" id="{F2C813F9-FCE1-48C9-8BCE-8A96CD15CB76}"/>
              </a:ext>
            </a:extLst>
          </p:cNvPr>
          <p:cNvSpPr/>
          <p:nvPr/>
        </p:nvSpPr>
        <p:spPr>
          <a:xfrm>
            <a:off x="5991135" y="6003663"/>
            <a:ext cx="440106" cy="350573"/>
          </a:xfrm>
          <a:custGeom>
            <a:avLst/>
            <a:gdLst>
              <a:gd name="connsiteX0" fmla="*/ 430832 w 440106"/>
              <a:gd name="connsiteY0" fmla="*/ 5554 h 350573"/>
              <a:gd name="connsiteX1" fmla="*/ 341932 w 440106"/>
              <a:gd name="connsiteY1" fmla="*/ 81754 h 350573"/>
              <a:gd name="connsiteX2" fmla="*/ 267848 w 440106"/>
              <a:gd name="connsiteY2" fmla="*/ 157954 h 350573"/>
              <a:gd name="connsiteX3" fmla="*/ 176832 w 440106"/>
              <a:gd name="connsiteY3" fmla="*/ 240504 h 350573"/>
              <a:gd name="connsiteX4" fmla="*/ 100632 w 440106"/>
              <a:gd name="connsiteY4" fmla="*/ 312470 h 350573"/>
              <a:gd name="connsiteX5" fmla="*/ 43482 w 440106"/>
              <a:gd name="connsiteY5" fmla="*/ 350570 h 350573"/>
              <a:gd name="connsiteX6" fmla="*/ 1148 w 440106"/>
              <a:gd name="connsiteY6" fmla="*/ 314587 h 350573"/>
              <a:gd name="connsiteX7" fmla="*/ 90048 w 440106"/>
              <a:gd name="connsiteY7" fmla="*/ 287070 h 350573"/>
              <a:gd name="connsiteX8" fmla="*/ 100632 w 440106"/>
              <a:gd name="connsiteY8" fmla="*/ 242620 h 350573"/>
              <a:gd name="connsiteX9" fmla="*/ 430832 w 440106"/>
              <a:gd name="connsiteY9" fmla="*/ 5554 h 350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106" h="350573">
                <a:moveTo>
                  <a:pt x="430832" y="5554"/>
                </a:moveTo>
                <a:cubicBezTo>
                  <a:pt x="471049" y="-21257"/>
                  <a:pt x="369096" y="56354"/>
                  <a:pt x="341932" y="81754"/>
                </a:cubicBezTo>
                <a:cubicBezTo>
                  <a:pt x="314768" y="107154"/>
                  <a:pt x="295365" y="131496"/>
                  <a:pt x="267848" y="157954"/>
                </a:cubicBezTo>
                <a:cubicBezTo>
                  <a:pt x="240331" y="184412"/>
                  <a:pt x="204701" y="214751"/>
                  <a:pt x="176832" y="240504"/>
                </a:cubicBezTo>
                <a:cubicBezTo>
                  <a:pt x="148963" y="266257"/>
                  <a:pt x="122857" y="294126"/>
                  <a:pt x="100632" y="312470"/>
                </a:cubicBezTo>
                <a:cubicBezTo>
                  <a:pt x="78407" y="330814"/>
                  <a:pt x="60063" y="350217"/>
                  <a:pt x="43482" y="350570"/>
                </a:cubicBezTo>
                <a:cubicBezTo>
                  <a:pt x="26901" y="350923"/>
                  <a:pt x="-6613" y="325170"/>
                  <a:pt x="1148" y="314587"/>
                </a:cubicBezTo>
                <a:cubicBezTo>
                  <a:pt x="8909" y="304004"/>
                  <a:pt x="73467" y="299065"/>
                  <a:pt x="90048" y="287070"/>
                </a:cubicBezTo>
                <a:cubicBezTo>
                  <a:pt x="106629" y="275076"/>
                  <a:pt x="44540" y="284248"/>
                  <a:pt x="100632" y="242620"/>
                </a:cubicBezTo>
                <a:cubicBezTo>
                  <a:pt x="156724" y="200992"/>
                  <a:pt x="390615" y="32365"/>
                  <a:pt x="430832" y="5554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9" name="フリーフォーム: 図形 2188">
            <a:extLst>
              <a:ext uri="{FF2B5EF4-FFF2-40B4-BE49-F238E27FC236}">
                <a16:creationId xmlns:a16="http://schemas.microsoft.com/office/drawing/2014/main" id="{7CB6DB42-C8E0-4ACB-8CC5-325CA77A40E0}"/>
              </a:ext>
            </a:extLst>
          </p:cNvPr>
          <p:cNvSpPr/>
          <p:nvPr/>
        </p:nvSpPr>
        <p:spPr>
          <a:xfrm>
            <a:off x="6566530" y="6087531"/>
            <a:ext cx="338575" cy="381099"/>
          </a:xfrm>
          <a:custGeom>
            <a:avLst/>
            <a:gdLst>
              <a:gd name="connsiteX0" fmla="*/ 29003 w 338575"/>
              <a:gd name="connsiteY0" fmla="*/ 2 h 381099"/>
              <a:gd name="connsiteX1" fmla="*/ 198337 w 338575"/>
              <a:gd name="connsiteY1" fmla="*/ 69852 h 381099"/>
              <a:gd name="connsiteX2" fmla="*/ 285120 w 338575"/>
              <a:gd name="connsiteY2" fmla="*/ 220136 h 381099"/>
              <a:gd name="connsiteX3" fmla="*/ 338037 w 338575"/>
              <a:gd name="connsiteY3" fmla="*/ 381002 h 381099"/>
              <a:gd name="connsiteX4" fmla="*/ 253370 w 338575"/>
              <a:gd name="connsiteY4" fmla="*/ 243419 h 381099"/>
              <a:gd name="connsiteX5" fmla="*/ 185637 w 338575"/>
              <a:gd name="connsiteY5" fmla="*/ 209552 h 381099"/>
              <a:gd name="connsiteX6" fmla="*/ 1487 w 338575"/>
              <a:gd name="connsiteY6" fmla="*/ 42336 h 381099"/>
              <a:gd name="connsiteX7" fmla="*/ 96737 w 338575"/>
              <a:gd name="connsiteY7" fmla="*/ 71969 h 381099"/>
              <a:gd name="connsiteX8" fmla="*/ 29003 w 338575"/>
              <a:gd name="connsiteY8" fmla="*/ 2 h 38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575" h="381099">
                <a:moveTo>
                  <a:pt x="29003" y="2"/>
                </a:moveTo>
                <a:cubicBezTo>
                  <a:pt x="45936" y="-351"/>
                  <a:pt x="155651" y="33163"/>
                  <a:pt x="198337" y="69852"/>
                </a:cubicBezTo>
                <a:cubicBezTo>
                  <a:pt x="241023" y="106541"/>
                  <a:pt x="261837" y="168278"/>
                  <a:pt x="285120" y="220136"/>
                </a:cubicBezTo>
                <a:cubicBezTo>
                  <a:pt x="308403" y="271994"/>
                  <a:pt x="343329" y="377122"/>
                  <a:pt x="338037" y="381002"/>
                </a:cubicBezTo>
                <a:cubicBezTo>
                  <a:pt x="332745" y="384882"/>
                  <a:pt x="278770" y="271994"/>
                  <a:pt x="253370" y="243419"/>
                </a:cubicBezTo>
                <a:cubicBezTo>
                  <a:pt x="227970" y="214844"/>
                  <a:pt x="227618" y="243066"/>
                  <a:pt x="185637" y="209552"/>
                </a:cubicBezTo>
                <a:cubicBezTo>
                  <a:pt x="143657" y="176038"/>
                  <a:pt x="16304" y="65266"/>
                  <a:pt x="1487" y="42336"/>
                </a:cubicBezTo>
                <a:cubicBezTo>
                  <a:pt x="-13330" y="19406"/>
                  <a:pt x="87212" y="77966"/>
                  <a:pt x="96737" y="71969"/>
                </a:cubicBezTo>
                <a:cubicBezTo>
                  <a:pt x="106262" y="65972"/>
                  <a:pt x="12070" y="355"/>
                  <a:pt x="29003" y="2"/>
                </a:cubicBezTo>
                <a:close/>
              </a:path>
            </a:pathLst>
          </a:custGeom>
          <a:solidFill>
            <a:srgbClr val="00B05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0" name="フリーフォーム: 図形 2189">
            <a:extLst>
              <a:ext uri="{FF2B5EF4-FFF2-40B4-BE49-F238E27FC236}">
                <a16:creationId xmlns:a16="http://schemas.microsoft.com/office/drawing/2014/main" id="{CF230815-7326-4EF5-8017-8902192FB1B5}"/>
              </a:ext>
            </a:extLst>
          </p:cNvPr>
          <p:cNvSpPr/>
          <p:nvPr/>
        </p:nvSpPr>
        <p:spPr>
          <a:xfrm>
            <a:off x="6234534" y="6206010"/>
            <a:ext cx="613499" cy="334705"/>
          </a:xfrm>
          <a:custGeom>
            <a:avLst/>
            <a:gdLst>
              <a:gd name="connsiteX0" fmla="*/ 3283 w 613499"/>
              <a:gd name="connsiteY0" fmla="*/ 46623 h 334705"/>
              <a:gd name="connsiteX1" fmla="*/ 145099 w 613499"/>
              <a:gd name="connsiteY1" fmla="*/ 57 h 334705"/>
              <a:gd name="connsiteX2" fmla="*/ 316549 w 613499"/>
              <a:gd name="connsiteY2" fmla="*/ 52973 h 334705"/>
              <a:gd name="connsiteX3" fmla="*/ 471066 w 613499"/>
              <a:gd name="connsiteY3" fmla="*/ 127057 h 334705"/>
              <a:gd name="connsiteX4" fmla="*/ 549383 w 613499"/>
              <a:gd name="connsiteY4" fmla="*/ 228657 h 334705"/>
              <a:gd name="connsiteX5" fmla="*/ 515516 w 613499"/>
              <a:gd name="connsiteY5" fmla="*/ 237123 h 334705"/>
              <a:gd name="connsiteX6" fmla="*/ 612883 w 613499"/>
              <a:gd name="connsiteY6" fmla="*/ 292157 h 334705"/>
              <a:gd name="connsiteX7" fmla="*/ 460483 w 613499"/>
              <a:gd name="connsiteY7" fmla="*/ 290040 h 334705"/>
              <a:gd name="connsiteX8" fmla="*/ 447783 w 613499"/>
              <a:gd name="connsiteY8" fmla="*/ 334490 h 334705"/>
              <a:gd name="connsiteX9" fmla="*/ 394866 w 613499"/>
              <a:gd name="connsiteY9" fmla="*/ 268873 h 334705"/>
              <a:gd name="connsiteX10" fmla="*/ 289033 w 613499"/>
              <a:gd name="connsiteY10" fmla="*/ 205373 h 334705"/>
              <a:gd name="connsiteX11" fmla="*/ 3283 w 613499"/>
              <a:gd name="connsiteY11" fmla="*/ 46623 h 33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3499" h="334705">
                <a:moveTo>
                  <a:pt x="3283" y="46623"/>
                </a:moveTo>
                <a:cubicBezTo>
                  <a:pt x="-20706" y="12404"/>
                  <a:pt x="92888" y="-1001"/>
                  <a:pt x="145099" y="57"/>
                </a:cubicBezTo>
                <a:cubicBezTo>
                  <a:pt x="197310" y="1115"/>
                  <a:pt x="262221" y="31806"/>
                  <a:pt x="316549" y="52973"/>
                </a:cubicBezTo>
                <a:cubicBezTo>
                  <a:pt x="370877" y="74140"/>
                  <a:pt x="432260" y="97776"/>
                  <a:pt x="471066" y="127057"/>
                </a:cubicBezTo>
                <a:cubicBezTo>
                  <a:pt x="509872" y="156338"/>
                  <a:pt x="541975" y="210313"/>
                  <a:pt x="549383" y="228657"/>
                </a:cubicBezTo>
                <a:cubicBezTo>
                  <a:pt x="556791" y="247001"/>
                  <a:pt x="504933" y="226540"/>
                  <a:pt x="515516" y="237123"/>
                </a:cubicBezTo>
                <a:cubicBezTo>
                  <a:pt x="526099" y="247706"/>
                  <a:pt x="622055" y="283338"/>
                  <a:pt x="612883" y="292157"/>
                </a:cubicBezTo>
                <a:cubicBezTo>
                  <a:pt x="603711" y="300976"/>
                  <a:pt x="488000" y="282985"/>
                  <a:pt x="460483" y="290040"/>
                </a:cubicBezTo>
                <a:cubicBezTo>
                  <a:pt x="432966" y="297095"/>
                  <a:pt x="458719" y="338018"/>
                  <a:pt x="447783" y="334490"/>
                </a:cubicBezTo>
                <a:cubicBezTo>
                  <a:pt x="436847" y="330962"/>
                  <a:pt x="421324" y="290392"/>
                  <a:pt x="394866" y="268873"/>
                </a:cubicBezTo>
                <a:cubicBezTo>
                  <a:pt x="368408" y="247354"/>
                  <a:pt x="348300" y="243826"/>
                  <a:pt x="289033" y="205373"/>
                </a:cubicBezTo>
                <a:cubicBezTo>
                  <a:pt x="229766" y="166920"/>
                  <a:pt x="27272" y="80842"/>
                  <a:pt x="3283" y="46623"/>
                </a:cubicBezTo>
                <a:close/>
              </a:path>
            </a:pathLst>
          </a:custGeom>
          <a:solidFill>
            <a:srgbClr val="00B05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1" name="フリーフォーム: 図形 2190">
            <a:extLst>
              <a:ext uri="{FF2B5EF4-FFF2-40B4-BE49-F238E27FC236}">
                <a16:creationId xmlns:a16="http://schemas.microsoft.com/office/drawing/2014/main" id="{FA9BCAB6-482F-42A5-8DEC-AE529F5FDFEC}"/>
              </a:ext>
            </a:extLst>
          </p:cNvPr>
          <p:cNvSpPr/>
          <p:nvPr/>
        </p:nvSpPr>
        <p:spPr>
          <a:xfrm>
            <a:off x="6052166" y="6317796"/>
            <a:ext cx="481762" cy="333588"/>
          </a:xfrm>
          <a:custGeom>
            <a:avLst/>
            <a:gdLst>
              <a:gd name="connsiteX0" fmla="*/ 132734 w 481762"/>
              <a:gd name="connsiteY0" fmla="*/ 454 h 333588"/>
              <a:gd name="connsiteX1" fmla="*/ 325351 w 481762"/>
              <a:gd name="connsiteY1" fmla="*/ 38554 h 333588"/>
              <a:gd name="connsiteX2" fmla="*/ 374034 w 481762"/>
              <a:gd name="connsiteY2" fmla="*/ 68187 h 333588"/>
              <a:gd name="connsiteX3" fmla="*/ 283017 w 481762"/>
              <a:gd name="connsiteY3" fmla="*/ 63954 h 333588"/>
              <a:gd name="connsiteX4" fmla="*/ 350751 w 481762"/>
              <a:gd name="connsiteY4" fmla="*/ 121104 h 333588"/>
              <a:gd name="connsiteX5" fmla="*/ 462934 w 481762"/>
              <a:gd name="connsiteY5" fmla="*/ 178254 h 333588"/>
              <a:gd name="connsiteX6" fmla="*/ 477751 w 481762"/>
              <a:gd name="connsiteY6" fmla="*/ 277737 h 333588"/>
              <a:gd name="connsiteX7" fmla="*/ 420601 w 481762"/>
              <a:gd name="connsiteY7" fmla="*/ 332771 h 333588"/>
              <a:gd name="connsiteX8" fmla="*/ 359217 w 481762"/>
              <a:gd name="connsiteY8" fmla="*/ 237521 h 333588"/>
              <a:gd name="connsiteX9" fmla="*/ 259734 w 481762"/>
              <a:gd name="connsiteY9" fmla="*/ 146504 h 333588"/>
              <a:gd name="connsiteX10" fmla="*/ 134851 w 481762"/>
              <a:gd name="connsiteY10" fmla="*/ 93587 h 333588"/>
              <a:gd name="connsiteX11" fmla="*/ 9967 w 481762"/>
              <a:gd name="connsiteY11" fmla="*/ 66071 h 333588"/>
              <a:gd name="connsiteX12" fmla="*/ 22667 w 481762"/>
              <a:gd name="connsiteY12" fmla="*/ 66071 h 333588"/>
              <a:gd name="connsiteX13" fmla="*/ 132734 w 481762"/>
              <a:gd name="connsiteY13" fmla="*/ 454 h 33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1762" h="333588">
                <a:moveTo>
                  <a:pt x="132734" y="454"/>
                </a:moveTo>
                <a:cubicBezTo>
                  <a:pt x="183181" y="-4132"/>
                  <a:pt x="285134" y="27265"/>
                  <a:pt x="325351" y="38554"/>
                </a:cubicBezTo>
                <a:cubicBezTo>
                  <a:pt x="365568" y="49843"/>
                  <a:pt x="381090" y="63954"/>
                  <a:pt x="374034" y="68187"/>
                </a:cubicBezTo>
                <a:cubicBezTo>
                  <a:pt x="366978" y="72420"/>
                  <a:pt x="286898" y="55135"/>
                  <a:pt x="283017" y="63954"/>
                </a:cubicBezTo>
                <a:cubicBezTo>
                  <a:pt x="279137" y="72774"/>
                  <a:pt x="320765" y="102054"/>
                  <a:pt x="350751" y="121104"/>
                </a:cubicBezTo>
                <a:cubicBezTo>
                  <a:pt x="380737" y="140154"/>
                  <a:pt x="441767" y="152149"/>
                  <a:pt x="462934" y="178254"/>
                </a:cubicBezTo>
                <a:cubicBezTo>
                  <a:pt x="484101" y="204360"/>
                  <a:pt x="484806" y="251984"/>
                  <a:pt x="477751" y="277737"/>
                </a:cubicBezTo>
                <a:cubicBezTo>
                  <a:pt x="470696" y="303490"/>
                  <a:pt x="440357" y="339474"/>
                  <a:pt x="420601" y="332771"/>
                </a:cubicBezTo>
                <a:cubicBezTo>
                  <a:pt x="400845" y="326068"/>
                  <a:pt x="386028" y="268565"/>
                  <a:pt x="359217" y="237521"/>
                </a:cubicBezTo>
                <a:cubicBezTo>
                  <a:pt x="332406" y="206477"/>
                  <a:pt x="297128" y="170493"/>
                  <a:pt x="259734" y="146504"/>
                </a:cubicBezTo>
                <a:cubicBezTo>
                  <a:pt x="222340" y="122515"/>
                  <a:pt x="176479" y="106992"/>
                  <a:pt x="134851" y="93587"/>
                </a:cubicBezTo>
                <a:cubicBezTo>
                  <a:pt x="93223" y="80182"/>
                  <a:pt x="28664" y="70657"/>
                  <a:pt x="9967" y="66071"/>
                </a:cubicBezTo>
                <a:cubicBezTo>
                  <a:pt x="-8730" y="61485"/>
                  <a:pt x="795" y="73479"/>
                  <a:pt x="22667" y="66071"/>
                </a:cubicBezTo>
                <a:cubicBezTo>
                  <a:pt x="44539" y="58663"/>
                  <a:pt x="82287" y="5040"/>
                  <a:pt x="132734" y="454"/>
                </a:cubicBezTo>
                <a:close/>
              </a:path>
            </a:pathLst>
          </a:custGeom>
          <a:solidFill>
            <a:srgbClr val="00B05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2" name="フリーフォーム: 図形 2191">
            <a:extLst>
              <a:ext uri="{FF2B5EF4-FFF2-40B4-BE49-F238E27FC236}">
                <a16:creationId xmlns:a16="http://schemas.microsoft.com/office/drawing/2014/main" id="{B4205599-26B4-4C28-A6D8-8D4A600E3615}"/>
              </a:ext>
            </a:extLst>
          </p:cNvPr>
          <p:cNvSpPr/>
          <p:nvPr/>
        </p:nvSpPr>
        <p:spPr>
          <a:xfrm>
            <a:off x="5998192" y="6485650"/>
            <a:ext cx="416024" cy="281349"/>
          </a:xfrm>
          <a:custGeom>
            <a:avLst/>
            <a:gdLst>
              <a:gd name="connsiteX0" fmla="*/ 441 w 416024"/>
              <a:gd name="connsiteY0" fmla="*/ 192433 h 281349"/>
              <a:gd name="connsiteX1" fmla="*/ 127441 w 416024"/>
              <a:gd name="connsiteY1" fmla="*/ 37917 h 281349"/>
              <a:gd name="connsiteX2" fmla="*/ 330641 w 416024"/>
              <a:gd name="connsiteY2" fmla="*/ 4050 h 281349"/>
              <a:gd name="connsiteX3" fmla="*/ 415308 w 416024"/>
              <a:gd name="connsiteY3" fmla="*/ 107767 h 281349"/>
              <a:gd name="connsiteX4" fmla="*/ 370858 w 416024"/>
              <a:gd name="connsiteY4" fmla="*/ 158567 h 281349"/>
              <a:gd name="connsiteX5" fmla="*/ 362391 w 416024"/>
              <a:gd name="connsiteY5" fmla="*/ 198783 h 281349"/>
              <a:gd name="connsiteX6" fmla="*/ 294658 w 416024"/>
              <a:gd name="connsiteY6" fmla="*/ 217833 h 281349"/>
              <a:gd name="connsiteX7" fmla="*/ 277725 w 416024"/>
              <a:gd name="connsiteY7" fmla="*/ 281333 h 281349"/>
              <a:gd name="connsiteX8" fmla="*/ 239625 w 416024"/>
              <a:gd name="connsiteY8" fmla="*/ 211483 h 281349"/>
              <a:gd name="connsiteX9" fmla="*/ 169775 w 416024"/>
              <a:gd name="connsiteY9" fmla="*/ 192433 h 281349"/>
              <a:gd name="connsiteX10" fmla="*/ 441 w 416024"/>
              <a:gd name="connsiteY10" fmla="*/ 192433 h 2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6024" h="281349">
                <a:moveTo>
                  <a:pt x="441" y="192433"/>
                </a:moveTo>
                <a:cubicBezTo>
                  <a:pt x="-6615" y="166681"/>
                  <a:pt x="72408" y="69314"/>
                  <a:pt x="127441" y="37917"/>
                </a:cubicBezTo>
                <a:cubicBezTo>
                  <a:pt x="182474" y="6520"/>
                  <a:pt x="282663" y="-7592"/>
                  <a:pt x="330641" y="4050"/>
                </a:cubicBezTo>
                <a:cubicBezTo>
                  <a:pt x="378619" y="15692"/>
                  <a:pt x="408605" y="82014"/>
                  <a:pt x="415308" y="107767"/>
                </a:cubicBezTo>
                <a:cubicBezTo>
                  <a:pt x="422011" y="133520"/>
                  <a:pt x="379677" y="143398"/>
                  <a:pt x="370858" y="158567"/>
                </a:cubicBezTo>
                <a:cubicBezTo>
                  <a:pt x="362039" y="173736"/>
                  <a:pt x="375091" y="188905"/>
                  <a:pt x="362391" y="198783"/>
                </a:cubicBezTo>
                <a:cubicBezTo>
                  <a:pt x="349691" y="208661"/>
                  <a:pt x="308769" y="204075"/>
                  <a:pt x="294658" y="217833"/>
                </a:cubicBezTo>
                <a:cubicBezTo>
                  <a:pt x="280547" y="231591"/>
                  <a:pt x="286897" y="282391"/>
                  <a:pt x="277725" y="281333"/>
                </a:cubicBezTo>
                <a:cubicBezTo>
                  <a:pt x="268553" y="280275"/>
                  <a:pt x="257617" y="226300"/>
                  <a:pt x="239625" y="211483"/>
                </a:cubicBezTo>
                <a:cubicBezTo>
                  <a:pt x="221633" y="196666"/>
                  <a:pt x="206817" y="187847"/>
                  <a:pt x="169775" y="192433"/>
                </a:cubicBezTo>
                <a:cubicBezTo>
                  <a:pt x="132733" y="197019"/>
                  <a:pt x="7497" y="218185"/>
                  <a:pt x="441" y="192433"/>
                </a:cubicBezTo>
                <a:close/>
              </a:path>
            </a:pathLst>
          </a:custGeom>
          <a:solidFill>
            <a:srgbClr val="00B05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3" name="フリーフォーム: 図形 2192">
            <a:extLst>
              <a:ext uri="{FF2B5EF4-FFF2-40B4-BE49-F238E27FC236}">
                <a16:creationId xmlns:a16="http://schemas.microsoft.com/office/drawing/2014/main" id="{E74B6DB6-5C31-4189-8480-1B0C9BCFE074}"/>
              </a:ext>
            </a:extLst>
          </p:cNvPr>
          <p:cNvSpPr/>
          <p:nvPr/>
        </p:nvSpPr>
        <p:spPr>
          <a:xfrm>
            <a:off x="5757956" y="6617325"/>
            <a:ext cx="288531" cy="179375"/>
          </a:xfrm>
          <a:custGeom>
            <a:avLst/>
            <a:gdLst>
              <a:gd name="connsiteX0" fmla="*/ 3611 w 288531"/>
              <a:gd name="connsiteY0" fmla="*/ 177175 h 179375"/>
              <a:gd name="connsiteX1" fmla="*/ 84044 w 288531"/>
              <a:gd name="connsiteY1" fmla="*/ 26892 h 179375"/>
              <a:gd name="connsiteX2" fmla="*/ 130611 w 288531"/>
              <a:gd name="connsiteY2" fmla="*/ 1492 h 179375"/>
              <a:gd name="connsiteX3" fmla="*/ 253377 w 288531"/>
              <a:gd name="connsiteY3" fmla="*/ 45942 h 179375"/>
              <a:gd name="connsiteX4" fmla="*/ 259727 w 288531"/>
              <a:gd name="connsiteY4" fmla="*/ 52292 h 179375"/>
              <a:gd name="connsiteX5" fmla="*/ 287244 w 288531"/>
              <a:gd name="connsiteY5" fmla="*/ 73458 h 179375"/>
              <a:gd name="connsiteX6" fmla="*/ 213161 w 288531"/>
              <a:gd name="connsiteY6" fmla="*/ 111558 h 179375"/>
              <a:gd name="connsiteX7" fmla="*/ 3611 w 288531"/>
              <a:gd name="connsiteY7" fmla="*/ 177175 h 17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531" h="179375">
                <a:moveTo>
                  <a:pt x="3611" y="177175"/>
                </a:moveTo>
                <a:cubicBezTo>
                  <a:pt x="-17908" y="163064"/>
                  <a:pt x="62877" y="56172"/>
                  <a:pt x="84044" y="26892"/>
                </a:cubicBezTo>
                <a:cubicBezTo>
                  <a:pt x="105211" y="-2388"/>
                  <a:pt x="102389" y="-1683"/>
                  <a:pt x="130611" y="1492"/>
                </a:cubicBezTo>
                <a:cubicBezTo>
                  <a:pt x="158833" y="4667"/>
                  <a:pt x="231858" y="37475"/>
                  <a:pt x="253377" y="45942"/>
                </a:cubicBezTo>
                <a:cubicBezTo>
                  <a:pt x="274896" y="54409"/>
                  <a:pt x="254083" y="47706"/>
                  <a:pt x="259727" y="52292"/>
                </a:cubicBezTo>
                <a:cubicBezTo>
                  <a:pt x="265371" y="56878"/>
                  <a:pt x="295005" y="63580"/>
                  <a:pt x="287244" y="73458"/>
                </a:cubicBezTo>
                <a:cubicBezTo>
                  <a:pt x="279483" y="83336"/>
                  <a:pt x="262197" y="89333"/>
                  <a:pt x="213161" y="111558"/>
                </a:cubicBezTo>
                <a:cubicBezTo>
                  <a:pt x="164125" y="133783"/>
                  <a:pt x="25130" y="191286"/>
                  <a:pt x="3611" y="177175"/>
                </a:cubicBezTo>
                <a:close/>
              </a:path>
            </a:pathLst>
          </a:custGeom>
          <a:solidFill>
            <a:srgbClr val="00B05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4" name="フリーフォーム: 図形 2193">
            <a:extLst>
              <a:ext uri="{FF2B5EF4-FFF2-40B4-BE49-F238E27FC236}">
                <a16:creationId xmlns:a16="http://schemas.microsoft.com/office/drawing/2014/main" id="{1BF56214-322F-40E7-8304-C0EC4A2AE9A7}"/>
              </a:ext>
            </a:extLst>
          </p:cNvPr>
          <p:cNvSpPr/>
          <p:nvPr/>
        </p:nvSpPr>
        <p:spPr>
          <a:xfrm>
            <a:off x="5500777" y="6728647"/>
            <a:ext cx="667698" cy="588911"/>
          </a:xfrm>
          <a:custGeom>
            <a:avLst/>
            <a:gdLst>
              <a:gd name="connsiteX0" fmla="*/ 440 w 667698"/>
              <a:gd name="connsiteY0" fmla="*/ 302920 h 588911"/>
              <a:gd name="connsiteX1" fmla="*/ 222690 w 667698"/>
              <a:gd name="connsiteY1" fmla="*/ 150520 h 588911"/>
              <a:gd name="connsiteX2" fmla="*/ 571940 w 667698"/>
              <a:gd name="connsiteY2" fmla="*/ 236 h 588911"/>
              <a:gd name="connsiteX3" fmla="*/ 408956 w 667698"/>
              <a:gd name="connsiteY3" fmla="*/ 114536 h 588911"/>
              <a:gd name="connsiteX4" fmla="*/ 559240 w 667698"/>
              <a:gd name="connsiteY4" fmla="*/ 61620 h 588911"/>
              <a:gd name="connsiteX5" fmla="*/ 622740 w 667698"/>
              <a:gd name="connsiteY5" fmla="*/ 137820 h 588911"/>
              <a:gd name="connsiteX6" fmla="*/ 658723 w 667698"/>
              <a:gd name="connsiteY6" fmla="*/ 203436 h 588911"/>
              <a:gd name="connsiteX7" fmla="*/ 667190 w 667698"/>
              <a:gd name="connsiteY7" fmla="*/ 260586 h 588911"/>
              <a:gd name="connsiteX8" fmla="*/ 648140 w 667698"/>
              <a:gd name="connsiteY8" fmla="*/ 408753 h 588911"/>
              <a:gd name="connsiteX9" fmla="*/ 601573 w 667698"/>
              <a:gd name="connsiteY9" fmla="*/ 518820 h 588911"/>
              <a:gd name="connsiteX10" fmla="*/ 593106 w 667698"/>
              <a:gd name="connsiteY10" fmla="*/ 588670 h 588911"/>
              <a:gd name="connsiteX11" fmla="*/ 567706 w 667698"/>
              <a:gd name="connsiteY11" fmla="*/ 495536 h 588911"/>
              <a:gd name="connsiteX12" fmla="*/ 538073 w 667698"/>
              <a:gd name="connsiteY12" fmla="*/ 357953 h 588911"/>
              <a:gd name="connsiteX13" fmla="*/ 425890 w 667698"/>
              <a:gd name="connsiteY13" fmla="*/ 321970 h 588911"/>
              <a:gd name="connsiteX14" fmla="*/ 519023 w 667698"/>
              <a:gd name="connsiteY14" fmla="*/ 283870 h 588911"/>
              <a:gd name="connsiteX15" fmla="*/ 358156 w 667698"/>
              <a:gd name="connsiteY15" fmla="*/ 292336 h 588911"/>
              <a:gd name="connsiteX16" fmla="*/ 277723 w 667698"/>
              <a:gd name="connsiteY16" fmla="*/ 313503 h 588911"/>
              <a:gd name="connsiteX17" fmla="*/ 440 w 667698"/>
              <a:gd name="connsiteY17" fmla="*/ 302920 h 58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67698" h="588911">
                <a:moveTo>
                  <a:pt x="440" y="302920"/>
                </a:moveTo>
                <a:cubicBezTo>
                  <a:pt x="-8732" y="275756"/>
                  <a:pt x="127440" y="200967"/>
                  <a:pt x="222690" y="150520"/>
                </a:cubicBezTo>
                <a:cubicBezTo>
                  <a:pt x="317940" y="100073"/>
                  <a:pt x="540896" y="6233"/>
                  <a:pt x="571940" y="236"/>
                </a:cubicBezTo>
                <a:cubicBezTo>
                  <a:pt x="602984" y="-5761"/>
                  <a:pt x="411073" y="104305"/>
                  <a:pt x="408956" y="114536"/>
                </a:cubicBezTo>
                <a:cubicBezTo>
                  <a:pt x="406839" y="124767"/>
                  <a:pt x="523609" y="57739"/>
                  <a:pt x="559240" y="61620"/>
                </a:cubicBezTo>
                <a:cubicBezTo>
                  <a:pt x="594871" y="65501"/>
                  <a:pt x="606160" y="114184"/>
                  <a:pt x="622740" y="137820"/>
                </a:cubicBezTo>
                <a:cubicBezTo>
                  <a:pt x="639320" y="161456"/>
                  <a:pt x="651315" y="182975"/>
                  <a:pt x="658723" y="203436"/>
                </a:cubicBezTo>
                <a:cubicBezTo>
                  <a:pt x="666131" y="223897"/>
                  <a:pt x="668954" y="226367"/>
                  <a:pt x="667190" y="260586"/>
                </a:cubicBezTo>
                <a:cubicBezTo>
                  <a:pt x="665426" y="294805"/>
                  <a:pt x="659076" y="365714"/>
                  <a:pt x="648140" y="408753"/>
                </a:cubicBezTo>
                <a:cubicBezTo>
                  <a:pt x="637204" y="451792"/>
                  <a:pt x="610745" y="488834"/>
                  <a:pt x="601573" y="518820"/>
                </a:cubicBezTo>
                <a:cubicBezTo>
                  <a:pt x="592401" y="548806"/>
                  <a:pt x="598751" y="592551"/>
                  <a:pt x="593106" y="588670"/>
                </a:cubicBezTo>
                <a:cubicBezTo>
                  <a:pt x="587462" y="584789"/>
                  <a:pt x="576878" y="533989"/>
                  <a:pt x="567706" y="495536"/>
                </a:cubicBezTo>
                <a:cubicBezTo>
                  <a:pt x="558534" y="457083"/>
                  <a:pt x="561709" y="386881"/>
                  <a:pt x="538073" y="357953"/>
                </a:cubicBezTo>
                <a:cubicBezTo>
                  <a:pt x="514437" y="329025"/>
                  <a:pt x="429065" y="334317"/>
                  <a:pt x="425890" y="321970"/>
                </a:cubicBezTo>
                <a:cubicBezTo>
                  <a:pt x="422715" y="309623"/>
                  <a:pt x="530312" y="288809"/>
                  <a:pt x="519023" y="283870"/>
                </a:cubicBezTo>
                <a:cubicBezTo>
                  <a:pt x="507734" y="278931"/>
                  <a:pt x="398373" y="287397"/>
                  <a:pt x="358156" y="292336"/>
                </a:cubicBezTo>
                <a:cubicBezTo>
                  <a:pt x="317939" y="297275"/>
                  <a:pt x="335579" y="310328"/>
                  <a:pt x="277723" y="313503"/>
                </a:cubicBezTo>
                <a:cubicBezTo>
                  <a:pt x="219868" y="316678"/>
                  <a:pt x="9612" y="330084"/>
                  <a:pt x="440" y="302920"/>
                </a:cubicBezTo>
                <a:close/>
              </a:path>
            </a:pathLst>
          </a:custGeom>
          <a:solidFill>
            <a:srgbClr val="00B05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5" name="フリーフォーム: 図形 2194">
            <a:extLst>
              <a:ext uri="{FF2B5EF4-FFF2-40B4-BE49-F238E27FC236}">
                <a16:creationId xmlns:a16="http://schemas.microsoft.com/office/drawing/2014/main" id="{9C45E92A-3A78-4672-AED2-B7D9222AB71B}"/>
              </a:ext>
            </a:extLst>
          </p:cNvPr>
          <p:cNvSpPr/>
          <p:nvPr/>
        </p:nvSpPr>
        <p:spPr>
          <a:xfrm>
            <a:off x="6734552" y="6022658"/>
            <a:ext cx="121448" cy="306466"/>
          </a:xfrm>
          <a:custGeom>
            <a:avLst/>
            <a:gdLst>
              <a:gd name="connsiteX0" fmla="*/ 4915 w 121448"/>
              <a:gd name="connsiteY0" fmla="*/ 1375 h 306466"/>
              <a:gd name="connsiteX1" fmla="*/ 85348 w 121448"/>
              <a:gd name="connsiteY1" fmla="*/ 189759 h 306466"/>
              <a:gd name="connsiteX2" fmla="*/ 121331 w 121448"/>
              <a:gd name="connsiteY2" fmla="*/ 306175 h 306466"/>
              <a:gd name="connsiteX3" fmla="*/ 74765 w 121448"/>
              <a:gd name="connsiteY3" fmla="*/ 219392 h 306466"/>
              <a:gd name="connsiteX4" fmla="*/ 15498 w 121448"/>
              <a:gd name="connsiteY4" fmla="*/ 109325 h 306466"/>
              <a:gd name="connsiteX5" fmla="*/ 4915 w 121448"/>
              <a:gd name="connsiteY5" fmla="*/ 1375 h 30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48" h="306466">
                <a:moveTo>
                  <a:pt x="4915" y="1375"/>
                </a:moveTo>
                <a:cubicBezTo>
                  <a:pt x="16557" y="14781"/>
                  <a:pt x="65945" y="138959"/>
                  <a:pt x="85348" y="189759"/>
                </a:cubicBezTo>
                <a:cubicBezTo>
                  <a:pt x="104751" y="240559"/>
                  <a:pt x="123095" y="301236"/>
                  <a:pt x="121331" y="306175"/>
                </a:cubicBezTo>
                <a:cubicBezTo>
                  <a:pt x="119567" y="311114"/>
                  <a:pt x="92404" y="252200"/>
                  <a:pt x="74765" y="219392"/>
                </a:cubicBezTo>
                <a:cubicBezTo>
                  <a:pt x="57126" y="186584"/>
                  <a:pt x="26434" y="142486"/>
                  <a:pt x="15498" y="109325"/>
                </a:cubicBezTo>
                <a:cubicBezTo>
                  <a:pt x="4562" y="76164"/>
                  <a:pt x="-6727" y="-12031"/>
                  <a:pt x="4915" y="1375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6" name="フリーフォーム: 図形 2195">
            <a:extLst>
              <a:ext uri="{FF2B5EF4-FFF2-40B4-BE49-F238E27FC236}">
                <a16:creationId xmlns:a16="http://schemas.microsoft.com/office/drawing/2014/main" id="{24ED8BA6-5C18-4D78-95B0-590904516839}"/>
              </a:ext>
            </a:extLst>
          </p:cNvPr>
          <p:cNvSpPr/>
          <p:nvPr/>
        </p:nvSpPr>
        <p:spPr>
          <a:xfrm>
            <a:off x="6381668" y="6121095"/>
            <a:ext cx="508661" cy="347514"/>
          </a:xfrm>
          <a:custGeom>
            <a:avLst/>
            <a:gdLst>
              <a:gd name="connsiteX0" fmla="*/ 167299 w 508661"/>
              <a:gd name="connsiteY0" fmla="*/ 305 h 347514"/>
              <a:gd name="connsiteX1" fmla="*/ 326049 w 508661"/>
              <a:gd name="connsiteY1" fmla="*/ 140005 h 347514"/>
              <a:gd name="connsiteX2" fmla="*/ 446699 w 508661"/>
              <a:gd name="connsiteY2" fmla="*/ 233138 h 347514"/>
              <a:gd name="connsiteX3" fmla="*/ 508082 w 508661"/>
              <a:gd name="connsiteY3" fmla="*/ 347438 h 347514"/>
              <a:gd name="connsiteX4" fmla="*/ 412832 w 508661"/>
              <a:gd name="connsiteY4" fmla="*/ 247955 h 347514"/>
              <a:gd name="connsiteX5" fmla="*/ 4315 w 508661"/>
              <a:gd name="connsiteY5" fmla="*/ 82855 h 347514"/>
              <a:gd name="connsiteX6" fmla="*/ 196932 w 508661"/>
              <a:gd name="connsiteY6" fmla="*/ 101905 h 347514"/>
              <a:gd name="connsiteX7" fmla="*/ 167299 w 508661"/>
              <a:gd name="connsiteY7" fmla="*/ 305 h 34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661" h="347514">
                <a:moveTo>
                  <a:pt x="167299" y="305"/>
                </a:moveTo>
                <a:cubicBezTo>
                  <a:pt x="188818" y="6655"/>
                  <a:pt x="279482" y="101200"/>
                  <a:pt x="326049" y="140005"/>
                </a:cubicBezTo>
                <a:cubicBezTo>
                  <a:pt x="372616" y="178810"/>
                  <a:pt x="416360" y="198566"/>
                  <a:pt x="446699" y="233138"/>
                </a:cubicBezTo>
                <a:cubicBezTo>
                  <a:pt x="477038" y="267710"/>
                  <a:pt x="513726" y="344969"/>
                  <a:pt x="508082" y="347438"/>
                </a:cubicBezTo>
                <a:cubicBezTo>
                  <a:pt x="502438" y="349907"/>
                  <a:pt x="496793" y="292052"/>
                  <a:pt x="412832" y="247955"/>
                </a:cubicBezTo>
                <a:cubicBezTo>
                  <a:pt x="328871" y="203858"/>
                  <a:pt x="40298" y="107197"/>
                  <a:pt x="4315" y="82855"/>
                </a:cubicBezTo>
                <a:cubicBezTo>
                  <a:pt x="-31668" y="58513"/>
                  <a:pt x="168357" y="115310"/>
                  <a:pt x="196932" y="101905"/>
                </a:cubicBezTo>
                <a:cubicBezTo>
                  <a:pt x="225507" y="88500"/>
                  <a:pt x="145780" y="-6045"/>
                  <a:pt x="167299" y="305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7" name="フリーフォーム: 図形 2196">
            <a:extLst>
              <a:ext uri="{FF2B5EF4-FFF2-40B4-BE49-F238E27FC236}">
                <a16:creationId xmlns:a16="http://schemas.microsoft.com/office/drawing/2014/main" id="{25CC9457-8982-450D-AFD0-7CF8BA9610B1}"/>
              </a:ext>
            </a:extLst>
          </p:cNvPr>
          <p:cNvSpPr/>
          <p:nvPr/>
        </p:nvSpPr>
        <p:spPr>
          <a:xfrm>
            <a:off x="6173444" y="6251462"/>
            <a:ext cx="466675" cy="230165"/>
          </a:xfrm>
          <a:custGeom>
            <a:avLst/>
            <a:gdLst>
              <a:gd name="connsiteX0" fmla="*/ 64373 w 466675"/>
              <a:gd name="connsiteY0" fmla="*/ 1171 h 230165"/>
              <a:gd name="connsiteX1" fmla="*/ 324723 w 466675"/>
              <a:gd name="connsiteY1" fmla="*/ 128171 h 230165"/>
              <a:gd name="connsiteX2" fmla="*/ 466539 w 466675"/>
              <a:gd name="connsiteY2" fmla="*/ 229771 h 230165"/>
              <a:gd name="connsiteX3" fmla="*/ 348006 w 466675"/>
              <a:gd name="connsiteY3" fmla="*/ 162038 h 230165"/>
              <a:gd name="connsiteX4" fmla="*/ 212539 w 466675"/>
              <a:gd name="connsiteY4" fmla="*/ 128171 h 230165"/>
              <a:gd name="connsiteX5" fmla="*/ 208306 w 466675"/>
              <a:gd name="connsiteY5" fmla="*/ 87955 h 230165"/>
              <a:gd name="connsiteX6" fmla="*/ 873 w 466675"/>
              <a:gd name="connsiteY6" fmla="*/ 39271 h 230165"/>
              <a:gd name="connsiteX7" fmla="*/ 132106 w 466675"/>
              <a:gd name="connsiteY7" fmla="*/ 62555 h 230165"/>
              <a:gd name="connsiteX8" fmla="*/ 64373 w 466675"/>
              <a:gd name="connsiteY8" fmla="*/ 1171 h 23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675" h="230165">
                <a:moveTo>
                  <a:pt x="64373" y="1171"/>
                </a:moveTo>
                <a:cubicBezTo>
                  <a:pt x="96476" y="12107"/>
                  <a:pt x="257695" y="90071"/>
                  <a:pt x="324723" y="128171"/>
                </a:cubicBezTo>
                <a:cubicBezTo>
                  <a:pt x="391751" y="166271"/>
                  <a:pt x="462659" y="224127"/>
                  <a:pt x="466539" y="229771"/>
                </a:cubicBezTo>
                <a:cubicBezTo>
                  <a:pt x="470419" y="235415"/>
                  <a:pt x="390339" y="178971"/>
                  <a:pt x="348006" y="162038"/>
                </a:cubicBezTo>
                <a:cubicBezTo>
                  <a:pt x="305673" y="145105"/>
                  <a:pt x="235822" y="140518"/>
                  <a:pt x="212539" y="128171"/>
                </a:cubicBezTo>
                <a:cubicBezTo>
                  <a:pt x="189256" y="115824"/>
                  <a:pt x="243584" y="102772"/>
                  <a:pt x="208306" y="87955"/>
                </a:cubicBezTo>
                <a:cubicBezTo>
                  <a:pt x="173028" y="73138"/>
                  <a:pt x="13573" y="43504"/>
                  <a:pt x="873" y="39271"/>
                </a:cubicBezTo>
                <a:cubicBezTo>
                  <a:pt x="-11827" y="35038"/>
                  <a:pt x="117995" y="65730"/>
                  <a:pt x="132106" y="62555"/>
                </a:cubicBezTo>
                <a:cubicBezTo>
                  <a:pt x="146217" y="59380"/>
                  <a:pt x="32270" y="-9765"/>
                  <a:pt x="64373" y="1171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8" name="フリーフォーム: 図形 2197">
            <a:extLst>
              <a:ext uri="{FF2B5EF4-FFF2-40B4-BE49-F238E27FC236}">
                <a16:creationId xmlns:a16="http://schemas.microsoft.com/office/drawing/2014/main" id="{CF236139-E500-4ED7-BFD9-DF1A3CD054C2}"/>
              </a:ext>
            </a:extLst>
          </p:cNvPr>
          <p:cNvSpPr/>
          <p:nvPr/>
        </p:nvSpPr>
        <p:spPr>
          <a:xfrm>
            <a:off x="6015397" y="6368593"/>
            <a:ext cx="373603" cy="139051"/>
          </a:xfrm>
          <a:custGeom>
            <a:avLst/>
            <a:gdLst>
              <a:gd name="connsiteX0" fmla="*/ 170 w 373603"/>
              <a:gd name="connsiteY0" fmla="*/ 38557 h 139051"/>
              <a:gd name="connsiteX1" fmla="*/ 141986 w 373603"/>
              <a:gd name="connsiteY1" fmla="*/ 457 h 139051"/>
              <a:gd name="connsiteX2" fmla="*/ 180086 w 373603"/>
              <a:gd name="connsiteY2" fmla="*/ 19507 h 139051"/>
              <a:gd name="connsiteX3" fmla="*/ 131403 w 373603"/>
              <a:gd name="connsiteY3" fmla="*/ 49140 h 139051"/>
              <a:gd name="connsiteX4" fmla="*/ 186436 w 373603"/>
              <a:gd name="connsiteY4" fmla="*/ 70307 h 139051"/>
              <a:gd name="connsiteX5" fmla="*/ 222420 w 373603"/>
              <a:gd name="connsiteY5" fmla="*/ 57607 h 139051"/>
              <a:gd name="connsiteX6" fmla="*/ 281686 w 373603"/>
              <a:gd name="connsiteY6" fmla="*/ 106290 h 139051"/>
              <a:gd name="connsiteX7" fmla="*/ 345186 w 373603"/>
              <a:gd name="connsiteY7" fmla="*/ 121107 h 139051"/>
              <a:gd name="connsiteX8" fmla="*/ 368470 w 373603"/>
              <a:gd name="connsiteY8" fmla="*/ 138040 h 139051"/>
              <a:gd name="connsiteX9" fmla="*/ 249936 w 373603"/>
              <a:gd name="connsiteY9" fmla="*/ 89357 h 139051"/>
              <a:gd name="connsiteX10" fmla="*/ 171620 w 373603"/>
              <a:gd name="connsiteY10" fmla="*/ 51257 h 139051"/>
              <a:gd name="connsiteX11" fmla="*/ 80603 w 373603"/>
              <a:gd name="connsiteY11" fmla="*/ 91474 h 139051"/>
              <a:gd name="connsiteX12" fmla="*/ 112353 w 373603"/>
              <a:gd name="connsiteY12" fmla="*/ 44907 h 139051"/>
              <a:gd name="connsiteX13" fmla="*/ 170 w 373603"/>
              <a:gd name="connsiteY13" fmla="*/ 38557 h 13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3603" h="139051">
                <a:moveTo>
                  <a:pt x="170" y="38557"/>
                </a:moveTo>
                <a:cubicBezTo>
                  <a:pt x="5109" y="31149"/>
                  <a:pt x="112000" y="3632"/>
                  <a:pt x="141986" y="457"/>
                </a:cubicBezTo>
                <a:cubicBezTo>
                  <a:pt x="171972" y="-2718"/>
                  <a:pt x="181850" y="11393"/>
                  <a:pt x="180086" y="19507"/>
                </a:cubicBezTo>
                <a:cubicBezTo>
                  <a:pt x="178322" y="27621"/>
                  <a:pt x="130345" y="40673"/>
                  <a:pt x="131403" y="49140"/>
                </a:cubicBezTo>
                <a:cubicBezTo>
                  <a:pt x="132461" y="57607"/>
                  <a:pt x="171266" y="68896"/>
                  <a:pt x="186436" y="70307"/>
                </a:cubicBezTo>
                <a:cubicBezTo>
                  <a:pt x="201606" y="71718"/>
                  <a:pt x="206545" y="51610"/>
                  <a:pt x="222420" y="57607"/>
                </a:cubicBezTo>
                <a:cubicBezTo>
                  <a:pt x="238295" y="63604"/>
                  <a:pt x="261225" y="95707"/>
                  <a:pt x="281686" y="106290"/>
                </a:cubicBezTo>
                <a:cubicBezTo>
                  <a:pt x="302147" y="116873"/>
                  <a:pt x="330722" y="115815"/>
                  <a:pt x="345186" y="121107"/>
                </a:cubicBezTo>
                <a:cubicBezTo>
                  <a:pt x="359650" y="126399"/>
                  <a:pt x="384345" y="143332"/>
                  <a:pt x="368470" y="138040"/>
                </a:cubicBezTo>
                <a:cubicBezTo>
                  <a:pt x="352595" y="132748"/>
                  <a:pt x="282744" y="103821"/>
                  <a:pt x="249936" y="89357"/>
                </a:cubicBezTo>
                <a:cubicBezTo>
                  <a:pt x="217128" y="74893"/>
                  <a:pt x="199842" y="50904"/>
                  <a:pt x="171620" y="51257"/>
                </a:cubicBezTo>
                <a:cubicBezTo>
                  <a:pt x="143398" y="51610"/>
                  <a:pt x="90481" y="92532"/>
                  <a:pt x="80603" y="91474"/>
                </a:cubicBezTo>
                <a:cubicBezTo>
                  <a:pt x="70725" y="90416"/>
                  <a:pt x="125406" y="51610"/>
                  <a:pt x="112353" y="44907"/>
                </a:cubicBezTo>
                <a:cubicBezTo>
                  <a:pt x="99300" y="38204"/>
                  <a:pt x="-4769" y="45965"/>
                  <a:pt x="170" y="38557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9" name="フリーフォーム: 図形 2198">
            <a:extLst>
              <a:ext uri="{FF2B5EF4-FFF2-40B4-BE49-F238E27FC236}">
                <a16:creationId xmlns:a16="http://schemas.microsoft.com/office/drawing/2014/main" id="{9A34EB2A-21FF-45A7-B2A7-3CA82AA9D213}"/>
              </a:ext>
            </a:extLst>
          </p:cNvPr>
          <p:cNvSpPr/>
          <p:nvPr/>
        </p:nvSpPr>
        <p:spPr>
          <a:xfrm>
            <a:off x="5617340" y="6985912"/>
            <a:ext cx="466146" cy="404226"/>
          </a:xfrm>
          <a:custGeom>
            <a:avLst/>
            <a:gdLst>
              <a:gd name="connsiteX0" fmla="*/ 293 w 466146"/>
              <a:gd name="connsiteY0" fmla="*/ 60471 h 404226"/>
              <a:gd name="connsiteX1" fmla="*/ 372827 w 466146"/>
              <a:gd name="connsiteY1" fmla="*/ 1205 h 404226"/>
              <a:gd name="connsiteX2" fmla="*/ 383410 w 466146"/>
              <a:gd name="connsiteY2" fmla="*/ 22371 h 404226"/>
              <a:gd name="connsiteX3" fmla="*/ 322027 w 466146"/>
              <a:gd name="connsiteY3" fmla="*/ 43538 h 404226"/>
              <a:gd name="connsiteX4" fmla="*/ 425743 w 466146"/>
              <a:gd name="connsiteY4" fmla="*/ 113388 h 404226"/>
              <a:gd name="connsiteX5" fmla="*/ 425743 w 466146"/>
              <a:gd name="connsiteY5" fmla="*/ 168421 h 404226"/>
              <a:gd name="connsiteX6" fmla="*/ 432093 w 466146"/>
              <a:gd name="connsiteY6" fmla="*/ 297538 h 404226"/>
              <a:gd name="connsiteX7" fmla="*/ 465960 w 466146"/>
              <a:gd name="connsiteY7" fmla="*/ 401255 h 404226"/>
              <a:gd name="connsiteX8" fmla="*/ 415160 w 466146"/>
              <a:gd name="connsiteY8" fmla="*/ 352571 h 404226"/>
              <a:gd name="connsiteX9" fmla="*/ 377060 w 466146"/>
              <a:gd name="connsiteY9" fmla="*/ 119738 h 404226"/>
              <a:gd name="connsiteX10" fmla="*/ 311443 w 466146"/>
              <a:gd name="connsiteY10" fmla="*/ 47771 h 404226"/>
              <a:gd name="connsiteX11" fmla="*/ 293 w 466146"/>
              <a:gd name="connsiteY11" fmla="*/ 60471 h 40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146" h="404226">
                <a:moveTo>
                  <a:pt x="293" y="60471"/>
                </a:moveTo>
                <a:cubicBezTo>
                  <a:pt x="10524" y="52710"/>
                  <a:pt x="308974" y="7555"/>
                  <a:pt x="372827" y="1205"/>
                </a:cubicBezTo>
                <a:cubicBezTo>
                  <a:pt x="436680" y="-5145"/>
                  <a:pt x="391877" y="15315"/>
                  <a:pt x="383410" y="22371"/>
                </a:cubicBezTo>
                <a:cubicBezTo>
                  <a:pt x="374943" y="29426"/>
                  <a:pt x="314972" y="28368"/>
                  <a:pt x="322027" y="43538"/>
                </a:cubicBezTo>
                <a:cubicBezTo>
                  <a:pt x="329083" y="58707"/>
                  <a:pt x="408457" y="92574"/>
                  <a:pt x="425743" y="113388"/>
                </a:cubicBezTo>
                <a:cubicBezTo>
                  <a:pt x="443029" y="134202"/>
                  <a:pt x="424685" y="137729"/>
                  <a:pt x="425743" y="168421"/>
                </a:cubicBezTo>
                <a:cubicBezTo>
                  <a:pt x="426801" y="199113"/>
                  <a:pt x="425390" y="258732"/>
                  <a:pt x="432093" y="297538"/>
                </a:cubicBezTo>
                <a:cubicBezTo>
                  <a:pt x="438796" y="336344"/>
                  <a:pt x="468782" y="392083"/>
                  <a:pt x="465960" y="401255"/>
                </a:cubicBezTo>
                <a:cubicBezTo>
                  <a:pt x="463138" y="410427"/>
                  <a:pt x="429977" y="399491"/>
                  <a:pt x="415160" y="352571"/>
                </a:cubicBezTo>
                <a:cubicBezTo>
                  <a:pt x="400343" y="305652"/>
                  <a:pt x="394346" y="170538"/>
                  <a:pt x="377060" y="119738"/>
                </a:cubicBezTo>
                <a:cubicBezTo>
                  <a:pt x="359774" y="68938"/>
                  <a:pt x="372826" y="56943"/>
                  <a:pt x="311443" y="47771"/>
                </a:cubicBezTo>
                <a:cubicBezTo>
                  <a:pt x="250060" y="38599"/>
                  <a:pt x="-9938" y="68232"/>
                  <a:pt x="293" y="60471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0" name="フリーフォーム: 図形 2199">
            <a:extLst>
              <a:ext uri="{FF2B5EF4-FFF2-40B4-BE49-F238E27FC236}">
                <a16:creationId xmlns:a16="http://schemas.microsoft.com/office/drawing/2014/main" id="{0C21E8FC-626F-4744-B989-B5BDA1CE32B0}"/>
              </a:ext>
            </a:extLst>
          </p:cNvPr>
          <p:cNvSpPr/>
          <p:nvPr/>
        </p:nvSpPr>
        <p:spPr>
          <a:xfrm>
            <a:off x="5665792" y="7067517"/>
            <a:ext cx="198107" cy="303335"/>
          </a:xfrm>
          <a:custGeom>
            <a:avLst/>
            <a:gdLst>
              <a:gd name="connsiteX0" fmla="*/ 121175 w 198107"/>
              <a:gd name="connsiteY0" fmla="*/ 33 h 303335"/>
              <a:gd name="connsiteX1" fmla="*/ 76725 w 198107"/>
              <a:gd name="connsiteY1" fmla="*/ 57183 h 303335"/>
              <a:gd name="connsiteX2" fmla="*/ 97891 w 198107"/>
              <a:gd name="connsiteY2" fmla="*/ 93166 h 303335"/>
              <a:gd name="connsiteX3" fmla="*/ 51325 w 198107"/>
              <a:gd name="connsiteY3" fmla="*/ 97400 h 303335"/>
              <a:gd name="connsiteX4" fmla="*/ 104241 w 198107"/>
              <a:gd name="connsiteY4" fmla="*/ 122800 h 303335"/>
              <a:gd name="connsiteX5" fmla="*/ 38625 w 198107"/>
              <a:gd name="connsiteY5" fmla="*/ 118566 h 303335"/>
              <a:gd name="connsiteX6" fmla="*/ 116941 w 198107"/>
              <a:gd name="connsiteY6" fmla="*/ 160900 h 303335"/>
              <a:gd name="connsiteX7" fmla="*/ 32275 w 198107"/>
              <a:gd name="connsiteY7" fmla="*/ 163016 h 303335"/>
              <a:gd name="connsiteX8" fmla="*/ 32275 w 198107"/>
              <a:gd name="connsiteY8" fmla="*/ 237100 h 303335"/>
              <a:gd name="connsiteX9" fmla="*/ 525 w 198107"/>
              <a:gd name="connsiteY9" fmla="*/ 258266 h 303335"/>
              <a:gd name="connsiteX10" fmla="*/ 61908 w 198107"/>
              <a:gd name="connsiteY10" fmla="*/ 302716 h 303335"/>
              <a:gd name="connsiteX11" fmla="*/ 125408 w 198107"/>
              <a:gd name="connsiteY11" fmla="*/ 283666 h 303335"/>
              <a:gd name="connsiteX12" fmla="*/ 167741 w 198107"/>
              <a:gd name="connsiteY12" fmla="*/ 275200 h 303335"/>
              <a:gd name="connsiteX13" fmla="*/ 165625 w 198107"/>
              <a:gd name="connsiteY13" fmla="*/ 234983 h 303335"/>
              <a:gd name="connsiteX14" fmla="*/ 191025 w 198107"/>
              <a:gd name="connsiteY14" fmla="*/ 230750 h 303335"/>
              <a:gd name="connsiteX15" fmla="*/ 133875 w 198107"/>
              <a:gd name="connsiteY15" fmla="*/ 156666 h 303335"/>
              <a:gd name="connsiteX16" fmla="*/ 197375 w 198107"/>
              <a:gd name="connsiteY16" fmla="*/ 120683 h 303335"/>
              <a:gd name="connsiteX17" fmla="*/ 165625 w 198107"/>
              <a:gd name="connsiteY17" fmla="*/ 65650 h 303335"/>
              <a:gd name="connsiteX18" fmla="*/ 121175 w 198107"/>
              <a:gd name="connsiteY18" fmla="*/ 33 h 30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8107" h="303335">
                <a:moveTo>
                  <a:pt x="121175" y="33"/>
                </a:moveTo>
                <a:cubicBezTo>
                  <a:pt x="106359" y="-1378"/>
                  <a:pt x="80606" y="41661"/>
                  <a:pt x="76725" y="57183"/>
                </a:cubicBezTo>
                <a:cubicBezTo>
                  <a:pt x="72844" y="72705"/>
                  <a:pt x="102124" y="86463"/>
                  <a:pt x="97891" y="93166"/>
                </a:cubicBezTo>
                <a:cubicBezTo>
                  <a:pt x="93658" y="99869"/>
                  <a:pt x="50267" y="92461"/>
                  <a:pt x="51325" y="97400"/>
                </a:cubicBezTo>
                <a:cubicBezTo>
                  <a:pt x="52383" y="102339"/>
                  <a:pt x="106358" y="119272"/>
                  <a:pt x="104241" y="122800"/>
                </a:cubicBezTo>
                <a:cubicBezTo>
                  <a:pt x="102124" y="126328"/>
                  <a:pt x="36508" y="112216"/>
                  <a:pt x="38625" y="118566"/>
                </a:cubicBezTo>
                <a:cubicBezTo>
                  <a:pt x="40742" y="124916"/>
                  <a:pt x="117999" y="153492"/>
                  <a:pt x="116941" y="160900"/>
                </a:cubicBezTo>
                <a:cubicBezTo>
                  <a:pt x="115883" y="168308"/>
                  <a:pt x="46386" y="150316"/>
                  <a:pt x="32275" y="163016"/>
                </a:cubicBezTo>
                <a:cubicBezTo>
                  <a:pt x="18164" y="175716"/>
                  <a:pt x="37567" y="221225"/>
                  <a:pt x="32275" y="237100"/>
                </a:cubicBezTo>
                <a:cubicBezTo>
                  <a:pt x="26983" y="252975"/>
                  <a:pt x="-4414" y="247330"/>
                  <a:pt x="525" y="258266"/>
                </a:cubicBezTo>
                <a:cubicBezTo>
                  <a:pt x="5464" y="269202"/>
                  <a:pt x="41094" y="298483"/>
                  <a:pt x="61908" y="302716"/>
                </a:cubicBezTo>
                <a:cubicBezTo>
                  <a:pt x="82722" y="306949"/>
                  <a:pt x="107769" y="288252"/>
                  <a:pt x="125408" y="283666"/>
                </a:cubicBezTo>
                <a:cubicBezTo>
                  <a:pt x="143047" y="279080"/>
                  <a:pt x="161038" y="283314"/>
                  <a:pt x="167741" y="275200"/>
                </a:cubicBezTo>
                <a:cubicBezTo>
                  <a:pt x="174444" y="267086"/>
                  <a:pt x="161744" y="242391"/>
                  <a:pt x="165625" y="234983"/>
                </a:cubicBezTo>
                <a:cubicBezTo>
                  <a:pt x="169506" y="227575"/>
                  <a:pt x="196317" y="243803"/>
                  <a:pt x="191025" y="230750"/>
                </a:cubicBezTo>
                <a:cubicBezTo>
                  <a:pt x="185733" y="217697"/>
                  <a:pt x="132817" y="175010"/>
                  <a:pt x="133875" y="156666"/>
                </a:cubicBezTo>
                <a:cubicBezTo>
                  <a:pt x="134933" y="138322"/>
                  <a:pt x="192083" y="135852"/>
                  <a:pt x="197375" y="120683"/>
                </a:cubicBezTo>
                <a:cubicBezTo>
                  <a:pt x="202667" y="105514"/>
                  <a:pt x="177972" y="79761"/>
                  <a:pt x="165625" y="65650"/>
                </a:cubicBezTo>
                <a:cubicBezTo>
                  <a:pt x="153278" y="51539"/>
                  <a:pt x="135991" y="1444"/>
                  <a:pt x="121175" y="33"/>
                </a:cubicBezTo>
                <a:close/>
              </a:path>
            </a:pathLst>
          </a:custGeom>
          <a:solidFill>
            <a:srgbClr val="FF00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1" name="フリーフォーム: 図形 2200">
            <a:extLst>
              <a:ext uri="{FF2B5EF4-FFF2-40B4-BE49-F238E27FC236}">
                <a16:creationId xmlns:a16="http://schemas.microsoft.com/office/drawing/2014/main" id="{AEC3ADD6-F8E3-45C0-A59A-24E021985F19}"/>
              </a:ext>
            </a:extLst>
          </p:cNvPr>
          <p:cNvSpPr/>
          <p:nvPr/>
        </p:nvSpPr>
        <p:spPr>
          <a:xfrm>
            <a:off x="5858368" y="6409147"/>
            <a:ext cx="333055" cy="228642"/>
          </a:xfrm>
          <a:custGeom>
            <a:avLst/>
            <a:gdLst>
              <a:gd name="connsiteX0" fmla="*/ 565 w 333055"/>
              <a:gd name="connsiteY0" fmla="*/ 196970 h 228642"/>
              <a:gd name="connsiteX1" fmla="*/ 207999 w 333055"/>
              <a:gd name="connsiteY1" fmla="*/ 6470 h 228642"/>
              <a:gd name="connsiteX2" fmla="*/ 195299 w 333055"/>
              <a:gd name="connsiteY2" fmla="*/ 42453 h 228642"/>
              <a:gd name="connsiteX3" fmla="*/ 332882 w 333055"/>
              <a:gd name="connsiteY3" fmla="*/ 21286 h 228642"/>
              <a:gd name="connsiteX4" fmla="*/ 222815 w 333055"/>
              <a:gd name="connsiteY4" fmla="*/ 103836 h 228642"/>
              <a:gd name="connsiteX5" fmla="*/ 169899 w 333055"/>
              <a:gd name="connsiteY5" fmla="*/ 224486 h 228642"/>
              <a:gd name="connsiteX6" fmla="*/ 146615 w 333055"/>
              <a:gd name="connsiteY6" fmla="*/ 199086 h 228642"/>
              <a:gd name="connsiteX7" fmla="*/ 565 w 333055"/>
              <a:gd name="connsiteY7" fmla="*/ 196970 h 22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055" h="228642">
                <a:moveTo>
                  <a:pt x="565" y="196970"/>
                </a:moveTo>
                <a:cubicBezTo>
                  <a:pt x="10796" y="164867"/>
                  <a:pt x="175543" y="32223"/>
                  <a:pt x="207999" y="6470"/>
                </a:cubicBezTo>
                <a:cubicBezTo>
                  <a:pt x="240455" y="-19283"/>
                  <a:pt x="174485" y="39984"/>
                  <a:pt x="195299" y="42453"/>
                </a:cubicBezTo>
                <a:cubicBezTo>
                  <a:pt x="216113" y="44922"/>
                  <a:pt x="328296" y="11056"/>
                  <a:pt x="332882" y="21286"/>
                </a:cubicBezTo>
                <a:cubicBezTo>
                  <a:pt x="337468" y="31516"/>
                  <a:pt x="249979" y="69969"/>
                  <a:pt x="222815" y="103836"/>
                </a:cubicBezTo>
                <a:cubicBezTo>
                  <a:pt x="195651" y="137703"/>
                  <a:pt x="182599" y="208611"/>
                  <a:pt x="169899" y="224486"/>
                </a:cubicBezTo>
                <a:cubicBezTo>
                  <a:pt x="157199" y="240361"/>
                  <a:pt x="171310" y="206142"/>
                  <a:pt x="146615" y="199086"/>
                </a:cubicBezTo>
                <a:cubicBezTo>
                  <a:pt x="121921" y="192030"/>
                  <a:pt x="-9666" y="229073"/>
                  <a:pt x="565" y="196970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2" name="フリーフォーム: 図形 2201">
            <a:extLst>
              <a:ext uri="{FF2B5EF4-FFF2-40B4-BE49-F238E27FC236}">
                <a16:creationId xmlns:a16="http://schemas.microsoft.com/office/drawing/2014/main" id="{2CB20D39-A182-45BF-B518-327E0507DCB0}"/>
              </a:ext>
            </a:extLst>
          </p:cNvPr>
          <p:cNvSpPr/>
          <p:nvPr/>
        </p:nvSpPr>
        <p:spPr>
          <a:xfrm>
            <a:off x="6282179" y="6540461"/>
            <a:ext cx="158875" cy="179062"/>
          </a:xfrm>
          <a:custGeom>
            <a:avLst/>
            <a:gdLst>
              <a:gd name="connsiteX0" fmla="*/ 86871 w 158875"/>
              <a:gd name="connsiteY0" fmla="*/ 39 h 179062"/>
              <a:gd name="connsiteX1" fmla="*/ 158838 w 158875"/>
              <a:gd name="connsiteY1" fmla="*/ 156672 h 179062"/>
              <a:gd name="connsiteX2" fmla="*/ 95338 w 158875"/>
              <a:gd name="connsiteY2" fmla="*/ 169372 h 179062"/>
              <a:gd name="connsiteX3" fmla="*/ 88 w 158875"/>
              <a:gd name="connsiteY3" fmla="*/ 177839 h 179062"/>
              <a:gd name="connsiteX4" fmla="*/ 78404 w 158875"/>
              <a:gd name="connsiteY4" fmla="*/ 141856 h 179062"/>
              <a:gd name="connsiteX5" fmla="*/ 86871 w 158875"/>
              <a:gd name="connsiteY5" fmla="*/ 39 h 17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875" h="179062">
                <a:moveTo>
                  <a:pt x="86871" y="39"/>
                </a:moveTo>
                <a:cubicBezTo>
                  <a:pt x="100277" y="2508"/>
                  <a:pt x="157427" y="128450"/>
                  <a:pt x="158838" y="156672"/>
                </a:cubicBezTo>
                <a:cubicBezTo>
                  <a:pt x="160249" y="184894"/>
                  <a:pt x="121796" y="165844"/>
                  <a:pt x="95338" y="169372"/>
                </a:cubicBezTo>
                <a:cubicBezTo>
                  <a:pt x="68880" y="172900"/>
                  <a:pt x="2910" y="182425"/>
                  <a:pt x="88" y="177839"/>
                </a:cubicBezTo>
                <a:cubicBezTo>
                  <a:pt x="-2734" y="173253"/>
                  <a:pt x="62882" y="172547"/>
                  <a:pt x="78404" y="141856"/>
                </a:cubicBezTo>
                <a:cubicBezTo>
                  <a:pt x="93926" y="111165"/>
                  <a:pt x="73465" y="-2430"/>
                  <a:pt x="86871" y="39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3" name="フリーフォーム: 図形 2202">
            <a:extLst>
              <a:ext uri="{FF2B5EF4-FFF2-40B4-BE49-F238E27FC236}">
                <a16:creationId xmlns:a16="http://schemas.microsoft.com/office/drawing/2014/main" id="{906CB998-8718-4E04-8E21-E6C4E40FB33E}"/>
              </a:ext>
            </a:extLst>
          </p:cNvPr>
          <p:cNvSpPr/>
          <p:nvPr/>
        </p:nvSpPr>
        <p:spPr>
          <a:xfrm>
            <a:off x="5987150" y="6665399"/>
            <a:ext cx="333539" cy="692210"/>
          </a:xfrm>
          <a:custGeom>
            <a:avLst/>
            <a:gdLst>
              <a:gd name="connsiteX0" fmla="*/ 333217 w 333539"/>
              <a:gd name="connsiteY0" fmla="*/ 148151 h 692210"/>
              <a:gd name="connsiteX1" fmla="*/ 227383 w 333539"/>
              <a:gd name="connsiteY1" fmla="*/ 8451 h 692210"/>
              <a:gd name="connsiteX2" fmla="*/ 144833 w 333539"/>
              <a:gd name="connsiteY2" fmla="*/ 23268 h 692210"/>
              <a:gd name="connsiteX3" fmla="*/ 900 w 333539"/>
              <a:gd name="connsiteY3" fmla="*/ 86768 h 692210"/>
              <a:gd name="connsiteX4" fmla="*/ 83450 w 333539"/>
              <a:gd name="connsiteY4" fmla="*/ 76184 h 692210"/>
              <a:gd name="connsiteX5" fmla="*/ 77100 w 333539"/>
              <a:gd name="connsiteY5" fmla="*/ 114284 h 692210"/>
              <a:gd name="connsiteX6" fmla="*/ 134250 w 333539"/>
              <a:gd name="connsiteY6" fmla="*/ 165084 h 692210"/>
              <a:gd name="connsiteX7" fmla="*/ 140600 w 333539"/>
              <a:gd name="connsiteY7" fmla="*/ 260334 h 692210"/>
              <a:gd name="connsiteX8" fmla="*/ 178700 w 333539"/>
              <a:gd name="connsiteY8" fmla="*/ 319601 h 692210"/>
              <a:gd name="connsiteX9" fmla="*/ 161767 w 333539"/>
              <a:gd name="connsiteY9" fmla="*/ 467768 h 692210"/>
              <a:gd name="connsiteX10" fmla="*/ 108850 w 333539"/>
              <a:gd name="connsiteY10" fmla="*/ 599001 h 692210"/>
              <a:gd name="connsiteX11" fmla="*/ 110967 w 333539"/>
              <a:gd name="connsiteY11" fmla="*/ 692134 h 692210"/>
              <a:gd name="connsiteX12" fmla="*/ 151183 w 333539"/>
              <a:gd name="connsiteY12" fmla="*/ 584184 h 692210"/>
              <a:gd name="connsiteX13" fmla="*/ 208333 w 333539"/>
              <a:gd name="connsiteY13" fmla="*/ 249751 h 692210"/>
              <a:gd name="connsiteX14" fmla="*/ 208333 w 333539"/>
              <a:gd name="connsiteY14" fmla="*/ 141801 h 692210"/>
              <a:gd name="connsiteX15" fmla="*/ 227383 w 333539"/>
              <a:gd name="connsiteY15" fmla="*/ 188368 h 692210"/>
              <a:gd name="connsiteX16" fmla="*/ 259133 w 333539"/>
              <a:gd name="connsiteY16" fmla="*/ 110051 h 692210"/>
              <a:gd name="connsiteX17" fmla="*/ 333217 w 333539"/>
              <a:gd name="connsiteY17" fmla="*/ 148151 h 692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3539" h="692210">
                <a:moveTo>
                  <a:pt x="333217" y="148151"/>
                </a:moveTo>
                <a:cubicBezTo>
                  <a:pt x="327925" y="131218"/>
                  <a:pt x="258780" y="29265"/>
                  <a:pt x="227383" y="8451"/>
                </a:cubicBezTo>
                <a:cubicBezTo>
                  <a:pt x="195986" y="-12363"/>
                  <a:pt x="182580" y="10215"/>
                  <a:pt x="144833" y="23268"/>
                </a:cubicBezTo>
                <a:cubicBezTo>
                  <a:pt x="107086" y="36321"/>
                  <a:pt x="11130" y="77949"/>
                  <a:pt x="900" y="86768"/>
                </a:cubicBezTo>
                <a:cubicBezTo>
                  <a:pt x="-9331" y="95587"/>
                  <a:pt x="70750" y="71598"/>
                  <a:pt x="83450" y="76184"/>
                </a:cubicBezTo>
                <a:cubicBezTo>
                  <a:pt x="96150" y="80770"/>
                  <a:pt x="68633" y="99467"/>
                  <a:pt x="77100" y="114284"/>
                </a:cubicBezTo>
                <a:cubicBezTo>
                  <a:pt x="85567" y="129101"/>
                  <a:pt x="123667" y="140742"/>
                  <a:pt x="134250" y="165084"/>
                </a:cubicBezTo>
                <a:cubicBezTo>
                  <a:pt x="144833" y="189426"/>
                  <a:pt x="133192" y="234581"/>
                  <a:pt x="140600" y="260334"/>
                </a:cubicBezTo>
                <a:cubicBezTo>
                  <a:pt x="148008" y="286087"/>
                  <a:pt x="175172" y="285029"/>
                  <a:pt x="178700" y="319601"/>
                </a:cubicBezTo>
                <a:cubicBezTo>
                  <a:pt x="182228" y="354173"/>
                  <a:pt x="173409" y="421201"/>
                  <a:pt x="161767" y="467768"/>
                </a:cubicBezTo>
                <a:cubicBezTo>
                  <a:pt x="150125" y="514335"/>
                  <a:pt x="117317" y="561607"/>
                  <a:pt x="108850" y="599001"/>
                </a:cubicBezTo>
                <a:cubicBezTo>
                  <a:pt x="100383" y="636395"/>
                  <a:pt x="103912" y="694603"/>
                  <a:pt x="110967" y="692134"/>
                </a:cubicBezTo>
                <a:cubicBezTo>
                  <a:pt x="118022" y="689665"/>
                  <a:pt x="134955" y="657914"/>
                  <a:pt x="151183" y="584184"/>
                </a:cubicBezTo>
                <a:cubicBezTo>
                  <a:pt x="167411" y="510454"/>
                  <a:pt x="198808" y="323482"/>
                  <a:pt x="208333" y="249751"/>
                </a:cubicBezTo>
                <a:cubicBezTo>
                  <a:pt x="217858" y="176021"/>
                  <a:pt x="205158" y="152032"/>
                  <a:pt x="208333" y="141801"/>
                </a:cubicBezTo>
                <a:cubicBezTo>
                  <a:pt x="211508" y="131570"/>
                  <a:pt x="218916" y="193660"/>
                  <a:pt x="227383" y="188368"/>
                </a:cubicBezTo>
                <a:cubicBezTo>
                  <a:pt x="235850" y="183076"/>
                  <a:pt x="241141" y="117459"/>
                  <a:pt x="259133" y="110051"/>
                </a:cubicBezTo>
                <a:cubicBezTo>
                  <a:pt x="277125" y="102643"/>
                  <a:pt x="338509" y="165084"/>
                  <a:pt x="333217" y="148151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4" name="フリーフォーム: 図形 2203">
            <a:extLst>
              <a:ext uri="{FF2B5EF4-FFF2-40B4-BE49-F238E27FC236}">
                <a16:creationId xmlns:a16="http://schemas.microsoft.com/office/drawing/2014/main" id="{F6745EB7-8450-413F-81FE-1D0F47D8E7AE}"/>
              </a:ext>
            </a:extLst>
          </p:cNvPr>
          <p:cNvSpPr/>
          <p:nvPr/>
        </p:nvSpPr>
        <p:spPr>
          <a:xfrm>
            <a:off x="5661893" y="7026287"/>
            <a:ext cx="380124" cy="147433"/>
          </a:xfrm>
          <a:custGeom>
            <a:avLst/>
            <a:gdLst>
              <a:gd name="connsiteX0" fmla="*/ 190 w 380124"/>
              <a:gd name="connsiteY0" fmla="*/ 28563 h 147433"/>
              <a:gd name="connsiteX1" fmla="*/ 273240 w 380124"/>
              <a:gd name="connsiteY1" fmla="*/ 1046 h 147433"/>
              <a:gd name="connsiteX2" fmla="*/ 298640 w 380124"/>
              <a:gd name="connsiteY2" fmla="*/ 62430 h 147433"/>
              <a:gd name="connsiteX3" fmla="*/ 379074 w 380124"/>
              <a:gd name="connsiteY3" fmla="*/ 147096 h 147433"/>
              <a:gd name="connsiteX4" fmla="*/ 319807 w 380124"/>
              <a:gd name="connsiteY4" fmla="*/ 89946 h 147433"/>
              <a:gd name="connsiteX5" fmla="*/ 190 w 380124"/>
              <a:gd name="connsiteY5" fmla="*/ 28563 h 147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124" h="147433">
                <a:moveTo>
                  <a:pt x="190" y="28563"/>
                </a:moveTo>
                <a:cubicBezTo>
                  <a:pt x="-7571" y="13746"/>
                  <a:pt x="223498" y="-4598"/>
                  <a:pt x="273240" y="1046"/>
                </a:cubicBezTo>
                <a:cubicBezTo>
                  <a:pt x="322982" y="6690"/>
                  <a:pt x="281001" y="38088"/>
                  <a:pt x="298640" y="62430"/>
                </a:cubicBezTo>
                <a:cubicBezTo>
                  <a:pt x="316279" y="86772"/>
                  <a:pt x="375546" y="142510"/>
                  <a:pt x="379074" y="147096"/>
                </a:cubicBezTo>
                <a:cubicBezTo>
                  <a:pt x="382602" y="151682"/>
                  <a:pt x="380485" y="108290"/>
                  <a:pt x="319807" y="89946"/>
                </a:cubicBezTo>
                <a:cubicBezTo>
                  <a:pt x="259129" y="71602"/>
                  <a:pt x="7951" y="43380"/>
                  <a:pt x="190" y="28563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5" name="フリーフォーム: 図形 2204">
            <a:extLst>
              <a:ext uri="{FF2B5EF4-FFF2-40B4-BE49-F238E27FC236}">
                <a16:creationId xmlns:a16="http://schemas.microsoft.com/office/drawing/2014/main" id="{D6AA957A-CA07-4B5E-B38B-7B42AC386668}"/>
              </a:ext>
            </a:extLst>
          </p:cNvPr>
          <p:cNvSpPr/>
          <p:nvPr/>
        </p:nvSpPr>
        <p:spPr>
          <a:xfrm>
            <a:off x="5554083" y="7050055"/>
            <a:ext cx="509490" cy="163730"/>
          </a:xfrm>
          <a:custGeom>
            <a:avLst/>
            <a:gdLst>
              <a:gd name="connsiteX0" fmla="*/ 505934 w 509490"/>
              <a:gd name="connsiteY0" fmla="*/ 163545 h 163730"/>
              <a:gd name="connsiteX1" fmla="*/ 406450 w 509490"/>
              <a:gd name="connsiteY1" fmla="*/ 34428 h 163730"/>
              <a:gd name="connsiteX2" fmla="*/ 285800 w 509490"/>
              <a:gd name="connsiteY2" fmla="*/ 562 h 163730"/>
              <a:gd name="connsiteX3" fmla="*/ 146100 w 509490"/>
              <a:gd name="connsiteY3" fmla="*/ 23845 h 163730"/>
              <a:gd name="connsiteX4" fmla="*/ 50 w 509490"/>
              <a:gd name="connsiteY4" fmla="*/ 144495 h 163730"/>
              <a:gd name="connsiteX5" fmla="*/ 131284 w 509490"/>
              <a:gd name="connsiteY5" fmla="*/ 93695 h 163730"/>
              <a:gd name="connsiteX6" fmla="*/ 275217 w 509490"/>
              <a:gd name="connsiteY6" fmla="*/ 64062 h 163730"/>
              <a:gd name="connsiteX7" fmla="*/ 505934 w 509490"/>
              <a:gd name="connsiteY7" fmla="*/ 163545 h 163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490" h="163730">
                <a:moveTo>
                  <a:pt x="505934" y="163545"/>
                </a:moveTo>
                <a:cubicBezTo>
                  <a:pt x="527806" y="158606"/>
                  <a:pt x="443139" y="61592"/>
                  <a:pt x="406450" y="34428"/>
                </a:cubicBezTo>
                <a:cubicBezTo>
                  <a:pt x="369761" y="7264"/>
                  <a:pt x="329192" y="2326"/>
                  <a:pt x="285800" y="562"/>
                </a:cubicBezTo>
                <a:cubicBezTo>
                  <a:pt x="242408" y="-1202"/>
                  <a:pt x="193725" y="-144"/>
                  <a:pt x="146100" y="23845"/>
                </a:cubicBezTo>
                <a:cubicBezTo>
                  <a:pt x="98475" y="47834"/>
                  <a:pt x="2519" y="132853"/>
                  <a:pt x="50" y="144495"/>
                </a:cubicBezTo>
                <a:cubicBezTo>
                  <a:pt x="-2419" y="156137"/>
                  <a:pt x="85423" y="107100"/>
                  <a:pt x="131284" y="93695"/>
                </a:cubicBezTo>
                <a:cubicBezTo>
                  <a:pt x="177145" y="80290"/>
                  <a:pt x="215245" y="54890"/>
                  <a:pt x="275217" y="64062"/>
                </a:cubicBezTo>
                <a:cubicBezTo>
                  <a:pt x="335189" y="73234"/>
                  <a:pt x="484062" y="168484"/>
                  <a:pt x="505934" y="163545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6" name="フリーフォーム: 図形 2205">
            <a:extLst>
              <a:ext uri="{FF2B5EF4-FFF2-40B4-BE49-F238E27FC236}">
                <a16:creationId xmlns:a16="http://schemas.microsoft.com/office/drawing/2014/main" id="{58DCC4DC-9D09-4202-A656-FA72124B45FD}"/>
              </a:ext>
            </a:extLst>
          </p:cNvPr>
          <p:cNvSpPr/>
          <p:nvPr/>
        </p:nvSpPr>
        <p:spPr>
          <a:xfrm>
            <a:off x="5368796" y="7064226"/>
            <a:ext cx="352555" cy="173172"/>
          </a:xfrm>
          <a:custGeom>
            <a:avLst/>
            <a:gdLst>
              <a:gd name="connsiteX0" fmla="*/ 236137 w 352555"/>
              <a:gd name="connsiteY0" fmla="*/ 28724 h 173172"/>
              <a:gd name="connsiteX1" fmla="*/ 147237 w 352555"/>
              <a:gd name="connsiteY1" fmla="*/ 83757 h 173172"/>
              <a:gd name="connsiteX2" fmla="*/ 39287 w 352555"/>
              <a:gd name="connsiteY2" fmla="*/ 100691 h 173172"/>
              <a:gd name="connsiteX3" fmla="*/ 5421 w 352555"/>
              <a:gd name="connsiteY3" fmla="*/ 159957 h 173172"/>
              <a:gd name="connsiteX4" fmla="*/ 143004 w 352555"/>
              <a:gd name="connsiteY4" fmla="*/ 168424 h 173172"/>
              <a:gd name="connsiteX5" fmla="*/ 223437 w 352555"/>
              <a:gd name="connsiteY5" fmla="*/ 157841 h 173172"/>
              <a:gd name="connsiteX6" fmla="*/ 352554 w 352555"/>
              <a:gd name="connsiteY6" fmla="*/ 7557 h 173172"/>
              <a:gd name="connsiteX7" fmla="*/ 236137 w 352555"/>
              <a:gd name="connsiteY7" fmla="*/ 28724 h 17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555" h="173172">
                <a:moveTo>
                  <a:pt x="236137" y="28724"/>
                </a:moveTo>
                <a:cubicBezTo>
                  <a:pt x="201918" y="41424"/>
                  <a:pt x="180045" y="71763"/>
                  <a:pt x="147237" y="83757"/>
                </a:cubicBezTo>
                <a:cubicBezTo>
                  <a:pt x="114429" y="95751"/>
                  <a:pt x="62923" y="87991"/>
                  <a:pt x="39287" y="100691"/>
                </a:cubicBezTo>
                <a:cubicBezTo>
                  <a:pt x="15651" y="113391"/>
                  <a:pt x="-11865" y="148668"/>
                  <a:pt x="5421" y="159957"/>
                </a:cubicBezTo>
                <a:cubicBezTo>
                  <a:pt x="22707" y="171246"/>
                  <a:pt x="106668" y="168777"/>
                  <a:pt x="143004" y="168424"/>
                </a:cubicBezTo>
                <a:cubicBezTo>
                  <a:pt x="179340" y="168071"/>
                  <a:pt x="188512" y="184652"/>
                  <a:pt x="223437" y="157841"/>
                </a:cubicBezTo>
                <a:cubicBezTo>
                  <a:pt x="258362" y="131030"/>
                  <a:pt x="352201" y="29076"/>
                  <a:pt x="352554" y="7557"/>
                </a:cubicBezTo>
                <a:cubicBezTo>
                  <a:pt x="352907" y="-13962"/>
                  <a:pt x="270356" y="16024"/>
                  <a:pt x="236137" y="28724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7" name="フリーフォーム: 図形 2206">
            <a:extLst>
              <a:ext uri="{FF2B5EF4-FFF2-40B4-BE49-F238E27FC236}">
                <a16:creationId xmlns:a16="http://schemas.microsoft.com/office/drawing/2014/main" id="{F493A3E4-C9CA-4E2D-91CB-3B3D7AD7E5EE}"/>
              </a:ext>
            </a:extLst>
          </p:cNvPr>
          <p:cNvSpPr/>
          <p:nvPr/>
        </p:nvSpPr>
        <p:spPr>
          <a:xfrm>
            <a:off x="5142425" y="7170594"/>
            <a:ext cx="458331" cy="972329"/>
          </a:xfrm>
          <a:custGeom>
            <a:avLst/>
            <a:gdLst>
              <a:gd name="connsiteX0" fmla="*/ 244492 w 458331"/>
              <a:gd name="connsiteY0" fmla="*/ 38773 h 972329"/>
              <a:gd name="connsiteX1" fmla="*/ 439225 w 458331"/>
              <a:gd name="connsiteY1" fmla="*/ 7023 h 972329"/>
              <a:gd name="connsiteX2" fmla="*/ 447692 w 458331"/>
              <a:gd name="connsiteY2" fmla="*/ 106506 h 972329"/>
              <a:gd name="connsiteX3" fmla="*/ 409592 w 458331"/>
              <a:gd name="connsiteY3" fmla="*/ 246206 h 972329"/>
              <a:gd name="connsiteX4" fmla="*/ 280475 w 458331"/>
              <a:gd name="connsiteY4" fmla="*/ 570056 h 972329"/>
              <a:gd name="connsiteX5" fmla="*/ 168292 w 458331"/>
              <a:gd name="connsiteY5" fmla="*/ 817706 h 972329"/>
              <a:gd name="connsiteX6" fmla="*/ 7425 w 458331"/>
              <a:gd name="connsiteY6" fmla="*/ 972223 h 972329"/>
              <a:gd name="connsiteX7" fmla="*/ 43408 w 458331"/>
              <a:gd name="connsiteY7" fmla="*/ 830406 h 972329"/>
              <a:gd name="connsiteX8" fmla="*/ 189458 w 458331"/>
              <a:gd name="connsiteY8" fmla="*/ 282189 h 972329"/>
              <a:gd name="connsiteX9" fmla="*/ 244492 w 458331"/>
              <a:gd name="connsiteY9" fmla="*/ 38773 h 972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331" h="972329">
                <a:moveTo>
                  <a:pt x="244492" y="38773"/>
                </a:moveTo>
                <a:cubicBezTo>
                  <a:pt x="286120" y="-7088"/>
                  <a:pt x="405358" y="-4266"/>
                  <a:pt x="439225" y="7023"/>
                </a:cubicBezTo>
                <a:cubicBezTo>
                  <a:pt x="473092" y="18312"/>
                  <a:pt x="452631" y="66642"/>
                  <a:pt x="447692" y="106506"/>
                </a:cubicBezTo>
                <a:cubicBezTo>
                  <a:pt x="442753" y="146370"/>
                  <a:pt x="437462" y="168948"/>
                  <a:pt x="409592" y="246206"/>
                </a:cubicBezTo>
                <a:cubicBezTo>
                  <a:pt x="381722" y="323464"/>
                  <a:pt x="320692" y="474806"/>
                  <a:pt x="280475" y="570056"/>
                </a:cubicBezTo>
                <a:cubicBezTo>
                  <a:pt x="240258" y="665306"/>
                  <a:pt x="213800" y="750678"/>
                  <a:pt x="168292" y="817706"/>
                </a:cubicBezTo>
                <a:cubicBezTo>
                  <a:pt x="122784" y="884734"/>
                  <a:pt x="28239" y="970106"/>
                  <a:pt x="7425" y="972223"/>
                </a:cubicBezTo>
                <a:cubicBezTo>
                  <a:pt x="-13389" y="974340"/>
                  <a:pt x="13069" y="945412"/>
                  <a:pt x="43408" y="830406"/>
                </a:cubicBezTo>
                <a:cubicBezTo>
                  <a:pt x="73747" y="715400"/>
                  <a:pt x="155944" y="415892"/>
                  <a:pt x="189458" y="282189"/>
                </a:cubicBezTo>
                <a:cubicBezTo>
                  <a:pt x="222972" y="148486"/>
                  <a:pt x="202864" y="84634"/>
                  <a:pt x="244492" y="38773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8" name="フリーフォーム: 図形 2207">
            <a:extLst>
              <a:ext uri="{FF2B5EF4-FFF2-40B4-BE49-F238E27FC236}">
                <a16:creationId xmlns:a16="http://schemas.microsoft.com/office/drawing/2014/main" id="{82BC8589-ED2E-4CCD-A98D-4FE9574EDCB4}"/>
              </a:ext>
            </a:extLst>
          </p:cNvPr>
          <p:cNvSpPr/>
          <p:nvPr/>
        </p:nvSpPr>
        <p:spPr>
          <a:xfrm>
            <a:off x="5565990" y="7030946"/>
            <a:ext cx="296796" cy="348366"/>
          </a:xfrm>
          <a:custGeom>
            <a:avLst/>
            <a:gdLst>
              <a:gd name="connsiteX0" fmla="*/ 292943 w 296796"/>
              <a:gd name="connsiteY0" fmla="*/ 2737 h 348366"/>
              <a:gd name="connsiteX1" fmla="*/ 174410 w 296796"/>
              <a:gd name="connsiteY1" fmla="*/ 64121 h 348366"/>
              <a:gd name="connsiteX2" fmla="*/ 146893 w 296796"/>
              <a:gd name="connsiteY2" fmla="*/ 121271 h 348366"/>
              <a:gd name="connsiteX3" fmla="*/ 138427 w 296796"/>
              <a:gd name="connsiteY3" fmla="*/ 246154 h 348366"/>
              <a:gd name="connsiteX4" fmla="*/ 104560 w 296796"/>
              <a:gd name="connsiteY4" fmla="*/ 313887 h 348366"/>
              <a:gd name="connsiteX5" fmla="*/ 45293 w 296796"/>
              <a:gd name="connsiteY5" fmla="*/ 339287 h 348366"/>
              <a:gd name="connsiteX6" fmla="*/ 13543 w 296796"/>
              <a:gd name="connsiteY6" fmla="*/ 159371 h 348366"/>
              <a:gd name="connsiteX7" fmla="*/ 292943 w 296796"/>
              <a:gd name="connsiteY7" fmla="*/ 2737 h 34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796" h="348366">
                <a:moveTo>
                  <a:pt x="292943" y="2737"/>
                </a:moveTo>
                <a:cubicBezTo>
                  <a:pt x="319754" y="-13138"/>
                  <a:pt x="198752" y="44365"/>
                  <a:pt x="174410" y="64121"/>
                </a:cubicBezTo>
                <a:cubicBezTo>
                  <a:pt x="150068" y="83877"/>
                  <a:pt x="152890" y="90932"/>
                  <a:pt x="146893" y="121271"/>
                </a:cubicBezTo>
                <a:cubicBezTo>
                  <a:pt x="140896" y="151610"/>
                  <a:pt x="145483" y="214051"/>
                  <a:pt x="138427" y="246154"/>
                </a:cubicBezTo>
                <a:cubicBezTo>
                  <a:pt x="131371" y="278257"/>
                  <a:pt x="120082" y="298365"/>
                  <a:pt x="104560" y="313887"/>
                </a:cubicBezTo>
                <a:cubicBezTo>
                  <a:pt x="89038" y="329409"/>
                  <a:pt x="60462" y="365040"/>
                  <a:pt x="45293" y="339287"/>
                </a:cubicBezTo>
                <a:cubicBezTo>
                  <a:pt x="30124" y="313534"/>
                  <a:pt x="-25263" y="215815"/>
                  <a:pt x="13543" y="159371"/>
                </a:cubicBezTo>
                <a:cubicBezTo>
                  <a:pt x="52349" y="102927"/>
                  <a:pt x="266132" y="18612"/>
                  <a:pt x="292943" y="2737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9" name="フリーフォーム: 図形 2208">
            <a:extLst>
              <a:ext uri="{FF2B5EF4-FFF2-40B4-BE49-F238E27FC236}">
                <a16:creationId xmlns:a16="http://schemas.microsoft.com/office/drawing/2014/main" id="{88261CDB-78B7-4B4D-9D12-3001D6003A3A}"/>
              </a:ext>
            </a:extLst>
          </p:cNvPr>
          <p:cNvSpPr/>
          <p:nvPr/>
        </p:nvSpPr>
        <p:spPr>
          <a:xfrm>
            <a:off x="5810608" y="7032706"/>
            <a:ext cx="174139" cy="359565"/>
          </a:xfrm>
          <a:custGeom>
            <a:avLst/>
            <a:gdLst>
              <a:gd name="connsiteX0" fmla="*/ 39859 w 174139"/>
              <a:gd name="connsiteY0" fmla="*/ 3094 h 359565"/>
              <a:gd name="connsiteX1" fmla="*/ 173209 w 174139"/>
              <a:gd name="connsiteY1" fmla="*/ 121627 h 359565"/>
              <a:gd name="connsiteX2" fmla="*/ 94892 w 174139"/>
              <a:gd name="connsiteY2" fmla="*/ 206294 h 359565"/>
              <a:gd name="connsiteX3" fmla="*/ 14459 w 174139"/>
              <a:gd name="connsiteY3" fmla="*/ 331177 h 359565"/>
              <a:gd name="connsiteX4" fmla="*/ 3875 w 174139"/>
              <a:gd name="connsiteY4" fmla="*/ 354461 h 359565"/>
              <a:gd name="connsiteX5" fmla="*/ 3875 w 174139"/>
              <a:gd name="connsiteY5" fmla="*/ 257094 h 359565"/>
              <a:gd name="connsiteX6" fmla="*/ 39859 w 174139"/>
              <a:gd name="connsiteY6" fmla="*/ 3094 h 35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139" h="359565">
                <a:moveTo>
                  <a:pt x="39859" y="3094"/>
                </a:moveTo>
                <a:cubicBezTo>
                  <a:pt x="68081" y="-19484"/>
                  <a:pt x="164037" y="87760"/>
                  <a:pt x="173209" y="121627"/>
                </a:cubicBezTo>
                <a:cubicBezTo>
                  <a:pt x="182381" y="155494"/>
                  <a:pt x="121350" y="171369"/>
                  <a:pt x="94892" y="206294"/>
                </a:cubicBezTo>
                <a:cubicBezTo>
                  <a:pt x="68434" y="241219"/>
                  <a:pt x="29628" y="306483"/>
                  <a:pt x="14459" y="331177"/>
                </a:cubicBezTo>
                <a:cubicBezTo>
                  <a:pt x="-710" y="355871"/>
                  <a:pt x="5639" y="366808"/>
                  <a:pt x="3875" y="354461"/>
                </a:cubicBezTo>
                <a:cubicBezTo>
                  <a:pt x="2111" y="342114"/>
                  <a:pt x="-3886" y="312127"/>
                  <a:pt x="3875" y="257094"/>
                </a:cubicBezTo>
                <a:cubicBezTo>
                  <a:pt x="11636" y="202061"/>
                  <a:pt x="11637" y="25672"/>
                  <a:pt x="39859" y="3094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0" name="フリーフォーム: 図形 2209">
            <a:extLst>
              <a:ext uri="{FF2B5EF4-FFF2-40B4-BE49-F238E27FC236}">
                <a16:creationId xmlns:a16="http://schemas.microsoft.com/office/drawing/2014/main" id="{CDF20511-11C3-4CD4-9A87-97C9AF2847BE}"/>
              </a:ext>
            </a:extLst>
          </p:cNvPr>
          <p:cNvSpPr/>
          <p:nvPr/>
        </p:nvSpPr>
        <p:spPr>
          <a:xfrm>
            <a:off x="5801540" y="7337853"/>
            <a:ext cx="144571" cy="418767"/>
          </a:xfrm>
          <a:custGeom>
            <a:avLst/>
            <a:gdLst>
              <a:gd name="connsiteX0" fmla="*/ 126185 w 144571"/>
              <a:gd name="connsiteY0" fmla="*/ 2747 h 418767"/>
              <a:gd name="connsiteX1" fmla="*/ 2360 w 144571"/>
              <a:gd name="connsiteY1" fmla="*/ 126572 h 418767"/>
              <a:gd name="connsiteX2" fmla="*/ 49985 w 144571"/>
              <a:gd name="connsiteY2" fmla="*/ 231347 h 418767"/>
              <a:gd name="connsiteX3" fmla="*/ 113485 w 144571"/>
              <a:gd name="connsiteY3" fmla="*/ 418672 h 418767"/>
              <a:gd name="connsiteX4" fmla="*/ 142060 w 144571"/>
              <a:gd name="connsiteY4" fmla="*/ 253572 h 418767"/>
              <a:gd name="connsiteX5" fmla="*/ 126185 w 144571"/>
              <a:gd name="connsiteY5" fmla="*/ 2747 h 41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571" h="418767">
                <a:moveTo>
                  <a:pt x="126185" y="2747"/>
                </a:moveTo>
                <a:cubicBezTo>
                  <a:pt x="102902" y="-18420"/>
                  <a:pt x="15060" y="88472"/>
                  <a:pt x="2360" y="126572"/>
                </a:cubicBezTo>
                <a:cubicBezTo>
                  <a:pt x="-10340" y="164672"/>
                  <a:pt x="31464" y="182664"/>
                  <a:pt x="49985" y="231347"/>
                </a:cubicBezTo>
                <a:cubicBezTo>
                  <a:pt x="68506" y="280030"/>
                  <a:pt x="98139" y="414968"/>
                  <a:pt x="113485" y="418672"/>
                </a:cubicBezTo>
                <a:cubicBezTo>
                  <a:pt x="128831" y="422376"/>
                  <a:pt x="138885" y="317601"/>
                  <a:pt x="142060" y="253572"/>
                </a:cubicBezTo>
                <a:cubicBezTo>
                  <a:pt x="145235" y="189543"/>
                  <a:pt x="149468" y="23914"/>
                  <a:pt x="126185" y="2747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1" name="フリーフォーム: 図形 2210">
            <a:extLst>
              <a:ext uri="{FF2B5EF4-FFF2-40B4-BE49-F238E27FC236}">
                <a16:creationId xmlns:a16="http://schemas.microsoft.com/office/drawing/2014/main" id="{38EDBFF3-13EE-441D-A073-ED530DD24BD7}"/>
              </a:ext>
            </a:extLst>
          </p:cNvPr>
          <p:cNvSpPr/>
          <p:nvPr/>
        </p:nvSpPr>
        <p:spPr>
          <a:xfrm>
            <a:off x="5406999" y="7526243"/>
            <a:ext cx="397230" cy="426366"/>
          </a:xfrm>
          <a:custGeom>
            <a:avLst/>
            <a:gdLst>
              <a:gd name="connsiteX0" fmla="*/ 26 w 397230"/>
              <a:gd name="connsiteY0" fmla="*/ 423957 h 426366"/>
              <a:gd name="connsiteX1" fmla="*/ 177826 w 397230"/>
              <a:gd name="connsiteY1" fmla="*/ 242982 h 426366"/>
              <a:gd name="connsiteX2" fmla="*/ 279426 w 397230"/>
              <a:gd name="connsiteY2" fmla="*/ 239807 h 426366"/>
              <a:gd name="connsiteX3" fmla="*/ 396901 w 397230"/>
              <a:gd name="connsiteY3" fmla="*/ 242982 h 426366"/>
              <a:gd name="connsiteX4" fmla="*/ 314351 w 397230"/>
              <a:gd name="connsiteY4" fmla="*/ 179482 h 426366"/>
              <a:gd name="connsiteX5" fmla="*/ 304826 w 397230"/>
              <a:gd name="connsiteY5" fmla="*/ 4857 h 426366"/>
              <a:gd name="connsiteX6" fmla="*/ 260376 w 397230"/>
              <a:gd name="connsiteY6" fmla="*/ 52482 h 426366"/>
              <a:gd name="connsiteX7" fmla="*/ 165126 w 397230"/>
              <a:gd name="connsiteY7" fmla="*/ 93757 h 426366"/>
              <a:gd name="connsiteX8" fmla="*/ 26 w 397230"/>
              <a:gd name="connsiteY8" fmla="*/ 423957 h 42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230" h="426366">
                <a:moveTo>
                  <a:pt x="26" y="423957"/>
                </a:moveTo>
                <a:cubicBezTo>
                  <a:pt x="2143" y="448828"/>
                  <a:pt x="131259" y="273674"/>
                  <a:pt x="177826" y="242982"/>
                </a:cubicBezTo>
                <a:cubicBezTo>
                  <a:pt x="224393" y="212290"/>
                  <a:pt x="242914" y="239807"/>
                  <a:pt x="279426" y="239807"/>
                </a:cubicBezTo>
                <a:cubicBezTo>
                  <a:pt x="315938" y="239807"/>
                  <a:pt x="391080" y="253036"/>
                  <a:pt x="396901" y="242982"/>
                </a:cubicBezTo>
                <a:cubicBezTo>
                  <a:pt x="402722" y="232928"/>
                  <a:pt x="329697" y="219169"/>
                  <a:pt x="314351" y="179482"/>
                </a:cubicBezTo>
                <a:cubicBezTo>
                  <a:pt x="299005" y="139795"/>
                  <a:pt x="313822" y="26024"/>
                  <a:pt x="304826" y="4857"/>
                </a:cubicBezTo>
                <a:cubicBezTo>
                  <a:pt x="295830" y="-16310"/>
                  <a:pt x="283659" y="37665"/>
                  <a:pt x="260376" y="52482"/>
                </a:cubicBezTo>
                <a:cubicBezTo>
                  <a:pt x="237093" y="67299"/>
                  <a:pt x="207459" y="32903"/>
                  <a:pt x="165126" y="93757"/>
                </a:cubicBezTo>
                <a:cubicBezTo>
                  <a:pt x="122793" y="154611"/>
                  <a:pt x="-2091" y="399086"/>
                  <a:pt x="26" y="423957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2" name="フリーフォーム: 図形 2211">
            <a:extLst>
              <a:ext uri="{FF2B5EF4-FFF2-40B4-BE49-F238E27FC236}">
                <a16:creationId xmlns:a16="http://schemas.microsoft.com/office/drawing/2014/main" id="{976E8F25-7B37-4684-BDA9-94FD5EF4C8FC}"/>
              </a:ext>
            </a:extLst>
          </p:cNvPr>
          <p:cNvSpPr/>
          <p:nvPr/>
        </p:nvSpPr>
        <p:spPr>
          <a:xfrm>
            <a:off x="5614892" y="7744538"/>
            <a:ext cx="212723" cy="472806"/>
          </a:xfrm>
          <a:custGeom>
            <a:avLst/>
            <a:gdLst>
              <a:gd name="connsiteX0" fmla="*/ 87408 w 212723"/>
              <a:gd name="connsiteY0" fmla="*/ 10400 h 472806"/>
              <a:gd name="connsiteX1" fmla="*/ 174721 w 212723"/>
              <a:gd name="connsiteY1" fmla="*/ 31037 h 472806"/>
              <a:gd name="connsiteX2" fmla="*/ 208058 w 212723"/>
              <a:gd name="connsiteY2" fmla="*/ 34212 h 472806"/>
              <a:gd name="connsiteX3" fmla="*/ 196946 w 212723"/>
              <a:gd name="connsiteY3" fmla="*/ 108825 h 472806"/>
              <a:gd name="connsiteX4" fmla="*/ 209646 w 212723"/>
              <a:gd name="connsiteY4" fmla="*/ 300912 h 472806"/>
              <a:gd name="connsiteX5" fmla="*/ 128683 w 212723"/>
              <a:gd name="connsiteY5" fmla="*/ 450137 h 472806"/>
              <a:gd name="connsiteX6" fmla="*/ 69946 w 212723"/>
              <a:gd name="connsiteY6" fmla="*/ 466012 h 472806"/>
              <a:gd name="connsiteX7" fmla="*/ 15971 w 212723"/>
              <a:gd name="connsiteY7" fmla="*/ 388225 h 472806"/>
              <a:gd name="connsiteX8" fmla="*/ 11208 w 212723"/>
              <a:gd name="connsiteY8" fmla="*/ 305675 h 472806"/>
              <a:gd name="connsiteX9" fmla="*/ 1683 w 212723"/>
              <a:gd name="connsiteY9" fmla="*/ 135812 h 472806"/>
              <a:gd name="connsiteX10" fmla="*/ 49308 w 212723"/>
              <a:gd name="connsiteY10" fmla="*/ 216775 h 472806"/>
              <a:gd name="connsiteX11" fmla="*/ 87408 w 212723"/>
              <a:gd name="connsiteY11" fmla="*/ 10400 h 47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2723" h="472806">
                <a:moveTo>
                  <a:pt x="87408" y="10400"/>
                </a:moveTo>
                <a:cubicBezTo>
                  <a:pt x="108310" y="-20556"/>
                  <a:pt x="154613" y="27068"/>
                  <a:pt x="174721" y="31037"/>
                </a:cubicBezTo>
                <a:cubicBezTo>
                  <a:pt x="194829" y="35006"/>
                  <a:pt x="204354" y="21247"/>
                  <a:pt x="208058" y="34212"/>
                </a:cubicBezTo>
                <a:cubicBezTo>
                  <a:pt x="211762" y="47177"/>
                  <a:pt x="196681" y="64375"/>
                  <a:pt x="196946" y="108825"/>
                </a:cubicBezTo>
                <a:cubicBezTo>
                  <a:pt x="197211" y="153275"/>
                  <a:pt x="221023" y="244027"/>
                  <a:pt x="209646" y="300912"/>
                </a:cubicBezTo>
                <a:cubicBezTo>
                  <a:pt x="198269" y="357797"/>
                  <a:pt x="151966" y="422620"/>
                  <a:pt x="128683" y="450137"/>
                </a:cubicBezTo>
                <a:cubicBezTo>
                  <a:pt x="105400" y="477654"/>
                  <a:pt x="88731" y="476331"/>
                  <a:pt x="69946" y="466012"/>
                </a:cubicBezTo>
                <a:cubicBezTo>
                  <a:pt x="51161" y="455693"/>
                  <a:pt x="25761" y="414948"/>
                  <a:pt x="15971" y="388225"/>
                </a:cubicBezTo>
                <a:cubicBezTo>
                  <a:pt x="6181" y="361502"/>
                  <a:pt x="13589" y="347744"/>
                  <a:pt x="11208" y="305675"/>
                </a:cubicBezTo>
                <a:cubicBezTo>
                  <a:pt x="8827" y="263606"/>
                  <a:pt x="-4667" y="150629"/>
                  <a:pt x="1683" y="135812"/>
                </a:cubicBezTo>
                <a:cubicBezTo>
                  <a:pt x="8033" y="120995"/>
                  <a:pt x="38725" y="236089"/>
                  <a:pt x="49308" y="216775"/>
                </a:cubicBezTo>
                <a:cubicBezTo>
                  <a:pt x="59891" y="197461"/>
                  <a:pt x="66506" y="41356"/>
                  <a:pt x="87408" y="10400"/>
                </a:cubicBezTo>
                <a:close/>
              </a:path>
            </a:pathLst>
          </a:custGeom>
          <a:solidFill>
            <a:srgbClr val="7030A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3" name="フリーフォーム: 図形 2212">
            <a:extLst>
              <a:ext uri="{FF2B5EF4-FFF2-40B4-BE49-F238E27FC236}">
                <a16:creationId xmlns:a16="http://schemas.microsoft.com/office/drawing/2014/main" id="{7E6C41AD-5F22-4B87-9050-44736DF2D2F6}"/>
              </a:ext>
            </a:extLst>
          </p:cNvPr>
          <p:cNvSpPr/>
          <p:nvPr/>
        </p:nvSpPr>
        <p:spPr>
          <a:xfrm>
            <a:off x="5428217" y="7739758"/>
            <a:ext cx="287709" cy="501004"/>
          </a:xfrm>
          <a:custGeom>
            <a:avLst/>
            <a:gdLst>
              <a:gd name="connsiteX0" fmla="*/ 285196 w 287709"/>
              <a:gd name="connsiteY0" fmla="*/ 26292 h 501004"/>
              <a:gd name="connsiteX1" fmla="*/ 159783 w 287709"/>
              <a:gd name="connsiteY1" fmla="*/ 18355 h 501004"/>
              <a:gd name="connsiteX2" fmla="*/ 18496 w 287709"/>
              <a:gd name="connsiteY2" fmla="*/ 156467 h 501004"/>
              <a:gd name="connsiteX3" fmla="*/ 12146 w 287709"/>
              <a:gd name="connsiteY3" fmla="*/ 272355 h 501004"/>
              <a:gd name="connsiteX4" fmla="*/ 115333 w 287709"/>
              <a:gd name="connsiteY4" fmla="*/ 413642 h 501004"/>
              <a:gd name="connsiteX5" fmla="*/ 242333 w 287709"/>
              <a:gd name="connsiteY5" fmla="*/ 500955 h 501004"/>
              <a:gd name="connsiteX6" fmla="*/ 237571 w 287709"/>
              <a:gd name="connsiteY6" fmla="*/ 423167 h 501004"/>
              <a:gd name="connsiteX7" fmla="*/ 243921 w 287709"/>
              <a:gd name="connsiteY7" fmla="*/ 245367 h 501004"/>
              <a:gd name="connsiteX8" fmla="*/ 285196 w 287709"/>
              <a:gd name="connsiteY8" fmla="*/ 26292 h 50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709" h="501004">
                <a:moveTo>
                  <a:pt x="285196" y="26292"/>
                </a:moveTo>
                <a:cubicBezTo>
                  <a:pt x="271173" y="-11543"/>
                  <a:pt x="204233" y="-3341"/>
                  <a:pt x="159783" y="18355"/>
                </a:cubicBezTo>
                <a:cubicBezTo>
                  <a:pt x="115333" y="40051"/>
                  <a:pt x="43102" y="114134"/>
                  <a:pt x="18496" y="156467"/>
                </a:cubicBezTo>
                <a:cubicBezTo>
                  <a:pt x="-6110" y="198800"/>
                  <a:pt x="-3994" y="229492"/>
                  <a:pt x="12146" y="272355"/>
                </a:cubicBezTo>
                <a:cubicBezTo>
                  <a:pt x="28286" y="315218"/>
                  <a:pt x="76968" y="375542"/>
                  <a:pt x="115333" y="413642"/>
                </a:cubicBezTo>
                <a:cubicBezTo>
                  <a:pt x="153697" y="451742"/>
                  <a:pt x="221960" y="499368"/>
                  <a:pt x="242333" y="500955"/>
                </a:cubicBezTo>
                <a:cubicBezTo>
                  <a:pt x="262706" y="502542"/>
                  <a:pt x="237306" y="465765"/>
                  <a:pt x="237571" y="423167"/>
                </a:cubicBezTo>
                <a:cubicBezTo>
                  <a:pt x="237836" y="380569"/>
                  <a:pt x="237571" y="311513"/>
                  <a:pt x="243921" y="245367"/>
                </a:cubicBezTo>
                <a:cubicBezTo>
                  <a:pt x="250271" y="179221"/>
                  <a:pt x="299219" y="64127"/>
                  <a:pt x="285196" y="26292"/>
                </a:cubicBezTo>
                <a:close/>
              </a:path>
            </a:pathLst>
          </a:custGeom>
          <a:solidFill>
            <a:schemeClr val="bg1">
              <a:lumMod val="85000"/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4" name="フリーフォーム: 図形 2213">
            <a:extLst>
              <a:ext uri="{FF2B5EF4-FFF2-40B4-BE49-F238E27FC236}">
                <a16:creationId xmlns:a16="http://schemas.microsoft.com/office/drawing/2014/main" id="{C0F666D9-2758-4514-B295-1F965B6D31B3}"/>
              </a:ext>
            </a:extLst>
          </p:cNvPr>
          <p:cNvSpPr/>
          <p:nvPr/>
        </p:nvSpPr>
        <p:spPr>
          <a:xfrm>
            <a:off x="5125882" y="8344692"/>
            <a:ext cx="103809" cy="84192"/>
          </a:xfrm>
          <a:custGeom>
            <a:avLst/>
            <a:gdLst>
              <a:gd name="connsiteX0" fmla="*/ 8093 w 103809"/>
              <a:gd name="connsiteY0" fmla="*/ 796 h 84192"/>
              <a:gd name="connsiteX1" fmla="*/ 103343 w 103809"/>
              <a:gd name="connsiteY1" fmla="*/ 42071 h 84192"/>
              <a:gd name="connsiteX2" fmla="*/ 43018 w 103809"/>
              <a:gd name="connsiteY2" fmla="*/ 51596 h 84192"/>
              <a:gd name="connsiteX3" fmla="*/ 8093 w 103809"/>
              <a:gd name="connsiteY3" fmla="*/ 83346 h 84192"/>
              <a:gd name="connsiteX4" fmla="*/ 8093 w 103809"/>
              <a:gd name="connsiteY4" fmla="*/ 796 h 8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809" h="84192">
                <a:moveTo>
                  <a:pt x="8093" y="796"/>
                </a:moveTo>
                <a:cubicBezTo>
                  <a:pt x="23968" y="-6083"/>
                  <a:pt x="97522" y="33604"/>
                  <a:pt x="103343" y="42071"/>
                </a:cubicBezTo>
                <a:cubicBezTo>
                  <a:pt x="109164" y="50538"/>
                  <a:pt x="58893" y="44717"/>
                  <a:pt x="43018" y="51596"/>
                </a:cubicBezTo>
                <a:cubicBezTo>
                  <a:pt x="27143" y="58475"/>
                  <a:pt x="12326" y="89696"/>
                  <a:pt x="8093" y="83346"/>
                </a:cubicBezTo>
                <a:cubicBezTo>
                  <a:pt x="3860" y="76996"/>
                  <a:pt x="-7782" y="7675"/>
                  <a:pt x="8093" y="796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5" name="フリーフォーム: 図形 2214">
            <a:extLst>
              <a:ext uri="{FF2B5EF4-FFF2-40B4-BE49-F238E27FC236}">
                <a16:creationId xmlns:a16="http://schemas.microsoft.com/office/drawing/2014/main" id="{D0E0AC47-CE71-45C6-B76A-F99604D72D49}"/>
              </a:ext>
            </a:extLst>
          </p:cNvPr>
          <p:cNvSpPr/>
          <p:nvPr/>
        </p:nvSpPr>
        <p:spPr>
          <a:xfrm>
            <a:off x="5193843" y="8305009"/>
            <a:ext cx="91891" cy="67333"/>
          </a:xfrm>
          <a:custGeom>
            <a:avLst/>
            <a:gdLst>
              <a:gd name="connsiteX0" fmla="*/ 5220 w 91891"/>
              <a:gd name="connsiteY0" fmla="*/ 791 h 67333"/>
              <a:gd name="connsiteX1" fmla="*/ 63957 w 91891"/>
              <a:gd name="connsiteY1" fmla="*/ 30954 h 67333"/>
              <a:gd name="connsiteX2" fmla="*/ 90945 w 91891"/>
              <a:gd name="connsiteY2" fmla="*/ 64291 h 67333"/>
              <a:gd name="connsiteX3" fmla="*/ 32207 w 91891"/>
              <a:gd name="connsiteY3" fmla="*/ 62704 h 67333"/>
              <a:gd name="connsiteX4" fmla="*/ 5220 w 91891"/>
              <a:gd name="connsiteY4" fmla="*/ 64291 h 67333"/>
              <a:gd name="connsiteX5" fmla="*/ 5220 w 91891"/>
              <a:gd name="connsiteY5" fmla="*/ 791 h 6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91" h="67333">
                <a:moveTo>
                  <a:pt x="5220" y="791"/>
                </a:moveTo>
                <a:cubicBezTo>
                  <a:pt x="15010" y="-4765"/>
                  <a:pt x="49670" y="20371"/>
                  <a:pt x="63957" y="30954"/>
                </a:cubicBezTo>
                <a:cubicBezTo>
                  <a:pt x="78245" y="41537"/>
                  <a:pt x="96237" y="58999"/>
                  <a:pt x="90945" y="64291"/>
                </a:cubicBezTo>
                <a:cubicBezTo>
                  <a:pt x="85653" y="69583"/>
                  <a:pt x="46494" y="62704"/>
                  <a:pt x="32207" y="62704"/>
                </a:cubicBezTo>
                <a:cubicBezTo>
                  <a:pt x="17920" y="62704"/>
                  <a:pt x="8659" y="71964"/>
                  <a:pt x="5220" y="64291"/>
                </a:cubicBezTo>
                <a:cubicBezTo>
                  <a:pt x="1781" y="56618"/>
                  <a:pt x="-4570" y="6347"/>
                  <a:pt x="5220" y="791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6" name="フリーフォーム: 図形 2215">
            <a:extLst>
              <a:ext uri="{FF2B5EF4-FFF2-40B4-BE49-F238E27FC236}">
                <a16:creationId xmlns:a16="http://schemas.microsoft.com/office/drawing/2014/main" id="{8AB69D0C-4FE2-4D5B-AA42-A121F194206B}"/>
              </a:ext>
            </a:extLst>
          </p:cNvPr>
          <p:cNvSpPr/>
          <p:nvPr/>
        </p:nvSpPr>
        <p:spPr>
          <a:xfrm>
            <a:off x="5271763" y="8281015"/>
            <a:ext cx="88581" cy="97140"/>
          </a:xfrm>
          <a:custGeom>
            <a:avLst/>
            <a:gdLst>
              <a:gd name="connsiteX0" fmla="*/ 325 w 88581"/>
              <a:gd name="connsiteY0" fmla="*/ 973 h 97140"/>
              <a:gd name="connsiteX1" fmla="*/ 28900 w 88581"/>
              <a:gd name="connsiteY1" fmla="*/ 48598 h 97140"/>
              <a:gd name="connsiteX2" fmla="*/ 17787 w 88581"/>
              <a:gd name="connsiteY2" fmla="*/ 77173 h 97140"/>
              <a:gd name="connsiteX3" fmla="*/ 68587 w 88581"/>
              <a:gd name="connsiteY3" fmla="*/ 32723 h 97140"/>
              <a:gd name="connsiteX4" fmla="*/ 86050 w 88581"/>
              <a:gd name="connsiteY4" fmla="*/ 61298 h 97140"/>
              <a:gd name="connsiteX5" fmla="*/ 17787 w 88581"/>
              <a:gd name="connsiteY5" fmla="*/ 96223 h 97140"/>
              <a:gd name="connsiteX6" fmla="*/ 325 w 88581"/>
              <a:gd name="connsiteY6" fmla="*/ 973 h 9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81" h="97140">
                <a:moveTo>
                  <a:pt x="325" y="973"/>
                </a:moveTo>
                <a:cubicBezTo>
                  <a:pt x="2177" y="-6965"/>
                  <a:pt x="25990" y="35898"/>
                  <a:pt x="28900" y="48598"/>
                </a:cubicBezTo>
                <a:cubicBezTo>
                  <a:pt x="31810" y="61298"/>
                  <a:pt x="11173" y="79819"/>
                  <a:pt x="17787" y="77173"/>
                </a:cubicBezTo>
                <a:cubicBezTo>
                  <a:pt x="24402" y="74527"/>
                  <a:pt x="57210" y="35369"/>
                  <a:pt x="68587" y="32723"/>
                </a:cubicBezTo>
                <a:cubicBezTo>
                  <a:pt x="79964" y="30077"/>
                  <a:pt x="94517" y="50715"/>
                  <a:pt x="86050" y="61298"/>
                </a:cubicBezTo>
                <a:cubicBezTo>
                  <a:pt x="77583" y="71881"/>
                  <a:pt x="31016" y="102838"/>
                  <a:pt x="17787" y="96223"/>
                </a:cubicBezTo>
                <a:cubicBezTo>
                  <a:pt x="4558" y="89608"/>
                  <a:pt x="-1527" y="8911"/>
                  <a:pt x="325" y="973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7" name="フリーフォーム: 図形 2216">
            <a:extLst>
              <a:ext uri="{FF2B5EF4-FFF2-40B4-BE49-F238E27FC236}">
                <a16:creationId xmlns:a16="http://schemas.microsoft.com/office/drawing/2014/main" id="{212D7381-79A6-4BB2-B3EF-298B6E5C6F74}"/>
              </a:ext>
            </a:extLst>
          </p:cNvPr>
          <p:cNvSpPr/>
          <p:nvPr/>
        </p:nvSpPr>
        <p:spPr>
          <a:xfrm>
            <a:off x="5179951" y="8393112"/>
            <a:ext cx="92760" cy="86025"/>
          </a:xfrm>
          <a:custGeom>
            <a:avLst/>
            <a:gdLst>
              <a:gd name="connsiteX0" fmla="*/ 62 w 92760"/>
              <a:gd name="connsiteY0" fmla="*/ 58738 h 86025"/>
              <a:gd name="connsiteX1" fmla="*/ 88962 w 92760"/>
              <a:gd name="connsiteY1" fmla="*/ 1 h 86025"/>
              <a:gd name="connsiteX2" fmla="*/ 76262 w 92760"/>
              <a:gd name="connsiteY2" fmla="*/ 57151 h 86025"/>
              <a:gd name="connsiteX3" fmla="*/ 74674 w 92760"/>
              <a:gd name="connsiteY3" fmla="*/ 85726 h 86025"/>
              <a:gd name="connsiteX4" fmla="*/ 62 w 92760"/>
              <a:gd name="connsiteY4" fmla="*/ 58738 h 8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60" h="86025">
                <a:moveTo>
                  <a:pt x="62" y="58738"/>
                </a:moveTo>
                <a:cubicBezTo>
                  <a:pt x="2443" y="44451"/>
                  <a:pt x="76262" y="265"/>
                  <a:pt x="88962" y="1"/>
                </a:cubicBezTo>
                <a:cubicBezTo>
                  <a:pt x="101662" y="-264"/>
                  <a:pt x="78643" y="42864"/>
                  <a:pt x="76262" y="57151"/>
                </a:cubicBezTo>
                <a:cubicBezTo>
                  <a:pt x="73881" y="71438"/>
                  <a:pt x="84993" y="83080"/>
                  <a:pt x="74674" y="85726"/>
                </a:cubicBezTo>
                <a:cubicBezTo>
                  <a:pt x="64355" y="88372"/>
                  <a:pt x="-2319" y="73025"/>
                  <a:pt x="62" y="58738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8" name="フリーフォーム: 図形 2217">
            <a:extLst>
              <a:ext uri="{FF2B5EF4-FFF2-40B4-BE49-F238E27FC236}">
                <a16:creationId xmlns:a16="http://schemas.microsoft.com/office/drawing/2014/main" id="{77453833-2B60-40BB-B068-85B03B61BAAF}"/>
              </a:ext>
            </a:extLst>
          </p:cNvPr>
          <p:cNvSpPr/>
          <p:nvPr/>
        </p:nvSpPr>
        <p:spPr>
          <a:xfrm>
            <a:off x="5279092" y="8374513"/>
            <a:ext cx="183506" cy="125102"/>
          </a:xfrm>
          <a:custGeom>
            <a:avLst/>
            <a:gdLst>
              <a:gd name="connsiteX0" fmla="*/ 8871 w 183506"/>
              <a:gd name="connsiteY0" fmla="*/ 91625 h 125102"/>
              <a:gd name="connsiteX1" fmla="*/ 5696 w 183506"/>
              <a:gd name="connsiteY1" fmla="*/ 28125 h 125102"/>
              <a:gd name="connsiteX2" fmla="*/ 56496 w 183506"/>
              <a:gd name="connsiteY2" fmla="*/ 1137 h 125102"/>
              <a:gd name="connsiteX3" fmla="*/ 140633 w 183506"/>
              <a:gd name="connsiteY3" fmla="*/ 5900 h 125102"/>
              <a:gd name="connsiteX4" fmla="*/ 151746 w 183506"/>
              <a:gd name="connsiteY4" fmla="*/ 13837 h 125102"/>
              <a:gd name="connsiteX5" fmla="*/ 94596 w 183506"/>
              <a:gd name="connsiteY5" fmla="*/ 26537 h 125102"/>
              <a:gd name="connsiteX6" fmla="*/ 126346 w 183506"/>
              <a:gd name="connsiteY6" fmla="*/ 44000 h 125102"/>
              <a:gd name="connsiteX7" fmla="*/ 183496 w 183506"/>
              <a:gd name="connsiteY7" fmla="*/ 53525 h 125102"/>
              <a:gd name="connsiteX8" fmla="*/ 121583 w 183506"/>
              <a:gd name="connsiteY8" fmla="*/ 77337 h 125102"/>
              <a:gd name="connsiteX9" fmla="*/ 118408 w 183506"/>
              <a:gd name="connsiteY9" fmla="*/ 124962 h 125102"/>
              <a:gd name="connsiteX10" fmla="*/ 83483 w 183506"/>
              <a:gd name="connsiteY10" fmla="*/ 90037 h 125102"/>
              <a:gd name="connsiteX11" fmla="*/ 86658 w 183506"/>
              <a:gd name="connsiteY11" fmla="*/ 36062 h 125102"/>
              <a:gd name="connsiteX12" fmla="*/ 58083 w 183506"/>
              <a:gd name="connsiteY12" fmla="*/ 32887 h 125102"/>
              <a:gd name="connsiteX13" fmla="*/ 73958 w 183506"/>
              <a:gd name="connsiteY13" fmla="*/ 58287 h 125102"/>
              <a:gd name="connsiteX14" fmla="*/ 8871 w 183506"/>
              <a:gd name="connsiteY14" fmla="*/ 91625 h 12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3506" h="125102">
                <a:moveTo>
                  <a:pt x="8871" y="91625"/>
                </a:moveTo>
                <a:cubicBezTo>
                  <a:pt x="-2506" y="86598"/>
                  <a:pt x="-2242" y="43206"/>
                  <a:pt x="5696" y="28125"/>
                </a:cubicBezTo>
                <a:cubicBezTo>
                  <a:pt x="13634" y="13044"/>
                  <a:pt x="34006" y="4841"/>
                  <a:pt x="56496" y="1137"/>
                </a:cubicBezTo>
                <a:cubicBezTo>
                  <a:pt x="78986" y="-2567"/>
                  <a:pt x="124758" y="3783"/>
                  <a:pt x="140633" y="5900"/>
                </a:cubicBezTo>
                <a:cubicBezTo>
                  <a:pt x="156508" y="8017"/>
                  <a:pt x="159419" y="10398"/>
                  <a:pt x="151746" y="13837"/>
                </a:cubicBezTo>
                <a:cubicBezTo>
                  <a:pt x="144073" y="17276"/>
                  <a:pt x="98829" y="21510"/>
                  <a:pt x="94596" y="26537"/>
                </a:cubicBezTo>
                <a:cubicBezTo>
                  <a:pt x="90363" y="31564"/>
                  <a:pt x="111529" y="39502"/>
                  <a:pt x="126346" y="44000"/>
                </a:cubicBezTo>
                <a:cubicBezTo>
                  <a:pt x="141163" y="48498"/>
                  <a:pt x="184290" y="47969"/>
                  <a:pt x="183496" y="53525"/>
                </a:cubicBezTo>
                <a:cubicBezTo>
                  <a:pt x="182702" y="59081"/>
                  <a:pt x="132431" y="65431"/>
                  <a:pt x="121583" y="77337"/>
                </a:cubicBezTo>
                <a:cubicBezTo>
                  <a:pt x="110735" y="89243"/>
                  <a:pt x="124758" y="122845"/>
                  <a:pt x="118408" y="124962"/>
                </a:cubicBezTo>
                <a:cubicBezTo>
                  <a:pt x="112058" y="127079"/>
                  <a:pt x="88775" y="104854"/>
                  <a:pt x="83483" y="90037"/>
                </a:cubicBezTo>
                <a:cubicBezTo>
                  <a:pt x="78191" y="75220"/>
                  <a:pt x="90891" y="45587"/>
                  <a:pt x="86658" y="36062"/>
                </a:cubicBezTo>
                <a:cubicBezTo>
                  <a:pt x="82425" y="26537"/>
                  <a:pt x="60200" y="29183"/>
                  <a:pt x="58083" y="32887"/>
                </a:cubicBezTo>
                <a:cubicBezTo>
                  <a:pt x="55966" y="36591"/>
                  <a:pt x="80043" y="55377"/>
                  <a:pt x="73958" y="58287"/>
                </a:cubicBezTo>
                <a:cubicBezTo>
                  <a:pt x="67873" y="61197"/>
                  <a:pt x="20248" y="96652"/>
                  <a:pt x="8871" y="91625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9" name="フリーフォーム: 図形 2218">
            <a:extLst>
              <a:ext uri="{FF2B5EF4-FFF2-40B4-BE49-F238E27FC236}">
                <a16:creationId xmlns:a16="http://schemas.microsoft.com/office/drawing/2014/main" id="{2478A6F8-5418-49B9-842B-A427A067B395}"/>
              </a:ext>
            </a:extLst>
          </p:cNvPr>
          <p:cNvSpPr/>
          <p:nvPr/>
        </p:nvSpPr>
        <p:spPr>
          <a:xfrm>
            <a:off x="5352947" y="8241277"/>
            <a:ext cx="77241" cy="68167"/>
          </a:xfrm>
          <a:custGeom>
            <a:avLst/>
            <a:gdLst>
              <a:gd name="connsiteX0" fmla="*/ 103 w 77241"/>
              <a:gd name="connsiteY0" fmla="*/ 67698 h 68167"/>
              <a:gd name="connsiteX1" fmla="*/ 58841 w 77241"/>
              <a:gd name="connsiteY1" fmla="*/ 1023 h 68167"/>
              <a:gd name="connsiteX2" fmla="*/ 74716 w 77241"/>
              <a:gd name="connsiteY2" fmla="*/ 29598 h 68167"/>
              <a:gd name="connsiteX3" fmla="*/ 103 w 77241"/>
              <a:gd name="connsiteY3" fmla="*/ 67698 h 68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41" h="68167">
                <a:moveTo>
                  <a:pt x="103" y="67698"/>
                </a:moveTo>
                <a:cubicBezTo>
                  <a:pt x="-2543" y="62936"/>
                  <a:pt x="46406" y="7373"/>
                  <a:pt x="58841" y="1023"/>
                </a:cubicBezTo>
                <a:cubicBezTo>
                  <a:pt x="71277" y="-5327"/>
                  <a:pt x="82389" y="19544"/>
                  <a:pt x="74716" y="29598"/>
                </a:cubicBezTo>
                <a:cubicBezTo>
                  <a:pt x="67043" y="39652"/>
                  <a:pt x="2749" y="72460"/>
                  <a:pt x="103" y="67698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0" name="フリーフォーム: 図形 2219">
            <a:extLst>
              <a:ext uri="{FF2B5EF4-FFF2-40B4-BE49-F238E27FC236}">
                <a16:creationId xmlns:a16="http://schemas.microsoft.com/office/drawing/2014/main" id="{861D1523-DC07-4663-84F4-E376385DE81F}"/>
              </a:ext>
            </a:extLst>
          </p:cNvPr>
          <p:cNvSpPr/>
          <p:nvPr/>
        </p:nvSpPr>
        <p:spPr>
          <a:xfrm>
            <a:off x="5370473" y="8305697"/>
            <a:ext cx="63456" cy="31688"/>
          </a:xfrm>
          <a:custGeom>
            <a:avLst/>
            <a:gdLst>
              <a:gd name="connsiteX0" fmla="*/ 40 w 63456"/>
              <a:gd name="connsiteY0" fmla="*/ 20741 h 31688"/>
              <a:gd name="connsiteX1" fmla="*/ 60365 w 63456"/>
              <a:gd name="connsiteY1" fmla="*/ 103 h 31688"/>
              <a:gd name="connsiteX2" fmla="*/ 50840 w 63456"/>
              <a:gd name="connsiteY2" fmla="*/ 30266 h 31688"/>
              <a:gd name="connsiteX3" fmla="*/ 40 w 63456"/>
              <a:gd name="connsiteY3" fmla="*/ 20741 h 3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56" h="31688">
                <a:moveTo>
                  <a:pt x="40" y="20741"/>
                </a:moveTo>
                <a:cubicBezTo>
                  <a:pt x="1627" y="15714"/>
                  <a:pt x="51898" y="-1484"/>
                  <a:pt x="60365" y="103"/>
                </a:cubicBezTo>
                <a:cubicBezTo>
                  <a:pt x="68832" y="1690"/>
                  <a:pt x="57984" y="25239"/>
                  <a:pt x="50840" y="30266"/>
                </a:cubicBezTo>
                <a:cubicBezTo>
                  <a:pt x="43696" y="35293"/>
                  <a:pt x="-1547" y="25768"/>
                  <a:pt x="40" y="20741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1" name="フリーフォーム: 図形 2220">
            <a:extLst>
              <a:ext uri="{FF2B5EF4-FFF2-40B4-BE49-F238E27FC236}">
                <a16:creationId xmlns:a16="http://schemas.microsoft.com/office/drawing/2014/main" id="{FE7ABA8B-DE7B-4A15-89F3-34325186E5BA}"/>
              </a:ext>
            </a:extLst>
          </p:cNvPr>
          <p:cNvSpPr/>
          <p:nvPr/>
        </p:nvSpPr>
        <p:spPr>
          <a:xfrm>
            <a:off x="5424488" y="8341719"/>
            <a:ext cx="96785" cy="40387"/>
          </a:xfrm>
          <a:custGeom>
            <a:avLst/>
            <a:gdLst>
              <a:gd name="connsiteX0" fmla="*/ 0 w 96785"/>
              <a:gd name="connsiteY0" fmla="*/ 594 h 40387"/>
              <a:gd name="connsiteX1" fmla="*/ 87312 w 96785"/>
              <a:gd name="connsiteY1" fmla="*/ 18056 h 40387"/>
              <a:gd name="connsiteX2" fmla="*/ 88900 w 96785"/>
              <a:gd name="connsiteY2" fmla="*/ 40281 h 40387"/>
              <a:gd name="connsiteX3" fmla="*/ 0 w 96785"/>
              <a:gd name="connsiteY3" fmla="*/ 594 h 4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785" h="40387">
                <a:moveTo>
                  <a:pt x="0" y="594"/>
                </a:moveTo>
                <a:cubicBezTo>
                  <a:pt x="-265" y="-3110"/>
                  <a:pt x="72495" y="11441"/>
                  <a:pt x="87312" y="18056"/>
                </a:cubicBezTo>
                <a:cubicBezTo>
                  <a:pt x="102129" y="24671"/>
                  <a:pt x="97102" y="37900"/>
                  <a:pt x="88900" y="40281"/>
                </a:cubicBezTo>
                <a:cubicBezTo>
                  <a:pt x="80698" y="42662"/>
                  <a:pt x="265" y="4298"/>
                  <a:pt x="0" y="594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2" name="フリーフォーム: 図形 2221">
            <a:extLst>
              <a:ext uri="{FF2B5EF4-FFF2-40B4-BE49-F238E27FC236}">
                <a16:creationId xmlns:a16="http://schemas.microsoft.com/office/drawing/2014/main" id="{64168428-7518-41A7-8014-B6114F8C88F1}"/>
              </a:ext>
            </a:extLst>
          </p:cNvPr>
          <p:cNvSpPr/>
          <p:nvPr/>
        </p:nvSpPr>
        <p:spPr>
          <a:xfrm>
            <a:off x="5423248" y="8353402"/>
            <a:ext cx="50652" cy="65206"/>
          </a:xfrm>
          <a:custGeom>
            <a:avLst/>
            <a:gdLst>
              <a:gd name="connsiteX0" fmla="*/ 7590 w 50652"/>
              <a:gd name="connsiteY0" fmla="*/ 23 h 65206"/>
              <a:gd name="connsiteX1" fmla="*/ 45690 w 50652"/>
              <a:gd name="connsiteY1" fmla="*/ 44473 h 65206"/>
              <a:gd name="connsiteX2" fmla="*/ 45690 w 50652"/>
              <a:gd name="connsiteY2" fmla="*/ 65111 h 65206"/>
              <a:gd name="connsiteX3" fmla="*/ 4415 w 50652"/>
              <a:gd name="connsiteY3" fmla="*/ 50823 h 65206"/>
              <a:gd name="connsiteX4" fmla="*/ 7590 w 50652"/>
              <a:gd name="connsiteY4" fmla="*/ 23 h 6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52" h="65206">
                <a:moveTo>
                  <a:pt x="7590" y="23"/>
                </a:moveTo>
                <a:cubicBezTo>
                  <a:pt x="14469" y="-1035"/>
                  <a:pt x="39340" y="33625"/>
                  <a:pt x="45690" y="44473"/>
                </a:cubicBezTo>
                <a:cubicBezTo>
                  <a:pt x="52040" y="55321"/>
                  <a:pt x="52569" y="64053"/>
                  <a:pt x="45690" y="65111"/>
                </a:cubicBezTo>
                <a:cubicBezTo>
                  <a:pt x="38811" y="66169"/>
                  <a:pt x="12617" y="58231"/>
                  <a:pt x="4415" y="50823"/>
                </a:cubicBezTo>
                <a:cubicBezTo>
                  <a:pt x="-3787" y="43415"/>
                  <a:pt x="711" y="1081"/>
                  <a:pt x="7590" y="23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3" name="フリーフォーム: 図形 2222">
            <a:extLst>
              <a:ext uri="{FF2B5EF4-FFF2-40B4-BE49-F238E27FC236}">
                <a16:creationId xmlns:a16="http://schemas.microsoft.com/office/drawing/2014/main" id="{F4EE038E-5273-4C5A-BA62-3ABF292C4883}"/>
              </a:ext>
            </a:extLst>
          </p:cNvPr>
          <p:cNvSpPr/>
          <p:nvPr/>
        </p:nvSpPr>
        <p:spPr>
          <a:xfrm>
            <a:off x="5463711" y="8313722"/>
            <a:ext cx="206456" cy="114413"/>
          </a:xfrm>
          <a:custGeom>
            <a:avLst/>
            <a:gdLst>
              <a:gd name="connsiteX0" fmla="*/ 464 w 206456"/>
              <a:gd name="connsiteY0" fmla="*/ 20653 h 114413"/>
              <a:gd name="connsiteX1" fmla="*/ 81427 w 206456"/>
              <a:gd name="connsiteY1" fmla="*/ 16 h 114413"/>
              <a:gd name="connsiteX2" fmla="*/ 130639 w 206456"/>
              <a:gd name="connsiteY2" fmla="*/ 17478 h 114413"/>
              <a:gd name="connsiteX3" fmla="*/ 205252 w 206456"/>
              <a:gd name="connsiteY3" fmla="*/ 31766 h 114413"/>
              <a:gd name="connsiteX4" fmla="*/ 173502 w 206456"/>
              <a:gd name="connsiteY4" fmla="*/ 61928 h 114413"/>
              <a:gd name="connsiteX5" fmla="*/ 130639 w 206456"/>
              <a:gd name="connsiteY5" fmla="*/ 61928 h 114413"/>
              <a:gd name="connsiteX6" fmla="*/ 130639 w 206456"/>
              <a:gd name="connsiteY6" fmla="*/ 114316 h 114413"/>
              <a:gd name="connsiteX7" fmla="*/ 92539 w 206456"/>
              <a:gd name="connsiteY7" fmla="*/ 74628 h 114413"/>
              <a:gd name="connsiteX8" fmla="*/ 83014 w 206456"/>
              <a:gd name="connsiteY8" fmla="*/ 114316 h 114413"/>
              <a:gd name="connsiteX9" fmla="*/ 57614 w 206456"/>
              <a:gd name="connsiteY9" fmla="*/ 60341 h 114413"/>
              <a:gd name="connsiteX10" fmla="*/ 121114 w 206456"/>
              <a:gd name="connsiteY10" fmla="*/ 39703 h 114413"/>
              <a:gd name="connsiteX11" fmla="*/ 464 w 206456"/>
              <a:gd name="connsiteY11" fmla="*/ 20653 h 11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456" h="114413">
                <a:moveTo>
                  <a:pt x="464" y="20653"/>
                </a:moveTo>
                <a:cubicBezTo>
                  <a:pt x="-6150" y="14039"/>
                  <a:pt x="59731" y="545"/>
                  <a:pt x="81427" y="16"/>
                </a:cubicBezTo>
                <a:cubicBezTo>
                  <a:pt x="103123" y="-513"/>
                  <a:pt x="110002" y="12186"/>
                  <a:pt x="130639" y="17478"/>
                </a:cubicBezTo>
                <a:cubicBezTo>
                  <a:pt x="151276" y="22770"/>
                  <a:pt x="198108" y="24358"/>
                  <a:pt x="205252" y="31766"/>
                </a:cubicBezTo>
                <a:cubicBezTo>
                  <a:pt x="212396" y="39174"/>
                  <a:pt x="185938" y="56901"/>
                  <a:pt x="173502" y="61928"/>
                </a:cubicBezTo>
                <a:cubicBezTo>
                  <a:pt x="161067" y="66955"/>
                  <a:pt x="137783" y="53197"/>
                  <a:pt x="130639" y="61928"/>
                </a:cubicBezTo>
                <a:cubicBezTo>
                  <a:pt x="123495" y="70659"/>
                  <a:pt x="136989" y="112199"/>
                  <a:pt x="130639" y="114316"/>
                </a:cubicBezTo>
                <a:cubicBezTo>
                  <a:pt x="124289" y="116433"/>
                  <a:pt x="100476" y="74628"/>
                  <a:pt x="92539" y="74628"/>
                </a:cubicBezTo>
                <a:cubicBezTo>
                  <a:pt x="84602" y="74628"/>
                  <a:pt x="88835" y="116697"/>
                  <a:pt x="83014" y="114316"/>
                </a:cubicBezTo>
                <a:cubicBezTo>
                  <a:pt x="77193" y="111935"/>
                  <a:pt x="51264" y="72777"/>
                  <a:pt x="57614" y="60341"/>
                </a:cubicBezTo>
                <a:cubicBezTo>
                  <a:pt x="63964" y="47906"/>
                  <a:pt x="130903" y="47640"/>
                  <a:pt x="121114" y="39703"/>
                </a:cubicBezTo>
                <a:cubicBezTo>
                  <a:pt x="111325" y="31766"/>
                  <a:pt x="7078" y="27267"/>
                  <a:pt x="464" y="20653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4" name="フリーフォーム: 図形 2223">
            <a:extLst>
              <a:ext uri="{FF2B5EF4-FFF2-40B4-BE49-F238E27FC236}">
                <a16:creationId xmlns:a16="http://schemas.microsoft.com/office/drawing/2014/main" id="{1432C4C2-4117-42F2-9D6A-6791DAA42E63}"/>
              </a:ext>
            </a:extLst>
          </p:cNvPr>
          <p:cNvSpPr/>
          <p:nvPr/>
        </p:nvSpPr>
        <p:spPr>
          <a:xfrm>
            <a:off x="5544953" y="8259874"/>
            <a:ext cx="48763" cy="93747"/>
          </a:xfrm>
          <a:custGeom>
            <a:avLst/>
            <a:gdLst>
              <a:gd name="connsiteX0" fmla="*/ 185 w 48763"/>
              <a:gd name="connsiteY0" fmla="*/ 93551 h 93747"/>
              <a:gd name="connsiteX1" fmla="*/ 31935 w 48763"/>
              <a:gd name="connsiteY1" fmla="*/ 3064 h 93747"/>
              <a:gd name="connsiteX2" fmla="*/ 47810 w 48763"/>
              <a:gd name="connsiteY2" fmla="*/ 26876 h 93747"/>
              <a:gd name="connsiteX3" fmla="*/ 185 w 48763"/>
              <a:gd name="connsiteY3" fmla="*/ 93551 h 9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3" h="93747">
                <a:moveTo>
                  <a:pt x="185" y="93551"/>
                </a:moveTo>
                <a:cubicBezTo>
                  <a:pt x="-2461" y="89582"/>
                  <a:pt x="23998" y="14176"/>
                  <a:pt x="31935" y="3064"/>
                </a:cubicBezTo>
                <a:cubicBezTo>
                  <a:pt x="39873" y="-8049"/>
                  <a:pt x="52308" y="13647"/>
                  <a:pt x="47810" y="26876"/>
                </a:cubicBezTo>
                <a:cubicBezTo>
                  <a:pt x="43312" y="40105"/>
                  <a:pt x="2831" y="97520"/>
                  <a:pt x="185" y="93551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6" name="フリーフォーム: 図形 2225">
            <a:extLst>
              <a:ext uri="{FF2B5EF4-FFF2-40B4-BE49-F238E27FC236}">
                <a16:creationId xmlns:a16="http://schemas.microsoft.com/office/drawing/2014/main" id="{BE6F19B0-57D0-4778-9718-7BCF3B12FCE8}"/>
              </a:ext>
            </a:extLst>
          </p:cNvPr>
          <p:cNvSpPr/>
          <p:nvPr/>
        </p:nvSpPr>
        <p:spPr>
          <a:xfrm>
            <a:off x="4333201" y="8466833"/>
            <a:ext cx="1620582" cy="708835"/>
          </a:xfrm>
          <a:custGeom>
            <a:avLst/>
            <a:gdLst>
              <a:gd name="connsiteX0" fmla="*/ 604559 w 1620582"/>
              <a:gd name="connsiteY0" fmla="*/ 16767 h 708835"/>
              <a:gd name="connsiteX1" fmla="*/ 1442759 w 1620582"/>
              <a:gd name="connsiteY1" fmla="*/ 32007 h 708835"/>
              <a:gd name="connsiteX2" fmla="*/ 650279 w 1620582"/>
              <a:gd name="connsiteY2" fmla="*/ 118367 h 708835"/>
              <a:gd name="connsiteX3" fmla="*/ 1468159 w 1620582"/>
              <a:gd name="connsiteY3" fmla="*/ 255527 h 708835"/>
              <a:gd name="connsiteX4" fmla="*/ 284519 w 1620582"/>
              <a:gd name="connsiteY4" fmla="*/ 413007 h 708835"/>
              <a:gd name="connsiteX5" fmla="*/ 1391959 w 1620582"/>
              <a:gd name="connsiteY5" fmla="*/ 636527 h 708835"/>
              <a:gd name="connsiteX6" fmla="*/ 39 w 1620582"/>
              <a:gd name="connsiteY6" fmla="*/ 707647 h 708835"/>
              <a:gd name="connsiteX7" fmla="*/ 1442759 w 1620582"/>
              <a:gd name="connsiteY7" fmla="*/ 590807 h 708835"/>
              <a:gd name="connsiteX8" fmla="*/ 452159 w 1620582"/>
              <a:gd name="connsiteY8" fmla="*/ 397767 h 708835"/>
              <a:gd name="connsiteX9" fmla="*/ 624879 w 1620582"/>
              <a:gd name="connsiteY9" fmla="*/ 336807 h 708835"/>
              <a:gd name="connsiteX10" fmla="*/ 1620559 w 1620582"/>
              <a:gd name="connsiteY10" fmla="*/ 209807 h 708835"/>
              <a:gd name="connsiteX11" fmla="*/ 594399 w 1620582"/>
              <a:gd name="connsiteY11" fmla="*/ 159007 h 708835"/>
              <a:gd name="connsiteX12" fmla="*/ 1610399 w 1620582"/>
              <a:gd name="connsiteY12" fmla="*/ 153927 h 708835"/>
              <a:gd name="connsiteX13" fmla="*/ 574079 w 1620582"/>
              <a:gd name="connsiteY13" fmla="*/ 128527 h 708835"/>
              <a:gd name="connsiteX14" fmla="*/ 1397039 w 1620582"/>
              <a:gd name="connsiteY14" fmla="*/ 260607 h 708835"/>
              <a:gd name="connsiteX15" fmla="*/ 350559 w 1620582"/>
              <a:gd name="connsiteY15" fmla="*/ 301247 h 708835"/>
              <a:gd name="connsiteX16" fmla="*/ 1518959 w 1620582"/>
              <a:gd name="connsiteY16" fmla="*/ 428247 h 708835"/>
              <a:gd name="connsiteX17" fmla="*/ 172759 w 1620582"/>
              <a:gd name="connsiteY17" fmla="*/ 519687 h 708835"/>
              <a:gd name="connsiteX18" fmla="*/ 1259879 w 1620582"/>
              <a:gd name="connsiteY18" fmla="*/ 600967 h 708835"/>
              <a:gd name="connsiteX19" fmla="*/ 1244639 w 1620582"/>
              <a:gd name="connsiteY19" fmla="*/ 595887 h 708835"/>
              <a:gd name="connsiteX20" fmla="*/ 223559 w 1620582"/>
              <a:gd name="connsiteY20" fmla="*/ 534927 h 708835"/>
              <a:gd name="connsiteX21" fmla="*/ 1508799 w 1620582"/>
              <a:gd name="connsiteY21" fmla="*/ 260607 h 708835"/>
              <a:gd name="connsiteX22" fmla="*/ 604559 w 1620582"/>
              <a:gd name="connsiteY22" fmla="*/ 16767 h 70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20582" h="708835">
                <a:moveTo>
                  <a:pt x="604559" y="16767"/>
                </a:moveTo>
                <a:cubicBezTo>
                  <a:pt x="593552" y="-21333"/>
                  <a:pt x="1435139" y="15074"/>
                  <a:pt x="1442759" y="32007"/>
                </a:cubicBezTo>
                <a:cubicBezTo>
                  <a:pt x="1450379" y="48940"/>
                  <a:pt x="646046" y="81114"/>
                  <a:pt x="650279" y="118367"/>
                </a:cubicBezTo>
                <a:cubicBezTo>
                  <a:pt x="654512" y="155620"/>
                  <a:pt x="1529119" y="206420"/>
                  <a:pt x="1468159" y="255527"/>
                </a:cubicBezTo>
                <a:cubicBezTo>
                  <a:pt x="1407199" y="304634"/>
                  <a:pt x="297219" y="349507"/>
                  <a:pt x="284519" y="413007"/>
                </a:cubicBezTo>
                <a:cubicBezTo>
                  <a:pt x="271819" y="476507"/>
                  <a:pt x="1439372" y="587420"/>
                  <a:pt x="1391959" y="636527"/>
                </a:cubicBezTo>
                <a:cubicBezTo>
                  <a:pt x="1344546" y="685634"/>
                  <a:pt x="-8428" y="715267"/>
                  <a:pt x="39" y="707647"/>
                </a:cubicBezTo>
                <a:cubicBezTo>
                  <a:pt x="8506" y="700027"/>
                  <a:pt x="1367406" y="642454"/>
                  <a:pt x="1442759" y="590807"/>
                </a:cubicBezTo>
                <a:cubicBezTo>
                  <a:pt x="1518112" y="539160"/>
                  <a:pt x="588472" y="440100"/>
                  <a:pt x="452159" y="397767"/>
                </a:cubicBezTo>
                <a:cubicBezTo>
                  <a:pt x="315846" y="355434"/>
                  <a:pt x="430146" y="368134"/>
                  <a:pt x="624879" y="336807"/>
                </a:cubicBezTo>
                <a:cubicBezTo>
                  <a:pt x="819612" y="305480"/>
                  <a:pt x="1625639" y="239440"/>
                  <a:pt x="1620559" y="209807"/>
                </a:cubicBezTo>
                <a:cubicBezTo>
                  <a:pt x="1615479" y="180174"/>
                  <a:pt x="596092" y="168320"/>
                  <a:pt x="594399" y="159007"/>
                </a:cubicBezTo>
                <a:cubicBezTo>
                  <a:pt x="592706" y="149694"/>
                  <a:pt x="1613786" y="159007"/>
                  <a:pt x="1610399" y="153927"/>
                </a:cubicBezTo>
                <a:cubicBezTo>
                  <a:pt x="1607012" y="148847"/>
                  <a:pt x="609639" y="110747"/>
                  <a:pt x="574079" y="128527"/>
                </a:cubicBezTo>
                <a:cubicBezTo>
                  <a:pt x="538519" y="146307"/>
                  <a:pt x="1434292" y="231820"/>
                  <a:pt x="1397039" y="260607"/>
                </a:cubicBezTo>
                <a:cubicBezTo>
                  <a:pt x="1359786" y="289394"/>
                  <a:pt x="330239" y="273307"/>
                  <a:pt x="350559" y="301247"/>
                </a:cubicBezTo>
                <a:cubicBezTo>
                  <a:pt x="370879" y="329187"/>
                  <a:pt x="1548592" y="391840"/>
                  <a:pt x="1518959" y="428247"/>
                </a:cubicBezTo>
                <a:cubicBezTo>
                  <a:pt x="1489326" y="464654"/>
                  <a:pt x="215939" y="490900"/>
                  <a:pt x="172759" y="519687"/>
                </a:cubicBezTo>
                <a:cubicBezTo>
                  <a:pt x="129579" y="548474"/>
                  <a:pt x="1081232" y="588267"/>
                  <a:pt x="1259879" y="600967"/>
                </a:cubicBezTo>
                <a:cubicBezTo>
                  <a:pt x="1438526" y="613667"/>
                  <a:pt x="1244639" y="595887"/>
                  <a:pt x="1244639" y="595887"/>
                </a:cubicBezTo>
                <a:cubicBezTo>
                  <a:pt x="1071919" y="584880"/>
                  <a:pt x="179532" y="590807"/>
                  <a:pt x="223559" y="534927"/>
                </a:cubicBezTo>
                <a:cubicBezTo>
                  <a:pt x="267586" y="479047"/>
                  <a:pt x="1446146" y="342734"/>
                  <a:pt x="1508799" y="260607"/>
                </a:cubicBezTo>
                <a:cubicBezTo>
                  <a:pt x="1571452" y="178480"/>
                  <a:pt x="615566" y="54867"/>
                  <a:pt x="604559" y="16767"/>
                </a:cubicBezTo>
                <a:close/>
              </a:path>
            </a:pathLst>
          </a:custGeom>
          <a:solidFill>
            <a:srgbClr val="FF33CC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71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花魁体験写真">
            <a:extLst>
              <a:ext uri="{FF2B5EF4-FFF2-40B4-BE49-F238E27FC236}">
                <a16:creationId xmlns:a16="http://schemas.microsoft.com/office/drawing/2014/main" id="{B93E9090-28DA-4BC3-B919-900F37EDA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9" y="628650"/>
            <a:ext cx="12858752" cy="857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215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33CC">
            <a:alpha val="24706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1212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44</cp:revision>
  <dcterms:created xsi:type="dcterms:W3CDTF">2022-01-27T15:44:25Z</dcterms:created>
  <dcterms:modified xsi:type="dcterms:W3CDTF">2022-01-29T03:28:04Z</dcterms:modified>
</cp:coreProperties>
</file>