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59" r:id="rId6"/>
    <p:sldId id="258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384" y="3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B102D8-B668-449F-865F-638C5445E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C913497-E295-44E4-8F8D-D07C989EB1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4CD45DE-1347-4711-83FF-641D56216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23111-15D6-4906-8C55-FF58351F79D7}" type="datetimeFigureOut">
              <a:rPr kumimoji="1" lang="ja-JP" altLang="en-US" smtClean="0"/>
              <a:t>2022/1/24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C3F4FEB-EE7B-4B3C-BB01-E7A06E65C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C7D5E4-EBDC-4451-9215-464EF06C2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C3FEB-3C0B-4749-952D-56EF47D8F8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2347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A8FBDF-082B-4BAB-8316-327ABB9CB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75C283E-5261-4D3B-8DE0-0A6B9891DE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F32E2F7-D357-438B-B2BF-10D353295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23111-15D6-4906-8C55-FF58351F79D7}" type="datetimeFigureOut">
              <a:rPr kumimoji="1" lang="ja-JP" altLang="en-US" smtClean="0"/>
              <a:t>2022/1/24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B79DB73-BAE9-4A37-B1CF-6E960A286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15F77DE-922D-4155-A534-AEB50E740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C3FEB-3C0B-4749-952D-56EF47D8F8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0235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66D47A4-8A9C-4E5C-B736-87DEA2E6E2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FCD8424-AFAC-4994-AB25-37F9C9834F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B2A3F95-C0D3-405D-8F32-61C422606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23111-15D6-4906-8C55-FF58351F79D7}" type="datetimeFigureOut">
              <a:rPr kumimoji="1" lang="ja-JP" altLang="en-US" smtClean="0"/>
              <a:t>2022/1/24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A7F5F00-A050-465D-9EC9-D66C8B44E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7C6AC5-3189-4C67-9242-9B37A587A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C3FEB-3C0B-4749-952D-56EF47D8F8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1705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59E150-71B6-4197-8DA0-E90F2D5A6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B33B922-5A70-48D0-B804-AA1C083D8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3E6953E-F8B6-46E2-935F-C4451DD65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23111-15D6-4906-8C55-FF58351F79D7}" type="datetimeFigureOut">
              <a:rPr kumimoji="1" lang="ja-JP" altLang="en-US" smtClean="0"/>
              <a:t>2022/1/24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8388C9-932D-436B-A3F8-14374F966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857AF4D-2A03-4A3E-A15C-E6519F919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C3FEB-3C0B-4749-952D-56EF47D8F8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989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6903D1-A404-4141-B0A3-1ECA49F5B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D36C292-737A-4FEB-8C96-4173032B81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B9906D-3D6C-48E0-8649-240684AAD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23111-15D6-4906-8C55-FF58351F79D7}" type="datetimeFigureOut">
              <a:rPr kumimoji="1" lang="ja-JP" altLang="en-US" smtClean="0"/>
              <a:t>2022/1/24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08E039E-DC6F-46ED-A0DB-62FD84648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BBBE6A9-6AC3-4CDF-AFC2-F10517B0A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C3FEB-3C0B-4749-952D-56EF47D8F8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2248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51F5A9-8323-4A56-AC0A-EDAA259A4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80CB996-13F1-440E-B690-96B3E8DA0B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B416ECF-8D8F-4AF8-9DD4-C2F9DDA065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C96CC4C-C4D5-44C5-8FF0-1BA66208A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23111-15D6-4906-8C55-FF58351F79D7}" type="datetimeFigureOut">
              <a:rPr kumimoji="1" lang="ja-JP" altLang="en-US" smtClean="0"/>
              <a:t>2022/1/24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6E320EA-EDC9-4172-8745-7E0D00CDD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50FA3FA-FF0C-4039-B2DA-FC34D30CB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C3FEB-3C0B-4749-952D-56EF47D8F8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4930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B43F39-E971-4D0A-92D1-A5B226166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1217557-92C5-41C7-A702-39BD9AD97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8BE5CDD-0B1E-481E-9272-0903057EB1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0596335-4060-4C80-B84A-A1B2669E28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7257FDB-4B28-4D88-90A6-5D59D9CE0B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D1D4BBC-3EBF-4447-A6B4-3125AA72D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23111-15D6-4906-8C55-FF58351F79D7}" type="datetimeFigureOut">
              <a:rPr kumimoji="1" lang="ja-JP" altLang="en-US" smtClean="0"/>
              <a:t>2022/1/24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35B5981-C363-459D-97A1-3793A154D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5F9808E-93FE-4505-93BA-7119684F4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C3FEB-3C0B-4749-952D-56EF47D8F8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137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E51C2C-AF7D-4A3B-8636-077A3A5FB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082919C-ED29-412B-A94F-85A60C38A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23111-15D6-4906-8C55-FF58351F79D7}" type="datetimeFigureOut">
              <a:rPr kumimoji="1" lang="ja-JP" altLang="en-US" smtClean="0"/>
              <a:t>2022/1/24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6AF7C7D-B24F-4E20-BFE2-E88C9DE93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C72C2F6-4F97-4E4A-B1AF-440342419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C3FEB-3C0B-4749-952D-56EF47D8F8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548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89767F8-6D79-47CD-AC97-A1A98D202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23111-15D6-4906-8C55-FF58351F79D7}" type="datetimeFigureOut">
              <a:rPr kumimoji="1" lang="ja-JP" altLang="en-US" smtClean="0"/>
              <a:t>2022/1/24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7D6D976-5CC3-4DC0-A7A8-38C93E408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C09893E-B17D-4821-BD80-9181D5D97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C3FEB-3C0B-4749-952D-56EF47D8F8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1571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E8700C-E7F5-4462-9192-3BF3D0890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00EB6FB-E81B-4E31-8B52-D984A77A1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4BAC570-725F-43EB-8A52-92609AC81F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DBF5B2C-E82A-40A2-87F3-0216554F9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23111-15D6-4906-8C55-FF58351F79D7}" type="datetimeFigureOut">
              <a:rPr kumimoji="1" lang="ja-JP" altLang="en-US" smtClean="0"/>
              <a:t>2022/1/24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0C474BF-DABA-4DB7-ACA9-287AFC8D2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EF60DAD-2233-4EA1-8A29-C7483E320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C3FEB-3C0B-4749-952D-56EF47D8F8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977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BF5AD4-F143-426E-A423-A08A88383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8C6E814-C81E-4318-8AE5-A23410204E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93D4090-1FD2-486B-8FAE-665D60B03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A5DEF45-7653-4661-B5DD-AF0A57B61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23111-15D6-4906-8C55-FF58351F79D7}" type="datetimeFigureOut">
              <a:rPr kumimoji="1" lang="ja-JP" altLang="en-US" smtClean="0"/>
              <a:t>2022/1/24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3BC916-B2D6-441D-8480-FBD143FCD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2596DEB-E09B-4363-B21D-94EEB0A10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C3FEB-3C0B-4749-952D-56EF47D8F8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857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7672B05-C10F-4F76-91AB-21F0DF9A5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10709B1-8593-40A5-B27C-3A8C9D448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43C6394-7039-41FC-B436-7A1C12A8A2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23111-15D6-4906-8C55-FF58351F79D7}" type="datetimeFigureOut">
              <a:rPr kumimoji="1" lang="ja-JP" altLang="en-US" smtClean="0"/>
              <a:t>2022/1/24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95791D8-AFBD-4FC4-9BF3-2DAA3DA438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FCE848E-D60C-409A-A000-238CBA0D6C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C3FEB-3C0B-4749-952D-56EF47D8F8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8807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花魁体験写真" hidden="1">
            <a:extLst>
              <a:ext uri="{FF2B5EF4-FFF2-40B4-BE49-F238E27FC236}">
                <a16:creationId xmlns:a16="http://schemas.microsoft.com/office/drawing/2014/main" id="{0CEBFA49-E579-47C8-A0E4-FB8517127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4288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41" name="グループ化 1540">
            <a:extLst>
              <a:ext uri="{FF2B5EF4-FFF2-40B4-BE49-F238E27FC236}">
                <a16:creationId xmlns:a16="http://schemas.microsoft.com/office/drawing/2014/main" id="{05103D79-8E19-4941-BEA2-6861310EE8CF}"/>
              </a:ext>
            </a:extLst>
          </p:cNvPr>
          <p:cNvGrpSpPr/>
          <p:nvPr/>
        </p:nvGrpSpPr>
        <p:grpSpPr>
          <a:xfrm>
            <a:off x="913960" y="600751"/>
            <a:ext cx="10343022" cy="6281944"/>
            <a:chOff x="913960" y="600751"/>
            <a:chExt cx="10343022" cy="6281944"/>
          </a:xfrm>
        </p:grpSpPr>
        <p:sp>
          <p:nvSpPr>
            <p:cNvPr id="2" name="フリーフォーム: 図形 1">
              <a:extLst>
                <a:ext uri="{FF2B5EF4-FFF2-40B4-BE49-F238E27FC236}">
                  <a16:creationId xmlns:a16="http://schemas.microsoft.com/office/drawing/2014/main" id="{0B838C91-3DC0-468A-8B33-063F3244C3B2}"/>
                </a:ext>
              </a:extLst>
            </p:cNvPr>
            <p:cNvSpPr/>
            <p:nvPr/>
          </p:nvSpPr>
          <p:spPr>
            <a:xfrm>
              <a:off x="4735287" y="1482521"/>
              <a:ext cx="248187" cy="96783"/>
            </a:xfrm>
            <a:custGeom>
              <a:avLst/>
              <a:gdLst>
                <a:gd name="connsiteX0" fmla="*/ 226 w 248187"/>
                <a:gd name="connsiteY0" fmla="*/ 204 h 96783"/>
                <a:gd name="connsiteX1" fmla="*/ 124051 w 248187"/>
                <a:gd name="connsiteY1" fmla="*/ 17667 h 96783"/>
                <a:gd name="connsiteX2" fmla="*/ 243113 w 248187"/>
                <a:gd name="connsiteY2" fmla="*/ 95454 h 96783"/>
                <a:gd name="connsiteX3" fmla="*/ 219301 w 248187"/>
                <a:gd name="connsiteY3" fmla="*/ 63704 h 96783"/>
                <a:gd name="connsiteX4" fmla="*/ 155801 w 248187"/>
                <a:gd name="connsiteY4" fmla="*/ 24017 h 96783"/>
                <a:gd name="connsiteX5" fmla="*/ 226 w 248187"/>
                <a:gd name="connsiteY5" fmla="*/ 204 h 96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8187" h="96783">
                  <a:moveTo>
                    <a:pt x="226" y="204"/>
                  </a:moveTo>
                  <a:cubicBezTo>
                    <a:pt x="-5065" y="-854"/>
                    <a:pt x="83570" y="1792"/>
                    <a:pt x="124051" y="17667"/>
                  </a:cubicBezTo>
                  <a:cubicBezTo>
                    <a:pt x="164532" y="33542"/>
                    <a:pt x="227238" y="87781"/>
                    <a:pt x="243113" y="95454"/>
                  </a:cubicBezTo>
                  <a:cubicBezTo>
                    <a:pt x="258988" y="103127"/>
                    <a:pt x="233853" y="75610"/>
                    <a:pt x="219301" y="63704"/>
                  </a:cubicBezTo>
                  <a:cubicBezTo>
                    <a:pt x="204749" y="51798"/>
                    <a:pt x="187551" y="35394"/>
                    <a:pt x="155801" y="24017"/>
                  </a:cubicBezTo>
                  <a:cubicBezTo>
                    <a:pt x="124051" y="12640"/>
                    <a:pt x="5517" y="1262"/>
                    <a:pt x="226" y="2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フリーフォーム: 図形 2">
              <a:extLst>
                <a:ext uri="{FF2B5EF4-FFF2-40B4-BE49-F238E27FC236}">
                  <a16:creationId xmlns:a16="http://schemas.microsoft.com/office/drawing/2014/main" id="{6EF4F97E-A8A5-4079-9717-7D98D2016669}"/>
                </a:ext>
              </a:extLst>
            </p:cNvPr>
            <p:cNvSpPr/>
            <p:nvPr/>
          </p:nvSpPr>
          <p:spPr>
            <a:xfrm>
              <a:off x="4750120" y="1472724"/>
              <a:ext cx="241780" cy="111603"/>
            </a:xfrm>
            <a:custGeom>
              <a:avLst/>
              <a:gdLst>
                <a:gd name="connsiteX0" fmla="*/ 1268 w 241780"/>
                <a:gd name="connsiteY0" fmla="*/ 3651 h 111603"/>
                <a:gd name="connsiteX1" fmla="*/ 129855 w 241780"/>
                <a:gd name="connsiteY1" fmla="*/ 8414 h 111603"/>
                <a:gd name="connsiteX2" fmla="*/ 220343 w 241780"/>
                <a:gd name="connsiteY2" fmla="*/ 46514 h 111603"/>
                <a:gd name="connsiteX3" fmla="*/ 239393 w 241780"/>
                <a:gd name="connsiteY3" fmla="*/ 81439 h 111603"/>
                <a:gd name="connsiteX4" fmla="*/ 240980 w 241780"/>
                <a:gd name="connsiteY4" fmla="*/ 111601 h 111603"/>
                <a:gd name="connsiteX5" fmla="*/ 234630 w 241780"/>
                <a:gd name="connsiteY5" fmla="*/ 83026 h 111603"/>
                <a:gd name="connsiteX6" fmla="*/ 213993 w 241780"/>
                <a:gd name="connsiteY6" fmla="*/ 52864 h 111603"/>
                <a:gd name="connsiteX7" fmla="*/ 1268 w 241780"/>
                <a:gd name="connsiteY7" fmla="*/ 3651 h 111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780" h="111603">
                  <a:moveTo>
                    <a:pt x="1268" y="3651"/>
                  </a:moveTo>
                  <a:cubicBezTo>
                    <a:pt x="-12755" y="-3757"/>
                    <a:pt x="93343" y="1270"/>
                    <a:pt x="129855" y="8414"/>
                  </a:cubicBezTo>
                  <a:cubicBezTo>
                    <a:pt x="166367" y="15558"/>
                    <a:pt x="202087" y="34343"/>
                    <a:pt x="220343" y="46514"/>
                  </a:cubicBezTo>
                  <a:cubicBezTo>
                    <a:pt x="238599" y="58685"/>
                    <a:pt x="235954" y="70591"/>
                    <a:pt x="239393" y="81439"/>
                  </a:cubicBezTo>
                  <a:cubicBezTo>
                    <a:pt x="242832" y="92287"/>
                    <a:pt x="241774" y="111337"/>
                    <a:pt x="240980" y="111601"/>
                  </a:cubicBezTo>
                  <a:cubicBezTo>
                    <a:pt x="240186" y="111866"/>
                    <a:pt x="239128" y="92816"/>
                    <a:pt x="234630" y="83026"/>
                  </a:cubicBezTo>
                  <a:cubicBezTo>
                    <a:pt x="230132" y="73237"/>
                    <a:pt x="250770" y="66093"/>
                    <a:pt x="213993" y="52864"/>
                  </a:cubicBezTo>
                  <a:cubicBezTo>
                    <a:pt x="177216" y="39635"/>
                    <a:pt x="15291" y="11059"/>
                    <a:pt x="1268" y="36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フリーフォーム: 図形 3">
              <a:extLst>
                <a:ext uri="{FF2B5EF4-FFF2-40B4-BE49-F238E27FC236}">
                  <a16:creationId xmlns:a16="http://schemas.microsoft.com/office/drawing/2014/main" id="{15F2263B-134A-4C16-AEE6-E93E3A351168}"/>
                </a:ext>
              </a:extLst>
            </p:cNvPr>
            <p:cNvSpPr/>
            <p:nvPr/>
          </p:nvSpPr>
          <p:spPr>
            <a:xfrm>
              <a:off x="5076758" y="1595147"/>
              <a:ext cx="78151" cy="69925"/>
            </a:xfrm>
            <a:custGeom>
              <a:avLst/>
              <a:gdLst>
                <a:gd name="connsiteX0" fmla="*/ 8005 w 78151"/>
                <a:gd name="connsiteY0" fmla="*/ 291 h 69925"/>
                <a:gd name="connsiteX1" fmla="*/ 55630 w 78151"/>
                <a:gd name="connsiteY1" fmla="*/ 32041 h 69925"/>
                <a:gd name="connsiteX2" fmla="*/ 66742 w 78151"/>
                <a:gd name="connsiteY2" fmla="*/ 68553 h 69925"/>
                <a:gd name="connsiteX3" fmla="*/ 46105 w 78151"/>
                <a:gd name="connsiteY3" fmla="*/ 62203 h 69925"/>
                <a:gd name="connsiteX4" fmla="*/ 67 w 78151"/>
                <a:gd name="connsiteY4" fmla="*/ 62203 h 69925"/>
                <a:gd name="connsiteX5" fmla="*/ 57217 w 78151"/>
                <a:gd name="connsiteY5" fmla="*/ 51091 h 69925"/>
                <a:gd name="connsiteX6" fmla="*/ 76267 w 78151"/>
                <a:gd name="connsiteY6" fmla="*/ 51091 h 69925"/>
                <a:gd name="connsiteX7" fmla="*/ 8005 w 78151"/>
                <a:gd name="connsiteY7" fmla="*/ 291 h 69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151" h="69925">
                  <a:moveTo>
                    <a:pt x="8005" y="291"/>
                  </a:moveTo>
                  <a:cubicBezTo>
                    <a:pt x="4565" y="-2884"/>
                    <a:pt x="45841" y="20664"/>
                    <a:pt x="55630" y="32041"/>
                  </a:cubicBezTo>
                  <a:cubicBezTo>
                    <a:pt x="65419" y="43418"/>
                    <a:pt x="68329" y="63526"/>
                    <a:pt x="66742" y="68553"/>
                  </a:cubicBezTo>
                  <a:cubicBezTo>
                    <a:pt x="65155" y="73580"/>
                    <a:pt x="57217" y="63261"/>
                    <a:pt x="46105" y="62203"/>
                  </a:cubicBezTo>
                  <a:cubicBezTo>
                    <a:pt x="34993" y="61145"/>
                    <a:pt x="-1785" y="64055"/>
                    <a:pt x="67" y="62203"/>
                  </a:cubicBezTo>
                  <a:cubicBezTo>
                    <a:pt x="1919" y="60351"/>
                    <a:pt x="44517" y="52943"/>
                    <a:pt x="57217" y="51091"/>
                  </a:cubicBezTo>
                  <a:cubicBezTo>
                    <a:pt x="69917" y="49239"/>
                    <a:pt x="83146" y="56118"/>
                    <a:pt x="76267" y="51091"/>
                  </a:cubicBezTo>
                  <a:cubicBezTo>
                    <a:pt x="69388" y="46064"/>
                    <a:pt x="11445" y="3466"/>
                    <a:pt x="8005" y="2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: 図形 4">
              <a:extLst>
                <a:ext uri="{FF2B5EF4-FFF2-40B4-BE49-F238E27FC236}">
                  <a16:creationId xmlns:a16="http://schemas.microsoft.com/office/drawing/2014/main" id="{657A3C06-F033-4920-82FF-D30F1D5261CF}"/>
                </a:ext>
              </a:extLst>
            </p:cNvPr>
            <p:cNvSpPr/>
            <p:nvPr/>
          </p:nvSpPr>
          <p:spPr>
            <a:xfrm>
              <a:off x="4993852" y="1597020"/>
              <a:ext cx="99405" cy="219779"/>
            </a:xfrm>
            <a:custGeom>
              <a:avLst/>
              <a:gdLst>
                <a:gd name="connsiteX0" fmla="*/ 98848 w 99405"/>
                <a:gd name="connsiteY0" fmla="*/ 5 h 219779"/>
                <a:gd name="connsiteX1" fmla="*/ 67098 w 99405"/>
                <a:gd name="connsiteY1" fmla="*/ 49218 h 219779"/>
                <a:gd name="connsiteX2" fmla="*/ 24236 w 99405"/>
                <a:gd name="connsiteY2" fmla="*/ 65093 h 219779"/>
                <a:gd name="connsiteX3" fmla="*/ 17886 w 99405"/>
                <a:gd name="connsiteY3" fmla="*/ 84143 h 219779"/>
                <a:gd name="connsiteX4" fmla="*/ 16298 w 99405"/>
                <a:gd name="connsiteY4" fmla="*/ 153993 h 219779"/>
                <a:gd name="connsiteX5" fmla="*/ 24236 w 99405"/>
                <a:gd name="connsiteY5" fmla="*/ 219080 h 219779"/>
                <a:gd name="connsiteX6" fmla="*/ 19473 w 99405"/>
                <a:gd name="connsiteY6" fmla="*/ 182568 h 219779"/>
                <a:gd name="connsiteX7" fmla="*/ 423 w 99405"/>
                <a:gd name="connsiteY7" fmla="*/ 93668 h 219779"/>
                <a:gd name="connsiteX8" fmla="*/ 40111 w 99405"/>
                <a:gd name="connsiteY8" fmla="*/ 52393 h 219779"/>
                <a:gd name="connsiteX9" fmla="*/ 98848 w 99405"/>
                <a:gd name="connsiteY9" fmla="*/ 5 h 21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9405" h="219779">
                  <a:moveTo>
                    <a:pt x="98848" y="5"/>
                  </a:moveTo>
                  <a:cubicBezTo>
                    <a:pt x="103346" y="-524"/>
                    <a:pt x="79533" y="38370"/>
                    <a:pt x="67098" y="49218"/>
                  </a:cubicBezTo>
                  <a:cubicBezTo>
                    <a:pt x="54663" y="60066"/>
                    <a:pt x="32438" y="59272"/>
                    <a:pt x="24236" y="65093"/>
                  </a:cubicBezTo>
                  <a:cubicBezTo>
                    <a:pt x="16034" y="70914"/>
                    <a:pt x="19209" y="69326"/>
                    <a:pt x="17886" y="84143"/>
                  </a:cubicBezTo>
                  <a:cubicBezTo>
                    <a:pt x="16563" y="98960"/>
                    <a:pt x="15240" y="131504"/>
                    <a:pt x="16298" y="153993"/>
                  </a:cubicBezTo>
                  <a:cubicBezTo>
                    <a:pt x="17356" y="176482"/>
                    <a:pt x="23707" y="214318"/>
                    <a:pt x="24236" y="219080"/>
                  </a:cubicBezTo>
                  <a:cubicBezTo>
                    <a:pt x="24765" y="223843"/>
                    <a:pt x="23442" y="203470"/>
                    <a:pt x="19473" y="182568"/>
                  </a:cubicBezTo>
                  <a:cubicBezTo>
                    <a:pt x="15504" y="161666"/>
                    <a:pt x="-3017" y="115364"/>
                    <a:pt x="423" y="93668"/>
                  </a:cubicBezTo>
                  <a:cubicBezTo>
                    <a:pt x="3863" y="71972"/>
                    <a:pt x="24501" y="63770"/>
                    <a:pt x="40111" y="52393"/>
                  </a:cubicBezTo>
                  <a:cubicBezTo>
                    <a:pt x="55721" y="41016"/>
                    <a:pt x="94350" y="534"/>
                    <a:pt x="98848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D85925AA-7C9A-4BB4-8E8F-AA4F050D4858}"/>
                </a:ext>
              </a:extLst>
            </p:cNvPr>
            <p:cNvSpPr/>
            <p:nvPr/>
          </p:nvSpPr>
          <p:spPr>
            <a:xfrm>
              <a:off x="5122597" y="1663609"/>
              <a:ext cx="16338" cy="77351"/>
            </a:xfrm>
            <a:custGeom>
              <a:avLst/>
              <a:gdLst>
                <a:gd name="connsiteX0" fmla="*/ 14553 w 16338"/>
                <a:gd name="connsiteY0" fmla="*/ 91 h 77351"/>
                <a:gd name="connsiteX1" fmla="*/ 14553 w 16338"/>
                <a:gd name="connsiteY1" fmla="*/ 74704 h 77351"/>
                <a:gd name="connsiteX2" fmla="*/ 266 w 16338"/>
                <a:gd name="connsiteY2" fmla="*/ 58829 h 77351"/>
                <a:gd name="connsiteX3" fmla="*/ 14553 w 16338"/>
                <a:gd name="connsiteY3" fmla="*/ 91 h 7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38" h="77351">
                  <a:moveTo>
                    <a:pt x="14553" y="91"/>
                  </a:moveTo>
                  <a:cubicBezTo>
                    <a:pt x="16934" y="2737"/>
                    <a:pt x="16934" y="64914"/>
                    <a:pt x="14553" y="74704"/>
                  </a:cubicBezTo>
                  <a:cubicBezTo>
                    <a:pt x="12172" y="84494"/>
                    <a:pt x="2647" y="64385"/>
                    <a:pt x="266" y="58829"/>
                  </a:cubicBezTo>
                  <a:cubicBezTo>
                    <a:pt x="-2115" y="53273"/>
                    <a:pt x="12172" y="-2555"/>
                    <a:pt x="14553" y="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D41FAA53-9C74-4DF5-949F-A549F5FE6385}"/>
                </a:ext>
              </a:extLst>
            </p:cNvPr>
            <p:cNvSpPr/>
            <p:nvPr/>
          </p:nvSpPr>
          <p:spPr>
            <a:xfrm>
              <a:off x="5029547" y="1724748"/>
              <a:ext cx="104812" cy="91669"/>
            </a:xfrm>
            <a:custGeom>
              <a:avLst/>
              <a:gdLst>
                <a:gd name="connsiteX0" fmla="*/ 104428 w 104812"/>
                <a:gd name="connsiteY0" fmla="*/ 29440 h 91669"/>
                <a:gd name="connsiteX1" fmla="*/ 42516 w 104812"/>
                <a:gd name="connsiteY1" fmla="*/ 865 h 91669"/>
                <a:gd name="connsiteX2" fmla="*/ 6003 w 104812"/>
                <a:gd name="connsiteY2" fmla="*/ 8802 h 91669"/>
                <a:gd name="connsiteX3" fmla="*/ 1241 w 104812"/>
                <a:gd name="connsiteY3" fmla="*/ 23090 h 91669"/>
                <a:gd name="connsiteX4" fmla="*/ 18703 w 104812"/>
                <a:gd name="connsiteY4" fmla="*/ 46902 h 91669"/>
                <a:gd name="connsiteX5" fmla="*/ 48866 w 104812"/>
                <a:gd name="connsiteY5" fmla="*/ 91352 h 91669"/>
                <a:gd name="connsiteX6" fmla="*/ 10766 w 104812"/>
                <a:gd name="connsiteY6" fmla="*/ 64365 h 91669"/>
                <a:gd name="connsiteX7" fmla="*/ 10766 w 104812"/>
                <a:gd name="connsiteY7" fmla="*/ 18327 h 91669"/>
                <a:gd name="connsiteX8" fmla="*/ 104428 w 104812"/>
                <a:gd name="connsiteY8" fmla="*/ 29440 h 91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812" h="91669">
                  <a:moveTo>
                    <a:pt x="104428" y="29440"/>
                  </a:moveTo>
                  <a:cubicBezTo>
                    <a:pt x="109720" y="26530"/>
                    <a:pt x="58920" y="4305"/>
                    <a:pt x="42516" y="865"/>
                  </a:cubicBezTo>
                  <a:cubicBezTo>
                    <a:pt x="26112" y="-2575"/>
                    <a:pt x="12882" y="5098"/>
                    <a:pt x="6003" y="8802"/>
                  </a:cubicBezTo>
                  <a:cubicBezTo>
                    <a:pt x="-876" y="12506"/>
                    <a:pt x="-876" y="16740"/>
                    <a:pt x="1241" y="23090"/>
                  </a:cubicBezTo>
                  <a:cubicBezTo>
                    <a:pt x="3358" y="29440"/>
                    <a:pt x="10766" y="35525"/>
                    <a:pt x="18703" y="46902"/>
                  </a:cubicBezTo>
                  <a:cubicBezTo>
                    <a:pt x="26640" y="58279"/>
                    <a:pt x="50189" y="88441"/>
                    <a:pt x="48866" y="91352"/>
                  </a:cubicBezTo>
                  <a:cubicBezTo>
                    <a:pt x="47543" y="94263"/>
                    <a:pt x="17116" y="76536"/>
                    <a:pt x="10766" y="64365"/>
                  </a:cubicBezTo>
                  <a:cubicBezTo>
                    <a:pt x="4416" y="52194"/>
                    <a:pt x="3093" y="26000"/>
                    <a:pt x="10766" y="18327"/>
                  </a:cubicBezTo>
                  <a:cubicBezTo>
                    <a:pt x="18439" y="10654"/>
                    <a:pt x="99136" y="32350"/>
                    <a:pt x="104428" y="294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EFDC4866-A8AF-4E7F-B785-FD5256B3749B}"/>
                </a:ext>
              </a:extLst>
            </p:cNvPr>
            <p:cNvSpPr/>
            <p:nvPr/>
          </p:nvSpPr>
          <p:spPr>
            <a:xfrm>
              <a:off x="5046511" y="1750062"/>
              <a:ext cx="70183" cy="70935"/>
            </a:xfrm>
            <a:custGeom>
              <a:avLst/>
              <a:gdLst>
                <a:gd name="connsiteX0" fmla="*/ 70002 w 70183"/>
                <a:gd name="connsiteY0" fmla="*/ 951 h 70935"/>
                <a:gd name="connsiteX1" fmla="*/ 35077 w 70183"/>
                <a:gd name="connsiteY1" fmla="*/ 50163 h 70935"/>
                <a:gd name="connsiteX2" fmla="*/ 41427 w 70183"/>
                <a:gd name="connsiteY2" fmla="*/ 70801 h 70935"/>
                <a:gd name="connsiteX3" fmla="*/ 28727 w 70183"/>
                <a:gd name="connsiteY3" fmla="*/ 58101 h 70935"/>
                <a:gd name="connsiteX4" fmla="*/ 152 w 70183"/>
                <a:gd name="connsiteY4" fmla="*/ 39051 h 70935"/>
                <a:gd name="connsiteX5" fmla="*/ 17614 w 70183"/>
                <a:gd name="connsiteY5" fmla="*/ 20001 h 70935"/>
                <a:gd name="connsiteX6" fmla="*/ 70002 w 70183"/>
                <a:gd name="connsiteY6" fmla="*/ 951 h 70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183" h="70935">
                  <a:moveTo>
                    <a:pt x="70002" y="951"/>
                  </a:moveTo>
                  <a:cubicBezTo>
                    <a:pt x="72912" y="5978"/>
                    <a:pt x="39839" y="38521"/>
                    <a:pt x="35077" y="50163"/>
                  </a:cubicBezTo>
                  <a:cubicBezTo>
                    <a:pt x="30315" y="61805"/>
                    <a:pt x="41427" y="70801"/>
                    <a:pt x="41427" y="70801"/>
                  </a:cubicBezTo>
                  <a:cubicBezTo>
                    <a:pt x="40369" y="72124"/>
                    <a:pt x="35606" y="63393"/>
                    <a:pt x="28727" y="58101"/>
                  </a:cubicBezTo>
                  <a:cubicBezTo>
                    <a:pt x="21848" y="52809"/>
                    <a:pt x="2004" y="45401"/>
                    <a:pt x="152" y="39051"/>
                  </a:cubicBezTo>
                  <a:cubicBezTo>
                    <a:pt x="-1700" y="32701"/>
                    <a:pt x="13910" y="27938"/>
                    <a:pt x="17614" y="20001"/>
                  </a:cubicBezTo>
                  <a:cubicBezTo>
                    <a:pt x="21318" y="12064"/>
                    <a:pt x="67092" y="-4076"/>
                    <a:pt x="70002" y="9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5C8589DE-09C7-44A5-9161-FE85ABF7A716}"/>
                </a:ext>
              </a:extLst>
            </p:cNvPr>
            <p:cNvSpPr/>
            <p:nvPr/>
          </p:nvSpPr>
          <p:spPr>
            <a:xfrm>
              <a:off x="4693970" y="1568131"/>
              <a:ext cx="245018" cy="117444"/>
            </a:xfrm>
            <a:custGeom>
              <a:avLst/>
              <a:gdLst>
                <a:gd name="connsiteX0" fmla="*/ 268 w 245018"/>
                <a:gd name="connsiteY0" fmla="*/ 28894 h 117444"/>
                <a:gd name="connsiteX1" fmla="*/ 78055 w 245018"/>
                <a:gd name="connsiteY1" fmla="*/ 20957 h 117444"/>
                <a:gd name="connsiteX2" fmla="*/ 98693 w 245018"/>
                <a:gd name="connsiteY2" fmla="*/ 16194 h 117444"/>
                <a:gd name="connsiteX3" fmla="*/ 139968 w 245018"/>
                <a:gd name="connsiteY3" fmla="*/ 9844 h 117444"/>
                <a:gd name="connsiteX4" fmla="*/ 170130 w 245018"/>
                <a:gd name="connsiteY4" fmla="*/ 319 h 117444"/>
                <a:gd name="connsiteX5" fmla="*/ 165368 w 245018"/>
                <a:gd name="connsiteY5" fmla="*/ 22544 h 117444"/>
                <a:gd name="connsiteX6" fmla="*/ 201880 w 245018"/>
                <a:gd name="connsiteY6" fmla="*/ 13019 h 117444"/>
                <a:gd name="connsiteX7" fmla="*/ 236805 w 245018"/>
                <a:gd name="connsiteY7" fmla="*/ 36832 h 117444"/>
                <a:gd name="connsiteX8" fmla="*/ 244743 w 245018"/>
                <a:gd name="connsiteY8" fmla="*/ 54294 h 117444"/>
                <a:gd name="connsiteX9" fmla="*/ 230455 w 245018"/>
                <a:gd name="connsiteY9" fmla="*/ 66994 h 117444"/>
                <a:gd name="connsiteX10" fmla="*/ 222518 w 245018"/>
                <a:gd name="connsiteY10" fmla="*/ 116207 h 117444"/>
                <a:gd name="connsiteX11" fmla="*/ 209818 w 245018"/>
                <a:gd name="connsiteY11" fmla="*/ 100332 h 117444"/>
                <a:gd name="connsiteX12" fmla="*/ 214580 w 245018"/>
                <a:gd name="connsiteY12" fmla="*/ 74932 h 117444"/>
                <a:gd name="connsiteX13" fmla="*/ 212993 w 245018"/>
                <a:gd name="connsiteY13" fmla="*/ 55882 h 117444"/>
                <a:gd name="connsiteX14" fmla="*/ 100280 w 245018"/>
                <a:gd name="connsiteY14" fmla="*/ 38419 h 117444"/>
                <a:gd name="connsiteX15" fmla="*/ 116155 w 245018"/>
                <a:gd name="connsiteY15" fmla="*/ 68582 h 117444"/>
                <a:gd name="connsiteX16" fmla="*/ 133618 w 245018"/>
                <a:gd name="connsiteY16" fmla="*/ 84457 h 117444"/>
                <a:gd name="connsiteX17" fmla="*/ 98693 w 245018"/>
                <a:gd name="connsiteY17" fmla="*/ 71757 h 117444"/>
                <a:gd name="connsiteX18" fmla="*/ 76468 w 245018"/>
                <a:gd name="connsiteY18" fmla="*/ 57469 h 117444"/>
                <a:gd name="connsiteX19" fmla="*/ 52655 w 245018"/>
                <a:gd name="connsiteY19" fmla="*/ 36832 h 117444"/>
                <a:gd name="connsiteX20" fmla="*/ 268 w 245018"/>
                <a:gd name="connsiteY20" fmla="*/ 28894 h 117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45018" h="117444">
                  <a:moveTo>
                    <a:pt x="268" y="28894"/>
                  </a:moveTo>
                  <a:cubicBezTo>
                    <a:pt x="4501" y="26248"/>
                    <a:pt x="61651" y="23074"/>
                    <a:pt x="78055" y="20957"/>
                  </a:cubicBezTo>
                  <a:cubicBezTo>
                    <a:pt x="94459" y="18840"/>
                    <a:pt x="88374" y="18046"/>
                    <a:pt x="98693" y="16194"/>
                  </a:cubicBezTo>
                  <a:cubicBezTo>
                    <a:pt x="109012" y="14342"/>
                    <a:pt x="128062" y="12490"/>
                    <a:pt x="139968" y="9844"/>
                  </a:cubicBezTo>
                  <a:cubicBezTo>
                    <a:pt x="151874" y="7198"/>
                    <a:pt x="165897" y="-1798"/>
                    <a:pt x="170130" y="319"/>
                  </a:cubicBezTo>
                  <a:cubicBezTo>
                    <a:pt x="174363" y="2436"/>
                    <a:pt x="160076" y="20427"/>
                    <a:pt x="165368" y="22544"/>
                  </a:cubicBezTo>
                  <a:cubicBezTo>
                    <a:pt x="170660" y="24661"/>
                    <a:pt x="189974" y="10638"/>
                    <a:pt x="201880" y="13019"/>
                  </a:cubicBezTo>
                  <a:cubicBezTo>
                    <a:pt x="213786" y="15400"/>
                    <a:pt x="229661" y="29953"/>
                    <a:pt x="236805" y="36832"/>
                  </a:cubicBezTo>
                  <a:cubicBezTo>
                    <a:pt x="243949" y="43711"/>
                    <a:pt x="245801" y="49267"/>
                    <a:pt x="244743" y="54294"/>
                  </a:cubicBezTo>
                  <a:cubicBezTo>
                    <a:pt x="243685" y="59321"/>
                    <a:pt x="234159" y="56675"/>
                    <a:pt x="230455" y="66994"/>
                  </a:cubicBezTo>
                  <a:cubicBezTo>
                    <a:pt x="226751" y="77313"/>
                    <a:pt x="225958" y="110651"/>
                    <a:pt x="222518" y="116207"/>
                  </a:cubicBezTo>
                  <a:cubicBezTo>
                    <a:pt x="219079" y="121763"/>
                    <a:pt x="211141" y="107211"/>
                    <a:pt x="209818" y="100332"/>
                  </a:cubicBezTo>
                  <a:cubicBezTo>
                    <a:pt x="208495" y="93453"/>
                    <a:pt x="214051" y="82340"/>
                    <a:pt x="214580" y="74932"/>
                  </a:cubicBezTo>
                  <a:cubicBezTo>
                    <a:pt x="215109" y="67524"/>
                    <a:pt x="232043" y="61967"/>
                    <a:pt x="212993" y="55882"/>
                  </a:cubicBezTo>
                  <a:cubicBezTo>
                    <a:pt x="193943" y="49797"/>
                    <a:pt x="116420" y="36302"/>
                    <a:pt x="100280" y="38419"/>
                  </a:cubicBezTo>
                  <a:cubicBezTo>
                    <a:pt x="84140" y="40536"/>
                    <a:pt x="110599" y="60909"/>
                    <a:pt x="116155" y="68582"/>
                  </a:cubicBezTo>
                  <a:cubicBezTo>
                    <a:pt x="121711" y="76255"/>
                    <a:pt x="136528" y="83928"/>
                    <a:pt x="133618" y="84457"/>
                  </a:cubicBezTo>
                  <a:cubicBezTo>
                    <a:pt x="130708" y="84986"/>
                    <a:pt x="108218" y="76255"/>
                    <a:pt x="98693" y="71757"/>
                  </a:cubicBezTo>
                  <a:cubicBezTo>
                    <a:pt x="89168" y="67259"/>
                    <a:pt x="84141" y="63290"/>
                    <a:pt x="76468" y="57469"/>
                  </a:cubicBezTo>
                  <a:cubicBezTo>
                    <a:pt x="68795" y="51648"/>
                    <a:pt x="62180" y="41065"/>
                    <a:pt x="52655" y="36832"/>
                  </a:cubicBezTo>
                  <a:cubicBezTo>
                    <a:pt x="43130" y="32599"/>
                    <a:pt x="-3965" y="31540"/>
                    <a:pt x="268" y="288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89350ED3-9A52-484B-816C-6E16B041DD37}"/>
                </a:ext>
              </a:extLst>
            </p:cNvPr>
            <p:cNvSpPr/>
            <p:nvPr/>
          </p:nvSpPr>
          <p:spPr>
            <a:xfrm>
              <a:off x="4833653" y="1601774"/>
              <a:ext cx="114287" cy="79450"/>
            </a:xfrm>
            <a:custGeom>
              <a:avLst/>
              <a:gdLst>
                <a:gd name="connsiteX0" fmla="*/ 66960 w 114287"/>
                <a:gd name="connsiteY0" fmla="*/ 14 h 79450"/>
                <a:gd name="connsiteX1" fmla="*/ 285 w 114287"/>
                <a:gd name="connsiteY1" fmla="*/ 42876 h 79450"/>
                <a:gd name="connsiteX2" fmla="*/ 44735 w 114287"/>
                <a:gd name="connsiteY2" fmla="*/ 74626 h 79450"/>
                <a:gd name="connsiteX3" fmla="*/ 89185 w 114287"/>
                <a:gd name="connsiteY3" fmla="*/ 76214 h 79450"/>
                <a:gd name="connsiteX4" fmla="*/ 101885 w 114287"/>
                <a:gd name="connsiteY4" fmla="*/ 44464 h 79450"/>
                <a:gd name="connsiteX5" fmla="*/ 112997 w 114287"/>
                <a:gd name="connsiteY5" fmla="*/ 38114 h 79450"/>
                <a:gd name="connsiteX6" fmla="*/ 66960 w 114287"/>
                <a:gd name="connsiteY6" fmla="*/ 14 h 79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287" h="79450">
                  <a:moveTo>
                    <a:pt x="66960" y="14"/>
                  </a:moveTo>
                  <a:cubicBezTo>
                    <a:pt x="48175" y="808"/>
                    <a:pt x="3989" y="30441"/>
                    <a:pt x="285" y="42876"/>
                  </a:cubicBezTo>
                  <a:cubicBezTo>
                    <a:pt x="-3419" y="55311"/>
                    <a:pt x="29918" y="69070"/>
                    <a:pt x="44735" y="74626"/>
                  </a:cubicBezTo>
                  <a:cubicBezTo>
                    <a:pt x="59552" y="80182"/>
                    <a:pt x="79660" y="81241"/>
                    <a:pt x="89185" y="76214"/>
                  </a:cubicBezTo>
                  <a:cubicBezTo>
                    <a:pt x="98710" y="71187"/>
                    <a:pt x="97916" y="50814"/>
                    <a:pt x="101885" y="44464"/>
                  </a:cubicBezTo>
                  <a:cubicBezTo>
                    <a:pt x="105854" y="38114"/>
                    <a:pt x="118289" y="44464"/>
                    <a:pt x="112997" y="38114"/>
                  </a:cubicBezTo>
                  <a:cubicBezTo>
                    <a:pt x="107705" y="31764"/>
                    <a:pt x="85745" y="-780"/>
                    <a:pt x="66960" y="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DE0D655B-8712-4A27-AFF5-5E01E232B075}"/>
                </a:ext>
              </a:extLst>
            </p:cNvPr>
            <p:cNvSpPr/>
            <p:nvPr/>
          </p:nvSpPr>
          <p:spPr>
            <a:xfrm>
              <a:off x="5061559" y="1723003"/>
              <a:ext cx="58130" cy="60139"/>
            </a:xfrm>
            <a:custGeom>
              <a:avLst/>
              <a:gdLst>
                <a:gd name="connsiteX0" fmla="*/ 12091 w 58130"/>
                <a:gd name="connsiteY0" fmla="*/ 59760 h 60139"/>
                <a:gd name="connsiteX1" fmla="*/ 979 w 58130"/>
                <a:gd name="connsiteY1" fmla="*/ 5785 h 60139"/>
                <a:gd name="connsiteX2" fmla="*/ 31141 w 58130"/>
                <a:gd name="connsiteY2" fmla="*/ 4197 h 60139"/>
                <a:gd name="connsiteX3" fmla="*/ 58129 w 58130"/>
                <a:gd name="connsiteY3" fmla="*/ 29597 h 60139"/>
                <a:gd name="connsiteX4" fmla="*/ 12091 w 58130"/>
                <a:gd name="connsiteY4" fmla="*/ 59760 h 6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130" h="60139">
                  <a:moveTo>
                    <a:pt x="12091" y="59760"/>
                  </a:moveTo>
                  <a:cubicBezTo>
                    <a:pt x="2566" y="55791"/>
                    <a:pt x="-2196" y="15045"/>
                    <a:pt x="979" y="5785"/>
                  </a:cubicBezTo>
                  <a:cubicBezTo>
                    <a:pt x="4154" y="-3475"/>
                    <a:pt x="21616" y="228"/>
                    <a:pt x="31141" y="4197"/>
                  </a:cubicBezTo>
                  <a:cubicBezTo>
                    <a:pt x="40666" y="8166"/>
                    <a:pt x="57864" y="23776"/>
                    <a:pt x="58129" y="29597"/>
                  </a:cubicBezTo>
                  <a:cubicBezTo>
                    <a:pt x="58394" y="35418"/>
                    <a:pt x="21616" y="63729"/>
                    <a:pt x="12091" y="597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E7645DE1-046E-4CCB-B660-DD8BDE6358F7}"/>
                </a:ext>
              </a:extLst>
            </p:cNvPr>
            <p:cNvSpPr/>
            <p:nvPr/>
          </p:nvSpPr>
          <p:spPr>
            <a:xfrm>
              <a:off x="5008557" y="1692256"/>
              <a:ext cx="128215" cy="65170"/>
            </a:xfrm>
            <a:custGeom>
              <a:avLst/>
              <a:gdLst>
                <a:gd name="connsiteX0" fmla="*/ 6 w 128215"/>
                <a:gd name="connsiteY0" fmla="*/ 65107 h 65170"/>
                <a:gd name="connsiteX1" fmla="*/ 52393 w 128215"/>
                <a:gd name="connsiteY1" fmla="*/ 7957 h 65170"/>
                <a:gd name="connsiteX2" fmla="*/ 123831 w 128215"/>
                <a:gd name="connsiteY2" fmla="*/ 22244 h 65170"/>
                <a:gd name="connsiteX3" fmla="*/ 112718 w 128215"/>
                <a:gd name="connsiteY3" fmla="*/ 19 h 65170"/>
                <a:gd name="connsiteX4" fmla="*/ 49218 w 128215"/>
                <a:gd name="connsiteY4" fmla="*/ 19069 h 65170"/>
                <a:gd name="connsiteX5" fmla="*/ 6 w 128215"/>
                <a:gd name="connsiteY5" fmla="*/ 65107 h 6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215" h="65170">
                  <a:moveTo>
                    <a:pt x="6" y="65107"/>
                  </a:moveTo>
                  <a:cubicBezTo>
                    <a:pt x="535" y="63255"/>
                    <a:pt x="31756" y="15101"/>
                    <a:pt x="52393" y="7957"/>
                  </a:cubicBezTo>
                  <a:cubicBezTo>
                    <a:pt x="73030" y="813"/>
                    <a:pt x="113777" y="23567"/>
                    <a:pt x="123831" y="22244"/>
                  </a:cubicBezTo>
                  <a:cubicBezTo>
                    <a:pt x="133885" y="20921"/>
                    <a:pt x="125153" y="548"/>
                    <a:pt x="112718" y="19"/>
                  </a:cubicBezTo>
                  <a:cubicBezTo>
                    <a:pt x="100283" y="-510"/>
                    <a:pt x="67210" y="10073"/>
                    <a:pt x="49218" y="19069"/>
                  </a:cubicBezTo>
                  <a:cubicBezTo>
                    <a:pt x="31226" y="28065"/>
                    <a:pt x="-523" y="66959"/>
                    <a:pt x="6" y="651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: 図形 14">
              <a:extLst>
                <a:ext uri="{FF2B5EF4-FFF2-40B4-BE49-F238E27FC236}">
                  <a16:creationId xmlns:a16="http://schemas.microsoft.com/office/drawing/2014/main" id="{2FBB2C69-908D-4B86-8A9C-F4846F499F3A}"/>
                </a:ext>
              </a:extLst>
            </p:cNvPr>
            <p:cNvSpPr/>
            <p:nvPr/>
          </p:nvSpPr>
          <p:spPr>
            <a:xfrm>
              <a:off x="4708281" y="1550951"/>
              <a:ext cx="150980" cy="17691"/>
            </a:xfrm>
            <a:custGeom>
              <a:avLst/>
              <a:gdLst>
                <a:gd name="connsiteX0" fmla="*/ 244 w 150980"/>
                <a:gd name="connsiteY0" fmla="*/ 17499 h 17691"/>
                <a:gd name="connsiteX1" fmla="*/ 122482 w 150980"/>
                <a:gd name="connsiteY1" fmla="*/ 37 h 17691"/>
                <a:gd name="connsiteX2" fmla="*/ 149469 w 150980"/>
                <a:gd name="connsiteY2" fmla="*/ 12737 h 17691"/>
                <a:gd name="connsiteX3" fmla="*/ 92319 w 150980"/>
                <a:gd name="connsiteY3" fmla="*/ 9562 h 17691"/>
                <a:gd name="connsiteX4" fmla="*/ 244 w 150980"/>
                <a:gd name="connsiteY4" fmla="*/ 17499 h 17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980" h="17691">
                  <a:moveTo>
                    <a:pt x="244" y="17499"/>
                  </a:moveTo>
                  <a:cubicBezTo>
                    <a:pt x="5271" y="15912"/>
                    <a:pt x="97611" y="831"/>
                    <a:pt x="122482" y="37"/>
                  </a:cubicBezTo>
                  <a:cubicBezTo>
                    <a:pt x="147353" y="-757"/>
                    <a:pt x="154496" y="11150"/>
                    <a:pt x="149469" y="12737"/>
                  </a:cubicBezTo>
                  <a:cubicBezTo>
                    <a:pt x="144442" y="14324"/>
                    <a:pt x="115602" y="8768"/>
                    <a:pt x="92319" y="9562"/>
                  </a:cubicBezTo>
                  <a:cubicBezTo>
                    <a:pt x="69036" y="10356"/>
                    <a:pt x="-4783" y="19086"/>
                    <a:pt x="244" y="174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11C97DB8-D375-4760-9B22-971C07349134}"/>
                </a:ext>
              </a:extLst>
            </p:cNvPr>
            <p:cNvSpPr/>
            <p:nvPr/>
          </p:nvSpPr>
          <p:spPr>
            <a:xfrm>
              <a:off x="4688991" y="1612145"/>
              <a:ext cx="203927" cy="75374"/>
            </a:xfrm>
            <a:custGeom>
              <a:avLst/>
              <a:gdLst>
                <a:gd name="connsiteX0" fmla="*/ 484 w 203927"/>
                <a:gd name="connsiteY0" fmla="*/ 755 h 75374"/>
                <a:gd name="connsiteX1" fmla="*/ 125897 w 203927"/>
                <a:gd name="connsiteY1" fmla="*/ 54730 h 75374"/>
                <a:gd name="connsiteX2" fmla="*/ 203684 w 203927"/>
                <a:gd name="connsiteY2" fmla="*/ 75368 h 75374"/>
                <a:gd name="connsiteX3" fmla="*/ 148122 w 203927"/>
                <a:gd name="connsiteY3" fmla="*/ 53143 h 75374"/>
                <a:gd name="connsiteX4" fmla="*/ 84622 w 203927"/>
                <a:gd name="connsiteY4" fmla="*/ 24568 h 75374"/>
                <a:gd name="connsiteX5" fmla="*/ 484 w 203927"/>
                <a:gd name="connsiteY5" fmla="*/ 755 h 75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927" h="75374">
                  <a:moveTo>
                    <a:pt x="484" y="755"/>
                  </a:moveTo>
                  <a:cubicBezTo>
                    <a:pt x="7363" y="5782"/>
                    <a:pt x="92030" y="42295"/>
                    <a:pt x="125897" y="54730"/>
                  </a:cubicBezTo>
                  <a:cubicBezTo>
                    <a:pt x="159764" y="67165"/>
                    <a:pt x="199980" y="75632"/>
                    <a:pt x="203684" y="75368"/>
                  </a:cubicBezTo>
                  <a:cubicBezTo>
                    <a:pt x="207388" y="75104"/>
                    <a:pt x="167966" y="61610"/>
                    <a:pt x="148122" y="53143"/>
                  </a:cubicBezTo>
                  <a:cubicBezTo>
                    <a:pt x="128278" y="44676"/>
                    <a:pt x="107376" y="31976"/>
                    <a:pt x="84622" y="24568"/>
                  </a:cubicBezTo>
                  <a:cubicBezTo>
                    <a:pt x="61868" y="17160"/>
                    <a:pt x="-6395" y="-4272"/>
                    <a:pt x="484" y="7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: 図形 16">
              <a:extLst>
                <a:ext uri="{FF2B5EF4-FFF2-40B4-BE49-F238E27FC236}">
                  <a16:creationId xmlns:a16="http://schemas.microsoft.com/office/drawing/2014/main" id="{4DF770D0-308E-4413-982E-2F912BB1042B}"/>
                </a:ext>
              </a:extLst>
            </p:cNvPr>
            <p:cNvSpPr/>
            <p:nvPr/>
          </p:nvSpPr>
          <p:spPr>
            <a:xfrm>
              <a:off x="4963952" y="1783816"/>
              <a:ext cx="78486" cy="113449"/>
            </a:xfrm>
            <a:custGeom>
              <a:avLst/>
              <a:gdLst>
                <a:gd name="connsiteX0" fmla="*/ 32438 w 78486"/>
                <a:gd name="connsiteY0" fmla="*/ 0 h 113449"/>
                <a:gd name="connsiteX1" fmla="*/ 78476 w 78486"/>
                <a:gd name="connsiteY1" fmla="*/ 88900 h 113449"/>
                <a:gd name="connsiteX2" fmla="*/ 27676 w 78486"/>
                <a:gd name="connsiteY2" fmla="*/ 106362 h 113449"/>
                <a:gd name="connsiteX3" fmla="*/ 688 w 78486"/>
                <a:gd name="connsiteY3" fmla="*/ 112712 h 113449"/>
                <a:gd name="connsiteX4" fmla="*/ 54663 w 78486"/>
                <a:gd name="connsiteY4" fmla="*/ 90487 h 113449"/>
                <a:gd name="connsiteX5" fmla="*/ 32438 w 78486"/>
                <a:gd name="connsiteY5" fmla="*/ 0 h 113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86" h="113449">
                  <a:moveTo>
                    <a:pt x="32438" y="0"/>
                  </a:moveTo>
                  <a:cubicBezTo>
                    <a:pt x="36407" y="-264"/>
                    <a:pt x="79270" y="71173"/>
                    <a:pt x="78476" y="88900"/>
                  </a:cubicBezTo>
                  <a:cubicBezTo>
                    <a:pt x="77682" y="106627"/>
                    <a:pt x="40641" y="102393"/>
                    <a:pt x="27676" y="106362"/>
                  </a:cubicBezTo>
                  <a:cubicBezTo>
                    <a:pt x="14711" y="110331"/>
                    <a:pt x="-3810" y="115358"/>
                    <a:pt x="688" y="112712"/>
                  </a:cubicBezTo>
                  <a:cubicBezTo>
                    <a:pt x="5186" y="110066"/>
                    <a:pt x="45932" y="103981"/>
                    <a:pt x="54663" y="90487"/>
                  </a:cubicBezTo>
                  <a:cubicBezTo>
                    <a:pt x="63394" y="76993"/>
                    <a:pt x="28469" y="264"/>
                    <a:pt x="3243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: 図形 17">
              <a:extLst>
                <a:ext uri="{FF2B5EF4-FFF2-40B4-BE49-F238E27FC236}">
                  <a16:creationId xmlns:a16="http://schemas.microsoft.com/office/drawing/2014/main" id="{6512C807-798F-4F5D-973B-34BADFFD3A8D}"/>
                </a:ext>
              </a:extLst>
            </p:cNvPr>
            <p:cNvSpPr/>
            <p:nvPr/>
          </p:nvSpPr>
          <p:spPr>
            <a:xfrm>
              <a:off x="4877563" y="1803325"/>
              <a:ext cx="86626" cy="71567"/>
            </a:xfrm>
            <a:custGeom>
              <a:avLst/>
              <a:gdLst>
                <a:gd name="connsiteX0" fmla="*/ 86550 w 86626"/>
                <a:gd name="connsiteY0" fmla="*/ 75 h 71567"/>
                <a:gd name="connsiteX1" fmla="*/ 7175 w 86626"/>
                <a:gd name="connsiteY1" fmla="*/ 39763 h 71567"/>
                <a:gd name="connsiteX2" fmla="*/ 8762 w 86626"/>
                <a:gd name="connsiteY2" fmla="*/ 71513 h 71567"/>
                <a:gd name="connsiteX3" fmla="*/ 51625 w 86626"/>
                <a:gd name="connsiteY3" fmla="*/ 47700 h 71567"/>
                <a:gd name="connsiteX4" fmla="*/ 15112 w 86626"/>
                <a:gd name="connsiteY4" fmla="*/ 60400 h 71567"/>
                <a:gd name="connsiteX5" fmla="*/ 7175 w 86626"/>
                <a:gd name="connsiteY5" fmla="*/ 55638 h 71567"/>
                <a:gd name="connsiteX6" fmla="*/ 21462 w 86626"/>
                <a:gd name="connsiteY6" fmla="*/ 30238 h 71567"/>
                <a:gd name="connsiteX7" fmla="*/ 86550 w 86626"/>
                <a:gd name="connsiteY7" fmla="*/ 75 h 71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626" h="71567">
                  <a:moveTo>
                    <a:pt x="86550" y="75"/>
                  </a:moveTo>
                  <a:cubicBezTo>
                    <a:pt x="84169" y="1663"/>
                    <a:pt x="20140" y="27857"/>
                    <a:pt x="7175" y="39763"/>
                  </a:cubicBezTo>
                  <a:cubicBezTo>
                    <a:pt x="-5790" y="51669"/>
                    <a:pt x="1354" y="70190"/>
                    <a:pt x="8762" y="71513"/>
                  </a:cubicBezTo>
                  <a:cubicBezTo>
                    <a:pt x="16170" y="72836"/>
                    <a:pt x="50567" y="49552"/>
                    <a:pt x="51625" y="47700"/>
                  </a:cubicBezTo>
                  <a:cubicBezTo>
                    <a:pt x="52683" y="45848"/>
                    <a:pt x="22520" y="59077"/>
                    <a:pt x="15112" y="60400"/>
                  </a:cubicBezTo>
                  <a:cubicBezTo>
                    <a:pt x="7704" y="61723"/>
                    <a:pt x="6117" y="60665"/>
                    <a:pt x="7175" y="55638"/>
                  </a:cubicBezTo>
                  <a:cubicBezTo>
                    <a:pt x="8233" y="50611"/>
                    <a:pt x="7704" y="38176"/>
                    <a:pt x="21462" y="30238"/>
                  </a:cubicBezTo>
                  <a:cubicBezTo>
                    <a:pt x="35220" y="22301"/>
                    <a:pt x="88931" y="-1513"/>
                    <a:pt x="86550" y="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7C1DEBEA-5334-40E3-BF4E-236D907EEE30}"/>
                </a:ext>
              </a:extLst>
            </p:cNvPr>
            <p:cNvSpPr/>
            <p:nvPr/>
          </p:nvSpPr>
          <p:spPr>
            <a:xfrm>
              <a:off x="4922838" y="1841500"/>
              <a:ext cx="45221" cy="46185"/>
            </a:xfrm>
            <a:custGeom>
              <a:avLst/>
              <a:gdLst>
                <a:gd name="connsiteX0" fmla="*/ 0 w 45221"/>
                <a:gd name="connsiteY0" fmla="*/ 0 h 46185"/>
                <a:gd name="connsiteX1" fmla="*/ 44450 w 45221"/>
                <a:gd name="connsiteY1" fmla="*/ 46038 h 46185"/>
                <a:gd name="connsiteX2" fmla="*/ 0 w 45221"/>
                <a:gd name="connsiteY2" fmla="*/ 0 h 46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221" h="46185">
                  <a:moveTo>
                    <a:pt x="0" y="0"/>
                  </a:moveTo>
                  <a:cubicBezTo>
                    <a:pt x="0" y="0"/>
                    <a:pt x="36777" y="42863"/>
                    <a:pt x="44450" y="46038"/>
                  </a:cubicBezTo>
                  <a:cubicBezTo>
                    <a:pt x="52123" y="49213"/>
                    <a:pt x="0" y="0"/>
                    <a:pt x="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: 図形 19">
              <a:extLst>
                <a:ext uri="{FF2B5EF4-FFF2-40B4-BE49-F238E27FC236}">
                  <a16:creationId xmlns:a16="http://schemas.microsoft.com/office/drawing/2014/main" id="{8F595F43-E24B-4426-9B5C-87D81EA29F61}"/>
                </a:ext>
              </a:extLst>
            </p:cNvPr>
            <p:cNvSpPr/>
            <p:nvPr/>
          </p:nvSpPr>
          <p:spPr>
            <a:xfrm>
              <a:off x="4989046" y="1884363"/>
              <a:ext cx="49679" cy="60574"/>
            </a:xfrm>
            <a:custGeom>
              <a:avLst/>
              <a:gdLst>
                <a:gd name="connsiteX0" fmla="*/ 49679 w 49679"/>
                <a:gd name="connsiteY0" fmla="*/ 0 h 60574"/>
                <a:gd name="connsiteX1" fmla="*/ 467 w 49679"/>
                <a:gd name="connsiteY1" fmla="*/ 60325 h 60574"/>
                <a:gd name="connsiteX2" fmla="*/ 49679 w 49679"/>
                <a:gd name="connsiteY2" fmla="*/ 0 h 6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79" h="60574">
                  <a:moveTo>
                    <a:pt x="49679" y="0"/>
                  </a:moveTo>
                  <a:cubicBezTo>
                    <a:pt x="49679" y="0"/>
                    <a:pt x="6552" y="55563"/>
                    <a:pt x="467" y="60325"/>
                  </a:cubicBezTo>
                  <a:cubicBezTo>
                    <a:pt x="-5618" y="65087"/>
                    <a:pt x="49679" y="0"/>
                    <a:pt x="4967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: 図形 20">
              <a:extLst>
                <a:ext uri="{FF2B5EF4-FFF2-40B4-BE49-F238E27FC236}">
                  <a16:creationId xmlns:a16="http://schemas.microsoft.com/office/drawing/2014/main" id="{4FC691E2-295E-4E49-9655-C4232657131F}"/>
                </a:ext>
              </a:extLst>
            </p:cNvPr>
            <p:cNvSpPr/>
            <p:nvPr/>
          </p:nvSpPr>
          <p:spPr>
            <a:xfrm>
              <a:off x="4795512" y="1945585"/>
              <a:ext cx="209954" cy="109195"/>
            </a:xfrm>
            <a:custGeom>
              <a:avLst/>
              <a:gdLst>
                <a:gd name="connsiteX0" fmla="*/ 326 w 209954"/>
                <a:gd name="connsiteY0" fmla="*/ 43553 h 109195"/>
                <a:gd name="connsiteX1" fmla="*/ 119388 w 209954"/>
                <a:gd name="connsiteY1" fmla="*/ 690 h 109195"/>
                <a:gd name="connsiteX2" fmla="*/ 186063 w 209954"/>
                <a:gd name="connsiteY2" fmla="*/ 18153 h 109195"/>
                <a:gd name="connsiteX3" fmla="*/ 194001 w 209954"/>
                <a:gd name="connsiteY3" fmla="*/ 32440 h 109195"/>
                <a:gd name="connsiteX4" fmla="*/ 195588 w 209954"/>
                <a:gd name="connsiteY4" fmla="*/ 70540 h 109195"/>
                <a:gd name="connsiteX5" fmla="*/ 186063 w 209954"/>
                <a:gd name="connsiteY5" fmla="*/ 108640 h 109195"/>
                <a:gd name="connsiteX6" fmla="*/ 209876 w 209954"/>
                <a:gd name="connsiteY6" fmla="*/ 40378 h 109195"/>
                <a:gd name="connsiteX7" fmla="*/ 176538 w 209954"/>
                <a:gd name="connsiteY7" fmla="*/ 21328 h 109195"/>
                <a:gd name="connsiteX8" fmla="*/ 86051 w 209954"/>
                <a:gd name="connsiteY8" fmla="*/ 7040 h 109195"/>
                <a:gd name="connsiteX9" fmla="*/ 326 w 209954"/>
                <a:gd name="connsiteY9" fmla="*/ 43553 h 10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954" h="109195">
                  <a:moveTo>
                    <a:pt x="326" y="43553"/>
                  </a:moveTo>
                  <a:cubicBezTo>
                    <a:pt x="5882" y="42495"/>
                    <a:pt x="88432" y="4923"/>
                    <a:pt x="119388" y="690"/>
                  </a:cubicBezTo>
                  <a:cubicBezTo>
                    <a:pt x="150344" y="-3543"/>
                    <a:pt x="173628" y="12861"/>
                    <a:pt x="186063" y="18153"/>
                  </a:cubicBezTo>
                  <a:cubicBezTo>
                    <a:pt x="198498" y="23445"/>
                    <a:pt x="192413" y="23709"/>
                    <a:pt x="194001" y="32440"/>
                  </a:cubicBezTo>
                  <a:cubicBezTo>
                    <a:pt x="195589" y="41171"/>
                    <a:pt x="196911" y="57840"/>
                    <a:pt x="195588" y="70540"/>
                  </a:cubicBezTo>
                  <a:cubicBezTo>
                    <a:pt x="194265" y="83240"/>
                    <a:pt x="183682" y="113667"/>
                    <a:pt x="186063" y="108640"/>
                  </a:cubicBezTo>
                  <a:cubicBezTo>
                    <a:pt x="188444" y="103613"/>
                    <a:pt x="211463" y="54930"/>
                    <a:pt x="209876" y="40378"/>
                  </a:cubicBezTo>
                  <a:cubicBezTo>
                    <a:pt x="208289" y="25826"/>
                    <a:pt x="197175" y="26884"/>
                    <a:pt x="176538" y="21328"/>
                  </a:cubicBezTo>
                  <a:cubicBezTo>
                    <a:pt x="155901" y="15772"/>
                    <a:pt x="110393" y="4659"/>
                    <a:pt x="86051" y="7040"/>
                  </a:cubicBezTo>
                  <a:cubicBezTo>
                    <a:pt x="61709" y="9421"/>
                    <a:pt x="-5230" y="44611"/>
                    <a:pt x="326" y="435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: 図形 21">
              <a:extLst>
                <a:ext uri="{FF2B5EF4-FFF2-40B4-BE49-F238E27FC236}">
                  <a16:creationId xmlns:a16="http://schemas.microsoft.com/office/drawing/2014/main" id="{CFE4717D-6FE0-433A-9E01-55620FF193B6}"/>
                </a:ext>
              </a:extLst>
            </p:cNvPr>
            <p:cNvSpPr/>
            <p:nvPr/>
          </p:nvSpPr>
          <p:spPr>
            <a:xfrm>
              <a:off x="4816451" y="1963953"/>
              <a:ext cx="142078" cy="71558"/>
            </a:xfrm>
            <a:custGeom>
              <a:avLst/>
              <a:gdLst>
                <a:gd name="connsiteX0" fmla="*/ 24 w 142078"/>
                <a:gd name="connsiteY0" fmla="*/ 26772 h 71558"/>
                <a:gd name="connsiteX1" fmla="*/ 101624 w 142078"/>
                <a:gd name="connsiteY1" fmla="*/ 12485 h 71558"/>
                <a:gd name="connsiteX2" fmla="*/ 127024 w 142078"/>
                <a:gd name="connsiteY2" fmla="*/ 33122 h 71558"/>
                <a:gd name="connsiteX3" fmla="*/ 141312 w 142078"/>
                <a:gd name="connsiteY3" fmla="*/ 71222 h 71558"/>
                <a:gd name="connsiteX4" fmla="*/ 134962 w 142078"/>
                <a:gd name="connsiteY4" fmla="*/ 9310 h 71558"/>
                <a:gd name="connsiteX5" fmla="*/ 92099 w 142078"/>
                <a:gd name="connsiteY5" fmla="*/ 1372 h 71558"/>
                <a:gd name="connsiteX6" fmla="*/ 24 w 142078"/>
                <a:gd name="connsiteY6" fmla="*/ 26772 h 7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078" h="71558">
                  <a:moveTo>
                    <a:pt x="24" y="26772"/>
                  </a:moveTo>
                  <a:cubicBezTo>
                    <a:pt x="1611" y="28624"/>
                    <a:pt x="80457" y="11427"/>
                    <a:pt x="101624" y="12485"/>
                  </a:cubicBezTo>
                  <a:cubicBezTo>
                    <a:pt x="122791" y="13543"/>
                    <a:pt x="120409" y="23332"/>
                    <a:pt x="127024" y="33122"/>
                  </a:cubicBezTo>
                  <a:cubicBezTo>
                    <a:pt x="133639" y="42912"/>
                    <a:pt x="139989" y="75191"/>
                    <a:pt x="141312" y="71222"/>
                  </a:cubicBezTo>
                  <a:cubicBezTo>
                    <a:pt x="142635" y="67253"/>
                    <a:pt x="143164" y="20952"/>
                    <a:pt x="134962" y="9310"/>
                  </a:cubicBezTo>
                  <a:cubicBezTo>
                    <a:pt x="126760" y="-2332"/>
                    <a:pt x="110355" y="-480"/>
                    <a:pt x="92099" y="1372"/>
                  </a:cubicBezTo>
                  <a:cubicBezTo>
                    <a:pt x="73843" y="3224"/>
                    <a:pt x="-1563" y="24920"/>
                    <a:pt x="24" y="267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1BF7D3D5-15D6-4F37-B061-3E62D2A42BBC}"/>
                </a:ext>
              </a:extLst>
            </p:cNvPr>
            <p:cNvSpPr/>
            <p:nvPr/>
          </p:nvSpPr>
          <p:spPr>
            <a:xfrm>
              <a:off x="4819650" y="2005013"/>
              <a:ext cx="141300" cy="85901"/>
            </a:xfrm>
            <a:custGeom>
              <a:avLst/>
              <a:gdLst>
                <a:gd name="connsiteX0" fmla="*/ 0 w 141300"/>
                <a:gd name="connsiteY0" fmla="*/ 0 h 85901"/>
                <a:gd name="connsiteX1" fmla="*/ 101600 w 141300"/>
                <a:gd name="connsiteY1" fmla="*/ 66675 h 85901"/>
                <a:gd name="connsiteX2" fmla="*/ 141288 w 141300"/>
                <a:gd name="connsiteY2" fmla="*/ 85725 h 85901"/>
                <a:gd name="connsiteX3" fmla="*/ 98425 w 141300"/>
                <a:gd name="connsiteY3" fmla="*/ 58737 h 85901"/>
                <a:gd name="connsiteX4" fmla="*/ 0 w 141300"/>
                <a:gd name="connsiteY4" fmla="*/ 0 h 85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300" h="85901">
                  <a:moveTo>
                    <a:pt x="0" y="0"/>
                  </a:moveTo>
                  <a:cubicBezTo>
                    <a:pt x="39026" y="26194"/>
                    <a:pt x="78052" y="52388"/>
                    <a:pt x="101600" y="66675"/>
                  </a:cubicBezTo>
                  <a:cubicBezTo>
                    <a:pt x="125148" y="80962"/>
                    <a:pt x="141817" y="87048"/>
                    <a:pt x="141288" y="85725"/>
                  </a:cubicBezTo>
                  <a:cubicBezTo>
                    <a:pt x="140759" y="84402"/>
                    <a:pt x="98425" y="58737"/>
                    <a:pt x="98425" y="58737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: 図形 23">
              <a:extLst>
                <a:ext uri="{FF2B5EF4-FFF2-40B4-BE49-F238E27FC236}">
                  <a16:creationId xmlns:a16="http://schemas.microsoft.com/office/drawing/2014/main" id="{4B2C9C22-FA66-406E-B023-2332A58F71C7}"/>
                </a:ext>
              </a:extLst>
            </p:cNvPr>
            <p:cNvSpPr/>
            <p:nvPr/>
          </p:nvSpPr>
          <p:spPr>
            <a:xfrm>
              <a:off x="4857729" y="1998562"/>
              <a:ext cx="112875" cy="51209"/>
            </a:xfrm>
            <a:custGeom>
              <a:avLst/>
              <a:gdLst>
                <a:gd name="connsiteX0" fmla="*/ 21 w 112875"/>
                <a:gd name="connsiteY0" fmla="*/ 101 h 51209"/>
                <a:gd name="connsiteX1" fmla="*/ 87334 w 112875"/>
                <a:gd name="connsiteY1" fmla="*/ 36613 h 51209"/>
                <a:gd name="connsiteX2" fmla="*/ 112734 w 112875"/>
                <a:gd name="connsiteY2" fmla="*/ 42963 h 51209"/>
                <a:gd name="connsiteX3" fmla="*/ 79396 w 112875"/>
                <a:gd name="connsiteY3" fmla="*/ 49313 h 51209"/>
                <a:gd name="connsiteX4" fmla="*/ 21 w 112875"/>
                <a:gd name="connsiteY4" fmla="*/ 101 h 5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875" h="51209">
                  <a:moveTo>
                    <a:pt x="21" y="101"/>
                  </a:moveTo>
                  <a:cubicBezTo>
                    <a:pt x="1344" y="-2016"/>
                    <a:pt x="68549" y="29469"/>
                    <a:pt x="87334" y="36613"/>
                  </a:cubicBezTo>
                  <a:cubicBezTo>
                    <a:pt x="106119" y="43757"/>
                    <a:pt x="114057" y="40846"/>
                    <a:pt x="112734" y="42963"/>
                  </a:cubicBezTo>
                  <a:cubicBezTo>
                    <a:pt x="111411" y="45080"/>
                    <a:pt x="99504" y="55398"/>
                    <a:pt x="79396" y="49313"/>
                  </a:cubicBezTo>
                  <a:cubicBezTo>
                    <a:pt x="59288" y="43228"/>
                    <a:pt x="-1302" y="2218"/>
                    <a:pt x="21" y="1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: 図形 24">
              <a:extLst>
                <a:ext uri="{FF2B5EF4-FFF2-40B4-BE49-F238E27FC236}">
                  <a16:creationId xmlns:a16="http://schemas.microsoft.com/office/drawing/2014/main" id="{339001B1-2384-4A15-8D00-CBC52BCB5A40}"/>
                </a:ext>
              </a:extLst>
            </p:cNvPr>
            <p:cNvSpPr/>
            <p:nvPr/>
          </p:nvSpPr>
          <p:spPr>
            <a:xfrm>
              <a:off x="4887507" y="1601785"/>
              <a:ext cx="74140" cy="131604"/>
            </a:xfrm>
            <a:custGeom>
              <a:avLst/>
              <a:gdLst>
                <a:gd name="connsiteX0" fmla="*/ 73431 w 74140"/>
                <a:gd name="connsiteY0" fmla="*/ 3 h 131604"/>
                <a:gd name="connsiteX1" fmla="*/ 71843 w 74140"/>
                <a:gd name="connsiteY1" fmla="*/ 88903 h 131604"/>
                <a:gd name="connsiteX2" fmla="*/ 54381 w 74140"/>
                <a:gd name="connsiteY2" fmla="*/ 130178 h 131604"/>
                <a:gd name="connsiteX3" fmla="*/ 51206 w 74140"/>
                <a:gd name="connsiteY3" fmla="*/ 120653 h 131604"/>
                <a:gd name="connsiteX4" fmla="*/ 38506 w 74140"/>
                <a:gd name="connsiteY4" fmla="*/ 106365 h 131604"/>
                <a:gd name="connsiteX5" fmla="*/ 406 w 74140"/>
                <a:gd name="connsiteY5" fmla="*/ 103190 h 131604"/>
                <a:gd name="connsiteX6" fmla="*/ 65493 w 74140"/>
                <a:gd name="connsiteY6" fmla="*/ 103190 h 131604"/>
                <a:gd name="connsiteX7" fmla="*/ 67081 w 74140"/>
                <a:gd name="connsiteY7" fmla="*/ 92078 h 131604"/>
                <a:gd name="connsiteX8" fmla="*/ 73431 w 74140"/>
                <a:gd name="connsiteY8" fmla="*/ 3 h 131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40" h="131604">
                  <a:moveTo>
                    <a:pt x="73431" y="3"/>
                  </a:moveTo>
                  <a:cubicBezTo>
                    <a:pt x="74225" y="-526"/>
                    <a:pt x="75018" y="67207"/>
                    <a:pt x="71843" y="88903"/>
                  </a:cubicBezTo>
                  <a:cubicBezTo>
                    <a:pt x="68668" y="110599"/>
                    <a:pt x="57820" y="124886"/>
                    <a:pt x="54381" y="130178"/>
                  </a:cubicBezTo>
                  <a:cubicBezTo>
                    <a:pt x="50942" y="135470"/>
                    <a:pt x="53852" y="124622"/>
                    <a:pt x="51206" y="120653"/>
                  </a:cubicBezTo>
                  <a:cubicBezTo>
                    <a:pt x="48560" y="116684"/>
                    <a:pt x="46973" y="109275"/>
                    <a:pt x="38506" y="106365"/>
                  </a:cubicBezTo>
                  <a:cubicBezTo>
                    <a:pt x="30039" y="103455"/>
                    <a:pt x="-4092" y="103719"/>
                    <a:pt x="406" y="103190"/>
                  </a:cubicBezTo>
                  <a:cubicBezTo>
                    <a:pt x="4904" y="102661"/>
                    <a:pt x="54380" y="105042"/>
                    <a:pt x="65493" y="103190"/>
                  </a:cubicBezTo>
                  <a:cubicBezTo>
                    <a:pt x="76606" y="101338"/>
                    <a:pt x="67875" y="106101"/>
                    <a:pt x="67081" y="92078"/>
                  </a:cubicBezTo>
                  <a:cubicBezTo>
                    <a:pt x="66287" y="78055"/>
                    <a:pt x="72637" y="532"/>
                    <a:pt x="73431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: 図形 25">
              <a:extLst>
                <a:ext uri="{FF2B5EF4-FFF2-40B4-BE49-F238E27FC236}">
                  <a16:creationId xmlns:a16="http://schemas.microsoft.com/office/drawing/2014/main" id="{200EC95D-41FB-4183-A87C-7ED98E5F1933}"/>
                </a:ext>
              </a:extLst>
            </p:cNvPr>
            <p:cNvSpPr/>
            <p:nvPr/>
          </p:nvSpPr>
          <p:spPr>
            <a:xfrm>
              <a:off x="4968156" y="1595101"/>
              <a:ext cx="42224" cy="148987"/>
            </a:xfrm>
            <a:custGeom>
              <a:avLst/>
              <a:gdLst>
                <a:gd name="connsiteX0" fmla="*/ 41994 w 42224"/>
                <a:gd name="connsiteY0" fmla="*/ 337 h 148987"/>
                <a:gd name="connsiteX1" fmla="*/ 18182 w 42224"/>
                <a:gd name="connsiteY1" fmla="*/ 67012 h 148987"/>
                <a:gd name="connsiteX2" fmla="*/ 8657 w 42224"/>
                <a:gd name="connsiteY2" fmla="*/ 147974 h 148987"/>
                <a:gd name="connsiteX3" fmla="*/ 3894 w 42224"/>
                <a:gd name="connsiteY3" fmla="*/ 114637 h 148987"/>
                <a:gd name="connsiteX4" fmla="*/ 2307 w 42224"/>
                <a:gd name="connsiteY4" fmla="*/ 95587 h 148987"/>
                <a:gd name="connsiteX5" fmla="*/ 41994 w 42224"/>
                <a:gd name="connsiteY5" fmla="*/ 337 h 148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224" h="148987">
                  <a:moveTo>
                    <a:pt x="41994" y="337"/>
                  </a:moveTo>
                  <a:cubicBezTo>
                    <a:pt x="44640" y="-4425"/>
                    <a:pt x="23738" y="42406"/>
                    <a:pt x="18182" y="67012"/>
                  </a:cubicBezTo>
                  <a:cubicBezTo>
                    <a:pt x="12626" y="91618"/>
                    <a:pt x="11038" y="140037"/>
                    <a:pt x="8657" y="147974"/>
                  </a:cubicBezTo>
                  <a:cubicBezTo>
                    <a:pt x="6276" y="155911"/>
                    <a:pt x="3894" y="114637"/>
                    <a:pt x="3894" y="114637"/>
                  </a:cubicBezTo>
                  <a:cubicBezTo>
                    <a:pt x="2836" y="105906"/>
                    <a:pt x="-3249" y="112256"/>
                    <a:pt x="2307" y="95587"/>
                  </a:cubicBezTo>
                  <a:cubicBezTo>
                    <a:pt x="7863" y="78918"/>
                    <a:pt x="39348" y="5099"/>
                    <a:pt x="41994" y="3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: 図形 27">
              <a:extLst>
                <a:ext uri="{FF2B5EF4-FFF2-40B4-BE49-F238E27FC236}">
                  <a16:creationId xmlns:a16="http://schemas.microsoft.com/office/drawing/2014/main" id="{5F92E619-901F-412A-A4DB-85AA7BA1B69B}"/>
                </a:ext>
              </a:extLst>
            </p:cNvPr>
            <p:cNvSpPr/>
            <p:nvPr/>
          </p:nvSpPr>
          <p:spPr>
            <a:xfrm>
              <a:off x="4979579" y="1282066"/>
              <a:ext cx="163048" cy="337373"/>
            </a:xfrm>
            <a:custGeom>
              <a:avLst/>
              <a:gdLst>
                <a:gd name="connsiteX0" fmla="*/ 409 w 163048"/>
                <a:gd name="connsiteY0" fmla="*/ 634 h 337373"/>
                <a:gd name="connsiteX1" fmla="*/ 90896 w 163048"/>
                <a:gd name="connsiteY1" fmla="*/ 114934 h 337373"/>
                <a:gd name="connsiteX2" fmla="*/ 130584 w 163048"/>
                <a:gd name="connsiteY2" fmla="*/ 173672 h 337373"/>
                <a:gd name="connsiteX3" fmla="*/ 160746 w 163048"/>
                <a:gd name="connsiteY3" fmla="*/ 335597 h 337373"/>
                <a:gd name="connsiteX4" fmla="*/ 157571 w 163048"/>
                <a:gd name="connsiteY4" fmla="*/ 254634 h 337373"/>
                <a:gd name="connsiteX5" fmla="*/ 130584 w 163048"/>
                <a:gd name="connsiteY5" fmla="*/ 170497 h 337373"/>
                <a:gd name="connsiteX6" fmla="*/ 409 w 163048"/>
                <a:gd name="connsiteY6" fmla="*/ 634 h 337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048" h="337373">
                  <a:moveTo>
                    <a:pt x="409" y="634"/>
                  </a:moveTo>
                  <a:cubicBezTo>
                    <a:pt x="-6206" y="-8626"/>
                    <a:pt x="69200" y="86094"/>
                    <a:pt x="90896" y="114934"/>
                  </a:cubicBezTo>
                  <a:cubicBezTo>
                    <a:pt x="112592" y="143774"/>
                    <a:pt x="118942" y="136895"/>
                    <a:pt x="130584" y="173672"/>
                  </a:cubicBezTo>
                  <a:cubicBezTo>
                    <a:pt x="142226" y="210449"/>
                    <a:pt x="156248" y="322103"/>
                    <a:pt x="160746" y="335597"/>
                  </a:cubicBezTo>
                  <a:cubicBezTo>
                    <a:pt x="165244" y="349091"/>
                    <a:pt x="162598" y="282151"/>
                    <a:pt x="157571" y="254634"/>
                  </a:cubicBezTo>
                  <a:cubicBezTo>
                    <a:pt x="152544" y="227117"/>
                    <a:pt x="156513" y="209391"/>
                    <a:pt x="130584" y="170497"/>
                  </a:cubicBezTo>
                  <a:cubicBezTo>
                    <a:pt x="104655" y="131603"/>
                    <a:pt x="7024" y="9894"/>
                    <a:pt x="409" y="6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: 図形 28">
              <a:extLst>
                <a:ext uri="{FF2B5EF4-FFF2-40B4-BE49-F238E27FC236}">
                  <a16:creationId xmlns:a16="http://schemas.microsoft.com/office/drawing/2014/main" id="{F514C391-94FB-45BF-93C7-7DE904B9B6BC}"/>
                </a:ext>
              </a:extLst>
            </p:cNvPr>
            <p:cNvSpPr/>
            <p:nvPr/>
          </p:nvSpPr>
          <p:spPr>
            <a:xfrm>
              <a:off x="4795812" y="1250360"/>
              <a:ext cx="220948" cy="62809"/>
            </a:xfrm>
            <a:custGeom>
              <a:avLst/>
              <a:gdLst>
                <a:gd name="connsiteX0" fmla="*/ 26 w 220948"/>
                <a:gd name="connsiteY0" fmla="*/ 6940 h 62809"/>
                <a:gd name="connsiteX1" fmla="*/ 160363 w 220948"/>
                <a:gd name="connsiteY1" fmla="*/ 25990 h 62809"/>
                <a:gd name="connsiteX2" fmla="*/ 220688 w 220948"/>
                <a:gd name="connsiteY2" fmla="*/ 62503 h 62809"/>
                <a:gd name="connsiteX3" fmla="*/ 173063 w 220948"/>
                <a:gd name="connsiteY3" fmla="*/ 3765 h 62809"/>
                <a:gd name="connsiteX4" fmla="*/ 26 w 220948"/>
                <a:gd name="connsiteY4" fmla="*/ 6940 h 62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948" h="62809">
                  <a:moveTo>
                    <a:pt x="26" y="6940"/>
                  </a:moveTo>
                  <a:cubicBezTo>
                    <a:pt x="-2091" y="10644"/>
                    <a:pt x="123586" y="16730"/>
                    <a:pt x="160363" y="25990"/>
                  </a:cubicBezTo>
                  <a:cubicBezTo>
                    <a:pt x="197140" y="35250"/>
                    <a:pt x="218571" y="66207"/>
                    <a:pt x="220688" y="62503"/>
                  </a:cubicBezTo>
                  <a:cubicBezTo>
                    <a:pt x="222805" y="58799"/>
                    <a:pt x="212486" y="12232"/>
                    <a:pt x="173063" y="3765"/>
                  </a:cubicBezTo>
                  <a:cubicBezTo>
                    <a:pt x="133640" y="-4702"/>
                    <a:pt x="2143" y="3236"/>
                    <a:pt x="26" y="69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: 図形 29">
              <a:extLst>
                <a:ext uri="{FF2B5EF4-FFF2-40B4-BE49-F238E27FC236}">
                  <a16:creationId xmlns:a16="http://schemas.microsoft.com/office/drawing/2014/main" id="{3BEF6C92-622B-4482-8434-0B6F62275111}"/>
                </a:ext>
              </a:extLst>
            </p:cNvPr>
            <p:cNvSpPr/>
            <p:nvPr/>
          </p:nvSpPr>
          <p:spPr>
            <a:xfrm>
              <a:off x="4864692" y="1835145"/>
              <a:ext cx="226563" cy="388991"/>
            </a:xfrm>
            <a:custGeom>
              <a:avLst/>
              <a:gdLst>
                <a:gd name="connsiteX0" fmla="*/ 208958 w 226563"/>
                <a:gd name="connsiteY0" fmla="*/ 5 h 388991"/>
                <a:gd name="connsiteX1" fmla="*/ 215308 w 226563"/>
                <a:gd name="connsiteY1" fmla="*/ 77793 h 388991"/>
                <a:gd name="connsiteX2" fmla="*/ 194671 w 226563"/>
                <a:gd name="connsiteY2" fmla="*/ 125418 h 388991"/>
                <a:gd name="connsiteX3" fmla="*/ 42271 w 226563"/>
                <a:gd name="connsiteY3" fmla="*/ 349255 h 388991"/>
                <a:gd name="connsiteX4" fmla="*/ 996 w 226563"/>
                <a:gd name="connsiteY4" fmla="*/ 387355 h 388991"/>
                <a:gd name="connsiteX5" fmla="*/ 72433 w 226563"/>
                <a:gd name="connsiteY5" fmla="*/ 328618 h 388991"/>
                <a:gd name="connsiteX6" fmla="*/ 148633 w 226563"/>
                <a:gd name="connsiteY6" fmla="*/ 230193 h 388991"/>
                <a:gd name="connsiteX7" fmla="*/ 223246 w 226563"/>
                <a:gd name="connsiteY7" fmla="*/ 74618 h 388991"/>
                <a:gd name="connsiteX8" fmla="*/ 208958 w 226563"/>
                <a:gd name="connsiteY8" fmla="*/ 5 h 38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563" h="388991">
                  <a:moveTo>
                    <a:pt x="208958" y="5"/>
                  </a:moveTo>
                  <a:cubicBezTo>
                    <a:pt x="207635" y="534"/>
                    <a:pt x="217689" y="56891"/>
                    <a:pt x="215308" y="77793"/>
                  </a:cubicBezTo>
                  <a:cubicBezTo>
                    <a:pt x="212927" y="98695"/>
                    <a:pt x="223510" y="80174"/>
                    <a:pt x="194671" y="125418"/>
                  </a:cubicBezTo>
                  <a:cubicBezTo>
                    <a:pt x="165832" y="170662"/>
                    <a:pt x="74550" y="305599"/>
                    <a:pt x="42271" y="349255"/>
                  </a:cubicBezTo>
                  <a:cubicBezTo>
                    <a:pt x="9992" y="392911"/>
                    <a:pt x="-4031" y="390794"/>
                    <a:pt x="996" y="387355"/>
                  </a:cubicBezTo>
                  <a:cubicBezTo>
                    <a:pt x="6023" y="383916"/>
                    <a:pt x="47827" y="354812"/>
                    <a:pt x="72433" y="328618"/>
                  </a:cubicBezTo>
                  <a:cubicBezTo>
                    <a:pt x="97039" y="302424"/>
                    <a:pt x="123498" y="272526"/>
                    <a:pt x="148633" y="230193"/>
                  </a:cubicBezTo>
                  <a:cubicBezTo>
                    <a:pt x="173768" y="187860"/>
                    <a:pt x="211075" y="111395"/>
                    <a:pt x="223246" y="74618"/>
                  </a:cubicBezTo>
                  <a:cubicBezTo>
                    <a:pt x="235417" y="37841"/>
                    <a:pt x="210281" y="-524"/>
                    <a:pt x="208958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: 図形 30">
              <a:extLst>
                <a:ext uri="{FF2B5EF4-FFF2-40B4-BE49-F238E27FC236}">
                  <a16:creationId xmlns:a16="http://schemas.microsoft.com/office/drawing/2014/main" id="{6D096E3F-41F1-4B9A-AC18-356D2822C230}"/>
                </a:ext>
              </a:extLst>
            </p:cNvPr>
            <p:cNvSpPr/>
            <p:nvPr/>
          </p:nvSpPr>
          <p:spPr>
            <a:xfrm>
              <a:off x="4478224" y="1976431"/>
              <a:ext cx="356343" cy="233442"/>
            </a:xfrm>
            <a:custGeom>
              <a:avLst/>
              <a:gdLst>
                <a:gd name="connsiteX0" fmla="*/ 114 w 356343"/>
                <a:gd name="connsiteY0" fmla="*/ 7 h 233442"/>
                <a:gd name="connsiteX1" fmla="*/ 144576 w 356343"/>
                <a:gd name="connsiteY1" fmla="*/ 98432 h 233442"/>
                <a:gd name="connsiteX2" fmla="*/ 287451 w 356343"/>
                <a:gd name="connsiteY2" fmla="*/ 215907 h 233442"/>
                <a:gd name="connsiteX3" fmla="*/ 355714 w 356343"/>
                <a:gd name="connsiteY3" fmla="*/ 230194 h 233442"/>
                <a:gd name="connsiteX4" fmla="*/ 250939 w 356343"/>
                <a:gd name="connsiteY4" fmla="*/ 188919 h 233442"/>
                <a:gd name="connsiteX5" fmla="*/ 168389 w 356343"/>
                <a:gd name="connsiteY5" fmla="*/ 93669 h 233442"/>
                <a:gd name="connsiteX6" fmla="*/ 114 w 356343"/>
                <a:gd name="connsiteY6" fmla="*/ 7 h 23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6343" h="233442">
                  <a:moveTo>
                    <a:pt x="114" y="7"/>
                  </a:moveTo>
                  <a:cubicBezTo>
                    <a:pt x="-3855" y="801"/>
                    <a:pt x="96687" y="62449"/>
                    <a:pt x="144576" y="98432"/>
                  </a:cubicBezTo>
                  <a:cubicBezTo>
                    <a:pt x="192466" y="134415"/>
                    <a:pt x="252261" y="193947"/>
                    <a:pt x="287451" y="215907"/>
                  </a:cubicBezTo>
                  <a:cubicBezTo>
                    <a:pt x="322641" y="237867"/>
                    <a:pt x="361799" y="234692"/>
                    <a:pt x="355714" y="230194"/>
                  </a:cubicBezTo>
                  <a:cubicBezTo>
                    <a:pt x="349629" y="225696"/>
                    <a:pt x="282160" y="211673"/>
                    <a:pt x="250939" y="188919"/>
                  </a:cubicBezTo>
                  <a:cubicBezTo>
                    <a:pt x="219718" y="166165"/>
                    <a:pt x="213633" y="125948"/>
                    <a:pt x="168389" y="93669"/>
                  </a:cubicBezTo>
                  <a:cubicBezTo>
                    <a:pt x="123145" y="61390"/>
                    <a:pt x="4083" y="-787"/>
                    <a:pt x="114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: 図形 31">
              <a:extLst>
                <a:ext uri="{FF2B5EF4-FFF2-40B4-BE49-F238E27FC236}">
                  <a16:creationId xmlns:a16="http://schemas.microsoft.com/office/drawing/2014/main" id="{292DC306-3594-4910-B007-83F30A1D4489}"/>
                </a:ext>
              </a:extLst>
            </p:cNvPr>
            <p:cNvSpPr/>
            <p:nvPr/>
          </p:nvSpPr>
          <p:spPr>
            <a:xfrm>
              <a:off x="4628915" y="1270523"/>
              <a:ext cx="203530" cy="88493"/>
            </a:xfrm>
            <a:custGeom>
              <a:avLst/>
              <a:gdLst>
                <a:gd name="connsiteX0" fmla="*/ 203435 w 203530"/>
                <a:gd name="connsiteY0" fmla="*/ 1065 h 88493"/>
                <a:gd name="connsiteX1" fmla="*/ 27223 w 203530"/>
                <a:gd name="connsiteY1" fmla="*/ 48690 h 88493"/>
                <a:gd name="connsiteX2" fmla="*/ 1823 w 203530"/>
                <a:gd name="connsiteY2" fmla="*/ 88377 h 88493"/>
                <a:gd name="connsiteX3" fmla="*/ 39923 w 203530"/>
                <a:gd name="connsiteY3" fmla="*/ 35990 h 88493"/>
                <a:gd name="connsiteX4" fmla="*/ 51035 w 203530"/>
                <a:gd name="connsiteY4" fmla="*/ 16940 h 88493"/>
                <a:gd name="connsiteX5" fmla="*/ 203435 w 203530"/>
                <a:gd name="connsiteY5" fmla="*/ 1065 h 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530" h="88493">
                  <a:moveTo>
                    <a:pt x="203435" y="1065"/>
                  </a:moveTo>
                  <a:cubicBezTo>
                    <a:pt x="199466" y="6357"/>
                    <a:pt x="60825" y="34138"/>
                    <a:pt x="27223" y="48690"/>
                  </a:cubicBezTo>
                  <a:cubicBezTo>
                    <a:pt x="-6379" y="63242"/>
                    <a:pt x="-294" y="90494"/>
                    <a:pt x="1823" y="88377"/>
                  </a:cubicBezTo>
                  <a:cubicBezTo>
                    <a:pt x="3940" y="86260"/>
                    <a:pt x="31721" y="47896"/>
                    <a:pt x="39923" y="35990"/>
                  </a:cubicBezTo>
                  <a:cubicBezTo>
                    <a:pt x="48125" y="24084"/>
                    <a:pt x="16110" y="22232"/>
                    <a:pt x="51035" y="16940"/>
                  </a:cubicBezTo>
                  <a:cubicBezTo>
                    <a:pt x="85960" y="11648"/>
                    <a:pt x="207404" y="-4227"/>
                    <a:pt x="203435" y="10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: 図形 32">
              <a:extLst>
                <a:ext uri="{FF2B5EF4-FFF2-40B4-BE49-F238E27FC236}">
                  <a16:creationId xmlns:a16="http://schemas.microsoft.com/office/drawing/2014/main" id="{A6F40BBA-C3E2-43BB-B6CE-F77B336244E2}"/>
                </a:ext>
              </a:extLst>
            </p:cNvPr>
            <p:cNvSpPr/>
            <p:nvPr/>
          </p:nvSpPr>
          <p:spPr>
            <a:xfrm>
              <a:off x="4482226" y="1381583"/>
              <a:ext cx="152448" cy="32003"/>
            </a:xfrm>
            <a:custGeom>
              <a:avLst/>
              <a:gdLst>
                <a:gd name="connsiteX0" fmla="*/ 151687 w 152448"/>
                <a:gd name="connsiteY0" fmla="*/ 4305 h 32003"/>
                <a:gd name="connsiteX1" fmla="*/ 51674 w 152448"/>
                <a:gd name="connsiteY1" fmla="*/ 29705 h 32003"/>
                <a:gd name="connsiteX2" fmla="*/ 874 w 152448"/>
                <a:gd name="connsiteY2" fmla="*/ 28117 h 32003"/>
                <a:gd name="connsiteX3" fmla="*/ 91362 w 152448"/>
                <a:gd name="connsiteY3" fmla="*/ 5892 h 32003"/>
                <a:gd name="connsiteX4" fmla="*/ 151687 w 152448"/>
                <a:gd name="connsiteY4" fmla="*/ 4305 h 32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48" h="32003">
                  <a:moveTo>
                    <a:pt x="151687" y="4305"/>
                  </a:moveTo>
                  <a:cubicBezTo>
                    <a:pt x="145072" y="8274"/>
                    <a:pt x="76809" y="25736"/>
                    <a:pt x="51674" y="29705"/>
                  </a:cubicBezTo>
                  <a:cubicBezTo>
                    <a:pt x="26539" y="33674"/>
                    <a:pt x="-5741" y="32086"/>
                    <a:pt x="874" y="28117"/>
                  </a:cubicBezTo>
                  <a:cubicBezTo>
                    <a:pt x="7489" y="24148"/>
                    <a:pt x="62258" y="15417"/>
                    <a:pt x="91362" y="5892"/>
                  </a:cubicBezTo>
                  <a:cubicBezTo>
                    <a:pt x="120466" y="-3633"/>
                    <a:pt x="158302" y="336"/>
                    <a:pt x="151687" y="43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: 図形 33">
              <a:extLst>
                <a:ext uri="{FF2B5EF4-FFF2-40B4-BE49-F238E27FC236}">
                  <a16:creationId xmlns:a16="http://schemas.microsoft.com/office/drawing/2014/main" id="{A5205AD8-4042-4DC8-94A1-85956BD6AB9D}"/>
                </a:ext>
              </a:extLst>
            </p:cNvPr>
            <p:cNvSpPr/>
            <p:nvPr/>
          </p:nvSpPr>
          <p:spPr>
            <a:xfrm>
              <a:off x="4349468" y="1417541"/>
              <a:ext cx="283165" cy="109810"/>
            </a:xfrm>
            <a:custGeom>
              <a:avLst/>
              <a:gdLst>
                <a:gd name="connsiteX0" fmla="*/ 282857 w 283165"/>
                <a:gd name="connsiteY0" fmla="*/ 97 h 109810"/>
                <a:gd name="connsiteX1" fmla="*/ 163795 w 283165"/>
                <a:gd name="connsiteY1" fmla="*/ 71534 h 109810"/>
                <a:gd name="connsiteX2" fmla="*/ 282 w 283165"/>
                <a:gd name="connsiteY2" fmla="*/ 109634 h 109810"/>
                <a:gd name="connsiteX3" fmla="*/ 128870 w 283165"/>
                <a:gd name="connsiteY3" fmla="*/ 57247 h 109810"/>
                <a:gd name="connsiteX4" fmla="*/ 282857 w 283165"/>
                <a:gd name="connsiteY4" fmla="*/ 97 h 109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165" h="109810">
                  <a:moveTo>
                    <a:pt x="282857" y="97"/>
                  </a:moveTo>
                  <a:cubicBezTo>
                    <a:pt x="288678" y="2478"/>
                    <a:pt x="210891" y="53278"/>
                    <a:pt x="163795" y="71534"/>
                  </a:cubicBezTo>
                  <a:cubicBezTo>
                    <a:pt x="116699" y="89790"/>
                    <a:pt x="6103" y="112015"/>
                    <a:pt x="282" y="109634"/>
                  </a:cubicBezTo>
                  <a:cubicBezTo>
                    <a:pt x="-5539" y="107253"/>
                    <a:pt x="79922" y="74709"/>
                    <a:pt x="128870" y="57247"/>
                  </a:cubicBezTo>
                  <a:cubicBezTo>
                    <a:pt x="177818" y="39785"/>
                    <a:pt x="277036" y="-2284"/>
                    <a:pt x="282857" y="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: 図形 34">
              <a:extLst>
                <a:ext uri="{FF2B5EF4-FFF2-40B4-BE49-F238E27FC236}">
                  <a16:creationId xmlns:a16="http://schemas.microsoft.com/office/drawing/2014/main" id="{37B8B9D2-1979-439C-998C-F7AE7553B2E3}"/>
                </a:ext>
              </a:extLst>
            </p:cNvPr>
            <p:cNvSpPr/>
            <p:nvPr/>
          </p:nvSpPr>
          <p:spPr>
            <a:xfrm>
              <a:off x="4336166" y="1500073"/>
              <a:ext cx="166456" cy="146854"/>
            </a:xfrm>
            <a:custGeom>
              <a:avLst/>
              <a:gdLst>
                <a:gd name="connsiteX0" fmla="*/ 165984 w 166456"/>
                <a:gd name="connsiteY0" fmla="*/ 115 h 146854"/>
                <a:gd name="connsiteX1" fmla="*/ 124709 w 166456"/>
                <a:gd name="connsiteY1" fmla="*/ 95365 h 146854"/>
                <a:gd name="connsiteX2" fmla="*/ 107247 w 166456"/>
                <a:gd name="connsiteY2" fmla="*/ 146165 h 146854"/>
                <a:gd name="connsiteX3" fmla="*/ 7234 w 166456"/>
                <a:gd name="connsiteY3" fmla="*/ 60440 h 146854"/>
                <a:gd name="connsiteX4" fmla="*/ 16759 w 166456"/>
                <a:gd name="connsiteY4" fmla="*/ 60440 h 146854"/>
                <a:gd name="connsiteX5" fmla="*/ 88197 w 166456"/>
                <a:gd name="connsiteY5" fmla="*/ 108065 h 146854"/>
                <a:gd name="connsiteX6" fmla="*/ 94547 w 166456"/>
                <a:gd name="connsiteY6" fmla="*/ 116002 h 146854"/>
                <a:gd name="connsiteX7" fmla="*/ 165984 w 166456"/>
                <a:gd name="connsiteY7" fmla="*/ 115 h 146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6456" h="146854">
                  <a:moveTo>
                    <a:pt x="165984" y="115"/>
                  </a:moveTo>
                  <a:cubicBezTo>
                    <a:pt x="171011" y="-3324"/>
                    <a:pt x="134498" y="71023"/>
                    <a:pt x="124709" y="95365"/>
                  </a:cubicBezTo>
                  <a:cubicBezTo>
                    <a:pt x="114920" y="119707"/>
                    <a:pt x="126826" y="151986"/>
                    <a:pt x="107247" y="146165"/>
                  </a:cubicBezTo>
                  <a:cubicBezTo>
                    <a:pt x="87668" y="140344"/>
                    <a:pt x="22315" y="74728"/>
                    <a:pt x="7234" y="60440"/>
                  </a:cubicBezTo>
                  <a:cubicBezTo>
                    <a:pt x="-7847" y="46153"/>
                    <a:pt x="3265" y="52503"/>
                    <a:pt x="16759" y="60440"/>
                  </a:cubicBezTo>
                  <a:cubicBezTo>
                    <a:pt x="30253" y="68377"/>
                    <a:pt x="75232" y="98805"/>
                    <a:pt x="88197" y="108065"/>
                  </a:cubicBezTo>
                  <a:cubicBezTo>
                    <a:pt x="101162" y="117325"/>
                    <a:pt x="79466" y="133729"/>
                    <a:pt x="94547" y="116002"/>
                  </a:cubicBezTo>
                  <a:cubicBezTo>
                    <a:pt x="109628" y="98275"/>
                    <a:pt x="160957" y="3554"/>
                    <a:pt x="165984" y="1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: 図形 35">
              <a:extLst>
                <a:ext uri="{FF2B5EF4-FFF2-40B4-BE49-F238E27FC236}">
                  <a16:creationId xmlns:a16="http://schemas.microsoft.com/office/drawing/2014/main" id="{0B805A71-2516-4923-BB2E-09C0C633EB8E}"/>
                </a:ext>
              </a:extLst>
            </p:cNvPr>
            <p:cNvSpPr/>
            <p:nvPr/>
          </p:nvSpPr>
          <p:spPr>
            <a:xfrm>
              <a:off x="4435470" y="1660503"/>
              <a:ext cx="71203" cy="311744"/>
            </a:xfrm>
            <a:custGeom>
              <a:avLst/>
              <a:gdLst>
                <a:gd name="connsiteX0" fmla="*/ 52393 w 71203"/>
                <a:gd name="connsiteY0" fmla="*/ 22 h 311744"/>
                <a:gd name="connsiteX1" fmla="*/ 5 w 71203"/>
                <a:gd name="connsiteY1" fmla="*/ 114322 h 311744"/>
                <a:gd name="connsiteX2" fmla="*/ 49218 w 71203"/>
                <a:gd name="connsiteY2" fmla="*/ 166710 h 311744"/>
                <a:gd name="connsiteX3" fmla="*/ 68268 w 71203"/>
                <a:gd name="connsiteY3" fmla="*/ 311172 h 311744"/>
                <a:gd name="connsiteX4" fmla="*/ 69855 w 71203"/>
                <a:gd name="connsiteY4" fmla="*/ 214335 h 311744"/>
                <a:gd name="connsiteX5" fmla="*/ 55568 w 71203"/>
                <a:gd name="connsiteY5" fmla="*/ 142897 h 311744"/>
                <a:gd name="connsiteX6" fmla="*/ 14293 w 71203"/>
                <a:gd name="connsiteY6" fmla="*/ 104797 h 311744"/>
                <a:gd name="connsiteX7" fmla="*/ 52393 w 71203"/>
                <a:gd name="connsiteY7" fmla="*/ 22 h 311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203" h="311744">
                  <a:moveTo>
                    <a:pt x="52393" y="22"/>
                  </a:moveTo>
                  <a:cubicBezTo>
                    <a:pt x="50012" y="1609"/>
                    <a:pt x="534" y="86541"/>
                    <a:pt x="5" y="114322"/>
                  </a:cubicBezTo>
                  <a:cubicBezTo>
                    <a:pt x="-524" y="142103"/>
                    <a:pt x="37841" y="133902"/>
                    <a:pt x="49218" y="166710"/>
                  </a:cubicBezTo>
                  <a:cubicBezTo>
                    <a:pt x="60595" y="199518"/>
                    <a:pt x="64829" y="303235"/>
                    <a:pt x="68268" y="311172"/>
                  </a:cubicBezTo>
                  <a:cubicBezTo>
                    <a:pt x="71707" y="319109"/>
                    <a:pt x="71972" y="242381"/>
                    <a:pt x="69855" y="214335"/>
                  </a:cubicBezTo>
                  <a:cubicBezTo>
                    <a:pt x="67738" y="186289"/>
                    <a:pt x="64828" y="161153"/>
                    <a:pt x="55568" y="142897"/>
                  </a:cubicBezTo>
                  <a:cubicBezTo>
                    <a:pt x="46308" y="124641"/>
                    <a:pt x="14822" y="127286"/>
                    <a:pt x="14293" y="104797"/>
                  </a:cubicBezTo>
                  <a:cubicBezTo>
                    <a:pt x="13764" y="82308"/>
                    <a:pt x="54774" y="-1565"/>
                    <a:pt x="52393" y="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: 図形 36">
              <a:extLst>
                <a:ext uri="{FF2B5EF4-FFF2-40B4-BE49-F238E27FC236}">
                  <a16:creationId xmlns:a16="http://schemas.microsoft.com/office/drawing/2014/main" id="{293D1600-61DE-4734-A9D5-5A955567189E}"/>
                </a:ext>
              </a:extLst>
            </p:cNvPr>
            <p:cNvSpPr/>
            <p:nvPr/>
          </p:nvSpPr>
          <p:spPr>
            <a:xfrm>
              <a:off x="4267606" y="1562015"/>
              <a:ext cx="164762" cy="265318"/>
            </a:xfrm>
            <a:custGeom>
              <a:avLst/>
              <a:gdLst>
                <a:gd name="connsiteX0" fmla="*/ 55157 w 164762"/>
                <a:gd name="connsiteY0" fmla="*/ 85 h 265318"/>
                <a:gd name="connsiteX1" fmla="*/ 2769 w 164762"/>
                <a:gd name="connsiteY1" fmla="*/ 63585 h 265318"/>
                <a:gd name="connsiteX2" fmla="*/ 12294 w 164762"/>
                <a:gd name="connsiteY2" fmla="*/ 108035 h 265318"/>
                <a:gd name="connsiteX3" fmla="*/ 55157 w 164762"/>
                <a:gd name="connsiteY3" fmla="*/ 193760 h 265318"/>
                <a:gd name="connsiteX4" fmla="*/ 112307 w 164762"/>
                <a:gd name="connsiteY4" fmla="*/ 263610 h 265318"/>
                <a:gd name="connsiteX5" fmla="*/ 164694 w 164762"/>
                <a:gd name="connsiteY5" fmla="*/ 244560 h 265318"/>
                <a:gd name="connsiteX6" fmla="*/ 101194 w 164762"/>
                <a:gd name="connsiteY6" fmla="*/ 252498 h 265318"/>
                <a:gd name="connsiteX7" fmla="*/ 26582 w 164762"/>
                <a:gd name="connsiteY7" fmla="*/ 174710 h 265318"/>
                <a:gd name="connsiteX8" fmla="*/ 5944 w 164762"/>
                <a:gd name="connsiteY8" fmla="*/ 77873 h 265318"/>
                <a:gd name="connsiteX9" fmla="*/ 55157 w 164762"/>
                <a:gd name="connsiteY9" fmla="*/ 85 h 265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4762" h="265318">
                  <a:moveTo>
                    <a:pt x="55157" y="85"/>
                  </a:moveTo>
                  <a:cubicBezTo>
                    <a:pt x="54628" y="-2296"/>
                    <a:pt x="9913" y="45593"/>
                    <a:pt x="2769" y="63585"/>
                  </a:cubicBezTo>
                  <a:cubicBezTo>
                    <a:pt x="-4375" y="81577"/>
                    <a:pt x="3563" y="86339"/>
                    <a:pt x="12294" y="108035"/>
                  </a:cubicBezTo>
                  <a:cubicBezTo>
                    <a:pt x="21025" y="129731"/>
                    <a:pt x="38488" y="167831"/>
                    <a:pt x="55157" y="193760"/>
                  </a:cubicBezTo>
                  <a:cubicBezTo>
                    <a:pt x="71826" y="219689"/>
                    <a:pt x="94051" y="255143"/>
                    <a:pt x="112307" y="263610"/>
                  </a:cubicBezTo>
                  <a:cubicBezTo>
                    <a:pt x="130563" y="272077"/>
                    <a:pt x="166546" y="246412"/>
                    <a:pt x="164694" y="244560"/>
                  </a:cubicBezTo>
                  <a:cubicBezTo>
                    <a:pt x="162842" y="242708"/>
                    <a:pt x="124213" y="264140"/>
                    <a:pt x="101194" y="252498"/>
                  </a:cubicBezTo>
                  <a:cubicBezTo>
                    <a:pt x="78175" y="240856"/>
                    <a:pt x="42457" y="203814"/>
                    <a:pt x="26582" y="174710"/>
                  </a:cubicBezTo>
                  <a:cubicBezTo>
                    <a:pt x="10707" y="145606"/>
                    <a:pt x="6738" y="101950"/>
                    <a:pt x="5944" y="77873"/>
                  </a:cubicBezTo>
                  <a:cubicBezTo>
                    <a:pt x="5150" y="53796"/>
                    <a:pt x="55686" y="2466"/>
                    <a:pt x="55157" y="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: 図形 37">
              <a:extLst>
                <a:ext uri="{FF2B5EF4-FFF2-40B4-BE49-F238E27FC236}">
                  <a16:creationId xmlns:a16="http://schemas.microsoft.com/office/drawing/2014/main" id="{FF77CCF7-25D8-4DE2-A42F-B3751D0B77FE}"/>
                </a:ext>
              </a:extLst>
            </p:cNvPr>
            <p:cNvSpPr/>
            <p:nvPr/>
          </p:nvSpPr>
          <p:spPr>
            <a:xfrm>
              <a:off x="4285797" y="1576378"/>
              <a:ext cx="76782" cy="171432"/>
            </a:xfrm>
            <a:custGeom>
              <a:avLst/>
              <a:gdLst>
                <a:gd name="connsiteX0" fmla="*/ 76653 w 76782"/>
                <a:gd name="connsiteY0" fmla="*/ 10 h 171432"/>
                <a:gd name="connsiteX1" fmla="*/ 19503 w 76782"/>
                <a:gd name="connsiteY1" fmla="*/ 71447 h 171432"/>
                <a:gd name="connsiteX2" fmla="*/ 52841 w 76782"/>
                <a:gd name="connsiteY2" fmla="*/ 168285 h 171432"/>
                <a:gd name="connsiteX3" fmla="*/ 46491 w 76782"/>
                <a:gd name="connsiteY3" fmla="*/ 141297 h 171432"/>
                <a:gd name="connsiteX4" fmla="*/ 453 w 76782"/>
                <a:gd name="connsiteY4" fmla="*/ 76210 h 171432"/>
                <a:gd name="connsiteX5" fmla="*/ 76653 w 76782"/>
                <a:gd name="connsiteY5" fmla="*/ 10 h 17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782" h="171432">
                  <a:moveTo>
                    <a:pt x="76653" y="10"/>
                  </a:moveTo>
                  <a:cubicBezTo>
                    <a:pt x="79828" y="-784"/>
                    <a:pt x="23472" y="43401"/>
                    <a:pt x="19503" y="71447"/>
                  </a:cubicBezTo>
                  <a:cubicBezTo>
                    <a:pt x="15534" y="99493"/>
                    <a:pt x="48343" y="156643"/>
                    <a:pt x="52841" y="168285"/>
                  </a:cubicBezTo>
                  <a:cubicBezTo>
                    <a:pt x="57339" y="179927"/>
                    <a:pt x="55222" y="156643"/>
                    <a:pt x="46491" y="141297"/>
                  </a:cubicBezTo>
                  <a:cubicBezTo>
                    <a:pt x="37760" y="125951"/>
                    <a:pt x="-4839" y="97641"/>
                    <a:pt x="453" y="76210"/>
                  </a:cubicBezTo>
                  <a:cubicBezTo>
                    <a:pt x="5745" y="54779"/>
                    <a:pt x="73478" y="804"/>
                    <a:pt x="76653" y="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: 図形 38">
              <a:extLst>
                <a:ext uri="{FF2B5EF4-FFF2-40B4-BE49-F238E27FC236}">
                  <a16:creationId xmlns:a16="http://schemas.microsoft.com/office/drawing/2014/main" id="{2CF43C57-0F73-489B-99F6-9CC13B610206}"/>
                </a:ext>
              </a:extLst>
            </p:cNvPr>
            <p:cNvSpPr/>
            <p:nvPr/>
          </p:nvSpPr>
          <p:spPr>
            <a:xfrm>
              <a:off x="4316413" y="1593317"/>
              <a:ext cx="93666" cy="67208"/>
            </a:xfrm>
            <a:custGeom>
              <a:avLst/>
              <a:gdLst>
                <a:gd name="connsiteX0" fmla="*/ 93662 w 93666"/>
                <a:gd name="connsiteY0" fmla="*/ 17996 h 67208"/>
                <a:gd name="connsiteX1" fmla="*/ 34925 w 93666"/>
                <a:gd name="connsiteY1" fmla="*/ 62446 h 67208"/>
                <a:gd name="connsiteX2" fmla="*/ 38100 w 93666"/>
                <a:gd name="connsiteY2" fmla="*/ 60858 h 67208"/>
                <a:gd name="connsiteX3" fmla="*/ 28575 w 93666"/>
                <a:gd name="connsiteY3" fmla="*/ 38633 h 67208"/>
                <a:gd name="connsiteX4" fmla="*/ 0 w 93666"/>
                <a:gd name="connsiteY4" fmla="*/ 67208 h 67208"/>
                <a:gd name="connsiteX5" fmla="*/ 0 w 93666"/>
                <a:gd name="connsiteY5" fmla="*/ 67208 h 67208"/>
                <a:gd name="connsiteX6" fmla="*/ 28575 w 93666"/>
                <a:gd name="connsiteY6" fmla="*/ 533 h 67208"/>
                <a:gd name="connsiteX7" fmla="*/ 38100 w 93666"/>
                <a:gd name="connsiteY7" fmla="*/ 35458 h 67208"/>
                <a:gd name="connsiteX8" fmla="*/ 93662 w 93666"/>
                <a:gd name="connsiteY8" fmla="*/ 17996 h 67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666" h="67208">
                  <a:moveTo>
                    <a:pt x="93662" y="17996"/>
                  </a:moveTo>
                  <a:cubicBezTo>
                    <a:pt x="93133" y="22494"/>
                    <a:pt x="44185" y="55302"/>
                    <a:pt x="34925" y="62446"/>
                  </a:cubicBezTo>
                  <a:cubicBezTo>
                    <a:pt x="25665" y="69590"/>
                    <a:pt x="39158" y="64827"/>
                    <a:pt x="38100" y="60858"/>
                  </a:cubicBezTo>
                  <a:cubicBezTo>
                    <a:pt x="37042" y="56889"/>
                    <a:pt x="34925" y="37575"/>
                    <a:pt x="28575" y="38633"/>
                  </a:cubicBezTo>
                  <a:cubicBezTo>
                    <a:pt x="22225" y="39691"/>
                    <a:pt x="4762" y="62446"/>
                    <a:pt x="0" y="67208"/>
                  </a:cubicBezTo>
                  <a:lnTo>
                    <a:pt x="0" y="67208"/>
                  </a:lnTo>
                  <a:cubicBezTo>
                    <a:pt x="4762" y="56096"/>
                    <a:pt x="22225" y="5825"/>
                    <a:pt x="28575" y="533"/>
                  </a:cubicBezTo>
                  <a:cubicBezTo>
                    <a:pt x="34925" y="-4759"/>
                    <a:pt x="28840" y="30960"/>
                    <a:pt x="38100" y="35458"/>
                  </a:cubicBezTo>
                  <a:cubicBezTo>
                    <a:pt x="47360" y="39956"/>
                    <a:pt x="94191" y="13498"/>
                    <a:pt x="93662" y="179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: 図形 39">
              <a:extLst>
                <a:ext uri="{FF2B5EF4-FFF2-40B4-BE49-F238E27FC236}">
                  <a16:creationId xmlns:a16="http://schemas.microsoft.com/office/drawing/2014/main" id="{F2F7084A-4D86-4969-BFCA-12A5AAC12B06}"/>
                </a:ext>
              </a:extLst>
            </p:cNvPr>
            <p:cNvSpPr/>
            <p:nvPr/>
          </p:nvSpPr>
          <p:spPr>
            <a:xfrm>
              <a:off x="4321052" y="1638200"/>
              <a:ext cx="101737" cy="138190"/>
            </a:xfrm>
            <a:custGeom>
              <a:avLst/>
              <a:gdLst>
                <a:gd name="connsiteX0" fmla="*/ 90611 w 101737"/>
                <a:gd name="connsiteY0" fmla="*/ 100 h 138190"/>
                <a:gd name="connsiteX1" fmla="*/ 68386 w 101737"/>
                <a:gd name="connsiteY1" fmla="*/ 52488 h 138190"/>
                <a:gd name="connsiteX2" fmla="*/ 101723 w 101737"/>
                <a:gd name="connsiteY2" fmla="*/ 136625 h 138190"/>
                <a:gd name="connsiteX3" fmla="*/ 63623 w 101737"/>
                <a:gd name="connsiteY3" fmla="*/ 104875 h 138190"/>
                <a:gd name="connsiteX4" fmla="*/ 123 w 101737"/>
                <a:gd name="connsiteY4" fmla="*/ 74713 h 138190"/>
                <a:gd name="connsiteX5" fmla="*/ 81086 w 101737"/>
                <a:gd name="connsiteY5" fmla="*/ 95350 h 138190"/>
                <a:gd name="connsiteX6" fmla="*/ 54098 w 101737"/>
                <a:gd name="connsiteY6" fmla="*/ 74713 h 138190"/>
                <a:gd name="connsiteX7" fmla="*/ 42986 w 101737"/>
                <a:gd name="connsiteY7" fmla="*/ 65188 h 138190"/>
                <a:gd name="connsiteX8" fmla="*/ 90611 w 101737"/>
                <a:gd name="connsiteY8" fmla="*/ 100 h 13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737" h="138190">
                  <a:moveTo>
                    <a:pt x="90611" y="100"/>
                  </a:moveTo>
                  <a:cubicBezTo>
                    <a:pt x="94844" y="-2017"/>
                    <a:pt x="66534" y="29734"/>
                    <a:pt x="68386" y="52488"/>
                  </a:cubicBezTo>
                  <a:cubicBezTo>
                    <a:pt x="70238" y="75242"/>
                    <a:pt x="102517" y="127894"/>
                    <a:pt x="101723" y="136625"/>
                  </a:cubicBezTo>
                  <a:cubicBezTo>
                    <a:pt x="100929" y="145356"/>
                    <a:pt x="80556" y="115194"/>
                    <a:pt x="63623" y="104875"/>
                  </a:cubicBezTo>
                  <a:cubicBezTo>
                    <a:pt x="46690" y="94556"/>
                    <a:pt x="-2787" y="76300"/>
                    <a:pt x="123" y="74713"/>
                  </a:cubicBezTo>
                  <a:cubicBezTo>
                    <a:pt x="3033" y="73126"/>
                    <a:pt x="72090" y="95350"/>
                    <a:pt x="81086" y="95350"/>
                  </a:cubicBezTo>
                  <a:cubicBezTo>
                    <a:pt x="90082" y="95350"/>
                    <a:pt x="60448" y="79740"/>
                    <a:pt x="54098" y="74713"/>
                  </a:cubicBezTo>
                  <a:cubicBezTo>
                    <a:pt x="47748" y="69686"/>
                    <a:pt x="36371" y="75242"/>
                    <a:pt x="42986" y="65188"/>
                  </a:cubicBezTo>
                  <a:cubicBezTo>
                    <a:pt x="49601" y="55134"/>
                    <a:pt x="86378" y="2217"/>
                    <a:pt x="90611" y="1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: 図形 40">
              <a:extLst>
                <a:ext uri="{FF2B5EF4-FFF2-40B4-BE49-F238E27FC236}">
                  <a16:creationId xmlns:a16="http://schemas.microsoft.com/office/drawing/2014/main" id="{9F4E8816-2365-42F5-8D27-629FD58D5999}"/>
                </a:ext>
              </a:extLst>
            </p:cNvPr>
            <p:cNvSpPr/>
            <p:nvPr/>
          </p:nvSpPr>
          <p:spPr>
            <a:xfrm>
              <a:off x="4313614" y="1820121"/>
              <a:ext cx="30433" cy="660843"/>
            </a:xfrm>
            <a:custGeom>
              <a:avLst/>
              <a:gdLst>
                <a:gd name="connsiteX0" fmla="*/ 18674 w 30433"/>
                <a:gd name="connsiteY0" fmla="*/ 742 h 660843"/>
                <a:gd name="connsiteX1" fmla="*/ 28199 w 30433"/>
                <a:gd name="connsiteY1" fmla="*/ 237279 h 660843"/>
                <a:gd name="connsiteX2" fmla="*/ 7561 w 30433"/>
                <a:gd name="connsiteY2" fmla="*/ 373804 h 660843"/>
                <a:gd name="connsiteX3" fmla="*/ 1211 w 30433"/>
                <a:gd name="connsiteY3" fmla="*/ 456354 h 660843"/>
                <a:gd name="connsiteX4" fmla="*/ 29786 w 30433"/>
                <a:gd name="connsiteY4" fmla="*/ 653204 h 660843"/>
                <a:gd name="connsiteX5" fmla="*/ 21849 w 30433"/>
                <a:gd name="connsiteY5" fmla="*/ 591292 h 660843"/>
                <a:gd name="connsiteX6" fmla="*/ 29786 w 30433"/>
                <a:gd name="connsiteY6" fmla="*/ 321417 h 660843"/>
                <a:gd name="connsiteX7" fmla="*/ 18674 w 30433"/>
                <a:gd name="connsiteY7" fmla="*/ 742 h 660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33" h="660843">
                  <a:moveTo>
                    <a:pt x="18674" y="742"/>
                  </a:moveTo>
                  <a:cubicBezTo>
                    <a:pt x="18410" y="-13281"/>
                    <a:pt x="30051" y="175102"/>
                    <a:pt x="28199" y="237279"/>
                  </a:cubicBezTo>
                  <a:cubicBezTo>
                    <a:pt x="26347" y="299456"/>
                    <a:pt x="12059" y="337291"/>
                    <a:pt x="7561" y="373804"/>
                  </a:cubicBezTo>
                  <a:cubicBezTo>
                    <a:pt x="3063" y="410317"/>
                    <a:pt x="-2493" y="409787"/>
                    <a:pt x="1211" y="456354"/>
                  </a:cubicBezTo>
                  <a:cubicBezTo>
                    <a:pt x="4915" y="502921"/>
                    <a:pt x="26346" y="630714"/>
                    <a:pt x="29786" y="653204"/>
                  </a:cubicBezTo>
                  <a:cubicBezTo>
                    <a:pt x="33226" y="675694"/>
                    <a:pt x="21849" y="646590"/>
                    <a:pt x="21849" y="591292"/>
                  </a:cubicBezTo>
                  <a:cubicBezTo>
                    <a:pt x="21849" y="535994"/>
                    <a:pt x="27669" y="419313"/>
                    <a:pt x="29786" y="321417"/>
                  </a:cubicBezTo>
                  <a:cubicBezTo>
                    <a:pt x="31903" y="223521"/>
                    <a:pt x="18938" y="14765"/>
                    <a:pt x="18674" y="7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: 図形 41">
              <a:extLst>
                <a:ext uri="{FF2B5EF4-FFF2-40B4-BE49-F238E27FC236}">
                  <a16:creationId xmlns:a16="http://schemas.microsoft.com/office/drawing/2014/main" id="{E62AE156-72DB-4E14-83AC-A50597667243}"/>
                </a:ext>
              </a:extLst>
            </p:cNvPr>
            <p:cNvSpPr/>
            <p:nvPr/>
          </p:nvSpPr>
          <p:spPr>
            <a:xfrm>
              <a:off x="4310051" y="2412774"/>
              <a:ext cx="24375" cy="224839"/>
            </a:xfrm>
            <a:custGeom>
              <a:avLst/>
              <a:gdLst>
                <a:gd name="connsiteX0" fmla="*/ 22237 w 24375"/>
                <a:gd name="connsiteY0" fmla="*/ 3401 h 224839"/>
                <a:gd name="connsiteX1" fmla="*/ 12 w 24375"/>
                <a:gd name="connsiteY1" fmla="*/ 220889 h 224839"/>
                <a:gd name="connsiteX2" fmla="*/ 19062 w 24375"/>
                <a:gd name="connsiteY2" fmla="*/ 139926 h 224839"/>
                <a:gd name="connsiteX3" fmla="*/ 22237 w 24375"/>
                <a:gd name="connsiteY3" fmla="*/ 90714 h 224839"/>
                <a:gd name="connsiteX4" fmla="*/ 22237 w 24375"/>
                <a:gd name="connsiteY4" fmla="*/ 3401 h 2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75" h="224839">
                  <a:moveTo>
                    <a:pt x="22237" y="3401"/>
                  </a:moveTo>
                  <a:cubicBezTo>
                    <a:pt x="18533" y="25097"/>
                    <a:pt x="541" y="198135"/>
                    <a:pt x="12" y="220889"/>
                  </a:cubicBezTo>
                  <a:cubicBezTo>
                    <a:pt x="-517" y="243643"/>
                    <a:pt x="15358" y="161622"/>
                    <a:pt x="19062" y="139926"/>
                  </a:cubicBezTo>
                  <a:cubicBezTo>
                    <a:pt x="22766" y="118230"/>
                    <a:pt x="20385" y="111352"/>
                    <a:pt x="22237" y="90714"/>
                  </a:cubicBezTo>
                  <a:cubicBezTo>
                    <a:pt x="24089" y="70077"/>
                    <a:pt x="25941" y="-18295"/>
                    <a:pt x="22237" y="34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: 図形 42">
              <a:extLst>
                <a:ext uri="{FF2B5EF4-FFF2-40B4-BE49-F238E27FC236}">
                  <a16:creationId xmlns:a16="http://schemas.microsoft.com/office/drawing/2014/main" id="{8CD99DC3-14FF-4077-9779-33DB077611BB}"/>
                </a:ext>
              </a:extLst>
            </p:cNvPr>
            <p:cNvSpPr/>
            <p:nvPr/>
          </p:nvSpPr>
          <p:spPr>
            <a:xfrm>
              <a:off x="4251617" y="1801742"/>
              <a:ext cx="103497" cy="543014"/>
            </a:xfrm>
            <a:custGeom>
              <a:avLst/>
              <a:gdLst>
                <a:gd name="connsiteX0" fmla="*/ 75908 w 103497"/>
                <a:gd name="connsiteY0" fmla="*/ 71 h 543014"/>
                <a:gd name="connsiteX1" fmla="*/ 80671 w 103497"/>
                <a:gd name="connsiteY1" fmla="*/ 192158 h 543014"/>
                <a:gd name="connsiteX2" fmla="*/ 39396 w 103497"/>
                <a:gd name="connsiteY2" fmla="*/ 300108 h 543014"/>
                <a:gd name="connsiteX3" fmla="*/ 4471 w 103497"/>
                <a:gd name="connsiteY3" fmla="*/ 403296 h 543014"/>
                <a:gd name="connsiteX4" fmla="*/ 2883 w 103497"/>
                <a:gd name="connsiteY4" fmla="*/ 542996 h 543014"/>
                <a:gd name="connsiteX5" fmla="*/ 26696 w 103497"/>
                <a:gd name="connsiteY5" fmla="*/ 411233 h 543014"/>
                <a:gd name="connsiteX6" fmla="*/ 101308 w 103497"/>
                <a:gd name="connsiteY6" fmla="*/ 173108 h 543014"/>
                <a:gd name="connsiteX7" fmla="*/ 75908 w 103497"/>
                <a:gd name="connsiteY7" fmla="*/ 71 h 54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497" h="543014">
                  <a:moveTo>
                    <a:pt x="75908" y="71"/>
                  </a:moveTo>
                  <a:cubicBezTo>
                    <a:pt x="72468" y="3246"/>
                    <a:pt x="86756" y="142152"/>
                    <a:pt x="80671" y="192158"/>
                  </a:cubicBezTo>
                  <a:cubicBezTo>
                    <a:pt x="74586" y="242164"/>
                    <a:pt x="52096" y="264918"/>
                    <a:pt x="39396" y="300108"/>
                  </a:cubicBezTo>
                  <a:cubicBezTo>
                    <a:pt x="26696" y="335298"/>
                    <a:pt x="10557" y="362815"/>
                    <a:pt x="4471" y="403296"/>
                  </a:cubicBezTo>
                  <a:cubicBezTo>
                    <a:pt x="-1615" y="443777"/>
                    <a:pt x="-821" y="541673"/>
                    <a:pt x="2883" y="542996"/>
                  </a:cubicBezTo>
                  <a:cubicBezTo>
                    <a:pt x="6587" y="544319"/>
                    <a:pt x="10292" y="472881"/>
                    <a:pt x="26696" y="411233"/>
                  </a:cubicBezTo>
                  <a:cubicBezTo>
                    <a:pt x="43100" y="349585"/>
                    <a:pt x="90460" y="246662"/>
                    <a:pt x="101308" y="173108"/>
                  </a:cubicBezTo>
                  <a:cubicBezTo>
                    <a:pt x="112156" y="99554"/>
                    <a:pt x="79348" y="-3104"/>
                    <a:pt x="75908" y="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: 図形 43">
              <a:extLst>
                <a:ext uri="{FF2B5EF4-FFF2-40B4-BE49-F238E27FC236}">
                  <a16:creationId xmlns:a16="http://schemas.microsoft.com/office/drawing/2014/main" id="{44332453-4C1F-46A3-A96D-F67B2AEC8BB7}"/>
                </a:ext>
              </a:extLst>
            </p:cNvPr>
            <p:cNvSpPr/>
            <p:nvPr/>
          </p:nvSpPr>
          <p:spPr>
            <a:xfrm>
              <a:off x="3931346" y="2337948"/>
              <a:ext cx="331125" cy="259600"/>
            </a:xfrm>
            <a:custGeom>
              <a:avLst/>
              <a:gdLst>
                <a:gd name="connsiteX0" fmla="*/ 331092 w 331125"/>
                <a:gd name="connsiteY0" fmla="*/ 440 h 259600"/>
                <a:gd name="connsiteX1" fmla="*/ 254892 w 331125"/>
                <a:gd name="connsiteY1" fmla="*/ 129027 h 259600"/>
                <a:gd name="connsiteX2" fmla="*/ 185042 w 331125"/>
                <a:gd name="connsiteY2" fmla="*/ 209990 h 259600"/>
                <a:gd name="connsiteX3" fmla="*/ 67567 w 331125"/>
                <a:gd name="connsiteY3" fmla="*/ 248090 h 259600"/>
                <a:gd name="connsiteX4" fmla="*/ 2479 w 331125"/>
                <a:gd name="connsiteY4" fmla="*/ 259202 h 259600"/>
                <a:gd name="connsiteX5" fmla="*/ 151704 w 331125"/>
                <a:gd name="connsiteY5" fmla="*/ 236977 h 259600"/>
                <a:gd name="connsiteX6" fmla="*/ 262829 w 331125"/>
                <a:gd name="connsiteY6" fmla="*/ 176652 h 259600"/>
                <a:gd name="connsiteX7" fmla="*/ 331092 w 331125"/>
                <a:gd name="connsiteY7" fmla="*/ 440 h 25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1125" h="259600">
                  <a:moveTo>
                    <a:pt x="331092" y="440"/>
                  </a:moveTo>
                  <a:cubicBezTo>
                    <a:pt x="329769" y="-7498"/>
                    <a:pt x="279234" y="94102"/>
                    <a:pt x="254892" y="129027"/>
                  </a:cubicBezTo>
                  <a:cubicBezTo>
                    <a:pt x="230550" y="163952"/>
                    <a:pt x="216263" y="190146"/>
                    <a:pt x="185042" y="209990"/>
                  </a:cubicBezTo>
                  <a:cubicBezTo>
                    <a:pt x="153821" y="229834"/>
                    <a:pt x="97994" y="239888"/>
                    <a:pt x="67567" y="248090"/>
                  </a:cubicBezTo>
                  <a:cubicBezTo>
                    <a:pt x="37140" y="256292"/>
                    <a:pt x="-11544" y="261054"/>
                    <a:pt x="2479" y="259202"/>
                  </a:cubicBezTo>
                  <a:cubicBezTo>
                    <a:pt x="16502" y="257350"/>
                    <a:pt x="108312" y="250735"/>
                    <a:pt x="151704" y="236977"/>
                  </a:cubicBezTo>
                  <a:cubicBezTo>
                    <a:pt x="195096" y="223219"/>
                    <a:pt x="231343" y="215281"/>
                    <a:pt x="262829" y="176652"/>
                  </a:cubicBezTo>
                  <a:cubicBezTo>
                    <a:pt x="294314" y="138023"/>
                    <a:pt x="332415" y="8378"/>
                    <a:pt x="331092" y="4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: 図形 44">
              <a:extLst>
                <a:ext uri="{FF2B5EF4-FFF2-40B4-BE49-F238E27FC236}">
                  <a16:creationId xmlns:a16="http://schemas.microsoft.com/office/drawing/2014/main" id="{C6F090D2-6977-4585-B96E-C220712B51E9}"/>
                </a:ext>
              </a:extLst>
            </p:cNvPr>
            <p:cNvSpPr/>
            <p:nvPr/>
          </p:nvSpPr>
          <p:spPr>
            <a:xfrm>
              <a:off x="3782518" y="2587291"/>
              <a:ext cx="160718" cy="126218"/>
            </a:xfrm>
            <a:custGeom>
              <a:avLst/>
              <a:gdLst>
                <a:gd name="connsiteX0" fmla="*/ 159245 w 160718"/>
                <a:gd name="connsiteY0" fmla="*/ 334 h 126218"/>
                <a:gd name="connsiteX1" fmla="*/ 13195 w 160718"/>
                <a:gd name="connsiteY1" fmla="*/ 117809 h 126218"/>
                <a:gd name="connsiteX2" fmla="*/ 14782 w 160718"/>
                <a:gd name="connsiteY2" fmla="*/ 113047 h 126218"/>
                <a:gd name="connsiteX3" fmla="*/ 83045 w 160718"/>
                <a:gd name="connsiteY3" fmla="*/ 82884 h 126218"/>
                <a:gd name="connsiteX4" fmla="*/ 159245 w 160718"/>
                <a:gd name="connsiteY4" fmla="*/ 334 h 126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718" h="126218">
                  <a:moveTo>
                    <a:pt x="159245" y="334"/>
                  </a:moveTo>
                  <a:cubicBezTo>
                    <a:pt x="147603" y="6155"/>
                    <a:pt x="37272" y="99024"/>
                    <a:pt x="13195" y="117809"/>
                  </a:cubicBezTo>
                  <a:cubicBezTo>
                    <a:pt x="-10882" y="136595"/>
                    <a:pt x="3140" y="118868"/>
                    <a:pt x="14782" y="113047"/>
                  </a:cubicBezTo>
                  <a:cubicBezTo>
                    <a:pt x="26424" y="107226"/>
                    <a:pt x="55528" y="99288"/>
                    <a:pt x="83045" y="82884"/>
                  </a:cubicBezTo>
                  <a:cubicBezTo>
                    <a:pt x="110562" y="66480"/>
                    <a:pt x="170887" y="-5487"/>
                    <a:pt x="159245" y="3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: 図形 45">
              <a:extLst>
                <a:ext uri="{FF2B5EF4-FFF2-40B4-BE49-F238E27FC236}">
                  <a16:creationId xmlns:a16="http://schemas.microsoft.com/office/drawing/2014/main" id="{AC5A1B81-31B8-4A19-BA38-ED4DAB93220B}"/>
                </a:ext>
              </a:extLst>
            </p:cNvPr>
            <p:cNvSpPr/>
            <p:nvPr/>
          </p:nvSpPr>
          <p:spPr>
            <a:xfrm>
              <a:off x="4710291" y="2208501"/>
              <a:ext cx="408591" cy="244248"/>
            </a:xfrm>
            <a:custGeom>
              <a:avLst/>
              <a:gdLst>
                <a:gd name="connsiteX0" fmla="*/ 60147 w 408591"/>
                <a:gd name="connsiteY0" fmla="*/ 1299 h 244248"/>
                <a:gd name="connsiteX1" fmla="*/ 29984 w 408591"/>
                <a:gd name="connsiteY1" fmla="*/ 74324 h 244248"/>
                <a:gd name="connsiteX2" fmla="*/ 37922 w 408591"/>
                <a:gd name="connsiteY2" fmla="*/ 126712 h 244248"/>
                <a:gd name="connsiteX3" fmla="*/ 115709 w 408591"/>
                <a:gd name="connsiteY3" fmla="*/ 174337 h 244248"/>
                <a:gd name="connsiteX4" fmla="*/ 249059 w 408591"/>
                <a:gd name="connsiteY4" fmla="*/ 210849 h 244248"/>
                <a:gd name="connsiteX5" fmla="*/ 407809 w 408591"/>
                <a:gd name="connsiteY5" fmla="*/ 226724 h 244248"/>
                <a:gd name="connsiteX6" fmla="*/ 303034 w 408591"/>
                <a:gd name="connsiteY6" fmla="*/ 244187 h 244248"/>
                <a:gd name="connsiteX7" fmla="*/ 149047 w 408591"/>
                <a:gd name="connsiteY7" fmla="*/ 220374 h 244248"/>
                <a:gd name="connsiteX8" fmla="*/ 2997 w 408591"/>
                <a:gd name="connsiteY8" fmla="*/ 140999 h 244248"/>
                <a:gd name="connsiteX9" fmla="*/ 60147 w 408591"/>
                <a:gd name="connsiteY9" fmla="*/ 1299 h 244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8591" h="244248">
                  <a:moveTo>
                    <a:pt x="60147" y="1299"/>
                  </a:moveTo>
                  <a:cubicBezTo>
                    <a:pt x="64645" y="-9813"/>
                    <a:pt x="33688" y="53422"/>
                    <a:pt x="29984" y="74324"/>
                  </a:cubicBezTo>
                  <a:cubicBezTo>
                    <a:pt x="26280" y="95226"/>
                    <a:pt x="23635" y="110043"/>
                    <a:pt x="37922" y="126712"/>
                  </a:cubicBezTo>
                  <a:cubicBezTo>
                    <a:pt x="52209" y="143381"/>
                    <a:pt x="80520" y="160314"/>
                    <a:pt x="115709" y="174337"/>
                  </a:cubicBezTo>
                  <a:cubicBezTo>
                    <a:pt x="150898" y="188360"/>
                    <a:pt x="200376" y="202118"/>
                    <a:pt x="249059" y="210849"/>
                  </a:cubicBezTo>
                  <a:cubicBezTo>
                    <a:pt x="297742" y="219580"/>
                    <a:pt x="398813" y="221168"/>
                    <a:pt x="407809" y="226724"/>
                  </a:cubicBezTo>
                  <a:cubicBezTo>
                    <a:pt x="416805" y="232280"/>
                    <a:pt x="346161" y="245245"/>
                    <a:pt x="303034" y="244187"/>
                  </a:cubicBezTo>
                  <a:cubicBezTo>
                    <a:pt x="259907" y="243129"/>
                    <a:pt x="199053" y="237572"/>
                    <a:pt x="149047" y="220374"/>
                  </a:cubicBezTo>
                  <a:cubicBezTo>
                    <a:pt x="99041" y="203176"/>
                    <a:pt x="21253" y="177247"/>
                    <a:pt x="2997" y="140999"/>
                  </a:cubicBezTo>
                  <a:cubicBezTo>
                    <a:pt x="-15259" y="104751"/>
                    <a:pt x="55649" y="12411"/>
                    <a:pt x="60147" y="12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: 図形 46">
              <a:extLst>
                <a:ext uri="{FF2B5EF4-FFF2-40B4-BE49-F238E27FC236}">
                  <a16:creationId xmlns:a16="http://schemas.microsoft.com/office/drawing/2014/main" id="{9F523B31-F703-4017-BDC9-C3B1E8EB9FC7}"/>
                </a:ext>
              </a:extLst>
            </p:cNvPr>
            <p:cNvSpPr/>
            <p:nvPr/>
          </p:nvSpPr>
          <p:spPr>
            <a:xfrm>
              <a:off x="5068870" y="2432558"/>
              <a:ext cx="190588" cy="32026"/>
            </a:xfrm>
            <a:custGeom>
              <a:avLst/>
              <a:gdLst>
                <a:gd name="connsiteX0" fmla="*/ 18 w 190588"/>
                <a:gd name="connsiteY0" fmla="*/ 5842 h 32026"/>
                <a:gd name="connsiteX1" fmla="*/ 134955 w 190588"/>
                <a:gd name="connsiteY1" fmla="*/ 21717 h 32026"/>
                <a:gd name="connsiteX2" fmla="*/ 190518 w 190588"/>
                <a:gd name="connsiteY2" fmla="*/ 31242 h 32026"/>
                <a:gd name="connsiteX3" fmla="*/ 125430 w 190588"/>
                <a:gd name="connsiteY3" fmla="*/ 1080 h 32026"/>
                <a:gd name="connsiteX4" fmla="*/ 18 w 190588"/>
                <a:gd name="connsiteY4" fmla="*/ 5842 h 32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88" h="32026">
                  <a:moveTo>
                    <a:pt x="18" y="5842"/>
                  </a:moveTo>
                  <a:cubicBezTo>
                    <a:pt x="1605" y="9281"/>
                    <a:pt x="103205" y="17484"/>
                    <a:pt x="134955" y="21717"/>
                  </a:cubicBezTo>
                  <a:cubicBezTo>
                    <a:pt x="166705" y="25950"/>
                    <a:pt x="192105" y="34681"/>
                    <a:pt x="190518" y="31242"/>
                  </a:cubicBezTo>
                  <a:cubicBezTo>
                    <a:pt x="188931" y="27803"/>
                    <a:pt x="153740" y="4255"/>
                    <a:pt x="125430" y="1080"/>
                  </a:cubicBezTo>
                  <a:cubicBezTo>
                    <a:pt x="97120" y="-2095"/>
                    <a:pt x="-1569" y="2403"/>
                    <a:pt x="18" y="58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: 図形 47">
              <a:extLst>
                <a:ext uri="{FF2B5EF4-FFF2-40B4-BE49-F238E27FC236}">
                  <a16:creationId xmlns:a16="http://schemas.microsoft.com/office/drawing/2014/main" id="{8FBF7A2B-C7C1-4FC4-B82B-7277F20755AF}"/>
                </a:ext>
              </a:extLst>
            </p:cNvPr>
            <p:cNvSpPr/>
            <p:nvPr/>
          </p:nvSpPr>
          <p:spPr>
            <a:xfrm>
              <a:off x="4359177" y="2093836"/>
              <a:ext cx="46977" cy="290755"/>
            </a:xfrm>
            <a:custGeom>
              <a:avLst/>
              <a:gdLst>
                <a:gd name="connsiteX0" fmla="*/ 98 w 46977"/>
                <a:gd name="connsiteY0" fmla="*/ 77 h 290755"/>
                <a:gd name="connsiteX1" fmla="*/ 33436 w 46977"/>
                <a:gd name="connsiteY1" fmla="*/ 109614 h 290755"/>
                <a:gd name="connsiteX2" fmla="*/ 17561 w 46977"/>
                <a:gd name="connsiteY2" fmla="*/ 169939 h 290755"/>
                <a:gd name="connsiteX3" fmla="*/ 11211 w 46977"/>
                <a:gd name="connsiteY3" fmla="*/ 290589 h 290755"/>
                <a:gd name="connsiteX4" fmla="*/ 22323 w 46977"/>
                <a:gd name="connsiteY4" fmla="*/ 193752 h 290755"/>
                <a:gd name="connsiteX5" fmla="*/ 46136 w 46977"/>
                <a:gd name="connsiteY5" fmla="*/ 93739 h 290755"/>
                <a:gd name="connsiteX6" fmla="*/ 98 w 46977"/>
                <a:gd name="connsiteY6" fmla="*/ 77 h 290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977" h="290755">
                  <a:moveTo>
                    <a:pt x="98" y="77"/>
                  </a:moveTo>
                  <a:cubicBezTo>
                    <a:pt x="-2019" y="2723"/>
                    <a:pt x="30526" y="81304"/>
                    <a:pt x="33436" y="109614"/>
                  </a:cubicBezTo>
                  <a:cubicBezTo>
                    <a:pt x="36347" y="137924"/>
                    <a:pt x="21265" y="139777"/>
                    <a:pt x="17561" y="169939"/>
                  </a:cubicBezTo>
                  <a:cubicBezTo>
                    <a:pt x="13857" y="200102"/>
                    <a:pt x="10417" y="286620"/>
                    <a:pt x="11211" y="290589"/>
                  </a:cubicBezTo>
                  <a:cubicBezTo>
                    <a:pt x="12005" y="294558"/>
                    <a:pt x="16502" y="226560"/>
                    <a:pt x="22323" y="193752"/>
                  </a:cubicBezTo>
                  <a:cubicBezTo>
                    <a:pt x="28144" y="160944"/>
                    <a:pt x="51692" y="124695"/>
                    <a:pt x="46136" y="93739"/>
                  </a:cubicBezTo>
                  <a:cubicBezTo>
                    <a:pt x="40580" y="62783"/>
                    <a:pt x="2215" y="-2569"/>
                    <a:pt x="98" y="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: 図形 48">
              <a:extLst>
                <a:ext uri="{FF2B5EF4-FFF2-40B4-BE49-F238E27FC236}">
                  <a16:creationId xmlns:a16="http://schemas.microsoft.com/office/drawing/2014/main" id="{F57DEA4B-2D2F-4D31-A6E4-294C655F84BF}"/>
                </a:ext>
              </a:extLst>
            </p:cNvPr>
            <p:cNvSpPr/>
            <p:nvPr/>
          </p:nvSpPr>
          <p:spPr>
            <a:xfrm>
              <a:off x="4479848" y="2166882"/>
              <a:ext cx="205414" cy="136311"/>
            </a:xfrm>
            <a:custGeom>
              <a:avLst/>
              <a:gdLst>
                <a:gd name="connsiteX0" fmla="*/ 162002 w 205414"/>
                <a:gd name="connsiteY0" fmla="*/ 56 h 136311"/>
                <a:gd name="connsiteX1" fmla="*/ 31827 w 205414"/>
                <a:gd name="connsiteY1" fmla="*/ 28631 h 136311"/>
                <a:gd name="connsiteX2" fmla="*/ 84215 w 205414"/>
                <a:gd name="connsiteY2" fmla="*/ 93718 h 136311"/>
                <a:gd name="connsiteX3" fmla="*/ 204865 w 205414"/>
                <a:gd name="connsiteY3" fmla="*/ 134993 h 136311"/>
                <a:gd name="connsiteX4" fmla="*/ 125490 w 205414"/>
                <a:gd name="connsiteY4" fmla="*/ 123881 h 136311"/>
                <a:gd name="connsiteX5" fmla="*/ 44527 w 205414"/>
                <a:gd name="connsiteY5" fmla="*/ 101656 h 136311"/>
                <a:gd name="connsiteX6" fmla="*/ 4840 w 205414"/>
                <a:gd name="connsiteY6" fmla="*/ 34981 h 136311"/>
                <a:gd name="connsiteX7" fmla="*/ 162002 w 205414"/>
                <a:gd name="connsiteY7" fmla="*/ 56 h 136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5414" h="136311">
                  <a:moveTo>
                    <a:pt x="162002" y="56"/>
                  </a:moveTo>
                  <a:cubicBezTo>
                    <a:pt x="166500" y="-1002"/>
                    <a:pt x="44791" y="13021"/>
                    <a:pt x="31827" y="28631"/>
                  </a:cubicBezTo>
                  <a:cubicBezTo>
                    <a:pt x="18863" y="44241"/>
                    <a:pt x="55375" y="75991"/>
                    <a:pt x="84215" y="93718"/>
                  </a:cubicBezTo>
                  <a:cubicBezTo>
                    <a:pt x="113055" y="111445"/>
                    <a:pt x="197986" y="129966"/>
                    <a:pt x="204865" y="134993"/>
                  </a:cubicBezTo>
                  <a:cubicBezTo>
                    <a:pt x="211744" y="140020"/>
                    <a:pt x="152213" y="129437"/>
                    <a:pt x="125490" y="123881"/>
                  </a:cubicBezTo>
                  <a:cubicBezTo>
                    <a:pt x="98767" y="118325"/>
                    <a:pt x="64635" y="116473"/>
                    <a:pt x="44527" y="101656"/>
                  </a:cubicBezTo>
                  <a:cubicBezTo>
                    <a:pt x="24419" y="86839"/>
                    <a:pt x="-13416" y="52179"/>
                    <a:pt x="4840" y="34981"/>
                  </a:cubicBezTo>
                  <a:cubicBezTo>
                    <a:pt x="23096" y="17783"/>
                    <a:pt x="157504" y="1114"/>
                    <a:pt x="162002" y="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: 図形 49">
              <a:extLst>
                <a:ext uri="{FF2B5EF4-FFF2-40B4-BE49-F238E27FC236}">
                  <a16:creationId xmlns:a16="http://schemas.microsoft.com/office/drawing/2014/main" id="{45FA88BF-740B-4993-8537-DE08863F8349}"/>
                </a:ext>
              </a:extLst>
            </p:cNvPr>
            <p:cNvSpPr/>
            <p:nvPr/>
          </p:nvSpPr>
          <p:spPr>
            <a:xfrm>
              <a:off x="4400381" y="1847540"/>
              <a:ext cx="84664" cy="261722"/>
            </a:xfrm>
            <a:custGeom>
              <a:avLst/>
              <a:gdLst>
                <a:gd name="connsiteX0" fmla="*/ 169 w 84664"/>
                <a:gd name="connsiteY0" fmla="*/ 310 h 261722"/>
                <a:gd name="connsiteX1" fmla="*/ 60494 w 84664"/>
                <a:gd name="connsiteY1" fmla="*/ 113023 h 261722"/>
                <a:gd name="connsiteX2" fmla="*/ 35094 w 84664"/>
                <a:gd name="connsiteY2" fmla="*/ 224148 h 261722"/>
                <a:gd name="connsiteX3" fmla="*/ 20807 w 84664"/>
                <a:gd name="connsiteY3" fmla="*/ 257485 h 261722"/>
                <a:gd name="connsiteX4" fmla="*/ 62082 w 84664"/>
                <a:gd name="connsiteY4" fmla="*/ 140010 h 261722"/>
                <a:gd name="connsiteX5" fmla="*/ 82719 w 84664"/>
                <a:gd name="connsiteY5" fmla="*/ 81273 h 261722"/>
                <a:gd name="connsiteX6" fmla="*/ 169 w 84664"/>
                <a:gd name="connsiteY6" fmla="*/ 310 h 261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664" h="261722">
                  <a:moveTo>
                    <a:pt x="169" y="310"/>
                  </a:moveTo>
                  <a:cubicBezTo>
                    <a:pt x="-3535" y="5602"/>
                    <a:pt x="54673" y="75717"/>
                    <a:pt x="60494" y="113023"/>
                  </a:cubicBezTo>
                  <a:cubicBezTo>
                    <a:pt x="66315" y="150329"/>
                    <a:pt x="41708" y="200071"/>
                    <a:pt x="35094" y="224148"/>
                  </a:cubicBezTo>
                  <a:cubicBezTo>
                    <a:pt x="28480" y="248225"/>
                    <a:pt x="16309" y="271508"/>
                    <a:pt x="20807" y="257485"/>
                  </a:cubicBezTo>
                  <a:cubicBezTo>
                    <a:pt x="25305" y="243462"/>
                    <a:pt x="51763" y="169379"/>
                    <a:pt x="62082" y="140010"/>
                  </a:cubicBezTo>
                  <a:cubicBezTo>
                    <a:pt x="72401" y="110641"/>
                    <a:pt x="90657" y="103763"/>
                    <a:pt x="82719" y="81273"/>
                  </a:cubicBezTo>
                  <a:cubicBezTo>
                    <a:pt x="74781" y="58783"/>
                    <a:pt x="3873" y="-4982"/>
                    <a:pt x="169" y="3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: 図形 50">
              <a:extLst>
                <a:ext uri="{FF2B5EF4-FFF2-40B4-BE49-F238E27FC236}">
                  <a16:creationId xmlns:a16="http://schemas.microsoft.com/office/drawing/2014/main" id="{B389347E-2A02-40AE-BB5C-5ED2E8A8C759}"/>
                </a:ext>
              </a:extLst>
            </p:cNvPr>
            <p:cNvSpPr/>
            <p:nvPr/>
          </p:nvSpPr>
          <p:spPr>
            <a:xfrm>
              <a:off x="4340200" y="2434184"/>
              <a:ext cx="647136" cy="194895"/>
            </a:xfrm>
            <a:custGeom>
              <a:avLst/>
              <a:gdLst>
                <a:gd name="connsiteX0" fmla="*/ 25 w 647136"/>
                <a:gd name="connsiteY0" fmla="*/ 194716 h 194895"/>
                <a:gd name="connsiteX1" fmla="*/ 266725 w 647136"/>
                <a:gd name="connsiteY1" fmla="*/ 66129 h 194895"/>
                <a:gd name="connsiteX2" fmla="*/ 639788 w 647136"/>
                <a:gd name="connsiteY2" fmla="*/ 5804 h 194895"/>
                <a:gd name="connsiteX3" fmla="*/ 496913 w 647136"/>
                <a:gd name="connsiteY3" fmla="*/ 5804 h 194895"/>
                <a:gd name="connsiteX4" fmla="*/ 281013 w 647136"/>
                <a:gd name="connsiteY4" fmla="*/ 35966 h 194895"/>
                <a:gd name="connsiteX5" fmla="*/ 25 w 647136"/>
                <a:gd name="connsiteY5" fmla="*/ 194716 h 194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7136" h="194895">
                  <a:moveTo>
                    <a:pt x="25" y="194716"/>
                  </a:moveTo>
                  <a:cubicBezTo>
                    <a:pt x="-2356" y="199743"/>
                    <a:pt x="160098" y="97614"/>
                    <a:pt x="266725" y="66129"/>
                  </a:cubicBezTo>
                  <a:cubicBezTo>
                    <a:pt x="373352" y="34644"/>
                    <a:pt x="601423" y="15858"/>
                    <a:pt x="639788" y="5804"/>
                  </a:cubicBezTo>
                  <a:cubicBezTo>
                    <a:pt x="678153" y="-4250"/>
                    <a:pt x="556709" y="777"/>
                    <a:pt x="496913" y="5804"/>
                  </a:cubicBezTo>
                  <a:cubicBezTo>
                    <a:pt x="437117" y="10831"/>
                    <a:pt x="363034" y="3952"/>
                    <a:pt x="281013" y="35966"/>
                  </a:cubicBezTo>
                  <a:cubicBezTo>
                    <a:pt x="198992" y="67980"/>
                    <a:pt x="2406" y="189689"/>
                    <a:pt x="25" y="1947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: 図形 51">
              <a:extLst>
                <a:ext uri="{FF2B5EF4-FFF2-40B4-BE49-F238E27FC236}">
                  <a16:creationId xmlns:a16="http://schemas.microsoft.com/office/drawing/2014/main" id="{0DD2B7A3-D95B-458E-886A-D340C386069D}"/>
                </a:ext>
              </a:extLst>
            </p:cNvPr>
            <p:cNvSpPr/>
            <p:nvPr/>
          </p:nvSpPr>
          <p:spPr>
            <a:xfrm>
              <a:off x="4497000" y="2471795"/>
              <a:ext cx="492850" cy="104730"/>
            </a:xfrm>
            <a:custGeom>
              <a:avLst/>
              <a:gdLst>
                <a:gd name="connsiteX0" fmla="*/ 388 w 492850"/>
                <a:gd name="connsiteY0" fmla="*/ 104718 h 104730"/>
                <a:gd name="connsiteX1" fmla="*/ 284550 w 492850"/>
                <a:gd name="connsiteY1" fmla="*/ 22168 h 104730"/>
                <a:gd name="connsiteX2" fmla="*/ 492513 w 492850"/>
                <a:gd name="connsiteY2" fmla="*/ 1530 h 104730"/>
                <a:gd name="connsiteX3" fmla="*/ 330588 w 492850"/>
                <a:gd name="connsiteY3" fmla="*/ 3118 h 104730"/>
                <a:gd name="connsiteX4" fmla="*/ 225813 w 492850"/>
                <a:gd name="connsiteY4" fmla="*/ 15818 h 104730"/>
                <a:gd name="connsiteX5" fmla="*/ 388 w 492850"/>
                <a:gd name="connsiteY5" fmla="*/ 104718 h 10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2850" h="104730">
                  <a:moveTo>
                    <a:pt x="388" y="104718"/>
                  </a:moveTo>
                  <a:cubicBezTo>
                    <a:pt x="10177" y="105776"/>
                    <a:pt x="202529" y="39366"/>
                    <a:pt x="284550" y="22168"/>
                  </a:cubicBezTo>
                  <a:cubicBezTo>
                    <a:pt x="366571" y="4970"/>
                    <a:pt x="484840" y="4705"/>
                    <a:pt x="492513" y="1530"/>
                  </a:cubicBezTo>
                  <a:cubicBezTo>
                    <a:pt x="500186" y="-1645"/>
                    <a:pt x="375038" y="737"/>
                    <a:pt x="330588" y="3118"/>
                  </a:cubicBezTo>
                  <a:cubicBezTo>
                    <a:pt x="286138" y="5499"/>
                    <a:pt x="282963" y="-321"/>
                    <a:pt x="225813" y="15818"/>
                  </a:cubicBezTo>
                  <a:cubicBezTo>
                    <a:pt x="168663" y="31957"/>
                    <a:pt x="-9401" y="103660"/>
                    <a:pt x="388" y="1047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: 図形 52">
              <a:extLst>
                <a:ext uri="{FF2B5EF4-FFF2-40B4-BE49-F238E27FC236}">
                  <a16:creationId xmlns:a16="http://schemas.microsoft.com/office/drawing/2014/main" id="{D63CEBC2-2C24-491C-A010-2E2017085F7C}"/>
                </a:ext>
              </a:extLst>
            </p:cNvPr>
            <p:cNvSpPr/>
            <p:nvPr/>
          </p:nvSpPr>
          <p:spPr>
            <a:xfrm>
              <a:off x="4303513" y="2341503"/>
              <a:ext cx="11669" cy="174730"/>
            </a:xfrm>
            <a:custGeom>
              <a:avLst/>
              <a:gdLst>
                <a:gd name="connsiteX0" fmla="*/ 3375 w 11669"/>
                <a:gd name="connsiteY0" fmla="*/ 60 h 174730"/>
                <a:gd name="connsiteX1" fmla="*/ 4962 w 11669"/>
                <a:gd name="connsiteY1" fmla="*/ 81022 h 174730"/>
                <a:gd name="connsiteX2" fmla="*/ 11312 w 11669"/>
                <a:gd name="connsiteY2" fmla="*/ 173097 h 174730"/>
                <a:gd name="connsiteX3" fmla="*/ 9725 w 11669"/>
                <a:gd name="connsiteY3" fmla="*/ 136585 h 174730"/>
                <a:gd name="connsiteX4" fmla="*/ 200 w 11669"/>
                <a:gd name="connsiteY4" fmla="*/ 93722 h 174730"/>
                <a:gd name="connsiteX5" fmla="*/ 3375 w 11669"/>
                <a:gd name="connsiteY5" fmla="*/ 60 h 17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69" h="174730">
                  <a:moveTo>
                    <a:pt x="3375" y="60"/>
                  </a:moveTo>
                  <a:cubicBezTo>
                    <a:pt x="4169" y="-2057"/>
                    <a:pt x="3639" y="52183"/>
                    <a:pt x="4962" y="81022"/>
                  </a:cubicBezTo>
                  <a:cubicBezTo>
                    <a:pt x="6285" y="109861"/>
                    <a:pt x="10518" y="163837"/>
                    <a:pt x="11312" y="173097"/>
                  </a:cubicBezTo>
                  <a:cubicBezTo>
                    <a:pt x="12106" y="182357"/>
                    <a:pt x="11577" y="149814"/>
                    <a:pt x="9725" y="136585"/>
                  </a:cubicBezTo>
                  <a:cubicBezTo>
                    <a:pt x="7873" y="123356"/>
                    <a:pt x="1258" y="111978"/>
                    <a:pt x="200" y="93722"/>
                  </a:cubicBezTo>
                  <a:cubicBezTo>
                    <a:pt x="-858" y="75466"/>
                    <a:pt x="2581" y="2177"/>
                    <a:pt x="3375" y="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: 図形 53">
              <a:extLst>
                <a:ext uri="{FF2B5EF4-FFF2-40B4-BE49-F238E27FC236}">
                  <a16:creationId xmlns:a16="http://schemas.microsoft.com/office/drawing/2014/main" id="{55979F5C-E7AB-4656-9A2C-16BBEFAA4597}"/>
                </a:ext>
              </a:extLst>
            </p:cNvPr>
            <p:cNvSpPr/>
            <p:nvPr/>
          </p:nvSpPr>
          <p:spPr>
            <a:xfrm>
              <a:off x="4103473" y="2285606"/>
              <a:ext cx="206994" cy="318242"/>
            </a:xfrm>
            <a:custGeom>
              <a:avLst/>
              <a:gdLst>
                <a:gd name="connsiteX0" fmla="*/ 206590 w 206994"/>
                <a:gd name="connsiteY0" fmla="*/ 394 h 318242"/>
                <a:gd name="connsiteX1" fmla="*/ 151027 w 206994"/>
                <a:gd name="connsiteY1" fmla="*/ 206769 h 318242"/>
                <a:gd name="connsiteX2" fmla="*/ 130390 w 206994"/>
                <a:gd name="connsiteY2" fmla="*/ 302019 h 318242"/>
                <a:gd name="connsiteX3" fmla="*/ 127215 w 206994"/>
                <a:gd name="connsiteY3" fmla="*/ 317894 h 318242"/>
                <a:gd name="connsiteX4" fmla="*/ 76415 w 206994"/>
                <a:gd name="connsiteY4" fmla="*/ 298844 h 318242"/>
                <a:gd name="connsiteX5" fmla="*/ 215 w 206994"/>
                <a:gd name="connsiteY5" fmla="*/ 282969 h 318242"/>
                <a:gd name="connsiteX6" fmla="*/ 101815 w 206994"/>
                <a:gd name="connsiteY6" fmla="*/ 292494 h 318242"/>
                <a:gd name="connsiteX7" fmla="*/ 119277 w 206994"/>
                <a:gd name="connsiteY7" fmla="*/ 263919 h 318242"/>
                <a:gd name="connsiteX8" fmla="*/ 206590 w 206994"/>
                <a:gd name="connsiteY8" fmla="*/ 394 h 318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6994" h="318242">
                  <a:moveTo>
                    <a:pt x="206590" y="394"/>
                  </a:moveTo>
                  <a:cubicBezTo>
                    <a:pt x="211882" y="-9131"/>
                    <a:pt x="163727" y="156498"/>
                    <a:pt x="151027" y="206769"/>
                  </a:cubicBezTo>
                  <a:cubicBezTo>
                    <a:pt x="138327" y="257040"/>
                    <a:pt x="134359" y="283498"/>
                    <a:pt x="130390" y="302019"/>
                  </a:cubicBezTo>
                  <a:cubicBezTo>
                    <a:pt x="126421" y="320540"/>
                    <a:pt x="136211" y="318423"/>
                    <a:pt x="127215" y="317894"/>
                  </a:cubicBezTo>
                  <a:cubicBezTo>
                    <a:pt x="118219" y="317365"/>
                    <a:pt x="97582" y="304665"/>
                    <a:pt x="76415" y="298844"/>
                  </a:cubicBezTo>
                  <a:cubicBezTo>
                    <a:pt x="55248" y="293023"/>
                    <a:pt x="-4018" y="284027"/>
                    <a:pt x="215" y="282969"/>
                  </a:cubicBezTo>
                  <a:cubicBezTo>
                    <a:pt x="4448" y="281911"/>
                    <a:pt x="81971" y="295669"/>
                    <a:pt x="101815" y="292494"/>
                  </a:cubicBezTo>
                  <a:cubicBezTo>
                    <a:pt x="121659" y="289319"/>
                    <a:pt x="103137" y="308898"/>
                    <a:pt x="119277" y="263919"/>
                  </a:cubicBezTo>
                  <a:cubicBezTo>
                    <a:pt x="135417" y="218940"/>
                    <a:pt x="201298" y="9919"/>
                    <a:pt x="206590" y="3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: 図形 54">
              <a:extLst>
                <a:ext uri="{FF2B5EF4-FFF2-40B4-BE49-F238E27FC236}">
                  <a16:creationId xmlns:a16="http://schemas.microsoft.com/office/drawing/2014/main" id="{CD57334A-487E-4227-853D-64ED3748ADD1}"/>
                </a:ext>
              </a:extLst>
            </p:cNvPr>
            <p:cNvSpPr/>
            <p:nvPr/>
          </p:nvSpPr>
          <p:spPr>
            <a:xfrm>
              <a:off x="4941888" y="1895450"/>
              <a:ext cx="30633" cy="65051"/>
            </a:xfrm>
            <a:custGeom>
              <a:avLst/>
              <a:gdLst>
                <a:gd name="connsiteX0" fmla="*/ 0 w 30633"/>
                <a:gd name="connsiteY0" fmla="*/ 25 h 65051"/>
                <a:gd name="connsiteX1" fmla="*/ 28575 w 30633"/>
                <a:gd name="connsiteY1" fmla="*/ 61938 h 65051"/>
                <a:gd name="connsiteX2" fmla="*/ 28575 w 30633"/>
                <a:gd name="connsiteY2" fmla="*/ 54000 h 65051"/>
                <a:gd name="connsiteX3" fmla="*/ 0 w 30633"/>
                <a:gd name="connsiteY3" fmla="*/ 25 h 65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633" h="65051">
                  <a:moveTo>
                    <a:pt x="0" y="25"/>
                  </a:moveTo>
                  <a:cubicBezTo>
                    <a:pt x="0" y="1348"/>
                    <a:pt x="28575" y="61938"/>
                    <a:pt x="28575" y="61938"/>
                  </a:cubicBezTo>
                  <a:cubicBezTo>
                    <a:pt x="33337" y="70934"/>
                    <a:pt x="28311" y="57969"/>
                    <a:pt x="28575" y="54000"/>
                  </a:cubicBezTo>
                  <a:cubicBezTo>
                    <a:pt x="28839" y="50031"/>
                    <a:pt x="0" y="-1298"/>
                    <a:pt x="0" y="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: 図形 56">
              <a:extLst>
                <a:ext uri="{FF2B5EF4-FFF2-40B4-BE49-F238E27FC236}">
                  <a16:creationId xmlns:a16="http://schemas.microsoft.com/office/drawing/2014/main" id="{786BA28C-DBB5-44DF-847E-147A7ACDFB2A}"/>
                </a:ext>
              </a:extLst>
            </p:cNvPr>
            <p:cNvSpPr/>
            <p:nvPr/>
          </p:nvSpPr>
          <p:spPr>
            <a:xfrm>
              <a:off x="4757240" y="2481355"/>
              <a:ext cx="264969" cy="62025"/>
            </a:xfrm>
            <a:custGeom>
              <a:avLst/>
              <a:gdLst>
                <a:gd name="connsiteX0" fmla="*/ 498 w 264969"/>
                <a:gd name="connsiteY0" fmla="*/ 61820 h 62025"/>
                <a:gd name="connsiteX1" fmla="*/ 229098 w 264969"/>
                <a:gd name="connsiteY1" fmla="*/ 11020 h 62025"/>
                <a:gd name="connsiteX2" fmla="*/ 260848 w 264969"/>
                <a:gd name="connsiteY2" fmla="*/ 1495 h 62025"/>
                <a:gd name="connsiteX3" fmla="*/ 192585 w 264969"/>
                <a:gd name="connsiteY3" fmla="*/ 33245 h 62025"/>
                <a:gd name="connsiteX4" fmla="*/ 157660 w 264969"/>
                <a:gd name="connsiteY4" fmla="*/ 58645 h 62025"/>
                <a:gd name="connsiteX5" fmla="*/ 167185 w 264969"/>
                <a:gd name="connsiteY5" fmla="*/ 30070 h 62025"/>
                <a:gd name="connsiteX6" fmla="*/ 498 w 264969"/>
                <a:gd name="connsiteY6" fmla="*/ 61820 h 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969" h="62025">
                  <a:moveTo>
                    <a:pt x="498" y="61820"/>
                  </a:moveTo>
                  <a:cubicBezTo>
                    <a:pt x="10817" y="58645"/>
                    <a:pt x="185706" y="21074"/>
                    <a:pt x="229098" y="11020"/>
                  </a:cubicBezTo>
                  <a:cubicBezTo>
                    <a:pt x="272490" y="966"/>
                    <a:pt x="266934" y="-2209"/>
                    <a:pt x="260848" y="1495"/>
                  </a:cubicBezTo>
                  <a:cubicBezTo>
                    <a:pt x="254763" y="5199"/>
                    <a:pt x="209783" y="23720"/>
                    <a:pt x="192585" y="33245"/>
                  </a:cubicBezTo>
                  <a:cubicBezTo>
                    <a:pt x="175387" y="42770"/>
                    <a:pt x="161893" y="59174"/>
                    <a:pt x="157660" y="58645"/>
                  </a:cubicBezTo>
                  <a:cubicBezTo>
                    <a:pt x="153427" y="58116"/>
                    <a:pt x="191262" y="29805"/>
                    <a:pt x="167185" y="30070"/>
                  </a:cubicBezTo>
                  <a:cubicBezTo>
                    <a:pt x="143108" y="30335"/>
                    <a:pt x="-9821" y="64995"/>
                    <a:pt x="498" y="618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: 図形 57">
              <a:extLst>
                <a:ext uri="{FF2B5EF4-FFF2-40B4-BE49-F238E27FC236}">
                  <a16:creationId xmlns:a16="http://schemas.microsoft.com/office/drawing/2014/main" id="{BEC73A64-5828-42D3-AD79-5A351A0665E3}"/>
                </a:ext>
              </a:extLst>
            </p:cNvPr>
            <p:cNvSpPr/>
            <p:nvPr/>
          </p:nvSpPr>
          <p:spPr>
            <a:xfrm>
              <a:off x="4086220" y="2587483"/>
              <a:ext cx="108798" cy="141526"/>
            </a:xfrm>
            <a:custGeom>
              <a:avLst/>
              <a:gdLst>
                <a:gd name="connsiteX0" fmla="*/ 5 w 108798"/>
                <a:gd name="connsiteY0" fmla="*/ 142 h 141526"/>
                <a:gd name="connsiteX1" fmla="*/ 100018 w 108798"/>
                <a:gd name="connsiteY1" fmla="*/ 55705 h 141526"/>
                <a:gd name="connsiteX2" fmla="*/ 103193 w 108798"/>
                <a:gd name="connsiteY2" fmla="*/ 141430 h 141526"/>
                <a:gd name="connsiteX3" fmla="*/ 95255 w 108798"/>
                <a:gd name="connsiteY3" fmla="*/ 71580 h 141526"/>
                <a:gd name="connsiteX4" fmla="*/ 5 w 108798"/>
                <a:gd name="connsiteY4" fmla="*/ 142 h 14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798" h="141526">
                  <a:moveTo>
                    <a:pt x="5" y="142"/>
                  </a:moveTo>
                  <a:cubicBezTo>
                    <a:pt x="799" y="-2504"/>
                    <a:pt x="82820" y="32157"/>
                    <a:pt x="100018" y="55705"/>
                  </a:cubicBezTo>
                  <a:cubicBezTo>
                    <a:pt x="117216" y="79253"/>
                    <a:pt x="103987" y="138784"/>
                    <a:pt x="103193" y="141430"/>
                  </a:cubicBezTo>
                  <a:cubicBezTo>
                    <a:pt x="102399" y="144076"/>
                    <a:pt x="105045" y="91688"/>
                    <a:pt x="95255" y="71580"/>
                  </a:cubicBezTo>
                  <a:cubicBezTo>
                    <a:pt x="85465" y="51472"/>
                    <a:pt x="-789" y="2788"/>
                    <a:pt x="5" y="1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: 図形 58">
              <a:extLst>
                <a:ext uri="{FF2B5EF4-FFF2-40B4-BE49-F238E27FC236}">
                  <a16:creationId xmlns:a16="http://schemas.microsoft.com/office/drawing/2014/main" id="{CA3EAC22-22DF-4BC3-8DA2-D6ED7DFD6837}"/>
                </a:ext>
              </a:extLst>
            </p:cNvPr>
            <p:cNvSpPr/>
            <p:nvPr/>
          </p:nvSpPr>
          <p:spPr>
            <a:xfrm>
              <a:off x="3911569" y="2655113"/>
              <a:ext cx="161973" cy="51658"/>
            </a:xfrm>
            <a:custGeom>
              <a:avLst/>
              <a:gdLst>
                <a:gd name="connsiteX0" fmla="*/ 31 w 161973"/>
                <a:gd name="connsiteY0" fmla="*/ 3950 h 51658"/>
                <a:gd name="connsiteX1" fmla="*/ 60356 w 161973"/>
                <a:gd name="connsiteY1" fmla="*/ 48400 h 51658"/>
                <a:gd name="connsiteX2" fmla="*/ 92106 w 161973"/>
                <a:gd name="connsiteY2" fmla="*/ 16650 h 51658"/>
                <a:gd name="connsiteX3" fmla="*/ 161956 w 161973"/>
                <a:gd name="connsiteY3" fmla="*/ 8712 h 51658"/>
                <a:gd name="connsiteX4" fmla="*/ 98456 w 161973"/>
                <a:gd name="connsiteY4" fmla="*/ 2362 h 51658"/>
                <a:gd name="connsiteX5" fmla="*/ 52419 w 161973"/>
                <a:gd name="connsiteY5" fmla="*/ 51575 h 51658"/>
                <a:gd name="connsiteX6" fmla="*/ 31 w 161973"/>
                <a:gd name="connsiteY6" fmla="*/ 3950 h 51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73" h="51658">
                  <a:moveTo>
                    <a:pt x="31" y="3950"/>
                  </a:moveTo>
                  <a:cubicBezTo>
                    <a:pt x="1354" y="3421"/>
                    <a:pt x="45010" y="46283"/>
                    <a:pt x="60356" y="48400"/>
                  </a:cubicBezTo>
                  <a:cubicBezTo>
                    <a:pt x="75702" y="50517"/>
                    <a:pt x="75173" y="23265"/>
                    <a:pt x="92106" y="16650"/>
                  </a:cubicBezTo>
                  <a:cubicBezTo>
                    <a:pt x="109039" y="10035"/>
                    <a:pt x="160898" y="11093"/>
                    <a:pt x="161956" y="8712"/>
                  </a:cubicBezTo>
                  <a:cubicBezTo>
                    <a:pt x="163014" y="6331"/>
                    <a:pt x="116712" y="-4782"/>
                    <a:pt x="98456" y="2362"/>
                  </a:cubicBezTo>
                  <a:cubicBezTo>
                    <a:pt x="80200" y="9506"/>
                    <a:pt x="65383" y="49194"/>
                    <a:pt x="52419" y="51575"/>
                  </a:cubicBezTo>
                  <a:cubicBezTo>
                    <a:pt x="39455" y="53956"/>
                    <a:pt x="-1292" y="4479"/>
                    <a:pt x="31" y="39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: 図形 59">
              <a:extLst>
                <a:ext uri="{FF2B5EF4-FFF2-40B4-BE49-F238E27FC236}">
                  <a16:creationId xmlns:a16="http://schemas.microsoft.com/office/drawing/2014/main" id="{C6BD736A-DB82-4E4F-AB70-A2C25B20011E}"/>
                </a:ext>
              </a:extLst>
            </p:cNvPr>
            <p:cNvSpPr/>
            <p:nvPr/>
          </p:nvSpPr>
          <p:spPr>
            <a:xfrm>
              <a:off x="3972948" y="2731206"/>
              <a:ext cx="175418" cy="121555"/>
            </a:xfrm>
            <a:custGeom>
              <a:avLst/>
              <a:gdLst>
                <a:gd name="connsiteX0" fmla="*/ 86290 w 175418"/>
                <a:gd name="connsiteY0" fmla="*/ 5644 h 121555"/>
                <a:gd name="connsiteX1" fmla="*/ 6915 w 175418"/>
                <a:gd name="connsiteY1" fmla="*/ 83432 h 121555"/>
                <a:gd name="connsiteX2" fmla="*/ 3740 w 175418"/>
                <a:gd name="connsiteY2" fmla="*/ 121532 h 121555"/>
                <a:gd name="connsiteX3" fmla="*/ 3740 w 175418"/>
                <a:gd name="connsiteY3" fmla="*/ 78669 h 121555"/>
                <a:gd name="connsiteX4" fmla="*/ 16440 w 175418"/>
                <a:gd name="connsiteY4" fmla="*/ 46919 h 121555"/>
                <a:gd name="connsiteX5" fmla="*/ 173602 w 175418"/>
                <a:gd name="connsiteY5" fmla="*/ 10407 h 121555"/>
                <a:gd name="connsiteX6" fmla="*/ 86290 w 175418"/>
                <a:gd name="connsiteY6" fmla="*/ 5644 h 121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5418" h="121555">
                  <a:moveTo>
                    <a:pt x="86290" y="5644"/>
                  </a:moveTo>
                  <a:cubicBezTo>
                    <a:pt x="58509" y="17815"/>
                    <a:pt x="20673" y="64117"/>
                    <a:pt x="6915" y="83432"/>
                  </a:cubicBezTo>
                  <a:cubicBezTo>
                    <a:pt x="-6843" y="102747"/>
                    <a:pt x="4269" y="122326"/>
                    <a:pt x="3740" y="121532"/>
                  </a:cubicBezTo>
                  <a:cubicBezTo>
                    <a:pt x="3211" y="120738"/>
                    <a:pt x="1623" y="91104"/>
                    <a:pt x="3740" y="78669"/>
                  </a:cubicBezTo>
                  <a:cubicBezTo>
                    <a:pt x="5857" y="66234"/>
                    <a:pt x="-11870" y="58296"/>
                    <a:pt x="16440" y="46919"/>
                  </a:cubicBezTo>
                  <a:cubicBezTo>
                    <a:pt x="44750" y="35542"/>
                    <a:pt x="159315" y="17021"/>
                    <a:pt x="173602" y="10407"/>
                  </a:cubicBezTo>
                  <a:cubicBezTo>
                    <a:pt x="187889" y="3793"/>
                    <a:pt x="114071" y="-6527"/>
                    <a:pt x="86290" y="56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: 図形 60">
              <a:extLst>
                <a:ext uri="{FF2B5EF4-FFF2-40B4-BE49-F238E27FC236}">
                  <a16:creationId xmlns:a16="http://schemas.microsoft.com/office/drawing/2014/main" id="{134381B3-17AD-4949-9AA1-518A5D5E6414}"/>
                </a:ext>
              </a:extLst>
            </p:cNvPr>
            <p:cNvSpPr/>
            <p:nvPr/>
          </p:nvSpPr>
          <p:spPr>
            <a:xfrm>
              <a:off x="4195971" y="2816550"/>
              <a:ext cx="90805" cy="106949"/>
            </a:xfrm>
            <a:custGeom>
              <a:avLst/>
              <a:gdLst>
                <a:gd name="connsiteX0" fmla="*/ 90279 w 90805"/>
                <a:gd name="connsiteY0" fmla="*/ 1263 h 106949"/>
                <a:gd name="connsiteX1" fmla="*/ 1379 w 90805"/>
                <a:gd name="connsiteY1" fmla="*/ 106038 h 106949"/>
                <a:gd name="connsiteX2" fmla="*/ 37892 w 90805"/>
                <a:gd name="connsiteY2" fmla="*/ 50475 h 106949"/>
                <a:gd name="connsiteX3" fmla="*/ 90279 w 90805"/>
                <a:gd name="connsiteY3" fmla="*/ 1263 h 106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805" h="106949">
                  <a:moveTo>
                    <a:pt x="90279" y="1263"/>
                  </a:moveTo>
                  <a:cubicBezTo>
                    <a:pt x="84194" y="10523"/>
                    <a:pt x="10110" y="97836"/>
                    <a:pt x="1379" y="106038"/>
                  </a:cubicBezTo>
                  <a:cubicBezTo>
                    <a:pt x="-7352" y="114240"/>
                    <a:pt x="27838" y="64762"/>
                    <a:pt x="37892" y="50475"/>
                  </a:cubicBezTo>
                  <a:cubicBezTo>
                    <a:pt x="47946" y="36188"/>
                    <a:pt x="96364" y="-7997"/>
                    <a:pt x="90279" y="12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: 図形 61">
              <a:extLst>
                <a:ext uri="{FF2B5EF4-FFF2-40B4-BE49-F238E27FC236}">
                  <a16:creationId xmlns:a16="http://schemas.microsoft.com/office/drawing/2014/main" id="{18DA441A-9068-436B-B2D6-E7B240787C0E}"/>
                </a:ext>
              </a:extLst>
            </p:cNvPr>
            <p:cNvSpPr/>
            <p:nvPr/>
          </p:nvSpPr>
          <p:spPr>
            <a:xfrm>
              <a:off x="4259196" y="2608592"/>
              <a:ext cx="188385" cy="357886"/>
            </a:xfrm>
            <a:custGeom>
              <a:avLst/>
              <a:gdLst>
                <a:gd name="connsiteX0" fmla="*/ 187392 w 188385"/>
                <a:gd name="connsiteY0" fmla="*/ 2846 h 357886"/>
                <a:gd name="connsiteX1" fmla="*/ 115954 w 188385"/>
                <a:gd name="connsiteY1" fmla="*/ 80633 h 357886"/>
                <a:gd name="connsiteX2" fmla="*/ 71504 w 188385"/>
                <a:gd name="connsiteY2" fmla="*/ 156833 h 357886"/>
                <a:gd name="connsiteX3" fmla="*/ 55629 w 188385"/>
                <a:gd name="connsiteY3" fmla="*/ 306058 h 357886"/>
                <a:gd name="connsiteX4" fmla="*/ 67 w 188385"/>
                <a:gd name="connsiteY4" fmla="*/ 356858 h 357886"/>
                <a:gd name="connsiteX5" fmla="*/ 44517 w 188385"/>
                <a:gd name="connsiteY5" fmla="*/ 267958 h 357886"/>
                <a:gd name="connsiteX6" fmla="*/ 58804 w 188385"/>
                <a:gd name="connsiteY6" fmla="*/ 186996 h 357886"/>
                <a:gd name="connsiteX7" fmla="*/ 187392 w 188385"/>
                <a:gd name="connsiteY7" fmla="*/ 2846 h 35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8385" h="357886">
                  <a:moveTo>
                    <a:pt x="187392" y="2846"/>
                  </a:moveTo>
                  <a:cubicBezTo>
                    <a:pt x="196917" y="-14881"/>
                    <a:pt x="135269" y="54969"/>
                    <a:pt x="115954" y="80633"/>
                  </a:cubicBezTo>
                  <a:cubicBezTo>
                    <a:pt x="96639" y="106298"/>
                    <a:pt x="81558" y="119262"/>
                    <a:pt x="71504" y="156833"/>
                  </a:cubicBezTo>
                  <a:cubicBezTo>
                    <a:pt x="61450" y="194404"/>
                    <a:pt x="67535" y="272720"/>
                    <a:pt x="55629" y="306058"/>
                  </a:cubicBezTo>
                  <a:cubicBezTo>
                    <a:pt x="43723" y="339396"/>
                    <a:pt x="1919" y="363208"/>
                    <a:pt x="67" y="356858"/>
                  </a:cubicBezTo>
                  <a:cubicBezTo>
                    <a:pt x="-1785" y="350508"/>
                    <a:pt x="34728" y="296268"/>
                    <a:pt x="44517" y="267958"/>
                  </a:cubicBezTo>
                  <a:cubicBezTo>
                    <a:pt x="54306" y="239648"/>
                    <a:pt x="37637" y="231710"/>
                    <a:pt x="58804" y="186996"/>
                  </a:cubicBezTo>
                  <a:cubicBezTo>
                    <a:pt x="79971" y="142282"/>
                    <a:pt x="177867" y="20573"/>
                    <a:pt x="187392" y="28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: 図形 62">
              <a:extLst>
                <a:ext uri="{FF2B5EF4-FFF2-40B4-BE49-F238E27FC236}">
                  <a16:creationId xmlns:a16="http://schemas.microsoft.com/office/drawing/2014/main" id="{49228506-1845-4198-9634-08567D9D5CBE}"/>
                </a:ext>
              </a:extLst>
            </p:cNvPr>
            <p:cNvSpPr/>
            <p:nvPr/>
          </p:nvSpPr>
          <p:spPr>
            <a:xfrm>
              <a:off x="5077545" y="1746194"/>
              <a:ext cx="54876" cy="60416"/>
            </a:xfrm>
            <a:custGeom>
              <a:avLst/>
              <a:gdLst>
                <a:gd name="connsiteX0" fmla="*/ 54843 w 54876"/>
                <a:gd name="connsiteY0" fmla="*/ 56 h 60416"/>
                <a:gd name="connsiteX1" fmla="*/ 10393 w 54876"/>
                <a:gd name="connsiteY1" fmla="*/ 28631 h 60416"/>
                <a:gd name="connsiteX2" fmla="*/ 7218 w 54876"/>
                <a:gd name="connsiteY2" fmla="*/ 60381 h 60416"/>
                <a:gd name="connsiteX3" fmla="*/ 2455 w 54876"/>
                <a:gd name="connsiteY3" fmla="*/ 22281 h 60416"/>
                <a:gd name="connsiteX4" fmla="*/ 54843 w 54876"/>
                <a:gd name="connsiteY4" fmla="*/ 56 h 60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876" h="60416">
                  <a:moveTo>
                    <a:pt x="54843" y="56"/>
                  </a:moveTo>
                  <a:cubicBezTo>
                    <a:pt x="56166" y="1114"/>
                    <a:pt x="18330" y="18577"/>
                    <a:pt x="10393" y="28631"/>
                  </a:cubicBezTo>
                  <a:cubicBezTo>
                    <a:pt x="2456" y="38685"/>
                    <a:pt x="8541" y="61439"/>
                    <a:pt x="7218" y="60381"/>
                  </a:cubicBezTo>
                  <a:cubicBezTo>
                    <a:pt x="5895" y="59323"/>
                    <a:pt x="-4689" y="31541"/>
                    <a:pt x="2455" y="22281"/>
                  </a:cubicBezTo>
                  <a:cubicBezTo>
                    <a:pt x="9599" y="13021"/>
                    <a:pt x="53520" y="-1002"/>
                    <a:pt x="54843" y="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4" name="フリーフォーム: 図形 1023">
              <a:extLst>
                <a:ext uri="{FF2B5EF4-FFF2-40B4-BE49-F238E27FC236}">
                  <a16:creationId xmlns:a16="http://schemas.microsoft.com/office/drawing/2014/main" id="{5B1677DB-A114-4677-B0F9-F3F12C1105A6}"/>
                </a:ext>
              </a:extLst>
            </p:cNvPr>
            <p:cNvSpPr/>
            <p:nvPr/>
          </p:nvSpPr>
          <p:spPr>
            <a:xfrm>
              <a:off x="4871965" y="1791871"/>
              <a:ext cx="98519" cy="54559"/>
            </a:xfrm>
            <a:custGeom>
              <a:avLst/>
              <a:gdLst>
                <a:gd name="connsiteX0" fmla="*/ 98498 w 98519"/>
                <a:gd name="connsiteY0" fmla="*/ 417 h 54559"/>
                <a:gd name="connsiteX1" fmla="*/ 20710 w 98519"/>
                <a:gd name="connsiteY1" fmla="*/ 28992 h 54559"/>
                <a:gd name="connsiteX2" fmla="*/ 73 w 98519"/>
                <a:gd name="connsiteY2" fmla="*/ 54392 h 54559"/>
                <a:gd name="connsiteX3" fmla="*/ 14360 w 98519"/>
                <a:gd name="connsiteY3" fmla="*/ 16292 h 54559"/>
                <a:gd name="connsiteX4" fmla="*/ 28648 w 98519"/>
                <a:gd name="connsiteY4" fmla="*/ 11529 h 54559"/>
                <a:gd name="connsiteX5" fmla="*/ 98498 w 98519"/>
                <a:gd name="connsiteY5" fmla="*/ 417 h 54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519" h="54559">
                  <a:moveTo>
                    <a:pt x="98498" y="417"/>
                  </a:moveTo>
                  <a:cubicBezTo>
                    <a:pt x="97175" y="3327"/>
                    <a:pt x="37114" y="19996"/>
                    <a:pt x="20710" y="28992"/>
                  </a:cubicBezTo>
                  <a:cubicBezTo>
                    <a:pt x="4306" y="37988"/>
                    <a:pt x="1131" y="56509"/>
                    <a:pt x="73" y="54392"/>
                  </a:cubicBezTo>
                  <a:cubicBezTo>
                    <a:pt x="-985" y="52275"/>
                    <a:pt x="9598" y="23436"/>
                    <a:pt x="14360" y="16292"/>
                  </a:cubicBezTo>
                  <a:cubicBezTo>
                    <a:pt x="19122" y="9148"/>
                    <a:pt x="16742" y="12323"/>
                    <a:pt x="28648" y="11529"/>
                  </a:cubicBezTo>
                  <a:cubicBezTo>
                    <a:pt x="40554" y="10735"/>
                    <a:pt x="99821" y="-2493"/>
                    <a:pt x="98498" y="4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5" name="フリーフォーム: 図形 1024">
              <a:extLst>
                <a:ext uri="{FF2B5EF4-FFF2-40B4-BE49-F238E27FC236}">
                  <a16:creationId xmlns:a16="http://schemas.microsoft.com/office/drawing/2014/main" id="{8C213F1A-51F7-41E2-8251-BC1794E77B78}"/>
                </a:ext>
              </a:extLst>
            </p:cNvPr>
            <p:cNvSpPr/>
            <p:nvPr/>
          </p:nvSpPr>
          <p:spPr>
            <a:xfrm>
              <a:off x="4937049" y="1757326"/>
              <a:ext cx="48928" cy="76957"/>
            </a:xfrm>
            <a:custGeom>
              <a:avLst/>
              <a:gdLst>
                <a:gd name="connsiteX0" fmla="*/ 35001 w 48928"/>
                <a:gd name="connsiteY0" fmla="*/ 37 h 76957"/>
                <a:gd name="connsiteX1" fmla="*/ 47701 w 48928"/>
                <a:gd name="connsiteY1" fmla="*/ 65124 h 76957"/>
                <a:gd name="connsiteX2" fmla="*/ 76 w 48928"/>
                <a:gd name="connsiteY2" fmla="*/ 76237 h 76957"/>
                <a:gd name="connsiteX3" fmla="*/ 36589 w 48928"/>
                <a:gd name="connsiteY3" fmla="*/ 55599 h 76957"/>
                <a:gd name="connsiteX4" fmla="*/ 35001 w 48928"/>
                <a:gd name="connsiteY4" fmla="*/ 37 h 76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928" h="76957">
                  <a:moveTo>
                    <a:pt x="35001" y="37"/>
                  </a:moveTo>
                  <a:cubicBezTo>
                    <a:pt x="36853" y="1624"/>
                    <a:pt x="53522" y="52424"/>
                    <a:pt x="47701" y="65124"/>
                  </a:cubicBezTo>
                  <a:cubicBezTo>
                    <a:pt x="41880" y="77824"/>
                    <a:pt x="1928" y="77824"/>
                    <a:pt x="76" y="76237"/>
                  </a:cubicBezTo>
                  <a:cubicBezTo>
                    <a:pt x="-1776" y="74650"/>
                    <a:pt x="30768" y="63801"/>
                    <a:pt x="36589" y="55599"/>
                  </a:cubicBezTo>
                  <a:cubicBezTo>
                    <a:pt x="42410" y="47397"/>
                    <a:pt x="33149" y="-1550"/>
                    <a:pt x="35001" y="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: 図形 55">
              <a:extLst>
                <a:ext uri="{FF2B5EF4-FFF2-40B4-BE49-F238E27FC236}">
                  <a16:creationId xmlns:a16="http://schemas.microsoft.com/office/drawing/2014/main" id="{FAA22E21-05BB-4147-90B6-42FC6DBE9111}"/>
                </a:ext>
              </a:extLst>
            </p:cNvPr>
            <p:cNvSpPr/>
            <p:nvPr/>
          </p:nvSpPr>
          <p:spPr>
            <a:xfrm>
              <a:off x="4250778" y="2618393"/>
              <a:ext cx="615329" cy="388425"/>
            </a:xfrm>
            <a:custGeom>
              <a:avLst/>
              <a:gdLst>
                <a:gd name="connsiteX0" fmla="*/ 547 w 615329"/>
                <a:gd name="connsiteY0" fmla="*/ 388332 h 388425"/>
                <a:gd name="connsiteX1" fmla="*/ 235497 w 615329"/>
                <a:gd name="connsiteY1" fmla="*/ 205770 h 388425"/>
                <a:gd name="connsiteX2" fmla="*/ 602210 w 615329"/>
                <a:gd name="connsiteY2" fmla="*/ 8920 h 388425"/>
                <a:gd name="connsiteX3" fmla="*/ 511722 w 615329"/>
                <a:gd name="connsiteY3" fmla="*/ 48607 h 388425"/>
                <a:gd name="connsiteX4" fmla="*/ 298997 w 615329"/>
                <a:gd name="connsiteY4" fmla="*/ 181957 h 388425"/>
                <a:gd name="connsiteX5" fmla="*/ 547 w 615329"/>
                <a:gd name="connsiteY5" fmla="*/ 388332 h 388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5329" h="388425">
                  <a:moveTo>
                    <a:pt x="547" y="388332"/>
                  </a:moveTo>
                  <a:cubicBezTo>
                    <a:pt x="-10036" y="392301"/>
                    <a:pt x="135220" y="269005"/>
                    <a:pt x="235497" y="205770"/>
                  </a:cubicBezTo>
                  <a:cubicBezTo>
                    <a:pt x="335774" y="142535"/>
                    <a:pt x="556172" y="35114"/>
                    <a:pt x="602210" y="8920"/>
                  </a:cubicBezTo>
                  <a:cubicBezTo>
                    <a:pt x="648248" y="-17274"/>
                    <a:pt x="562258" y="19767"/>
                    <a:pt x="511722" y="48607"/>
                  </a:cubicBezTo>
                  <a:cubicBezTo>
                    <a:pt x="461187" y="77446"/>
                    <a:pt x="380224" y="126659"/>
                    <a:pt x="298997" y="181957"/>
                  </a:cubicBezTo>
                  <a:cubicBezTo>
                    <a:pt x="217770" y="237255"/>
                    <a:pt x="11130" y="384363"/>
                    <a:pt x="547" y="3883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7" name="フリーフォーム: 図形 1026">
              <a:extLst>
                <a:ext uri="{FF2B5EF4-FFF2-40B4-BE49-F238E27FC236}">
                  <a16:creationId xmlns:a16="http://schemas.microsoft.com/office/drawing/2014/main" id="{84809B39-FF2C-4E75-95A2-71AE8DD8E7EE}"/>
                </a:ext>
              </a:extLst>
            </p:cNvPr>
            <p:cNvSpPr/>
            <p:nvPr/>
          </p:nvSpPr>
          <p:spPr>
            <a:xfrm>
              <a:off x="4875006" y="2464417"/>
              <a:ext cx="393665" cy="139087"/>
            </a:xfrm>
            <a:custGeom>
              <a:avLst/>
              <a:gdLst>
                <a:gd name="connsiteX0" fmla="*/ 207 w 393665"/>
                <a:gd name="connsiteY0" fmla="*/ 139083 h 139087"/>
                <a:gd name="connsiteX1" fmla="*/ 265319 w 393665"/>
                <a:gd name="connsiteY1" fmla="*/ 12083 h 139087"/>
                <a:gd name="connsiteX2" fmla="*/ 392319 w 393665"/>
                <a:gd name="connsiteY2" fmla="*/ 5733 h 139087"/>
                <a:gd name="connsiteX3" fmla="*/ 311357 w 393665"/>
                <a:gd name="connsiteY3" fmla="*/ 16846 h 139087"/>
                <a:gd name="connsiteX4" fmla="*/ 207 w 393665"/>
                <a:gd name="connsiteY4" fmla="*/ 139083 h 139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665" h="139087">
                  <a:moveTo>
                    <a:pt x="207" y="139083"/>
                  </a:moveTo>
                  <a:cubicBezTo>
                    <a:pt x="-7466" y="138289"/>
                    <a:pt x="199967" y="34308"/>
                    <a:pt x="265319" y="12083"/>
                  </a:cubicBezTo>
                  <a:cubicBezTo>
                    <a:pt x="330671" y="-10142"/>
                    <a:pt x="384646" y="4939"/>
                    <a:pt x="392319" y="5733"/>
                  </a:cubicBezTo>
                  <a:cubicBezTo>
                    <a:pt x="399992" y="6527"/>
                    <a:pt x="375121" y="-6966"/>
                    <a:pt x="311357" y="16846"/>
                  </a:cubicBezTo>
                  <a:cubicBezTo>
                    <a:pt x="247593" y="40658"/>
                    <a:pt x="7880" y="139877"/>
                    <a:pt x="207" y="1390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8" name="フリーフォーム: 図形 1027">
              <a:extLst>
                <a:ext uri="{FF2B5EF4-FFF2-40B4-BE49-F238E27FC236}">
                  <a16:creationId xmlns:a16="http://schemas.microsoft.com/office/drawing/2014/main" id="{DCD050D6-C436-494D-BA81-66C3E863E453}"/>
                </a:ext>
              </a:extLst>
            </p:cNvPr>
            <p:cNvSpPr/>
            <p:nvPr/>
          </p:nvSpPr>
          <p:spPr>
            <a:xfrm>
              <a:off x="3696708" y="2682463"/>
              <a:ext cx="79969" cy="168868"/>
            </a:xfrm>
            <a:custGeom>
              <a:avLst/>
              <a:gdLst>
                <a:gd name="connsiteX0" fmla="*/ 79955 w 79969"/>
                <a:gd name="connsiteY0" fmla="*/ 412 h 168868"/>
                <a:gd name="connsiteX1" fmla="*/ 10105 w 79969"/>
                <a:gd name="connsiteY1" fmla="*/ 52800 h 168868"/>
                <a:gd name="connsiteX2" fmla="*/ 6930 w 79969"/>
                <a:gd name="connsiteY2" fmla="*/ 90900 h 168868"/>
                <a:gd name="connsiteX3" fmla="*/ 72017 w 79969"/>
                <a:gd name="connsiteY3" fmla="*/ 168687 h 168868"/>
                <a:gd name="connsiteX4" fmla="*/ 27567 w 79969"/>
                <a:gd name="connsiteY4" fmla="*/ 111537 h 168868"/>
                <a:gd name="connsiteX5" fmla="*/ 3755 w 79969"/>
                <a:gd name="connsiteY5" fmla="*/ 82962 h 168868"/>
                <a:gd name="connsiteX6" fmla="*/ 79955 w 79969"/>
                <a:gd name="connsiteY6" fmla="*/ 412 h 16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969" h="168868">
                  <a:moveTo>
                    <a:pt x="79955" y="412"/>
                  </a:moveTo>
                  <a:cubicBezTo>
                    <a:pt x="81013" y="-4615"/>
                    <a:pt x="22276" y="37719"/>
                    <a:pt x="10105" y="52800"/>
                  </a:cubicBezTo>
                  <a:cubicBezTo>
                    <a:pt x="-2066" y="67881"/>
                    <a:pt x="-3389" y="71586"/>
                    <a:pt x="6930" y="90900"/>
                  </a:cubicBezTo>
                  <a:cubicBezTo>
                    <a:pt x="17249" y="110215"/>
                    <a:pt x="68578" y="165248"/>
                    <a:pt x="72017" y="168687"/>
                  </a:cubicBezTo>
                  <a:cubicBezTo>
                    <a:pt x="75456" y="172126"/>
                    <a:pt x="38944" y="125825"/>
                    <a:pt x="27567" y="111537"/>
                  </a:cubicBezTo>
                  <a:cubicBezTo>
                    <a:pt x="16190" y="97249"/>
                    <a:pt x="-2860" y="96985"/>
                    <a:pt x="3755" y="82962"/>
                  </a:cubicBezTo>
                  <a:cubicBezTo>
                    <a:pt x="10370" y="68939"/>
                    <a:pt x="78897" y="5439"/>
                    <a:pt x="79955" y="4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9" name="フリーフォーム: 図形 1028">
              <a:extLst>
                <a:ext uri="{FF2B5EF4-FFF2-40B4-BE49-F238E27FC236}">
                  <a16:creationId xmlns:a16="http://schemas.microsoft.com/office/drawing/2014/main" id="{0FBE41B4-2A95-4DA6-804B-36FAA7CA1688}"/>
                </a:ext>
              </a:extLst>
            </p:cNvPr>
            <p:cNvSpPr/>
            <p:nvPr/>
          </p:nvSpPr>
          <p:spPr>
            <a:xfrm>
              <a:off x="3733479" y="2700108"/>
              <a:ext cx="524095" cy="315695"/>
            </a:xfrm>
            <a:custGeom>
              <a:avLst/>
              <a:gdLst>
                <a:gd name="connsiteX0" fmla="*/ 63821 w 524095"/>
                <a:gd name="connsiteY0" fmla="*/ 230 h 315695"/>
                <a:gd name="connsiteX1" fmla="*/ 20959 w 524095"/>
                <a:gd name="connsiteY1" fmla="*/ 73255 h 315695"/>
                <a:gd name="connsiteX2" fmla="*/ 78109 w 524095"/>
                <a:gd name="connsiteY2" fmla="*/ 131992 h 315695"/>
                <a:gd name="connsiteX3" fmla="*/ 181296 w 524095"/>
                <a:gd name="connsiteY3" fmla="*/ 155805 h 315695"/>
                <a:gd name="connsiteX4" fmla="*/ 306709 w 524095"/>
                <a:gd name="connsiteY4" fmla="*/ 192317 h 315695"/>
                <a:gd name="connsiteX5" fmla="*/ 359096 w 524095"/>
                <a:gd name="connsiteY5" fmla="*/ 216130 h 315695"/>
                <a:gd name="connsiteX6" fmla="*/ 519434 w 524095"/>
                <a:gd name="connsiteY6" fmla="*/ 314555 h 315695"/>
                <a:gd name="connsiteX7" fmla="*/ 451171 w 524095"/>
                <a:gd name="connsiteY7" fmla="*/ 262167 h 315695"/>
                <a:gd name="connsiteX8" fmla="*/ 152721 w 524095"/>
                <a:gd name="connsiteY8" fmla="*/ 149455 h 315695"/>
                <a:gd name="connsiteX9" fmla="*/ 1909 w 524095"/>
                <a:gd name="connsiteY9" fmla="*/ 98655 h 315695"/>
                <a:gd name="connsiteX10" fmla="*/ 63821 w 524095"/>
                <a:gd name="connsiteY10" fmla="*/ 230 h 315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4095" h="315695">
                  <a:moveTo>
                    <a:pt x="63821" y="230"/>
                  </a:moveTo>
                  <a:cubicBezTo>
                    <a:pt x="66996" y="-4003"/>
                    <a:pt x="18578" y="51295"/>
                    <a:pt x="20959" y="73255"/>
                  </a:cubicBezTo>
                  <a:cubicBezTo>
                    <a:pt x="23340" y="95215"/>
                    <a:pt x="51386" y="118234"/>
                    <a:pt x="78109" y="131992"/>
                  </a:cubicBezTo>
                  <a:cubicBezTo>
                    <a:pt x="104832" y="145750"/>
                    <a:pt x="143196" y="145751"/>
                    <a:pt x="181296" y="155805"/>
                  </a:cubicBezTo>
                  <a:cubicBezTo>
                    <a:pt x="219396" y="165859"/>
                    <a:pt x="277076" y="182263"/>
                    <a:pt x="306709" y="192317"/>
                  </a:cubicBezTo>
                  <a:cubicBezTo>
                    <a:pt x="336342" y="202371"/>
                    <a:pt x="323642" y="195757"/>
                    <a:pt x="359096" y="216130"/>
                  </a:cubicBezTo>
                  <a:cubicBezTo>
                    <a:pt x="394550" y="236503"/>
                    <a:pt x="504088" y="306882"/>
                    <a:pt x="519434" y="314555"/>
                  </a:cubicBezTo>
                  <a:cubicBezTo>
                    <a:pt x="534780" y="322228"/>
                    <a:pt x="512290" y="289684"/>
                    <a:pt x="451171" y="262167"/>
                  </a:cubicBezTo>
                  <a:cubicBezTo>
                    <a:pt x="390052" y="234650"/>
                    <a:pt x="227598" y="176707"/>
                    <a:pt x="152721" y="149455"/>
                  </a:cubicBezTo>
                  <a:cubicBezTo>
                    <a:pt x="77844" y="122203"/>
                    <a:pt x="16461" y="121938"/>
                    <a:pt x="1909" y="98655"/>
                  </a:cubicBezTo>
                  <a:cubicBezTo>
                    <a:pt x="-12643" y="75372"/>
                    <a:pt x="60646" y="4463"/>
                    <a:pt x="63821" y="2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0" name="フリーフォーム: 図形 1029">
              <a:extLst>
                <a:ext uri="{FF2B5EF4-FFF2-40B4-BE49-F238E27FC236}">
                  <a16:creationId xmlns:a16="http://schemas.microsoft.com/office/drawing/2014/main" id="{11F20BE9-9001-4EEB-B53A-30AAEFEFD0CC}"/>
                </a:ext>
              </a:extLst>
            </p:cNvPr>
            <p:cNvSpPr/>
            <p:nvPr/>
          </p:nvSpPr>
          <p:spPr>
            <a:xfrm>
              <a:off x="3707430" y="2792670"/>
              <a:ext cx="139232" cy="430032"/>
            </a:xfrm>
            <a:custGeom>
              <a:avLst/>
              <a:gdLst>
                <a:gd name="connsiteX0" fmla="*/ 970 w 139232"/>
                <a:gd name="connsiteY0" fmla="*/ 1330 h 430032"/>
                <a:gd name="connsiteX1" fmla="*/ 34308 w 139232"/>
                <a:gd name="connsiteY1" fmla="*/ 160080 h 430032"/>
                <a:gd name="connsiteX2" fmla="*/ 134320 w 139232"/>
                <a:gd name="connsiteY2" fmla="*/ 422018 h 430032"/>
                <a:gd name="connsiteX3" fmla="*/ 120033 w 139232"/>
                <a:gd name="connsiteY3" fmla="*/ 350580 h 430032"/>
                <a:gd name="connsiteX4" fmla="*/ 86695 w 139232"/>
                <a:gd name="connsiteY4" fmla="*/ 226755 h 430032"/>
                <a:gd name="connsiteX5" fmla="*/ 16845 w 139232"/>
                <a:gd name="connsiteY5" fmla="*/ 91818 h 430032"/>
                <a:gd name="connsiteX6" fmla="*/ 970 w 139232"/>
                <a:gd name="connsiteY6" fmla="*/ 1330 h 43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232" h="430032">
                  <a:moveTo>
                    <a:pt x="970" y="1330"/>
                  </a:moveTo>
                  <a:cubicBezTo>
                    <a:pt x="3881" y="12707"/>
                    <a:pt x="12083" y="89965"/>
                    <a:pt x="34308" y="160080"/>
                  </a:cubicBezTo>
                  <a:cubicBezTo>
                    <a:pt x="56533" y="230195"/>
                    <a:pt x="120033" y="390268"/>
                    <a:pt x="134320" y="422018"/>
                  </a:cubicBezTo>
                  <a:cubicBezTo>
                    <a:pt x="148608" y="453768"/>
                    <a:pt x="127971" y="383124"/>
                    <a:pt x="120033" y="350580"/>
                  </a:cubicBezTo>
                  <a:cubicBezTo>
                    <a:pt x="112096" y="318036"/>
                    <a:pt x="103893" y="269882"/>
                    <a:pt x="86695" y="226755"/>
                  </a:cubicBezTo>
                  <a:cubicBezTo>
                    <a:pt x="69497" y="183628"/>
                    <a:pt x="32455" y="129389"/>
                    <a:pt x="16845" y="91818"/>
                  </a:cubicBezTo>
                  <a:cubicBezTo>
                    <a:pt x="1235" y="54247"/>
                    <a:pt x="-1941" y="-10047"/>
                    <a:pt x="970" y="13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1" name="フリーフォーム: 図形 1030">
              <a:extLst>
                <a:ext uri="{FF2B5EF4-FFF2-40B4-BE49-F238E27FC236}">
                  <a16:creationId xmlns:a16="http://schemas.microsoft.com/office/drawing/2014/main" id="{9044FADE-585B-4DCE-BD24-39F1B2760FFE}"/>
                </a:ext>
              </a:extLst>
            </p:cNvPr>
            <p:cNvSpPr/>
            <p:nvPr/>
          </p:nvSpPr>
          <p:spPr>
            <a:xfrm>
              <a:off x="5171754" y="2447421"/>
              <a:ext cx="323256" cy="504460"/>
            </a:xfrm>
            <a:custGeom>
              <a:avLst/>
              <a:gdLst>
                <a:gd name="connsiteX0" fmla="*/ 321 w 323256"/>
                <a:gd name="connsiteY0" fmla="*/ 22729 h 504460"/>
                <a:gd name="connsiteX1" fmla="*/ 95571 w 323256"/>
                <a:gd name="connsiteY1" fmla="*/ 8442 h 504460"/>
                <a:gd name="connsiteX2" fmla="*/ 116209 w 323256"/>
                <a:gd name="connsiteY2" fmla="*/ 504 h 504460"/>
                <a:gd name="connsiteX3" fmla="*/ 168596 w 323256"/>
                <a:gd name="connsiteY3" fmla="*/ 22729 h 504460"/>
                <a:gd name="connsiteX4" fmla="*/ 179709 w 323256"/>
                <a:gd name="connsiteY4" fmla="*/ 67179 h 504460"/>
                <a:gd name="connsiteX5" fmla="*/ 254321 w 323256"/>
                <a:gd name="connsiteY5" fmla="*/ 324354 h 504460"/>
                <a:gd name="connsiteX6" fmla="*/ 322584 w 323256"/>
                <a:gd name="connsiteY6" fmla="*/ 500567 h 504460"/>
                <a:gd name="connsiteX7" fmla="*/ 286071 w 323256"/>
                <a:gd name="connsiteY7" fmla="*/ 435479 h 504460"/>
                <a:gd name="connsiteX8" fmla="*/ 235271 w 323256"/>
                <a:gd name="connsiteY8" fmla="*/ 310067 h 504460"/>
                <a:gd name="connsiteX9" fmla="*/ 163834 w 323256"/>
                <a:gd name="connsiteY9" fmla="*/ 67179 h 504460"/>
                <a:gd name="connsiteX10" fmla="*/ 132084 w 323256"/>
                <a:gd name="connsiteY10" fmla="*/ 40192 h 504460"/>
                <a:gd name="connsiteX11" fmla="*/ 321 w 323256"/>
                <a:gd name="connsiteY11" fmla="*/ 22729 h 504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3256" h="504460">
                  <a:moveTo>
                    <a:pt x="321" y="22729"/>
                  </a:moveTo>
                  <a:cubicBezTo>
                    <a:pt x="-5764" y="17437"/>
                    <a:pt x="76257" y="12146"/>
                    <a:pt x="95571" y="8442"/>
                  </a:cubicBezTo>
                  <a:cubicBezTo>
                    <a:pt x="114885" y="4738"/>
                    <a:pt x="104038" y="-1877"/>
                    <a:pt x="116209" y="504"/>
                  </a:cubicBezTo>
                  <a:cubicBezTo>
                    <a:pt x="128380" y="2885"/>
                    <a:pt x="158013" y="11617"/>
                    <a:pt x="168596" y="22729"/>
                  </a:cubicBezTo>
                  <a:cubicBezTo>
                    <a:pt x="179179" y="33841"/>
                    <a:pt x="165422" y="16908"/>
                    <a:pt x="179709" y="67179"/>
                  </a:cubicBezTo>
                  <a:cubicBezTo>
                    <a:pt x="193996" y="117450"/>
                    <a:pt x="230509" y="252123"/>
                    <a:pt x="254321" y="324354"/>
                  </a:cubicBezTo>
                  <a:cubicBezTo>
                    <a:pt x="278133" y="396585"/>
                    <a:pt x="317292" y="482046"/>
                    <a:pt x="322584" y="500567"/>
                  </a:cubicBezTo>
                  <a:cubicBezTo>
                    <a:pt x="327876" y="519088"/>
                    <a:pt x="300623" y="467229"/>
                    <a:pt x="286071" y="435479"/>
                  </a:cubicBezTo>
                  <a:cubicBezTo>
                    <a:pt x="271519" y="403729"/>
                    <a:pt x="255644" y="371450"/>
                    <a:pt x="235271" y="310067"/>
                  </a:cubicBezTo>
                  <a:cubicBezTo>
                    <a:pt x="214898" y="248684"/>
                    <a:pt x="181032" y="112158"/>
                    <a:pt x="163834" y="67179"/>
                  </a:cubicBezTo>
                  <a:cubicBezTo>
                    <a:pt x="146636" y="22200"/>
                    <a:pt x="153251" y="48394"/>
                    <a:pt x="132084" y="40192"/>
                  </a:cubicBezTo>
                  <a:cubicBezTo>
                    <a:pt x="110917" y="31990"/>
                    <a:pt x="6406" y="28021"/>
                    <a:pt x="321" y="227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2" name="フリーフォーム: 図形 1031">
              <a:extLst>
                <a:ext uri="{FF2B5EF4-FFF2-40B4-BE49-F238E27FC236}">
                  <a16:creationId xmlns:a16="http://schemas.microsoft.com/office/drawing/2014/main" id="{428F77A4-7603-45A6-A1FE-A8ABD1883644}"/>
                </a:ext>
              </a:extLst>
            </p:cNvPr>
            <p:cNvSpPr/>
            <p:nvPr/>
          </p:nvSpPr>
          <p:spPr>
            <a:xfrm>
              <a:off x="4394157" y="3054321"/>
              <a:ext cx="249319" cy="138155"/>
            </a:xfrm>
            <a:custGeom>
              <a:avLst/>
              <a:gdLst>
                <a:gd name="connsiteX0" fmla="*/ 43 w 249319"/>
                <a:gd name="connsiteY0" fmla="*/ 138142 h 138155"/>
                <a:gd name="connsiteX1" fmla="*/ 123868 w 249319"/>
                <a:gd name="connsiteY1" fmla="*/ 54004 h 138155"/>
                <a:gd name="connsiteX2" fmla="*/ 249281 w 249319"/>
                <a:gd name="connsiteY2" fmla="*/ 29 h 138155"/>
                <a:gd name="connsiteX3" fmla="*/ 111168 w 249319"/>
                <a:gd name="connsiteY3" fmla="*/ 47654 h 138155"/>
                <a:gd name="connsiteX4" fmla="*/ 43 w 249319"/>
                <a:gd name="connsiteY4" fmla="*/ 138142 h 13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319" h="138155">
                  <a:moveTo>
                    <a:pt x="43" y="138142"/>
                  </a:moveTo>
                  <a:cubicBezTo>
                    <a:pt x="2160" y="139200"/>
                    <a:pt x="82328" y="77023"/>
                    <a:pt x="123868" y="54004"/>
                  </a:cubicBezTo>
                  <a:cubicBezTo>
                    <a:pt x="165408" y="30985"/>
                    <a:pt x="251398" y="1087"/>
                    <a:pt x="249281" y="29"/>
                  </a:cubicBezTo>
                  <a:cubicBezTo>
                    <a:pt x="247164" y="-1029"/>
                    <a:pt x="147945" y="27016"/>
                    <a:pt x="111168" y="47654"/>
                  </a:cubicBezTo>
                  <a:cubicBezTo>
                    <a:pt x="74391" y="68291"/>
                    <a:pt x="-2074" y="137084"/>
                    <a:pt x="43" y="1381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3" name="フリーフォーム: 図形 1032">
              <a:extLst>
                <a:ext uri="{FF2B5EF4-FFF2-40B4-BE49-F238E27FC236}">
                  <a16:creationId xmlns:a16="http://schemas.microsoft.com/office/drawing/2014/main" id="{9A2D1BC6-C7D5-40A0-B479-A52841373967}"/>
                </a:ext>
              </a:extLst>
            </p:cNvPr>
            <p:cNvSpPr/>
            <p:nvPr/>
          </p:nvSpPr>
          <p:spPr>
            <a:xfrm>
              <a:off x="4238422" y="2997200"/>
              <a:ext cx="164423" cy="190143"/>
            </a:xfrm>
            <a:custGeom>
              <a:avLst/>
              <a:gdLst>
                <a:gd name="connsiteX0" fmla="*/ 203 w 164423"/>
                <a:gd name="connsiteY0" fmla="*/ 0 h 190143"/>
                <a:gd name="connsiteX1" fmla="*/ 81166 w 164423"/>
                <a:gd name="connsiteY1" fmla="*/ 63500 h 190143"/>
                <a:gd name="connsiteX2" fmla="*/ 163716 w 164423"/>
                <a:gd name="connsiteY2" fmla="*/ 188913 h 190143"/>
                <a:gd name="connsiteX3" fmla="*/ 117678 w 164423"/>
                <a:gd name="connsiteY3" fmla="*/ 123825 h 190143"/>
                <a:gd name="connsiteX4" fmla="*/ 58941 w 164423"/>
                <a:gd name="connsiteY4" fmla="*/ 63500 h 190143"/>
                <a:gd name="connsiteX5" fmla="*/ 203 w 164423"/>
                <a:gd name="connsiteY5" fmla="*/ 0 h 190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423" h="190143">
                  <a:moveTo>
                    <a:pt x="203" y="0"/>
                  </a:moveTo>
                  <a:cubicBezTo>
                    <a:pt x="3907" y="0"/>
                    <a:pt x="53914" y="32015"/>
                    <a:pt x="81166" y="63500"/>
                  </a:cubicBezTo>
                  <a:cubicBezTo>
                    <a:pt x="108418" y="94985"/>
                    <a:pt x="157631" y="178859"/>
                    <a:pt x="163716" y="188913"/>
                  </a:cubicBezTo>
                  <a:cubicBezTo>
                    <a:pt x="169801" y="198967"/>
                    <a:pt x="135141" y="144727"/>
                    <a:pt x="117678" y="123825"/>
                  </a:cubicBezTo>
                  <a:cubicBezTo>
                    <a:pt x="100216" y="102923"/>
                    <a:pt x="73493" y="79110"/>
                    <a:pt x="58941" y="63500"/>
                  </a:cubicBezTo>
                  <a:cubicBezTo>
                    <a:pt x="44389" y="47890"/>
                    <a:pt x="-3501" y="0"/>
                    <a:pt x="203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4" name="フリーフォーム: 図形 1033">
              <a:extLst>
                <a:ext uri="{FF2B5EF4-FFF2-40B4-BE49-F238E27FC236}">
                  <a16:creationId xmlns:a16="http://schemas.microsoft.com/office/drawing/2014/main" id="{0B133DAE-400B-4E4E-823A-8715F1A349B1}"/>
                </a:ext>
              </a:extLst>
            </p:cNvPr>
            <p:cNvSpPr/>
            <p:nvPr/>
          </p:nvSpPr>
          <p:spPr>
            <a:xfrm>
              <a:off x="4271865" y="2992438"/>
              <a:ext cx="119798" cy="187325"/>
            </a:xfrm>
            <a:custGeom>
              <a:avLst/>
              <a:gdLst>
                <a:gd name="connsiteX0" fmla="*/ 98 w 119798"/>
                <a:gd name="connsiteY0" fmla="*/ 0 h 187325"/>
                <a:gd name="connsiteX1" fmla="*/ 95348 w 119798"/>
                <a:gd name="connsiteY1" fmla="*/ 96837 h 187325"/>
                <a:gd name="connsiteX2" fmla="*/ 119160 w 119798"/>
                <a:gd name="connsiteY2" fmla="*/ 187325 h 187325"/>
                <a:gd name="connsiteX3" fmla="*/ 77885 w 119798"/>
                <a:gd name="connsiteY3" fmla="*/ 98425 h 187325"/>
                <a:gd name="connsiteX4" fmla="*/ 98 w 119798"/>
                <a:gd name="connsiteY4" fmla="*/ 0 h 18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798" h="187325">
                  <a:moveTo>
                    <a:pt x="98" y="0"/>
                  </a:moveTo>
                  <a:cubicBezTo>
                    <a:pt x="3008" y="-265"/>
                    <a:pt x="75504" y="65616"/>
                    <a:pt x="95348" y="96837"/>
                  </a:cubicBezTo>
                  <a:cubicBezTo>
                    <a:pt x="115192" y="128058"/>
                    <a:pt x="122070" y="187060"/>
                    <a:pt x="119160" y="187325"/>
                  </a:cubicBezTo>
                  <a:cubicBezTo>
                    <a:pt x="116250" y="187590"/>
                    <a:pt x="96406" y="125412"/>
                    <a:pt x="77885" y="98425"/>
                  </a:cubicBezTo>
                  <a:cubicBezTo>
                    <a:pt x="59364" y="71438"/>
                    <a:pt x="-2812" y="265"/>
                    <a:pt x="9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5" name="フリーフォーム: 図形 1034">
              <a:extLst>
                <a:ext uri="{FF2B5EF4-FFF2-40B4-BE49-F238E27FC236}">
                  <a16:creationId xmlns:a16="http://schemas.microsoft.com/office/drawing/2014/main" id="{D2CB2F1A-9D9C-4D79-9E00-ABBB6F460D93}"/>
                </a:ext>
              </a:extLst>
            </p:cNvPr>
            <p:cNvSpPr/>
            <p:nvPr/>
          </p:nvSpPr>
          <p:spPr>
            <a:xfrm>
              <a:off x="4579788" y="2913047"/>
              <a:ext cx="392410" cy="138135"/>
            </a:xfrm>
            <a:custGeom>
              <a:avLst/>
              <a:gdLst>
                <a:gd name="connsiteX0" fmla="*/ 150 w 392410"/>
                <a:gd name="connsiteY0" fmla="*/ 138128 h 138135"/>
                <a:gd name="connsiteX1" fmla="*/ 182712 w 392410"/>
                <a:gd name="connsiteY1" fmla="*/ 53991 h 138135"/>
                <a:gd name="connsiteX2" fmla="*/ 392262 w 392410"/>
                <a:gd name="connsiteY2" fmla="*/ 16 h 138135"/>
                <a:gd name="connsiteX3" fmla="*/ 212875 w 392410"/>
                <a:gd name="connsiteY3" fmla="*/ 49228 h 138135"/>
                <a:gd name="connsiteX4" fmla="*/ 150 w 392410"/>
                <a:gd name="connsiteY4" fmla="*/ 138128 h 138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410" h="138135">
                  <a:moveTo>
                    <a:pt x="150" y="138128"/>
                  </a:moveTo>
                  <a:cubicBezTo>
                    <a:pt x="-4877" y="138922"/>
                    <a:pt x="117360" y="77010"/>
                    <a:pt x="182712" y="53991"/>
                  </a:cubicBezTo>
                  <a:cubicBezTo>
                    <a:pt x="248064" y="30972"/>
                    <a:pt x="387235" y="810"/>
                    <a:pt x="392262" y="16"/>
                  </a:cubicBezTo>
                  <a:cubicBezTo>
                    <a:pt x="397289" y="-778"/>
                    <a:pt x="273200" y="27268"/>
                    <a:pt x="212875" y="49228"/>
                  </a:cubicBezTo>
                  <a:cubicBezTo>
                    <a:pt x="152550" y="71188"/>
                    <a:pt x="5177" y="137334"/>
                    <a:pt x="150" y="1381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6" name="フリーフォーム: 図形 1035">
              <a:extLst>
                <a:ext uri="{FF2B5EF4-FFF2-40B4-BE49-F238E27FC236}">
                  <a16:creationId xmlns:a16="http://schemas.microsoft.com/office/drawing/2014/main" id="{4FC4543A-318B-492B-9BBB-79212871BD3D}"/>
                </a:ext>
              </a:extLst>
            </p:cNvPr>
            <p:cNvSpPr/>
            <p:nvPr/>
          </p:nvSpPr>
          <p:spPr>
            <a:xfrm>
              <a:off x="4630130" y="2890695"/>
              <a:ext cx="498151" cy="179971"/>
            </a:xfrm>
            <a:custGeom>
              <a:avLst/>
              <a:gdLst>
                <a:gd name="connsiteX0" fmla="*/ 608 w 498151"/>
                <a:gd name="connsiteY0" fmla="*/ 179530 h 179971"/>
                <a:gd name="connsiteX1" fmla="*/ 84745 w 498151"/>
                <a:gd name="connsiteY1" fmla="*/ 131905 h 179971"/>
                <a:gd name="connsiteX2" fmla="*/ 203808 w 498151"/>
                <a:gd name="connsiteY2" fmla="*/ 74755 h 179971"/>
                <a:gd name="connsiteX3" fmla="*/ 395895 w 498151"/>
                <a:gd name="connsiteY3" fmla="*/ 19193 h 179971"/>
                <a:gd name="connsiteX4" fmla="*/ 495908 w 498151"/>
                <a:gd name="connsiteY4" fmla="*/ 143 h 179971"/>
                <a:gd name="connsiteX5" fmla="*/ 303820 w 498151"/>
                <a:gd name="connsiteY5" fmla="*/ 27130 h 179971"/>
                <a:gd name="connsiteX6" fmla="*/ 127608 w 498151"/>
                <a:gd name="connsiteY6" fmla="*/ 103330 h 179971"/>
                <a:gd name="connsiteX7" fmla="*/ 608 w 498151"/>
                <a:gd name="connsiteY7" fmla="*/ 179530 h 17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8151" h="179971">
                  <a:moveTo>
                    <a:pt x="608" y="179530"/>
                  </a:moveTo>
                  <a:cubicBezTo>
                    <a:pt x="-6536" y="184292"/>
                    <a:pt x="50878" y="149367"/>
                    <a:pt x="84745" y="131905"/>
                  </a:cubicBezTo>
                  <a:cubicBezTo>
                    <a:pt x="118612" y="114442"/>
                    <a:pt x="151950" y="93540"/>
                    <a:pt x="203808" y="74755"/>
                  </a:cubicBezTo>
                  <a:cubicBezTo>
                    <a:pt x="255666" y="55970"/>
                    <a:pt x="347212" y="31628"/>
                    <a:pt x="395895" y="19193"/>
                  </a:cubicBezTo>
                  <a:cubicBezTo>
                    <a:pt x="444578" y="6758"/>
                    <a:pt x="511254" y="-1180"/>
                    <a:pt x="495908" y="143"/>
                  </a:cubicBezTo>
                  <a:cubicBezTo>
                    <a:pt x="480562" y="1466"/>
                    <a:pt x="365203" y="9932"/>
                    <a:pt x="303820" y="27130"/>
                  </a:cubicBezTo>
                  <a:cubicBezTo>
                    <a:pt x="242437" y="44328"/>
                    <a:pt x="176820" y="82428"/>
                    <a:pt x="127608" y="103330"/>
                  </a:cubicBezTo>
                  <a:cubicBezTo>
                    <a:pt x="78396" y="124232"/>
                    <a:pt x="7752" y="174768"/>
                    <a:pt x="608" y="1795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7" name="フリーフォーム: 図形 1036">
              <a:extLst>
                <a:ext uri="{FF2B5EF4-FFF2-40B4-BE49-F238E27FC236}">
                  <a16:creationId xmlns:a16="http://schemas.microsoft.com/office/drawing/2014/main" id="{0371B29B-001D-4C38-8B90-3C97F49DEC14}"/>
                </a:ext>
              </a:extLst>
            </p:cNvPr>
            <p:cNvSpPr/>
            <p:nvPr/>
          </p:nvSpPr>
          <p:spPr>
            <a:xfrm>
              <a:off x="5132377" y="2830875"/>
              <a:ext cx="303274" cy="60021"/>
            </a:xfrm>
            <a:custGeom>
              <a:avLst/>
              <a:gdLst>
                <a:gd name="connsiteX0" fmla="*/ 11 w 303274"/>
                <a:gd name="connsiteY0" fmla="*/ 59963 h 60021"/>
                <a:gd name="connsiteX1" fmla="*/ 219086 w 303274"/>
                <a:gd name="connsiteY1" fmla="*/ 12338 h 60021"/>
                <a:gd name="connsiteX2" fmla="*/ 303223 w 303274"/>
                <a:gd name="connsiteY2" fmla="*/ 18688 h 60021"/>
                <a:gd name="connsiteX3" fmla="*/ 209561 w 303274"/>
                <a:gd name="connsiteY3" fmla="*/ 1225 h 60021"/>
                <a:gd name="connsiteX4" fmla="*/ 11 w 303274"/>
                <a:gd name="connsiteY4" fmla="*/ 59963 h 6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3274" h="60021">
                  <a:moveTo>
                    <a:pt x="11" y="59963"/>
                  </a:moveTo>
                  <a:cubicBezTo>
                    <a:pt x="1598" y="61815"/>
                    <a:pt x="168551" y="19217"/>
                    <a:pt x="219086" y="12338"/>
                  </a:cubicBezTo>
                  <a:cubicBezTo>
                    <a:pt x="269621" y="5459"/>
                    <a:pt x="304810" y="20540"/>
                    <a:pt x="303223" y="18688"/>
                  </a:cubicBezTo>
                  <a:cubicBezTo>
                    <a:pt x="301636" y="16836"/>
                    <a:pt x="263801" y="-5390"/>
                    <a:pt x="209561" y="1225"/>
                  </a:cubicBezTo>
                  <a:cubicBezTo>
                    <a:pt x="155322" y="7839"/>
                    <a:pt x="-1576" y="58111"/>
                    <a:pt x="11" y="599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8" name="フリーフォーム: 図形 1037">
              <a:extLst>
                <a:ext uri="{FF2B5EF4-FFF2-40B4-BE49-F238E27FC236}">
                  <a16:creationId xmlns:a16="http://schemas.microsoft.com/office/drawing/2014/main" id="{FF720F47-FC35-4968-86B7-7C4C47BFA21D}"/>
                </a:ext>
              </a:extLst>
            </p:cNvPr>
            <p:cNvSpPr/>
            <p:nvPr/>
          </p:nvSpPr>
          <p:spPr>
            <a:xfrm>
              <a:off x="4017371" y="3009894"/>
              <a:ext cx="232708" cy="289432"/>
            </a:xfrm>
            <a:custGeom>
              <a:avLst/>
              <a:gdLst>
                <a:gd name="connsiteX0" fmla="*/ 232367 w 232708"/>
                <a:gd name="connsiteY0" fmla="*/ 6 h 289432"/>
                <a:gd name="connsiteX1" fmla="*/ 94254 w 232708"/>
                <a:gd name="connsiteY1" fmla="*/ 169869 h 289432"/>
                <a:gd name="connsiteX2" fmla="*/ 2179 w 232708"/>
                <a:gd name="connsiteY2" fmla="*/ 288931 h 289432"/>
                <a:gd name="connsiteX3" fmla="*/ 30754 w 232708"/>
                <a:gd name="connsiteY3" fmla="*/ 211144 h 289432"/>
                <a:gd name="connsiteX4" fmla="*/ 51392 w 232708"/>
                <a:gd name="connsiteY4" fmla="*/ 176219 h 289432"/>
                <a:gd name="connsiteX5" fmla="*/ 232367 w 232708"/>
                <a:gd name="connsiteY5" fmla="*/ 6 h 28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708" h="289432">
                  <a:moveTo>
                    <a:pt x="232367" y="6"/>
                  </a:moveTo>
                  <a:cubicBezTo>
                    <a:pt x="239511" y="-1052"/>
                    <a:pt x="132619" y="121715"/>
                    <a:pt x="94254" y="169869"/>
                  </a:cubicBezTo>
                  <a:cubicBezTo>
                    <a:pt x="55889" y="218023"/>
                    <a:pt x="12762" y="282052"/>
                    <a:pt x="2179" y="288931"/>
                  </a:cubicBezTo>
                  <a:cubicBezTo>
                    <a:pt x="-8404" y="295810"/>
                    <a:pt x="22552" y="229929"/>
                    <a:pt x="30754" y="211144"/>
                  </a:cubicBezTo>
                  <a:cubicBezTo>
                    <a:pt x="38956" y="192359"/>
                    <a:pt x="18848" y="208498"/>
                    <a:pt x="51392" y="176219"/>
                  </a:cubicBezTo>
                  <a:cubicBezTo>
                    <a:pt x="83936" y="143940"/>
                    <a:pt x="225223" y="1064"/>
                    <a:pt x="232367" y="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9" name="フリーフォーム: 図形 1038">
              <a:extLst>
                <a:ext uri="{FF2B5EF4-FFF2-40B4-BE49-F238E27FC236}">
                  <a16:creationId xmlns:a16="http://schemas.microsoft.com/office/drawing/2014/main" id="{C408D2D2-D9E7-46C4-BA11-D6FC8642282A}"/>
                </a:ext>
              </a:extLst>
            </p:cNvPr>
            <p:cNvSpPr/>
            <p:nvPr/>
          </p:nvSpPr>
          <p:spPr>
            <a:xfrm>
              <a:off x="4143231" y="2995524"/>
              <a:ext cx="92259" cy="111376"/>
            </a:xfrm>
            <a:custGeom>
              <a:avLst/>
              <a:gdLst>
                <a:gd name="connsiteX0" fmla="*/ 92219 w 92259"/>
                <a:gd name="connsiteY0" fmla="*/ 89 h 111376"/>
                <a:gd name="connsiteX1" fmla="*/ 25544 w 92259"/>
                <a:gd name="connsiteY1" fmla="*/ 62001 h 111376"/>
                <a:gd name="connsiteX2" fmla="*/ 144 w 92259"/>
                <a:gd name="connsiteY2" fmla="*/ 111214 h 111376"/>
                <a:gd name="connsiteX3" fmla="*/ 35069 w 92259"/>
                <a:gd name="connsiteY3" fmla="*/ 76289 h 111376"/>
                <a:gd name="connsiteX4" fmla="*/ 92219 w 92259"/>
                <a:gd name="connsiteY4" fmla="*/ 89 h 111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259" h="111376">
                  <a:moveTo>
                    <a:pt x="92219" y="89"/>
                  </a:moveTo>
                  <a:cubicBezTo>
                    <a:pt x="90632" y="-2292"/>
                    <a:pt x="40890" y="43480"/>
                    <a:pt x="25544" y="62001"/>
                  </a:cubicBezTo>
                  <a:cubicBezTo>
                    <a:pt x="10198" y="80522"/>
                    <a:pt x="-1443" y="108833"/>
                    <a:pt x="144" y="111214"/>
                  </a:cubicBezTo>
                  <a:cubicBezTo>
                    <a:pt x="1731" y="113595"/>
                    <a:pt x="22369" y="89254"/>
                    <a:pt x="35069" y="76289"/>
                  </a:cubicBezTo>
                  <a:cubicBezTo>
                    <a:pt x="47769" y="63324"/>
                    <a:pt x="93806" y="2470"/>
                    <a:pt x="92219" y="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0" name="フリーフォーム: 図形 1039">
              <a:extLst>
                <a:ext uri="{FF2B5EF4-FFF2-40B4-BE49-F238E27FC236}">
                  <a16:creationId xmlns:a16="http://schemas.microsoft.com/office/drawing/2014/main" id="{A1F8CC6A-F12F-45B4-A9F4-D06068D3F206}"/>
                </a:ext>
              </a:extLst>
            </p:cNvPr>
            <p:cNvSpPr/>
            <p:nvPr/>
          </p:nvSpPr>
          <p:spPr>
            <a:xfrm>
              <a:off x="3829997" y="3218214"/>
              <a:ext cx="197946" cy="86281"/>
            </a:xfrm>
            <a:custGeom>
              <a:avLst/>
              <a:gdLst>
                <a:gd name="connsiteX0" fmla="*/ 641 w 197946"/>
                <a:gd name="connsiteY0" fmla="*/ 1236 h 86281"/>
                <a:gd name="connsiteX1" fmla="*/ 164153 w 197946"/>
                <a:gd name="connsiteY1" fmla="*/ 69499 h 86281"/>
                <a:gd name="connsiteX2" fmla="*/ 194316 w 197946"/>
                <a:gd name="connsiteY2" fmla="*/ 83786 h 86281"/>
                <a:gd name="connsiteX3" fmla="*/ 110178 w 197946"/>
                <a:gd name="connsiteY3" fmla="*/ 29811 h 86281"/>
                <a:gd name="connsiteX4" fmla="*/ 641 w 197946"/>
                <a:gd name="connsiteY4" fmla="*/ 1236 h 86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946" h="86281">
                  <a:moveTo>
                    <a:pt x="641" y="1236"/>
                  </a:moveTo>
                  <a:cubicBezTo>
                    <a:pt x="9637" y="7851"/>
                    <a:pt x="131874" y="55741"/>
                    <a:pt x="164153" y="69499"/>
                  </a:cubicBezTo>
                  <a:cubicBezTo>
                    <a:pt x="196432" y="83257"/>
                    <a:pt x="203312" y="90401"/>
                    <a:pt x="194316" y="83786"/>
                  </a:cubicBezTo>
                  <a:cubicBezTo>
                    <a:pt x="185320" y="77171"/>
                    <a:pt x="140605" y="43569"/>
                    <a:pt x="110178" y="29811"/>
                  </a:cubicBezTo>
                  <a:cubicBezTo>
                    <a:pt x="79751" y="16053"/>
                    <a:pt x="-8355" y="-5379"/>
                    <a:pt x="641" y="12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1" name="フリーフォーム: 図形 1040">
              <a:extLst>
                <a:ext uri="{FF2B5EF4-FFF2-40B4-BE49-F238E27FC236}">
                  <a16:creationId xmlns:a16="http://schemas.microsoft.com/office/drawing/2014/main" id="{E65A2ADD-669A-4784-A129-1709C09FF99F}"/>
                </a:ext>
              </a:extLst>
            </p:cNvPr>
            <p:cNvSpPr/>
            <p:nvPr/>
          </p:nvSpPr>
          <p:spPr>
            <a:xfrm>
              <a:off x="3854038" y="3226884"/>
              <a:ext cx="177730" cy="532713"/>
            </a:xfrm>
            <a:custGeom>
              <a:avLst/>
              <a:gdLst>
                <a:gd name="connsiteX0" fmla="*/ 6762 w 177730"/>
                <a:gd name="connsiteY0" fmla="*/ 6854 h 532713"/>
                <a:gd name="connsiteX1" fmla="*/ 14700 w 177730"/>
                <a:gd name="connsiteY1" fmla="*/ 102104 h 532713"/>
                <a:gd name="connsiteX2" fmla="*/ 67087 w 177730"/>
                <a:gd name="connsiteY2" fmla="*/ 240216 h 532713"/>
                <a:gd name="connsiteX3" fmla="*/ 168687 w 177730"/>
                <a:gd name="connsiteY3" fmla="*/ 502154 h 532713"/>
                <a:gd name="connsiteX4" fmla="*/ 171862 w 177730"/>
                <a:gd name="connsiteY4" fmla="*/ 521204 h 532713"/>
                <a:gd name="connsiteX5" fmla="*/ 160750 w 177730"/>
                <a:gd name="connsiteY5" fmla="*/ 446591 h 532713"/>
                <a:gd name="connsiteX6" fmla="*/ 140112 w 177730"/>
                <a:gd name="connsiteY6" fmla="*/ 395791 h 532713"/>
                <a:gd name="connsiteX7" fmla="*/ 103600 w 177730"/>
                <a:gd name="connsiteY7" fmla="*/ 294191 h 532713"/>
                <a:gd name="connsiteX8" fmla="*/ 6762 w 177730"/>
                <a:gd name="connsiteY8" fmla="*/ 6854 h 532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730" h="532713">
                  <a:moveTo>
                    <a:pt x="6762" y="6854"/>
                  </a:moveTo>
                  <a:cubicBezTo>
                    <a:pt x="-8055" y="-25161"/>
                    <a:pt x="4646" y="63210"/>
                    <a:pt x="14700" y="102104"/>
                  </a:cubicBezTo>
                  <a:cubicBezTo>
                    <a:pt x="24754" y="140998"/>
                    <a:pt x="41423" y="173541"/>
                    <a:pt x="67087" y="240216"/>
                  </a:cubicBezTo>
                  <a:cubicBezTo>
                    <a:pt x="92752" y="306891"/>
                    <a:pt x="151225" y="455323"/>
                    <a:pt x="168687" y="502154"/>
                  </a:cubicBezTo>
                  <a:cubicBezTo>
                    <a:pt x="186150" y="548985"/>
                    <a:pt x="173185" y="530464"/>
                    <a:pt x="171862" y="521204"/>
                  </a:cubicBezTo>
                  <a:cubicBezTo>
                    <a:pt x="170539" y="511944"/>
                    <a:pt x="166042" y="467493"/>
                    <a:pt x="160750" y="446591"/>
                  </a:cubicBezTo>
                  <a:cubicBezTo>
                    <a:pt x="155458" y="425689"/>
                    <a:pt x="149637" y="421191"/>
                    <a:pt x="140112" y="395791"/>
                  </a:cubicBezTo>
                  <a:cubicBezTo>
                    <a:pt x="130587" y="370391"/>
                    <a:pt x="126883" y="356103"/>
                    <a:pt x="103600" y="294191"/>
                  </a:cubicBezTo>
                  <a:cubicBezTo>
                    <a:pt x="80317" y="232279"/>
                    <a:pt x="21579" y="38869"/>
                    <a:pt x="6762" y="68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2" name="フリーフォーム: 図形 1041">
              <a:extLst>
                <a:ext uri="{FF2B5EF4-FFF2-40B4-BE49-F238E27FC236}">
                  <a16:creationId xmlns:a16="http://schemas.microsoft.com/office/drawing/2014/main" id="{658FFDB7-B6DA-4FC5-A3E3-FEA9A651641C}"/>
                </a:ext>
              </a:extLst>
            </p:cNvPr>
            <p:cNvSpPr/>
            <p:nvPr/>
          </p:nvSpPr>
          <p:spPr>
            <a:xfrm>
              <a:off x="3617588" y="3456252"/>
              <a:ext cx="235305" cy="119546"/>
            </a:xfrm>
            <a:custGeom>
              <a:avLst/>
              <a:gdLst>
                <a:gd name="connsiteX0" fmla="*/ 325 w 235305"/>
                <a:gd name="connsiteY0" fmla="*/ 118798 h 119546"/>
                <a:gd name="connsiteX1" fmla="*/ 108275 w 235305"/>
                <a:gd name="connsiteY1" fmla="*/ 52123 h 119546"/>
                <a:gd name="connsiteX2" fmla="*/ 155900 w 235305"/>
                <a:gd name="connsiteY2" fmla="*/ 15611 h 119546"/>
                <a:gd name="connsiteX3" fmla="*/ 235275 w 235305"/>
                <a:gd name="connsiteY3" fmla="*/ 23548 h 119546"/>
                <a:gd name="connsiteX4" fmla="*/ 146375 w 235305"/>
                <a:gd name="connsiteY4" fmla="*/ 4498 h 119546"/>
                <a:gd name="connsiteX5" fmla="*/ 325 w 235305"/>
                <a:gd name="connsiteY5" fmla="*/ 118798 h 11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5305" h="119546">
                  <a:moveTo>
                    <a:pt x="325" y="118798"/>
                  </a:moveTo>
                  <a:cubicBezTo>
                    <a:pt x="-6025" y="126735"/>
                    <a:pt x="82346" y="69321"/>
                    <a:pt x="108275" y="52123"/>
                  </a:cubicBezTo>
                  <a:cubicBezTo>
                    <a:pt x="134204" y="34925"/>
                    <a:pt x="134733" y="20373"/>
                    <a:pt x="155900" y="15611"/>
                  </a:cubicBezTo>
                  <a:cubicBezTo>
                    <a:pt x="177067" y="10849"/>
                    <a:pt x="236862" y="25400"/>
                    <a:pt x="235275" y="23548"/>
                  </a:cubicBezTo>
                  <a:cubicBezTo>
                    <a:pt x="233688" y="21696"/>
                    <a:pt x="183681" y="-11906"/>
                    <a:pt x="146375" y="4498"/>
                  </a:cubicBezTo>
                  <a:cubicBezTo>
                    <a:pt x="109069" y="20902"/>
                    <a:pt x="6675" y="110861"/>
                    <a:pt x="325" y="1187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3" name="フリーフォーム: 図形 1042">
              <a:extLst>
                <a:ext uri="{FF2B5EF4-FFF2-40B4-BE49-F238E27FC236}">
                  <a16:creationId xmlns:a16="http://schemas.microsoft.com/office/drawing/2014/main" id="{FA373971-214A-4694-9FDD-32B127D8CA4B}"/>
                </a:ext>
              </a:extLst>
            </p:cNvPr>
            <p:cNvSpPr/>
            <p:nvPr/>
          </p:nvSpPr>
          <p:spPr>
            <a:xfrm>
              <a:off x="3684486" y="3415715"/>
              <a:ext cx="220844" cy="83274"/>
            </a:xfrm>
            <a:custGeom>
              <a:avLst/>
              <a:gdLst>
                <a:gd name="connsiteX0" fmla="*/ 102 w 220844"/>
                <a:gd name="connsiteY0" fmla="*/ 83135 h 83274"/>
                <a:gd name="connsiteX1" fmla="*/ 93764 w 220844"/>
                <a:gd name="connsiteY1" fmla="*/ 585 h 83274"/>
                <a:gd name="connsiteX2" fmla="*/ 220764 w 220844"/>
                <a:gd name="connsiteY2" fmla="*/ 45035 h 83274"/>
                <a:gd name="connsiteX3" fmla="*/ 111227 w 220844"/>
                <a:gd name="connsiteY3" fmla="*/ 21223 h 83274"/>
                <a:gd name="connsiteX4" fmla="*/ 102 w 220844"/>
                <a:gd name="connsiteY4" fmla="*/ 83135 h 83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844" h="83274">
                  <a:moveTo>
                    <a:pt x="102" y="83135"/>
                  </a:moveTo>
                  <a:cubicBezTo>
                    <a:pt x="-2809" y="79695"/>
                    <a:pt x="56987" y="6935"/>
                    <a:pt x="93764" y="585"/>
                  </a:cubicBezTo>
                  <a:cubicBezTo>
                    <a:pt x="130541" y="-5765"/>
                    <a:pt x="217854" y="41595"/>
                    <a:pt x="220764" y="45035"/>
                  </a:cubicBezTo>
                  <a:cubicBezTo>
                    <a:pt x="223675" y="48475"/>
                    <a:pt x="146681" y="17254"/>
                    <a:pt x="111227" y="21223"/>
                  </a:cubicBezTo>
                  <a:cubicBezTo>
                    <a:pt x="75773" y="25192"/>
                    <a:pt x="3013" y="86575"/>
                    <a:pt x="102" y="831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4" name="フリーフォーム: 図形 1043">
              <a:extLst>
                <a:ext uri="{FF2B5EF4-FFF2-40B4-BE49-F238E27FC236}">
                  <a16:creationId xmlns:a16="http://schemas.microsoft.com/office/drawing/2014/main" id="{728691A7-0841-4765-8384-EB0EB6B57524}"/>
                </a:ext>
              </a:extLst>
            </p:cNvPr>
            <p:cNvSpPr/>
            <p:nvPr/>
          </p:nvSpPr>
          <p:spPr>
            <a:xfrm>
              <a:off x="3283280" y="3497214"/>
              <a:ext cx="418051" cy="124909"/>
            </a:xfrm>
            <a:custGeom>
              <a:avLst/>
              <a:gdLst>
                <a:gd name="connsiteX0" fmla="*/ 2845 w 418051"/>
                <a:gd name="connsiteY0" fmla="*/ 123874 h 124909"/>
                <a:gd name="connsiteX1" fmla="*/ 155245 w 418051"/>
                <a:gd name="connsiteY1" fmla="*/ 87361 h 124909"/>
                <a:gd name="connsiteX2" fmla="*/ 248908 w 418051"/>
                <a:gd name="connsiteY2" fmla="*/ 52436 h 124909"/>
                <a:gd name="connsiteX3" fmla="*/ 417183 w 418051"/>
                <a:gd name="connsiteY3" fmla="*/ 49 h 124909"/>
                <a:gd name="connsiteX4" fmla="*/ 299708 w 418051"/>
                <a:gd name="connsiteY4" fmla="*/ 44499 h 124909"/>
                <a:gd name="connsiteX5" fmla="*/ 2845 w 418051"/>
                <a:gd name="connsiteY5" fmla="*/ 123874 h 12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8051" h="124909">
                  <a:moveTo>
                    <a:pt x="2845" y="123874"/>
                  </a:moveTo>
                  <a:cubicBezTo>
                    <a:pt x="-21232" y="131018"/>
                    <a:pt x="114235" y="99267"/>
                    <a:pt x="155245" y="87361"/>
                  </a:cubicBezTo>
                  <a:cubicBezTo>
                    <a:pt x="196256" y="75455"/>
                    <a:pt x="205252" y="66988"/>
                    <a:pt x="248908" y="52436"/>
                  </a:cubicBezTo>
                  <a:cubicBezTo>
                    <a:pt x="292564" y="37884"/>
                    <a:pt x="408716" y="1372"/>
                    <a:pt x="417183" y="49"/>
                  </a:cubicBezTo>
                  <a:cubicBezTo>
                    <a:pt x="425650" y="-1274"/>
                    <a:pt x="371145" y="24126"/>
                    <a:pt x="299708" y="44499"/>
                  </a:cubicBezTo>
                  <a:cubicBezTo>
                    <a:pt x="228271" y="64872"/>
                    <a:pt x="26922" y="116730"/>
                    <a:pt x="2845" y="1238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5" name="フリーフォーム: 図形 1044">
              <a:extLst>
                <a:ext uri="{FF2B5EF4-FFF2-40B4-BE49-F238E27FC236}">
                  <a16:creationId xmlns:a16="http://schemas.microsoft.com/office/drawing/2014/main" id="{DCC42769-B699-49E4-A6C2-B84C5D4053F2}"/>
                </a:ext>
              </a:extLst>
            </p:cNvPr>
            <p:cNvSpPr/>
            <p:nvPr/>
          </p:nvSpPr>
          <p:spPr>
            <a:xfrm>
              <a:off x="3471839" y="3570150"/>
              <a:ext cx="273914" cy="68466"/>
            </a:xfrm>
            <a:custGeom>
              <a:avLst/>
              <a:gdLst>
                <a:gd name="connsiteX0" fmla="*/ 74636 w 273914"/>
                <a:gd name="connsiteY0" fmla="*/ 138 h 68466"/>
                <a:gd name="connsiteX1" fmla="*/ 180999 w 273914"/>
                <a:gd name="connsiteY1" fmla="*/ 30300 h 68466"/>
                <a:gd name="connsiteX2" fmla="*/ 252436 w 273914"/>
                <a:gd name="connsiteY2" fmla="*/ 20775 h 68466"/>
                <a:gd name="connsiteX3" fmla="*/ 271486 w 273914"/>
                <a:gd name="connsiteY3" fmla="*/ 11250 h 68466"/>
                <a:gd name="connsiteX4" fmla="*/ 206399 w 273914"/>
                <a:gd name="connsiteY4" fmla="*/ 28713 h 68466"/>
                <a:gd name="connsiteX5" fmla="*/ 166711 w 273914"/>
                <a:gd name="connsiteY5" fmla="*/ 50938 h 68466"/>
                <a:gd name="connsiteX6" fmla="*/ 24 w 273914"/>
                <a:gd name="connsiteY6" fmla="*/ 68400 h 68466"/>
                <a:gd name="connsiteX7" fmla="*/ 179411 w 273914"/>
                <a:gd name="connsiteY7" fmla="*/ 44588 h 68466"/>
                <a:gd name="connsiteX8" fmla="*/ 74636 w 273914"/>
                <a:gd name="connsiteY8" fmla="*/ 138 h 6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3914" h="68466">
                  <a:moveTo>
                    <a:pt x="74636" y="138"/>
                  </a:moveTo>
                  <a:cubicBezTo>
                    <a:pt x="74901" y="-2243"/>
                    <a:pt x="151366" y="26861"/>
                    <a:pt x="180999" y="30300"/>
                  </a:cubicBezTo>
                  <a:cubicBezTo>
                    <a:pt x="210632" y="33739"/>
                    <a:pt x="237355" y="23950"/>
                    <a:pt x="252436" y="20775"/>
                  </a:cubicBezTo>
                  <a:cubicBezTo>
                    <a:pt x="267517" y="17600"/>
                    <a:pt x="279159" y="9927"/>
                    <a:pt x="271486" y="11250"/>
                  </a:cubicBezTo>
                  <a:cubicBezTo>
                    <a:pt x="263813" y="12573"/>
                    <a:pt x="223861" y="22098"/>
                    <a:pt x="206399" y="28713"/>
                  </a:cubicBezTo>
                  <a:cubicBezTo>
                    <a:pt x="188937" y="35328"/>
                    <a:pt x="201107" y="44324"/>
                    <a:pt x="166711" y="50938"/>
                  </a:cubicBezTo>
                  <a:cubicBezTo>
                    <a:pt x="132315" y="57552"/>
                    <a:pt x="-2093" y="69458"/>
                    <a:pt x="24" y="68400"/>
                  </a:cubicBezTo>
                  <a:cubicBezTo>
                    <a:pt x="2141" y="67342"/>
                    <a:pt x="160890" y="51996"/>
                    <a:pt x="179411" y="44588"/>
                  </a:cubicBezTo>
                  <a:cubicBezTo>
                    <a:pt x="197932" y="37180"/>
                    <a:pt x="74371" y="2519"/>
                    <a:pt x="74636" y="1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6" name="フリーフォーム: 図形 1045">
              <a:extLst>
                <a:ext uri="{FF2B5EF4-FFF2-40B4-BE49-F238E27FC236}">
                  <a16:creationId xmlns:a16="http://schemas.microsoft.com/office/drawing/2014/main" id="{4032B248-ED92-49EE-AF97-B87CA09B9F87}"/>
                </a:ext>
              </a:extLst>
            </p:cNvPr>
            <p:cNvSpPr/>
            <p:nvPr/>
          </p:nvSpPr>
          <p:spPr>
            <a:xfrm>
              <a:off x="3177340" y="3608908"/>
              <a:ext cx="115214" cy="91566"/>
            </a:xfrm>
            <a:custGeom>
              <a:avLst/>
              <a:gdLst>
                <a:gd name="connsiteX0" fmla="*/ 835 w 115214"/>
                <a:gd name="connsiteY0" fmla="*/ 91555 h 91566"/>
                <a:gd name="connsiteX1" fmla="*/ 113548 w 115214"/>
                <a:gd name="connsiteY1" fmla="*/ 5830 h 91566"/>
                <a:gd name="connsiteX2" fmla="*/ 64335 w 115214"/>
                <a:gd name="connsiteY2" fmla="*/ 12180 h 91566"/>
                <a:gd name="connsiteX3" fmla="*/ 835 w 115214"/>
                <a:gd name="connsiteY3" fmla="*/ 91555 h 9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214" h="91566">
                  <a:moveTo>
                    <a:pt x="835" y="91555"/>
                  </a:moveTo>
                  <a:cubicBezTo>
                    <a:pt x="9037" y="90497"/>
                    <a:pt x="102965" y="19059"/>
                    <a:pt x="113548" y="5830"/>
                  </a:cubicBezTo>
                  <a:cubicBezTo>
                    <a:pt x="124131" y="-7399"/>
                    <a:pt x="81533" y="5036"/>
                    <a:pt x="64335" y="12180"/>
                  </a:cubicBezTo>
                  <a:cubicBezTo>
                    <a:pt x="47137" y="19324"/>
                    <a:pt x="-7367" y="92613"/>
                    <a:pt x="835" y="915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7" name="フリーフォーム: 図形 1046">
              <a:extLst>
                <a:ext uri="{FF2B5EF4-FFF2-40B4-BE49-F238E27FC236}">
                  <a16:creationId xmlns:a16="http://schemas.microsoft.com/office/drawing/2014/main" id="{980B7D6A-1269-4DC2-BF2A-5E6BDF798063}"/>
                </a:ext>
              </a:extLst>
            </p:cNvPr>
            <p:cNvSpPr/>
            <p:nvPr/>
          </p:nvSpPr>
          <p:spPr>
            <a:xfrm>
              <a:off x="3252671" y="3627401"/>
              <a:ext cx="131115" cy="239407"/>
            </a:xfrm>
            <a:custGeom>
              <a:avLst/>
              <a:gdLst>
                <a:gd name="connsiteX0" fmla="*/ 117 w 131115"/>
                <a:gd name="connsiteY0" fmla="*/ 37 h 239407"/>
                <a:gd name="connsiteX1" fmla="*/ 101717 w 131115"/>
                <a:gd name="connsiteY1" fmla="*/ 104812 h 239407"/>
                <a:gd name="connsiteX2" fmla="*/ 123942 w 131115"/>
                <a:gd name="connsiteY2" fmla="*/ 236574 h 239407"/>
                <a:gd name="connsiteX3" fmla="*/ 123942 w 131115"/>
                <a:gd name="connsiteY3" fmla="*/ 188949 h 239407"/>
                <a:gd name="connsiteX4" fmla="*/ 123942 w 131115"/>
                <a:gd name="connsiteY4" fmla="*/ 115924 h 239407"/>
                <a:gd name="connsiteX5" fmla="*/ 117 w 131115"/>
                <a:gd name="connsiteY5" fmla="*/ 37 h 23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1115" h="239407">
                  <a:moveTo>
                    <a:pt x="117" y="37"/>
                  </a:moveTo>
                  <a:cubicBezTo>
                    <a:pt x="-3587" y="-1815"/>
                    <a:pt x="81080" y="65389"/>
                    <a:pt x="101717" y="104812"/>
                  </a:cubicBezTo>
                  <a:cubicBezTo>
                    <a:pt x="122354" y="144235"/>
                    <a:pt x="120238" y="222551"/>
                    <a:pt x="123942" y="236574"/>
                  </a:cubicBezTo>
                  <a:cubicBezTo>
                    <a:pt x="127646" y="250597"/>
                    <a:pt x="123942" y="209057"/>
                    <a:pt x="123942" y="188949"/>
                  </a:cubicBezTo>
                  <a:cubicBezTo>
                    <a:pt x="123942" y="168841"/>
                    <a:pt x="140082" y="143970"/>
                    <a:pt x="123942" y="115924"/>
                  </a:cubicBezTo>
                  <a:cubicBezTo>
                    <a:pt x="107802" y="87878"/>
                    <a:pt x="3821" y="1889"/>
                    <a:pt x="117" y="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8" name="フリーフォーム: 図形 1047">
              <a:extLst>
                <a:ext uri="{FF2B5EF4-FFF2-40B4-BE49-F238E27FC236}">
                  <a16:creationId xmlns:a16="http://schemas.microsoft.com/office/drawing/2014/main" id="{5A8BE24D-42AE-43DE-A96F-DAF2D9B4BE37}"/>
                </a:ext>
              </a:extLst>
            </p:cNvPr>
            <p:cNvSpPr/>
            <p:nvPr/>
          </p:nvSpPr>
          <p:spPr>
            <a:xfrm>
              <a:off x="3232150" y="3656792"/>
              <a:ext cx="117828" cy="202422"/>
            </a:xfrm>
            <a:custGeom>
              <a:avLst/>
              <a:gdLst>
                <a:gd name="connsiteX0" fmla="*/ 0 w 117828"/>
                <a:gd name="connsiteY0" fmla="*/ 808 h 202422"/>
                <a:gd name="connsiteX1" fmla="*/ 84138 w 117828"/>
                <a:gd name="connsiteY1" fmla="*/ 72246 h 202422"/>
                <a:gd name="connsiteX2" fmla="*/ 100013 w 117828"/>
                <a:gd name="connsiteY2" fmla="*/ 154796 h 202422"/>
                <a:gd name="connsiteX3" fmla="*/ 103188 w 117828"/>
                <a:gd name="connsiteY3" fmla="*/ 202421 h 202422"/>
                <a:gd name="connsiteX4" fmla="*/ 112713 w 117828"/>
                <a:gd name="connsiteY4" fmla="*/ 156383 h 202422"/>
                <a:gd name="connsiteX5" fmla="*/ 115888 w 117828"/>
                <a:gd name="connsiteY5" fmla="*/ 91296 h 202422"/>
                <a:gd name="connsiteX6" fmla="*/ 82550 w 117828"/>
                <a:gd name="connsiteY6" fmla="*/ 37321 h 202422"/>
                <a:gd name="connsiteX7" fmla="*/ 0 w 117828"/>
                <a:gd name="connsiteY7" fmla="*/ 808 h 202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828" h="202422">
                  <a:moveTo>
                    <a:pt x="0" y="808"/>
                  </a:moveTo>
                  <a:cubicBezTo>
                    <a:pt x="265" y="6629"/>
                    <a:pt x="67469" y="46581"/>
                    <a:pt x="84138" y="72246"/>
                  </a:cubicBezTo>
                  <a:cubicBezTo>
                    <a:pt x="100807" y="97911"/>
                    <a:pt x="96838" y="133100"/>
                    <a:pt x="100013" y="154796"/>
                  </a:cubicBezTo>
                  <a:cubicBezTo>
                    <a:pt x="103188" y="176492"/>
                    <a:pt x="101071" y="202157"/>
                    <a:pt x="103188" y="202421"/>
                  </a:cubicBezTo>
                  <a:cubicBezTo>
                    <a:pt x="105305" y="202685"/>
                    <a:pt x="110596" y="174904"/>
                    <a:pt x="112713" y="156383"/>
                  </a:cubicBezTo>
                  <a:cubicBezTo>
                    <a:pt x="114830" y="137862"/>
                    <a:pt x="120915" y="111140"/>
                    <a:pt x="115888" y="91296"/>
                  </a:cubicBezTo>
                  <a:cubicBezTo>
                    <a:pt x="110861" y="71452"/>
                    <a:pt x="99748" y="52667"/>
                    <a:pt x="82550" y="37321"/>
                  </a:cubicBezTo>
                  <a:cubicBezTo>
                    <a:pt x="65352" y="21975"/>
                    <a:pt x="-265" y="-5013"/>
                    <a:pt x="0" y="8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" name="フリーフォーム: 図形 1048">
              <a:extLst>
                <a:ext uri="{FF2B5EF4-FFF2-40B4-BE49-F238E27FC236}">
                  <a16:creationId xmlns:a16="http://schemas.microsoft.com/office/drawing/2014/main" id="{5304AB35-A13B-497A-8EB2-C75FD7A2C14F}"/>
                </a:ext>
              </a:extLst>
            </p:cNvPr>
            <p:cNvSpPr/>
            <p:nvPr/>
          </p:nvSpPr>
          <p:spPr>
            <a:xfrm>
              <a:off x="3338184" y="3781298"/>
              <a:ext cx="276987" cy="89151"/>
            </a:xfrm>
            <a:custGeom>
              <a:avLst/>
              <a:gdLst>
                <a:gd name="connsiteX0" fmla="*/ 329 w 276987"/>
                <a:gd name="connsiteY0" fmla="*/ 85852 h 89151"/>
                <a:gd name="connsiteX1" fmla="*/ 140029 w 276987"/>
                <a:gd name="connsiteY1" fmla="*/ 76327 h 89151"/>
                <a:gd name="connsiteX2" fmla="*/ 214641 w 276987"/>
                <a:gd name="connsiteY2" fmla="*/ 35052 h 89151"/>
                <a:gd name="connsiteX3" fmla="*/ 276554 w 276987"/>
                <a:gd name="connsiteY3" fmla="*/ 127 h 89151"/>
                <a:gd name="connsiteX4" fmla="*/ 182891 w 276987"/>
                <a:gd name="connsiteY4" fmla="*/ 25527 h 89151"/>
                <a:gd name="connsiteX5" fmla="*/ 329 w 276987"/>
                <a:gd name="connsiteY5" fmla="*/ 85852 h 8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6987" h="89151">
                  <a:moveTo>
                    <a:pt x="329" y="85852"/>
                  </a:moveTo>
                  <a:cubicBezTo>
                    <a:pt x="-6815" y="94319"/>
                    <a:pt x="104310" y="84794"/>
                    <a:pt x="140029" y="76327"/>
                  </a:cubicBezTo>
                  <a:cubicBezTo>
                    <a:pt x="175748" y="67860"/>
                    <a:pt x="214641" y="35052"/>
                    <a:pt x="214641" y="35052"/>
                  </a:cubicBezTo>
                  <a:cubicBezTo>
                    <a:pt x="237395" y="22352"/>
                    <a:pt x="281846" y="1714"/>
                    <a:pt x="276554" y="127"/>
                  </a:cubicBezTo>
                  <a:cubicBezTo>
                    <a:pt x="271262" y="-1460"/>
                    <a:pt x="223108" y="12033"/>
                    <a:pt x="182891" y="25527"/>
                  </a:cubicBezTo>
                  <a:cubicBezTo>
                    <a:pt x="142674" y="39021"/>
                    <a:pt x="7473" y="77385"/>
                    <a:pt x="329" y="858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" name="フリーフォーム: 図形 1049">
              <a:extLst>
                <a:ext uri="{FF2B5EF4-FFF2-40B4-BE49-F238E27FC236}">
                  <a16:creationId xmlns:a16="http://schemas.microsoft.com/office/drawing/2014/main" id="{F283BA0D-5964-4FD3-9F6C-9CEE09842915}"/>
                </a:ext>
              </a:extLst>
            </p:cNvPr>
            <p:cNvSpPr/>
            <p:nvPr/>
          </p:nvSpPr>
          <p:spPr>
            <a:xfrm>
              <a:off x="3527392" y="3779385"/>
              <a:ext cx="292133" cy="76780"/>
            </a:xfrm>
            <a:custGeom>
              <a:avLst/>
              <a:gdLst>
                <a:gd name="connsiteX0" fmla="*/ 33 w 292133"/>
                <a:gd name="connsiteY0" fmla="*/ 76653 h 76780"/>
                <a:gd name="connsiteX1" fmla="*/ 114333 w 292133"/>
                <a:gd name="connsiteY1" fmla="*/ 453 h 76780"/>
                <a:gd name="connsiteX2" fmla="*/ 190533 w 292133"/>
                <a:gd name="connsiteY2" fmla="*/ 43315 h 76780"/>
                <a:gd name="connsiteX3" fmla="*/ 292133 w 292133"/>
                <a:gd name="connsiteY3" fmla="*/ 6803 h 76780"/>
                <a:gd name="connsiteX4" fmla="*/ 188946 w 292133"/>
                <a:gd name="connsiteY4" fmla="*/ 30615 h 76780"/>
                <a:gd name="connsiteX5" fmla="*/ 103221 w 292133"/>
                <a:gd name="connsiteY5" fmla="*/ 19503 h 76780"/>
                <a:gd name="connsiteX6" fmla="*/ 33 w 292133"/>
                <a:gd name="connsiteY6" fmla="*/ 76653 h 76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2133" h="76780">
                  <a:moveTo>
                    <a:pt x="33" y="76653"/>
                  </a:moveTo>
                  <a:cubicBezTo>
                    <a:pt x="1885" y="73478"/>
                    <a:pt x="82583" y="6009"/>
                    <a:pt x="114333" y="453"/>
                  </a:cubicBezTo>
                  <a:cubicBezTo>
                    <a:pt x="146083" y="-5103"/>
                    <a:pt x="160900" y="42257"/>
                    <a:pt x="190533" y="43315"/>
                  </a:cubicBezTo>
                  <a:cubicBezTo>
                    <a:pt x="220166" y="44373"/>
                    <a:pt x="292397" y="8920"/>
                    <a:pt x="292133" y="6803"/>
                  </a:cubicBezTo>
                  <a:cubicBezTo>
                    <a:pt x="291869" y="4686"/>
                    <a:pt x="220431" y="28498"/>
                    <a:pt x="188946" y="30615"/>
                  </a:cubicBezTo>
                  <a:cubicBezTo>
                    <a:pt x="157461" y="32732"/>
                    <a:pt x="132590" y="16328"/>
                    <a:pt x="103221" y="19503"/>
                  </a:cubicBezTo>
                  <a:cubicBezTo>
                    <a:pt x="73852" y="22678"/>
                    <a:pt x="-1819" y="79828"/>
                    <a:pt x="33" y="766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1" name="フリーフォーム: 図形 1050">
              <a:extLst>
                <a:ext uri="{FF2B5EF4-FFF2-40B4-BE49-F238E27FC236}">
                  <a16:creationId xmlns:a16="http://schemas.microsoft.com/office/drawing/2014/main" id="{BD1C63A6-64D4-48F7-BCFF-8BA219090338}"/>
                </a:ext>
              </a:extLst>
            </p:cNvPr>
            <p:cNvSpPr/>
            <p:nvPr/>
          </p:nvSpPr>
          <p:spPr>
            <a:xfrm>
              <a:off x="3750767" y="3755903"/>
              <a:ext cx="267196" cy="84261"/>
            </a:xfrm>
            <a:custGeom>
              <a:avLst/>
              <a:gdLst>
                <a:gd name="connsiteX0" fmla="*/ 496 w 267196"/>
                <a:gd name="connsiteY0" fmla="*/ 84260 h 84261"/>
                <a:gd name="connsiteX1" fmla="*/ 140196 w 267196"/>
                <a:gd name="connsiteY1" fmla="*/ 44572 h 84261"/>
                <a:gd name="connsiteX2" fmla="*/ 159246 w 267196"/>
                <a:gd name="connsiteY2" fmla="*/ 25522 h 84261"/>
                <a:gd name="connsiteX3" fmla="*/ 267196 w 267196"/>
                <a:gd name="connsiteY3" fmla="*/ 1710 h 84261"/>
                <a:gd name="connsiteX4" fmla="*/ 157658 w 267196"/>
                <a:gd name="connsiteY4" fmla="*/ 6472 h 84261"/>
                <a:gd name="connsiteX5" fmla="*/ 95746 w 267196"/>
                <a:gd name="connsiteY5" fmla="*/ 42985 h 84261"/>
                <a:gd name="connsiteX6" fmla="*/ 496 w 267196"/>
                <a:gd name="connsiteY6" fmla="*/ 84260 h 84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196" h="84261">
                  <a:moveTo>
                    <a:pt x="496" y="84260"/>
                  </a:moveTo>
                  <a:cubicBezTo>
                    <a:pt x="7904" y="84525"/>
                    <a:pt x="113738" y="54362"/>
                    <a:pt x="140196" y="44572"/>
                  </a:cubicBezTo>
                  <a:cubicBezTo>
                    <a:pt x="166654" y="34782"/>
                    <a:pt x="138079" y="32666"/>
                    <a:pt x="159246" y="25522"/>
                  </a:cubicBezTo>
                  <a:cubicBezTo>
                    <a:pt x="180413" y="18378"/>
                    <a:pt x="267461" y="4885"/>
                    <a:pt x="267196" y="1710"/>
                  </a:cubicBezTo>
                  <a:cubicBezTo>
                    <a:pt x="266931" y="-1465"/>
                    <a:pt x="186233" y="-407"/>
                    <a:pt x="157658" y="6472"/>
                  </a:cubicBezTo>
                  <a:cubicBezTo>
                    <a:pt x="129083" y="13351"/>
                    <a:pt x="120881" y="31872"/>
                    <a:pt x="95746" y="42985"/>
                  </a:cubicBezTo>
                  <a:cubicBezTo>
                    <a:pt x="70611" y="54097"/>
                    <a:pt x="-6912" y="83995"/>
                    <a:pt x="496" y="842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2" name="フリーフォーム: 図形 1051">
              <a:extLst>
                <a:ext uri="{FF2B5EF4-FFF2-40B4-BE49-F238E27FC236}">
                  <a16:creationId xmlns:a16="http://schemas.microsoft.com/office/drawing/2014/main" id="{3E623F44-D299-44B9-9CC6-24341161748B}"/>
                </a:ext>
              </a:extLst>
            </p:cNvPr>
            <p:cNvSpPr/>
            <p:nvPr/>
          </p:nvSpPr>
          <p:spPr>
            <a:xfrm>
              <a:off x="5455075" y="2560264"/>
              <a:ext cx="344137" cy="493815"/>
            </a:xfrm>
            <a:custGeom>
              <a:avLst/>
              <a:gdLst>
                <a:gd name="connsiteX0" fmla="*/ 344063 w 344137"/>
                <a:gd name="connsiteY0" fmla="*/ 374 h 493815"/>
                <a:gd name="connsiteX1" fmla="*/ 175788 w 344137"/>
                <a:gd name="connsiteY1" fmla="*/ 184524 h 493815"/>
                <a:gd name="connsiteX2" fmla="*/ 9100 w 344137"/>
                <a:gd name="connsiteY2" fmla="*/ 479799 h 493815"/>
                <a:gd name="connsiteX3" fmla="*/ 36088 w 344137"/>
                <a:gd name="connsiteY3" fmla="*/ 424236 h 493815"/>
                <a:gd name="connsiteX4" fmla="*/ 155150 w 344137"/>
                <a:gd name="connsiteY4" fmla="*/ 230561 h 493815"/>
                <a:gd name="connsiteX5" fmla="*/ 344063 w 344137"/>
                <a:gd name="connsiteY5" fmla="*/ 374 h 493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4137" h="493815">
                  <a:moveTo>
                    <a:pt x="344063" y="374"/>
                  </a:moveTo>
                  <a:cubicBezTo>
                    <a:pt x="347503" y="-7299"/>
                    <a:pt x="231615" y="104620"/>
                    <a:pt x="175788" y="184524"/>
                  </a:cubicBezTo>
                  <a:cubicBezTo>
                    <a:pt x="119961" y="264428"/>
                    <a:pt x="32383" y="439847"/>
                    <a:pt x="9100" y="479799"/>
                  </a:cubicBezTo>
                  <a:cubicBezTo>
                    <a:pt x="-14183" y="519751"/>
                    <a:pt x="11746" y="465776"/>
                    <a:pt x="36088" y="424236"/>
                  </a:cubicBezTo>
                  <a:cubicBezTo>
                    <a:pt x="60430" y="382696"/>
                    <a:pt x="105673" y="300676"/>
                    <a:pt x="155150" y="230561"/>
                  </a:cubicBezTo>
                  <a:cubicBezTo>
                    <a:pt x="204627" y="160446"/>
                    <a:pt x="340623" y="8047"/>
                    <a:pt x="344063" y="3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3" name="フリーフォーム: 図形 1052">
              <a:extLst>
                <a:ext uri="{FF2B5EF4-FFF2-40B4-BE49-F238E27FC236}">
                  <a16:creationId xmlns:a16="http://schemas.microsoft.com/office/drawing/2014/main" id="{4AB0769C-468A-4556-8679-FB6C50C73ED4}"/>
                </a:ext>
              </a:extLst>
            </p:cNvPr>
            <p:cNvSpPr/>
            <p:nvPr/>
          </p:nvSpPr>
          <p:spPr>
            <a:xfrm>
              <a:off x="5571427" y="2683490"/>
              <a:ext cx="146849" cy="177632"/>
            </a:xfrm>
            <a:custGeom>
              <a:avLst/>
              <a:gdLst>
                <a:gd name="connsiteX0" fmla="*/ 146748 w 146849"/>
                <a:gd name="connsiteY0" fmla="*/ 973 h 177632"/>
                <a:gd name="connsiteX1" fmla="*/ 53086 w 146849"/>
                <a:gd name="connsiteY1" fmla="*/ 104160 h 177632"/>
                <a:gd name="connsiteX2" fmla="*/ 698 w 146849"/>
                <a:gd name="connsiteY2" fmla="*/ 177185 h 177632"/>
                <a:gd name="connsiteX3" fmla="*/ 26098 w 146849"/>
                <a:gd name="connsiteY3" fmla="*/ 131148 h 177632"/>
                <a:gd name="connsiteX4" fmla="*/ 70548 w 146849"/>
                <a:gd name="connsiteY4" fmla="*/ 56535 h 177632"/>
                <a:gd name="connsiteX5" fmla="*/ 146748 w 146849"/>
                <a:gd name="connsiteY5" fmla="*/ 973 h 177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849" h="177632">
                  <a:moveTo>
                    <a:pt x="146748" y="973"/>
                  </a:moveTo>
                  <a:cubicBezTo>
                    <a:pt x="143838" y="8910"/>
                    <a:pt x="77428" y="74791"/>
                    <a:pt x="53086" y="104160"/>
                  </a:cubicBezTo>
                  <a:cubicBezTo>
                    <a:pt x="28744" y="133529"/>
                    <a:pt x="5196" y="172687"/>
                    <a:pt x="698" y="177185"/>
                  </a:cubicBezTo>
                  <a:cubicBezTo>
                    <a:pt x="-3800" y="181683"/>
                    <a:pt x="14456" y="151256"/>
                    <a:pt x="26098" y="131148"/>
                  </a:cubicBezTo>
                  <a:cubicBezTo>
                    <a:pt x="37740" y="111040"/>
                    <a:pt x="51763" y="77437"/>
                    <a:pt x="70548" y="56535"/>
                  </a:cubicBezTo>
                  <a:cubicBezTo>
                    <a:pt x="89333" y="35633"/>
                    <a:pt x="149658" y="-6964"/>
                    <a:pt x="146748" y="9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4" name="フリーフォーム: 図形 1053">
              <a:extLst>
                <a:ext uri="{FF2B5EF4-FFF2-40B4-BE49-F238E27FC236}">
                  <a16:creationId xmlns:a16="http://schemas.microsoft.com/office/drawing/2014/main" id="{E2A630E8-51DA-4631-BBD8-2327C5C083BB}"/>
                </a:ext>
              </a:extLst>
            </p:cNvPr>
            <p:cNvSpPr/>
            <p:nvPr/>
          </p:nvSpPr>
          <p:spPr>
            <a:xfrm>
              <a:off x="5769369" y="2568825"/>
              <a:ext cx="74405" cy="198239"/>
            </a:xfrm>
            <a:custGeom>
              <a:avLst/>
              <a:gdLst>
                <a:gd name="connsiteX0" fmla="*/ 29769 w 74405"/>
                <a:gd name="connsiteY0" fmla="*/ 1338 h 198239"/>
                <a:gd name="connsiteX1" fmla="*/ 15481 w 74405"/>
                <a:gd name="connsiteY1" fmla="*/ 61663 h 198239"/>
                <a:gd name="connsiteX2" fmla="*/ 25006 w 74405"/>
                <a:gd name="connsiteY2" fmla="*/ 144213 h 198239"/>
                <a:gd name="connsiteX3" fmla="*/ 71044 w 74405"/>
                <a:gd name="connsiteY3" fmla="*/ 196600 h 198239"/>
                <a:gd name="connsiteX4" fmla="*/ 63106 w 74405"/>
                <a:gd name="connsiteY4" fmla="*/ 179138 h 198239"/>
                <a:gd name="connsiteX5" fmla="*/ 1194 w 74405"/>
                <a:gd name="connsiteY5" fmla="*/ 120400 h 198239"/>
                <a:gd name="connsiteX6" fmla="*/ 29769 w 74405"/>
                <a:gd name="connsiteY6" fmla="*/ 1338 h 198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405" h="198239">
                  <a:moveTo>
                    <a:pt x="29769" y="1338"/>
                  </a:moveTo>
                  <a:cubicBezTo>
                    <a:pt x="32150" y="-8451"/>
                    <a:pt x="16275" y="37851"/>
                    <a:pt x="15481" y="61663"/>
                  </a:cubicBezTo>
                  <a:cubicBezTo>
                    <a:pt x="14687" y="85475"/>
                    <a:pt x="15746" y="121724"/>
                    <a:pt x="25006" y="144213"/>
                  </a:cubicBezTo>
                  <a:cubicBezTo>
                    <a:pt x="34266" y="166702"/>
                    <a:pt x="64694" y="190779"/>
                    <a:pt x="71044" y="196600"/>
                  </a:cubicBezTo>
                  <a:cubicBezTo>
                    <a:pt x="77394" y="202421"/>
                    <a:pt x="74748" y="191838"/>
                    <a:pt x="63106" y="179138"/>
                  </a:cubicBezTo>
                  <a:cubicBezTo>
                    <a:pt x="51464" y="166438"/>
                    <a:pt x="9131" y="145800"/>
                    <a:pt x="1194" y="120400"/>
                  </a:cubicBezTo>
                  <a:cubicBezTo>
                    <a:pt x="-6743" y="95000"/>
                    <a:pt x="27388" y="11127"/>
                    <a:pt x="29769" y="13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5" name="フリーフォーム: 図形 1054">
              <a:extLst>
                <a:ext uri="{FF2B5EF4-FFF2-40B4-BE49-F238E27FC236}">
                  <a16:creationId xmlns:a16="http://schemas.microsoft.com/office/drawing/2014/main" id="{DD5621F7-696E-4EDF-B824-93B109D26C75}"/>
                </a:ext>
              </a:extLst>
            </p:cNvPr>
            <p:cNvSpPr/>
            <p:nvPr/>
          </p:nvSpPr>
          <p:spPr>
            <a:xfrm>
              <a:off x="5766988" y="2593359"/>
              <a:ext cx="157726" cy="755153"/>
            </a:xfrm>
            <a:custGeom>
              <a:avLst/>
              <a:gdLst>
                <a:gd name="connsiteX0" fmla="*/ 5162 w 157726"/>
                <a:gd name="connsiteY0" fmla="*/ 8554 h 755153"/>
                <a:gd name="connsiteX1" fmla="*/ 98825 w 157726"/>
                <a:gd name="connsiteY1" fmla="*/ 405429 h 755153"/>
                <a:gd name="connsiteX2" fmla="*/ 155975 w 157726"/>
                <a:gd name="connsiteY2" fmla="*/ 740391 h 755153"/>
                <a:gd name="connsiteX3" fmla="*/ 140100 w 157726"/>
                <a:gd name="connsiteY3" fmla="*/ 676891 h 755153"/>
                <a:gd name="connsiteX4" fmla="*/ 109937 w 157726"/>
                <a:gd name="connsiteY4" fmla="*/ 505441 h 755153"/>
                <a:gd name="connsiteX5" fmla="*/ 21037 w 157726"/>
                <a:gd name="connsiteY5" fmla="*/ 160954 h 755153"/>
                <a:gd name="connsiteX6" fmla="*/ 5162 w 157726"/>
                <a:gd name="connsiteY6" fmla="*/ 8554 h 755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726" h="755153">
                  <a:moveTo>
                    <a:pt x="5162" y="8554"/>
                  </a:moveTo>
                  <a:cubicBezTo>
                    <a:pt x="18127" y="49300"/>
                    <a:pt x="73690" y="283456"/>
                    <a:pt x="98825" y="405429"/>
                  </a:cubicBezTo>
                  <a:cubicBezTo>
                    <a:pt x="123960" y="527402"/>
                    <a:pt x="149096" y="695147"/>
                    <a:pt x="155975" y="740391"/>
                  </a:cubicBezTo>
                  <a:cubicBezTo>
                    <a:pt x="162854" y="785635"/>
                    <a:pt x="147773" y="716049"/>
                    <a:pt x="140100" y="676891"/>
                  </a:cubicBezTo>
                  <a:cubicBezTo>
                    <a:pt x="132427" y="637733"/>
                    <a:pt x="129781" y="591431"/>
                    <a:pt x="109937" y="505441"/>
                  </a:cubicBezTo>
                  <a:cubicBezTo>
                    <a:pt x="90093" y="419451"/>
                    <a:pt x="36118" y="240329"/>
                    <a:pt x="21037" y="160954"/>
                  </a:cubicBezTo>
                  <a:cubicBezTo>
                    <a:pt x="5956" y="81579"/>
                    <a:pt x="-7803" y="-32192"/>
                    <a:pt x="5162" y="85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6" name="フリーフォーム: 図形 1055">
              <a:extLst>
                <a:ext uri="{FF2B5EF4-FFF2-40B4-BE49-F238E27FC236}">
                  <a16:creationId xmlns:a16="http://schemas.microsoft.com/office/drawing/2014/main" id="{F30C3226-0943-4161-8E43-43C8B737F088}"/>
                </a:ext>
              </a:extLst>
            </p:cNvPr>
            <p:cNvSpPr/>
            <p:nvPr/>
          </p:nvSpPr>
          <p:spPr>
            <a:xfrm>
              <a:off x="5735554" y="2614507"/>
              <a:ext cx="173156" cy="692900"/>
            </a:xfrm>
            <a:custGeom>
              <a:avLst/>
              <a:gdLst>
                <a:gd name="connsiteX0" fmla="*/ 19134 w 173156"/>
                <a:gd name="connsiteY0" fmla="*/ 106 h 692900"/>
                <a:gd name="connsiteX1" fmla="*/ 3259 w 173156"/>
                <a:gd name="connsiteY1" fmla="*/ 74718 h 692900"/>
                <a:gd name="connsiteX2" fmla="*/ 92159 w 173156"/>
                <a:gd name="connsiteY2" fmla="*/ 414443 h 692900"/>
                <a:gd name="connsiteX3" fmla="*/ 147721 w 173156"/>
                <a:gd name="connsiteY3" fmla="*/ 620818 h 692900"/>
                <a:gd name="connsiteX4" fmla="*/ 173121 w 173156"/>
                <a:gd name="connsiteY4" fmla="*/ 690668 h 692900"/>
                <a:gd name="connsiteX5" fmla="*/ 142959 w 173156"/>
                <a:gd name="connsiteY5" fmla="*/ 550968 h 692900"/>
                <a:gd name="connsiteX6" fmla="*/ 100096 w 173156"/>
                <a:gd name="connsiteY6" fmla="*/ 368406 h 692900"/>
                <a:gd name="connsiteX7" fmla="*/ 17546 w 173156"/>
                <a:gd name="connsiteY7" fmla="*/ 66781 h 692900"/>
                <a:gd name="connsiteX8" fmla="*/ 19134 w 173156"/>
                <a:gd name="connsiteY8" fmla="*/ 106 h 69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156" h="692900">
                  <a:moveTo>
                    <a:pt x="19134" y="106"/>
                  </a:moveTo>
                  <a:cubicBezTo>
                    <a:pt x="16753" y="1429"/>
                    <a:pt x="-8912" y="5662"/>
                    <a:pt x="3259" y="74718"/>
                  </a:cubicBezTo>
                  <a:cubicBezTo>
                    <a:pt x="15430" y="143774"/>
                    <a:pt x="68082" y="323426"/>
                    <a:pt x="92159" y="414443"/>
                  </a:cubicBezTo>
                  <a:cubicBezTo>
                    <a:pt x="116236" y="505460"/>
                    <a:pt x="134227" y="574781"/>
                    <a:pt x="147721" y="620818"/>
                  </a:cubicBezTo>
                  <a:cubicBezTo>
                    <a:pt x="161215" y="666855"/>
                    <a:pt x="173915" y="702310"/>
                    <a:pt x="173121" y="690668"/>
                  </a:cubicBezTo>
                  <a:cubicBezTo>
                    <a:pt x="172327" y="679026"/>
                    <a:pt x="155130" y="604678"/>
                    <a:pt x="142959" y="550968"/>
                  </a:cubicBezTo>
                  <a:cubicBezTo>
                    <a:pt x="130788" y="497258"/>
                    <a:pt x="120998" y="449104"/>
                    <a:pt x="100096" y="368406"/>
                  </a:cubicBezTo>
                  <a:cubicBezTo>
                    <a:pt x="79194" y="287708"/>
                    <a:pt x="32892" y="124460"/>
                    <a:pt x="17546" y="66781"/>
                  </a:cubicBezTo>
                  <a:cubicBezTo>
                    <a:pt x="2200" y="9102"/>
                    <a:pt x="21515" y="-1217"/>
                    <a:pt x="19134" y="1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7" name="フリーフォーム: 図形 1056">
              <a:extLst>
                <a:ext uri="{FF2B5EF4-FFF2-40B4-BE49-F238E27FC236}">
                  <a16:creationId xmlns:a16="http://schemas.microsoft.com/office/drawing/2014/main" id="{7C6AFA34-2479-4F99-8A5F-0F0458C11017}"/>
                </a:ext>
              </a:extLst>
            </p:cNvPr>
            <p:cNvSpPr/>
            <p:nvPr/>
          </p:nvSpPr>
          <p:spPr>
            <a:xfrm>
              <a:off x="5805104" y="2952344"/>
              <a:ext cx="123332" cy="397992"/>
            </a:xfrm>
            <a:custGeom>
              <a:avLst/>
              <a:gdLst>
                <a:gd name="connsiteX0" fmla="*/ 384 w 123332"/>
                <a:gd name="connsiteY0" fmla="*/ 406 h 397992"/>
                <a:gd name="connsiteX1" fmla="*/ 17846 w 123332"/>
                <a:gd name="connsiteY1" fmla="*/ 148044 h 397992"/>
                <a:gd name="connsiteX2" fmla="*/ 117859 w 123332"/>
                <a:gd name="connsiteY2" fmla="*/ 389344 h 397992"/>
                <a:gd name="connsiteX3" fmla="*/ 100396 w 123332"/>
                <a:gd name="connsiteY3" fmla="*/ 330606 h 397992"/>
                <a:gd name="connsiteX4" fmla="*/ 17846 w 123332"/>
                <a:gd name="connsiteY4" fmla="*/ 197256 h 397992"/>
                <a:gd name="connsiteX5" fmla="*/ 6734 w 123332"/>
                <a:gd name="connsiteY5" fmla="*/ 106769 h 397992"/>
                <a:gd name="connsiteX6" fmla="*/ 384 w 123332"/>
                <a:gd name="connsiteY6" fmla="*/ 406 h 397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332" h="397992">
                  <a:moveTo>
                    <a:pt x="384" y="406"/>
                  </a:moveTo>
                  <a:cubicBezTo>
                    <a:pt x="2236" y="7285"/>
                    <a:pt x="-1733" y="83221"/>
                    <a:pt x="17846" y="148044"/>
                  </a:cubicBezTo>
                  <a:cubicBezTo>
                    <a:pt x="37425" y="212867"/>
                    <a:pt x="104101" y="358917"/>
                    <a:pt x="117859" y="389344"/>
                  </a:cubicBezTo>
                  <a:cubicBezTo>
                    <a:pt x="131617" y="419771"/>
                    <a:pt x="117065" y="362621"/>
                    <a:pt x="100396" y="330606"/>
                  </a:cubicBezTo>
                  <a:cubicBezTo>
                    <a:pt x="83727" y="298591"/>
                    <a:pt x="33456" y="234562"/>
                    <a:pt x="17846" y="197256"/>
                  </a:cubicBezTo>
                  <a:cubicBezTo>
                    <a:pt x="2236" y="159950"/>
                    <a:pt x="9644" y="137725"/>
                    <a:pt x="6734" y="106769"/>
                  </a:cubicBezTo>
                  <a:cubicBezTo>
                    <a:pt x="3824" y="75813"/>
                    <a:pt x="-1468" y="-6473"/>
                    <a:pt x="384" y="4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8" name="フリーフォーム: 図形 1057">
              <a:extLst>
                <a:ext uri="{FF2B5EF4-FFF2-40B4-BE49-F238E27FC236}">
                  <a16:creationId xmlns:a16="http://schemas.microsoft.com/office/drawing/2014/main" id="{093BB78B-783D-4B91-96C0-D6D8FD67D463}"/>
                </a:ext>
              </a:extLst>
            </p:cNvPr>
            <p:cNvSpPr/>
            <p:nvPr/>
          </p:nvSpPr>
          <p:spPr>
            <a:xfrm>
              <a:off x="5898997" y="2708262"/>
              <a:ext cx="153009" cy="365494"/>
            </a:xfrm>
            <a:custGeom>
              <a:avLst/>
              <a:gdLst>
                <a:gd name="connsiteX0" fmla="*/ 152553 w 153009"/>
                <a:gd name="connsiteY0" fmla="*/ 13 h 365494"/>
                <a:gd name="connsiteX1" fmla="*/ 62066 w 153009"/>
                <a:gd name="connsiteY1" fmla="*/ 142888 h 365494"/>
                <a:gd name="connsiteX2" fmla="*/ 23966 w 153009"/>
                <a:gd name="connsiteY2" fmla="*/ 293701 h 365494"/>
                <a:gd name="connsiteX3" fmla="*/ 153 w 153009"/>
                <a:gd name="connsiteY3" fmla="*/ 365138 h 365494"/>
                <a:gd name="connsiteX4" fmla="*/ 35078 w 153009"/>
                <a:gd name="connsiteY4" fmla="*/ 266713 h 365494"/>
                <a:gd name="connsiteX5" fmla="*/ 93816 w 153009"/>
                <a:gd name="connsiteY5" fmla="*/ 134951 h 365494"/>
                <a:gd name="connsiteX6" fmla="*/ 152553 w 153009"/>
                <a:gd name="connsiteY6" fmla="*/ 13 h 36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009" h="365494">
                  <a:moveTo>
                    <a:pt x="152553" y="13"/>
                  </a:moveTo>
                  <a:cubicBezTo>
                    <a:pt x="147261" y="1336"/>
                    <a:pt x="83497" y="93940"/>
                    <a:pt x="62066" y="142888"/>
                  </a:cubicBezTo>
                  <a:cubicBezTo>
                    <a:pt x="40635" y="191836"/>
                    <a:pt x="34285" y="256659"/>
                    <a:pt x="23966" y="293701"/>
                  </a:cubicBezTo>
                  <a:cubicBezTo>
                    <a:pt x="13647" y="330743"/>
                    <a:pt x="-1699" y="369636"/>
                    <a:pt x="153" y="365138"/>
                  </a:cubicBezTo>
                  <a:cubicBezTo>
                    <a:pt x="2005" y="360640"/>
                    <a:pt x="19467" y="305078"/>
                    <a:pt x="35078" y="266713"/>
                  </a:cubicBezTo>
                  <a:cubicBezTo>
                    <a:pt x="50689" y="228348"/>
                    <a:pt x="71856" y="176490"/>
                    <a:pt x="93816" y="134951"/>
                  </a:cubicBezTo>
                  <a:cubicBezTo>
                    <a:pt x="115776" y="93412"/>
                    <a:pt x="157845" y="-1310"/>
                    <a:pt x="152553" y="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9" name="フリーフォーム: 図形 1058">
              <a:extLst>
                <a:ext uri="{FF2B5EF4-FFF2-40B4-BE49-F238E27FC236}">
                  <a16:creationId xmlns:a16="http://schemas.microsoft.com/office/drawing/2014/main" id="{D7DE5C76-C0FD-43A9-BD18-7010606186AB}"/>
                </a:ext>
              </a:extLst>
            </p:cNvPr>
            <p:cNvSpPr/>
            <p:nvPr/>
          </p:nvSpPr>
          <p:spPr>
            <a:xfrm>
              <a:off x="5887955" y="2784431"/>
              <a:ext cx="89171" cy="268570"/>
            </a:xfrm>
            <a:custGeom>
              <a:avLst/>
              <a:gdLst>
                <a:gd name="connsiteX0" fmla="*/ 88983 w 89171"/>
                <a:gd name="connsiteY0" fmla="*/ 44 h 268570"/>
                <a:gd name="connsiteX1" fmla="*/ 42945 w 89171"/>
                <a:gd name="connsiteY1" fmla="*/ 106407 h 268570"/>
                <a:gd name="connsiteX2" fmla="*/ 20720 w 89171"/>
                <a:gd name="connsiteY2" fmla="*/ 204832 h 268570"/>
                <a:gd name="connsiteX3" fmla="*/ 83 w 89171"/>
                <a:gd name="connsiteY3" fmla="*/ 268332 h 268570"/>
                <a:gd name="connsiteX4" fmla="*/ 28658 w 89171"/>
                <a:gd name="connsiteY4" fmla="*/ 182607 h 268570"/>
                <a:gd name="connsiteX5" fmla="*/ 23895 w 89171"/>
                <a:gd name="connsiteY5" fmla="*/ 119107 h 268570"/>
                <a:gd name="connsiteX6" fmla="*/ 88983 w 89171"/>
                <a:gd name="connsiteY6" fmla="*/ 44 h 268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171" h="268570">
                  <a:moveTo>
                    <a:pt x="88983" y="44"/>
                  </a:moveTo>
                  <a:cubicBezTo>
                    <a:pt x="92158" y="-2073"/>
                    <a:pt x="54322" y="72276"/>
                    <a:pt x="42945" y="106407"/>
                  </a:cubicBezTo>
                  <a:cubicBezTo>
                    <a:pt x="31568" y="140538"/>
                    <a:pt x="27864" y="177845"/>
                    <a:pt x="20720" y="204832"/>
                  </a:cubicBezTo>
                  <a:cubicBezTo>
                    <a:pt x="13576" y="231820"/>
                    <a:pt x="-1240" y="272036"/>
                    <a:pt x="83" y="268332"/>
                  </a:cubicBezTo>
                  <a:cubicBezTo>
                    <a:pt x="1406" y="264628"/>
                    <a:pt x="24689" y="207478"/>
                    <a:pt x="28658" y="182607"/>
                  </a:cubicBezTo>
                  <a:cubicBezTo>
                    <a:pt x="32627" y="157736"/>
                    <a:pt x="12253" y="147947"/>
                    <a:pt x="23895" y="119107"/>
                  </a:cubicBezTo>
                  <a:cubicBezTo>
                    <a:pt x="35537" y="90267"/>
                    <a:pt x="85808" y="2161"/>
                    <a:pt x="88983" y="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0" name="フリーフォーム: 図形 1059">
              <a:extLst>
                <a:ext uri="{FF2B5EF4-FFF2-40B4-BE49-F238E27FC236}">
                  <a16:creationId xmlns:a16="http://schemas.microsoft.com/office/drawing/2014/main" id="{238D45DA-6281-4DB6-95EB-B0DFE09803DD}"/>
                </a:ext>
              </a:extLst>
            </p:cNvPr>
            <p:cNvSpPr/>
            <p:nvPr/>
          </p:nvSpPr>
          <p:spPr>
            <a:xfrm>
              <a:off x="5927635" y="2712689"/>
              <a:ext cx="122338" cy="603747"/>
            </a:xfrm>
            <a:custGeom>
              <a:avLst/>
              <a:gdLst>
                <a:gd name="connsiteX0" fmla="*/ 122328 w 122338"/>
                <a:gd name="connsiteY0" fmla="*/ 349 h 603747"/>
                <a:gd name="connsiteX1" fmla="*/ 82640 w 122338"/>
                <a:gd name="connsiteY1" fmla="*/ 290861 h 603747"/>
                <a:gd name="connsiteX2" fmla="*/ 1678 w 122338"/>
                <a:gd name="connsiteY2" fmla="*/ 594074 h 603747"/>
                <a:gd name="connsiteX3" fmla="*/ 31840 w 122338"/>
                <a:gd name="connsiteY3" fmla="*/ 501999 h 603747"/>
                <a:gd name="connsiteX4" fmla="*/ 79465 w 122338"/>
                <a:gd name="connsiteY4" fmla="*/ 236886 h 603747"/>
                <a:gd name="connsiteX5" fmla="*/ 122328 w 122338"/>
                <a:gd name="connsiteY5" fmla="*/ 349 h 603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338" h="603747">
                  <a:moveTo>
                    <a:pt x="122328" y="349"/>
                  </a:moveTo>
                  <a:cubicBezTo>
                    <a:pt x="122857" y="9345"/>
                    <a:pt x="102748" y="191907"/>
                    <a:pt x="82640" y="290861"/>
                  </a:cubicBezTo>
                  <a:cubicBezTo>
                    <a:pt x="62532" y="389815"/>
                    <a:pt x="10145" y="558884"/>
                    <a:pt x="1678" y="594074"/>
                  </a:cubicBezTo>
                  <a:cubicBezTo>
                    <a:pt x="-6789" y="629264"/>
                    <a:pt x="18875" y="561530"/>
                    <a:pt x="31840" y="501999"/>
                  </a:cubicBezTo>
                  <a:cubicBezTo>
                    <a:pt x="44804" y="442468"/>
                    <a:pt x="65178" y="315467"/>
                    <a:pt x="79465" y="236886"/>
                  </a:cubicBezTo>
                  <a:cubicBezTo>
                    <a:pt x="93752" y="158305"/>
                    <a:pt x="121799" y="-8647"/>
                    <a:pt x="122328" y="3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1" name="フリーフォーム: 図形 1060">
              <a:extLst>
                <a:ext uri="{FF2B5EF4-FFF2-40B4-BE49-F238E27FC236}">
                  <a16:creationId xmlns:a16="http://schemas.microsoft.com/office/drawing/2014/main" id="{68BAD424-D42C-4388-94A4-AC5F806AE442}"/>
                </a:ext>
              </a:extLst>
            </p:cNvPr>
            <p:cNvSpPr/>
            <p:nvPr/>
          </p:nvSpPr>
          <p:spPr>
            <a:xfrm>
              <a:off x="5935651" y="2705883"/>
              <a:ext cx="127150" cy="621119"/>
            </a:xfrm>
            <a:custGeom>
              <a:avLst/>
              <a:gdLst>
                <a:gd name="connsiteX0" fmla="*/ 127012 w 127150"/>
                <a:gd name="connsiteY0" fmla="*/ 805 h 621119"/>
                <a:gd name="connsiteX1" fmla="*/ 104787 w 127150"/>
                <a:gd name="connsiteY1" fmla="*/ 243692 h 621119"/>
                <a:gd name="connsiteX2" fmla="*/ 34937 w 127150"/>
                <a:gd name="connsiteY2" fmla="*/ 545317 h 621119"/>
                <a:gd name="connsiteX3" fmla="*/ 12 w 127150"/>
                <a:gd name="connsiteY3" fmla="*/ 619930 h 621119"/>
                <a:gd name="connsiteX4" fmla="*/ 31762 w 127150"/>
                <a:gd name="connsiteY4" fmla="*/ 507217 h 621119"/>
                <a:gd name="connsiteX5" fmla="*/ 96849 w 127150"/>
                <a:gd name="connsiteY5" fmla="*/ 326242 h 621119"/>
                <a:gd name="connsiteX6" fmla="*/ 127012 w 127150"/>
                <a:gd name="connsiteY6" fmla="*/ 805 h 621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150" h="621119">
                  <a:moveTo>
                    <a:pt x="127012" y="805"/>
                  </a:moveTo>
                  <a:cubicBezTo>
                    <a:pt x="128335" y="-12953"/>
                    <a:pt x="120133" y="152940"/>
                    <a:pt x="104787" y="243692"/>
                  </a:cubicBezTo>
                  <a:cubicBezTo>
                    <a:pt x="89441" y="334444"/>
                    <a:pt x="52399" y="482611"/>
                    <a:pt x="34937" y="545317"/>
                  </a:cubicBezTo>
                  <a:cubicBezTo>
                    <a:pt x="17474" y="608023"/>
                    <a:pt x="541" y="626280"/>
                    <a:pt x="12" y="619930"/>
                  </a:cubicBezTo>
                  <a:cubicBezTo>
                    <a:pt x="-517" y="613580"/>
                    <a:pt x="15622" y="556165"/>
                    <a:pt x="31762" y="507217"/>
                  </a:cubicBezTo>
                  <a:cubicBezTo>
                    <a:pt x="47901" y="458269"/>
                    <a:pt x="83091" y="405882"/>
                    <a:pt x="96849" y="326242"/>
                  </a:cubicBezTo>
                  <a:cubicBezTo>
                    <a:pt x="110607" y="246602"/>
                    <a:pt x="125689" y="14563"/>
                    <a:pt x="127012" y="8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2" name="フリーフォーム: 図形 1061">
              <a:extLst>
                <a:ext uri="{FF2B5EF4-FFF2-40B4-BE49-F238E27FC236}">
                  <a16:creationId xmlns:a16="http://schemas.microsoft.com/office/drawing/2014/main" id="{92A634C9-F723-48E4-992B-6B30E3317493}"/>
                </a:ext>
              </a:extLst>
            </p:cNvPr>
            <p:cNvSpPr/>
            <p:nvPr/>
          </p:nvSpPr>
          <p:spPr>
            <a:xfrm>
              <a:off x="6048162" y="2976281"/>
              <a:ext cx="44676" cy="521183"/>
            </a:xfrm>
            <a:custGeom>
              <a:avLst/>
              <a:gdLst>
                <a:gd name="connsiteX0" fmla="*/ 213 w 44676"/>
                <a:gd name="connsiteY0" fmla="*/ 282 h 521183"/>
                <a:gd name="connsiteX1" fmla="*/ 44663 w 44676"/>
                <a:gd name="connsiteY1" fmla="*/ 276507 h 521183"/>
                <a:gd name="connsiteX2" fmla="*/ 4976 w 44676"/>
                <a:gd name="connsiteY2" fmla="*/ 517807 h 521183"/>
                <a:gd name="connsiteX3" fmla="*/ 8151 w 44676"/>
                <a:gd name="connsiteY3" fmla="*/ 405094 h 521183"/>
                <a:gd name="connsiteX4" fmla="*/ 27201 w 44676"/>
                <a:gd name="connsiteY4" fmla="*/ 227294 h 521183"/>
                <a:gd name="connsiteX5" fmla="*/ 213 w 44676"/>
                <a:gd name="connsiteY5" fmla="*/ 282 h 52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676" h="521183">
                  <a:moveTo>
                    <a:pt x="213" y="282"/>
                  </a:moveTo>
                  <a:cubicBezTo>
                    <a:pt x="3123" y="8484"/>
                    <a:pt x="43869" y="190253"/>
                    <a:pt x="44663" y="276507"/>
                  </a:cubicBezTo>
                  <a:cubicBezTo>
                    <a:pt x="45457" y="362761"/>
                    <a:pt x="11061" y="496376"/>
                    <a:pt x="4976" y="517807"/>
                  </a:cubicBezTo>
                  <a:cubicBezTo>
                    <a:pt x="-1109" y="539238"/>
                    <a:pt x="4447" y="453513"/>
                    <a:pt x="8151" y="405094"/>
                  </a:cubicBezTo>
                  <a:cubicBezTo>
                    <a:pt x="11855" y="356675"/>
                    <a:pt x="29318" y="289736"/>
                    <a:pt x="27201" y="227294"/>
                  </a:cubicBezTo>
                  <a:cubicBezTo>
                    <a:pt x="25084" y="164852"/>
                    <a:pt x="-2697" y="-7920"/>
                    <a:pt x="213" y="2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3" name="フリーフォーム: 図形 1062">
              <a:extLst>
                <a:ext uri="{FF2B5EF4-FFF2-40B4-BE49-F238E27FC236}">
                  <a16:creationId xmlns:a16="http://schemas.microsoft.com/office/drawing/2014/main" id="{34EBD3D8-502E-4838-A86C-6FA6873E07AF}"/>
                </a:ext>
              </a:extLst>
            </p:cNvPr>
            <p:cNvSpPr/>
            <p:nvPr/>
          </p:nvSpPr>
          <p:spPr>
            <a:xfrm>
              <a:off x="6011668" y="3149498"/>
              <a:ext cx="33539" cy="145139"/>
            </a:xfrm>
            <a:custGeom>
              <a:avLst/>
              <a:gdLst>
                <a:gd name="connsiteX0" fmla="*/ 33532 w 33539"/>
                <a:gd name="connsiteY0" fmla="*/ 102 h 145139"/>
                <a:gd name="connsiteX1" fmla="*/ 1782 w 33539"/>
                <a:gd name="connsiteY1" fmla="*/ 117577 h 145139"/>
                <a:gd name="connsiteX2" fmla="*/ 4957 w 33539"/>
                <a:gd name="connsiteY2" fmla="*/ 139802 h 145139"/>
                <a:gd name="connsiteX3" fmla="*/ 33532 w 33539"/>
                <a:gd name="connsiteY3" fmla="*/ 102 h 14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39" h="145139">
                  <a:moveTo>
                    <a:pt x="33532" y="102"/>
                  </a:moveTo>
                  <a:cubicBezTo>
                    <a:pt x="33003" y="-3602"/>
                    <a:pt x="6544" y="94294"/>
                    <a:pt x="1782" y="117577"/>
                  </a:cubicBezTo>
                  <a:cubicBezTo>
                    <a:pt x="-2981" y="140860"/>
                    <a:pt x="3105" y="152767"/>
                    <a:pt x="4957" y="139802"/>
                  </a:cubicBezTo>
                  <a:cubicBezTo>
                    <a:pt x="6809" y="126837"/>
                    <a:pt x="34061" y="3806"/>
                    <a:pt x="33532" y="1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4" name="フリーフォーム: 図形 1063">
              <a:extLst>
                <a:ext uri="{FF2B5EF4-FFF2-40B4-BE49-F238E27FC236}">
                  <a16:creationId xmlns:a16="http://schemas.microsoft.com/office/drawing/2014/main" id="{D184BA5E-B1D2-4113-BFA7-8912EBD4B656}"/>
                </a:ext>
              </a:extLst>
            </p:cNvPr>
            <p:cNvSpPr/>
            <p:nvPr/>
          </p:nvSpPr>
          <p:spPr>
            <a:xfrm>
              <a:off x="5996976" y="3509365"/>
              <a:ext cx="64884" cy="459990"/>
            </a:xfrm>
            <a:custGeom>
              <a:avLst/>
              <a:gdLst>
                <a:gd name="connsiteX0" fmla="*/ 64099 w 64884"/>
                <a:gd name="connsiteY0" fmla="*/ 598 h 459990"/>
                <a:gd name="connsiteX1" fmla="*/ 38699 w 64884"/>
                <a:gd name="connsiteY1" fmla="*/ 184748 h 459990"/>
                <a:gd name="connsiteX2" fmla="*/ 3774 w 64884"/>
                <a:gd name="connsiteY2" fmla="*/ 333973 h 459990"/>
                <a:gd name="connsiteX3" fmla="*/ 599 w 64884"/>
                <a:gd name="connsiteY3" fmla="*/ 459385 h 459990"/>
                <a:gd name="connsiteX4" fmla="*/ 599 w 64884"/>
                <a:gd name="connsiteY4" fmla="*/ 384773 h 459990"/>
                <a:gd name="connsiteX5" fmla="*/ 8537 w 64884"/>
                <a:gd name="connsiteY5" fmla="*/ 249835 h 459990"/>
                <a:gd name="connsiteX6" fmla="*/ 64099 w 64884"/>
                <a:gd name="connsiteY6" fmla="*/ 598 h 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884" h="459990">
                  <a:moveTo>
                    <a:pt x="64099" y="598"/>
                  </a:moveTo>
                  <a:cubicBezTo>
                    <a:pt x="69126" y="-10250"/>
                    <a:pt x="48753" y="129186"/>
                    <a:pt x="38699" y="184748"/>
                  </a:cubicBezTo>
                  <a:cubicBezTo>
                    <a:pt x="28645" y="240311"/>
                    <a:pt x="10124" y="288200"/>
                    <a:pt x="3774" y="333973"/>
                  </a:cubicBezTo>
                  <a:cubicBezTo>
                    <a:pt x="-2576" y="379746"/>
                    <a:pt x="1128" y="450918"/>
                    <a:pt x="599" y="459385"/>
                  </a:cubicBezTo>
                  <a:cubicBezTo>
                    <a:pt x="70" y="467852"/>
                    <a:pt x="599" y="384773"/>
                    <a:pt x="599" y="384773"/>
                  </a:cubicBezTo>
                  <a:cubicBezTo>
                    <a:pt x="1922" y="349848"/>
                    <a:pt x="-988" y="310425"/>
                    <a:pt x="8537" y="249835"/>
                  </a:cubicBezTo>
                  <a:cubicBezTo>
                    <a:pt x="18062" y="189245"/>
                    <a:pt x="59072" y="11446"/>
                    <a:pt x="64099" y="5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5" name="フリーフォーム: 図形 1064">
              <a:extLst>
                <a:ext uri="{FF2B5EF4-FFF2-40B4-BE49-F238E27FC236}">
                  <a16:creationId xmlns:a16="http://schemas.microsoft.com/office/drawing/2014/main" id="{15BF02EE-6D40-4C25-8D81-F8C9B9FE3347}"/>
                </a:ext>
              </a:extLst>
            </p:cNvPr>
            <p:cNvSpPr/>
            <p:nvPr/>
          </p:nvSpPr>
          <p:spPr>
            <a:xfrm>
              <a:off x="5948239" y="3330575"/>
              <a:ext cx="30400" cy="759617"/>
            </a:xfrm>
            <a:custGeom>
              <a:avLst/>
              <a:gdLst>
                <a:gd name="connsiteX0" fmla="*/ 27111 w 30400"/>
                <a:gd name="connsiteY0" fmla="*/ 0 h 759617"/>
                <a:gd name="connsiteX1" fmla="*/ 124 w 30400"/>
                <a:gd name="connsiteY1" fmla="*/ 109538 h 759617"/>
                <a:gd name="connsiteX2" fmla="*/ 17586 w 30400"/>
                <a:gd name="connsiteY2" fmla="*/ 341313 h 759617"/>
                <a:gd name="connsiteX3" fmla="*/ 30286 w 30400"/>
                <a:gd name="connsiteY3" fmla="*/ 573088 h 759617"/>
                <a:gd name="connsiteX4" fmla="*/ 23936 w 30400"/>
                <a:gd name="connsiteY4" fmla="*/ 758825 h 759617"/>
                <a:gd name="connsiteX5" fmla="*/ 25524 w 30400"/>
                <a:gd name="connsiteY5" fmla="*/ 627063 h 759617"/>
                <a:gd name="connsiteX6" fmla="*/ 27111 w 30400"/>
                <a:gd name="connsiteY6" fmla="*/ 328613 h 759617"/>
                <a:gd name="connsiteX7" fmla="*/ 9649 w 30400"/>
                <a:gd name="connsiteY7" fmla="*/ 107950 h 759617"/>
                <a:gd name="connsiteX8" fmla="*/ 27111 w 30400"/>
                <a:gd name="connsiteY8" fmla="*/ 0 h 759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400" h="759617">
                  <a:moveTo>
                    <a:pt x="27111" y="0"/>
                  </a:moveTo>
                  <a:cubicBezTo>
                    <a:pt x="25523" y="265"/>
                    <a:pt x="1711" y="52653"/>
                    <a:pt x="124" y="109538"/>
                  </a:cubicBezTo>
                  <a:cubicBezTo>
                    <a:pt x="-1463" y="166423"/>
                    <a:pt x="12559" y="264055"/>
                    <a:pt x="17586" y="341313"/>
                  </a:cubicBezTo>
                  <a:cubicBezTo>
                    <a:pt x="22613" y="418571"/>
                    <a:pt x="29228" y="503503"/>
                    <a:pt x="30286" y="573088"/>
                  </a:cubicBezTo>
                  <a:cubicBezTo>
                    <a:pt x="31344" y="642673"/>
                    <a:pt x="24730" y="749829"/>
                    <a:pt x="23936" y="758825"/>
                  </a:cubicBezTo>
                  <a:cubicBezTo>
                    <a:pt x="23142" y="767821"/>
                    <a:pt x="24995" y="698765"/>
                    <a:pt x="25524" y="627063"/>
                  </a:cubicBezTo>
                  <a:cubicBezTo>
                    <a:pt x="26053" y="555361"/>
                    <a:pt x="29757" y="415132"/>
                    <a:pt x="27111" y="328613"/>
                  </a:cubicBezTo>
                  <a:cubicBezTo>
                    <a:pt x="24465" y="242094"/>
                    <a:pt x="7797" y="159015"/>
                    <a:pt x="9649" y="107950"/>
                  </a:cubicBezTo>
                  <a:cubicBezTo>
                    <a:pt x="11501" y="56885"/>
                    <a:pt x="28699" y="-265"/>
                    <a:pt x="2711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6" name="フリーフォーム: 図形 1065">
              <a:extLst>
                <a:ext uri="{FF2B5EF4-FFF2-40B4-BE49-F238E27FC236}">
                  <a16:creationId xmlns:a16="http://schemas.microsoft.com/office/drawing/2014/main" id="{55F8CF48-81BA-477E-8AF6-797DC3DC2241}"/>
                </a:ext>
              </a:extLst>
            </p:cNvPr>
            <p:cNvSpPr/>
            <p:nvPr/>
          </p:nvSpPr>
          <p:spPr>
            <a:xfrm>
              <a:off x="5921860" y="3363946"/>
              <a:ext cx="64636" cy="769393"/>
            </a:xfrm>
            <a:custGeom>
              <a:avLst/>
              <a:gdLst>
                <a:gd name="connsiteX0" fmla="*/ 10628 w 64636"/>
                <a:gd name="connsiteY0" fmla="*/ 3142 h 769393"/>
                <a:gd name="connsiteX1" fmla="*/ 1103 w 64636"/>
                <a:gd name="connsiteY1" fmla="*/ 99979 h 769393"/>
                <a:gd name="connsiteX2" fmla="*/ 2690 w 64636"/>
                <a:gd name="connsiteY2" fmla="*/ 303179 h 769393"/>
                <a:gd name="connsiteX3" fmla="*/ 23328 w 64636"/>
                <a:gd name="connsiteY3" fmla="*/ 492092 h 769393"/>
                <a:gd name="connsiteX4" fmla="*/ 10628 w 64636"/>
                <a:gd name="connsiteY4" fmla="*/ 765142 h 769393"/>
                <a:gd name="connsiteX5" fmla="*/ 26503 w 64636"/>
                <a:gd name="connsiteY5" fmla="*/ 665129 h 769393"/>
                <a:gd name="connsiteX6" fmla="*/ 64603 w 64636"/>
                <a:gd name="connsiteY6" fmla="*/ 755617 h 769393"/>
                <a:gd name="connsiteX7" fmla="*/ 32853 w 64636"/>
                <a:gd name="connsiteY7" fmla="*/ 606392 h 769393"/>
                <a:gd name="connsiteX8" fmla="*/ 15390 w 64636"/>
                <a:gd name="connsiteY8" fmla="*/ 209517 h 769393"/>
                <a:gd name="connsiteX9" fmla="*/ 10628 w 64636"/>
                <a:gd name="connsiteY9" fmla="*/ 3142 h 769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636" h="769393">
                  <a:moveTo>
                    <a:pt x="10628" y="3142"/>
                  </a:moveTo>
                  <a:cubicBezTo>
                    <a:pt x="8247" y="-15114"/>
                    <a:pt x="2426" y="49973"/>
                    <a:pt x="1103" y="99979"/>
                  </a:cubicBezTo>
                  <a:cubicBezTo>
                    <a:pt x="-220" y="149985"/>
                    <a:pt x="-1014" y="237827"/>
                    <a:pt x="2690" y="303179"/>
                  </a:cubicBezTo>
                  <a:cubicBezTo>
                    <a:pt x="6394" y="368531"/>
                    <a:pt x="22005" y="415098"/>
                    <a:pt x="23328" y="492092"/>
                  </a:cubicBezTo>
                  <a:cubicBezTo>
                    <a:pt x="24651" y="569086"/>
                    <a:pt x="10099" y="736303"/>
                    <a:pt x="10628" y="765142"/>
                  </a:cubicBezTo>
                  <a:cubicBezTo>
                    <a:pt x="11157" y="793981"/>
                    <a:pt x="17507" y="666716"/>
                    <a:pt x="26503" y="665129"/>
                  </a:cubicBezTo>
                  <a:cubicBezTo>
                    <a:pt x="35499" y="663542"/>
                    <a:pt x="63545" y="765406"/>
                    <a:pt x="64603" y="755617"/>
                  </a:cubicBezTo>
                  <a:cubicBezTo>
                    <a:pt x="65661" y="745828"/>
                    <a:pt x="41055" y="697409"/>
                    <a:pt x="32853" y="606392"/>
                  </a:cubicBezTo>
                  <a:cubicBezTo>
                    <a:pt x="24651" y="515375"/>
                    <a:pt x="20417" y="307942"/>
                    <a:pt x="15390" y="209517"/>
                  </a:cubicBezTo>
                  <a:cubicBezTo>
                    <a:pt x="10363" y="111092"/>
                    <a:pt x="13009" y="21398"/>
                    <a:pt x="10628" y="31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7" name="フリーフォーム: 図形 1066">
              <a:extLst>
                <a:ext uri="{FF2B5EF4-FFF2-40B4-BE49-F238E27FC236}">
                  <a16:creationId xmlns:a16="http://schemas.microsoft.com/office/drawing/2014/main" id="{610CEC31-2AC1-4BC8-A3EF-7403B0390761}"/>
                </a:ext>
              </a:extLst>
            </p:cNvPr>
            <p:cNvSpPr/>
            <p:nvPr/>
          </p:nvSpPr>
          <p:spPr>
            <a:xfrm>
              <a:off x="6092293" y="3367069"/>
              <a:ext cx="60332" cy="381021"/>
            </a:xfrm>
            <a:custGeom>
              <a:avLst/>
              <a:gdLst>
                <a:gd name="connsiteX0" fmla="*/ 532 w 60332"/>
                <a:gd name="connsiteY0" fmla="*/ 1606 h 381021"/>
                <a:gd name="connsiteX1" fmla="*/ 30695 w 60332"/>
                <a:gd name="connsiteY1" fmla="*/ 123844 h 381021"/>
                <a:gd name="connsiteX2" fmla="*/ 38632 w 60332"/>
                <a:gd name="connsiteY2" fmla="*/ 214331 h 381021"/>
                <a:gd name="connsiteX3" fmla="*/ 41807 w 60332"/>
                <a:gd name="connsiteY3" fmla="*/ 381019 h 381021"/>
                <a:gd name="connsiteX4" fmla="*/ 59270 w 60332"/>
                <a:gd name="connsiteY4" fmla="*/ 217506 h 381021"/>
                <a:gd name="connsiteX5" fmla="*/ 532 w 60332"/>
                <a:gd name="connsiteY5" fmla="*/ 1606 h 381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332" h="381021">
                  <a:moveTo>
                    <a:pt x="532" y="1606"/>
                  </a:moveTo>
                  <a:cubicBezTo>
                    <a:pt x="-4230" y="-14004"/>
                    <a:pt x="24345" y="88390"/>
                    <a:pt x="30695" y="123844"/>
                  </a:cubicBezTo>
                  <a:cubicBezTo>
                    <a:pt x="37045" y="159298"/>
                    <a:pt x="36780" y="171469"/>
                    <a:pt x="38632" y="214331"/>
                  </a:cubicBezTo>
                  <a:cubicBezTo>
                    <a:pt x="40484" y="257193"/>
                    <a:pt x="38367" y="380490"/>
                    <a:pt x="41807" y="381019"/>
                  </a:cubicBezTo>
                  <a:cubicBezTo>
                    <a:pt x="45247" y="381548"/>
                    <a:pt x="65091" y="279683"/>
                    <a:pt x="59270" y="217506"/>
                  </a:cubicBezTo>
                  <a:cubicBezTo>
                    <a:pt x="53449" y="155329"/>
                    <a:pt x="5294" y="17216"/>
                    <a:pt x="532" y="16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8" name="フリーフォーム: 図形 1067">
              <a:extLst>
                <a:ext uri="{FF2B5EF4-FFF2-40B4-BE49-F238E27FC236}">
                  <a16:creationId xmlns:a16="http://schemas.microsoft.com/office/drawing/2014/main" id="{3E3A1B10-F445-46B6-9228-396078E3A057}"/>
                </a:ext>
              </a:extLst>
            </p:cNvPr>
            <p:cNvSpPr/>
            <p:nvPr/>
          </p:nvSpPr>
          <p:spPr>
            <a:xfrm>
              <a:off x="6149464" y="3665987"/>
              <a:ext cx="206503" cy="594361"/>
            </a:xfrm>
            <a:custGeom>
              <a:avLst/>
              <a:gdLst>
                <a:gd name="connsiteX0" fmla="*/ 511 w 206503"/>
                <a:gd name="connsiteY0" fmla="*/ 1138 h 594361"/>
                <a:gd name="connsiteX1" fmla="*/ 125924 w 206503"/>
                <a:gd name="connsiteY1" fmla="*/ 264663 h 594361"/>
                <a:gd name="connsiteX2" fmla="*/ 203711 w 206503"/>
                <a:gd name="connsiteY2" fmla="*/ 450401 h 594361"/>
                <a:gd name="connsiteX3" fmla="*/ 189424 w 206503"/>
                <a:gd name="connsiteY3" fmla="*/ 593276 h 594361"/>
                <a:gd name="connsiteX4" fmla="*/ 191011 w 206503"/>
                <a:gd name="connsiteY4" fmla="*/ 509138 h 594361"/>
                <a:gd name="connsiteX5" fmla="*/ 164024 w 206503"/>
                <a:gd name="connsiteY5" fmla="*/ 382138 h 594361"/>
                <a:gd name="connsiteX6" fmla="*/ 84649 w 206503"/>
                <a:gd name="connsiteY6" fmla="*/ 177351 h 594361"/>
                <a:gd name="connsiteX7" fmla="*/ 511 w 206503"/>
                <a:gd name="connsiteY7" fmla="*/ 1138 h 594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6503" h="594361">
                  <a:moveTo>
                    <a:pt x="511" y="1138"/>
                  </a:moveTo>
                  <a:cubicBezTo>
                    <a:pt x="7390" y="15690"/>
                    <a:pt x="92057" y="189786"/>
                    <a:pt x="125924" y="264663"/>
                  </a:cubicBezTo>
                  <a:cubicBezTo>
                    <a:pt x="159791" y="339540"/>
                    <a:pt x="193128" y="395632"/>
                    <a:pt x="203711" y="450401"/>
                  </a:cubicBezTo>
                  <a:cubicBezTo>
                    <a:pt x="214294" y="505170"/>
                    <a:pt x="191541" y="583487"/>
                    <a:pt x="189424" y="593276"/>
                  </a:cubicBezTo>
                  <a:cubicBezTo>
                    <a:pt x="187307" y="603065"/>
                    <a:pt x="195244" y="544328"/>
                    <a:pt x="191011" y="509138"/>
                  </a:cubicBezTo>
                  <a:cubicBezTo>
                    <a:pt x="186778" y="473948"/>
                    <a:pt x="181751" y="437436"/>
                    <a:pt x="164024" y="382138"/>
                  </a:cubicBezTo>
                  <a:cubicBezTo>
                    <a:pt x="146297" y="326840"/>
                    <a:pt x="111372" y="239528"/>
                    <a:pt x="84649" y="177351"/>
                  </a:cubicBezTo>
                  <a:cubicBezTo>
                    <a:pt x="57926" y="115174"/>
                    <a:pt x="-6368" y="-13414"/>
                    <a:pt x="511" y="11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9" name="フリーフォーム: 図形 1068">
              <a:extLst>
                <a:ext uri="{FF2B5EF4-FFF2-40B4-BE49-F238E27FC236}">
                  <a16:creationId xmlns:a16="http://schemas.microsoft.com/office/drawing/2014/main" id="{78D08607-DF71-4DFB-B340-92AE9D639601}"/>
                </a:ext>
              </a:extLst>
            </p:cNvPr>
            <p:cNvSpPr/>
            <p:nvPr/>
          </p:nvSpPr>
          <p:spPr>
            <a:xfrm>
              <a:off x="6339964" y="4274535"/>
              <a:ext cx="291776" cy="504202"/>
            </a:xfrm>
            <a:custGeom>
              <a:avLst/>
              <a:gdLst>
                <a:gd name="connsiteX0" fmla="*/ 511 w 291776"/>
                <a:gd name="connsiteY0" fmla="*/ 603 h 504202"/>
                <a:gd name="connsiteX1" fmla="*/ 183074 w 291776"/>
                <a:gd name="connsiteY1" fmla="*/ 349853 h 504202"/>
                <a:gd name="connsiteX2" fmla="*/ 289436 w 291776"/>
                <a:gd name="connsiteY2" fmla="*/ 497490 h 504202"/>
                <a:gd name="connsiteX3" fmla="*/ 246574 w 291776"/>
                <a:gd name="connsiteY3" fmla="*/ 457803 h 504202"/>
                <a:gd name="connsiteX4" fmla="*/ 132274 w 291776"/>
                <a:gd name="connsiteY4" fmla="*/ 270478 h 504202"/>
                <a:gd name="connsiteX5" fmla="*/ 511 w 291776"/>
                <a:gd name="connsiteY5" fmla="*/ 603 h 504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1776" h="504202">
                  <a:moveTo>
                    <a:pt x="511" y="603"/>
                  </a:moveTo>
                  <a:cubicBezTo>
                    <a:pt x="8978" y="13832"/>
                    <a:pt x="134920" y="267039"/>
                    <a:pt x="183074" y="349853"/>
                  </a:cubicBezTo>
                  <a:cubicBezTo>
                    <a:pt x="231228" y="432667"/>
                    <a:pt x="278853" y="479498"/>
                    <a:pt x="289436" y="497490"/>
                  </a:cubicBezTo>
                  <a:cubicBezTo>
                    <a:pt x="300019" y="515482"/>
                    <a:pt x="272768" y="495638"/>
                    <a:pt x="246574" y="457803"/>
                  </a:cubicBezTo>
                  <a:cubicBezTo>
                    <a:pt x="220380" y="419968"/>
                    <a:pt x="173549" y="345884"/>
                    <a:pt x="132274" y="270478"/>
                  </a:cubicBezTo>
                  <a:cubicBezTo>
                    <a:pt x="90999" y="195072"/>
                    <a:pt x="-7956" y="-12626"/>
                    <a:pt x="511" y="6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0" name="フリーフォーム: 図形 1069">
              <a:extLst>
                <a:ext uri="{FF2B5EF4-FFF2-40B4-BE49-F238E27FC236}">
                  <a16:creationId xmlns:a16="http://schemas.microsoft.com/office/drawing/2014/main" id="{A2A8B2A0-B7C7-40BC-8264-261F47B46A01}"/>
                </a:ext>
              </a:extLst>
            </p:cNvPr>
            <p:cNvSpPr/>
            <p:nvPr/>
          </p:nvSpPr>
          <p:spPr>
            <a:xfrm>
              <a:off x="6347633" y="4256839"/>
              <a:ext cx="301681" cy="522482"/>
            </a:xfrm>
            <a:custGeom>
              <a:avLst/>
              <a:gdLst>
                <a:gd name="connsiteX0" fmla="*/ 780 w 301681"/>
                <a:gd name="connsiteY0" fmla="*/ 2424 h 522482"/>
                <a:gd name="connsiteX1" fmla="*/ 176992 w 301681"/>
                <a:gd name="connsiteY1" fmla="*/ 358024 h 522482"/>
                <a:gd name="connsiteX2" fmla="*/ 300817 w 301681"/>
                <a:gd name="connsiteY2" fmla="*/ 521536 h 522482"/>
                <a:gd name="connsiteX3" fmla="*/ 226205 w 301681"/>
                <a:gd name="connsiteY3" fmla="*/ 415174 h 522482"/>
                <a:gd name="connsiteX4" fmla="*/ 116667 w 301681"/>
                <a:gd name="connsiteY4" fmla="*/ 211974 h 522482"/>
                <a:gd name="connsiteX5" fmla="*/ 780 w 301681"/>
                <a:gd name="connsiteY5" fmla="*/ 2424 h 522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1681" h="522482">
                  <a:moveTo>
                    <a:pt x="780" y="2424"/>
                  </a:moveTo>
                  <a:cubicBezTo>
                    <a:pt x="10834" y="26766"/>
                    <a:pt x="126986" y="271505"/>
                    <a:pt x="176992" y="358024"/>
                  </a:cubicBezTo>
                  <a:cubicBezTo>
                    <a:pt x="226998" y="444543"/>
                    <a:pt x="292615" y="512011"/>
                    <a:pt x="300817" y="521536"/>
                  </a:cubicBezTo>
                  <a:cubicBezTo>
                    <a:pt x="309019" y="531061"/>
                    <a:pt x="256897" y="466767"/>
                    <a:pt x="226205" y="415174"/>
                  </a:cubicBezTo>
                  <a:cubicBezTo>
                    <a:pt x="195513" y="363581"/>
                    <a:pt x="152915" y="280501"/>
                    <a:pt x="116667" y="211974"/>
                  </a:cubicBezTo>
                  <a:cubicBezTo>
                    <a:pt x="80419" y="143447"/>
                    <a:pt x="-9274" y="-21918"/>
                    <a:pt x="780" y="24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1" name="フリーフォーム: 図形 1070">
              <a:extLst>
                <a:ext uri="{FF2B5EF4-FFF2-40B4-BE49-F238E27FC236}">
                  <a16:creationId xmlns:a16="http://schemas.microsoft.com/office/drawing/2014/main" id="{F8F39FD4-2480-4FB0-B38E-FC4DE0F51682}"/>
                </a:ext>
              </a:extLst>
            </p:cNvPr>
            <p:cNvSpPr/>
            <p:nvPr/>
          </p:nvSpPr>
          <p:spPr>
            <a:xfrm>
              <a:off x="6114129" y="3990823"/>
              <a:ext cx="491909" cy="764502"/>
            </a:xfrm>
            <a:custGeom>
              <a:avLst/>
              <a:gdLst>
                <a:gd name="connsiteX0" fmla="*/ 921 w 491909"/>
                <a:gd name="connsiteY0" fmla="*/ 1740 h 764502"/>
                <a:gd name="connsiteX1" fmla="*/ 99346 w 491909"/>
                <a:gd name="connsiteY1" fmla="*/ 114452 h 764502"/>
                <a:gd name="connsiteX2" fmla="*/ 178721 w 491909"/>
                <a:gd name="connsiteY2" fmla="*/ 370040 h 764502"/>
                <a:gd name="connsiteX3" fmla="*/ 186659 w 491909"/>
                <a:gd name="connsiteY3" fmla="*/ 493865 h 764502"/>
                <a:gd name="connsiteX4" fmla="*/ 183484 w 491909"/>
                <a:gd name="connsiteY4" fmla="*/ 555777 h 764502"/>
                <a:gd name="connsiteX5" fmla="*/ 480346 w 491909"/>
                <a:gd name="connsiteY5" fmla="*/ 757390 h 764502"/>
                <a:gd name="connsiteX6" fmla="*/ 405734 w 491909"/>
                <a:gd name="connsiteY6" fmla="*/ 703415 h 764502"/>
                <a:gd name="connsiteX7" fmla="*/ 166021 w 491909"/>
                <a:gd name="connsiteY7" fmla="*/ 552602 h 764502"/>
                <a:gd name="connsiteX8" fmla="*/ 161259 w 491909"/>
                <a:gd name="connsiteY8" fmla="*/ 193827 h 764502"/>
                <a:gd name="connsiteX9" fmla="*/ 921 w 491909"/>
                <a:gd name="connsiteY9" fmla="*/ 1740 h 76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1909" h="764502">
                  <a:moveTo>
                    <a:pt x="921" y="1740"/>
                  </a:moveTo>
                  <a:cubicBezTo>
                    <a:pt x="-9398" y="-11489"/>
                    <a:pt x="69713" y="53069"/>
                    <a:pt x="99346" y="114452"/>
                  </a:cubicBezTo>
                  <a:cubicBezTo>
                    <a:pt x="128979" y="175835"/>
                    <a:pt x="164169" y="306805"/>
                    <a:pt x="178721" y="370040"/>
                  </a:cubicBezTo>
                  <a:cubicBezTo>
                    <a:pt x="193273" y="433276"/>
                    <a:pt x="185865" y="462909"/>
                    <a:pt x="186659" y="493865"/>
                  </a:cubicBezTo>
                  <a:cubicBezTo>
                    <a:pt x="187453" y="524821"/>
                    <a:pt x="134536" y="511856"/>
                    <a:pt x="183484" y="555777"/>
                  </a:cubicBezTo>
                  <a:cubicBezTo>
                    <a:pt x="232432" y="599698"/>
                    <a:pt x="443304" y="732784"/>
                    <a:pt x="480346" y="757390"/>
                  </a:cubicBezTo>
                  <a:cubicBezTo>
                    <a:pt x="517388" y="781996"/>
                    <a:pt x="458122" y="737546"/>
                    <a:pt x="405734" y="703415"/>
                  </a:cubicBezTo>
                  <a:cubicBezTo>
                    <a:pt x="353347" y="669284"/>
                    <a:pt x="206767" y="637533"/>
                    <a:pt x="166021" y="552602"/>
                  </a:cubicBezTo>
                  <a:cubicBezTo>
                    <a:pt x="125275" y="467671"/>
                    <a:pt x="184807" y="282462"/>
                    <a:pt x="161259" y="193827"/>
                  </a:cubicBezTo>
                  <a:cubicBezTo>
                    <a:pt x="137711" y="105192"/>
                    <a:pt x="11240" y="14969"/>
                    <a:pt x="921" y="17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2" name="フリーフォーム: 図形 1071">
              <a:extLst>
                <a:ext uri="{FF2B5EF4-FFF2-40B4-BE49-F238E27FC236}">
                  <a16:creationId xmlns:a16="http://schemas.microsoft.com/office/drawing/2014/main" id="{F9755263-442E-44CE-A0A0-6631BF311252}"/>
                </a:ext>
              </a:extLst>
            </p:cNvPr>
            <p:cNvSpPr/>
            <p:nvPr/>
          </p:nvSpPr>
          <p:spPr>
            <a:xfrm>
              <a:off x="5994197" y="4179723"/>
              <a:ext cx="35414" cy="502252"/>
            </a:xfrm>
            <a:custGeom>
              <a:avLst/>
              <a:gdLst>
                <a:gd name="connsiteX0" fmla="*/ 35128 w 35414"/>
                <a:gd name="connsiteY0" fmla="*/ 165 h 502252"/>
                <a:gd name="connsiteX1" fmla="*/ 16078 w 35414"/>
                <a:gd name="connsiteY1" fmla="*/ 179552 h 502252"/>
                <a:gd name="connsiteX2" fmla="*/ 3378 w 35414"/>
                <a:gd name="connsiteY2" fmla="*/ 292265 h 502252"/>
                <a:gd name="connsiteX3" fmla="*/ 8141 w 35414"/>
                <a:gd name="connsiteY3" fmla="*/ 498640 h 502252"/>
                <a:gd name="connsiteX4" fmla="*/ 14491 w 35414"/>
                <a:gd name="connsiteY4" fmla="*/ 408152 h 502252"/>
                <a:gd name="connsiteX5" fmla="*/ 203 w 35414"/>
                <a:gd name="connsiteY5" fmla="*/ 212890 h 502252"/>
                <a:gd name="connsiteX6" fmla="*/ 35128 w 35414"/>
                <a:gd name="connsiteY6" fmla="*/ 165 h 502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414" h="502252">
                  <a:moveTo>
                    <a:pt x="35128" y="165"/>
                  </a:moveTo>
                  <a:cubicBezTo>
                    <a:pt x="37774" y="-5391"/>
                    <a:pt x="21370" y="130869"/>
                    <a:pt x="16078" y="179552"/>
                  </a:cubicBezTo>
                  <a:cubicBezTo>
                    <a:pt x="10786" y="228235"/>
                    <a:pt x="4701" y="239084"/>
                    <a:pt x="3378" y="292265"/>
                  </a:cubicBezTo>
                  <a:cubicBezTo>
                    <a:pt x="2055" y="345446"/>
                    <a:pt x="6289" y="479326"/>
                    <a:pt x="8141" y="498640"/>
                  </a:cubicBezTo>
                  <a:cubicBezTo>
                    <a:pt x="9993" y="517954"/>
                    <a:pt x="15814" y="455777"/>
                    <a:pt x="14491" y="408152"/>
                  </a:cubicBezTo>
                  <a:cubicBezTo>
                    <a:pt x="13168" y="360527"/>
                    <a:pt x="-1914" y="281682"/>
                    <a:pt x="203" y="212890"/>
                  </a:cubicBezTo>
                  <a:cubicBezTo>
                    <a:pt x="2320" y="144098"/>
                    <a:pt x="32482" y="5721"/>
                    <a:pt x="35128" y="1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3" name="フリーフォーム: 図形 1072">
              <a:extLst>
                <a:ext uri="{FF2B5EF4-FFF2-40B4-BE49-F238E27FC236}">
                  <a16:creationId xmlns:a16="http://schemas.microsoft.com/office/drawing/2014/main" id="{F429F1E6-E7A6-4B2A-8603-209D8B092D60}"/>
                </a:ext>
              </a:extLst>
            </p:cNvPr>
            <p:cNvSpPr/>
            <p:nvPr/>
          </p:nvSpPr>
          <p:spPr>
            <a:xfrm>
              <a:off x="6006570" y="4354311"/>
              <a:ext cx="19800" cy="449143"/>
            </a:xfrm>
            <a:custGeom>
              <a:avLst/>
              <a:gdLst>
                <a:gd name="connsiteX0" fmla="*/ 13230 w 19800"/>
                <a:gd name="connsiteY0" fmla="*/ 202 h 449143"/>
                <a:gd name="connsiteX1" fmla="*/ 5293 w 19800"/>
                <a:gd name="connsiteY1" fmla="*/ 241502 h 449143"/>
                <a:gd name="connsiteX2" fmla="*/ 530 w 19800"/>
                <a:gd name="connsiteY2" fmla="*/ 447877 h 449143"/>
                <a:gd name="connsiteX3" fmla="*/ 17993 w 19800"/>
                <a:gd name="connsiteY3" fmla="*/ 322464 h 449143"/>
                <a:gd name="connsiteX4" fmla="*/ 17993 w 19800"/>
                <a:gd name="connsiteY4" fmla="*/ 201814 h 449143"/>
                <a:gd name="connsiteX5" fmla="*/ 13230 w 19800"/>
                <a:gd name="connsiteY5" fmla="*/ 202 h 44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00" h="449143">
                  <a:moveTo>
                    <a:pt x="13230" y="202"/>
                  </a:moveTo>
                  <a:cubicBezTo>
                    <a:pt x="11113" y="6817"/>
                    <a:pt x="7410" y="166890"/>
                    <a:pt x="5293" y="241502"/>
                  </a:cubicBezTo>
                  <a:cubicBezTo>
                    <a:pt x="3176" y="316114"/>
                    <a:pt x="-1587" y="434383"/>
                    <a:pt x="530" y="447877"/>
                  </a:cubicBezTo>
                  <a:cubicBezTo>
                    <a:pt x="2647" y="461371"/>
                    <a:pt x="15083" y="363474"/>
                    <a:pt x="17993" y="322464"/>
                  </a:cubicBezTo>
                  <a:cubicBezTo>
                    <a:pt x="20903" y="281454"/>
                    <a:pt x="19845" y="252878"/>
                    <a:pt x="17993" y="201814"/>
                  </a:cubicBezTo>
                  <a:cubicBezTo>
                    <a:pt x="16141" y="150750"/>
                    <a:pt x="15347" y="-6413"/>
                    <a:pt x="13230" y="2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4" name="フリーフォーム: 図形 1073">
              <a:extLst>
                <a:ext uri="{FF2B5EF4-FFF2-40B4-BE49-F238E27FC236}">
                  <a16:creationId xmlns:a16="http://schemas.microsoft.com/office/drawing/2014/main" id="{9974F12F-ED11-40E3-942F-2CACFA0A8404}"/>
                </a:ext>
              </a:extLst>
            </p:cNvPr>
            <p:cNvSpPr/>
            <p:nvPr/>
          </p:nvSpPr>
          <p:spPr>
            <a:xfrm>
              <a:off x="6649796" y="4778348"/>
              <a:ext cx="184372" cy="371599"/>
            </a:xfrm>
            <a:custGeom>
              <a:avLst/>
              <a:gdLst>
                <a:gd name="connsiteX0" fmla="*/ 242 w 184372"/>
                <a:gd name="connsiteY0" fmla="*/ 27 h 371599"/>
                <a:gd name="connsiteX1" fmla="*/ 100254 w 184372"/>
                <a:gd name="connsiteY1" fmla="*/ 177827 h 371599"/>
                <a:gd name="connsiteX2" fmla="*/ 182804 w 184372"/>
                <a:gd name="connsiteY2" fmla="*/ 368327 h 371599"/>
                <a:gd name="connsiteX3" fmla="*/ 152642 w 184372"/>
                <a:gd name="connsiteY3" fmla="*/ 290540 h 371599"/>
                <a:gd name="connsiteX4" fmla="*/ 130417 w 184372"/>
                <a:gd name="connsiteY4" fmla="*/ 190527 h 371599"/>
                <a:gd name="connsiteX5" fmla="*/ 242 w 184372"/>
                <a:gd name="connsiteY5" fmla="*/ 27 h 371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372" h="371599">
                  <a:moveTo>
                    <a:pt x="242" y="27"/>
                  </a:moveTo>
                  <a:cubicBezTo>
                    <a:pt x="-4785" y="-2090"/>
                    <a:pt x="69827" y="116444"/>
                    <a:pt x="100254" y="177827"/>
                  </a:cubicBezTo>
                  <a:cubicBezTo>
                    <a:pt x="130681" y="239210"/>
                    <a:pt x="174073" y="349542"/>
                    <a:pt x="182804" y="368327"/>
                  </a:cubicBezTo>
                  <a:cubicBezTo>
                    <a:pt x="191535" y="387113"/>
                    <a:pt x="161373" y="320173"/>
                    <a:pt x="152642" y="290540"/>
                  </a:cubicBezTo>
                  <a:cubicBezTo>
                    <a:pt x="143911" y="260907"/>
                    <a:pt x="153700" y="237623"/>
                    <a:pt x="130417" y="190527"/>
                  </a:cubicBezTo>
                  <a:cubicBezTo>
                    <a:pt x="107134" y="143431"/>
                    <a:pt x="5269" y="2144"/>
                    <a:pt x="242" y="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5" name="フリーフォーム: 図形 1074">
              <a:extLst>
                <a:ext uri="{FF2B5EF4-FFF2-40B4-BE49-F238E27FC236}">
                  <a16:creationId xmlns:a16="http://schemas.microsoft.com/office/drawing/2014/main" id="{0FA7609B-E531-42B1-A624-DC28289369F8}"/>
                </a:ext>
              </a:extLst>
            </p:cNvPr>
            <p:cNvSpPr/>
            <p:nvPr/>
          </p:nvSpPr>
          <p:spPr>
            <a:xfrm>
              <a:off x="6641948" y="4789478"/>
              <a:ext cx="197051" cy="456240"/>
            </a:xfrm>
            <a:custGeom>
              <a:avLst/>
              <a:gdLst>
                <a:gd name="connsiteX0" fmla="*/ 152 w 197051"/>
                <a:gd name="connsiteY0" fmla="*/ 10 h 456240"/>
                <a:gd name="connsiteX1" fmla="*/ 122390 w 197051"/>
                <a:gd name="connsiteY1" fmla="*/ 239722 h 456240"/>
                <a:gd name="connsiteX2" fmla="*/ 182715 w 197051"/>
                <a:gd name="connsiteY2" fmla="*/ 398472 h 456240"/>
                <a:gd name="connsiteX3" fmla="*/ 197002 w 197051"/>
                <a:gd name="connsiteY3" fmla="*/ 455622 h 456240"/>
                <a:gd name="connsiteX4" fmla="*/ 185890 w 197051"/>
                <a:gd name="connsiteY4" fmla="*/ 368310 h 456240"/>
                <a:gd name="connsiteX5" fmla="*/ 149377 w 197051"/>
                <a:gd name="connsiteY5" fmla="*/ 230197 h 456240"/>
                <a:gd name="connsiteX6" fmla="*/ 152 w 197051"/>
                <a:gd name="connsiteY6" fmla="*/ 10 h 456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051" h="456240">
                  <a:moveTo>
                    <a:pt x="152" y="10"/>
                  </a:moveTo>
                  <a:cubicBezTo>
                    <a:pt x="-4346" y="1597"/>
                    <a:pt x="91963" y="173312"/>
                    <a:pt x="122390" y="239722"/>
                  </a:cubicBezTo>
                  <a:cubicBezTo>
                    <a:pt x="152817" y="306132"/>
                    <a:pt x="170280" y="362489"/>
                    <a:pt x="182715" y="398472"/>
                  </a:cubicBezTo>
                  <a:cubicBezTo>
                    <a:pt x="195150" y="434455"/>
                    <a:pt x="196473" y="460649"/>
                    <a:pt x="197002" y="455622"/>
                  </a:cubicBezTo>
                  <a:cubicBezTo>
                    <a:pt x="197531" y="450595"/>
                    <a:pt x="193827" y="405881"/>
                    <a:pt x="185890" y="368310"/>
                  </a:cubicBezTo>
                  <a:cubicBezTo>
                    <a:pt x="177953" y="330739"/>
                    <a:pt x="180333" y="289199"/>
                    <a:pt x="149377" y="230197"/>
                  </a:cubicBezTo>
                  <a:cubicBezTo>
                    <a:pt x="118421" y="171195"/>
                    <a:pt x="4650" y="-1577"/>
                    <a:pt x="152" y="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6" name="フリーフォーム: 図形 1075">
              <a:extLst>
                <a:ext uri="{FF2B5EF4-FFF2-40B4-BE49-F238E27FC236}">
                  <a16:creationId xmlns:a16="http://schemas.microsoft.com/office/drawing/2014/main" id="{AD076D28-5B21-4E07-BF2E-236A78FAE05E}"/>
                </a:ext>
              </a:extLst>
            </p:cNvPr>
            <p:cNvSpPr/>
            <p:nvPr/>
          </p:nvSpPr>
          <p:spPr>
            <a:xfrm>
              <a:off x="6855319" y="5240159"/>
              <a:ext cx="362417" cy="727117"/>
            </a:xfrm>
            <a:custGeom>
              <a:avLst/>
              <a:gdLst>
                <a:gd name="connsiteX0" fmla="*/ 1094 w 362417"/>
                <a:gd name="connsiteY0" fmla="*/ 3354 h 727117"/>
                <a:gd name="connsiteX1" fmla="*/ 64594 w 362417"/>
                <a:gd name="connsiteY1" fmla="*/ 197029 h 727117"/>
                <a:gd name="connsiteX2" fmla="*/ 107456 w 362417"/>
                <a:gd name="connsiteY2" fmla="*/ 311329 h 727117"/>
                <a:gd name="connsiteX3" fmla="*/ 193181 w 362417"/>
                <a:gd name="connsiteY3" fmla="*/ 449441 h 727117"/>
                <a:gd name="connsiteX4" fmla="*/ 359869 w 362417"/>
                <a:gd name="connsiteY4" fmla="*/ 724079 h 727117"/>
                <a:gd name="connsiteX5" fmla="*/ 282081 w 362417"/>
                <a:gd name="connsiteY5" fmla="*/ 582791 h 727117"/>
                <a:gd name="connsiteX6" fmla="*/ 121744 w 362417"/>
                <a:gd name="connsiteY6" fmla="*/ 373241 h 727117"/>
                <a:gd name="connsiteX7" fmla="*/ 1094 w 362417"/>
                <a:gd name="connsiteY7" fmla="*/ 3354 h 727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2417" h="727117">
                  <a:moveTo>
                    <a:pt x="1094" y="3354"/>
                  </a:moveTo>
                  <a:cubicBezTo>
                    <a:pt x="-8431" y="-26015"/>
                    <a:pt x="46867" y="145700"/>
                    <a:pt x="64594" y="197029"/>
                  </a:cubicBezTo>
                  <a:cubicBezTo>
                    <a:pt x="82321" y="248358"/>
                    <a:pt x="86025" y="269260"/>
                    <a:pt x="107456" y="311329"/>
                  </a:cubicBezTo>
                  <a:cubicBezTo>
                    <a:pt x="128887" y="353398"/>
                    <a:pt x="193181" y="449441"/>
                    <a:pt x="193181" y="449441"/>
                  </a:cubicBezTo>
                  <a:cubicBezTo>
                    <a:pt x="235250" y="518233"/>
                    <a:pt x="345052" y="701854"/>
                    <a:pt x="359869" y="724079"/>
                  </a:cubicBezTo>
                  <a:cubicBezTo>
                    <a:pt x="374686" y="746304"/>
                    <a:pt x="321769" y="641264"/>
                    <a:pt x="282081" y="582791"/>
                  </a:cubicBezTo>
                  <a:cubicBezTo>
                    <a:pt x="242394" y="524318"/>
                    <a:pt x="170163" y="470343"/>
                    <a:pt x="121744" y="373241"/>
                  </a:cubicBezTo>
                  <a:cubicBezTo>
                    <a:pt x="73325" y="276139"/>
                    <a:pt x="10619" y="32723"/>
                    <a:pt x="1094" y="33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7" name="フリーフォーム: 図形 1076">
              <a:extLst>
                <a:ext uri="{FF2B5EF4-FFF2-40B4-BE49-F238E27FC236}">
                  <a16:creationId xmlns:a16="http://schemas.microsoft.com/office/drawing/2014/main" id="{DE0B044D-C27C-476A-A6A5-5E7DAE26F694}"/>
                </a:ext>
              </a:extLst>
            </p:cNvPr>
            <p:cNvSpPr/>
            <p:nvPr/>
          </p:nvSpPr>
          <p:spPr>
            <a:xfrm>
              <a:off x="6890811" y="5289402"/>
              <a:ext cx="372027" cy="686254"/>
            </a:xfrm>
            <a:custGeom>
              <a:avLst/>
              <a:gdLst>
                <a:gd name="connsiteX0" fmla="*/ 527 w 372027"/>
                <a:gd name="connsiteY0" fmla="*/ 148 h 686254"/>
                <a:gd name="connsiteX1" fmla="*/ 78314 w 372027"/>
                <a:gd name="connsiteY1" fmla="*/ 233511 h 686254"/>
                <a:gd name="connsiteX2" fmla="*/ 284689 w 372027"/>
                <a:gd name="connsiteY2" fmla="*/ 554186 h 686254"/>
                <a:gd name="connsiteX3" fmla="*/ 368827 w 372027"/>
                <a:gd name="connsiteY3" fmla="*/ 684361 h 686254"/>
                <a:gd name="connsiteX4" fmla="*/ 335489 w 372027"/>
                <a:gd name="connsiteY4" fmla="*/ 614511 h 686254"/>
                <a:gd name="connsiteX5" fmla="*/ 162452 w 372027"/>
                <a:gd name="connsiteY5" fmla="*/ 390673 h 686254"/>
                <a:gd name="connsiteX6" fmla="*/ 51327 w 372027"/>
                <a:gd name="connsiteY6" fmla="*/ 201761 h 686254"/>
                <a:gd name="connsiteX7" fmla="*/ 527 w 372027"/>
                <a:gd name="connsiteY7" fmla="*/ 148 h 686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2027" h="686254">
                  <a:moveTo>
                    <a:pt x="527" y="148"/>
                  </a:moveTo>
                  <a:cubicBezTo>
                    <a:pt x="5025" y="5440"/>
                    <a:pt x="30954" y="141171"/>
                    <a:pt x="78314" y="233511"/>
                  </a:cubicBezTo>
                  <a:cubicBezTo>
                    <a:pt x="125674" y="325851"/>
                    <a:pt x="236270" y="479044"/>
                    <a:pt x="284689" y="554186"/>
                  </a:cubicBezTo>
                  <a:cubicBezTo>
                    <a:pt x="333108" y="629328"/>
                    <a:pt x="360360" y="674307"/>
                    <a:pt x="368827" y="684361"/>
                  </a:cubicBezTo>
                  <a:cubicBezTo>
                    <a:pt x="377294" y="694415"/>
                    <a:pt x="369885" y="663459"/>
                    <a:pt x="335489" y="614511"/>
                  </a:cubicBezTo>
                  <a:cubicBezTo>
                    <a:pt x="301093" y="565563"/>
                    <a:pt x="209812" y="459465"/>
                    <a:pt x="162452" y="390673"/>
                  </a:cubicBezTo>
                  <a:cubicBezTo>
                    <a:pt x="115092" y="321881"/>
                    <a:pt x="81754" y="271346"/>
                    <a:pt x="51327" y="201761"/>
                  </a:cubicBezTo>
                  <a:cubicBezTo>
                    <a:pt x="20900" y="132176"/>
                    <a:pt x="-3971" y="-5144"/>
                    <a:pt x="527" y="1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8" name="フリーフォーム: 図形 1077">
              <a:extLst>
                <a:ext uri="{FF2B5EF4-FFF2-40B4-BE49-F238E27FC236}">
                  <a16:creationId xmlns:a16="http://schemas.microsoft.com/office/drawing/2014/main" id="{510489F7-D21A-475E-8791-462E9A8B5CB9}"/>
                </a:ext>
              </a:extLst>
            </p:cNvPr>
            <p:cNvSpPr/>
            <p:nvPr/>
          </p:nvSpPr>
          <p:spPr>
            <a:xfrm>
              <a:off x="6657947" y="5992176"/>
              <a:ext cx="613746" cy="145133"/>
            </a:xfrm>
            <a:custGeom>
              <a:avLst/>
              <a:gdLst>
                <a:gd name="connsiteX0" fmla="*/ 1616 w 613746"/>
                <a:gd name="connsiteY0" fmla="*/ 145099 h 145133"/>
                <a:gd name="connsiteX1" fmla="*/ 366741 w 613746"/>
                <a:gd name="connsiteY1" fmla="*/ 65724 h 145133"/>
                <a:gd name="connsiteX2" fmla="*/ 612803 w 613746"/>
                <a:gd name="connsiteY2" fmla="*/ 637 h 145133"/>
                <a:gd name="connsiteX3" fmla="*/ 457228 w 613746"/>
                <a:gd name="connsiteY3" fmla="*/ 30799 h 145133"/>
                <a:gd name="connsiteX4" fmla="*/ 241328 w 613746"/>
                <a:gd name="connsiteY4" fmla="*/ 75249 h 145133"/>
                <a:gd name="connsiteX5" fmla="*/ 1616 w 613746"/>
                <a:gd name="connsiteY5" fmla="*/ 145099 h 14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746" h="145133">
                  <a:moveTo>
                    <a:pt x="1616" y="145099"/>
                  </a:moveTo>
                  <a:cubicBezTo>
                    <a:pt x="22518" y="143512"/>
                    <a:pt x="264876" y="89801"/>
                    <a:pt x="366741" y="65724"/>
                  </a:cubicBezTo>
                  <a:cubicBezTo>
                    <a:pt x="468606" y="41647"/>
                    <a:pt x="597722" y="6458"/>
                    <a:pt x="612803" y="637"/>
                  </a:cubicBezTo>
                  <a:cubicBezTo>
                    <a:pt x="627884" y="-5184"/>
                    <a:pt x="457228" y="30799"/>
                    <a:pt x="457228" y="30799"/>
                  </a:cubicBezTo>
                  <a:cubicBezTo>
                    <a:pt x="395316" y="43234"/>
                    <a:pt x="314618" y="57522"/>
                    <a:pt x="241328" y="75249"/>
                  </a:cubicBezTo>
                  <a:cubicBezTo>
                    <a:pt x="168039" y="92976"/>
                    <a:pt x="-19286" y="146686"/>
                    <a:pt x="1616" y="1450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9" name="フリーフォーム: 図形 1078">
              <a:extLst>
                <a:ext uri="{FF2B5EF4-FFF2-40B4-BE49-F238E27FC236}">
                  <a16:creationId xmlns:a16="http://schemas.microsoft.com/office/drawing/2014/main" id="{A7F0B35A-F599-4FDE-827A-5C8447592F7E}"/>
                </a:ext>
              </a:extLst>
            </p:cNvPr>
            <p:cNvSpPr/>
            <p:nvPr/>
          </p:nvSpPr>
          <p:spPr>
            <a:xfrm>
              <a:off x="6724799" y="5966956"/>
              <a:ext cx="497910" cy="134599"/>
            </a:xfrm>
            <a:custGeom>
              <a:avLst/>
              <a:gdLst>
                <a:gd name="connsiteX0" fmla="*/ 93514 w 497910"/>
                <a:gd name="connsiteY0" fmla="*/ 108407 h 134599"/>
                <a:gd name="connsiteX1" fmla="*/ 371326 w 497910"/>
                <a:gd name="connsiteY1" fmla="*/ 35382 h 134599"/>
                <a:gd name="connsiteX2" fmla="*/ 496739 w 497910"/>
                <a:gd name="connsiteY2" fmla="*/ 6807 h 134599"/>
                <a:gd name="connsiteX3" fmla="*/ 407839 w 497910"/>
                <a:gd name="connsiteY3" fmla="*/ 11569 h 134599"/>
                <a:gd name="connsiteX4" fmla="*/ 22076 w 497910"/>
                <a:gd name="connsiteY4" fmla="*/ 127457 h 134599"/>
                <a:gd name="connsiteX5" fmla="*/ 93514 w 497910"/>
                <a:gd name="connsiteY5" fmla="*/ 108407 h 134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7910" h="134599">
                  <a:moveTo>
                    <a:pt x="93514" y="108407"/>
                  </a:moveTo>
                  <a:lnTo>
                    <a:pt x="371326" y="35382"/>
                  </a:lnTo>
                  <a:cubicBezTo>
                    <a:pt x="438530" y="18449"/>
                    <a:pt x="490654" y="10776"/>
                    <a:pt x="496739" y="6807"/>
                  </a:cubicBezTo>
                  <a:cubicBezTo>
                    <a:pt x="502824" y="2838"/>
                    <a:pt x="486949" y="-8539"/>
                    <a:pt x="407839" y="11569"/>
                  </a:cubicBezTo>
                  <a:cubicBezTo>
                    <a:pt x="328729" y="31677"/>
                    <a:pt x="81342" y="108672"/>
                    <a:pt x="22076" y="127457"/>
                  </a:cubicBezTo>
                  <a:cubicBezTo>
                    <a:pt x="-37190" y="146242"/>
                    <a:pt x="35306" y="123753"/>
                    <a:pt x="93514" y="1084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0" name="フリーフォーム: 図形 1079">
              <a:extLst>
                <a:ext uri="{FF2B5EF4-FFF2-40B4-BE49-F238E27FC236}">
                  <a16:creationId xmlns:a16="http://schemas.microsoft.com/office/drawing/2014/main" id="{31466F4A-617C-45D7-97AF-B3798D2854F9}"/>
                </a:ext>
              </a:extLst>
            </p:cNvPr>
            <p:cNvSpPr/>
            <p:nvPr/>
          </p:nvSpPr>
          <p:spPr>
            <a:xfrm>
              <a:off x="7209648" y="5925653"/>
              <a:ext cx="914993" cy="578964"/>
            </a:xfrm>
            <a:custGeom>
              <a:avLst/>
              <a:gdLst>
                <a:gd name="connsiteX0" fmla="*/ 1835 w 914993"/>
                <a:gd name="connsiteY0" fmla="*/ 32764 h 578964"/>
                <a:gd name="connsiteX1" fmla="*/ 52635 w 914993"/>
                <a:gd name="connsiteY1" fmla="*/ 24297 h 578964"/>
                <a:gd name="connsiteX2" fmla="*/ 111902 w 914993"/>
                <a:gd name="connsiteY2" fmla="*/ 5247 h 578964"/>
                <a:gd name="connsiteX3" fmla="*/ 215619 w 914993"/>
                <a:gd name="connsiteY3" fmla="*/ 130130 h 578964"/>
                <a:gd name="connsiteX4" fmla="*/ 372252 w 914993"/>
                <a:gd name="connsiteY4" fmla="*/ 333330 h 578964"/>
                <a:gd name="connsiteX5" fmla="*/ 554285 w 914993"/>
                <a:gd name="connsiteY5" fmla="*/ 458214 h 578964"/>
                <a:gd name="connsiteX6" fmla="*/ 768069 w 914993"/>
                <a:gd name="connsiteY6" fmla="*/ 513247 h 578964"/>
                <a:gd name="connsiteX7" fmla="*/ 878135 w 914993"/>
                <a:gd name="connsiteY7" fmla="*/ 555580 h 578964"/>
                <a:gd name="connsiteX8" fmla="*/ 912002 w 914993"/>
                <a:gd name="connsiteY8" fmla="*/ 578864 h 578964"/>
                <a:gd name="connsiteX9" fmla="*/ 812519 w 914993"/>
                <a:gd name="connsiteY9" fmla="*/ 547114 h 578964"/>
                <a:gd name="connsiteX10" fmla="*/ 528885 w 914993"/>
                <a:gd name="connsiteY10" fmla="*/ 460330 h 578964"/>
                <a:gd name="connsiteX11" fmla="*/ 336269 w 914993"/>
                <a:gd name="connsiteY11" fmla="*/ 320630 h 578964"/>
                <a:gd name="connsiteX12" fmla="*/ 120369 w 914993"/>
                <a:gd name="connsiteY12" fmla="*/ 43347 h 578964"/>
                <a:gd name="connsiteX13" fmla="*/ 1835 w 914993"/>
                <a:gd name="connsiteY13" fmla="*/ 32764 h 57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4993" h="578964">
                  <a:moveTo>
                    <a:pt x="1835" y="32764"/>
                  </a:moveTo>
                  <a:cubicBezTo>
                    <a:pt x="-9454" y="29589"/>
                    <a:pt x="34291" y="28883"/>
                    <a:pt x="52635" y="24297"/>
                  </a:cubicBezTo>
                  <a:cubicBezTo>
                    <a:pt x="70979" y="19711"/>
                    <a:pt x="84738" y="-12392"/>
                    <a:pt x="111902" y="5247"/>
                  </a:cubicBezTo>
                  <a:cubicBezTo>
                    <a:pt x="139066" y="22886"/>
                    <a:pt x="172227" y="75449"/>
                    <a:pt x="215619" y="130130"/>
                  </a:cubicBezTo>
                  <a:cubicBezTo>
                    <a:pt x="259011" y="184811"/>
                    <a:pt x="315808" y="278649"/>
                    <a:pt x="372252" y="333330"/>
                  </a:cubicBezTo>
                  <a:cubicBezTo>
                    <a:pt x="428696" y="388011"/>
                    <a:pt x="488316" y="428228"/>
                    <a:pt x="554285" y="458214"/>
                  </a:cubicBezTo>
                  <a:cubicBezTo>
                    <a:pt x="620254" y="488200"/>
                    <a:pt x="714094" y="497019"/>
                    <a:pt x="768069" y="513247"/>
                  </a:cubicBezTo>
                  <a:cubicBezTo>
                    <a:pt x="822044" y="529475"/>
                    <a:pt x="854146" y="544644"/>
                    <a:pt x="878135" y="555580"/>
                  </a:cubicBezTo>
                  <a:cubicBezTo>
                    <a:pt x="902124" y="566516"/>
                    <a:pt x="922938" y="580275"/>
                    <a:pt x="912002" y="578864"/>
                  </a:cubicBezTo>
                  <a:cubicBezTo>
                    <a:pt x="901066" y="577453"/>
                    <a:pt x="812519" y="547114"/>
                    <a:pt x="812519" y="547114"/>
                  </a:cubicBezTo>
                  <a:cubicBezTo>
                    <a:pt x="748666" y="527358"/>
                    <a:pt x="608260" y="498077"/>
                    <a:pt x="528885" y="460330"/>
                  </a:cubicBezTo>
                  <a:cubicBezTo>
                    <a:pt x="449510" y="422583"/>
                    <a:pt x="404355" y="390127"/>
                    <a:pt x="336269" y="320630"/>
                  </a:cubicBezTo>
                  <a:cubicBezTo>
                    <a:pt x="268183" y="251133"/>
                    <a:pt x="170816" y="90972"/>
                    <a:pt x="120369" y="43347"/>
                  </a:cubicBezTo>
                  <a:cubicBezTo>
                    <a:pt x="69922" y="-4278"/>
                    <a:pt x="13124" y="35939"/>
                    <a:pt x="1835" y="327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1" name="フリーフォーム: 図形 1080">
              <a:extLst>
                <a:ext uri="{FF2B5EF4-FFF2-40B4-BE49-F238E27FC236}">
                  <a16:creationId xmlns:a16="http://schemas.microsoft.com/office/drawing/2014/main" id="{FE2D58C8-B6CC-4EB0-9592-298AED9E703F}"/>
                </a:ext>
              </a:extLst>
            </p:cNvPr>
            <p:cNvSpPr/>
            <p:nvPr/>
          </p:nvSpPr>
          <p:spPr>
            <a:xfrm>
              <a:off x="8091894" y="6493891"/>
              <a:ext cx="420848" cy="158131"/>
            </a:xfrm>
            <a:custGeom>
              <a:avLst/>
              <a:gdLst>
                <a:gd name="connsiteX0" fmla="*/ 123 w 420848"/>
                <a:gd name="connsiteY0" fmla="*/ 42 h 158131"/>
                <a:gd name="connsiteX1" fmla="*/ 226606 w 420848"/>
                <a:gd name="connsiteY1" fmla="*/ 129159 h 158131"/>
                <a:gd name="connsiteX2" fmla="*/ 417106 w 420848"/>
                <a:gd name="connsiteY2" fmla="*/ 156676 h 158131"/>
                <a:gd name="connsiteX3" fmla="*/ 357839 w 420848"/>
                <a:gd name="connsiteY3" fmla="*/ 154559 h 158131"/>
                <a:gd name="connsiteX4" fmla="*/ 196973 w 420848"/>
                <a:gd name="connsiteY4" fmla="*/ 143976 h 158131"/>
                <a:gd name="connsiteX5" fmla="*/ 123 w 420848"/>
                <a:gd name="connsiteY5" fmla="*/ 42 h 158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0848" h="158131">
                  <a:moveTo>
                    <a:pt x="123" y="42"/>
                  </a:moveTo>
                  <a:cubicBezTo>
                    <a:pt x="5062" y="-2428"/>
                    <a:pt x="157109" y="103053"/>
                    <a:pt x="226606" y="129159"/>
                  </a:cubicBezTo>
                  <a:cubicBezTo>
                    <a:pt x="296103" y="155265"/>
                    <a:pt x="395234" y="152443"/>
                    <a:pt x="417106" y="156676"/>
                  </a:cubicBezTo>
                  <a:cubicBezTo>
                    <a:pt x="438978" y="160909"/>
                    <a:pt x="357839" y="154559"/>
                    <a:pt x="357839" y="154559"/>
                  </a:cubicBezTo>
                  <a:cubicBezTo>
                    <a:pt x="321150" y="152442"/>
                    <a:pt x="254123" y="167612"/>
                    <a:pt x="196973" y="143976"/>
                  </a:cubicBezTo>
                  <a:cubicBezTo>
                    <a:pt x="139823" y="120340"/>
                    <a:pt x="-4816" y="2512"/>
                    <a:pt x="123" y="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2" name="フリーフォーム: 図形 1081">
              <a:extLst>
                <a:ext uri="{FF2B5EF4-FFF2-40B4-BE49-F238E27FC236}">
                  <a16:creationId xmlns:a16="http://schemas.microsoft.com/office/drawing/2014/main" id="{8E3CA272-BB56-4CF6-8FBE-45163B2F111C}"/>
                </a:ext>
              </a:extLst>
            </p:cNvPr>
            <p:cNvSpPr/>
            <p:nvPr/>
          </p:nvSpPr>
          <p:spPr>
            <a:xfrm>
              <a:off x="8278365" y="6644123"/>
              <a:ext cx="241226" cy="224659"/>
            </a:xfrm>
            <a:custGeom>
              <a:avLst/>
              <a:gdLst>
                <a:gd name="connsiteX0" fmla="*/ 241218 w 241226"/>
                <a:gd name="connsiteY0" fmla="*/ 94 h 224659"/>
                <a:gd name="connsiteX1" fmla="*/ 167135 w 241226"/>
                <a:gd name="connsiteY1" fmla="*/ 97460 h 224659"/>
                <a:gd name="connsiteX2" fmla="*/ 44368 w 241226"/>
                <a:gd name="connsiteY2" fmla="*/ 160960 h 224659"/>
                <a:gd name="connsiteX3" fmla="*/ 4152 w 241226"/>
                <a:gd name="connsiteY3" fmla="*/ 224460 h 224659"/>
                <a:gd name="connsiteX4" fmla="*/ 4152 w 241226"/>
                <a:gd name="connsiteY4" fmla="*/ 180010 h 224659"/>
                <a:gd name="connsiteX5" fmla="*/ 29552 w 241226"/>
                <a:gd name="connsiteY5" fmla="*/ 152494 h 224659"/>
                <a:gd name="connsiteX6" fmla="*/ 162902 w 241226"/>
                <a:gd name="connsiteY6" fmla="*/ 80527 h 224659"/>
                <a:gd name="connsiteX7" fmla="*/ 241218 w 241226"/>
                <a:gd name="connsiteY7" fmla="*/ 94 h 224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226" h="224659">
                  <a:moveTo>
                    <a:pt x="241218" y="94"/>
                  </a:moveTo>
                  <a:cubicBezTo>
                    <a:pt x="241923" y="2916"/>
                    <a:pt x="199943" y="70649"/>
                    <a:pt x="167135" y="97460"/>
                  </a:cubicBezTo>
                  <a:cubicBezTo>
                    <a:pt x="134327" y="124271"/>
                    <a:pt x="71532" y="139793"/>
                    <a:pt x="44368" y="160960"/>
                  </a:cubicBezTo>
                  <a:cubicBezTo>
                    <a:pt x="17204" y="182127"/>
                    <a:pt x="10855" y="221285"/>
                    <a:pt x="4152" y="224460"/>
                  </a:cubicBezTo>
                  <a:cubicBezTo>
                    <a:pt x="-2551" y="227635"/>
                    <a:pt x="-81" y="192004"/>
                    <a:pt x="4152" y="180010"/>
                  </a:cubicBezTo>
                  <a:cubicBezTo>
                    <a:pt x="8385" y="168016"/>
                    <a:pt x="3094" y="169074"/>
                    <a:pt x="29552" y="152494"/>
                  </a:cubicBezTo>
                  <a:cubicBezTo>
                    <a:pt x="56010" y="135914"/>
                    <a:pt x="127624" y="102752"/>
                    <a:pt x="162902" y="80527"/>
                  </a:cubicBezTo>
                  <a:cubicBezTo>
                    <a:pt x="198180" y="58302"/>
                    <a:pt x="240513" y="-2728"/>
                    <a:pt x="241218" y="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3" name="フリーフォーム: 図形 1082">
              <a:extLst>
                <a:ext uri="{FF2B5EF4-FFF2-40B4-BE49-F238E27FC236}">
                  <a16:creationId xmlns:a16="http://schemas.microsoft.com/office/drawing/2014/main" id="{F09B0608-036C-4979-80B0-8547BA368C18}"/>
                </a:ext>
              </a:extLst>
            </p:cNvPr>
            <p:cNvSpPr/>
            <p:nvPr/>
          </p:nvSpPr>
          <p:spPr>
            <a:xfrm>
              <a:off x="8331555" y="6665382"/>
              <a:ext cx="215745" cy="207637"/>
            </a:xfrm>
            <a:custGeom>
              <a:avLst/>
              <a:gdLst>
                <a:gd name="connsiteX0" fmla="*/ 215545 w 215745"/>
                <a:gd name="connsiteY0" fmla="*/ 1 h 207637"/>
                <a:gd name="connsiteX1" fmla="*/ 145695 w 215745"/>
                <a:gd name="connsiteY1" fmla="*/ 93135 h 207637"/>
                <a:gd name="connsiteX2" fmla="*/ 37745 w 215745"/>
                <a:gd name="connsiteY2" fmla="*/ 156635 h 207637"/>
                <a:gd name="connsiteX3" fmla="*/ 14462 w 215745"/>
                <a:gd name="connsiteY3" fmla="*/ 207435 h 207637"/>
                <a:gd name="connsiteX4" fmla="*/ 5995 w 215745"/>
                <a:gd name="connsiteY4" fmla="*/ 173568 h 207637"/>
                <a:gd name="connsiteX5" fmla="*/ 10228 w 215745"/>
                <a:gd name="connsiteY5" fmla="*/ 152401 h 207637"/>
                <a:gd name="connsiteX6" fmla="*/ 124528 w 215745"/>
                <a:gd name="connsiteY6" fmla="*/ 91018 h 207637"/>
                <a:gd name="connsiteX7" fmla="*/ 215545 w 215745"/>
                <a:gd name="connsiteY7" fmla="*/ 1 h 207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5745" h="207637">
                  <a:moveTo>
                    <a:pt x="215545" y="1"/>
                  </a:moveTo>
                  <a:cubicBezTo>
                    <a:pt x="219073" y="354"/>
                    <a:pt x="175328" y="67029"/>
                    <a:pt x="145695" y="93135"/>
                  </a:cubicBezTo>
                  <a:cubicBezTo>
                    <a:pt x="116062" y="119241"/>
                    <a:pt x="59617" y="137585"/>
                    <a:pt x="37745" y="156635"/>
                  </a:cubicBezTo>
                  <a:cubicBezTo>
                    <a:pt x="15873" y="175685"/>
                    <a:pt x="19754" y="204613"/>
                    <a:pt x="14462" y="207435"/>
                  </a:cubicBezTo>
                  <a:cubicBezTo>
                    <a:pt x="9170" y="210257"/>
                    <a:pt x="6701" y="182740"/>
                    <a:pt x="5995" y="173568"/>
                  </a:cubicBezTo>
                  <a:cubicBezTo>
                    <a:pt x="5289" y="164396"/>
                    <a:pt x="-9527" y="166159"/>
                    <a:pt x="10228" y="152401"/>
                  </a:cubicBezTo>
                  <a:cubicBezTo>
                    <a:pt x="29983" y="138643"/>
                    <a:pt x="92072" y="112890"/>
                    <a:pt x="124528" y="91018"/>
                  </a:cubicBezTo>
                  <a:cubicBezTo>
                    <a:pt x="156984" y="69146"/>
                    <a:pt x="212017" y="-352"/>
                    <a:pt x="215545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4" name="フリーフォーム: 図形 1083">
              <a:extLst>
                <a:ext uri="{FF2B5EF4-FFF2-40B4-BE49-F238E27FC236}">
                  <a16:creationId xmlns:a16="http://schemas.microsoft.com/office/drawing/2014/main" id="{6365F259-6FEB-43F9-A470-43BC1B92C57E}"/>
                </a:ext>
              </a:extLst>
            </p:cNvPr>
            <p:cNvSpPr/>
            <p:nvPr/>
          </p:nvSpPr>
          <p:spPr>
            <a:xfrm>
              <a:off x="5644950" y="2713909"/>
              <a:ext cx="55236" cy="737641"/>
            </a:xfrm>
            <a:custGeom>
              <a:avLst/>
              <a:gdLst>
                <a:gd name="connsiteX0" fmla="*/ 55233 w 55236"/>
                <a:gd name="connsiteY0" fmla="*/ 3891 h 737641"/>
                <a:gd name="connsiteX1" fmla="*/ 23483 w 55236"/>
                <a:gd name="connsiteY1" fmla="*/ 224024 h 737641"/>
                <a:gd name="connsiteX2" fmla="*/ 25600 w 55236"/>
                <a:gd name="connsiteY2" fmla="*/ 727791 h 737641"/>
                <a:gd name="connsiteX3" fmla="*/ 44650 w 55236"/>
                <a:gd name="connsiteY3" fmla="*/ 528824 h 737641"/>
                <a:gd name="connsiteX4" fmla="*/ 34067 w 55236"/>
                <a:gd name="connsiteY4" fmla="*/ 175341 h 737641"/>
                <a:gd name="connsiteX5" fmla="*/ 200 w 55236"/>
                <a:gd name="connsiteY5" fmla="*/ 58924 h 737641"/>
                <a:gd name="connsiteX6" fmla="*/ 21367 w 55236"/>
                <a:gd name="connsiteY6" fmla="*/ 80091 h 737641"/>
                <a:gd name="connsiteX7" fmla="*/ 55233 w 55236"/>
                <a:gd name="connsiteY7" fmla="*/ 3891 h 737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236" h="737641">
                  <a:moveTo>
                    <a:pt x="55233" y="3891"/>
                  </a:moveTo>
                  <a:cubicBezTo>
                    <a:pt x="55586" y="27880"/>
                    <a:pt x="28422" y="103374"/>
                    <a:pt x="23483" y="224024"/>
                  </a:cubicBezTo>
                  <a:cubicBezTo>
                    <a:pt x="18544" y="344674"/>
                    <a:pt x="22072" y="676991"/>
                    <a:pt x="25600" y="727791"/>
                  </a:cubicBezTo>
                  <a:cubicBezTo>
                    <a:pt x="29128" y="778591"/>
                    <a:pt x="43239" y="620899"/>
                    <a:pt x="44650" y="528824"/>
                  </a:cubicBezTo>
                  <a:cubicBezTo>
                    <a:pt x="46061" y="436749"/>
                    <a:pt x="41475" y="253658"/>
                    <a:pt x="34067" y="175341"/>
                  </a:cubicBezTo>
                  <a:cubicBezTo>
                    <a:pt x="26659" y="97024"/>
                    <a:pt x="2317" y="74799"/>
                    <a:pt x="200" y="58924"/>
                  </a:cubicBezTo>
                  <a:cubicBezTo>
                    <a:pt x="-1917" y="43049"/>
                    <a:pt x="13253" y="85735"/>
                    <a:pt x="21367" y="80091"/>
                  </a:cubicBezTo>
                  <a:cubicBezTo>
                    <a:pt x="29481" y="74447"/>
                    <a:pt x="54880" y="-20098"/>
                    <a:pt x="55233" y="38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5" name="フリーフォーム: 図形 1084">
              <a:extLst>
                <a:ext uri="{FF2B5EF4-FFF2-40B4-BE49-F238E27FC236}">
                  <a16:creationId xmlns:a16="http://schemas.microsoft.com/office/drawing/2014/main" id="{95B4E441-6829-43E3-BAA2-57CAEEB1081C}"/>
                </a:ext>
              </a:extLst>
            </p:cNvPr>
            <p:cNvSpPr/>
            <p:nvPr/>
          </p:nvSpPr>
          <p:spPr>
            <a:xfrm>
              <a:off x="5328815" y="3050117"/>
              <a:ext cx="136485" cy="178193"/>
            </a:xfrm>
            <a:custGeom>
              <a:avLst/>
              <a:gdLst>
                <a:gd name="connsiteX0" fmla="*/ 136418 w 136485"/>
                <a:gd name="connsiteY0" fmla="*/ 0 h 178193"/>
                <a:gd name="connsiteX1" fmla="*/ 34818 w 136485"/>
                <a:gd name="connsiteY1" fmla="*/ 141816 h 178193"/>
                <a:gd name="connsiteX2" fmla="*/ 5185 w 136485"/>
                <a:gd name="connsiteY2" fmla="*/ 177800 h 178193"/>
                <a:gd name="connsiteX3" fmla="*/ 130068 w 136485"/>
                <a:gd name="connsiteY3" fmla="*/ 127000 h 178193"/>
                <a:gd name="connsiteX4" fmla="*/ 51752 w 136485"/>
                <a:gd name="connsiteY4" fmla="*/ 139700 h 178193"/>
                <a:gd name="connsiteX5" fmla="*/ 136418 w 136485"/>
                <a:gd name="connsiteY5" fmla="*/ 0 h 178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485" h="178193">
                  <a:moveTo>
                    <a:pt x="136418" y="0"/>
                  </a:moveTo>
                  <a:cubicBezTo>
                    <a:pt x="133596" y="353"/>
                    <a:pt x="56690" y="112183"/>
                    <a:pt x="34818" y="141816"/>
                  </a:cubicBezTo>
                  <a:cubicBezTo>
                    <a:pt x="12946" y="171449"/>
                    <a:pt x="-10690" y="180269"/>
                    <a:pt x="5185" y="177800"/>
                  </a:cubicBezTo>
                  <a:cubicBezTo>
                    <a:pt x="21060" y="175331"/>
                    <a:pt x="122307" y="133350"/>
                    <a:pt x="130068" y="127000"/>
                  </a:cubicBezTo>
                  <a:cubicBezTo>
                    <a:pt x="137829" y="120650"/>
                    <a:pt x="51399" y="160161"/>
                    <a:pt x="51752" y="139700"/>
                  </a:cubicBezTo>
                  <a:cubicBezTo>
                    <a:pt x="52105" y="119239"/>
                    <a:pt x="139240" y="-353"/>
                    <a:pt x="13641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6" name="フリーフォーム: 図形 1085">
              <a:extLst>
                <a:ext uri="{FF2B5EF4-FFF2-40B4-BE49-F238E27FC236}">
                  <a16:creationId xmlns:a16="http://schemas.microsoft.com/office/drawing/2014/main" id="{D53352AB-20CE-4FC7-BEF2-C62E86526C8A}"/>
                </a:ext>
              </a:extLst>
            </p:cNvPr>
            <p:cNvSpPr/>
            <p:nvPr/>
          </p:nvSpPr>
          <p:spPr>
            <a:xfrm>
              <a:off x="5329021" y="3229730"/>
              <a:ext cx="70677" cy="234226"/>
            </a:xfrm>
            <a:custGeom>
              <a:avLst/>
              <a:gdLst>
                <a:gd name="connsiteX0" fmla="*/ 217 w 70677"/>
                <a:gd name="connsiteY0" fmla="*/ 2420 h 234226"/>
                <a:gd name="connsiteX1" fmla="*/ 60542 w 70677"/>
                <a:gd name="connsiteY1" fmla="*/ 138945 h 234226"/>
                <a:gd name="connsiteX2" fmla="*/ 70067 w 70677"/>
                <a:gd name="connsiteY2" fmla="*/ 234195 h 234226"/>
                <a:gd name="connsiteX3" fmla="*/ 54192 w 70677"/>
                <a:gd name="connsiteY3" fmla="*/ 148470 h 234226"/>
                <a:gd name="connsiteX4" fmla="*/ 39904 w 70677"/>
                <a:gd name="connsiteY4" fmla="*/ 57983 h 234226"/>
                <a:gd name="connsiteX5" fmla="*/ 217 w 70677"/>
                <a:gd name="connsiteY5" fmla="*/ 2420 h 23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677" h="234226">
                  <a:moveTo>
                    <a:pt x="217" y="2420"/>
                  </a:moveTo>
                  <a:cubicBezTo>
                    <a:pt x="3657" y="15914"/>
                    <a:pt x="48900" y="100316"/>
                    <a:pt x="60542" y="138945"/>
                  </a:cubicBezTo>
                  <a:cubicBezTo>
                    <a:pt x="72184" y="177574"/>
                    <a:pt x="71125" y="232607"/>
                    <a:pt x="70067" y="234195"/>
                  </a:cubicBezTo>
                  <a:cubicBezTo>
                    <a:pt x="69009" y="235783"/>
                    <a:pt x="59219" y="177839"/>
                    <a:pt x="54192" y="148470"/>
                  </a:cubicBezTo>
                  <a:cubicBezTo>
                    <a:pt x="49165" y="119101"/>
                    <a:pt x="44667" y="80737"/>
                    <a:pt x="39904" y="57983"/>
                  </a:cubicBezTo>
                  <a:cubicBezTo>
                    <a:pt x="35141" y="35229"/>
                    <a:pt x="-3223" y="-11074"/>
                    <a:pt x="217" y="24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7" name="フリーフォーム: 図形 1086">
              <a:extLst>
                <a:ext uri="{FF2B5EF4-FFF2-40B4-BE49-F238E27FC236}">
                  <a16:creationId xmlns:a16="http://schemas.microsoft.com/office/drawing/2014/main" id="{7AF21A3E-8EC7-46A9-BAE7-B14B087841EC}"/>
                </a:ext>
              </a:extLst>
            </p:cNvPr>
            <p:cNvSpPr/>
            <p:nvPr/>
          </p:nvSpPr>
          <p:spPr>
            <a:xfrm>
              <a:off x="5379555" y="3222499"/>
              <a:ext cx="29147" cy="209771"/>
            </a:xfrm>
            <a:custGeom>
              <a:avLst/>
              <a:gdLst>
                <a:gd name="connsiteX0" fmla="*/ 25883 w 29147"/>
                <a:gd name="connsiteY0" fmla="*/ 126 h 209771"/>
                <a:gd name="connsiteX1" fmla="*/ 10008 w 29147"/>
                <a:gd name="connsiteY1" fmla="*/ 89026 h 209771"/>
                <a:gd name="connsiteX2" fmla="*/ 29058 w 29147"/>
                <a:gd name="connsiteY2" fmla="*/ 209676 h 209771"/>
                <a:gd name="connsiteX3" fmla="*/ 483 w 29147"/>
                <a:gd name="connsiteY3" fmla="*/ 108076 h 209771"/>
                <a:gd name="connsiteX4" fmla="*/ 25883 w 29147"/>
                <a:gd name="connsiteY4" fmla="*/ 126 h 209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147" h="209771">
                  <a:moveTo>
                    <a:pt x="25883" y="126"/>
                  </a:moveTo>
                  <a:cubicBezTo>
                    <a:pt x="27470" y="-3049"/>
                    <a:pt x="9479" y="54101"/>
                    <a:pt x="10008" y="89026"/>
                  </a:cubicBezTo>
                  <a:cubicBezTo>
                    <a:pt x="10537" y="123951"/>
                    <a:pt x="30645" y="206501"/>
                    <a:pt x="29058" y="209676"/>
                  </a:cubicBezTo>
                  <a:cubicBezTo>
                    <a:pt x="27471" y="212851"/>
                    <a:pt x="4981" y="136122"/>
                    <a:pt x="483" y="108076"/>
                  </a:cubicBezTo>
                  <a:cubicBezTo>
                    <a:pt x="-4015" y="80030"/>
                    <a:pt x="24296" y="3301"/>
                    <a:pt x="25883" y="1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8" name="フリーフォーム: 図形 1087">
              <a:extLst>
                <a:ext uri="{FF2B5EF4-FFF2-40B4-BE49-F238E27FC236}">
                  <a16:creationId xmlns:a16="http://schemas.microsoft.com/office/drawing/2014/main" id="{13E5D115-C733-40E2-A11B-41FE06577C8E}"/>
                </a:ext>
              </a:extLst>
            </p:cNvPr>
            <p:cNvSpPr/>
            <p:nvPr/>
          </p:nvSpPr>
          <p:spPr>
            <a:xfrm>
              <a:off x="5472951" y="2992371"/>
              <a:ext cx="105710" cy="405406"/>
            </a:xfrm>
            <a:custGeom>
              <a:avLst/>
              <a:gdLst>
                <a:gd name="connsiteX0" fmla="*/ 105524 w 105710"/>
                <a:gd name="connsiteY0" fmla="*/ 67 h 405406"/>
                <a:gd name="connsiteX1" fmla="*/ 53137 w 105710"/>
                <a:gd name="connsiteY1" fmla="*/ 173104 h 405406"/>
                <a:gd name="connsiteX2" fmla="*/ 749 w 105710"/>
                <a:gd name="connsiteY2" fmla="*/ 398529 h 405406"/>
                <a:gd name="connsiteX3" fmla="*/ 22974 w 105710"/>
                <a:gd name="connsiteY3" fmla="*/ 333442 h 405406"/>
                <a:gd name="connsiteX4" fmla="*/ 34087 w 105710"/>
                <a:gd name="connsiteY4" fmla="*/ 192154 h 405406"/>
                <a:gd name="connsiteX5" fmla="*/ 105524 w 105710"/>
                <a:gd name="connsiteY5" fmla="*/ 67 h 405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710" h="405406">
                  <a:moveTo>
                    <a:pt x="105524" y="67"/>
                  </a:moveTo>
                  <a:cubicBezTo>
                    <a:pt x="108699" y="-3108"/>
                    <a:pt x="70599" y="106694"/>
                    <a:pt x="53137" y="173104"/>
                  </a:cubicBezTo>
                  <a:cubicBezTo>
                    <a:pt x="35675" y="239514"/>
                    <a:pt x="5776" y="371806"/>
                    <a:pt x="749" y="398529"/>
                  </a:cubicBezTo>
                  <a:cubicBezTo>
                    <a:pt x="-4278" y="425252"/>
                    <a:pt x="17418" y="367838"/>
                    <a:pt x="22974" y="333442"/>
                  </a:cubicBezTo>
                  <a:cubicBezTo>
                    <a:pt x="28530" y="299046"/>
                    <a:pt x="22181" y="245070"/>
                    <a:pt x="34087" y="192154"/>
                  </a:cubicBezTo>
                  <a:cubicBezTo>
                    <a:pt x="45993" y="139238"/>
                    <a:pt x="102349" y="3242"/>
                    <a:pt x="105524" y="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9" name="フリーフォーム: 図形 1088">
              <a:extLst>
                <a:ext uri="{FF2B5EF4-FFF2-40B4-BE49-F238E27FC236}">
                  <a16:creationId xmlns:a16="http://schemas.microsoft.com/office/drawing/2014/main" id="{0B75E066-804E-4E6A-9F40-C332EDF0EA69}"/>
                </a:ext>
              </a:extLst>
            </p:cNvPr>
            <p:cNvSpPr/>
            <p:nvPr/>
          </p:nvSpPr>
          <p:spPr>
            <a:xfrm>
              <a:off x="5640483" y="3439417"/>
              <a:ext cx="46487" cy="458140"/>
            </a:xfrm>
            <a:custGeom>
              <a:avLst/>
              <a:gdLst>
                <a:gd name="connsiteX0" fmla="*/ 45942 w 46487"/>
                <a:gd name="connsiteY0" fmla="*/ 696 h 458140"/>
                <a:gd name="connsiteX1" fmla="*/ 25305 w 46487"/>
                <a:gd name="connsiteY1" fmla="*/ 176908 h 458140"/>
                <a:gd name="connsiteX2" fmla="*/ 11017 w 46487"/>
                <a:gd name="connsiteY2" fmla="*/ 446783 h 458140"/>
                <a:gd name="connsiteX3" fmla="*/ 12605 w 46487"/>
                <a:gd name="connsiteY3" fmla="*/ 391221 h 458140"/>
                <a:gd name="connsiteX4" fmla="*/ 1492 w 46487"/>
                <a:gd name="connsiteY4" fmla="*/ 240408 h 458140"/>
                <a:gd name="connsiteX5" fmla="*/ 45942 w 46487"/>
                <a:gd name="connsiteY5" fmla="*/ 696 h 458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487" h="458140">
                  <a:moveTo>
                    <a:pt x="45942" y="696"/>
                  </a:moveTo>
                  <a:cubicBezTo>
                    <a:pt x="49911" y="-9887"/>
                    <a:pt x="31126" y="102560"/>
                    <a:pt x="25305" y="176908"/>
                  </a:cubicBezTo>
                  <a:cubicBezTo>
                    <a:pt x="19484" y="251256"/>
                    <a:pt x="13134" y="411064"/>
                    <a:pt x="11017" y="446783"/>
                  </a:cubicBezTo>
                  <a:cubicBezTo>
                    <a:pt x="8900" y="482502"/>
                    <a:pt x="14192" y="425617"/>
                    <a:pt x="12605" y="391221"/>
                  </a:cubicBezTo>
                  <a:cubicBezTo>
                    <a:pt x="11017" y="356825"/>
                    <a:pt x="-4858" y="302585"/>
                    <a:pt x="1492" y="240408"/>
                  </a:cubicBezTo>
                  <a:cubicBezTo>
                    <a:pt x="7842" y="178231"/>
                    <a:pt x="41973" y="11279"/>
                    <a:pt x="45942" y="6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0" name="フリーフォーム: 図形 1089">
              <a:extLst>
                <a:ext uri="{FF2B5EF4-FFF2-40B4-BE49-F238E27FC236}">
                  <a16:creationId xmlns:a16="http://schemas.microsoft.com/office/drawing/2014/main" id="{EB53A5BD-D421-4D55-9745-7031C7749A21}"/>
                </a:ext>
              </a:extLst>
            </p:cNvPr>
            <p:cNvSpPr/>
            <p:nvPr/>
          </p:nvSpPr>
          <p:spPr>
            <a:xfrm>
              <a:off x="5376726" y="3501253"/>
              <a:ext cx="47962" cy="351484"/>
            </a:xfrm>
            <a:custGeom>
              <a:avLst/>
              <a:gdLst>
                <a:gd name="connsiteX0" fmla="*/ 47762 w 47962"/>
                <a:gd name="connsiteY0" fmla="*/ 772 h 351484"/>
                <a:gd name="connsiteX1" fmla="*/ 17599 w 47962"/>
                <a:gd name="connsiteY1" fmla="*/ 110310 h 351484"/>
                <a:gd name="connsiteX2" fmla="*/ 27124 w 47962"/>
                <a:gd name="connsiteY2" fmla="*/ 343672 h 351484"/>
                <a:gd name="connsiteX3" fmla="*/ 25537 w 47962"/>
                <a:gd name="connsiteY3" fmla="*/ 275410 h 351484"/>
                <a:gd name="connsiteX4" fmla="*/ 137 w 47962"/>
                <a:gd name="connsiteY4" fmla="*/ 72210 h 351484"/>
                <a:gd name="connsiteX5" fmla="*/ 47762 w 47962"/>
                <a:gd name="connsiteY5" fmla="*/ 772 h 351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962" h="351484">
                  <a:moveTo>
                    <a:pt x="47762" y="772"/>
                  </a:moveTo>
                  <a:cubicBezTo>
                    <a:pt x="50672" y="7122"/>
                    <a:pt x="21039" y="53160"/>
                    <a:pt x="17599" y="110310"/>
                  </a:cubicBezTo>
                  <a:cubicBezTo>
                    <a:pt x="14159" y="167460"/>
                    <a:pt x="25801" y="316155"/>
                    <a:pt x="27124" y="343672"/>
                  </a:cubicBezTo>
                  <a:cubicBezTo>
                    <a:pt x="28447" y="371189"/>
                    <a:pt x="30035" y="320654"/>
                    <a:pt x="25537" y="275410"/>
                  </a:cubicBezTo>
                  <a:cubicBezTo>
                    <a:pt x="21039" y="230166"/>
                    <a:pt x="-1980" y="116395"/>
                    <a:pt x="137" y="72210"/>
                  </a:cubicBezTo>
                  <a:cubicBezTo>
                    <a:pt x="2254" y="28025"/>
                    <a:pt x="44852" y="-5578"/>
                    <a:pt x="47762" y="7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1" name="フリーフォーム: 図形 1090">
              <a:extLst>
                <a:ext uri="{FF2B5EF4-FFF2-40B4-BE49-F238E27FC236}">
                  <a16:creationId xmlns:a16="http://schemas.microsoft.com/office/drawing/2014/main" id="{716BEE35-008A-4B2F-957D-B33C4CF152CA}"/>
                </a:ext>
              </a:extLst>
            </p:cNvPr>
            <p:cNvSpPr/>
            <p:nvPr/>
          </p:nvSpPr>
          <p:spPr>
            <a:xfrm>
              <a:off x="5285721" y="3668094"/>
              <a:ext cx="122262" cy="450550"/>
            </a:xfrm>
            <a:custGeom>
              <a:avLst/>
              <a:gdLst>
                <a:gd name="connsiteX0" fmla="*/ 121304 w 122262"/>
                <a:gd name="connsiteY0" fmla="*/ 41894 h 450550"/>
                <a:gd name="connsiteX1" fmla="*/ 105429 w 122262"/>
                <a:gd name="connsiteY1" fmla="*/ 146669 h 450550"/>
                <a:gd name="connsiteX2" fmla="*/ 114954 w 122262"/>
                <a:gd name="connsiteY2" fmla="*/ 183181 h 450550"/>
                <a:gd name="connsiteX3" fmla="*/ 102254 w 122262"/>
                <a:gd name="connsiteY3" fmla="*/ 168894 h 450550"/>
                <a:gd name="connsiteX4" fmla="*/ 73679 w 122262"/>
                <a:gd name="connsiteY4" fmla="*/ 249856 h 450550"/>
                <a:gd name="connsiteX5" fmla="*/ 62567 w 122262"/>
                <a:gd name="connsiteY5" fmla="*/ 305419 h 450550"/>
                <a:gd name="connsiteX6" fmla="*/ 37167 w 122262"/>
                <a:gd name="connsiteY6" fmla="*/ 416544 h 450550"/>
                <a:gd name="connsiteX7" fmla="*/ 654 w 122262"/>
                <a:gd name="connsiteY7" fmla="*/ 448294 h 450550"/>
                <a:gd name="connsiteX8" fmla="*/ 19704 w 122262"/>
                <a:gd name="connsiteY8" fmla="*/ 365744 h 450550"/>
                <a:gd name="connsiteX9" fmla="*/ 91142 w 122262"/>
                <a:gd name="connsiteY9" fmla="*/ 129206 h 450550"/>
                <a:gd name="connsiteX10" fmla="*/ 72092 w 122262"/>
                <a:gd name="connsiteY10" fmla="*/ 5381 h 450550"/>
                <a:gd name="connsiteX11" fmla="*/ 121304 w 122262"/>
                <a:gd name="connsiteY11" fmla="*/ 41894 h 45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262" h="450550">
                  <a:moveTo>
                    <a:pt x="121304" y="41894"/>
                  </a:moveTo>
                  <a:cubicBezTo>
                    <a:pt x="126860" y="65442"/>
                    <a:pt x="106487" y="123121"/>
                    <a:pt x="105429" y="146669"/>
                  </a:cubicBezTo>
                  <a:cubicBezTo>
                    <a:pt x="104371" y="170217"/>
                    <a:pt x="115483" y="179477"/>
                    <a:pt x="114954" y="183181"/>
                  </a:cubicBezTo>
                  <a:cubicBezTo>
                    <a:pt x="114425" y="186885"/>
                    <a:pt x="109133" y="157782"/>
                    <a:pt x="102254" y="168894"/>
                  </a:cubicBezTo>
                  <a:cubicBezTo>
                    <a:pt x="95375" y="180006"/>
                    <a:pt x="80293" y="227102"/>
                    <a:pt x="73679" y="249856"/>
                  </a:cubicBezTo>
                  <a:cubicBezTo>
                    <a:pt x="67064" y="272610"/>
                    <a:pt x="68652" y="277638"/>
                    <a:pt x="62567" y="305419"/>
                  </a:cubicBezTo>
                  <a:cubicBezTo>
                    <a:pt x="56482" y="333200"/>
                    <a:pt x="47486" y="392732"/>
                    <a:pt x="37167" y="416544"/>
                  </a:cubicBezTo>
                  <a:cubicBezTo>
                    <a:pt x="26848" y="440356"/>
                    <a:pt x="3564" y="456761"/>
                    <a:pt x="654" y="448294"/>
                  </a:cubicBezTo>
                  <a:cubicBezTo>
                    <a:pt x="-2256" y="439827"/>
                    <a:pt x="4623" y="418925"/>
                    <a:pt x="19704" y="365744"/>
                  </a:cubicBezTo>
                  <a:cubicBezTo>
                    <a:pt x="34785" y="312563"/>
                    <a:pt x="82411" y="189267"/>
                    <a:pt x="91142" y="129206"/>
                  </a:cubicBezTo>
                  <a:cubicBezTo>
                    <a:pt x="99873" y="69146"/>
                    <a:pt x="71298" y="23373"/>
                    <a:pt x="72092" y="5381"/>
                  </a:cubicBezTo>
                  <a:cubicBezTo>
                    <a:pt x="72886" y="-12611"/>
                    <a:pt x="115748" y="18346"/>
                    <a:pt x="121304" y="418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2" name="フリーフォーム: 図形 1091">
              <a:extLst>
                <a:ext uri="{FF2B5EF4-FFF2-40B4-BE49-F238E27FC236}">
                  <a16:creationId xmlns:a16="http://schemas.microsoft.com/office/drawing/2014/main" id="{309BF244-D000-4B3E-B51E-5B378FA115A3}"/>
                </a:ext>
              </a:extLst>
            </p:cNvPr>
            <p:cNvSpPr/>
            <p:nvPr/>
          </p:nvSpPr>
          <p:spPr>
            <a:xfrm>
              <a:off x="5405152" y="3857051"/>
              <a:ext cx="58921" cy="292329"/>
            </a:xfrm>
            <a:custGeom>
              <a:avLst/>
              <a:gdLst>
                <a:gd name="connsiteX0" fmla="*/ 286 w 58921"/>
                <a:gd name="connsiteY0" fmla="*/ 574 h 292329"/>
                <a:gd name="connsiteX1" fmla="*/ 49498 w 58921"/>
                <a:gd name="connsiteY1" fmla="*/ 205362 h 292329"/>
                <a:gd name="connsiteX2" fmla="*/ 57436 w 58921"/>
                <a:gd name="connsiteY2" fmla="*/ 291087 h 292329"/>
                <a:gd name="connsiteX3" fmla="*/ 30448 w 58921"/>
                <a:gd name="connsiteY3" fmla="*/ 148212 h 292329"/>
                <a:gd name="connsiteX4" fmla="*/ 286 w 58921"/>
                <a:gd name="connsiteY4" fmla="*/ 574 h 29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921" h="292329">
                  <a:moveTo>
                    <a:pt x="286" y="574"/>
                  </a:moveTo>
                  <a:cubicBezTo>
                    <a:pt x="3461" y="10099"/>
                    <a:pt x="39973" y="156943"/>
                    <a:pt x="49498" y="205362"/>
                  </a:cubicBezTo>
                  <a:cubicBezTo>
                    <a:pt x="59023" y="253781"/>
                    <a:pt x="60611" y="300612"/>
                    <a:pt x="57436" y="291087"/>
                  </a:cubicBezTo>
                  <a:cubicBezTo>
                    <a:pt x="54261" y="281562"/>
                    <a:pt x="39709" y="193985"/>
                    <a:pt x="30448" y="148212"/>
                  </a:cubicBezTo>
                  <a:cubicBezTo>
                    <a:pt x="21187" y="102439"/>
                    <a:pt x="-2889" y="-8951"/>
                    <a:pt x="286" y="5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3" name="フリーフォーム: 図形 1092">
              <a:extLst>
                <a:ext uri="{FF2B5EF4-FFF2-40B4-BE49-F238E27FC236}">
                  <a16:creationId xmlns:a16="http://schemas.microsoft.com/office/drawing/2014/main" id="{D860E159-084C-4D1C-B238-5E81B19A8DB2}"/>
                </a:ext>
              </a:extLst>
            </p:cNvPr>
            <p:cNvSpPr/>
            <p:nvPr/>
          </p:nvSpPr>
          <p:spPr>
            <a:xfrm>
              <a:off x="5385932" y="3871785"/>
              <a:ext cx="69152" cy="578390"/>
            </a:xfrm>
            <a:custGeom>
              <a:avLst/>
              <a:gdLst>
                <a:gd name="connsiteX0" fmla="*/ 456 w 69152"/>
                <a:gd name="connsiteY0" fmla="*/ 128 h 578390"/>
                <a:gd name="connsiteX1" fmla="*/ 67131 w 69152"/>
                <a:gd name="connsiteY1" fmla="*/ 265240 h 578390"/>
                <a:gd name="connsiteX2" fmla="*/ 51256 w 69152"/>
                <a:gd name="connsiteY2" fmla="*/ 357315 h 578390"/>
                <a:gd name="connsiteX3" fmla="*/ 44906 w 69152"/>
                <a:gd name="connsiteY3" fmla="*/ 536703 h 578390"/>
                <a:gd name="connsiteX4" fmla="*/ 49668 w 69152"/>
                <a:gd name="connsiteY4" fmla="*/ 577978 h 578390"/>
                <a:gd name="connsiteX5" fmla="*/ 44906 w 69152"/>
                <a:gd name="connsiteY5" fmla="*/ 547815 h 578390"/>
                <a:gd name="connsiteX6" fmla="*/ 21093 w 69152"/>
                <a:gd name="connsiteY6" fmla="*/ 406528 h 578390"/>
                <a:gd name="connsiteX7" fmla="*/ 36968 w 69152"/>
                <a:gd name="connsiteY7" fmla="*/ 231903 h 578390"/>
                <a:gd name="connsiteX8" fmla="*/ 456 w 69152"/>
                <a:gd name="connsiteY8" fmla="*/ 128 h 578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152" h="578390">
                  <a:moveTo>
                    <a:pt x="456" y="128"/>
                  </a:moveTo>
                  <a:cubicBezTo>
                    <a:pt x="5483" y="5684"/>
                    <a:pt x="58664" y="205709"/>
                    <a:pt x="67131" y="265240"/>
                  </a:cubicBezTo>
                  <a:cubicBezTo>
                    <a:pt x="75598" y="324771"/>
                    <a:pt x="54960" y="312071"/>
                    <a:pt x="51256" y="357315"/>
                  </a:cubicBezTo>
                  <a:cubicBezTo>
                    <a:pt x="47552" y="402559"/>
                    <a:pt x="45171" y="499926"/>
                    <a:pt x="44906" y="536703"/>
                  </a:cubicBezTo>
                  <a:cubicBezTo>
                    <a:pt x="44641" y="573480"/>
                    <a:pt x="49668" y="576126"/>
                    <a:pt x="49668" y="577978"/>
                  </a:cubicBezTo>
                  <a:cubicBezTo>
                    <a:pt x="49668" y="579830"/>
                    <a:pt x="49668" y="576390"/>
                    <a:pt x="44906" y="547815"/>
                  </a:cubicBezTo>
                  <a:cubicBezTo>
                    <a:pt x="40144" y="519240"/>
                    <a:pt x="22416" y="459180"/>
                    <a:pt x="21093" y="406528"/>
                  </a:cubicBezTo>
                  <a:cubicBezTo>
                    <a:pt x="19770" y="353876"/>
                    <a:pt x="40408" y="293022"/>
                    <a:pt x="36968" y="231903"/>
                  </a:cubicBezTo>
                  <a:cubicBezTo>
                    <a:pt x="33528" y="170784"/>
                    <a:pt x="-4571" y="-5428"/>
                    <a:pt x="456" y="1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4" name="フリーフォーム: 図形 1093">
              <a:extLst>
                <a:ext uri="{FF2B5EF4-FFF2-40B4-BE49-F238E27FC236}">
                  <a16:creationId xmlns:a16="http://schemas.microsoft.com/office/drawing/2014/main" id="{B81EAAFE-ADCC-413B-8434-DB81977F32ED}"/>
                </a:ext>
              </a:extLst>
            </p:cNvPr>
            <p:cNvSpPr/>
            <p:nvPr/>
          </p:nvSpPr>
          <p:spPr>
            <a:xfrm>
              <a:off x="5916378" y="4069168"/>
              <a:ext cx="82709" cy="608396"/>
            </a:xfrm>
            <a:custGeom>
              <a:avLst/>
              <a:gdLst>
                <a:gd name="connsiteX0" fmla="*/ 41510 w 82709"/>
                <a:gd name="connsiteY0" fmla="*/ 4357 h 608396"/>
                <a:gd name="connsiteX1" fmla="*/ 74847 w 82709"/>
                <a:gd name="connsiteY1" fmla="*/ 99607 h 608396"/>
                <a:gd name="connsiteX2" fmla="*/ 30397 w 82709"/>
                <a:gd name="connsiteY2" fmla="*/ 123420 h 608396"/>
                <a:gd name="connsiteX3" fmla="*/ 43097 w 82709"/>
                <a:gd name="connsiteY3" fmla="*/ 220257 h 608396"/>
                <a:gd name="connsiteX4" fmla="*/ 30397 w 82709"/>
                <a:gd name="connsiteY4" fmla="*/ 293282 h 608396"/>
                <a:gd name="connsiteX5" fmla="*/ 46272 w 82709"/>
                <a:gd name="connsiteY5" fmla="*/ 325032 h 608396"/>
                <a:gd name="connsiteX6" fmla="*/ 74847 w 82709"/>
                <a:gd name="connsiteY6" fmla="*/ 367895 h 608396"/>
                <a:gd name="connsiteX7" fmla="*/ 76435 w 82709"/>
                <a:gd name="connsiteY7" fmla="*/ 602845 h 608396"/>
                <a:gd name="connsiteX8" fmla="*/ 79610 w 82709"/>
                <a:gd name="connsiteY8" fmla="*/ 518707 h 608396"/>
                <a:gd name="connsiteX9" fmla="*/ 27222 w 82709"/>
                <a:gd name="connsiteY9" fmla="*/ 342495 h 608396"/>
                <a:gd name="connsiteX10" fmla="*/ 235 w 82709"/>
                <a:gd name="connsiteY10" fmla="*/ 258357 h 608396"/>
                <a:gd name="connsiteX11" fmla="*/ 41510 w 82709"/>
                <a:gd name="connsiteY11" fmla="*/ 4357 h 608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709" h="608396">
                  <a:moveTo>
                    <a:pt x="41510" y="4357"/>
                  </a:moveTo>
                  <a:cubicBezTo>
                    <a:pt x="53945" y="-22101"/>
                    <a:pt x="76699" y="79763"/>
                    <a:pt x="74847" y="99607"/>
                  </a:cubicBezTo>
                  <a:cubicBezTo>
                    <a:pt x="72995" y="119451"/>
                    <a:pt x="35689" y="103312"/>
                    <a:pt x="30397" y="123420"/>
                  </a:cubicBezTo>
                  <a:cubicBezTo>
                    <a:pt x="25105" y="143528"/>
                    <a:pt x="43097" y="191947"/>
                    <a:pt x="43097" y="220257"/>
                  </a:cubicBezTo>
                  <a:cubicBezTo>
                    <a:pt x="43097" y="248567"/>
                    <a:pt x="29868" y="275820"/>
                    <a:pt x="30397" y="293282"/>
                  </a:cubicBezTo>
                  <a:cubicBezTo>
                    <a:pt x="30926" y="310744"/>
                    <a:pt x="38864" y="312597"/>
                    <a:pt x="46272" y="325032"/>
                  </a:cubicBezTo>
                  <a:cubicBezTo>
                    <a:pt x="53680" y="337467"/>
                    <a:pt x="69820" y="321593"/>
                    <a:pt x="74847" y="367895"/>
                  </a:cubicBezTo>
                  <a:cubicBezTo>
                    <a:pt x="79874" y="414197"/>
                    <a:pt x="75641" y="577710"/>
                    <a:pt x="76435" y="602845"/>
                  </a:cubicBezTo>
                  <a:cubicBezTo>
                    <a:pt x="77229" y="627980"/>
                    <a:pt x="87812" y="562099"/>
                    <a:pt x="79610" y="518707"/>
                  </a:cubicBezTo>
                  <a:cubicBezTo>
                    <a:pt x="71408" y="475315"/>
                    <a:pt x="40451" y="385887"/>
                    <a:pt x="27222" y="342495"/>
                  </a:cubicBezTo>
                  <a:cubicBezTo>
                    <a:pt x="13993" y="299103"/>
                    <a:pt x="-2146" y="312597"/>
                    <a:pt x="235" y="258357"/>
                  </a:cubicBezTo>
                  <a:cubicBezTo>
                    <a:pt x="2616" y="204117"/>
                    <a:pt x="29075" y="30815"/>
                    <a:pt x="41510" y="43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5" name="フリーフォーム: 図形 1094">
              <a:extLst>
                <a:ext uri="{FF2B5EF4-FFF2-40B4-BE49-F238E27FC236}">
                  <a16:creationId xmlns:a16="http://schemas.microsoft.com/office/drawing/2014/main" id="{F1F7F2A4-EA94-42AF-AA6A-6D2D01A75D7C}"/>
                </a:ext>
              </a:extLst>
            </p:cNvPr>
            <p:cNvSpPr/>
            <p:nvPr/>
          </p:nvSpPr>
          <p:spPr>
            <a:xfrm>
              <a:off x="5652454" y="4297465"/>
              <a:ext cx="261666" cy="777350"/>
            </a:xfrm>
            <a:custGeom>
              <a:avLst/>
              <a:gdLst>
                <a:gd name="connsiteX0" fmla="*/ 259396 w 261666"/>
                <a:gd name="connsiteY0" fmla="*/ 7835 h 777350"/>
                <a:gd name="connsiteX1" fmla="*/ 245109 w 261666"/>
                <a:gd name="connsiteY1" fmla="*/ 128485 h 777350"/>
                <a:gd name="connsiteX2" fmla="*/ 176846 w 261666"/>
                <a:gd name="connsiteY2" fmla="*/ 439635 h 777350"/>
                <a:gd name="connsiteX3" fmla="*/ 3809 w 261666"/>
                <a:gd name="connsiteY3" fmla="*/ 766660 h 777350"/>
                <a:gd name="connsiteX4" fmla="*/ 64134 w 261666"/>
                <a:gd name="connsiteY4" fmla="*/ 684110 h 777350"/>
                <a:gd name="connsiteX5" fmla="*/ 145096 w 261666"/>
                <a:gd name="connsiteY5" fmla="*/ 544410 h 777350"/>
                <a:gd name="connsiteX6" fmla="*/ 208596 w 261666"/>
                <a:gd name="connsiteY6" fmla="*/ 331685 h 777350"/>
                <a:gd name="connsiteX7" fmla="*/ 259396 w 261666"/>
                <a:gd name="connsiteY7" fmla="*/ 7835 h 77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1666" h="777350">
                  <a:moveTo>
                    <a:pt x="259396" y="7835"/>
                  </a:moveTo>
                  <a:cubicBezTo>
                    <a:pt x="265482" y="-26032"/>
                    <a:pt x="258867" y="56518"/>
                    <a:pt x="245109" y="128485"/>
                  </a:cubicBezTo>
                  <a:cubicBezTo>
                    <a:pt x="231351" y="200452"/>
                    <a:pt x="217063" y="333273"/>
                    <a:pt x="176846" y="439635"/>
                  </a:cubicBezTo>
                  <a:cubicBezTo>
                    <a:pt x="136629" y="545997"/>
                    <a:pt x="22594" y="725914"/>
                    <a:pt x="3809" y="766660"/>
                  </a:cubicBezTo>
                  <a:cubicBezTo>
                    <a:pt x="-14976" y="807406"/>
                    <a:pt x="40586" y="721152"/>
                    <a:pt x="64134" y="684110"/>
                  </a:cubicBezTo>
                  <a:cubicBezTo>
                    <a:pt x="87682" y="647068"/>
                    <a:pt x="121019" y="603147"/>
                    <a:pt x="145096" y="544410"/>
                  </a:cubicBezTo>
                  <a:cubicBezTo>
                    <a:pt x="169173" y="485673"/>
                    <a:pt x="190340" y="416881"/>
                    <a:pt x="208596" y="331685"/>
                  </a:cubicBezTo>
                  <a:cubicBezTo>
                    <a:pt x="226852" y="246489"/>
                    <a:pt x="253310" y="41702"/>
                    <a:pt x="259396" y="78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6" name="フリーフォーム: 図形 1095">
              <a:extLst>
                <a:ext uri="{FF2B5EF4-FFF2-40B4-BE49-F238E27FC236}">
                  <a16:creationId xmlns:a16="http://schemas.microsoft.com/office/drawing/2014/main" id="{B40A39E3-7F60-4AEA-82E8-8CD9FF2794D9}"/>
                </a:ext>
              </a:extLst>
            </p:cNvPr>
            <p:cNvSpPr/>
            <p:nvPr/>
          </p:nvSpPr>
          <p:spPr>
            <a:xfrm>
              <a:off x="5695635" y="4270242"/>
              <a:ext cx="217803" cy="761165"/>
            </a:xfrm>
            <a:custGeom>
              <a:avLst/>
              <a:gdLst>
                <a:gd name="connsiteX0" fmla="*/ 217803 w 217803"/>
                <a:gd name="connsiteY0" fmla="*/ 133 h 761165"/>
                <a:gd name="connsiteX1" fmla="*/ 168590 w 217803"/>
                <a:gd name="connsiteY1" fmla="*/ 392246 h 761165"/>
                <a:gd name="connsiteX2" fmla="*/ 93978 w 217803"/>
                <a:gd name="connsiteY2" fmla="*/ 577983 h 761165"/>
                <a:gd name="connsiteX3" fmla="*/ 65403 w 217803"/>
                <a:gd name="connsiteY3" fmla="*/ 668471 h 761165"/>
                <a:gd name="connsiteX4" fmla="*/ 315 w 217803"/>
                <a:gd name="connsiteY4" fmla="*/ 760546 h 761165"/>
                <a:gd name="connsiteX5" fmla="*/ 46353 w 217803"/>
                <a:gd name="connsiteY5" fmla="*/ 693871 h 761165"/>
                <a:gd name="connsiteX6" fmla="*/ 168590 w 217803"/>
                <a:gd name="connsiteY6" fmla="*/ 436696 h 761165"/>
                <a:gd name="connsiteX7" fmla="*/ 217803 w 217803"/>
                <a:gd name="connsiteY7" fmla="*/ 133 h 761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7803" h="761165">
                  <a:moveTo>
                    <a:pt x="217803" y="133"/>
                  </a:moveTo>
                  <a:cubicBezTo>
                    <a:pt x="217803" y="-7275"/>
                    <a:pt x="189227" y="295938"/>
                    <a:pt x="168590" y="392246"/>
                  </a:cubicBezTo>
                  <a:cubicBezTo>
                    <a:pt x="147953" y="488554"/>
                    <a:pt x="111176" y="531946"/>
                    <a:pt x="93978" y="577983"/>
                  </a:cubicBezTo>
                  <a:cubicBezTo>
                    <a:pt x="76780" y="624020"/>
                    <a:pt x="81013" y="638044"/>
                    <a:pt x="65403" y="668471"/>
                  </a:cubicBezTo>
                  <a:cubicBezTo>
                    <a:pt x="49792" y="698898"/>
                    <a:pt x="3490" y="756313"/>
                    <a:pt x="315" y="760546"/>
                  </a:cubicBezTo>
                  <a:cubicBezTo>
                    <a:pt x="-2860" y="764779"/>
                    <a:pt x="18307" y="747846"/>
                    <a:pt x="46353" y="693871"/>
                  </a:cubicBezTo>
                  <a:cubicBezTo>
                    <a:pt x="74399" y="639896"/>
                    <a:pt x="140544" y="547556"/>
                    <a:pt x="168590" y="436696"/>
                  </a:cubicBezTo>
                  <a:cubicBezTo>
                    <a:pt x="196636" y="325836"/>
                    <a:pt x="217803" y="7541"/>
                    <a:pt x="217803" y="1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7" name="フリーフォーム: 図形 1096">
              <a:extLst>
                <a:ext uri="{FF2B5EF4-FFF2-40B4-BE49-F238E27FC236}">
                  <a16:creationId xmlns:a16="http://schemas.microsoft.com/office/drawing/2014/main" id="{00C8CC67-17F0-4332-8DE1-6D884BCB3CD5}"/>
                </a:ext>
              </a:extLst>
            </p:cNvPr>
            <p:cNvSpPr/>
            <p:nvPr/>
          </p:nvSpPr>
          <p:spPr>
            <a:xfrm>
              <a:off x="5208083" y="2966357"/>
              <a:ext cx="311126" cy="327259"/>
            </a:xfrm>
            <a:custGeom>
              <a:avLst/>
              <a:gdLst>
                <a:gd name="connsiteX0" fmla="*/ 308480 w 311126"/>
                <a:gd name="connsiteY0" fmla="*/ 3856 h 327259"/>
                <a:gd name="connsiteX1" fmla="*/ 195767 w 311126"/>
                <a:gd name="connsiteY1" fmla="*/ 72118 h 327259"/>
                <a:gd name="connsiteX2" fmla="*/ 19555 w 311126"/>
                <a:gd name="connsiteY2" fmla="*/ 289606 h 327259"/>
                <a:gd name="connsiteX3" fmla="*/ 5267 w 311126"/>
                <a:gd name="connsiteY3" fmla="*/ 326118 h 327259"/>
                <a:gd name="connsiteX4" fmla="*/ 27492 w 311126"/>
                <a:gd name="connsiteY4" fmla="*/ 276906 h 327259"/>
                <a:gd name="connsiteX5" fmla="*/ 84642 w 311126"/>
                <a:gd name="connsiteY5" fmla="*/ 168956 h 327259"/>
                <a:gd name="connsiteX6" fmla="*/ 308480 w 311126"/>
                <a:gd name="connsiteY6" fmla="*/ 3856 h 327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1126" h="327259">
                  <a:moveTo>
                    <a:pt x="308480" y="3856"/>
                  </a:moveTo>
                  <a:cubicBezTo>
                    <a:pt x="327001" y="-12284"/>
                    <a:pt x="243921" y="24493"/>
                    <a:pt x="195767" y="72118"/>
                  </a:cubicBezTo>
                  <a:cubicBezTo>
                    <a:pt x="147613" y="119743"/>
                    <a:pt x="51305" y="247273"/>
                    <a:pt x="19555" y="289606"/>
                  </a:cubicBezTo>
                  <a:cubicBezTo>
                    <a:pt x="-12195" y="331939"/>
                    <a:pt x="3944" y="328235"/>
                    <a:pt x="5267" y="326118"/>
                  </a:cubicBezTo>
                  <a:cubicBezTo>
                    <a:pt x="6590" y="324001"/>
                    <a:pt x="14263" y="303100"/>
                    <a:pt x="27492" y="276906"/>
                  </a:cubicBezTo>
                  <a:cubicBezTo>
                    <a:pt x="40721" y="250712"/>
                    <a:pt x="39398" y="213935"/>
                    <a:pt x="84642" y="168956"/>
                  </a:cubicBezTo>
                  <a:cubicBezTo>
                    <a:pt x="129886" y="123977"/>
                    <a:pt x="289959" y="19996"/>
                    <a:pt x="308480" y="38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8" name="フリーフォーム: 図形 1097">
              <a:extLst>
                <a:ext uri="{FF2B5EF4-FFF2-40B4-BE49-F238E27FC236}">
                  <a16:creationId xmlns:a16="http://schemas.microsoft.com/office/drawing/2014/main" id="{5ED561A1-9784-4BB7-8293-672AAC5D2C60}"/>
                </a:ext>
              </a:extLst>
            </p:cNvPr>
            <p:cNvSpPr/>
            <p:nvPr/>
          </p:nvSpPr>
          <p:spPr>
            <a:xfrm>
              <a:off x="5239550" y="3014660"/>
              <a:ext cx="235893" cy="246061"/>
            </a:xfrm>
            <a:custGeom>
              <a:avLst/>
              <a:gdLst>
                <a:gd name="connsiteX0" fmla="*/ 235738 w 235893"/>
                <a:gd name="connsiteY0" fmla="*/ 3 h 246061"/>
                <a:gd name="connsiteX1" fmla="*/ 116675 w 235893"/>
                <a:gd name="connsiteY1" fmla="*/ 95253 h 246061"/>
                <a:gd name="connsiteX2" fmla="*/ 788 w 235893"/>
                <a:gd name="connsiteY2" fmla="*/ 244478 h 246061"/>
                <a:gd name="connsiteX3" fmla="*/ 62700 w 235893"/>
                <a:gd name="connsiteY3" fmla="*/ 177803 h 246061"/>
                <a:gd name="connsiteX4" fmla="*/ 140488 w 235893"/>
                <a:gd name="connsiteY4" fmla="*/ 92078 h 246061"/>
                <a:gd name="connsiteX5" fmla="*/ 235738 w 235893"/>
                <a:gd name="connsiteY5" fmla="*/ 3 h 246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5893" h="246061">
                  <a:moveTo>
                    <a:pt x="235738" y="3"/>
                  </a:moveTo>
                  <a:cubicBezTo>
                    <a:pt x="231769" y="532"/>
                    <a:pt x="155833" y="54507"/>
                    <a:pt x="116675" y="95253"/>
                  </a:cubicBezTo>
                  <a:cubicBezTo>
                    <a:pt x="77517" y="135999"/>
                    <a:pt x="9784" y="230720"/>
                    <a:pt x="788" y="244478"/>
                  </a:cubicBezTo>
                  <a:cubicBezTo>
                    <a:pt x="-8208" y="258236"/>
                    <a:pt x="62700" y="177803"/>
                    <a:pt x="62700" y="177803"/>
                  </a:cubicBezTo>
                  <a:cubicBezTo>
                    <a:pt x="85983" y="152403"/>
                    <a:pt x="114559" y="121447"/>
                    <a:pt x="140488" y="92078"/>
                  </a:cubicBezTo>
                  <a:cubicBezTo>
                    <a:pt x="166417" y="62709"/>
                    <a:pt x="239707" y="-526"/>
                    <a:pt x="235738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9" name="フリーフォーム: 図形 1098">
              <a:extLst>
                <a:ext uri="{FF2B5EF4-FFF2-40B4-BE49-F238E27FC236}">
                  <a16:creationId xmlns:a16="http://schemas.microsoft.com/office/drawing/2014/main" id="{DCD6661E-0A67-4C5D-BBF3-69097111FF6B}"/>
                </a:ext>
              </a:extLst>
            </p:cNvPr>
            <p:cNvSpPr/>
            <p:nvPr/>
          </p:nvSpPr>
          <p:spPr>
            <a:xfrm>
              <a:off x="5022030" y="3190546"/>
              <a:ext cx="309298" cy="419665"/>
            </a:xfrm>
            <a:custGeom>
              <a:avLst/>
              <a:gdLst>
                <a:gd name="connsiteX0" fmla="*/ 308795 w 309298"/>
                <a:gd name="connsiteY0" fmla="*/ 329 h 419665"/>
                <a:gd name="connsiteX1" fmla="*/ 189733 w 309298"/>
                <a:gd name="connsiteY1" fmla="*/ 149554 h 419665"/>
                <a:gd name="connsiteX2" fmla="*/ 5583 w 309298"/>
                <a:gd name="connsiteY2" fmla="*/ 413079 h 419665"/>
                <a:gd name="connsiteX3" fmla="*/ 56383 w 309298"/>
                <a:gd name="connsiteY3" fmla="*/ 327354 h 419665"/>
                <a:gd name="connsiteX4" fmla="*/ 145283 w 309298"/>
                <a:gd name="connsiteY4" fmla="*/ 187654 h 419665"/>
                <a:gd name="connsiteX5" fmla="*/ 308795 w 309298"/>
                <a:gd name="connsiteY5" fmla="*/ 329 h 419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9298" h="419665">
                  <a:moveTo>
                    <a:pt x="308795" y="329"/>
                  </a:moveTo>
                  <a:cubicBezTo>
                    <a:pt x="316203" y="-6021"/>
                    <a:pt x="240268" y="80762"/>
                    <a:pt x="189733" y="149554"/>
                  </a:cubicBezTo>
                  <a:cubicBezTo>
                    <a:pt x="139198" y="218346"/>
                    <a:pt x="27808" y="383446"/>
                    <a:pt x="5583" y="413079"/>
                  </a:cubicBezTo>
                  <a:cubicBezTo>
                    <a:pt x="-16642" y="442712"/>
                    <a:pt x="33100" y="364925"/>
                    <a:pt x="56383" y="327354"/>
                  </a:cubicBezTo>
                  <a:cubicBezTo>
                    <a:pt x="79666" y="289783"/>
                    <a:pt x="105860" y="240571"/>
                    <a:pt x="145283" y="187654"/>
                  </a:cubicBezTo>
                  <a:cubicBezTo>
                    <a:pt x="184706" y="134737"/>
                    <a:pt x="301387" y="6679"/>
                    <a:pt x="308795" y="3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0" name="フリーフォーム: 図形 1099">
              <a:extLst>
                <a:ext uri="{FF2B5EF4-FFF2-40B4-BE49-F238E27FC236}">
                  <a16:creationId xmlns:a16="http://schemas.microsoft.com/office/drawing/2014/main" id="{0267395D-25F8-4972-A190-01B5CA475B8A}"/>
                </a:ext>
              </a:extLst>
            </p:cNvPr>
            <p:cNvSpPr/>
            <p:nvPr/>
          </p:nvSpPr>
          <p:spPr>
            <a:xfrm>
              <a:off x="4814963" y="3625527"/>
              <a:ext cx="211469" cy="283046"/>
            </a:xfrm>
            <a:custGeom>
              <a:avLst/>
              <a:gdLst>
                <a:gd name="connsiteX0" fmla="*/ 211062 w 211469"/>
                <a:gd name="connsiteY0" fmla="*/ 323 h 283046"/>
                <a:gd name="connsiteX1" fmla="*/ 7862 w 211469"/>
                <a:gd name="connsiteY1" fmla="*/ 270198 h 283046"/>
                <a:gd name="connsiteX2" fmla="*/ 58662 w 211469"/>
                <a:gd name="connsiteY2" fmla="*/ 216223 h 283046"/>
                <a:gd name="connsiteX3" fmla="*/ 211062 w 211469"/>
                <a:gd name="connsiteY3" fmla="*/ 323 h 28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469" h="283046">
                  <a:moveTo>
                    <a:pt x="211062" y="323"/>
                  </a:moveTo>
                  <a:cubicBezTo>
                    <a:pt x="202595" y="9319"/>
                    <a:pt x="33262" y="234215"/>
                    <a:pt x="7862" y="270198"/>
                  </a:cubicBezTo>
                  <a:cubicBezTo>
                    <a:pt x="-17538" y="306181"/>
                    <a:pt x="23737" y="259615"/>
                    <a:pt x="58662" y="216223"/>
                  </a:cubicBezTo>
                  <a:cubicBezTo>
                    <a:pt x="93587" y="172831"/>
                    <a:pt x="219529" y="-8673"/>
                    <a:pt x="211062" y="3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1" name="フリーフォーム: 図形 1100">
              <a:extLst>
                <a:ext uri="{FF2B5EF4-FFF2-40B4-BE49-F238E27FC236}">
                  <a16:creationId xmlns:a16="http://schemas.microsoft.com/office/drawing/2014/main" id="{F5FDC61D-3EBE-48F8-B6D5-BC1CDD0FA3B5}"/>
                </a:ext>
              </a:extLst>
            </p:cNvPr>
            <p:cNvSpPr/>
            <p:nvPr/>
          </p:nvSpPr>
          <p:spPr>
            <a:xfrm>
              <a:off x="4641063" y="3608348"/>
              <a:ext cx="377288" cy="526624"/>
            </a:xfrm>
            <a:custGeom>
              <a:avLst/>
              <a:gdLst>
                <a:gd name="connsiteX0" fmla="*/ 377025 w 377288"/>
                <a:gd name="connsiteY0" fmla="*/ 40 h 526624"/>
                <a:gd name="connsiteX1" fmla="*/ 134137 w 377288"/>
                <a:gd name="connsiteY1" fmla="*/ 311190 h 526624"/>
                <a:gd name="connsiteX2" fmla="*/ 5550 w 377288"/>
                <a:gd name="connsiteY2" fmla="*/ 517565 h 526624"/>
                <a:gd name="connsiteX3" fmla="*/ 38887 w 377288"/>
                <a:gd name="connsiteY3" fmla="*/ 469940 h 526624"/>
                <a:gd name="connsiteX4" fmla="*/ 178587 w 377288"/>
                <a:gd name="connsiteY4" fmla="*/ 290552 h 526624"/>
                <a:gd name="connsiteX5" fmla="*/ 377025 w 377288"/>
                <a:gd name="connsiteY5" fmla="*/ 40 h 526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7288" h="526624">
                  <a:moveTo>
                    <a:pt x="377025" y="40"/>
                  </a:moveTo>
                  <a:cubicBezTo>
                    <a:pt x="369617" y="3480"/>
                    <a:pt x="196049" y="224936"/>
                    <a:pt x="134137" y="311190"/>
                  </a:cubicBezTo>
                  <a:cubicBezTo>
                    <a:pt x="72225" y="397444"/>
                    <a:pt x="21425" y="491107"/>
                    <a:pt x="5550" y="517565"/>
                  </a:cubicBezTo>
                  <a:cubicBezTo>
                    <a:pt x="-10325" y="544023"/>
                    <a:pt x="10048" y="507775"/>
                    <a:pt x="38887" y="469940"/>
                  </a:cubicBezTo>
                  <a:cubicBezTo>
                    <a:pt x="67726" y="432105"/>
                    <a:pt x="123818" y="366487"/>
                    <a:pt x="178587" y="290552"/>
                  </a:cubicBezTo>
                  <a:cubicBezTo>
                    <a:pt x="233356" y="214617"/>
                    <a:pt x="384433" y="-3400"/>
                    <a:pt x="377025" y="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2" name="フリーフォーム: 図形 1101">
              <a:extLst>
                <a:ext uri="{FF2B5EF4-FFF2-40B4-BE49-F238E27FC236}">
                  <a16:creationId xmlns:a16="http://schemas.microsoft.com/office/drawing/2014/main" id="{EEA50145-C225-4411-869F-61EACBB7142B}"/>
                </a:ext>
              </a:extLst>
            </p:cNvPr>
            <p:cNvSpPr/>
            <p:nvPr/>
          </p:nvSpPr>
          <p:spPr>
            <a:xfrm>
              <a:off x="5195781" y="3449541"/>
              <a:ext cx="206644" cy="386163"/>
            </a:xfrm>
            <a:custGeom>
              <a:avLst/>
              <a:gdLst>
                <a:gd name="connsiteX0" fmla="*/ 206482 w 206644"/>
                <a:gd name="connsiteY0" fmla="*/ 97 h 386163"/>
                <a:gd name="connsiteX1" fmla="*/ 133457 w 206644"/>
                <a:gd name="connsiteY1" fmla="*/ 160434 h 386163"/>
                <a:gd name="connsiteX2" fmla="*/ 74719 w 206644"/>
                <a:gd name="connsiteY2" fmla="*/ 276322 h 386163"/>
                <a:gd name="connsiteX3" fmla="*/ 107 w 206644"/>
                <a:gd name="connsiteY3" fmla="*/ 385859 h 386163"/>
                <a:gd name="connsiteX4" fmla="*/ 60432 w 206644"/>
                <a:gd name="connsiteY4" fmla="*/ 304897 h 386163"/>
                <a:gd name="connsiteX5" fmla="*/ 150919 w 206644"/>
                <a:gd name="connsiteY5" fmla="*/ 184247 h 386163"/>
                <a:gd name="connsiteX6" fmla="*/ 206482 w 206644"/>
                <a:gd name="connsiteY6" fmla="*/ 97 h 386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6644" h="386163">
                  <a:moveTo>
                    <a:pt x="206482" y="97"/>
                  </a:moveTo>
                  <a:cubicBezTo>
                    <a:pt x="203572" y="-3872"/>
                    <a:pt x="155417" y="114397"/>
                    <a:pt x="133457" y="160434"/>
                  </a:cubicBezTo>
                  <a:cubicBezTo>
                    <a:pt x="111496" y="206472"/>
                    <a:pt x="96944" y="238751"/>
                    <a:pt x="74719" y="276322"/>
                  </a:cubicBezTo>
                  <a:cubicBezTo>
                    <a:pt x="52494" y="313893"/>
                    <a:pt x="2488" y="381097"/>
                    <a:pt x="107" y="385859"/>
                  </a:cubicBezTo>
                  <a:cubicBezTo>
                    <a:pt x="-2274" y="390621"/>
                    <a:pt x="35297" y="338499"/>
                    <a:pt x="60432" y="304897"/>
                  </a:cubicBezTo>
                  <a:cubicBezTo>
                    <a:pt x="85567" y="271295"/>
                    <a:pt x="129223" y="234518"/>
                    <a:pt x="150919" y="184247"/>
                  </a:cubicBezTo>
                  <a:cubicBezTo>
                    <a:pt x="172615" y="133976"/>
                    <a:pt x="209392" y="4066"/>
                    <a:pt x="206482" y="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3" name="フリーフォーム: 図形 1102">
              <a:extLst>
                <a:ext uri="{FF2B5EF4-FFF2-40B4-BE49-F238E27FC236}">
                  <a16:creationId xmlns:a16="http://schemas.microsoft.com/office/drawing/2014/main" id="{AE941820-375F-4B8D-B459-BC05EADF0CE1}"/>
                </a:ext>
              </a:extLst>
            </p:cNvPr>
            <p:cNvSpPr/>
            <p:nvPr/>
          </p:nvSpPr>
          <p:spPr>
            <a:xfrm>
              <a:off x="5074075" y="3804167"/>
              <a:ext cx="213635" cy="547826"/>
            </a:xfrm>
            <a:custGeom>
              <a:avLst/>
              <a:gdLst>
                <a:gd name="connsiteX0" fmla="*/ 212300 w 213635"/>
                <a:gd name="connsiteY0" fmla="*/ 4246 h 547826"/>
                <a:gd name="connsiteX1" fmla="*/ 144038 w 213635"/>
                <a:gd name="connsiteY1" fmla="*/ 113783 h 547826"/>
                <a:gd name="connsiteX2" fmla="*/ 5925 w 213635"/>
                <a:gd name="connsiteY2" fmla="*/ 531296 h 547826"/>
                <a:gd name="connsiteX3" fmla="*/ 31325 w 213635"/>
                <a:gd name="connsiteY3" fmla="*/ 440808 h 547826"/>
                <a:gd name="connsiteX4" fmla="*/ 86888 w 213635"/>
                <a:gd name="connsiteY4" fmla="*/ 221733 h 547826"/>
                <a:gd name="connsiteX5" fmla="*/ 212300 w 213635"/>
                <a:gd name="connsiteY5" fmla="*/ 4246 h 54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635" h="547826">
                  <a:moveTo>
                    <a:pt x="212300" y="4246"/>
                  </a:moveTo>
                  <a:cubicBezTo>
                    <a:pt x="221825" y="-13746"/>
                    <a:pt x="178434" y="25941"/>
                    <a:pt x="144038" y="113783"/>
                  </a:cubicBezTo>
                  <a:cubicBezTo>
                    <a:pt x="109642" y="201625"/>
                    <a:pt x="24710" y="476792"/>
                    <a:pt x="5925" y="531296"/>
                  </a:cubicBezTo>
                  <a:cubicBezTo>
                    <a:pt x="-12860" y="585800"/>
                    <a:pt x="17831" y="492402"/>
                    <a:pt x="31325" y="440808"/>
                  </a:cubicBezTo>
                  <a:cubicBezTo>
                    <a:pt x="44819" y="389214"/>
                    <a:pt x="59107" y="290525"/>
                    <a:pt x="86888" y="221733"/>
                  </a:cubicBezTo>
                  <a:cubicBezTo>
                    <a:pt x="114669" y="152941"/>
                    <a:pt x="202775" y="22238"/>
                    <a:pt x="212300" y="42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4" name="フリーフォーム: 図形 1103">
              <a:extLst>
                <a:ext uri="{FF2B5EF4-FFF2-40B4-BE49-F238E27FC236}">
                  <a16:creationId xmlns:a16="http://schemas.microsoft.com/office/drawing/2014/main" id="{A40EED61-35AC-46A6-958B-B698073BB6C0}"/>
                </a:ext>
              </a:extLst>
            </p:cNvPr>
            <p:cNvSpPr/>
            <p:nvPr/>
          </p:nvSpPr>
          <p:spPr>
            <a:xfrm>
              <a:off x="5096712" y="3806420"/>
              <a:ext cx="172209" cy="403793"/>
            </a:xfrm>
            <a:custGeom>
              <a:avLst/>
              <a:gdLst>
                <a:gd name="connsiteX0" fmla="*/ 172201 w 172209"/>
                <a:gd name="connsiteY0" fmla="*/ 405 h 403793"/>
                <a:gd name="connsiteX1" fmla="*/ 86476 w 172209"/>
                <a:gd name="connsiteY1" fmla="*/ 90893 h 403793"/>
                <a:gd name="connsiteX2" fmla="*/ 2338 w 172209"/>
                <a:gd name="connsiteY2" fmla="*/ 395693 h 403793"/>
                <a:gd name="connsiteX3" fmla="*/ 29326 w 172209"/>
                <a:gd name="connsiteY3" fmla="*/ 298855 h 403793"/>
                <a:gd name="connsiteX4" fmla="*/ 91238 w 172209"/>
                <a:gd name="connsiteY4" fmla="*/ 116293 h 403793"/>
                <a:gd name="connsiteX5" fmla="*/ 172201 w 172209"/>
                <a:gd name="connsiteY5" fmla="*/ 405 h 40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209" h="403793">
                  <a:moveTo>
                    <a:pt x="172201" y="405"/>
                  </a:moveTo>
                  <a:cubicBezTo>
                    <a:pt x="171407" y="-3828"/>
                    <a:pt x="114787" y="25012"/>
                    <a:pt x="86476" y="90893"/>
                  </a:cubicBezTo>
                  <a:cubicBezTo>
                    <a:pt x="58165" y="156774"/>
                    <a:pt x="11863" y="361033"/>
                    <a:pt x="2338" y="395693"/>
                  </a:cubicBezTo>
                  <a:cubicBezTo>
                    <a:pt x="-7187" y="430353"/>
                    <a:pt x="14509" y="345422"/>
                    <a:pt x="29326" y="298855"/>
                  </a:cubicBezTo>
                  <a:cubicBezTo>
                    <a:pt x="44143" y="252288"/>
                    <a:pt x="66367" y="168680"/>
                    <a:pt x="91238" y="116293"/>
                  </a:cubicBezTo>
                  <a:cubicBezTo>
                    <a:pt x="116109" y="63906"/>
                    <a:pt x="172995" y="4638"/>
                    <a:pt x="172201" y="4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5" name="フリーフォーム: 図形 1104">
              <a:extLst>
                <a:ext uri="{FF2B5EF4-FFF2-40B4-BE49-F238E27FC236}">
                  <a16:creationId xmlns:a16="http://schemas.microsoft.com/office/drawing/2014/main" id="{C89621EA-8268-4798-B612-F3FEAAF1C7B2}"/>
                </a:ext>
              </a:extLst>
            </p:cNvPr>
            <p:cNvSpPr/>
            <p:nvPr/>
          </p:nvSpPr>
          <p:spPr>
            <a:xfrm>
              <a:off x="5536124" y="3910305"/>
              <a:ext cx="133914" cy="540909"/>
            </a:xfrm>
            <a:custGeom>
              <a:avLst/>
              <a:gdLst>
                <a:gd name="connsiteX0" fmla="*/ 130193 w 133914"/>
                <a:gd name="connsiteY0" fmla="*/ 3412 h 540909"/>
                <a:gd name="connsiteX1" fmla="*/ 119609 w 133914"/>
                <a:gd name="connsiteY1" fmla="*/ 308212 h 540909"/>
                <a:gd name="connsiteX2" fmla="*/ 1076 w 133914"/>
                <a:gd name="connsiteY2" fmla="*/ 536812 h 540909"/>
                <a:gd name="connsiteX3" fmla="*/ 64576 w 133914"/>
                <a:gd name="connsiteY3" fmla="*/ 441562 h 540909"/>
                <a:gd name="connsiteX4" fmla="*/ 125959 w 133914"/>
                <a:gd name="connsiteY4" fmla="*/ 272228 h 540909"/>
                <a:gd name="connsiteX5" fmla="*/ 104793 w 133914"/>
                <a:gd name="connsiteY5" fmla="*/ 151578 h 540909"/>
                <a:gd name="connsiteX6" fmla="*/ 130193 w 133914"/>
                <a:gd name="connsiteY6" fmla="*/ 3412 h 540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914" h="540909">
                  <a:moveTo>
                    <a:pt x="130193" y="3412"/>
                  </a:moveTo>
                  <a:cubicBezTo>
                    <a:pt x="132662" y="29518"/>
                    <a:pt x="141128" y="219312"/>
                    <a:pt x="119609" y="308212"/>
                  </a:cubicBezTo>
                  <a:cubicBezTo>
                    <a:pt x="98090" y="397112"/>
                    <a:pt x="10248" y="514587"/>
                    <a:pt x="1076" y="536812"/>
                  </a:cubicBezTo>
                  <a:cubicBezTo>
                    <a:pt x="-8096" y="559037"/>
                    <a:pt x="43762" y="485659"/>
                    <a:pt x="64576" y="441562"/>
                  </a:cubicBezTo>
                  <a:cubicBezTo>
                    <a:pt x="85390" y="397465"/>
                    <a:pt x="119256" y="320559"/>
                    <a:pt x="125959" y="272228"/>
                  </a:cubicBezTo>
                  <a:cubicBezTo>
                    <a:pt x="132662" y="223897"/>
                    <a:pt x="106910" y="194970"/>
                    <a:pt x="104793" y="151578"/>
                  </a:cubicBezTo>
                  <a:cubicBezTo>
                    <a:pt x="102676" y="108186"/>
                    <a:pt x="127724" y="-22694"/>
                    <a:pt x="130193" y="34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6" name="フリーフォーム: 図形 1105">
              <a:extLst>
                <a:ext uri="{FF2B5EF4-FFF2-40B4-BE49-F238E27FC236}">
                  <a16:creationId xmlns:a16="http://schemas.microsoft.com/office/drawing/2014/main" id="{1B2E266C-9F30-40EA-B748-1ED7F385D489}"/>
                </a:ext>
              </a:extLst>
            </p:cNvPr>
            <p:cNvSpPr/>
            <p:nvPr/>
          </p:nvSpPr>
          <p:spPr>
            <a:xfrm>
              <a:off x="5043614" y="4495179"/>
              <a:ext cx="491470" cy="248546"/>
            </a:xfrm>
            <a:custGeom>
              <a:avLst/>
              <a:gdLst>
                <a:gd name="connsiteX0" fmla="*/ 491469 w 491470"/>
                <a:gd name="connsiteY0" fmla="*/ 621 h 248546"/>
                <a:gd name="connsiteX1" fmla="*/ 180319 w 491470"/>
                <a:gd name="connsiteY1" fmla="*/ 133971 h 248546"/>
                <a:gd name="connsiteX2" fmla="*/ 2519 w 491470"/>
                <a:gd name="connsiteY2" fmla="*/ 248271 h 248546"/>
                <a:gd name="connsiteX3" fmla="*/ 82953 w 491470"/>
                <a:gd name="connsiteY3" fmla="*/ 163604 h 248546"/>
                <a:gd name="connsiteX4" fmla="*/ 184553 w 491470"/>
                <a:gd name="connsiteY4" fmla="*/ 87404 h 248546"/>
                <a:gd name="connsiteX5" fmla="*/ 491469 w 491470"/>
                <a:gd name="connsiteY5" fmla="*/ 621 h 248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1470" h="248546">
                  <a:moveTo>
                    <a:pt x="491469" y="621"/>
                  </a:moveTo>
                  <a:cubicBezTo>
                    <a:pt x="490763" y="8382"/>
                    <a:pt x="261811" y="92696"/>
                    <a:pt x="180319" y="133971"/>
                  </a:cubicBezTo>
                  <a:cubicBezTo>
                    <a:pt x="98827" y="175246"/>
                    <a:pt x="18747" y="243332"/>
                    <a:pt x="2519" y="248271"/>
                  </a:cubicBezTo>
                  <a:cubicBezTo>
                    <a:pt x="-13709" y="253210"/>
                    <a:pt x="52614" y="190415"/>
                    <a:pt x="82953" y="163604"/>
                  </a:cubicBezTo>
                  <a:cubicBezTo>
                    <a:pt x="113292" y="136793"/>
                    <a:pt x="117878" y="114921"/>
                    <a:pt x="184553" y="87404"/>
                  </a:cubicBezTo>
                  <a:cubicBezTo>
                    <a:pt x="251228" y="59887"/>
                    <a:pt x="492175" y="-7140"/>
                    <a:pt x="491469" y="6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7" name="フリーフォーム: 図形 1106">
              <a:extLst>
                <a:ext uri="{FF2B5EF4-FFF2-40B4-BE49-F238E27FC236}">
                  <a16:creationId xmlns:a16="http://schemas.microsoft.com/office/drawing/2014/main" id="{0ED6EFC7-E354-4B4D-8C36-1924CD5B7450}"/>
                </a:ext>
              </a:extLst>
            </p:cNvPr>
            <p:cNvSpPr/>
            <p:nvPr/>
          </p:nvSpPr>
          <p:spPr>
            <a:xfrm>
              <a:off x="4410396" y="4765536"/>
              <a:ext cx="597978" cy="432439"/>
            </a:xfrm>
            <a:custGeom>
              <a:avLst/>
              <a:gdLst>
                <a:gd name="connsiteX0" fmla="*/ 597637 w 597978"/>
                <a:gd name="connsiteY0" fmla="*/ 1197 h 432439"/>
                <a:gd name="connsiteX1" fmla="*/ 187004 w 597978"/>
                <a:gd name="connsiteY1" fmla="*/ 248847 h 432439"/>
                <a:gd name="connsiteX2" fmla="*/ 2854 w 597978"/>
                <a:gd name="connsiteY2" fmla="*/ 430881 h 432439"/>
                <a:gd name="connsiteX3" fmla="*/ 87521 w 597978"/>
                <a:gd name="connsiteY3" fmla="*/ 327164 h 432439"/>
                <a:gd name="connsiteX4" fmla="*/ 254737 w 597978"/>
                <a:gd name="connsiteY4" fmla="*/ 162064 h 432439"/>
                <a:gd name="connsiteX5" fmla="*/ 597637 w 597978"/>
                <a:gd name="connsiteY5" fmla="*/ 1197 h 432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978" h="432439">
                  <a:moveTo>
                    <a:pt x="597637" y="1197"/>
                  </a:moveTo>
                  <a:cubicBezTo>
                    <a:pt x="586348" y="15661"/>
                    <a:pt x="286134" y="177233"/>
                    <a:pt x="187004" y="248847"/>
                  </a:cubicBezTo>
                  <a:cubicBezTo>
                    <a:pt x="87873" y="320461"/>
                    <a:pt x="19434" y="417828"/>
                    <a:pt x="2854" y="430881"/>
                  </a:cubicBezTo>
                  <a:cubicBezTo>
                    <a:pt x="-13726" y="443934"/>
                    <a:pt x="45540" y="371967"/>
                    <a:pt x="87521" y="327164"/>
                  </a:cubicBezTo>
                  <a:cubicBezTo>
                    <a:pt x="129501" y="282361"/>
                    <a:pt x="172187" y="217097"/>
                    <a:pt x="254737" y="162064"/>
                  </a:cubicBezTo>
                  <a:cubicBezTo>
                    <a:pt x="337287" y="107031"/>
                    <a:pt x="608926" y="-13267"/>
                    <a:pt x="597637" y="11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8" name="フリーフォーム: 図形 1107">
              <a:extLst>
                <a:ext uri="{FF2B5EF4-FFF2-40B4-BE49-F238E27FC236}">
                  <a16:creationId xmlns:a16="http://schemas.microsoft.com/office/drawing/2014/main" id="{EF82327C-A384-464A-BF82-3141941A481F}"/>
                </a:ext>
              </a:extLst>
            </p:cNvPr>
            <p:cNvSpPr/>
            <p:nvPr/>
          </p:nvSpPr>
          <p:spPr>
            <a:xfrm>
              <a:off x="3879842" y="5238337"/>
              <a:ext cx="523091" cy="591013"/>
            </a:xfrm>
            <a:custGeom>
              <a:avLst/>
              <a:gdLst>
                <a:gd name="connsiteX0" fmla="*/ 522825 w 523091"/>
                <a:gd name="connsiteY0" fmla="*/ 413 h 591013"/>
                <a:gd name="connsiteX1" fmla="*/ 349258 w 523091"/>
                <a:gd name="connsiteY1" fmla="*/ 180330 h 591013"/>
                <a:gd name="connsiteX2" fmla="*/ 99491 w 523091"/>
                <a:gd name="connsiteY2" fmla="*/ 508413 h 591013"/>
                <a:gd name="connsiteX3" fmla="*/ 8 w 523091"/>
                <a:gd name="connsiteY3" fmla="*/ 590963 h 591013"/>
                <a:gd name="connsiteX4" fmla="*/ 103725 w 523091"/>
                <a:gd name="connsiteY4" fmla="*/ 502063 h 591013"/>
                <a:gd name="connsiteX5" fmla="*/ 381008 w 523091"/>
                <a:gd name="connsiteY5" fmla="*/ 226896 h 591013"/>
                <a:gd name="connsiteX6" fmla="*/ 522825 w 523091"/>
                <a:gd name="connsiteY6" fmla="*/ 413 h 591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3091" h="591013">
                  <a:moveTo>
                    <a:pt x="522825" y="413"/>
                  </a:moveTo>
                  <a:cubicBezTo>
                    <a:pt x="517533" y="-7348"/>
                    <a:pt x="419814" y="95663"/>
                    <a:pt x="349258" y="180330"/>
                  </a:cubicBezTo>
                  <a:cubicBezTo>
                    <a:pt x="278702" y="264997"/>
                    <a:pt x="157699" y="439974"/>
                    <a:pt x="99491" y="508413"/>
                  </a:cubicBezTo>
                  <a:cubicBezTo>
                    <a:pt x="41283" y="576852"/>
                    <a:pt x="-698" y="592021"/>
                    <a:pt x="8" y="590963"/>
                  </a:cubicBezTo>
                  <a:cubicBezTo>
                    <a:pt x="714" y="589905"/>
                    <a:pt x="40225" y="562741"/>
                    <a:pt x="103725" y="502063"/>
                  </a:cubicBezTo>
                  <a:cubicBezTo>
                    <a:pt x="167225" y="441385"/>
                    <a:pt x="308336" y="310504"/>
                    <a:pt x="381008" y="226896"/>
                  </a:cubicBezTo>
                  <a:cubicBezTo>
                    <a:pt x="453680" y="143288"/>
                    <a:pt x="528117" y="8174"/>
                    <a:pt x="522825" y="4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9" name="フリーフォーム: 図形 1108">
              <a:extLst>
                <a:ext uri="{FF2B5EF4-FFF2-40B4-BE49-F238E27FC236}">
                  <a16:creationId xmlns:a16="http://schemas.microsoft.com/office/drawing/2014/main" id="{C9825467-DC27-48AA-9661-8235B660EF07}"/>
                </a:ext>
              </a:extLst>
            </p:cNvPr>
            <p:cNvSpPr/>
            <p:nvPr/>
          </p:nvSpPr>
          <p:spPr>
            <a:xfrm>
              <a:off x="4460240" y="4127500"/>
              <a:ext cx="211243" cy="269584"/>
            </a:xfrm>
            <a:custGeom>
              <a:avLst/>
              <a:gdLst>
                <a:gd name="connsiteX0" fmla="*/ 211243 w 211243"/>
                <a:gd name="connsiteY0" fmla="*/ 0 h 269584"/>
                <a:gd name="connsiteX1" fmla="*/ 3810 w 211243"/>
                <a:gd name="connsiteY1" fmla="*/ 264583 h 269584"/>
                <a:gd name="connsiteX2" fmla="*/ 71543 w 211243"/>
                <a:gd name="connsiteY2" fmla="*/ 179917 h 269584"/>
                <a:gd name="connsiteX3" fmla="*/ 211243 w 211243"/>
                <a:gd name="connsiteY3" fmla="*/ 0 h 269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243" h="269584">
                  <a:moveTo>
                    <a:pt x="211243" y="0"/>
                  </a:moveTo>
                  <a:lnTo>
                    <a:pt x="3810" y="264583"/>
                  </a:lnTo>
                  <a:cubicBezTo>
                    <a:pt x="-19473" y="294569"/>
                    <a:pt x="71543" y="179917"/>
                    <a:pt x="71543" y="179917"/>
                  </a:cubicBezTo>
                  <a:lnTo>
                    <a:pt x="21124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0" name="フリーフォーム: 図形 1109">
              <a:extLst>
                <a:ext uri="{FF2B5EF4-FFF2-40B4-BE49-F238E27FC236}">
                  <a16:creationId xmlns:a16="http://schemas.microsoft.com/office/drawing/2014/main" id="{DA095F86-386E-403B-B496-56FC8580560D}"/>
                </a:ext>
              </a:extLst>
            </p:cNvPr>
            <p:cNvSpPr/>
            <p:nvPr/>
          </p:nvSpPr>
          <p:spPr>
            <a:xfrm>
              <a:off x="4318923" y="4119371"/>
              <a:ext cx="336229" cy="463567"/>
            </a:xfrm>
            <a:custGeom>
              <a:avLst/>
              <a:gdLst>
                <a:gd name="connsiteX0" fmla="*/ 334040 w 336229"/>
                <a:gd name="connsiteY0" fmla="*/ 6542 h 463567"/>
                <a:gd name="connsiteX1" fmla="*/ 16540 w 336229"/>
                <a:gd name="connsiteY1" fmla="*/ 443104 h 463567"/>
                <a:gd name="connsiteX2" fmla="*/ 56227 w 336229"/>
                <a:gd name="connsiteY2" fmla="*/ 371667 h 463567"/>
                <a:gd name="connsiteX3" fmla="*/ 153065 w 336229"/>
                <a:gd name="connsiteY3" fmla="*/ 190692 h 463567"/>
                <a:gd name="connsiteX4" fmla="*/ 334040 w 336229"/>
                <a:gd name="connsiteY4" fmla="*/ 6542 h 46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29" h="463567">
                  <a:moveTo>
                    <a:pt x="334040" y="6542"/>
                  </a:moveTo>
                  <a:cubicBezTo>
                    <a:pt x="311286" y="48611"/>
                    <a:pt x="62842" y="382250"/>
                    <a:pt x="16540" y="443104"/>
                  </a:cubicBezTo>
                  <a:cubicBezTo>
                    <a:pt x="-29762" y="503958"/>
                    <a:pt x="33473" y="413736"/>
                    <a:pt x="56227" y="371667"/>
                  </a:cubicBezTo>
                  <a:cubicBezTo>
                    <a:pt x="78981" y="329598"/>
                    <a:pt x="110467" y="244402"/>
                    <a:pt x="153065" y="190692"/>
                  </a:cubicBezTo>
                  <a:cubicBezTo>
                    <a:pt x="195663" y="136982"/>
                    <a:pt x="356794" y="-35527"/>
                    <a:pt x="334040" y="65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1" name="フリーフォーム: 図形 1110">
              <a:extLst>
                <a:ext uri="{FF2B5EF4-FFF2-40B4-BE49-F238E27FC236}">
                  <a16:creationId xmlns:a16="http://schemas.microsoft.com/office/drawing/2014/main" id="{92B7DDEA-CB46-4A6F-AC59-0B673C8C0FAF}"/>
                </a:ext>
              </a:extLst>
            </p:cNvPr>
            <p:cNvSpPr/>
            <p:nvPr/>
          </p:nvSpPr>
          <p:spPr>
            <a:xfrm>
              <a:off x="4087726" y="4576416"/>
              <a:ext cx="255727" cy="395680"/>
            </a:xfrm>
            <a:custGeom>
              <a:avLst/>
              <a:gdLst>
                <a:gd name="connsiteX0" fmla="*/ 255674 w 255727"/>
                <a:gd name="connsiteY0" fmla="*/ 347 h 395680"/>
                <a:gd name="connsiteX1" fmla="*/ 38187 w 255727"/>
                <a:gd name="connsiteY1" fmla="*/ 327372 h 395680"/>
                <a:gd name="connsiteX2" fmla="*/ 87 w 255727"/>
                <a:gd name="connsiteY2" fmla="*/ 395634 h 395680"/>
                <a:gd name="connsiteX3" fmla="*/ 28662 w 255727"/>
                <a:gd name="connsiteY3" fmla="*/ 324197 h 395680"/>
                <a:gd name="connsiteX4" fmla="*/ 58824 w 255727"/>
                <a:gd name="connsiteY4" fmla="*/ 265459 h 395680"/>
                <a:gd name="connsiteX5" fmla="*/ 255674 w 255727"/>
                <a:gd name="connsiteY5" fmla="*/ 347 h 395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5727" h="395680">
                  <a:moveTo>
                    <a:pt x="255674" y="347"/>
                  </a:moveTo>
                  <a:cubicBezTo>
                    <a:pt x="252234" y="10666"/>
                    <a:pt x="80785" y="261491"/>
                    <a:pt x="38187" y="327372"/>
                  </a:cubicBezTo>
                  <a:cubicBezTo>
                    <a:pt x="-4411" y="393253"/>
                    <a:pt x="1674" y="396163"/>
                    <a:pt x="87" y="395634"/>
                  </a:cubicBezTo>
                  <a:cubicBezTo>
                    <a:pt x="-1500" y="395105"/>
                    <a:pt x="18873" y="345893"/>
                    <a:pt x="28662" y="324197"/>
                  </a:cubicBezTo>
                  <a:cubicBezTo>
                    <a:pt x="38451" y="302501"/>
                    <a:pt x="22311" y="318640"/>
                    <a:pt x="58824" y="265459"/>
                  </a:cubicBezTo>
                  <a:cubicBezTo>
                    <a:pt x="95337" y="212278"/>
                    <a:pt x="259114" y="-9972"/>
                    <a:pt x="255674" y="3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2" name="フリーフォーム: 図形 1111">
              <a:extLst>
                <a:ext uri="{FF2B5EF4-FFF2-40B4-BE49-F238E27FC236}">
                  <a16:creationId xmlns:a16="http://schemas.microsoft.com/office/drawing/2014/main" id="{8B6B02A6-31FE-4DAB-BD77-B74F00FE0BC8}"/>
                </a:ext>
              </a:extLst>
            </p:cNvPr>
            <p:cNvSpPr/>
            <p:nvPr/>
          </p:nvSpPr>
          <p:spPr>
            <a:xfrm>
              <a:off x="4408267" y="4722762"/>
              <a:ext cx="463029" cy="313693"/>
            </a:xfrm>
            <a:custGeom>
              <a:avLst/>
              <a:gdLst>
                <a:gd name="connsiteX0" fmla="*/ 454246 w 463029"/>
                <a:gd name="connsiteY0" fmla="*/ 4813 h 313693"/>
                <a:gd name="connsiteX1" fmla="*/ 127221 w 463029"/>
                <a:gd name="connsiteY1" fmla="*/ 176263 h 313693"/>
                <a:gd name="connsiteX2" fmla="*/ 221 w 463029"/>
                <a:gd name="connsiteY2" fmla="*/ 312788 h 313693"/>
                <a:gd name="connsiteX3" fmla="*/ 103408 w 463029"/>
                <a:gd name="connsiteY3" fmla="*/ 227063 h 313693"/>
                <a:gd name="connsiteX4" fmla="*/ 343121 w 463029"/>
                <a:gd name="connsiteY4" fmla="*/ 63551 h 313693"/>
                <a:gd name="connsiteX5" fmla="*/ 454246 w 463029"/>
                <a:gd name="connsiteY5" fmla="*/ 4813 h 313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3029" h="313693">
                  <a:moveTo>
                    <a:pt x="454246" y="4813"/>
                  </a:moveTo>
                  <a:cubicBezTo>
                    <a:pt x="418263" y="23598"/>
                    <a:pt x="202892" y="124934"/>
                    <a:pt x="127221" y="176263"/>
                  </a:cubicBezTo>
                  <a:cubicBezTo>
                    <a:pt x="51550" y="227592"/>
                    <a:pt x="4190" y="304321"/>
                    <a:pt x="221" y="312788"/>
                  </a:cubicBezTo>
                  <a:cubicBezTo>
                    <a:pt x="-3748" y="321255"/>
                    <a:pt x="46258" y="268603"/>
                    <a:pt x="103408" y="227063"/>
                  </a:cubicBezTo>
                  <a:cubicBezTo>
                    <a:pt x="160558" y="185524"/>
                    <a:pt x="278034" y="101386"/>
                    <a:pt x="343121" y="63551"/>
                  </a:cubicBezTo>
                  <a:cubicBezTo>
                    <a:pt x="408208" y="25716"/>
                    <a:pt x="490229" y="-13972"/>
                    <a:pt x="454246" y="48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3" name="フリーフォーム: 図形 1112">
              <a:extLst>
                <a:ext uri="{FF2B5EF4-FFF2-40B4-BE49-F238E27FC236}">
                  <a16:creationId xmlns:a16="http://schemas.microsoft.com/office/drawing/2014/main" id="{6E3D6409-970C-44B0-85EE-8DCDDABDACDB}"/>
                </a:ext>
              </a:extLst>
            </p:cNvPr>
            <p:cNvSpPr/>
            <p:nvPr/>
          </p:nvSpPr>
          <p:spPr>
            <a:xfrm>
              <a:off x="3840476" y="4963553"/>
              <a:ext cx="239904" cy="508725"/>
            </a:xfrm>
            <a:custGeom>
              <a:avLst/>
              <a:gdLst>
                <a:gd name="connsiteX0" fmla="*/ 239399 w 239904"/>
                <a:gd name="connsiteY0" fmla="*/ 560 h 508725"/>
                <a:gd name="connsiteX1" fmla="*/ 107637 w 239904"/>
                <a:gd name="connsiteY1" fmla="*/ 233922 h 508725"/>
                <a:gd name="connsiteX2" fmla="*/ 1274 w 239904"/>
                <a:gd name="connsiteY2" fmla="*/ 503797 h 508725"/>
                <a:gd name="connsiteX3" fmla="*/ 55249 w 239904"/>
                <a:gd name="connsiteY3" fmla="*/ 391085 h 508725"/>
                <a:gd name="connsiteX4" fmla="*/ 148912 w 239904"/>
                <a:gd name="connsiteY4" fmla="*/ 175185 h 508725"/>
                <a:gd name="connsiteX5" fmla="*/ 239399 w 239904"/>
                <a:gd name="connsiteY5" fmla="*/ 560 h 50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9904" h="508725">
                  <a:moveTo>
                    <a:pt x="239399" y="560"/>
                  </a:moveTo>
                  <a:cubicBezTo>
                    <a:pt x="232520" y="10349"/>
                    <a:pt x="147324" y="150049"/>
                    <a:pt x="107637" y="233922"/>
                  </a:cubicBezTo>
                  <a:cubicBezTo>
                    <a:pt x="67950" y="317795"/>
                    <a:pt x="10005" y="477603"/>
                    <a:pt x="1274" y="503797"/>
                  </a:cubicBezTo>
                  <a:cubicBezTo>
                    <a:pt x="-7457" y="529991"/>
                    <a:pt x="30643" y="445854"/>
                    <a:pt x="55249" y="391085"/>
                  </a:cubicBezTo>
                  <a:cubicBezTo>
                    <a:pt x="79855" y="336316"/>
                    <a:pt x="116633" y="238685"/>
                    <a:pt x="148912" y="175185"/>
                  </a:cubicBezTo>
                  <a:cubicBezTo>
                    <a:pt x="181191" y="111685"/>
                    <a:pt x="246278" y="-9229"/>
                    <a:pt x="239399" y="5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4" name="フリーフォーム: 図形 1113">
              <a:extLst>
                <a:ext uri="{FF2B5EF4-FFF2-40B4-BE49-F238E27FC236}">
                  <a16:creationId xmlns:a16="http://schemas.microsoft.com/office/drawing/2014/main" id="{643191D1-DD21-48AB-B1E4-242969FA5EDB}"/>
                </a:ext>
              </a:extLst>
            </p:cNvPr>
            <p:cNvSpPr/>
            <p:nvPr/>
          </p:nvSpPr>
          <p:spPr>
            <a:xfrm>
              <a:off x="3795146" y="5479960"/>
              <a:ext cx="70615" cy="316629"/>
            </a:xfrm>
            <a:custGeom>
              <a:avLst/>
              <a:gdLst>
                <a:gd name="connsiteX0" fmla="*/ 70417 w 70615"/>
                <a:gd name="connsiteY0" fmla="*/ 90 h 316629"/>
                <a:gd name="connsiteX1" fmla="*/ 35492 w 70615"/>
                <a:gd name="connsiteY1" fmla="*/ 108040 h 316629"/>
                <a:gd name="connsiteX2" fmla="*/ 57717 w 70615"/>
                <a:gd name="connsiteY2" fmla="*/ 311240 h 316629"/>
                <a:gd name="connsiteX3" fmla="*/ 46604 w 70615"/>
                <a:gd name="connsiteY3" fmla="*/ 247740 h 316629"/>
                <a:gd name="connsiteX4" fmla="*/ 33904 w 70615"/>
                <a:gd name="connsiteY4" fmla="*/ 138203 h 316629"/>
                <a:gd name="connsiteX5" fmla="*/ 567 w 70615"/>
                <a:gd name="connsiteY5" fmla="*/ 173128 h 316629"/>
                <a:gd name="connsiteX6" fmla="*/ 16442 w 70615"/>
                <a:gd name="connsiteY6" fmla="*/ 90578 h 316629"/>
                <a:gd name="connsiteX7" fmla="*/ 70417 w 70615"/>
                <a:gd name="connsiteY7" fmla="*/ 90 h 316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615" h="316629">
                  <a:moveTo>
                    <a:pt x="70417" y="90"/>
                  </a:moveTo>
                  <a:cubicBezTo>
                    <a:pt x="73592" y="3000"/>
                    <a:pt x="37609" y="56182"/>
                    <a:pt x="35492" y="108040"/>
                  </a:cubicBezTo>
                  <a:cubicBezTo>
                    <a:pt x="33375" y="159898"/>
                    <a:pt x="55865" y="287957"/>
                    <a:pt x="57717" y="311240"/>
                  </a:cubicBezTo>
                  <a:cubicBezTo>
                    <a:pt x="59569" y="334523"/>
                    <a:pt x="50573" y="276579"/>
                    <a:pt x="46604" y="247740"/>
                  </a:cubicBezTo>
                  <a:cubicBezTo>
                    <a:pt x="42635" y="218901"/>
                    <a:pt x="41577" y="150638"/>
                    <a:pt x="33904" y="138203"/>
                  </a:cubicBezTo>
                  <a:cubicBezTo>
                    <a:pt x="26231" y="125768"/>
                    <a:pt x="3477" y="181065"/>
                    <a:pt x="567" y="173128"/>
                  </a:cubicBezTo>
                  <a:cubicBezTo>
                    <a:pt x="-2343" y="165191"/>
                    <a:pt x="6388" y="115713"/>
                    <a:pt x="16442" y="90578"/>
                  </a:cubicBezTo>
                  <a:cubicBezTo>
                    <a:pt x="26496" y="65443"/>
                    <a:pt x="67242" y="-2820"/>
                    <a:pt x="70417" y="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5" name="フリーフォーム: 図形 1114">
              <a:extLst>
                <a:ext uri="{FF2B5EF4-FFF2-40B4-BE49-F238E27FC236}">
                  <a16:creationId xmlns:a16="http://schemas.microsoft.com/office/drawing/2014/main" id="{A2D4ABD6-E9F9-4EDC-8302-68C6C436A8E1}"/>
                </a:ext>
              </a:extLst>
            </p:cNvPr>
            <p:cNvSpPr/>
            <p:nvPr/>
          </p:nvSpPr>
          <p:spPr>
            <a:xfrm>
              <a:off x="3681322" y="5815859"/>
              <a:ext cx="186574" cy="461190"/>
            </a:xfrm>
            <a:custGeom>
              <a:avLst/>
              <a:gdLst>
                <a:gd name="connsiteX0" fmla="*/ 185828 w 186574"/>
                <a:gd name="connsiteY0" fmla="*/ 741 h 461190"/>
                <a:gd name="connsiteX1" fmla="*/ 130266 w 186574"/>
                <a:gd name="connsiteY1" fmla="*/ 92816 h 461190"/>
                <a:gd name="connsiteX2" fmla="*/ 46128 w 186574"/>
                <a:gd name="connsiteY2" fmla="*/ 181716 h 461190"/>
                <a:gd name="connsiteX3" fmla="*/ 3266 w 186574"/>
                <a:gd name="connsiteY3" fmla="*/ 457941 h 461190"/>
                <a:gd name="connsiteX4" fmla="*/ 12791 w 186574"/>
                <a:gd name="connsiteY4" fmla="*/ 321416 h 461190"/>
                <a:gd name="connsiteX5" fmla="*/ 90578 w 186574"/>
                <a:gd name="connsiteY5" fmla="*/ 145204 h 461190"/>
                <a:gd name="connsiteX6" fmla="*/ 185828 w 186574"/>
                <a:gd name="connsiteY6" fmla="*/ 741 h 46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574" h="461190">
                  <a:moveTo>
                    <a:pt x="185828" y="741"/>
                  </a:moveTo>
                  <a:cubicBezTo>
                    <a:pt x="192443" y="-7990"/>
                    <a:pt x="153549" y="62654"/>
                    <a:pt x="130266" y="92816"/>
                  </a:cubicBezTo>
                  <a:cubicBezTo>
                    <a:pt x="106983" y="122978"/>
                    <a:pt x="67295" y="120862"/>
                    <a:pt x="46128" y="181716"/>
                  </a:cubicBezTo>
                  <a:cubicBezTo>
                    <a:pt x="24961" y="242570"/>
                    <a:pt x="8822" y="434658"/>
                    <a:pt x="3266" y="457941"/>
                  </a:cubicBezTo>
                  <a:cubicBezTo>
                    <a:pt x="-2290" y="481224"/>
                    <a:pt x="-1761" y="373539"/>
                    <a:pt x="12791" y="321416"/>
                  </a:cubicBezTo>
                  <a:cubicBezTo>
                    <a:pt x="27343" y="269293"/>
                    <a:pt x="64649" y="196004"/>
                    <a:pt x="90578" y="145204"/>
                  </a:cubicBezTo>
                  <a:cubicBezTo>
                    <a:pt x="116507" y="94404"/>
                    <a:pt x="179213" y="9472"/>
                    <a:pt x="185828" y="7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6" name="フリーフォーム: 図形 1115">
              <a:extLst>
                <a:ext uri="{FF2B5EF4-FFF2-40B4-BE49-F238E27FC236}">
                  <a16:creationId xmlns:a16="http://schemas.microsoft.com/office/drawing/2014/main" id="{AA03CE3C-449F-4928-85A5-BEE881F92D4C}"/>
                </a:ext>
              </a:extLst>
            </p:cNvPr>
            <p:cNvSpPr/>
            <p:nvPr/>
          </p:nvSpPr>
          <p:spPr>
            <a:xfrm>
              <a:off x="3693696" y="6321089"/>
              <a:ext cx="207299" cy="552419"/>
            </a:xfrm>
            <a:custGeom>
              <a:avLst/>
              <a:gdLst>
                <a:gd name="connsiteX0" fmla="*/ 6767 w 207299"/>
                <a:gd name="connsiteY0" fmla="*/ 3511 h 552419"/>
                <a:gd name="connsiteX1" fmla="*/ 5179 w 207299"/>
                <a:gd name="connsiteY1" fmla="*/ 76536 h 552419"/>
                <a:gd name="connsiteX2" fmla="*/ 57567 w 207299"/>
                <a:gd name="connsiteY2" fmla="*/ 238461 h 552419"/>
                <a:gd name="connsiteX3" fmla="*/ 202029 w 207299"/>
                <a:gd name="connsiteY3" fmla="*/ 543261 h 552419"/>
                <a:gd name="connsiteX4" fmla="*/ 168692 w 207299"/>
                <a:gd name="connsiteY4" fmla="*/ 457536 h 552419"/>
                <a:gd name="connsiteX5" fmla="*/ 100429 w 207299"/>
                <a:gd name="connsiteY5" fmla="*/ 300374 h 552419"/>
                <a:gd name="connsiteX6" fmla="*/ 48042 w 207299"/>
                <a:gd name="connsiteY6" fmla="*/ 181311 h 552419"/>
                <a:gd name="connsiteX7" fmla="*/ 6767 w 207299"/>
                <a:gd name="connsiteY7" fmla="*/ 3511 h 55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7299" h="552419">
                  <a:moveTo>
                    <a:pt x="6767" y="3511"/>
                  </a:moveTo>
                  <a:cubicBezTo>
                    <a:pt x="-377" y="-13951"/>
                    <a:pt x="-3288" y="37378"/>
                    <a:pt x="5179" y="76536"/>
                  </a:cubicBezTo>
                  <a:cubicBezTo>
                    <a:pt x="13646" y="115694"/>
                    <a:pt x="24759" y="160673"/>
                    <a:pt x="57567" y="238461"/>
                  </a:cubicBezTo>
                  <a:cubicBezTo>
                    <a:pt x="90375" y="316249"/>
                    <a:pt x="183508" y="506749"/>
                    <a:pt x="202029" y="543261"/>
                  </a:cubicBezTo>
                  <a:cubicBezTo>
                    <a:pt x="220550" y="579774"/>
                    <a:pt x="185625" y="498017"/>
                    <a:pt x="168692" y="457536"/>
                  </a:cubicBezTo>
                  <a:cubicBezTo>
                    <a:pt x="151759" y="417055"/>
                    <a:pt x="120537" y="346411"/>
                    <a:pt x="100429" y="300374"/>
                  </a:cubicBezTo>
                  <a:cubicBezTo>
                    <a:pt x="80321" y="254337"/>
                    <a:pt x="64446" y="226026"/>
                    <a:pt x="48042" y="181311"/>
                  </a:cubicBezTo>
                  <a:cubicBezTo>
                    <a:pt x="31638" y="136596"/>
                    <a:pt x="13911" y="20973"/>
                    <a:pt x="6767" y="35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7" name="フリーフォーム: 図形 1116">
              <a:extLst>
                <a:ext uri="{FF2B5EF4-FFF2-40B4-BE49-F238E27FC236}">
                  <a16:creationId xmlns:a16="http://schemas.microsoft.com/office/drawing/2014/main" id="{0A2DB91E-BDC1-4072-A18D-EDA9D47F337E}"/>
                </a:ext>
              </a:extLst>
            </p:cNvPr>
            <p:cNvSpPr/>
            <p:nvPr/>
          </p:nvSpPr>
          <p:spPr>
            <a:xfrm>
              <a:off x="4707375" y="2919272"/>
              <a:ext cx="439306" cy="158945"/>
            </a:xfrm>
            <a:custGeom>
              <a:avLst/>
              <a:gdLst>
                <a:gd name="connsiteX0" fmla="*/ 439300 w 439306"/>
                <a:gd name="connsiteY0" fmla="*/ 141 h 158945"/>
                <a:gd name="connsiteX1" fmla="*/ 323413 w 439306"/>
                <a:gd name="connsiteY1" fmla="*/ 76341 h 158945"/>
                <a:gd name="connsiteX2" fmla="*/ 167838 w 439306"/>
                <a:gd name="connsiteY2" fmla="*/ 71578 h 158945"/>
                <a:gd name="connsiteX3" fmla="*/ 1150 w 439306"/>
                <a:gd name="connsiteY3" fmla="*/ 158891 h 158945"/>
                <a:gd name="connsiteX4" fmla="*/ 99575 w 439306"/>
                <a:gd name="connsiteY4" fmla="*/ 84278 h 158945"/>
                <a:gd name="connsiteX5" fmla="*/ 204350 w 439306"/>
                <a:gd name="connsiteY5" fmla="*/ 58878 h 158945"/>
                <a:gd name="connsiteX6" fmla="*/ 328175 w 439306"/>
                <a:gd name="connsiteY6" fmla="*/ 57291 h 158945"/>
                <a:gd name="connsiteX7" fmla="*/ 439300 w 439306"/>
                <a:gd name="connsiteY7" fmla="*/ 141 h 158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9306" h="158945">
                  <a:moveTo>
                    <a:pt x="439300" y="141"/>
                  </a:moveTo>
                  <a:cubicBezTo>
                    <a:pt x="438506" y="3316"/>
                    <a:pt x="368657" y="64435"/>
                    <a:pt x="323413" y="76341"/>
                  </a:cubicBezTo>
                  <a:cubicBezTo>
                    <a:pt x="278169" y="88247"/>
                    <a:pt x="221548" y="57820"/>
                    <a:pt x="167838" y="71578"/>
                  </a:cubicBezTo>
                  <a:cubicBezTo>
                    <a:pt x="114128" y="85336"/>
                    <a:pt x="12527" y="156774"/>
                    <a:pt x="1150" y="158891"/>
                  </a:cubicBezTo>
                  <a:cubicBezTo>
                    <a:pt x="-10227" y="161008"/>
                    <a:pt x="65708" y="100947"/>
                    <a:pt x="99575" y="84278"/>
                  </a:cubicBezTo>
                  <a:cubicBezTo>
                    <a:pt x="133442" y="67609"/>
                    <a:pt x="166250" y="63376"/>
                    <a:pt x="204350" y="58878"/>
                  </a:cubicBezTo>
                  <a:cubicBezTo>
                    <a:pt x="242450" y="54380"/>
                    <a:pt x="289281" y="66551"/>
                    <a:pt x="328175" y="57291"/>
                  </a:cubicBezTo>
                  <a:cubicBezTo>
                    <a:pt x="367069" y="48031"/>
                    <a:pt x="440094" y="-3034"/>
                    <a:pt x="439300" y="1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8" name="フリーフォーム: 図形 1117">
              <a:extLst>
                <a:ext uri="{FF2B5EF4-FFF2-40B4-BE49-F238E27FC236}">
                  <a16:creationId xmlns:a16="http://schemas.microsoft.com/office/drawing/2014/main" id="{41FFFA9F-33B2-4A97-84C0-36A9853BF7FC}"/>
                </a:ext>
              </a:extLst>
            </p:cNvPr>
            <p:cNvSpPr/>
            <p:nvPr/>
          </p:nvSpPr>
          <p:spPr>
            <a:xfrm>
              <a:off x="4295045" y="3093790"/>
              <a:ext cx="386518" cy="553936"/>
            </a:xfrm>
            <a:custGeom>
              <a:avLst/>
              <a:gdLst>
                <a:gd name="connsiteX0" fmla="*/ 386493 w 386518"/>
                <a:gd name="connsiteY0" fmla="*/ 248 h 553936"/>
                <a:gd name="connsiteX1" fmla="*/ 261080 w 386518"/>
                <a:gd name="connsiteY1" fmla="*/ 101848 h 553936"/>
                <a:gd name="connsiteX2" fmla="*/ 226155 w 386518"/>
                <a:gd name="connsiteY2" fmla="*/ 171698 h 553936"/>
                <a:gd name="connsiteX3" fmla="*/ 180118 w 386518"/>
                <a:gd name="connsiteY3" fmla="*/ 233610 h 553936"/>
                <a:gd name="connsiteX4" fmla="*/ 5493 w 386518"/>
                <a:gd name="connsiteY4" fmla="*/ 546348 h 553936"/>
                <a:gd name="connsiteX5" fmla="*/ 56293 w 386518"/>
                <a:gd name="connsiteY5" fmla="*/ 433635 h 553936"/>
                <a:gd name="connsiteX6" fmla="*/ 181705 w 386518"/>
                <a:gd name="connsiteY6" fmla="*/ 171698 h 553936"/>
                <a:gd name="connsiteX7" fmla="*/ 210280 w 386518"/>
                <a:gd name="connsiteY7" fmla="*/ 173285 h 553936"/>
                <a:gd name="connsiteX8" fmla="*/ 249968 w 386518"/>
                <a:gd name="connsiteY8" fmla="*/ 76448 h 553936"/>
                <a:gd name="connsiteX9" fmla="*/ 386493 w 386518"/>
                <a:gd name="connsiteY9" fmla="*/ 248 h 553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6518" h="553936">
                  <a:moveTo>
                    <a:pt x="386493" y="248"/>
                  </a:moveTo>
                  <a:cubicBezTo>
                    <a:pt x="388345" y="4481"/>
                    <a:pt x="287803" y="73273"/>
                    <a:pt x="261080" y="101848"/>
                  </a:cubicBezTo>
                  <a:cubicBezTo>
                    <a:pt x="234357" y="130423"/>
                    <a:pt x="239649" y="149738"/>
                    <a:pt x="226155" y="171698"/>
                  </a:cubicBezTo>
                  <a:cubicBezTo>
                    <a:pt x="212661" y="193658"/>
                    <a:pt x="216895" y="171168"/>
                    <a:pt x="180118" y="233610"/>
                  </a:cubicBezTo>
                  <a:cubicBezTo>
                    <a:pt x="143341" y="296052"/>
                    <a:pt x="26130" y="513011"/>
                    <a:pt x="5493" y="546348"/>
                  </a:cubicBezTo>
                  <a:cubicBezTo>
                    <a:pt x="-15145" y="579686"/>
                    <a:pt x="26924" y="496077"/>
                    <a:pt x="56293" y="433635"/>
                  </a:cubicBezTo>
                  <a:cubicBezTo>
                    <a:pt x="85662" y="371193"/>
                    <a:pt x="156041" y="215090"/>
                    <a:pt x="181705" y="171698"/>
                  </a:cubicBezTo>
                  <a:cubicBezTo>
                    <a:pt x="207369" y="128306"/>
                    <a:pt x="198903" y="189160"/>
                    <a:pt x="210280" y="173285"/>
                  </a:cubicBezTo>
                  <a:cubicBezTo>
                    <a:pt x="221657" y="157410"/>
                    <a:pt x="219276" y="106081"/>
                    <a:pt x="249968" y="76448"/>
                  </a:cubicBezTo>
                  <a:cubicBezTo>
                    <a:pt x="280660" y="46815"/>
                    <a:pt x="384641" y="-3985"/>
                    <a:pt x="386493" y="2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9" name="フリーフォーム: 図形 1118">
              <a:extLst>
                <a:ext uri="{FF2B5EF4-FFF2-40B4-BE49-F238E27FC236}">
                  <a16:creationId xmlns:a16="http://schemas.microsoft.com/office/drawing/2014/main" id="{21FA8D5E-827B-4814-80ED-21528BC0A250}"/>
                </a:ext>
              </a:extLst>
            </p:cNvPr>
            <p:cNvSpPr/>
            <p:nvPr/>
          </p:nvSpPr>
          <p:spPr>
            <a:xfrm>
              <a:off x="4571461" y="3086095"/>
              <a:ext cx="505536" cy="237108"/>
            </a:xfrm>
            <a:custGeom>
              <a:avLst/>
              <a:gdLst>
                <a:gd name="connsiteX0" fmla="*/ 505364 w 505536"/>
                <a:gd name="connsiteY0" fmla="*/ 5 h 237108"/>
                <a:gd name="connsiteX1" fmla="*/ 316452 w 505536"/>
                <a:gd name="connsiteY1" fmla="*/ 79380 h 237108"/>
                <a:gd name="connsiteX2" fmla="*/ 539 w 505536"/>
                <a:gd name="connsiteY2" fmla="*/ 236543 h 237108"/>
                <a:gd name="connsiteX3" fmla="*/ 241839 w 505536"/>
                <a:gd name="connsiteY3" fmla="*/ 131768 h 237108"/>
                <a:gd name="connsiteX4" fmla="*/ 284702 w 505536"/>
                <a:gd name="connsiteY4" fmla="*/ 125418 h 237108"/>
                <a:gd name="connsiteX5" fmla="*/ 349789 w 505536"/>
                <a:gd name="connsiteY5" fmla="*/ 82555 h 237108"/>
                <a:gd name="connsiteX6" fmla="*/ 505364 w 505536"/>
                <a:gd name="connsiteY6" fmla="*/ 5 h 237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5536" h="237108">
                  <a:moveTo>
                    <a:pt x="505364" y="5"/>
                  </a:moveTo>
                  <a:cubicBezTo>
                    <a:pt x="499808" y="-524"/>
                    <a:pt x="400589" y="39957"/>
                    <a:pt x="316452" y="79380"/>
                  </a:cubicBezTo>
                  <a:cubicBezTo>
                    <a:pt x="232315" y="118803"/>
                    <a:pt x="12974" y="227812"/>
                    <a:pt x="539" y="236543"/>
                  </a:cubicBezTo>
                  <a:cubicBezTo>
                    <a:pt x="-11896" y="245274"/>
                    <a:pt x="194479" y="150289"/>
                    <a:pt x="241839" y="131768"/>
                  </a:cubicBezTo>
                  <a:cubicBezTo>
                    <a:pt x="289199" y="113247"/>
                    <a:pt x="266710" y="133620"/>
                    <a:pt x="284702" y="125418"/>
                  </a:cubicBezTo>
                  <a:cubicBezTo>
                    <a:pt x="302694" y="117216"/>
                    <a:pt x="319097" y="100018"/>
                    <a:pt x="349789" y="82555"/>
                  </a:cubicBezTo>
                  <a:cubicBezTo>
                    <a:pt x="380481" y="65093"/>
                    <a:pt x="510920" y="534"/>
                    <a:pt x="505364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0" name="フリーフォーム: 図形 1119">
              <a:extLst>
                <a:ext uri="{FF2B5EF4-FFF2-40B4-BE49-F238E27FC236}">
                  <a16:creationId xmlns:a16="http://schemas.microsoft.com/office/drawing/2014/main" id="{A44B4716-F2BA-49F4-8DA2-A48EE0B3935A}"/>
                </a:ext>
              </a:extLst>
            </p:cNvPr>
            <p:cNvSpPr/>
            <p:nvPr/>
          </p:nvSpPr>
          <p:spPr>
            <a:xfrm>
              <a:off x="4898286" y="3115649"/>
              <a:ext cx="388738" cy="307370"/>
            </a:xfrm>
            <a:custGeom>
              <a:avLst/>
              <a:gdLst>
                <a:gd name="connsiteX0" fmla="*/ 388089 w 388738"/>
                <a:gd name="connsiteY0" fmla="*/ 614 h 307370"/>
                <a:gd name="connsiteX1" fmla="*/ 207114 w 388738"/>
                <a:gd name="connsiteY1" fmla="*/ 92689 h 307370"/>
                <a:gd name="connsiteX2" fmla="*/ 739 w 388738"/>
                <a:gd name="connsiteY2" fmla="*/ 305414 h 307370"/>
                <a:gd name="connsiteX3" fmla="*/ 137264 w 388738"/>
                <a:gd name="connsiteY3" fmla="*/ 203814 h 307370"/>
                <a:gd name="connsiteX4" fmla="*/ 113452 w 388738"/>
                <a:gd name="connsiteY4" fmla="*/ 299064 h 307370"/>
                <a:gd name="connsiteX5" fmla="*/ 199177 w 388738"/>
                <a:gd name="connsiteY5" fmla="*/ 206989 h 307370"/>
                <a:gd name="connsiteX6" fmla="*/ 210289 w 388738"/>
                <a:gd name="connsiteY6" fmla="*/ 256201 h 307370"/>
                <a:gd name="connsiteX7" fmla="*/ 242039 w 388738"/>
                <a:gd name="connsiteY7" fmla="*/ 162539 h 307370"/>
                <a:gd name="connsiteX8" fmla="*/ 288077 w 388738"/>
                <a:gd name="connsiteY8" fmla="*/ 135551 h 307370"/>
                <a:gd name="connsiteX9" fmla="*/ 269027 w 388738"/>
                <a:gd name="connsiteY9" fmla="*/ 132376 h 307370"/>
                <a:gd name="connsiteX10" fmla="*/ 388089 w 388738"/>
                <a:gd name="connsiteY10" fmla="*/ 614 h 307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8738" h="307370">
                  <a:moveTo>
                    <a:pt x="388089" y="614"/>
                  </a:moveTo>
                  <a:cubicBezTo>
                    <a:pt x="377770" y="-6001"/>
                    <a:pt x="271672" y="41889"/>
                    <a:pt x="207114" y="92689"/>
                  </a:cubicBezTo>
                  <a:cubicBezTo>
                    <a:pt x="142556" y="143489"/>
                    <a:pt x="12381" y="286893"/>
                    <a:pt x="739" y="305414"/>
                  </a:cubicBezTo>
                  <a:cubicBezTo>
                    <a:pt x="-10903" y="323935"/>
                    <a:pt x="118479" y="204872"/>
                    <a:pt x="137264" y="203814"/>
                  </a:cubicBezTo>
                  <a:cubicBezTo>
                    <a:pt x="156049" y="202756"/>
                    <a:pt x="103133" y="298535"/>
                    <a:pt x="113452" y="299064"/>
                  </a:cubicBezTo>
                  <a:cubicBezTo>
                    <a:pt x="123771" y="299593"/>
                    <a:pt x="183037" y="214133"/>
                    <a:pt x="199177" y="206989"/>
                  </a:cubicBezTo>
                  <a:cubicBezTo>
                    <a:pt x="215316" y="199845"/>
                    <a:pt x="203145" y="263609"/>
                    <a:pt x="210289" y="256201"/>
                  </a:cubicBezTo>
                  <a:cubicBezTo>
                    <a:pt x="217433" y="248793"/>
                    <a:pt x="229074" y="182647"/>
                    <a:pt x="242039" y="162539"/>
                  </a:cubicBezTo>
                  <a:cubicBezTo>
                    <a:pt x="255004" y="142431"/>
                    <a:pt x="283579" y="140578"/>
                    <a:pt x="288077" y="135551"/>
                  </a:cubicBezTo>
                  <a:cubicBezTo>
                    <a:pt x="292575" y="130524"/>
                    <a:pt x="255533" y="153543"/>
                    <a:pt x="269027" y="132376"/>
                  </a:cubicBezTo>
                  <a:cubicBezTo>
                    <a:pt x="282521" y="111209"/>
                    <a:pt x="398408" y="7229"/>
                    <a:pt x="388089" y="6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1" name="フリーフォーム: 図形 1120">
              <a:extLst>
                <a:ext uri="{FF2B5EF4-FFF2-40B4-BE49-F238E27FC236}">
                  <a16:creationId xmlns:a16="http://schemas.microsoft.com/office/drawing/2014/main" id="{4DDD4BDE-6E2E-40D0-B749-CE0EEEE4358C}"/>
                </a:ext>
              </a:extLst>
            </p:cNvPr>
            <p:cNvSpPr/>
            <p:nvPr/>
          </p:nvSpPr>
          <p:spPr>
            <a:xfrm>
              <a:off x="4130123" y="3244788"/>
              <a:ext cx="321236" cy="465582"/>
            </a:xfrm>
            <a:custGeom>
              <a:avLst/>
              <a:gdLst>
                <a:gd name="connsiteX0" fmla="*/ 321227 w 321236"/>
                <a:gd name="connsiteY0" fmla="*/ 62 h 465582"/>
                <a:gd name="connsiteX1" fmla="*/ 135490 w 321236"/>
                <a:gd name="connsiteY1" fmla="*/ 171512 h 465582"/>
                <a:gd name="connsiteX2" fmla="*/ 6902 w 321236"/>
                <a:gd name="connsiteY2" fmla="*/ 454087 h 465582"/>
                <a:gd name="connsiteX3" fmla="*/ 30715 w 321236"/>
                <a:gd name="connsiteY3" fmla="*/ 389000 h 465582"/>
                <a:gd name="connsiteX4" fmla="*/ 143427 w 321236"/>
                <a:gd name="connsiteY4" fmla="*/ 188975 h 465582"/>
                <a:gd name="connsiteX5" fmla="*/ 321227 w 321236"/>
                <a:gd name="connsiteY5" fmla="*/ 62 h 465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1236" h="465582">
                  <a:moveTo>
                    <a:pt x="321227" y="62"/>
                  </a:moveTo>
                  <a:cubicBezTo>
                    <a:pt x="319904" y="-2849"/>
                    <a:pt x="187877" y="95841"/>
                    <a:pt x="135490" y="171512"/>
                  </a:cubicBezTo>
                  <a:cubicBezTo>
                    <a:pt x="83103" y="247183"/>
                    <a:pt x="24364" y="417839"/>
                    <a:pt x="6902" y="454087"/>
                  </a:cubicBezTo>
                  <a:cubicBezTo>
                    <a:pt x="-10560" y="490335"/>
                    <a:pt x="7961" y="433185"/>
                    <a:pt x="30715" y="389000"/>
                  </a:cubicBezTo>
                  <a:cubicBezTo>
                    <a:pt x="53469" y="344815"/>
                    <a:pt x="98713" y="251681"/>
                    <a:pt x="143427" y="188975"/>
                  </a:cubicBezTo>
                  <a:cubicBezTo>
                    <a:pt x="188141" y="126269"/>
                    <a:pt x="322550" y="2973"/>
                    <a:pt x="321227" y="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2" name="フリーフォーム: 図形 1121">
              <a:extLst>
                <a:ext uri="{FF2B5EF4-FFF2-40B4-BE49-F238E27FC236}">
                  <a16:creationId xmlns:a16="http://schemas.microsoft.com/office/drawing/2014/main" id="{276A6C9B-DDF6-4B34-9740-0B30CB22664C}"/>
                </a:ext>
              </a:extLst>
            </p:cNvPr>
            <p:cNvSpPr/>
            <p:nvPr/>
          </p:nvSpPr>
          <p:spPr>
            <a:xfrm>
              <a:off x="4137732" y="3250108"/>
              <a:ext cx="272257" cy="365890"/>
            </a:xfrm>
            <a:custGeom>
              <a:avLst/>
              <a:gdLst>
                <a:gd name="connsiteX0" fmla="*/ 270756 w 272257"/>
                <a:gd name="connsiteY0" fmla="*/ 1092 h 365890"/>
                <a:gd name="connsiteX1" fmla="*/ 89781 w 272257"/>
                <a:gd name="connsiteY1" fmla="*/ 161430 h 365890"/>
                <a:gd name="connsiteX2" fmla="*/ 881 w 272257"/>
                <a:gd name="connsiteY2" fmla="*/ 363042 h 365890"/>
                <a:gd name="connsiteX3" fmla="*/ 51681 w 272257"/>
                <a:gd name="connsiteY3" fmla="*/ 267792 h 365890"/>
                <a:gd name="connsiteX4" fmla="*/ 169156 w 272257"/>
                <a:gd name="connsiteY4" fmla="*/ 99517 h 365890"/>
                <a:gd name="connsiteX5" fmla="*/ 270756 w 272257"/>
                <a:gd name="connsiteY5" fmla="*/ 1092 h 36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2257" h="365890">
                  <a:moveTo>
                    <a:pt x="270756" y="1092"/>
                  </a:moveTo>
                  <a:cubicBezTo>
                    <a:pt x="257527" y="11411"/>
                    <a:pt x="134760" y="101105"/>
                    <a:pt x="89781" y="161430"/>
                  </a:cubicBezTo>
                  <a:cubicBezTo>
                    <a:pt x="44802" y="221755"/>
                    <a:pt x="7231" y="345315"/>
                    <a:pt x="881" y="363042"/>
                  </a:cubicBezTo>
                  <a:cubicBezTo>
                    <a:pt x="-5469" y="380769"/>
                    <a:pt x="23635" y="311713"/>
                    <a:pt x="51681" y="267792"/>
                  </a:cubicBezTo>
                  <a:cubicBezTo>
                    <a:pt x="79727" y="223871"/>
                    <a:pt x="131850" y="143173"/>
                    <a:pt x="169156" y="99517"/>
                  </a:cubicBezTo>
                  <a:cubicBezTo>
                    <a:pt x="206462" y="55861"/>
                    <a:pt x="283985" y="-9227"/>
                    <a:pt x="270756" y="10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3" name="フリーフォーム: 図形 1122">
              <a:extLst>
                <a:ext uri="{FF2B5EF4-FFF2-40B4-BE49-F238E27FC236}">
                  <a16:creationId xmlns:a16="http://schemas.microsoft.com/office/drawing/2014/main" id="{7BCF78B1-41A0-4F28-AC31-4077D21A0602}"/>
                </a:ext>
              </a:extLst>
            </p:cNvPr>
            <p:cNvSpPr/>
            <p:nvPr/>
          </p:nvSpPr>
          <p:spPr>
            <a:xfrm>
              <a:off x="3207166" y="3866624"/>
              <a:ext cx="159284" cy="97170"/>
            </a:xfrm>
            <a:custGeom>
              <a:avLst/>
              <a:gdLst>
                <a:gd name="connsiteX0" fmla="*/ 158334 w 159284"/>
                <a:gd name="connsiteY0" fmla="*/ 5289 h 97170"/>
                <a:gd name="connsiteX1" fmla="*/ 13872 w 159284"/>
                <a:gd name="connsiteY1" fmla="*/ 87839 h 97170"/>
                <a:gd name="connsiteX2" fmla="*/ 5934 w 159284"/>
                <a:gd name="connsiteY2" fmla="*/ 92601 h 97170"/>
                <a:gd name="connsiteX3" fmla="*/ 15459 w 159284"/>
                <a:gd name="connsiteY3" fmla="*/ 64026 h 97170"/>
                <a:gd name="connsiteX4" fmla="*/ 4347 w 159284"/>
                <a:gd name="connsiteY4" fmla="*/ 21164 h 97170"/>
                <a:gd name="connsiteX5" fmla="*/ 74197 w 159284"/>
                <a:gd name="connsiteY5" fmla="*/ 10051 h 97170"/>
                <a:gd name="connsiteX6" fmla="*/ 158334 w 159284"/>
                <a:gd name="connsiteY6" fmla="*/ 5289 h 9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284" h="97170">
                  <a:moveTo>
                    <a:pt x="158334" y="5289"/>
                  </a:moveTo>
                  <a:cubicBezTo>
                    <a:pt x="148280" y="18254"/>
                    <a:pt x="39272" y="73287"/>
                    <a:pt x="13872" y="87839"/>
                  </a:cubicBezTo>
                  <a:cubicBezTo>
                    <a:pt x="-11528" y="102391"/>
                    <a:pt x="5670" y="96570"/>
                    <a:pt x="5934" y="92601"/>
                  </a:cubicBezTo>
                  <a:cubicBezTo>
                    <a:pt x="6198" y="88632"/>
                    <a:pt x="15723" y="75932"/>
                    <a:pt x="15459" y="64026"/>
                  </a:cubicBezTo>
                  <a:cubicBezTo>
                    <a:pt x="15195" y="52120"/>
                    <a:pt x="-5443" y="30160"/>
                    <a:pt x="4347" y="21164"/>
                  </a:cubicBezTo>
                  <a:cubicBezTo>
                    <a:pt x="14137" y="12168"/>
                    <a:pt x="52501" y="13226"/>
                    <a:pt x="74197" y="10051"/>
                  </a:cubicBezTo>
                  <a:cubicBezTo>
                    <a:pt x="95893" y="6876"/>
                    <a:pt x="168388" y="-7676"/>
                    <a:pt x="158334" y="52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4" name="フリーフォーム: 図形 1123">
              <a:extLst>
                <a:ext uri="{FF2B5EF4-FFF2-40B4-BE49-F238E27FC236}">
                  <a16:creationId xmlns:a16="http://schemas.microsoft.com/office/drawing/2014/main" id="{5EDB6C4B-FD9F-4ACD-B1C3-7885B1FEF162}"/>
                </a:ext>
              </a:extLst>
            </p:cNvPr>
            <p:cNvSpPr/>
            <p:nvPr/>
          </p:nvSpPr>
          <p:spPr>
            <a:xfrm>
              <a:off x="2846802" y="3949685"/>
              <a:ext cx="389124" cy="278316"/>
            </a:xfrm>
            <a:custGeom>
              <a:avLst/>
              <a:gdLst>
                <a:gd name="connsiteX0" fmla="*/ 388523 w 389124"/>
                <a:gd name="connsiteY0" fmla="*/ 15 h 278316"/>
                <a:gd name="connsiteX1" fmla="*/ 221836 w 389124"/>
                <a:gd name="connsiteY1" fmla="*/ 112728 h 278316"/>
                <a:gd name="connsiteX2" fmla="*/ 147223 w 389124"/>
                <a:gd name="connsiteY2" fmla="*/ 169878 h 278316"/>
                <a:gd name="connsiteX3" fmla="*/ 72611 w 389124"/>
                <a:gd name="connsiteY3" fmla="*/ 233378 h 278316"/>
                <a:gd name="connsiteX4" fmla="*/ 1173 w 389124"/>
                <a:gd name="connsiteY4" fmla="*/ 277828 h 278316"/>
                <a:gd name="connsiteX5" fmla="*/ 132936 w 389124"/>
                <a:gd name="connsiteY5" fmla="*/ 204803 h 278316"/>
                <a:gd name="connsiteX6" fmla="*/ 271048 w 389124"/>
                <a:gd name="connsiteY6" fmla="*/ 120665 h 278316"/>
                <a:gd name="connsiteX7" fmla="*/ 388523 w 389124"/>
                <a:gd name="connsiteY7" fmla="*/ 15 h 278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9124" h="278316">
                  <a:moveTo>
                    <a:pt x="388523" y="15"/>
                  </a:moveTo>
                  <a:cubicBezTo>
                    <a:pt x="380321" y="-1308"/>
                    <a:pt x="262053" y="84418"/>
                    <a:pt x="221836" y="112728"/>
                  </a:cubicBezTo>
                  <a:cubicBezTo>
                    <a:pt x="181619" y="141038"/>
                    <a:pt x="172094" y="149770"/>
                    <a:pt x="147223" y="169878"/>
                  </a:cubicBezTo>
                  <a:cubicBezTo>
                    <a:pt x="122352" y="189986"/>
                    <a:pt x="96953" y="215386"/>
                    <a:pt x="72611" y="233378"/>
                  </a:cubicBezTo>
                  <a:cubicBezTo>
                    <a:pt x="48269" y="251370"/>
                    <a:pt x="-8881" y="282591"/>
                    <a:pt x="1173" y="277828"/>
                  </a:cubicBezTo>
                  <a:cubicBezTo>
                    <a:pt x="11227" y="273066"/>
                    <a:pt x="87957" y="230997"/>
                    <a:pt x="132936" y="204803"/>
                  </a:cubicBezTo>
                  <a:cubicBezTo>
                    <a:pt x="177915" y="178609"/>
                    <a:pt x="222894" y="155061"/>
                    <a:pt x="271048" y="120665"/>
                  </a:cubicBezTo>
                  <a:cubicBezTo>
                    <a:pt x="319202" y="86269"/>
                    <a:pt x="396725" y="1338"/>
                    <a:pt x="388523" y="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5" name="フリーフォーム: 図形 1124">
              <a:extLst>
                <a:ext uri="{FF2B5EF4-FFF2-40B4-BE49-F238E27FC236}">
                  <a16:creationId xmlns:a16="http://schemas.microsoft.com/office/drawing/2014/main" id="{4369FC13-8C7B-442C-AD79-2383D4C91138}"/>
                </a:ext>
              </a:extLst>
            </p:cNvPr>
            <p:cNvSpPr/>
            <p:nvPr/>
          </p:nvSpPr>
          <p:spPr>
            <a:xfrm>
              <a:off x="2665994" y="4224297"/>
              <a:ext cx="196518" cy="331681"/>
            </a:xfrm>
            <a:custGeom>
              <a:avLst/>
              <a:gdLst>
                <a:gd name="connsiteX0" fmla="*/ 196269 w 196518"/>
                <a:gd name="connsiteY0" fmla="*/ 41 h 331681"/>
                <a:gd name="connsiteX1" fmla="*/ 134356 w 196518"/>
                <a:gd name="connsiteY1" fmla="*/ 71478 h 331681"/>
                <a:gd name="connsiteX2" fmla="*/ 1006 w 196518"/>
                <a:gd name="connsiteY2" fmla="*/ 328653 h 331681"/>
                <a:gd name="connsiteX3" fmla="*/ 77206 w 196518"/>
                <a:gd name="connsiteY3" fmla="*/ 203241 h 331681"/>
                <a:gd name="connsiteX4" fmla="*/ 151819 w 196518"/>
                <a:gd name="connsiteY4" fmla="*/ 63541 h 331681"/>
                <a:gd name="connsiteX5" fmla="*/ 196269 w 196518"/>
                <a:gd name="connsiteY5" fmla="*/ 41 h 331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6518" h="331681">
                  <a:moveTo>
                    <a:pt x="196269" y="41"/>
                  </a:moveTo>
                  <a:cubicBezTo>
                    <a:pt x="193358" y="1364"/>
                    <a:pt x="166900" y="16709"/>
                    <a:pt x="134356" y="71478"/>
                  </a:cubicBezTo>
                  <a:cubicBezTo>
                    <a:pt x="101812" y="126247"/>
                    <a:pt x="10531" y="306693"/>
                    <a:pt x="1006" y="328653"/>
                  </a:cubicBezTo>
                  <a:cubicBezTo>
                    <a:pt x="-8519" y="350613"/>
                    <a:pt x="52070" y="247426"/>
                    <a:pt x="77206" y="203241"/>
                  </a:cubicBezTo>
                  <a:cubicBezTo>
                    <a:pt x="102341" y="159056"/>
                    <a:pt x="127477" y="97672"/>
                    <a:pt x="151819" y="63541"/>
                  </a:cubicBezTo>
                  <a:cubicBezTo>
                    <a:pt x="176161" y="29410"/>
                    <a:pt x="199180" y="-1282"/>
                    <a:pt x="196269" y="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6" name="フリーフォーム: 図形 1125">
              <a:extLst>
                <a:ext uri="{FF2B5EF4-FFF2-40B4-BE49-F238E27FC236}">
                  <a16:creationId xmlns:a16="http://schemas.microsoft.com/office/drawing/2014/main" id="{CE4C0BDB-214C-42E3-85C6-F3EAAE611BBB}"/>
                </a:ext>
              </a:extLst>
            </p:cNvPr>
            <p:cNvSpPr/>
            <p:nvPr/>
          </p:nvSpPr>
          <p:spPr>
            <a:xfrm>
              <a:off x="2781170" y="4211622"/>
              <a:ext cx="117624" cy="188954"/>
            </a:xfrm>
            <a:custGeom>
              <a:avLst/>
              <a:gdLst>
                <a:gd name="connsiteX0" fmla="*/ 117605 w 117624"/>
                <a:gd name="connsiteY0" fmla="*/ 16 h 188954"/>
                <a:gd name="connsiteX1" fmla="*/ 27117 w 117624"/>
                <a:gd name="connsiteY1" fmla="*/ 107966 h 188954"/>
                <a:gd name="connsiteX2" fmla="*/ 130 w 117624"/>
                <a:gd name="connsiteY2" fmla="*/ 188928 h 188954"/>
                <a:gd name="connsiteX3" fmla="*/ 35055 w 117624"/>
                <a:gd name="connsiteY3" fmla="*/ 115903 h 188954"/>
                <a:gd name="connsiteX4" fmla="*/ 117605 w 117624"/>
                <a:gd name="connsiteY4" fmla="*/ 16 h 188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624" h="188954">
                  <a:moveTo>
                    <a:pt x="117605" y="16"/>
                  </a:moveTo>
                  <a:cubicBezTo>
                    <a:pt x="116282" y="-1307"/>
                    <a:pt x="46696" y="76481"/>
                    <a:pt x="27117" y="107966"/>
                  </a:cubicBezTo>
                  <a:cubicBezTo>
                    <a:pt x="7538" y="139451"/>
                    <a:pt x="-1193" y="187605"/>
                    <a:pt x="130" y="188928"/>
                  </a:cubicBezTo>
                  <a:cubicBezTo>
                    <a:pt x="1453" y="190251"/>
                    <a:pt x="17857" y="141568"/>
                    <a:pt x="35055" y="115903"/>
                  </a:cubicBezTo>
                  <a:cubicBezTo>
                    <a:pt x="52253" y="90239"/>
                    <a:pt x="118928" y="1339"/>
                    <a:pt x="117605" y="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7" name="フリーフォーム: 図形 1126">
              <a:extLst>
                <a:ext uri="{FF2B5EF4-FFF2-40B4-BE49-F238E27FC236}">
                  <a16:creationId xmlns:a16="http://schemas.microsoft.com/office/drawing/2014/main" id="{1D969E69-5EAE-467E-902C-66735F311D2C}"/>
                </a:ext>
              </a:extLst>
            </p:cNvPr>
            <p:cNvSpPr/>
            <p:nvPr/>
          </p:nvSpPr>
          <p:spPr>
            <a:xfrm>
              <a:off x="2961666" y="4275049"/>
              <a:ext cx="82818" cy="355837"/>
            </a:xfrm>
            <a:custGeom>
              <a:avLst/>
              <a:gdLst>
                <a:gd name="connsiteX0" fmla="*/ 52997 w 82818"/>
                <a:gd name="connsiteY0" fmla="*/ 89 h 355837"/>
                <a:gd name="connsiteX1" fmla="*/ 10134 w 82818"/>
                <a:gd name="connsiteY1" fmla="*/ 114389 h 355837"/>
                <a:gd name="connsiteX2" fmla="*/ 78397 w 82818"/>
                <a:gd name="connsiteY2" fmla="*/ 347751 h 355837"/>
                <a:gd name="connsiteX3" fmla="*/ 68872 w 82818"/>
                <a:gd name="connsiteY3" fmla="*/ 290601 h 355837"/>
                <a:gd name="connsiteX4" fmla="*/ 10134 w 82818"/>
                <a:gd name="connsiteY4" fmla="*/ 176301 h 355837"/>
                <a:gd name="connsiteX5" fmla="*/ 5372 w 82818"/>
                <a:gd name="connsiteY5" fmla="*/ 96926 h 355837"/>
                <a:gd name="connsiteX6" fmla="*/ 52997 w 82818"/>
                <a:gd name="connsiteY6" fmla="*/ 89 h 35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818" h="355837">
                  <a:moveTo>
                    <a:pt x="52997" y="89"/>
                  </a:moveTo>
                  <a:cubicBezTo>
                    <a:pt x="53791" y="2999"/>
                    <a:pt x="5901" y="56445"/>
                    <a:pt x="10134" y="114389"/>
                  </a:cubicBezTo>
                  <a:cubicBezTo>
                    <a:pt x="14367" y="172333"/>
                    <a:pt x="68607" y="318382"/>
                    <a:pt x="78397" y="347751"/>
                  </a:cubicBezTo>
                  <a:cubicBezTo>
                    <a:pt x="88187" y="377120"/>
                    <a:pt x="80249" y="319176"/>
                    <a:pt x="68872" y="290601"/>
                  </a:cubicBezTo>
                  <a:cubicBezTo>
                    <a:pt x="57495" y="262026"/>
                    <a:pt x="20717" y="208580"/>
                    <a:pt x="10134" y="176301"/>
                  </a:cubicBezTo>
                  <a:cubicBezTo>
                    <a:pt x="-449" y="144022"/>
                    <a:pt x="-3888" y="127618"/>
                    <a:pt x="5372" y="96926"/>
                  </a:cubicBezTo>
                  <a:cubicBezTo>
                    <a:pt x="14632" y="66234"/>
                    <a:pt x="52203" y="-2821"/>
                    <a:pt x="52997" y="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8" name="フリーフォーム: 図形 1127">
              <a:extLst>
                <a:ext uri="{FF2B5EF4-FFF2-40B4-BE49-F238E27FC236}">
                  <a16:creationId xmlns:a16="http://schemas.microsoft.com/office/drawing/2014/main" id="{E53AA808-3A47-4D7A-A084-6C7D158E909B}"/>
                </a:ext>
              </a:extLst>
            </p:cNvPr>
            <p:cNvSpPr/>
            <p:nvPr/>
          </p:nvSpPr>
          <p:spPr>
            <a:xfrm>
              <a:off x="2514524" y="4571088"/>
              <a:ext cx="138554" cy="258149"/>
            </a:xfrm>
            <a:custGeom>
              <a:avLst/>
              <a:gdLst>
                <a:gd name="connsiteX0" fmla="*/ 136601 w 138554"/>
                <a:gd name="connsiteY0" fmla="*/ 912 h 258149"/>
                <a:gd name="connsiteX1" fmla="*/ 44526 w 138554"/>
                <a:gd name="connsiteY1" fmla="*/ 188237 h 258149"/>
                <a:gd name="connsiteX2" fmla="*/ 76 w 138554"/>
                <a:gd name="connsiteY2" fmla="*/ 258087 h 258149"/>
                <a:gd name="connsiteX3" fmla="*/ 54051 w 138554"/>
                <a:gd name="connsiteY3" fmla="*/ 178712 h 258149"/>
                <a:gd name="connsiteX4" fmla="*/ 101676 w 138554"/>
                <a:gd name="connsiteY4" fmla="*/ 118387 h 258149"/>
                <a:gd name="connsiteX5" fmla="*/ 136601 w 138554"/>
                <a:gd name="connsiteY5" fmla="*/ 912 h 258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554" h="258149">
                  <a:moveTo>
                    <a:pt x="136601" y="912"/>
                  </a:moveTo>
                  <a:cubicBezTo>
                    <a:pt x="127076" y="12554"/>
                    <a:pt x="67280" y="145375"/>
                    <a:pt x="44526" y="188237"/>
                  </a:cubicBezTo>
                  <a:cubicBezTo>
                    <a:pt x="21772" y="231099"/>
                    <a:pt x="-1511" y="259674"/>
                    <a:pt x="76" y="258087"/>
                  </a:cubicBezTo>
                  <a:cubicBezTo>
                    <a:pt x="1663" y="256500"/>
                    <a:pt x="37118" y="201995"/>
                    <a:pt x="54051" y="178712"/>
                  </a:cubicBezTo>
                  <a:cubicBezTo>
                    <a:pt x="70984" y="155429"/>
                    <a:pt x="84743" y="144316"/>
                    <a:pt x="101676" y="118387"/>
                  </a:cubicBezTo>
                  <a:cubicBezTo>
                    <a:pt x="118609" y="92458"/>
                    <a:pt x="146126" y="-10730"/>
                    <a:pt x="136601" y="9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9" name="フリーフォーム: 図形 1128">
              <a:extLst>
                <a:ext uri="{FF2B5EF4-FFF2-40B4-BE49-F238E27FC236}">
                  <a16:creationId xmlns:a16="http://schemas.microsoft.com/office/drawing/2014/main" id="{959CC8E5-5DC5-44FB-AA98-89713BEB225C}"/>
                </a:ext>
              </a:extLst>
            </p:cNvPr>
            <p:cNvSpPr/>
            <p:nvPr/>
          </p:nvSpPr>
          <p:spPr>
            <a:xfrm>
              <a:off x="2503471" y="4744488"/>
              <a:ext cx="119091" cy="329302"/>
            </a:xfrm>
            <a:custGeom>
              <a:avLst/>
              <a:gdLst>
                <a:gd name="connsiteX0" fmla="*/ 119079 w 119091"/>
                <a:gd name="connsiteY0" fmla="*/ 550 h 329302"/>
                <a:gd name="connsiteX1" fmla="*/ 38117 w 119091"/>
                <a:gd name="connsiteY1" fmla="*/ 181525 h 329302"/>
                <a:gd name="connsiteX2" fmla="*/ 17 w 119091"/>
                <a:gd name="connsiteY2" fmla="*/ 329162 h 329302"/>
                <a:gd name="connsiteX3" fmla="*/ 33354 w 119091"/>
                <a:gd name="connsiteY3" fmla="*/ 206925 h 329302"/>
                <a:gd name="connsiteX4" fmla="*/ 44467 w 119091"/>
                <a:gd name="connsiteY4" fmla="*/ 127550 h 329302"/>
                <a:gd name="connsiteX5" fmla="*/ 119079 w 119091"/>
                <a:gd name="connsiteY5" fmla="*/ 550 h 32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9091" h="329302">
                  <a:moveTo>
                    <a:pt x="119079" y="550"/>
                  </a:moveTo>
                  <a:cubicBezTo>
                    <a:pt x="118021" y="9546"/>
                    <a:pt x="57961" y="126756"/>
                    <a:pt x="38117" y="181525"/>
                  </a:cubicBezTo>
                  <a:cubicBezTo>
                    <a:pt x="18273" y="236294"/>
                    <a:pt x="811" y="324929"/>
                    <a:pt x="17" y="329162"/>
                  </a:cubicBezTo>
                  <a:cubicBezTo>
                    <a:pt x="-777" y="333395"/>
                    <a:pt x="25946" y="240527"/>
                    <a:pt x="33354" y="206925"/>
                  </a:cubicBezTo>
                  <a:cubicBezTo>
                    <a:pt x="40762" y="173323"/>
                    <a:pt x="33354" y="159829"/>
                    <a:pt x="44467" y="127550"/>
                  </a:cubicBezTo>
                  <a:cubicBezTo>
                    <a:pt x="55579" y="95271"/>
                    <a:pt x="120137" y="-8446"/>
                    <a:pt x="119079" y="5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0" name="フリーフォーム: 図形 1129">
              <a:extLst>
                <a:ext uri="{FF2B5EF4-FFF2-40B4-BE49-F238E27FC236}">
                  <a16:creationId xmlns:a16="http://schemas.microsoft.com/office/drawing/2014/main" id="{1211482E-3BE5-4AC1-8BAC-95674E0AC9F4}"/>
                </a:ext>
              </a:extLst>
            </p:cNvPr>
            <p:cNvSpPr/>
            <p:nvPr/>
          </p:nvSpPr>
          <p:spPr>
            <a:xfrm>
              <a:off x="2426202" y="4906401"/>
              <a:ext cx="83637" cy="295408"/>
            </a:xfrm>
            <a:custGeom>
              <a:avLst/>
              <a:gdLst>
                <a:gd name="connsiteX0" fmla="*/ 53473 w 83637"/>
                <a:gd name="connsiteY0" fmla="*/ 562 h 295408"/>
                <a:gd name="connsiteX1" fmla="*/ 13786 w 83637"/>
                <a:gd name="connsiteY1" fmla="*/ 122799 h 295408"/>
                <a:gd name="connsiteX2" fmla="*/ 39186 w 83637"/>
                <a:gd name="connsiteY2" fmla="*/ 214874 h 295408"/>
                <a:gd name="connsiteX3" fmla="*/ 83636 w 83637"/>
                <a:gd name="connsiteY3" fmla="*/ 294249 h 295408"/>
                <a:gd name="connsiteX4" fmla="*/ 37598 w 83637"/>
                <a:gd name="connsiteY4" fmla="*/ 256149 h 295408"/>
                <a:gd name="connsiteX5" fmla="*/ 1086 w 83637"/>
                <a:gd name="connsiteY5" fmla="*/ 175187 h 295408"/>
                <a:gd name="connsiteX6" fmla="*/ 53473 w 83637"/>
                <a:gd name="connsiteY6" fmla="*/ 562 h 295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637" h="295408">
                  <a:moveTo>
                    <a:pt x="53473" y="562"/>
                  </a:moveTo>
                  <a:cubicBezTo>
                    <a:pt x="55590" y="-8169"/>
                    <a:pt x="16167" y="87080"/>
                    <a:pt x="13786" y="122799"/>
                  </a:cubicBezTo>
                  <a:cubicBezTo>
                    <a:pt x="11405" y="158518"/>
                    <a:pt x="27544" y="186299"/>
                    <a:pt x="39186" y="214874"/>
                  </a:cubicBezTo>
                  <a:cubicBezTo>
                    <a:pt x="50828" y="243449"/>
                    <a:pt x="83901" y="287370"/>
                    <a:pt x="83636" y="294249"/>
                  </a:cubicBezTo>
                  <a:cubicBezTo>
                    <a:pt x="83371" y="301128"/>
                    <a:pt x="51356" y="275993"/>
                    <a:pt x="37598" y="256149"/>
                  </a:cubicBezTo>
                  <a:cubicBezTo>
                    <a:pt x="23840" y="236305"/>
                    <a:pt x="-6058" y="222018"/>
                    <a:pt x="1086" y="175187"/>
                  </a:cubicBezTo>
                  <a:cubicBezTo>
                    <a:pt x="8230" y="128356"/>
                    <a:pt x="51356" y="9293"/>
                    <a:pt x="53473" y="5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1" name="フリーフォーム: 図形 1130">
              <a:extLst>
                <a:ext uri="{FF2B5EF4-FFF2-40B4-BE49-F238E27FC236}">
                  <a16:creationId xmlns:a16="http://schemas.microsoft.com/office/drawing/2014/main" id="{A796AD6A-920A-4A77-AC48-4BFA931B178A}"/>
                </a:ext>
              </a:extLst>
            </p:cNvPr>
            <p:cNvSpPr/>
            <p:nvPr/>
          </p:nvSpPr>
          <p:spPr>
            <a:xfrm>
              <a:off x="2417110" y="4878170"/>
              <a:ext cx="181785" cy="472351"/>
            </a:xfrm>
            <a:custGeom>
              <a:avLst/>
              <a:gdLst>
                <a:gd name="connsiteX0" fmla="*/ 68915 w 181785"/>
                <a:gd name="connsiteY0" fmla="*/ 218 h 472351"/>
                <a:gd name="connsiteX1" fmla="*/ 3828 w 181785"/>
                <a:gd name="connsiteY1" fmla="*/ 149443 h 472351"/>
                <a:gd name="connsiteX2" fmla="*/ 24465 w 181785"/>
                <a:gd name="connsiteY2" fmla="*/ 257393 h 472351"/>
                <a:gd name="connsiteX3" fmla="*/ 162578 w 181785"/>
                <a:gd name="connsiteY3" fmla="*/ 446305 h 472351"/>
                <a:gd name="connsiteX4" fmla="*/ 172103 w 181785"/>
                <a:gd name="connsiteY4" fmla="*/ 462180 h 472351"/>
                <a:gd name="connsiteX5" fmla="*/ 81615 w 181785"/>
                <a:gd name="connsiteY5" fmla="*/ 365343 h 472351"/>
                <a:gd name="connsiteX6" fmla="*/ 8590 w 181785"/>
                <a:gd name="connsiteY6" fmla="*/ 184368 h 472351"/>
                <a:gd name="connsiteX7" fmla="*/ 68915 w 181785"/>
                <a:gd name="connsiteY7" fmla="*/ 218 h 472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1785" h="472351">
                  <a:moveTo>
                    <a:pt x="68915" y="218"/>
                  </a:moveTo>
                  <a:cubicBezTo>
                    <a:pt x="68121" y="-5603"/>
                    <a:pt x="11236" y="106581"/>
                    <a:pt x="3828" y="149443"/>
                  </a:cubicBezTo>
                  <a:cubicBezTo>
                    <a:pt x="-3580" y="192305"/>
                    <a:pt x="-1993" y="207916"/>
                    <a:pt x="24465" y="257393"/>
                  </a:cubicBezTo>
                  <a:cubicBezTo>
                    <a:pt x="50923" y="306870"/>
                    <a:pt x="137972" y="412174"/>
                    <a:pt x="162578" y="446305"/>
                  </a:cubicBezTo>
                  <a:cubicBezTo>
                    <a:pt x="187184" y="480436"/>
                    <a:pt x="185597" y="475674"/>
                    <a:pt x="172103" y="462180"/>
                  </a:cubicBezTo>
                  <a:cubicBezTo>
                    <a:pt x="158609" y="448686"/>
                    <a:pt x="108867" y="411645"/>
                    <a:pt x="81615" y="365343"/>
                  </a:cubicBezTo>
                  <a:cubicBezTo>
                    <a:pt x="54363" y="319041"/>
                    <a:pt x="8061" y="248397"/>
                    <a:pt x="8590" y="184368"/>
                  </a:cubicBezTo>
                  <a:cubicBezTo>
                    <a:pt x="9119" y="120339"/>
                    <a:pt x="69709" y="6039"/>
                    <a:pt x="68915" y="2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2" name="フリーフォーム: 図形 1131">
              <a:extLst>
                <a:ext uri="{FF2B5EF4-FFF2-40B4-BE49-F238E27FC236}">
                  <a16:creationId xmlns:a16="http://schemas.microsoft.com/office/drawing/2014/main" id="{0A4A9773-BC1A-4322-A5A7-4BA45BB27DAD}"/>
                </a:ext>
              </a:extLst>
            </p:cNvPr>
            <p:cNvSpPr/>
            <p:nvPr/>
          </p:nvSpPr>
          <p:spPr>
            <a:xfrm>
              <a:off x="3018929" y="4631993"/>
              <a:ext cx="335226" cy="290923"/>
            </a:xfrm>
            <a:custGeom>
              <a:avLst/>
              <a:gdLst>
                <a:gd name="connsiteX0" fmla="*/ 2084 w 335226"/>
                <a:gd name="connsiteY0" fmla="*/ 332 h 290923"/>
                <a:gd name="connsiteX1" fmla="*/ 83046 w 335226"/>
                <a:gd name="connsiteY1" fmla="*/ 140032 h 290923"/>
                <a:gd name="connsiteX2" fmla="*/ 211634 w 335226"/>
                <a:gd name="connsiteY2" fmla="*/ 220995 h 290923"/>
                <a:gd name="connsiteX3" fmla="*/ 333871 w 335226"/>
                <a:gd name="connsiteY3" fmla="*/ 290845 h 290923"/>
                <a:gd name="connsiteX4" fmla="*/ 270371 w 335226"/>
                <a:gd name="connsiteY4" fmla="*/ 233695 h 290923"/>
                <a:gd name="connsiteX5" fmla="*/ 167184 w 335226"/>
                <a:gd name="connsiteY5" fmla="*/ 182895 h 290923"/>
                <a:gd name="connsiteX6" fmla="*/ 2084 w 335226"/>
                <a:gd name="connsiteY6" fmla="*/ 332 h 29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5226" h="290923">
                  <a:moveTo>
                    <a:pt x="2084" y="332"/>
                  </a:moveTo>
                  <a:cubicBezTo>
                    <a:pt x="-11939" y="-6812"/>
                    <a:pt x="48121" y="103255"/>
                    <a:pt x="83046" y="140032"/>
                  </a:cubicBezTo>
                  <a:cubicBezTo>
                    <a:pt x="117971" y="176809"/>
                    <a:pt x="169830" y="195860"/>
                    <a:pt x="211634" y="220995"/>
                  </a:cubicBezTo>
                  <a:cubicBezTo>
                    <a:pt x="253438" y="246130"/>
                    <a:pt x="324082" y="288728"/>
                    <a:pt x="333871" y="290845"/>
                  </a:cubicBezTo>
                  <a:cubicBezTo>
                    <a:pt x="343660" y="292962"/>
                    <a:pt x="298152" y="251687"/>
                    <a:pt x="270371" y="233695"/>
                  </a:cubicBezTo>
                  <a:cubicBezTo>
                    <a:pt x="242590" y="215703"/>
                    <a:pt x="213751" y="220995"/>
                    <a:pt x="167184" y="182895"/>
                  </a:cubicBezTo>
                  <a:cubicBezTo>
                    <a:pt x="120617" y="144795"/>
                    <a:pt x="16107" y="7476"/>
                    <a:pt x="2084" y="3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3" name="フリーフォーム: 図形 1132">
              <a:extLst>
                <a:ext uri="{FF2B5EF4-FFF2-40B4-BE49-F238E27FC236}">
                  <a16:creationId xmlns:a16="http://schemas.microsoft.com/office/drawing/2014/main" id="{1C22E9C4-6DE6-4774-AB5A-33937F9EC37A}"/>
                </a:ext>
              </a:extLst>
            </p:cNvPr>
            <p:cNvSpPr/>
            <p:nvPr/>
          </p:nvSpPr>
          <p:spPr>
            <a:xfrm>
              <a:off x="2690536" y="4732106"/>
              <a:ext cx="77807" cy="398907"/>
            </a:xfrm>
            <a:custGeom>
              <a:avLst/>
              <a:gdLst>
                <a:gd name="connsiteX0" fmla="*/ 11389 w 77807"/>
                <a:gd name="connsiteY0" fmla="*/ 232 h 398907"/>
                <a:gd name="connsiteX1" fmla="*/ 8214 w 77807"/>
                <a:gd name="connsiteY1" fmla="*/ 195494 h 398907"/>
                <a:gd name="connsiteX2" fmla="*/ 76477 w 77807"/>
                <a:gd name="connsiteY2" fmla="*/ 393932 h 398907"/>
                <a:gd name="connsiteX3" fmla="*/ 49489 w 77807"/>
                <a:gd name="connsiteY3" fmla="*/ 330432 h 398907"/>
                <a:gd name="connsiteX4" fmla="*/ 1864 w 77807"/>
                <a:gd name="connsiteY4" fmla="*/ 235182 h 398907"/>
                <a:gd name="connsiteX5" fmla="*/ 11389 w 77807"/>
                <a:gd name="connsiteY5" fmla="*/ 232 h 398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807" h="398907">
                  <a:moveTo>
                    <a:pt x="11389" y="232"/>
                  </a:moveTo>
                  <a:cubicBezTo>
                    <a:pt x="12447" y="-6383"/>
                    <a:pt x="-2634" y="129877"/>
                    <a:pt x="8214" y="195494"/>
                  </a:cubicBezTo>
                  <a:cubicBezTo>
                    <a:pt x="19062" y="261111"/>
                    <a:pt x="69598" y="371442"/>
                    <a:pt x="76477" y="393932"/>
                  </a:cubicBezTo>
                  <a:cubicBezTo>
                    <a:pt x="83356" y="416422"/>
                    <a:pt x="61925" y="356890"/>
                    <a:pt x="49489" y="330432"/>
                  </a:cubicBezTo>
                  <a:cubicBezTo>
                    <a:pt x="37054" y="303974"/>
                    <a:pt x="9008" y="289951"/>
                    <a:pt x="1864" y="235182"/>
                  </a:cubicBezTo>
                  <a:cubicBezTo>
                    <a:pt x="-5280" y="180413"/>
                    <a:pt x="10331" y="6847"/>
                    <a:pt x="11389" y="2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4" name="フリーフォーム: 図形 1133">
              <a:extLst>
                <a:ext uri="{FF2B5EF4-FFF2-40B4-BE49-F238E27FC236}">
                  <a16:creationId xmlns:a16="http://schemas.microsoft.com/office/drawing/2014/main" id="{A92F9634-45D9-42F1-A0FA-4BB84E26FD65}"/>
                </a:ext>
              </a:extLst>
            </p:cNvPr>
            <p:cNvSpPr/>
            <p:nvPr/>
          </p:nvSpPr>
          <p:spPr>
            <a:xfrm>
              <a:off x="2608257" y="4714872"/>
              <a:ext cx="72303" cy="375134"/>
            </a:xfrm>
            <a:custGeom>
              <a:avLst/>
              <a:gdLst>
                <a:gd name="connsiteX0" fmla="*/ 55568 w 72303"/>
                <a:gd name="connsiteY0" fmla="*/ 3 h 375134"/>
                <a:gd name="connsiteX1" fmla="*/ 12706 w 72303"/>
                <a:gd name="connsiteY1" fmla="*/ 204791 h 375134"/>
                <a:gd name="connsiteX2" fmla="*/ 71443 w 72303"/>
                <a:gd name="connsiteY2" fmla="*/ 371478 h 375134"/>
                <a:gd name="connsiteX3" fmla="*/ 44456 w 72303"/>
                <a:gd name="connsiteY3" fmla="*/ 311153 h 375134"/>
                <a:gd name="connsiteX4" fmla="*/ 6 w 72303"/>
                <a:gd name="connsiteY4" fmla="*/ 209553 h 375134"/>
                <a:gd name="connsiteX5" fmla="*/ 55568 w 72303"/>
                <a:gd name="connsiteY5" fmla="*/ 3 h 375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303" h="375134">
                  <a:moveTo>
                    <a:pt x="55568" y="3"/>
                  </a:moveTo>
                  <a:cubicBezTo>
                    <a:pt x="57685" y="-791"/>
                    <a:pt x="10060" y="142879"/>
                    <a:pt x="12706" y="204791"/>
                  </a:cubicBezTo>
                  <a:cubicBezTo>
                    <a:pt x="15352" y="266703"/>
                    <a:pt x="66151" y="353751"/>
                    <a:pt x="71443" y="371478"/>
                  </a:cubicBezTo>
                  <a:cubicBezTo>
                    <a:pt x="76735" y="389205"/>
                    <a:pt x="56362" y="338140"/>
                    <a:pt x="44456" y="311153"/>
                  </a:cubicBezTo>
                  <a:cubicBezTo>
                    <a:pt x="32550" y="284166"/>
                    <a:pt x="-523" y="255855"/>
                    <a:pt x="6" y="209553"/>
                  </a:cubicBezTo>
                  <a:cubicBezTo>
                    <a:pt x="535" y="163251"/>
                    <a:pt x="53451" y="797"/>
                    <a:pt x="55568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5" name="フリーフォーム: 図形 1134">
              <a:extLst>
                <a:ext uri="{FF2B5EF4-FFF2-40B4-BE49-F238E27FC236}">
                  <a16:creationId xmlns:a16="http://schemas.microsoft.com/office/drawing/2014/main" id="{DF946710-1F9A-4B62-BFA0-14536FC83272}"/>
                </a:ext>
              </a:extLst>
            </p:cNvPr>
            <p:cNvSpPr/>
            <p:nvPr/>
          </p:nvSpPr>
          <p:spPr>
            <a:xfrm>
              <a:off x="3165124" y="5665450"/>
              <a:ext cx="493087" cy="103620"/>
            </a:xfrm>
            <a:custGeom>
              <a:avLst/>
              <a:gdLst>
                <a:gd name="connsiteX0" fmla="*/ 492476 w 493087"/>
                <a:gd name="connsiteY0" fmla="*/ 338 h 103620"/>
                <a:gd name="connsiteX1" fmla="*/ 259114 w 493087"/>
                <a:gd name="connsiteY1" fmla="*/ 94000 h 103620"/>
                <a:gd name="connsiteX2" fmla="*/ 351 w 493087"/>
                <a:gd name="connsiteY2" fmla="*/ 97175 h 103620"/>
                <a:gd name="connsiteX3" fmla="*/ 316264 w 493087"/>
                <a:gd name="connsiteY3" fmla="*/ 63838 h 103620"/>
                <a:gd name="connsiteX4" fmla="*/ 492476 w 493087"/>
                <a:gd name="connsiteY4" fmla="*/ 338 h 10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3087" h="103620">
                  <a:moveTo>
                    <a:pt x="492476" y="338"/>
                  </a:moveTo>
                  <a:cubicBezTo>
                    <a:pt x="482951" y="5365"/>
                    <a:pt x="341135" y="77861"/>
                    <a:pt x="259114" y="94000"/>
                  </a:cubicBezTo>
                  <a:cubicBezTo>
                    <a:pt x="177093" y="110139"/>
                    <a:pt x="-9174" y="102202"/>
                    <a:pt x="351" y="97175"/>
                  </a:cubicBezTo>
                  <a:cubicBezTo>
                    <a:pt x="9876" y="92148"/>
                    <a:pt x="234243" y="79977"/>
                    <a:pt x="316264" y="63838"/>
                  </a:cubicBezTo>
                  <a:cubicBezTo>
                    <a:pt x="398285" y="47699"/>
                    <a:pt x="502001" y="-4689"/>
                    <a:pt x="492476" y="3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6" name="フリーフォーム: 図形 1135">
              <a:extLst>
                <a:ext uri="{FF2B5EF4-FFF2-40B4-BE49-F238E27FC236}">
                  <a16:creationId xmlns:a16="http://schemas.microsoft.com/office/drawing/2014/main" id="{6A78B963-3763-486C-A1C2-0BEAFCE177D4}"/>
                </a:ext>
              </a:extLst>
            </p:cNvPr>
            <p:cNvSpPr/>
            <p:nvPr/>
          </p:nvSpPr>
          <p:spPr>
            <a:xfrm>
              <a:off x="2978868" y="5682489"/>
              <a:ext cx="721255" cy="116768"/>
            </a:xfrm>
            <a:custGeom>
              <a:avLst/>
              <a:gdLst>
                <a:gd name="connsiteX0" fmla="*/ 870 w 721255"/>
                <a:gd name="connsiteY0" fmla="*/ 34099 h 116768"/>
                <a:gd name="connsiteX1" fmla="*/ 299320 w 721255"/>
                <a:gd name="connsiteY1" fmla="*/ 107124 h 116768"/>
                <a:gd name="connsiteX2" fmla="*/ 380282 w 721255"/>
                <a:gd name="connsiteY2" fmla="*/ 100774 h 116768"/>
                <a:gd name="connsiteX3" fmla="*/ 715245 w 721255"/>
                <a:gd name="connsiteY3" fmla="*/ 761 h 116768"/>
                <a:gd name="connsiteX4" fmla="*/ 567607 w 721255"/>
                <a:gd name="connsiteY4" fmla="*/ 57911 h 116768"/>
                <a:gd name="connsiteX5" fmla="*/ 221532 w 721255"/>
                <a:gd name="connsiteY5" fmla="*/ 116649 h 116768"/>
                <a:gd name="connsiteX6" fmla="*/ 870 w 721255"/>
                <a:gd name="connsiteY6" fmla="*/ 34099 h 116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1255" h="116768">
                  <a:moveTo>
                    <a:pt x="870" y="34099"/>
                  </a:moveTo>
                  <a:cubicBezTo>
                    <a:pt x="13835" y="32512"/>
                    <a:pt x="236085" y="96012"/>
                    <a:pt x="299320" y="107124"/>
                  </a:cubicBezTo>
                  <a:cubicBezTo>
                    <a:pt x="362555" y="118236"/>
                    <a:pt x="310961" y="118501"/>
                    <a:pt x="380282" y="100774"/>
                  </a:cubicBezTo>
                  <a:cubicBezTo>
                    <a:pt x="449603" y="83047"/>
                    <a:pt x="684024" y="7905"/>
                    <a:pt x="715245" y="761"/>
                  </a:cubicBezTo>
                  <a:cubicBezTo>
                    <a:pt x="746466" y="-6383"/>
                    <a:pt x="649892" y="38596"/>
                    <a:pt x="567607" y="57911"/>
                  </a:cubicBezTo>
                  <a:cubicBezTo>
                    <a:pt x="485322" y="77226"/>
                    <a:pt x="320486" y="119295"/>
                    <a:pt x="221532" y="116649"/>
                  </a:cubicBezTo>
                  <a:cubicBezTo>
                    <a:pt x="122578" y="114003"/>
                    <a:pt x="-12095" y="35686"/>
                    <a:pt x="870" y="340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7" name="フリーフォーム: 図形 1136">
              <a:extLst>
                <a:ext uri="{FF2B5EF4-FFF2-40B4-BE49-F238E27FC236}">
                  <a16:creationId xmlns:a16="http://schemas.microsoft.com/office/drawing/2014/main" id="{48ACF7D2-9D16-4653-B7FC-B411BB9EBB04}"/>
                </a:ext>
              </a:extLst>
            </p:cNvPr>
            <p:cNvSpPr/>
            <p:nvPr/>
          </p:nvSpPr>
          <p:spPr>
            <a:xfrm>
              <a:off x="2577962" y="5351453"/>
              <a:ext cx="389267" cy="374758"/>
            </a:xfrm>
            <a:custGeom>
              <a:avLst/>
              <a:gdLst>
                <a:gd name="connsiteX0" fmla="*/ 138 w 389267"/>
                <a:gd name="connsiteY0" fmla="*/ 10 h 374758"/>
                <a:gd name="connsiteX1" fmla="*/ 95388 w 389267"/>
                <a:gd name="connsiteY1" fmla="*/ 122247 h 374758"/>
                <a:gd name="connsiteX2" fmla="*/ 279538 w 389267"/>
                <a:gd name="connsiteY2" fmla="*/ 284172 h 374758"/>
                <a:gd name="connsiteX3" fmla="*/ 389076 w 389267"/>
                <a:gd name="connsiteY3" fmla="*/ 374660 h 374758"/>
                <a:gd name="connsiteX4" fmla="*/ 308113 w 389267"/>
                <a:gd name="connsiteY4" fmla="*/ 303222 h 374758"/>
                <a:gd name="connsiteX5" fmla="*/ 114438 w 389267"/>
                <a:gd name="connsiteY5" fmla="*/ 128597 h 374758"/>
                <a:gd name="connsiteX6" fmla="*/ 138 w 389267"/>
                <a:gd name="connsiteY6" fmla="*/ 10 h 37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9267" h="374758">
                  <a:moveTo>
                    <a:pt x="138" y="10"/>
                  </a:moveTo>
                  <a:cubicBezTo>
                    <a:pt x="-3037" y="-1048"/>
                    <a:pt x="48821" y="74887"/>
                    <a:pt x="95388" y="122247"/>
                  </a:cubicBezTo>
                  <a:cubicBezTo>
                    <a:pt x="141955" y="169607"/>
                    <a:pt x="230590" y="242103"/>
                    <a:pt x="279538" y="284172"/>
                  </a:cubicBezTo>
                  <a:cubicBezTo>
                    <a:pt x="328486" y="326241"/>
                    <a:pt x="384314" y="371485"/>
                    <a:pt x="389076" y="374660"/>
                  </a:cubicBezTo>
                  <a:cubicBezTo>
                    <a:pt x="393838" y="377835"/>
                    <a:pt x="308113" y="303222"/>
                    <a:pt x="308113" y="303222"/>
                  </a:cubicBezTo>
                  <a:cubicBezTo>
                    <a:pt x="262340" y="262212"/>
                    <a:pt x="163650" y="175164"/>
                    <a:pt x="114438" y="128597"/>
                  </a:cubicBezTo>
                  <a:cubicBezTo>
                    <a:pt x="65226" y="82030"/>
                    <a:pt x="3313" y="1068"/>
                    <a:pt x="138" y="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8" name="フリーフォーム: 図形 1137">
              <a:extLst>
                <a:ext uri="{FF2B5EF4-FFF2-40B4-BE49-F238E27FC236}">
                  <a16:creationId xmlns:a16="http://schemas.microsoft.com/office/drawing/2014/main" id="{49F48474-41DD-432D-BC63-735AB3CA2B1B}"/>
                </a:ext>
              </a:extLst>
            </p:cNvPr>
            <p:cNvSpPr/>
            <p:nvPr/>
          </p:nvSpPr>
          <p:spPr>
            <a:xfrm>
              <a:off x="2578091" y="5283029"/>
              <a:ext cx="387444" cy="390748"/>
            </a:xfrm>
            <a:custGeom>
              <a:avLst/>
              <a:gdLst>
                <a:gd name="connsiteX0" fmla="*/ 9 w 387444"/>
                <a:gd name="connsiteY0" fmla="*/ 171 h 390748"/>
                <a:gd name="connsiteX1" fmla="*/ 101609 w 387444"/>
                <a:gd name="connsiteY1" fmla="*/ 143046 h 390748"/>
                <a:gd name="connsiteX2" fmla="*/ 279409 w 387444"/>
                <a:gd name="connsiteY2" fmla="*/ 311321 h 390748"/>
                <a:gd name="connsiteX3" fmla="*/ 387359 w 387444"/>
                <a:gd name="connsiteY3" fmla="*/ 390696 h 390748"/>
                <a:gd name="connsiteX4" fmla="*/ 293697 w 387444"/>
                <a:gd name="connsiteY4" fmla="*/ 320846 h 390748"/>
                <a:gd name="connsiteX5" fmla="*/ 96847 w 387444"/>
                <a:gd name="connsiteY5" fmla="*/ 171621 h 390748"/>
                <a:gd name="connsiteX6" fmla="*/ 9 w 387444"/>
                <a:gd name="connsiteY6" fmla="*/ 171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7444" h="390748">
                  <a:moveTo>
                    <a:pt x="9" y="171"/>
                  </a:moveTo>
                  <a:cubicBezTo>
                    <a:pt x="803" y="-4591"/>
                    <a:pt x="55042" y="91188"/>
                    <a:pt x="101609" y="143046"/>
                  </a:cubicBezTo>
                  <a:cubicBezTo>
                    <a:pt x="148176" y="194904"/>
                    <a:pt x="231784" y="270046"/>
                    <a:pt x="279409" y="311321"/>
                  </a:cubicBezTo>
                  <a:cubicBezTo>
                    <a:pt x="327034" y="352596"/>
                    <a:pt x="384978" y="389109"/>
                    <a:pt x="387359" y="390696"/>
                  </a:cubicBezTo>
                  <a:cubicBezTo>
                    <a:pt x="389740" y="392283"/>
                    <a:pt x="342116" y="357358"/>
                    <a:pt x="293697" y="320846"/>
                  </a:cubicBezTo>
                  <a:cubicBezTo>
                    <a:pt x="245278" y="284334"/>
                    <a:pt x="145530" y="226390"/>
                    <a:pt x="96847" y="171621"/>
                  </a:cubicBezTo>
                  <a:cubicBezTo>
                    <a:pt x="48164" y="116852"/>
                    <a:pt x="-785" y="4933"/>
                    <a:pt x="9" y="1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9" name="フリーフォーム: 図形 1138">
              <a:extLst>
                <a:ext uri="{FF2B5EF4-FFF2-40B4-BE49-F238E27FC236}">
                  <a16:creationId xmlns:a16="http://schemas.microsoft.com/office/drawing/2014/main" id="{BDD7964A-D714-417E-B8DB-86EEC66261D5}"/>
                </a:ext>
              </a:extLst>
            </p:cNvPr>
            <p:cNvSpPr/>
            <p:nvPr/>
          </p:nvSpPr>
          <p:spPr>
            <a:xfrm>
              <a:off x="2028054" y="4494213"/>
              <a:ext cx="677046" cy="363556"/>
            </a:xfrm>
            <a:custGeom>
              <a:avLst/>
              <a:gdLst>
                <a:gd name="connsiteX0" fmla="*/ 677046 w 677046"/>
                <a:gd name="connsiteY0" fmla="*/ 0 h 363556"/>
                <a:gd name="connsiteX1" fmla="*/ 489721 w 677046"/>
                <a:gd name="connsiteY1" fmla="*/ 58737 h 363556"/>
                <a:gd name="connsiteX2" fmla="*/ 289696 w 677046"/>
                <a:gd name="connsiteY2" fmla="*/ 165100 h 363556"/>
                <a:gd name="connsiteX3" fmla="*/ 191271 w 677046"/>
                <a:gd name="connsiteY3" fmla="*/ 222250 h 363556"/>
                <a:gd name="connsiteX4" fmla="*/ 146821 w 677046"/>
                <a:gd name="connsiteY4" fmla="*/ 241300 h 363556"/>
                <a:gd name="connsiteX5" fmla="*/ 80146 w 677046"/>
                <a:gd name="connsiteY5" fmla="*/ 279400 h 363556"/>
                <a:gd name="connsiteX6" fmla="*/ 771 w 677046"/>
                <a:gd name="connsiteY6" fmla="*/ 363537 h 363556"/>
                <a:gd name="connsiteX7" fmla="*/ 130946 w 677046"/>
                <a:gd name="connsiteY7" fmla="*/ 271462 h 363556"/>
                <a:gd name="connsiteX8" fmla="*/ 353196 w 677046"/>
                <a:gd name="connsiteY8" fmla="*/ 160337 h 363556"/>
                <a:gd name="connsiteX9" fmla="*/ 677046 w 677046"/>
                <a:gd name="connsiteY9" fmla="*/ 0 h 363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7046" h="363556">
                  <a:moveTo>
                    <a:pt x="677046" y="0"/>
                  </a:moveTo>
                  <a:cubicBezTo>
                    <a:pt x="615662" y="15610"/>
                    <a:pt x="554279" y="31220"/>
                    <a:pt x="489721" y="58737"/>
                  </a:cubicBezTo>
                  <a:cubicBezTo>
                    <a:pt x="425163" y="86254"/>
                    <a:pt x="339438" y="137848"/>
                    <a:pt x="289696" y="165100"/>
                  </a:cubicBezTo>
                  <a:cubicBezTo>
                    <a:pt x="239954" y="192352"/>
                    <a:pt x="215083" y="209550"/>
                    <a:pt x="191271" y="222250"/>
                  </a:cubicBezTo>
                  <a:cubicBezTo>
                    <a:pt x="167458" y="234950"/>
                    <a:pt x="165342" y="231775"/>
                    <a:pt x="146821" y="241300"/>
                  </a:cubicBezTo>
                  <a:cubicBezTo>
                    <a:pt x="128300" y="250825"/>
                    <a:pt x="104488" y="259027"/>
                    <a:pt x="80146" y="279400"/>
                  </a:cubicBezTo>
                  <a:cubicBezTo>
                    <a:pt x="55804" y="299773"/>
                    <a:pt x="-7696" y="364860"/>
                    <a:pt x="771" y="363537"/>
                  </a:cubicBezTo>
                  <a:cubicBezTo>
                    <a:pt x="9238" y="362214"/>
                    <a:pt x="72208" y="305329"/>
                    <a:pt x="130946" y="271462"/>
                  </a:cubicBezTo>
                  <a:cubicBezTo>
                    <a:pt x="189683" y="237595"/>
                    <a:pt x="353196" y="160337"/>
                    <a:pt x="353196" y="160337"/>
                  </a:cubicBezTo>
                  <a:lnTo>
                    <a:pt x="67704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0" name="フリーフォーム: 図形 1139">
              <a:extLst>
                <a:ext uri="{FF2B5EF4-FFF2-40B4-BE49-F238E27FC236}">
                  <a16:creationId xmlns:a16="http://schemas.microsoft.com/office/drawing/2014/main" id="{14C46380-D28A-46C2-B261-89E47E450504}"/>
                </a:ext>
              </a:extLst>
            </p:cNvPr>
            <p:cNvSpPr/>
            <p:nvPr/>
          </p:nvSpPr>
          <p:spPr>
            <a:xfrm>
              <a:off x="2318995" y="4519531"/>
              <a:ext cx="367561" cy="202092"/>
            </a:xfrm>
            <a:custGeom>
              <a:avLst/>
              <a:gdLst>
                <a:gd name="connsiteX0" fmla="*/ 367055 w 367561"/>
                <a:gd name="connsiteY0" fmla="*/ 82 h 202092"/>
                <a:gd name="connsiteX1" fmla="*/ 87655 w 367561"/>
                <a:gd name="connsiteY1" fmla="*/ 152482 h 202092"/>
                <a:gd name="connsiteX2" fmla="*/ 1930 w 367561"/>
                <a:gd name="connsiteY2" fmla="*/ 201694 h 202092"/>
                <a:gd name="connsiteX3" fmla="*/ 152743 w 367561"/>
                <a:gd name="connsiteY3" fmla="*/ 131844 h 202092"/>
                <a:gd name="connsiteX4" fmla="*/ 367055 w 367561"/>
                <a:gd name="connsiteY4" fmla="*/ 82 h 202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561" h="202092">
                  <a:moveTo>
                    <a:pt x="367055" y="82"/>
                  </a:moveTo>
                  <a:cubicBezTo>
                    <a:pt x="356207" y="3522"/>
                    <a:pt x="148509" y="118880"/>
                    <a:pt x="87655" y="152482"/>
                  </a:cubicBezTo>
                  <a:cubicBezTo>
                    <a:pt x="26801" y="186084"/>
                    <a:pt x="-8918" y="205134"/>
                    <a:pt x="1930" y="201694"/>
                  </a:cubicBezTo>
                  <a:cubicBezTo>
                    <a:pt x="12778" y="198254"/>
                    <a:pt x="94006" y="161477"/>
                    <a:pt x="152743" y="131844"/>
                  </a:cubicBezTo>
                  <a:cubicBezTo>
                    <a:pt x="211480" y="102211"/>
                    <a:pt x="377903" y="-3358"/>
                    <a:pt x="367055" y="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1" name="フリーフォーム: 図形 1140">
              <a:extLst>
                <a:ext uri="{FF2B5EF4-FFF2-40B4-BE49-F238E27FC236}">
                  <a16:creationId xmlns:a16="http://schemas.microsoft.com/office/drawing/2014/main" id="{AC0A9E97-877D-4CB8-9E2A-0B83CF0B3164}"/>
                </a:ext>
              </a:extLst>
            </p:cNvPr>
            <p:cNvSpPr/>
            <p:nvPr/>
          </p:nvSpPr>
          <p:spPr>
            <a:xfrm>
              <a:off x="2014023" y="4693017"/>
              <a:ext cx="360774" cy="202098"/>
            </a:xfrm>
            <a:custGeom>
              <a:avLst/>
              <a:gdLst>
                <a:gd name="connsiteX0" fmla="*/ 357702 w 360774"/>
                <a:gd name="connsiteY0" fmla="*/ 1221 h 202098"/>
                <a:gd name="connsiteX1" fmla="*/ 219590 w 360774"/>
                <a:gd name="connsiteY1" fmla="*/ 94883 h 202098"/>
                <a:gd name="connsiteX2" fmla="*/ 515 w 360774"/>
                <a:gd name="connsiteY2" fmla="*/ 196483 h 202098"/>
                <a:gd name="connsiteX3" fmla="*/ 157677 w 360774"/>
                <a:gd name="connsiteY3" fmla="*/ 188546 h 202098"/>
                <a:gd name="connsiteX4" fmla="*/ 117990 w 360774"/>
                <a:gd name="connsiteY4" fmla="*/ 185371 h 202098"/>
                <a:gd name="connsiteX5" fmla="*/ 30677 w 360774"/>
                <a:gd name="connsiteY5" fmla="*/ 190133 h 202098"/>
                <a:gd name="connsiteX6" fmla="*/ 159265 w 360774"/>
                <a:gd name="connsiteY6" fmla="*/ 150446 h 202098"/>
                <a:gd name="connsiteX7" fmla="*/ 305315 w 360774"/>
                <a:gd name="connsiteY7" fmla="*/ 47258 h 202098"/>
                <a:gd name="connsiteX8" fmla="*/ 357702 w 360774"/>
                <a:gd name="connsiteY8" fmla="*/ 1221 h 20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0774" h="202098">
                  <a:moveTo>
                    <a:pt x="357702" y="1221"/>
                  </a:moveTo>
                  <a:cubicBezTo>
                    <a:pt x="343415" y="9158"/>
                    <a:pt x="279121" y="62339"/>
                    <a:pt x="219590" y="94883"/>
                  </a:cubicBezTo>
                  <a:cubicBezTo>
                    <a:pt x="160059" y="127427"/>
                    <a:pt x="10834" y="180873"/>
                    <a:pt x="515" y="196483"/>
                  </a:cubicBezTo>
                  <a:cubicBezTo>
                    <a:pt x="-9804" y="212094"/>
                    <a:pt x="138098" y="190398"/>
                    <a:pt x="157677" y="188546"/>
                  </a:cubicBezTo>
                  <a:cubicBezTo>
                    <a:pt x="177256" y="186694"/>
                    <a:pt x="139157" y="185107"/>
                    <a:pt x="117990" y="185371"/>
                  </a:cubicBezTo>
                  <a:cubicBezTo>
                    <a:pt x="96823" y="185636"/>
                    <a:pt x="23798" y="195954"/>
                    <a:pt x="30677" y="190133"/>
                  </a:cubicBezTo>
                  <a:cubicBezTo>
                    <a:pt x="37556" y="184312"/>
                    <a:pt x="113492" y="174259"/>
                    <a:pt x="159265" y="150446"/>
                  </a:cubicBezTo>
                  <a:cubicBezTo>
                    <a:pt x="205038" y="126633"/>
                    <a:pt x="277269" y="68689"/>
                    <a:pt x="305315" y="47258"/>
                  </a:cubicBezTo>
                  <a:cubicBezTo>
                    <a:pt x="333361" y="25827"/>
                    <a:pt x="371989" y="-6716"/>
                    <a:pt x="357702" y="12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2" name="フリーフォーム: 図形 1141">
              <a:extLst>
                <a:ext uri="{FF2B5EF4-FFF2-40B4-BE49-F238E27FC236}">
                  <a16:creationId xmlns:a16="http://schemas.microsoft.com/office/drawing/2014/main" id="{8F8C7819-B4CF-4785-A063-16D625BCDA3C}"/>
                </a:ext>
              </a:extLst>
            </p:cNvPr>
            <p:cNvSpPr/>
            <p:nvPr/>
          </p:nvSpPr>
          <p:spPr>
            <a:xfrm>
              <a:off x="1765564" y="4913221"/>
              <a:ext cx="274595" cy="300421"/>
            </a:xfrm>
            <a:custGeom>
              <a:avLst/>
              <a:gdLst>
                <a:gd name="connsiteX0" fmla="*/ 274374 w 274595"/>
                <a:gd name="connsiteY0" fmla="*/ 92 h 300421"/>
                <a:gd name="connsiteX1" fmla="*/ 136261 w 274595"/>
                <a:gd name="connsiteY1" fmla="*/ 98517 h 300421"/>
                <a:gd name="connsiteX2" fmla="*/ 15611 w 274595"/>
                <a:gd name="connsiteY2" fmla="*/ 277904 h 300421"/>
                <a:gd name="connsiteX3" fmla="*/ 9261 w 274595"/>
                <a:gd name="connsiteY3" fmla="*/ 298542 h 300421"/>
                <a:gd name="connsiteX4" fmla="*/ 87049 w 274595"/>
                <a:gd name="connsiteY4" fmla="*/ 296954 h 300421"/>
                <a:gd name="connsiteX5" fmla="*/ 47361 w 274595"/>
                <a:gd name="connsiteY5" fmla="*/ 276317 h 300421"/>
                <a:gd name="connsiteX6" fmla="*/ 36249 w 274595"/>
                <a:gd name="connsiteY6" fmla="*/ 255679 h 300421"/>
                <a:gd name="connsiteX7" fmla="*/ 102924 w 274595"/>
                <a:gd name="connsiteY7" fmla="*/ 114392 h 300421"/>
                <a:gd name="connsiteX8" fmla="*/ 274374 w 274595"/>
                <a:gd name="connsiteY8" fmla="*/ 92 h 300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595" h="300421">
                  <a:moveTo>
                    <a:pt x="274374" y="92"/>
                  </a:moveTo>
                  <a:cubicBezTo>
                    <a:pt x="279930" y="-2554"/>
                    <a:pt x="179388" y="52215"/>
                    <a:pt x="136261" y="98517"/>
                  </a:cubicBezTo>
                  <a:cubicBezTo>
                    <a:pt x="93134" y="144819"/>
                    <a:pt x="36778" y="244567"/>
                    <a:pt x="15611" y="277904"/>
                  </a:cubicBezTo>
                  <a:cubicBezTo>
                    <a:pt x="-5556" y="311241"/>
                    <a:pt x="-2645" y="295367"/>
                    <a:pt x="9261" y="298542"/>
                  </a:cubicBezTo>
                  <a:cubicBezTo>
                    <a:pt x="21167" y="301717"/>
                    <a:pt x="80699" y="300658"/>
                    <a:pt x="87049" y="296954"/>
                  </a:cubicBezTo>
                  <a:cubicBezTo>
                    <a:pt x="93399" y="293250"/>
                    <a:pt x="55828" y="283196"/>
                    <a:pt x="47361" y="276317"/>
                  </a:cubicBezTo>
                  <a:cubicBezTo>
                    <a:pt x="38894" y="269438"/>
                    <a:pt x="26989" y="282666"/>
                    <a:pt x="36249" y="255679"/>
                  </a:cubicBezTo>
                  <a:cubicBezTo>
                    <a:pt x="45509" y="228692"/>
                    <a:pt x="63766" y="154873"/>
                    <a:pt x="102924" y="114392"/>
                  </a:cubicBezTo>
                  <a:cubicBezTo>
                    <a:pt x="142082" y="73911"/>
                    <a:pt x="268818" y="2738"/>
                    <a:pt x="274374" y="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3" name="フリーフォーム: 図形 1142">
              <a:extLst>
                <a:ext uri="{FF2B5EF4-FFF2-40B4-BE49-F238E27FC236}">
                  <a16:creationId xmlns:a16="http://schemas.microsoft.com/office/drawing/2014/main" id="{673E00A2-E521-4CC4-B9BF-E19F26559B44}"/>
                </a:ext>
              </a:extLst>
            </p:cNvPr>
            <p:cNvSpPr/>
            <p:nvPr/>
          </p:nvSpPr>
          <p:spPr>
            <a:xfrm>
              <a:off x="1804234" y="4970425"/>
              <a:ext cx="185042" cy="281549"/>
            </a:xfrm>
            <a:custGeom>
              <a:avLst/>
              <a:gdLst>
                <a:gd name="connsiteX0" fmla="*/ 184904 w 185042"/>
                <a:gd name="connsiteY0" fmla="*/ 38 h 281549"/>
                <a:gd name="connsiteX1" fmla="*/ 97591 w 185042"/>
                <a:gd name="connsiteY1" fmla="*/ 104813 h 281549"/>
                <a:gd name="connsiteX2" fmla="*/ 69016 w 185042"/>
                <a:gd name="connsiteY2" fmla="*/ 128625 h 281549"/>
                <a:gd name="connsiteX3" fmla="*/ 29329 w 185042"/>
                <a:gd name="connsiteY3" fmla="*/ 254038 h 281549"/>
                <a:gd name="connsiteX4" fmla="*/ 29329 w 185042"/>
                <a:gd name="connsiteY4" fmla="*/ 281025 h 281549"/>
                <a:gd name="connsiteX5" fmla="*/ 754 w 185042"/>
                <a:gd name="connsiteY5" fmla="*/ 269913 h 281549"/>
                <a:gd name="connsiteX6" fmla="*/ 64254 w 185042"/>
                <a:gd name="connsiteY6" fmla="*/ 246100 h 281549"/>
                <a:gd name="connsiteX7" fmla="*/ 43616 w 185042"/>
                <a:gd name="connsiteY7" fmla="*/ 171488 h 281549"/>
                <a:gd name="connsiteX8" fmla="*/ 75366 w 185042"/>
                <a:gd name="connsiteY8" fmla="*/ 117513 h 281549"/>
                <a:gd name="connsiteX9" fmla="*/ 184904 w 185042"/>
                <a:gd name="connsiteY9" fmla="*/ 38 h 281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5042" h="281549">
                  <a:moveTo>
                    <a:pt x="184904" y="38"/>
                  </a:moveTo>
                  <a:cubicBezTo>
                    <a:pt x="188608" y="-2079"/>
                    <a:pt x="116906" y="83382"/>
                    <a:pt x="97591" y="104813"/>
                  </a:cubicBezTo>
                  <a:cubicBezTo>
                    <a:pt x="78276" y="126244"/>
                    <a:pt x="80393" y="103754"/>
                    <a:pt x="69016" y="128625"/>
                  </a:cubicBezTo>
                  <a:cubicBezTo>
                    <a:pt x="57639" y="153496"/>
                    <a:pt x="35943" y="228638"/>
                    <a:pt x="29329" y="254038"/>
                  </a:cubicBezTo>
                  <a:cubicBezTo>
                    <a:pt x="22715" y="279438"/>
                    <a:pt x="34091" y="278379"/>
                    <a:pt x="29329" y="281025"/>
                  </a:cubicBezTo>
                  <a:cubicBezTo>
                    <a:pt x="24567" y="283671"/>
                    <a:pt x="-5067" y="275734"/>
                    <a:pt x="754" y="269913"/>
                  </a:cubicBezTo>
                  <a:cubicBezTo>
                    <a:pt x="6575" y="264092"/>
                    <a:pt x="57110" y="262504"/>
                    <a:pt x="64254" y="246100"/>
                  </a:cubicBezTo>
                  <a:cubicBezTo>
                    <a:pt x="71398" y="229696"/>
                    <a:pt x="41764" y="192919"/>
                    <a:pt x="43616" y="171488"/>
                  </a:cubicBezTo>
                  <a:cubicBezTo>
                    <a:pt x="45468" y="150057"/>
                    <a:pt x="52347" y="143707"/>
                    <a:pt x="75366" y="117513"/>
                  </a:cubicBezTo>
                  <a:cubicBezTo>
                    <a:pt x="98385" y="91319"/>
                    <a:pt x="181200" y="2155"/>
                    <a:pt x="184904" y="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4" name="フリーフォーム: 図形 1143">
              <a:extLst>
                <a:ext uri="{FF2B5EF4-FFF2-40B4-BE49-F238E27FC236}">
                  <a16:creationId xmlns:a16="http://schemas.microsoft.com/office/drawing/2014/main" id="{8F9F31B1-3A9A-4441-806A-3937602654E5}"/>
                </a:ext>
              </a:extLst>
            </p:cNvPr>
            <p:cNvSpPr/>
            <p:nvPr/>
          </p:nvSpPr>
          <p:spPr>
            <a:xfrm>
              <a:off x="2284199" y="4704665"/>
              <a:ext cx="313160" cy="265952"/>
            </a:xfrm>
            <a:custGeom>
              <a:avLst/>
              <a:gdLst>
                <a:gd name="connsiteX0" fmla="*/ 300251 w 313160"/>
                <a:gd name="connsiteY0" fmla="*/ 5448 h 265952"/>
                <a:gd name="connsiteX1" fmla="*/ 60539 w 313160"/>
                <a:gd name="connsiteY1" fmla="*/ 156260 h 265952"/>
                <a:gd name="connsiteX2" fmla="*/ 16089 w 313160"/>
                <a:gd name="connsiteY2" fmla="*/ 192773 h 265952"/>
                <a:gd name="connsiteX3" fmla="*/ 214 w 313160"/>
                <a:gd name="connsiteY3" fmla="*/ 265798 h 265952"/>
                <a:gd name="connsiteX4" fmla="*/ 25614 w 313160"/>
                <a:gd name="connsiteY4" fmla="*/ 210235 h 265952"/>
                <a:gd name="connsiteX5" fmla="*/ 95464 w 313160"/>
                <a:gd name="connsiteY5" fmla="*/ 148323 h 265952"/>
                <a:gd name="connsiteX6" fmla="*/ 262151 w 313160"/>
                <a:gd name="connsiteY6" fmla="*/ 41960 h 265952"/>
                <a:gd name="connsiteX7" fmla="*/ 300251 w 313160"/>
                <a:gd name="connsiteY7" fmla="*/ 5448 h 26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3160" h="265952">
                  <a:moveTo>
                    <a:pt x="300251" y="5448"/>
                  </a:moveTo>
                  <a:cubicBezTo>
                    <a:pt x="266649" y="24498"/>
                    <a:pt x="107899" y="125039"/>
                    <a:pt x="60539" y="156260"/>
                  </a:cubicBezTo>
                  <a:cubicBezTo>
                    <a:pt x="13179" y="187481"/>
                    <a:pt x="26143" y="174517"/>
                    <a:pt x="16089" y="192773"/>
                  </a:cubicBezTo>
                  <a:cubicBezTo>
                    <a:pt x="6035" y="211029"/>
                    <a:pt x="-1373" y="262888"/>
                    <a:pt x="214" y="265798"/>
                  </a:cubicBezTo>
                  <a:cubicBezTo>
                    <a:pt x="1801" y="268708"/>
                    <a:pt x="9739" y="229814"/>
                    <a:pt x="25614" y="210235"/>
                  </a:cubicBezTo>
                  <a:cubicBezTo>
                    <a:pt x="41489" y="190656"/>
                    <a:pt x="56041" y="176369"/>
                    <a:pt x="95464" y="148323"/>
                  </a:cubicBezTo>
                  <a:cubicBezTo>
                    <a:pt x="134887" y="120277"/>
                    <a:pt x="229343" y="62068"/>
                    <a:pt x="262151" y="41960"/>
                  </a:cubicBezTo>
                  <a:cubicBezTo>
                    <a:pt x="294959" y="21852"/>
                    <a:pt x="333853" y="-13602"/>
                    <a:pt x="300251" y="54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5" name="フリーフォーム: 図形 1144">
              <a:extLst>
                <a:ext uri="{FF2B5EF4-FFF2-40B4-BE49-F238E27FC236}">
                  <a16:creationId xmlns:a16="http://schemas.microsoft.com/office/drawing/2014/main" id="{55433706-774A-447E-A425-586467C1C432}"/>
                </a:ext>
              </a:extLst>
            </p:cNvPr>
            <p:cNvSpPr/>
            <p:nvPr/>
          </p:nvSpPr>
          <p:spPr>
            <a:xfrm>
              <a:off x="2258932" y="4751249"/>
              <a:ext cx="177112" cy="190786"/>
            </a:xfrm>
            <a:custGeom>
              <a:avLst/>
              <a:gdLst>
                <a:gd name="connsiteX0" fmla="*/ 176293 w 177112"/>
                <a:gd name="connsiteY0" fmla="*/ 139 h 190786"/>
                <a:gd name="connsiteX1" fmla="*/ 12781 w 177112"/>
                <a:gd name="connsiteY1" fmla="*/ 84276 h 190786"/>
                <a:gd name="connsiteX2" fmla="*/ 11193 w 177112"/>
                <a:gd name="connsiteY2" fmla="*/ 190639 h 190786"/>
                <a:gd name="connsiteX3" fmla="*/ 15956 w 177112"/>
                <a:gd name="connsiteY3" fmla="*/ 106501 h 190786"/>
                <a:gd name="connsiteX4" fmla="*/ 73106 w 177112"/>
                <a:gd name="connsiteY4" fmla="*/ 65226 h 190786"/>
                <a:gd name="connsiteX5" fmla="*/ 176293 w 177112"/>
                <a:gd name="connsiteY5" fmla="*/ 139 h 19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112" h="190786">
                  <a:moveTo>
                    <a:pt x="176293" y="139"/>
                  </a:moveTo>
                  <a:cubicBezTo>
                    <a:pt x="166239" y="3314"/>
                    <a:pt x="40298" y="52526"/>
                    <a:pt x="12781" y="84276"/>
                  </a:cubicBezTo>
                  <a:cubicBezTo>
                    <a:pt x="-14736" y="116026"/>
                    <a:pt x="10664" y="186935"/>
                    <a:pt x="11193" y="190639"/>
                  </a:cubicBezTo>
                  <a:cubicBezTo>
                    <a:pt x="11722" y="194343"/>
                    <a:pt x="5637" y="127403"/>
                    <a:pt x="15956" y="106501"/>
                  </a:cubicBezTo>
                  <a:cubicBezTo>
                    <a:pt x="26275" y="85599"/>
                    <a:pt x="45060" y="81630"/>
                    <a:pt x="73106" y="65226"/>
                  </a:cubicBezTo>
                  <a:cubicBezTo>
                    <a:pt x="101152" y="48822"/>
                    <a:pt x="186347" y="-3036"/>
                    <a:pt x="176293" y="1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6" name="フリーフォーム: 図形 1145">
              <a:extLst>
                <a:ext uri="{FF2B5EF4-FFF2-40B4-BE49-F238E27FC236}">
                  <a16:creationId xmlns:a16="http://schemas.microsoft.com/office/drawing/2014/main" id="{4F606E12-6F2C-46AE-82CB-D6EC4C44E10A}"/>
                </a:ext>
              </a:extLst>
            </p:cNvPr>
            <p:cNvSpPr/>
            <p:nvPr/>
          </p:nvSpPr>
          <p:spPr>
            <a:xfrm>
              <a:off x="2446240" y="4824294"/>
              <a:ext cx="44606" cy="82813"/>
            </a:xfrm>
            <a:custGeom>
              <a:avLst/>
              <a:gdLst>
                <a:gd name="connsiteX0" fmla="*/ 44548 w 44606"/>
                <a:gd name="connsiteY0" fmla="*/ 119 h 82813"/>
                <a:gd name="connsiteX1" fmla="*/ 9623 w 44606"/>
                <a:gd name="connsiteY1" fmla="*/ 49331 h 82813"/>
                <a:gd name="connsiteX2" fmla="*/ 12798 w 44606"/>
                <a:gd name="connsiteY2" fmla="*/ 82669 h 82813"/>
                <a:gd name="connsiteX3" fmla="*/ 98 w 44606"/>
                <a:gd name="connsiteY3" fmla="*/ 36631 h 82813"/>
                <a:gd name="connsiteX4" fmla="*/ 44548 w 44606"/>
                <a:gd name="connsiteY4" fmla="*/ 119 h 8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06" h="82813">
                  <a:moveTo>
                    <a:pt x="44548" y="119"/>
                  </a:moveTo>
                  <a:cubicBezTo>
                    <a:pt x="46136" y="2236"/>
                    <a:pt x="14915" y="35573"/>
                    <a:pt x="9623" y="49331"/>
                  </a:cubicBezTo>
                  <a:cubicBezTo>
                    <a:pt x="4331" y="63089"/>
                    <a:pt x="14386" y="84786"/>
                    <a:pt x="12798" y="82669"/>
                  </a:cubicBezTo>
                  <a:cubicBezTo>
                    <a:pt x="11210" y="80552"/>
                    <a:pt x="-1225" y="48802"/>
                    <a:pt x="98" y="36631"/>
                  </a:cubicBezTo>
                  <a:cubicBezTo>
                    <a:pt x="1421" y="24460"/>
                    <a:pt x="42960" y="-1998"/>
                    <a:pt x="44548" y="1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7" name="フリーフォーム: 図形 1146">
              <a:extLst>
                <a:ext uri="{FF2B5EF4-FFF2-40B4-BE49-F238E27FC236}">
                  <a16:creationId xmlns:a16="http://schemas.microsoft.com/office/drawing/2014/main" id="{745B58B4-C66D-4486-83FF-6F477CC93E09}"/>
                </a:ext>
              </a:extLst>
            </p:cNvPr>
            <p:cNvSpPr/>
            <p:nvPr/>
          </p:nvSpPr>
          <p:spPr>
            <a:xfrm>
              <a:off x="1999563" y="5002131"/>
              <a:ext cx="404087" cy="55394"/>
            </a:xfrm>
            <a:custGeom>
              <a:avLst/>
              <a:gdLst>
                <a:gd name="connsiteX0" fmla="*/ 687 w 404087"/>
                <a:gd name="connsiteY0" fmla="*/ 82 h 55394"/>
                <a:gd name="connsiteX1" fmla="*/ 234050 w 404087"/>
                <a:gd name="connsiteY1" fmla="*/ 41357 h 55394"/>
                <a:gd name="connsiteX2" fmla="*/ 403912 w 404087"/>
                <a:gd name="connsiteY2" fmla="*/ 23894 h 55394"/>
                <a:gd name="connsiteX3" fmla="*/ 268975 w 404087"/>
                <a:gd name="connsiteY3" fmla="*/ 41357 h 55394"/>
                <a:gd name="connsiteX4" fmla="*/ 165787 w 404087"/>
                <a:gd name="connsiteY4" fmla="*/ 54057 h 55394"/>
                <a:gd name="connsiteX5" fmla="*/ 687 w 404087"/>
                <a:gd name="connsiteY5" fmla="*/ 82 h 55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4087" h="55394">
                  <a:moveTo>
                    <a:pt x="687" y="82"/>
                  </a:moveTo>
                  <a:cubicBezTo>
                    <a:pt x="12064" y="-2035"/>
                    <a:pt x="166846" y="37388"/>
                    <a:pt x="234050" y="41357"/>
                  </a:cubicBezTo>
                  <a:cubicBezTo>
                    <a:pt x="301254" y="45326"/>
                    <a:pt x="398091" y="23894"/>
                    <a:pt x="403912" y="23894"/>
                  </a:cubicBezTo>
                  <a:cubicBezTo>
                    <a:pt x="409733" y="23894"/>
                    <a:pt x="268975" y="41357"/>
                    <a:pt x="268975" y="41357"/>
                  </a:cubicBezTo>
                  <a:cubicBezTo>
                    <a:pt x="229288" y="46384"/>
                    <a:pt x="209179" y="59613"/>
                    <a:pt x="165787" y="54057"/>
                  </a:cubicBezTo>
                  <a:cubicBezTo>
                    <a:pt x="122395" y="48501"/>
                    <a:pt x="-10690" y="2199"/>
                    <a:pt x="687" y="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8" name="フリーフォーム: 図形 1147">
              <a:extLst>
                <a:ext uri="{FF2B5EF4-FFF2-40B4-BE49-F238E27FC236}">
                  <a16:creationId xmlns:a16="http://schemas.microsoft.com/office/drawing/2014/main" id="{27CEF798-A6B3-43E7-B8CC-032F1B7CB1C1}"/>
                </a:ext>
              </a:extLst>
            </p:cNvPr>
            <p:cNvSpPr/>
            <p:nvPr/>
          </p:nvSpPr>
          <p:spPr>
            <a:xfrm>
              <a:off x="1551573" y="5237327"/>
              <a:ext cx="250099" cy="166911"/>
            </a:xfrm>
            <a:custGeom>
              <a:avLst/>
              <a:gdLst>
                <a:gd name="connsiteX0" fmla="*/ 248652 w 250099"/>
                <a:gd name="connsiteY0" fmla="*/ 1423 h 166911"/>
                <a:gd name="connsiteX1" fmla="*/ 121652 w 250099"/>
                <a:gd name="connsiteY1" fmla="*/ 50636 h 166911"/>
                <a:gd name="connsiteX2" fmla="*/ 37515 w 250099"/>
                <a:gd name="connsiteY2" fmla="*/ 109373 h 166911"/>
                <a:gd name="connsiteX3" fmla="*/ 2590 w 250099"/>
                <a:gd name="connsiteY3" fmla="*/ 166523 h 166911"/>
                <a:gd name="connsiteX4" fmla="*/ 5765 w 250099"/>
                <a:gd name="connsiteY4" fmla="*/ 133186 h 166911"/>
                <a:gd name="connsiteX5" fmla="*/ 31165 w 250099"/>
                <a:gd name="connsiteY5" fmla="*/ 107786 h 166911"/>
                <a:gd name="connsiteX6" fmla="*/ 248652 w 250099"/>
                <a:gd name="connsiteY6" fmla="*/ 1423 h 166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0099" h="166911">
                  <a:moveTo>
                    <a:pt x="248652" y="1423"/>
                  </a:moveTo>
                  <a:cubicBezTo>
                    <a:pt x="263733" y="-8102"/>
                    <a:pt x="156841" y="32644"/>
                    <a:pt x="121652" y="50636"/>
                  </a:cubicBezTo>
                  <a:cubicBezTo>
                    <a:pt x="86462" y="68628"/>
                    <a:pt x="57359" y="90059"/>
                    <a:pt x="37515" y="109373"/>
                  </a:cubicBezTo>
                  <a:cubicBezTo>
                    <a:pt x="17671" y="128688"/>
                    <a:pt x="7882" y="162554"/>
                    <a:pt x="2590" y="166523"/>
                  </a:cubicBezTo>
                  <a:cubicBezTo>
                    <a:pt x="-2702" y="170492"/>
                    <a:pt x="1003" y="142975"/>
                    <a:pt x="5765" y="133186"/>
                  </a:cubicBezTo>
                  <a:cubicBezTo>
                    <a:pt x="10527" y="123397"/>
                    <a:pt x="-13814" y="128953"/>
                    <a:pt x="31165" y="107786"/>
                  </a:cubicBezTo>
                  <a:cubicBezTo>
                    <a:pt x="76144" y="86619"/>
                    <a:pt x="233571" y="10948"/>
                    <a:pt x="248652" y="14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9" name="フリーフォーム: 図形 1148">
              <a:extLst>
                <a:ext uri="{FF2B5EF4-FFF2-40B4-BE49-F238E27FC236}">
                  <a16:creationId xmlns:a16="http://schemas.microsoft.com/office/drawing/2014/main" id="{D1A286EF-F32D-4ED4-8FC8-C6D1A74A11AD}"/>
                </a:ext>
              </a:extLst>
            </p:cNvPr>
            <p:cNvSpPr/>
            <p:nvPr/>
          </p:nvSpPr>
          <p:spPr>
            <a:xfrm>
              <a:off x="1516894" y="5219528"/>
              <a:ext cx="270992" cy="190727"/>
            </a:xfrm>
            <a:custGeom>
              <a:avLst/>
              <a:gdLst>
                <a:gd name="connsiteX0" fmla="*/ 270631 w 270992"/>
                <a:gd name="connsiteY0" fmla="*/ 172 h 190727"/>
                <a:gd name="connsiteX1" fmla="*/ 76956 w 270992"/>
                <a:gd name="connsiteY1" fmla="*/ 98597 h 190727"/>
                <a:gd name="connsiteX2" fmla="*/ 22981 w 270992"/>
                <a:gd name="connsiteY2" fmla="*/ 168447 h 190727"/>
                <a:gd name="connsiteX3" fmla="*/ 24569 w 270992"/>
                <a:gd name="connsiteY3" fmla="*/ 190672 h 190727"/>
                <a:gd name="connsiteX4" fmla="*/ 15044 w 270992"/>
                <a:gd name="connsiteY4" fmla="*/ 163685 h 190727"/>
                <a:gd name="connsiteX5" fmla="*/ 8694 w 270992"/>
                <a:gd name="connsiteY5" fmla="*/ 143047 h 190727"/>
                <a:gd name="connsiteX6" fmla="*/ 22981 w 270992"/>
                <a:gd name="connsiteY6" fmla="*/ 123997 h 190727"/>
                <a:gd name="connsiteX7" fmla="*/ 270631 w 270992"/>
                <a:gd name="connsiteY7" fmla="*/ 172 h 190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992" h="190727">
                  <a:moveTo>
                    <a:pt x="270631" y="172"/>
                  </a:moveTo>
                  <a:cubicBezTo>
                    <a:pt x="279627" y="-4061"/>
                    <a:pt x="118231" y="70551"/>
                    <a:pt x="76956" y="98597"/>
                  </a:cubicBezTo>
                  <a:cubicBezTo>
                    <a:pt x="35681" y="126643"/>
                    <a:pt x="31712" y="153101"/>
                    <a:pt x="22981" y="168447"/>
                  </a:cubicBezTo>
                  <a:cubicBezTo>
                    <a:pt x="14250" y="183793"/>
                    <a:pt x="25892" y="191466"/>
                    <a:pt x="24569" y="190672"/>
                  </a:cubicBezTo>
                  <a:cubicBezTo>
                    <a:pt x="23246" y="189878"/>
                    <a:pt x="17690" y="171622"/>
                    <a:pt x="15044" y="163685"/>
                  </a:cubicBezTo>
                  <a:cubicBezTo>
                    <a:pt x="12398" y="155748"/>
                    <a:pt x="7371" y="149662"/>
                    <a:pt x="8694" y="143047"/>
                  </a:cubicBezTo>
                  <a:cubicBezTo>
                    <a:pt x="10017" y="136432"/>
                    <a:pt x="-19352" y="146751"/>
                    <a:pt x="22981" y="123997"/>
                  </a:cubicBezTo>
                  <a:cubicBezTo>
                    <a:pt x="65314" y="101243"/>
                    <a:pt x="261635" y="4405"/>
                    <a:pt x="270631" y="1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0" name="フリーフォーム: 図形 1149">
              <a:extLst>
                <a:ext uri="{FF2B5EF4-FFF2-40B4-BE49-F238E27FC236}">
                  <a16:creationId xmlns:a16="http://schemas.microsoft.com/office/drawing/2014/main" id="{0A41C296-C366-4A88-868B-12A4892BFD3A}"/>
                </a:ext>
              </a:extLst>
            </p:cNvPr>
            <p:cNvSpPr/>
            <p:nvPr/>
          </p:nvSpPr>
          <p:spPr>
            <a:xfrm>
              <a:off x="1428675" y="5430830"/>
              <a:ext cx="128924" cy="200324"/>
            </a:xfrm>
            <a:custGeom>
              <a:avLst/>
              <a:gdLst>
                <a:gd name="connsiteX0" fmla="*/ 128663 w 128924"/>
                <a:gd name="connsiteY0" fmla="*/ 8 h 200324"/>
                <a:gd name="connsiteX1" fmla="*/ 38175 w 128924"/>
                <a:gd name="connsiteY1" fmla="*/ 77795 h 200324"/>
                <a:gd name="connsiteX2" fmla="*/ 11188 w 128924"/>
                <a:gd name="connsiteY2" fmla="*/ 146058 h 200324"/>
                <a:gd name="connsiteX3" fmla="*/ 75 w 128924"/>
                <a:gd name="connsiteY3" fmla="*/ 200033 h 200324"/>
                <a:gd name="connsiteX4" fmla="*/ 15950 w 128924"/>
                <a:gd name="connsiteY4" fmla="*/ 122245 h 200324"/>
                <a:gd name="connsiteX5" fmla="*/ 65163 w 128924"/>
                <a:gd name="connsiteY5" fmla="*/ 73033 h 200324"/>
                <a:gd name="connsiteX6" fmla="*/ 128663 w 128924"/>
                <a:gd name="connsiteY6" fmla="*/ 8 h 200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924" h="200324">
                  <a:moveTo>
                    <a:pt x="128663" y="8"/>
                  </a:moveTo>
                  <a:cubicBezTo>
                    <a:pt x="124165" y="802"/>
                    <a:pt x="57754" y="53453"/>
                    <a:pt x="38175" y="77795"/>
                  </a:cubicBezTo>
                  <a:cubicBezTo>
                    <a:pt x="18596" y="102137"/>
                    <a:pt x="17538" y="125685"/>
                    <a:pt x="11188" y="146058"/>
                  </a:cubicBezTo>
                  <a:cubicBezTo>
                    <a:pt x="4838" y="166431"/>
                    <a:pt x="-719" y="204002"/>
                    <a:pt x="75" y="200033"/>
                  </a:cubicBezTo>
                  <a:cubicBezTo>
                    <a:pt x="869" y="196064"/>
                    <a:pt x="5102" y="143412"/>
                    <a:pt x="15950" y="122245"/>
                  </a:cubicBezTo>
                  <a:cubicBezTo>
                    <a:pt x="26798" y="101078"/>
                    <a:pt x="51934" y="89172"/>
                    <a:pt x="65163" y="73033"/>
                  </a:cubicBezTo>
                  <a:cubicBezTo>
                    <a:pt x="78392" y="56894"/>
                    <a:pt x="133161" y="-786"/>
                    <a:pt x="128663" y="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1" name="フリーフォーム: 図形 1150">
              <a:extLst>
                <a:ext uri="{FF2B5EF4-FFF2-40B4-BE49-F238E27FC236}">
                  <a16:creationId xmlns:a16="http://schemas.microsoft.com/office/drawing/2014/main" id="{11A872E8-AB4F-4045-A1DA-5803A035057B}"/>
                </a:ext>
              </a:extLst>
            </p:cNvPr>
            <p:cNvSpPr/>
            <p:nvPr/>
          </p:nvSpPr>
          <p:spPr>
            <a:xfrm>
              <a:off x="1442531" y="5460515"/>
              <a:ext cx="119800" cy="160010"/>
            </a:xfrm>
            <a:custGeom>
              <a:avLst/>
              <a:gdLst>
                <a:gd name="connsiteX0" fmla="*/ 119569 w 119800"/>
                <a:gd name="connsiteY0" fmla="*/ 485 h 160010"/>
                <a:gd name="connsiteX1" fmla="*/ 35432 w 119800"/>
                <a:gd name="connsiteY1" fmla="*/ 73510 h 160010"/>
                <a:gd name="connsiteX2" fmla="*/ 6857 w 119800"/>
                <a:gd name="connsiteY2" fmla="*/ 159235 h 160010"/>
                <a:gd name="connsiteX3" fmla="*/ 6857 w 119800"/>
                <a:gd name="connsiteY3" fmla="*/ 110023 h 160010"/>
                <a:gd name="connsiteX4" fmla="*/ 119569 w 119800"/>
                <a:gd name="connsiteY4" fmla="*/ 485 h 16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800" h="160010">
                  <a:moveTo>
                    <a:pt x="119569" y="485"/>
                  </a:moveTo>
                  <a:cubicBezTo>
                    <a:pt x="124331" y="-5600"/>
                    <a:pt x="54217" y="47052"/>
                    <a:pt x="35432" y="73510"/>
                  </a:cubicBezTo>
                  <a:cubicBezTo>
                    <a:pt x="16647" y="99968"/>
                    <a:pt x="11619" y="153150"/>
                    <a:pt x="6857" y="159235"/>
                  </a:cubicBezTo>
                  <a:cubicBezTo>
                    <a:pt x="2095" y="165320"/>
                    <a:pt x="-5843" y="134365"/>
                    <a:pt x="6857" y="110023"/>
                  </a:cubicBezTo>
                  <a:cubicBezTo>
                    <a:pt x="19557" y="85681"/>
                    <a:pt x="114807" y="6570"/>
                    <a:pt x="119569" y="4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2" name="フリーフォーム: 図形 1151">
              <a:extLst>
                <a:ext uri="{FF2B5EF4-FFF2-40B4-BE49-F238E27FC236}">
                  <a16:creationId xmlns:a16="http://schemas.microsoft.com/office/drawing/2014/main" id="{09068961-16FF-43C6-ACDE-E160E48A6681}"/>
                </a:ext>
              </a:extLst>
            </p:cNvPr>
            <p:cNvSpPr/>
            <p:nvPr/>
          </p:nvSpPr>
          <p:spPr>
            <a:xfrm>
              <a:off x="1514455" y="5451243"/>
              <a:ext cx="79396" cy="106800"/>
            </a:xfrm>
            <a:custGeom>
              <a:avLst/>
              <a:gdLst>
                <a:gd name="connsiteX0" fmla="*/ 79395 w 79396"/>
                <a:gd name="connsiteY0" fmla="*/ 232 h 106800"/>
                <a:gd name="connsiteX1" fmla="*/ 31770 w 79396"/>
                <a:gd name="connsiteY1" fmla="*/ 76432 h 106800"/>
                <a:gd name="connsiteX2" fmla="*/ 20 w 79396"/>
                <a:gd name="connsiteY2" fmla="*/ 106595 h 106800"/>
                <a:gd name="connsiteX3" fmla="*/ 27008 w 79396"/>
                <a:gd name="connsiteY3" fmla="*/ 63732 h 106800"/>
                <a:gd name="connsiteX4" fmla="*/ 33358 w 79396"/>
                <a:gd name="connsiteY4" fmla="*/ 52620 h 106800"/>
                <a:gd name="connsiteX5" fmla="*/ 79395 w 79396"/>
                <a:gd name="connsiteY5" fmla="*/ 232 h 10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396" h="106800">
                  <a:moveTo>
                    <a:pt x="79395" y="232"/>
                  </a:moveTo>
                  <a:cubicBezTo>
                    <a:pt x="79130" y="4201"/>
                    <a:pt x="44999" y="58705"/>
                    <a:pt x="31770" y="76432"/>
                  </a:cubicBezTo>
                  <a:cubicBezTo>
                    <a:pt x="18541" y="94159"/>
                    <a:pt x="814" y="108712"/>
                    <a:pt x="20" y="106595"/>
                  </a:cubicBezTo>
                  <a:cubicBezTo>
                    <a:pt x="-774" y="104478"/>
                    <a:pt x="21452" y="72728"/>
                    <a:pt x="27008" y="63732"/>
                  </a:cubicBezTo>
                  <a:cubicBezTo>
                    <a:pt x="32564" y="54736"/>
                    <a:pt x="25156" y="60822"/>
                    <a:pt x="33358" y="52620"/>
                  </a:cubicBezTo>
                  <a:cubicBezTo>
                    <a:pt x="41560" y="44418"/>
                    <a:pt x="79660" y="-3737"/>
                    <a:pt x="79395" y="2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3" name="フリーフォーム: 図形 1152">
              <a:extLst>
                <a:ext uri="{FF2B5EF4-FFF2-40B4-BE49-F238E27FC236}">
                  <a16:creationId xmlns:a16="http://schemas.microsoft.com/office/drawing/2014/main" id="{4FEB2AB9-8F90-45AE-ABB5-2A788F20CB13}"/>
                </a:ext>
              </a:extLst>
            </p:cNvPr>
            <p:cNvSpPr/>
            <p:nvPr/>
          </p:nvSpPr>
          <p:spPr>
            <a:xfrm>
              <a:off x="1442087" y="5516706"/>
              <a:ext cx="86695" cy="107955"/>
            </a:xfrm>
            <a:custGeom>
              <a:avLst/>
              <a:gdLst>
                <a:gd name="connsiteX0" fmla="*/ 86676 w 86695"/>
                <a:gd name="connsiteY0" fmla="*/ 1444 h 107955"/>
                <a:gd name="connsiteX1" fmla="*/ 31113 w 86695"/>
                <a:gd name="connsiteY1" fmla="*/ 71294 h 107955"/>
                <a:gd name="connsiteX2" fmla="*/ 7301 w 86695"/>
                <a:gd name="connsiteY2" fmla="*/ 107807 h 107955"/>
                <a:gd name="connsiteX3" fmla="*/ 951 w 86695"/>
                <a:gd name="connsiteY3" fmla="*/ 58594 h 107955"/>
                <a:gd name="connsiteX4" fmla="*/ 24763 w 86695"/>
                <a:gd name="connsiteY4" fmla="*/ 26844 h 107955"/>
                <a:gd name="connsiteX5" fmla="*/ 86676 w 86695"/>
                <a:gd name="connsiteY5" fmla="*/ 1444 h 107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695" h="107955">
                  <a:moveTo>
                    <a:pt x="86676" y="1444"/>
                  </a:moveTo>
                  <a:cubicBezTo>
                    <a:pt x="87734" y="8852"/>
                    <a:pt x="44342" y="53567"/>
                    <a:pt x="31113" y="71294"/>
                  </a:cubicBezTo>
                  <a:cubicBezTo>
                    <a:pt x="17884" y="89021"/>
                    <a:pt x="12328" y="109924"/>
                    <a:pt x="7301" y="107807"/>
                  </a:cubicBezTo>
                  <a:cubicBezTo>
                    <a:pt x="2274" y="105690"/>
                    <a:pt x="-1959" y="72088"/>
                    <a:pt x="951" y="58594"/>
                  </a:cubicBezTo>
                  <a:cubicBezTo>
                    <a:pt x="3861" y="45100"/>
                    <a:pt x="13650" y="36634"/>
                    <a:pt x="24763" y="26844"/>
                  </a:cubicBezTo>
                  <a:cubicBezTo>
                    <a:pt x="35875" y="17055"/>
                    <a:pt x="85618" y="-5964"/>
                    <a:pt x="86676" y="14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4" name="フリーフォーム: 図形 1153">
              <a:extLst>
                <a:ext uri="{FF2B5EF4-FFF2-40B4-BE49-F238E27FC236}">
                  <a16:creationId xmlns:a16="http://schemas.microsoft.com/office/drawing/2014/main" id="{FC6CDF69-5CAD-4A58-9588-D15F82B065C9}"/>
                </a:ext>
              </a:extLst>
            </p:cNvPr>
            <p:cNvSpPr/>
            <p:nvPr/>
          </p:nvSpPr>
          <p:spPr>
            <a:xfrm>
              <a:off x="1530170" y="5397383"/>
              <a:ext cx="193338" cy="176635"/>
            </a:xfrm>
            <a:custGeom>
              <a:avLst/>
              <a:gdLst>
                <a:gd name="connsiteX0" fmla="*/ 180 w 193338"/>
                <a:gd name="connsiteY0" fmla="*/ 117 h 176635"/>
                <a:gd name="connsiteX1" fmla="*/ 147818 w 193338"/>
                <a:gd name="connsiteY1" fmla="*/ 92192 h 176635"/>
                <a:gd name="connsiteX2" fmla="*/ 174805 w 193338"/>
                <a:gd name="connsiteY2" fmla="*/ 135055 h 176635"/>
                <a:gd name="connsiteX3" fmla="*/ 171630 w 193338"/>
                <a:gd name="connsiteY3" fmla="*/ 176330 h 176635"/>
                <a:gd name="connsiteX4" fmla="*/ 181155 w 193338"/>
                <a:gd name="connsiteY4" fmla="*/ 112830 h 176635"/>
                <a:gd name="connsiteX5" fmla="*/ 180 w 193338"/>
                <a:gd name="connsiteY5" fmla="*/ 117 h 176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3338" h="176635">
                  <a:moveTo>
                    <a:pt x="180" y="117"/>
                  </a:moveTo>
                  <a:cubicBezTo>
                    <a:pt x="-5376" y="-3323"/>
                    <a:pt x="118714" y="69702"/>
                    <a:pt x="147818" y="92192"/>
                  </a:cubicBezTo>
                  <a:cubicBezTo>
                    <a:pt x="176922" y="114682"/>
                    <a:pt x="170836" y="121032"/>
                    <a:pt x="174805" y="135055"/>
                  </a:cubicBezTo>
                  <a:cubicBezTo>
                    <a:pt x="178774" y="149078"/>
                    <a:pt x="170572" y="180034"/>
                    <a:pt x="171630" y="176330"/>
                  </a:cubicBezTo>
                  <a:cubicBezTo>
                    <a:pt x="172688" y="172626"/>
                    <a:pt x="212905" y="140876"/>
                    <a:pt x="181155" y="112830"/>
                  </a:cubicBezTo>
                  <a:cubicBezTo>
                    <a:pt x="149405" y="84784"/>
                    <a:pt x="5736" y="3557"/>
                    <a:pt x="180" y="1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5" name="フリーフォーム: 図形 1154">
              <a:extLst>
                <a:ext uri="{FF2B5EF4-FFF2-40B4-BE49-F238E27FC236}">
                  <a16:creationId xmlns:a16="http://schemas.microsoft.com/office/drawing/2014/main" id="{B5D42B0B-7E1A-4A21-91EF-00B577144855}"/>
                </a:ext>
              </a:extLst>
            </p:cNvPr>
            <p:cNvSpPr/>
            <p:nvPr/>
          </p:nvSpPr>
          <p:spPr>
            <a:xfrm>
              <a:off x="1645396" y="5418024"/>
              <a:ext cx="192518" cy="99190"/>
            </a:xfrm>
            <a:custGeom>
              <a:avLst/>
              <a:gdLst>
                <a:gd name="connsiteX0" fmla="*/ 842 w 192518"/>
                <a:gd name="connsiteY0" fmla="*/ 1701 h 99190"/>
                <a:gd name="connsiteX1" fmla="*/ 177054 w 192518"/>
                <a:gd name="connsiteY1" fmla="*/ 71551 h 99190"/>
                <a:gd name="connsiteX2" fmla="*/ 183404 w 192518"/>
                <a:gd name="connsiteY2" fmla="*/ 98539 h 99190"/>
                <a:gd name="connsiteX3" fmla="*/ 175467 w 192518"/>
                <a:gd name="connsiteY3" fmla="*/ 47739 h 99190"/>
                <a:gd name="connsiteX4" fmla="*/ 113554 w 192518"/>
                <a:gd name="connsiteY4" fmla="*/ 23926 h 99190"/>
                <a:gd name="connsiteX5" fmla="*/ 842 w 192518"/>
                <a:gd name="connsiteY5" fmla="*/ 1701 h 99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2518" h="99190">
                  <a:moveTo>
                    <a:pt x="842" y="1701"/>
                  </a:moveTo>
                  <a:cubicBezTo>
                    <a:pt x="11425" y="9638"/>
                    <a:pt x="146627" y="55411"/>
                    <a:pt x="177054" y="71551"/>
                  </a:cubicBezTo>
                  <a:cubicBezTo>
                    <a:pt x="207481" y="87691"/>
                    <a:pt x="183668" y="102508"/>
                    <a:pt x="183404" y="98539"/>
                  </a:cubicBezTo>
                  <a:cubicBezTo>
                    <a:pt x="183140" y="94570"/>
                    <a:pt x="187109" y="60175"/>
                    <a:pt x="175467" y="47739"/>
                  </a:cubicBezTo>
                  <a:cubicBezTo>
                    <a:pt x="163825" y="35304"/>
                    <a:pt x="144775" y="32128"/>
                    <a:pt x="113554" y="23926"/>
                  </a:cubicBezTo>
                  <a:cubicBezTo>
                    <a:pt x="82333" y="15724"/>
                    <a:pt x="-9741" y="-6236"/>
                    <a:pt x="842" y="17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6" name="フリーフォーム: 図形 1155">
              <a:extLst>
                <a:ext uri="{FF2B5EF4-FFF2-40B4-BE49-F238E27FC236}">
                  <a16:creationId xmlns:a16="http://schemas.microsoft.com/office/drawing/2014/main" id="{4234BED3-4764-43A2-85C2-C2276558DE7D}"/>
                </a:ext>
              </a:extLst>
            </p:cNvPr>
            <p:cNvSpPr/>
            <p:nvPr/>
          </p:nvSpPr>
          <p:spPr>
            <a:xfrm>
              <a:off x="1625600" y="5426075"/>
              <a:ext cx="153834" cy="81174"/>
            </a:xfrm>
            <a:custGeom>
              <a:avLst/>
              <a:gdLst>
                <a:gd name="connsiteX0" fmla="*/ 0 w 153834"/>
                <a:gd name="connsiteY0" fmla="*/ 0 h 81174"/>
                <a:gd name="connsiteX1" fmla="*/ 149225 w 153834"/>
                <a:gd name="connsiteY1" fmla="*/ 73025 h 81174"/>
                <a:gd name="connsiteX2" fmla="*/ 111125 w 153834"/>
                <a:gd name="connsiteY2" fmla="*/ 76200 h 81174"/>
                <a:gd name="connsiteX3" fmla="*/ 63500 w 153834"/>
                <a:gd name="connsiteY3" fmla="*/ 44450 h 81174"/>
                <a:gd name="connsiteX4" fmla="*/ 0 w 153834"/>
                <a:gd name="connsiteY4" fmla="*/ 0 h 81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834" h="81174">
                  <a:moveTo>
                    <a:pt x="0" y="0"/>
                  </a:moveTo>
                  <a:cubicBezTo>
                    <a:pt x="65352" y="30162"/>
                    <a:pt x="130704" y="60325"/>
                    <a:pt x="149225" y="73025"/>
                  </a:cubicBezTo>
                  <a:cubicBezTo>
                    <a:pt x="167746" y="85725"/>
                    <a:pt x="125413" y="80963"/>
                    <a:pt x="111125" y="76200"/>
                  </a:cubicBezTo>
                  <a:cubicBezTo>
                    <a:pt x="96837" y="71437"/>
                    <a:pt x="63500" y="44450"/>
                    <a:pt x="63500" y="4445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7" name="フリーフォーム: 図形 1156">
              <a:extLst>
                <a:ext uri="{FF2B5EF4-FFF2-40B4-BE49-F238E27FC236}">
                  <a16:creationId xmlns:a16="http://schemas.microsoft.com/office/drawing/2014/main" id="{5E86033D-1E77-4C9B-99EB-61C288C8A5C3}"/>
                </a:ext>
              </a:extLst>
            </p:cNvPr>
            <p:cNvSpPr/>
            <p:nvPr/>
          </p:nvSpPr>
          <p:spPr>
            <a:xfrm>
              <a:off x="1881187" y="5135877"/>
              <a:ext cx="201805" cy="144694"/>
            </a:xfrm>
            <a:custGeom>
              <a:avLst/>
              <a:gdLst>
                <a:gd name="connsiteX0" fmla="*/ 1 w 201805"/>
                <a:gd name="connsiteY0" fmla="*/ 17148 h 144694"/>
                <a:gd name="connsiteX1" fmla="*/ 138113 w 201805"/>
                <a:gd name="connsiteY1" fmla="*/ 1273 h 144694"/>
                <a:gd name="connsiteX2" fmla="*/ 201613 w 201805"/>
                <a:gd name="connsiteY2" fmla="*/ 55248 h 144694"/>
                <a:gd name="connsiteX3" fmla="*/ 157163 w 201805"/>
                <a:gd name="connsiteY3" fmla="*/ 50486 h 144694"/>
                <a:gd name="connsiteX4" fmla="*/ 138113 w 201805"/>
                <a:gd name="connsiteY4" fmla="*/ 126686 h 144694"/>
                <a:gd name="connsiteX5" fmla="*/ 138113 w 201805"/>
                <a:gd name="connsiteY5" fmla="*/ 142561 h 144694"/>
                <a:gd name="connsiteX6" fmla="*/ 136526 w 201805"/>
                <a:gd name="connsiteY6" fmla="*/ 91761 h 144694"/>
                <a:gd name="connsiteX7" fmla="*/ 139701 w 201805"/>
                <a:gd name="connsiteY7" fmla="*/ 58423 h 144694"/>
                <a:gd name="connsiteX8" fmla="*/ 171451 w 201805"/>
                <a:gd name="connsiteY8" fmla="*/ 36198 h 144694"/>
                <a:gd name="connsiteX9" fmla="*/ 141288 w 201805"/>
                <a:gd name="connsiteY9" fmla="*/ 18736 h 144694"/>
                <a:gd name="connsiteX10" fmla="*/ 1 w 201805"/>
                <a:gd name="connsiteY10" fmla="*/ 17148 h 144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1805" h="144694">
                  <a:moveTo>
                    <a:pt x="1" y="17148"/>
                  </a:moveTo>
                  <a:cubicBezTo>
                    <a:pt x="-528" y="14237"/>
                    <a:pt x="104511" y="-5077"/>
                    <a:pt x="138113" y="1273"/>
                  </a:cubicBezTo>
                  <a:cubicBezTo>
                    <a:pt x="171715" y="7623"/>
                    <a:pt x="198438" y="47046"/>
                    <a:pt x="201613" y="55248"/>
                  </a:cubicBezTo>
                  <a:cubicBezTo>
                    <a:pt x="204788" y="63450"/>
                    <a:pt x="167746" y="38580"/>
                    <a:pt x="157163" y="50486"/>
                  </a:cubicBezTo>
                  <a:cubicBezTo>
                    <a:pt x="146580" y="62392"/>
                    <a:pt x="141288" y="111340"/>
                    <a:pt x="138113" y="126686"/>
                  </a:cubicBezTo>
                  <a:cubicBezTo>
                    <a:pt x="134938" y="142032"/>
                    <a:pt x="138377" y="148382"/>
                    <a:pt x="138113" y="142561"/>
                  </a:cubicBezTo>
                  <a:cubicBezTo>
                    <a:pt x="137849" y="136740"/>
                    <a:pt x="136261" y="105784"/>
                    <a:pt x="136526" y="91761"/>
                  </a:cubicBezTo>
                  <a:cubicBezTo>
                    <a:pt x="136791" y="77738"/>
                    <a:pt x="133880" y="67684"/>
                    <a:pt x="139701" y="58423"/>
                  </a:cubicBezTo>
                  <a:cubicBezTo>
                    <a:pt x="145522" y="49162"/>
                    <a:pt x="171187" y="42812"/>
                    <a:pt x="171451" y="36198"/>
                  </a:cubicBezTo>
                  <a:cubicBezTo>
                    <a:pt x="171715" y="29584"/>
                    <a:pt x="169598" y="23498"/>
                    <a:pt x="141288" y="18736"/>
                  </a:cubicBezTo>
                  <a:cubicBezTo>
                    <a:pt x="112978" y="13974"/>
                    <a:pt x="530" y="20059"/>
                    <a:pt x="1" y="171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8" name="フリーフォーム: 図形 1157">
              <a:extLst>
                <a:ext uri="{FF2B5EF4-FFF2-40B4-BE49-F238E27FC236}">
                  <a16:creationId xmlns:a16="http://schemas.microsoft.com/office/drawing/2014/main" id="{944208C1-AE5C-4F8C-921F-EBEEC609A7A8}"/>
                </a:ext>
              </a:extLst>
            </p:cNvPr>
            <p:cNvSpPr/>
            <p:nvPr/>
          </p:nvSpPr>
          <p:spPr>
            <a:xfrm>
              <a:off x="1871551" y="5176626"/>
              <a:ext cx="125108" cy="98688"/>
            </a:xfrm>
            <a:custGeom>
              <a:avLst/>
              <a:gdLst>
                <a:gd name="connsiteX0" fmla="*/ 112 w 125108"/>
                <a:gd name="connsiteY0" fmla="*/ 212 h 98688"/>
                <a:gd name="connsiteX1" fmla="*/ 111237 w 125108"/>
                <a:gd name="connsiteY1" fmla="*/ 19262 h 98688"/>
                <a:gd name="connsiteX2" fmla="*/ 123937 w 125108"/>
                <a:gd name="connsiteY2" fmla="*/ 62124 h 98688"/>
                <a:gd name="connsiteX3" fmla="*/ 115999 w 125108"/>
                <a:gd name="connsiteY3" fmla="*/ 98637 h 98688"/>
                <a:gd name="connsiteX4" fmla="*/ 112824 w 125108"/>
                <a:gd name="connsiteY4" fmla="*/ 54187 h 98688"/>
                <a:gd name="connsiteX5" fmla="*/ 90599 w 125108"/>
                <a:gd name="connsiteY5" fmla="*/ 30374 h 98688"/>
                <a:gd name="connsiteX6" fmla="*/ 112 w 125108"/>
                <a:gd name="connsiteY6" fmla="*/ 212 h 98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108" h="98688">
                  <a:moveTo>
                    <a:pt x="112" y="212"/>
                  </a:moveTo>
                  <a:cubicBezTo>
                    <a:pt x="3552" y="-1640"/>
                    <a:pt x="90600" y="8943"/>
                    <a:pt x="111237" y="19262"/>
                  </a:cubicBezTo>
                  <a:cubicBezTo>
                    <a:pt x="131875" y="29581"/>
                    <a:pt x="123143" y="48895"/>
                    <a:pt x="123937" y="62124"/>
                  </a:cubicBezTo>
                  <a:cubicBezTo>
                    <a:pt x="124731" y="75353"/>
                    <a:pt x="117851" y="99960"/>
                    <a:pt x="115999" y="98637"/>
                  </a:cubicBezTo>
                  <a:cubicBezTo>
                    <a:pt x="114147" y="97314"/>
                    <a:pt x="117057" y="65564"/>
                    <a:pt x="112824" y="54187"/>
                  </a:cubicBezTo>
                  <a:cubicBezTo>
                    <a:pt x="108591" y="42810"/>
                    <a:pt x="108326" y="39105"/>
                    <a:pt x="90599" y="30374"/>
                  </a:cubicBezTo>
                  <a:cubicBezTo>
                    <a:pt x="72872" y="21643"/>
                    <a:pt x="-3328" y="2064"/>
                    <a:pt x="112" y="2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9" name="フリーフォーム: 図形 1158">
              <a:extLst>
                <a:ext uri="{FF2B5EF4-FFF2-40B4-BE49-F238E27FC236}">
                  <a16:creationId xmlns:a16="http://schemas.microsoft.com/office/drawing/2014/main" id="{8365034A-7B6B-46FD-B0EC-389C43BC239D}"/>
                </a:ext>
              </a:extLst>
            </p:cNvPr>
            <p:cNvSpPr/>
            <p:nvPr/>
          </p:nvSpPr>
          <p:spPr>
            <a:xfrm>
              <a:off x="1930399" y="5222377"/>
              <a:ext cx="131769" cy="172390"/>
            </a:xfrm>
            <a:custGeom>
              <a:avLst/>
              <a:gdLst>
                <a:gd name="connsiteX0" fmla="*/ 131764 w 131769"/>
                <a:gd name="connsiteY0" fmla="*/ 498 h 172390"/>
                <a:gd name="connsiteX1" fmla="*/ 80964 w 131769"/>
                <a:gd name="connsiteY1" fmla="*/ 90986 h 172390"/>
                <a:gd name="connsiteX2" fmla="*/ 49214 w 131769"/>
                <a:gd name="connsiteY2" fmla="*/ 141786 h 172390"/>
                <a:gd name="connsiteX3" fmla="*/ 1 w 131769"/>
                <a:gd name="connsiteY3" fmla="*/ 171948 h 172390"/>
                <a:gd name="connsiteX4" fmla="*/ 50801 w 131769"/>
                <a:gd name="connsiteY4" fmla="*/ 119561 h 172390"/>
                <a:gd name="connsiteX5" fmla="*/ 60326 w 131769"/>
                <a:gd name="connsiteY5" fmla="*/ 89398 h 172390"/>
                <a:gd name="connsiteX6" fmla="*/ 77789 w 131769"/>
                <a:gd name="connsiteY6" fmla="*/ 56061 h 172390"/>
                <a:gd name="connsiteX7" fmla="*/ 131764 w 131769"/>
                <a:gd name="connsiteY7" fmla="*/ 498 h 172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1769" h="172390">
                  <a:moveTo>
                    <a:pt x="131764" y="498"/>
                  </a:moveTo>
                  <a:cubicBezTo>
                    <a:pt x="132293" y="6319"/>
                    <a:pt x="94722" y="67438"/>
                    <a:pt x="80964" y="90986"/>
                  </a:cubicBezTo>
                  <a:cubicBezTo>
                    <a:pt x="67206" y="114534"/>
                    <a:pt x="62708" y="128292"/>
                    <a:pt x="49214" y="141786"/>
                  </a:cubicBezTo>
                  <a:cubicBezTo>
                    <a:pt x="35720" y="155280"/>
                    <a:pt x="-263" y="175652"/>
                    <a:pt x="1" y="171948"/>
                  </a:cubicBezTo>
                  <a:cubicBezTo>
                    <a:pt x="265" y="168244"/>
                    <a:pt x="40747" y="133319"/>
                    <a:pt x="50801" y="119561"/>
                  </a:cubicBezTo>
                  <a:cubicBezTo>
                    <a:pt x="60855" y="105803"/>
                    <a:pt x="55828" y="99981"/>
                    <a:pt x="60326" y="89398"/>
                  </a:cubicBezTo>
                  <a:cubicBezTo>
                    <a:pt x="64824" y="78815"/>
                    <a:pt x="63766" y="70613"/>
                    <a:pt x="77789" y="56061"/>
                  </a:cubicBezTo>
                  <a:cubicBezTo>
                    <a:pt x="91812" y="41509"/>
                    <a:pt x="131235" y="-5323"/>
                    <a:pt x="131764" y="4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0" name="フリーフォーム: 図形 1159">
              <a:extLst>
                <a:ext uri="{FF2B5EF4-FFF2-40B4-BE49-F238E27FC236}">
                  <a16:creationId xmlns:a16="http://schemas.microsoft.com/office/drawing/2014/main" id="{1CDA929C-52F8-42C8-9419-8279E2CA6876}"/>
                </a:ext>
              </a:extLst>
            </p:cNvPr>
            <p:cNvSpPr/>
            <p:nvPr/>
          </p:nvSpPr>
          <p:spPr>
            <a:xfrm>
              <a:off x="1893527" y="5216033"/>
              <a:ext cx="77738" cy="138650"/>
            </a:xfrm>
            <a:custGeom>
              <a:avLst/>
              <a:gdLst>
                <a:gd name="connsiteX0" fmla="*/ 11473 w 77738"/>
                <a:gd name="connsiteY0" fmla="*/ 492 h 138650"/>
                <a:gd name="connsiteX1" fmla="*/ 67036 w 77738"/>
                <a:gd name="connsiteY1" fmla="*/ 106855 h 138650"/>
                <a:gd name="connsiteX2" fmla="*/ 49573 w 77738"/>
                <a:gd name="connsiteY2" fmla="*/ 138605 h 138650"/>
                <a:gd name="connsiteX3" fmla="*/ 38461 w 77738"/>
                <a:gd name="connsiteY3" fmla="*/ 113205 h 138650"/>
                <a:gd name="connsiteX4" fmla="*/ 361 w 77738"/>
                <a:gd name="connsiteY4" fmla="*/ 84630 h 138650"/>
                <a:gd name="connsiteX5" fmla="*/ 63861 w 77738"/>
                <a:gd name="connsiteY5" fmla="*/ 111617 h 138650"/>
                <a:gd name="connsiteX6" fmla="*/ 73386 w 77738"/>
                <a:gd name="connsiteY6" fmla="*/ 68755 h 138650"/>
                <a:gd name="connsiteX7" fmla="*/ 11473 w 77738"/>
                <a:gd name="connsiteY7" fmla="*/ 492 h 13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738" h="138650">
                  <a:moveTo>
                    <a:pt x="11473" y="492"/>
                  </a:moveTo>
                  <a:cubicBezTo>
                    <a:pt x="10415" y="6842"/>
                    <a:pt x="60686" y="83836"/>
                    <a:pt x="67036" y="106855"/>
                  </a:cubicBezTo>
                  <a:cubicBezTo>
                    <a:pt x="73386" y="129874"/>
                    <a:pt x="54335" y="137547"/>
                    <a:pt x="49573" y="138605"/>
                  </a:cubicBezTo>
                  <a:cubicBezTo>
                    <a:pt x="44811" y="139663"/>
                    <a:pt x="46663" y="122201"/>
                    <a:pt x="38461" y="113205"/>
                  </a:cubicBezTo>
                  <a:cubicBezTo>
                    <a:pt x="30259" y="104209"/>
                    <a:pt x="-3872" y="84895"/>
                    <a:pt x="361" y="84630"/>
                  </a:cubicBezTo>
                  <a:cubicBezTo>
                    <a:pt x="4594" y="84365"/>
                    <a:pt x="51690" y="114263"/>
                    <a:pt x="63861" y="111617"/>
                  </a:cubicBezTo>
                  <a:cubicBezTo>
                    <a:pt x="76032" y="108971"/>
                    <a:pt x="82646" y="86482"/>
                    <a:pt x="73386" y="68755"/>
                  </a:cubicBezTo>
                  <a:cubicBezTo>
                    <a:pt x="64126" y="51028"/>
                    <a:pt x="12531" y="-5858"/>
                    <a:pt x="11473" y="4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1" name="フリーフォーム: 図形 1160">
              <a:extLst>
                <a:ext uri="{FF2B5EF4-FFF2-40B4-BE49-F238E27FC236}">
                  <a16:creationId xmlns:a16="http://schemas.microsoft.com/office/drawing/2014/main" id="{D2F9733C-468B-413F-915E-DF6771F15814}"/>
                </a:ext>
              </a:extLst>
            </p:cNvPr>
            <p:cNvSpPr/>
            <p:nvPr/>
          </p:nvSpPr>
          <p:spPr>
            <a:xfrm>
              <a:off x="2120316" y="5283027"/>
              <a:ext cx="405871" cy="193303"/>
            </a:xfrm>
            <a:custGeom>
              <a:avLst/>
              <a:gdLst>
                <a:gd name="connsiteX0" fmla="*/ 405397 w 405871"/>
                <a:gd name="connsiteY0" fmla="*/ 50973 h 193303"/>
                <a:gd name="connsiteX1" fmla="*/ 318084 w 405871"/>
                <a:gd name="connsiteY1" fmla="*/ 173 h 193303"/>
                <a:gd name="connsiteX2" fmla="*/ 221247 w 405871"/>
                <a:gd name="connsiteY2" fmla="*/ 39861 h 193303"/>
                <a:gd name="connsiteX3" fmla="*/ 29159 w 405871"/>
                <a:gd name="connsiteY3" fmla="*/ 171623 h 193303"/>
                <a:gd name="connsiteX4" fmla="*/ 14872 w 405871"/>
                <a:gd name="connsiteY4" fmla="*/ 184323 h 193303"/>
                <a:gd name="connsiteX5" fmla="*/ 167272 w 405871"/>
                <a:gd name="connsiteY5" fmla="*/ 81136 h 193303"/>
                <a:gd name="connsiteX6" fmla="*/ 345072 w 405871"/>
                <a:gd name="connsiteY6" fmla="*/ 22398 h 193303"/>
                <a:gd name="connsiteX7" fmla="*/ 405397 w 405871"/>
                <a:gd name="connsiteY7" fmla="*/ 50973 h 193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5871" h="193303">
                  <a:moveTo>
                    <a:pt x="405397" y="50973"/>
                  </a:moveTo>
                  <a:cubicBezTo>
                    <a:pt x="400899" y="47269"/>
                    <a:pt x="348776" y="2025"/>
                    <a:pt x="318084" y="173"/>
                  </a:cubicBezTo>
                  <a:cubicBezTo>
                    <a:pt x="287392" y="-1679"/>
                    <a:pt x="269401" y="11286"/>
                    <a:pt x="221247" y="39861"/>
                  </a:cubicBezTo>
                  <a:cubicBezTo>
                    <a:pt x="173093" y="68436"/>
                    <a:pt x="63555" y="147546"/>
                    <a:pt x="29159" y="171623"/>
                  </a:cubicBezTo>
                  <a:cubicBezTo>
                    <a:pt x="-5237" y="195700"/>
                    <a:pt x="-8147" y="199404"/>
                    <a:pt x="14872" y="184323"/>
                  </a:cubicBezTo>
                  <a:cubicBezTo>
                    <a:pt x="37891" y="169242"/>
                    <a:pt x="112239" y="108123"/>
                    <a:pt x="167272" y="81136"/>
                  </a:cubicBezTo>
                  <a:cubicBezTo>
                    <a:pt x="222305" y="54149"/>
                    <a:pt x="308295" y="29806"/>
                    <a:pt x="345072" y="22398"/>
                  </a:cubicBezTo>
                  <a:cubicBezTo>
                    <a:pt x="381849" y="14990"/>
                    <a:pt x="409895" y="54677"/>
                    <a:pt x="405397" y="509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2" name="フリーフォーム: 図形 1161">
              <a:extLst>
                <a:ext uri="{FF2B5EF4-FFF2-40B4-BE49-F238E27FC236}">
                  <a16:creationId xmlns:a16="http://schemas.microsoft.com/office/drawing/2014/main" id="{0B2CEE27-6C43-4666-A4B6-00892DDA5B4F}"/>
                </a:ext>
              </a:extLst>
            </p:cNvPr>
            <p:cNvSpPr/>
            <p:nvPr/>
          </p:nvSpPr>
          <p:spPr>
            <a:xfrm>
              <a:off x="2068659" y="5255903"/>
              <a:ext cx="428730" cy="214381"/>
            </a:xfrm>
            <a:custGeom>
              <a:avLst/>
              <a:gdLst>
                <a:gd name="connsiteX0" fmla="*/ 1441 w 428730"/>
                <a:gd name="connsiteY0" fmla="*/ 213035 h 214381"/>
                <a:gd name="connsiteX1" fmla="*/ 163366 w 428730"/>
                <a:gd name="connsiteY1" fmla="*/ 119372 h 214381"/>
                <a:gd name="connsiteX2" fmla="*/ 360216 w 428730"/>
                <a:gd name="connsiteY2" fmla="*/ 3485 h 214381"/>
                <a:gd name="connsiteX3" fmla="*/ 428479 w 428730"/>
                <a:gd name="connsiteY3" fmla="*/ 28885 h 214381"/>
                <a:gd name="connsiteX4" fmla="*/ 379266 w 428730"/>
                <a:gd name="connsiteY4" fmla="*/ 14597 h 214381"/>
                <a:gd name="connsiteX5" fmla="*/ 279254 w 428730"/>
                <a:gd name="connsiteY5" fmla="*/ 32060 h 214381"/>
                <a:gd name="connsiteX6" fmla="*/ 1441 w 428730"/>
                <a:gd name="connsiteY6" fmla="*/ 213035 h 214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8730" h="214381">
                  <a:moveTo>
                    <a:pt x="1441" y="213035"/>
                  </a:moveTo>
                  <a:cubicBezTo>
                    <a:pt x="-17874" y="227587"/>
                    <a:pt x="163366" y="119372"/>
                    <a:pt x="163366" y="119372"/>
                  </a:cubicBezTo>
                  <a:cubicBezTo>
                    <a:pt x="223162" y="84447"/>
                    <a:pt x="316031" y="18566"/>
                    <a:pt x="360216" y="3485"/>
                  </a:cubicBezTo>
                  <a:cubicBezTo>
                    <a:pt x="404402" y="-11596"/>
                    <a:pt x="425304" y="27033"/>
                    <a:pt x="428479" y="28885"/>
                  </a:cubicBezTo>
                  <a:cubicBezTo>
                    <a:pt x="431654" y="30737"/>
                    <a:pt x="404137" y="14068"/>
                    <a:pt x="379266" y="14597"/>
                  </a:cubicBezTo>
                  <a:cubicBezTo>
                    <a:pt x="354395" y="15126"/>
                    <a:pt x="339050" y="2427"/>
                    <a:pt x="279254" y="32060"/>
                  </a:cubicBezTo>
                  <a:cubicBezTo>
                    <a:pt x="219458" y="61693"/>
                    <a:pt x="20756" y="198483"/>
                    <a:pt x="1441" y="2130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3" name="フリーフォーム: 図形 1162">
              <a:extLst>
                <a:ext uri="{FF2B5EF4-FFF2-40B4-BE49-F238E27FC236}">
                  <a16:creationId xmlns:a16="http://schemas.microsoft.com/office/drawing/2014/main" id="{41D2E5F4-FAA3-473F-AB73-956C68BD86EA}"/>
                </a:ext>
              </a:extLst>
            </p:cNvPr>
            <p:cNvSpPr/>
            <p:nvPr/>
          </p:nvSpPr>
          <p:spPr>
            <a:xfrm>
              <a:off x="2160409" y="5319543"/>
              <a:ext cx="404507" cy="170035"/>
            </a:xfrm>
            <a:custGeom>
              <a:avLst/>
              <a:gdLst>
                <a:gd name="connsiteX0" fmla="*/ 403404 w 404507"/>
                <a:gd name="connsiteY0" fmla="*/ 3345 h 170035"/>
                <a:gd name="connsiteX1" fmla="*/ 338316 w 404507"/>
                <a:gd name="connsiteY1" fmla="*/ 17632 h 170035"/>
                <a:gd name="connsiteX2" fmla="*/ 182741 w 404507"/>
                <a:gd name="connsiteY2" fmla="*/ 158920 h 170035"/>
                <a:gd name="connsiteX3" fmla="*/ 55741 w 404507"/>
                <a:gd name="connsiteY3" fmla="*/ 147807 h 170035"/>
                <a:gd name="connsiteX4" fmla="*/ 3354 w 404507"/>
                <a:gd name="connsiteY4" fmla="*/ 170032 h 170035"/>
                <a:gd name="connsiteX5" fmla="*/ 144641 w 404507"/>
                <a:gd name="connsiteY5" fmla="*/ 149395 h 170035"/>
                <a:gd name="connsiteX6" fmla="*/ 195441 w 404507"/>
                <a:gd name="connsiteY6" fmla="*/ 125582 h 170035"/>
                <a:gd name="connsiteX7" fmla="*/ 239891 w 404507"/>
                <a:gd name="connsiteY7" fmla="*/ 71607 h 170035"/>
                <a:gd name="connsiteX8" fmla="*/ 290691 w 404507"/>
                <a:gd name="connsiteY8" fmla="*/ 28745 h 170035"/>
                <a:gd name="connsiteX9" fmla="*/ 403404 w 404507"/>
                <a:gd name="connsiteY9" fmla="*/ 3345 h 17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4507" h="170035">
                  <a:moveTo>
                    <a:pt x="403404" y="3345"/>
                  </a:moveTo>
                  <a:cubicBezTo>
                    <a:pt x="411342" y="1493"/>
                    <a:pt x="375093" y="-8297"/>
                    <a:pt x="338316" y="17632"/>
                  </a:cubicBezTo>
                  <a:cubicBezTo>
                    <a:pt x="301539" y="43561"/>
                    <a:pt x="229837" y="137224"/>
                    <a:pt x="182741" y="158920"/>
                  </a:cubicBezTo>
                  <a:cubicBezTo>
                    <a:pt x="135645" y="180616"/>
                    <a:pt x="85639" y="145955"/>
                    <a:pt x="55741" y="147807"/>
                  </a:cubicBezTo>
                  <a:cubicBezTo>
                    <a:pt x="25843" y="149659"/>
                    <a:pt x="-11463" y="169767"/>
                    <a:pt x="3354" y="170032"/>
                  </a:cubicBezTo>
                  <a:cubicBezTo>
                    <a:pt x="18171" y="170297"/>
                    <a:pt x="112627" y="156803"/>
                    <a:pt x="144641" y="149395"/>
                  </a:cubicBezTo>
                  <a:cubicBezTo>
                    <a:pt x="176655" y="141987"/>
                    <a:pt x="179566" y="138547"/>
                    <a:pt x="195441" y="125582"/>
                  </a:cubicBezTo>
                  <a:cubicBezTo>
                    <a:pt x="211316" y="112617"/>
                    <a:pt x="224016" y="87747"/>
                    <a:pt x="239891" y="71607"/>
                  </a:cubicBezTo>
                  <a:cubicBezTo>
                    <a:pt x="255766" y="55467"/>
                    <a:pt x="262381" y="40122"/>
                    <a:pt x="290691" y="28745"/>
                  </a:cubicBezTo>
                  <a:cubicBezTo>
                    <a:pt x="319001" y="17368"/>
                    <a:pt x="395466" y="5197"/>
                    <a:pt x="403404" y="33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4" name="フリーフォーム: 図形 1163">
              <a:extLst>
                <a:ext uri="{FF2B5EF4-FFF2-40B4-BE49-F238E27FC236}">
                  <a16:creationId xmlns:a16="http://schemas.microsoft.com/office/drawing/2014/main" id="{210AB254-5BD3-4C32-BBF8-73690A1562CD}"/>
                </a:ext>
              </a:extLst>
            </p:cNvPr>
            <p:cNvSpPr/>
            <p:nvPr/>
          </p:nvSpPr>
          <p:spPr>
            <a:xfrm>
              <a:off x="1873138" y="5207517"/>
              <a:ext cx="215285" cy="282528"/>
            </a:xfrm>
            <a:custGeom>
              <a:avLst/>
              <a:gdLst>
                <a:gd name="connsiteX0" fmla="*/ 214425 w 215285"/>
                <a:gd name="connsiteY0" fmla="*/ 1071 h 282528"/>
                <a:gd name="connsiteX1" fmla="*/ 160450 w 215285"/>
                <a:gd name="connsiteY1" fmla="*/ 124896 h 282528"/>
                <a:gd name="connsiteX2" fmla="*/ 31862 w 215285"/>
                <a:gd name="connsiteY2" fmla="*/ 248721 h 282528"/>
                <a:gd name="connsiteX3" fmla="*/ 47737 w 215285"/>
                <a:gd name="connsiteY3" fmla="*/ 274121 h 282528"/>
                <a:gd name="connsiteX4" fmla="*/ 112 w 215285"/>
                <a:gd name="connsiteY4" fmla="*/ 282058 h 282528"/>
                <a:gd name="connsiteX5" fmla="*/ 63612 w 215285"/>
                <a:gd name="connsiteY5" fmla="*/ 278883 h 282528"/>
                <a:gd name="connsiteX6" fmla="*/ 46150 w 215285"/>
                <a:gd name="connsiteY6" fmla="*/ 256658 h 282528"/>
                <a:gd name="connsiteX7" fmla="*/ 122350 w 215285"/>
                <a:gd name="connsiteY7" fmla="*/ 197921 h 282528"/>
                <a:gd name="connsiteX8" fmla="*/ 214425 w 215285"/>
                <a:gd name="connsiteY8" fmla="*/ 1071 h 282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85" h="282528">
                  <a:moveTo>
                    <a:pt x="214425" y="1071"/>
                  </a:moveTo>
                  <a:cubicBezTo>
                    <a:pt x="220775" y="-11100"/>
                    <a:pt x="190877" y="83621"/>
                    <a:pt x="160450" y="124896"/>
                  </a:cubicBezTo>
                  <a:cubicBezTo>
                    <a:pt x="130023" y="166171"/>
                    <a:pt x="50647" y="223850"/>
                    <a:pt x="31862" y="248721"/>
                  </a:cubicBezTo>
                  <a:cubicBezTo>
                    <a:pt x="13076" y="273592"/>
                    <a:pt x="53029" y="268565"/>
                    <a:pt x="47737" y="274121"/>
                  </a:cubicBezTo>
                  <a:cubicBezTo>
                    <a:pt x="42445" y="279677"/>
                    <a:pt x="-2534" y="281264"/>
                    <a:pt x="112" y="282058"/>
                  </a:cubicBezTo>
                  <a:cubicBezTo>
                    <a:pt x="2758" y="282852"/>
                    <a:pt x="55939" y="283116"/>
                    <a:pt x="63612" y="278883"/>
                  </a:cubicBezTo>
                  <a:cubicBezTo>
                    <a:pt x="71285" y="274650"/>
                    <a:pt x="36360" y="270152"/>
                    <a:pt x="46150" y="256658"/>
                  </a:cubicBezTo>
                  <a:cubicBezTo>
                    <a:pt x="55940" y="243164"/>
                    <a:pt x="93775" y="239460"/>
                    <a:pt x="122350" y="197921"/>
                  </a:cubicBezTo>
                  <a:cubicBezTo>
                    <a:pt x="150925" y="156382"/>
                    <a:pt x="208075" y="13242"/>
                    <a:pt x="214425" y="10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5" name="フリーフォーム: 図形 1164">
              <a:extLst>
                <a:ext uri="{FF2B5EF4-FFF2-40B4-BE49-F238E27FC236}">
                  <a16:creationId xmlns:a16="http://schemas.microsoft.com/office/drawing/2014/main" id="{32C3F5C4-5524-4084-9434-B660EA313231}"/>
                </a:ext>
              </a:extLst>
            </p:cNvPr>
            <p:cNvSpPr/>
            <p:nvPr/>
          </p:nvSpPr>
          <p:spPr>
            <a:xfrm>
              <a:off x="1458146" y="5514039"/>
              <a:ext cx="352526" cy="156536"/>
            </a:xfrm>
            <a:custGeom>
              <a:avLst/>
              <a:gdLst>
                <a:gd name="connsiteX0" fmla="*/ 767 w 352526"/>
                <a:gd name="connsiteY0" fmla="*/ 156511 h 156536"/>
                <a:gd name="connsiteX1" fmla="*/ 232542 w 352526"/>
                <a:gd name="connsiteY1" fmla="*/ 107299 h 156536"/>
                <a:gd name="connsiteX2" fmla="*/ 332554 w 352526"/>
                <a:gd name="connsiteY2" fmla="*/ 45386 h 156536"/>
                <a:gd name="connsiteX3" fmla="*/ 350017 w 352526"/>
                <a:gd name="connsiteY3" fmla="*/ 31099 h 156536"/>
                <a:gd name="connsiteX4" fmla="*/ 297629 w 352526"/>
                <a:gd name="connsiteY4" fmla="*/ 23161 h 156536"/>
                <a:gd name="connsiteX5" fmla="*/ 297629 w 352526"/>
                <a:gd name="connsiteY5" fmla="*/ 936 h 156536"/>
                <a:gd name="connsiteX6" fmla="*/ 275404 w 352526"/>
                <a:gd name="connsiteY6" fmla="*/ 58086 h 156536"/>
                <a:gd name="connsiteX7" fmla="*/ 161104 w 352526"/>
                <a:gd name="connsiteY7" fmla="*/ 100949 h 156536"/>
                <a:gd name="connsiteX8" fmla="*/ 767 w 352526"/>
                <a:gd name="connsiteY8" fmla="*/ 156511 h 156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2526" h="156536">
                  <a:moveTo>
                    <a:pt x="767" y="156511"/>
                  </a:moveTo>
                  <a:cubicBezTo>
                    <a:pt x="12673" y="157569"/>
                    <a:pt x="177244" y="125820"/>
                    <a:pt x="232542" y="107299"/>
                  </a:cubicBezTo>
                  <a:cubicBezTo>
                    <a:pt x="287840" y="88778"/>
                    <a:pt x="312975" y="58086"/>
                    <a:pt x="332554" y="45386"/>
                  </a:cubicBezTo>
                  <a:cubicBezTo>
                    <a:pt x="352133" y="32686"/>
                    <a:pt x="355838" y="34803"/>
                    <a:pt x="350017" y="31099"/>
                  </a:cubicBezTo>
                  <a:cubicBezTo>
                    <a:pt x="344196" y="27395"/>
                    <a:pt x="306360" y="28188"/>
                    <a:pt x="297629" y="23161"/>
                  </a:cubicBezTo>
                  <a:cubicBezTo>
                    <a:pt x="288898" y="18134"/>
                    <a:pt x="301333" y="-4885"/>
                    <a:pt x="297629" y="936"/>
                  </a:cubicBezTo>
                  <a:cubicBezTo>
                    <a:pt x="293925" y="6757"/>
                    <a:pt x="298158" y="41417"/>
                    <a:pt x="275404" y="58086"/>
                  </a:cubicBezTo>
                  <a:cubicBezTo>
                    <a:pt x="252650" y="74755"/>
                    <a:pt x="203437" y="86397"/>
                    <a:pt x="161104" y="100949"/>
                  </a:cubicBezTo>
                  <a:cubicBezTo>
                    <a:pt x="118771" y="115501"/>
                    <a:pt x="-11139" y="155453"/>
                    <a:pt x="767" y="1565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6" name="フリーフォーム: 図形 1165">
              <a:extLst>
                <a:ext uri="{FF2B5EF4-FFF2-40B4-BE49-F238E27FC236}">
                  <a16:creationId xmlns:a16="http://schemas.microsoft.com/office/drawing/2014/main" id="{4AD7D57D-1BEE-428A-8DCD-49004568D8A4}"/>
                </a:ext>
              </a:extLst>
            </p:cNvPr>
            <p:cNvSpPr/>
            <p:nvPr/>
          </p:nvSpPr>
          <p:spPr>
            <a:xfrm>
              <a:off x="1636091" y="5524400"/>
              <a:ext cx="424489" cy="351800"/>
            </a:xfrm>
            <a:custGeom>
              <a:avLst/>
              <a:gdLst>
                <a:gd name="connsiteX0" fmla="*/ 424484 w 424489"/>
                <a:gd name="connsiteY0" fmla="*/ 100 h 351800"/>
                <a:gd name="connsiteX1" fmla="*/ 229222 w 424489"/>
                <a:gd name="connsiteY1" fmla="*/ 119163 h 351800"/>
                <a:gd name="connsiteX2" fmla="*/ 49834 w 424489"/>
                <a:gd name="connsiteY2" fmla="*/ 295375 h 351800"/>
                <a:gd name="connsiteX3" fmla="*/ 3797 w 424489"/>
                <a:gd name="connsiteY3" fmla="*/ 349350 h 351800"/>
                <a:gd name="connsiteX4" fmla="*/ 127622 w 424489"/>
                <a:gd name="connsiteY4" fmla="*/ 230288 h 351800"/>
                <a:gd name="connsiteX5" fmla="*/ 235572 w 424489"/>
                <a:gd name="connsiteY5" fmla="*/ 138213 h 351800"/>
                <a:gd name="connsiteX6" fmla="*/ 424484 w 424489"/>
                <a:gd name="connsiteY6" fmla="*/ 100 h 35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4489" h="351800">
                  <a:moveTo>
                    <a:pt x="424484" y="100"/>
                  </a:moveTo>
                  <a:cubicBezTo>
                    <a:pt x="423426" y="-3075"/>
                    <a:pt x="291664" y="69951"/>
                    <a:pt x="229222" y="119163"/>
                  </a:cubicBezTo>
                  <a:cubicBezTo>
                    <a:pt x="166780" y="168376"/>
                    <a:pt x="87405" y="257011"/>
                    <a:pt x="49834" y="295375"/>
                  </a:cubicBezTo>
                  <a:cubicBezTo>
                    <a:pt x="12263" y="333739"/>
                    <a:pt x="-9168" y="360198"/>
                    <a:pt x="3797" y="349350"/>
                  </a:cubicBezTo>
                  <a:cubicBezTo>
                    <a:pt x="16762" y="338502"/>
                    <a:pt x="88993" y="265477"/>
                    <a:pt x="127622" y="230288"/>
                  </a:cubicBezTo>
                  <a:cubicBezTo>
                    <a:pt x="166251" y="195099"/>
                    <a:pt x="185301" y="175784"/>
                    <a:pt x="235572" y="138213"/>
                  </a:cubicBezTo>
                  <a:cubicBezTo>
                    <a:pt x="285843" y="100642"/>
                    <a:pt x="425542" y="3275"/>
                    <a:pt x="424484" y="1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7" name="フリーフォーム: 図形 1166">
              <a:extLst>
                <a:ext uri="{FF2B5EF4-FFF2-40B4-BE49-F238E27FC236}">
                  <a16:creationId xmlns:a16="http://schemas.microsoft.com/office/drawing/2014/main" id="{E1460978-951A-4543-A4B6-F27F4244213A}"/>
                </a:ext>
              </a:extLst>
            </p:cNvPr>
            <p:cNvSpPr/>
            <p:nvPr/>
          </p:nvSpPr>
          <p:spPr>
            <a:xfrm>
              <a:off x="2041384" y="5144993"/>
              <a:ext cx="100899" cy="324025"/>
            </a:xfrm>
            <a:custGeom>
              <a:avLst/>
              <a:gdLst>
                <a:gd name="connsiteX0" fmla="*/ 49354 w 100899"/>
                <a:gd name="connsiteY0" fmla="*/ 95 h 324025"/>
                <a:gd name="connsiteX1" fmla="*/ 100154 w 100899"/>
                <a:gd name="connsiteY1" fmla="*/ 120745 h 324025"/>
                <a:gd name="connsiteX2" fmla="*/ 77929 w 100899"/>
                <a:gd name="connsiteY2" fmla="*/ 117570 h 324025"/>
                <a:gd name="connsiteX3" fmla="*/ 54116 w 100899"/>
                <a:gd name="connsiteY3" fmla="*/ 184245 h 324025"/>
                <a:gd name="connsiteX4" fmla="*/ 31891 w 100899"/>
                <a:gd name="connsiteY4" fmla="*/ 208057 h 324025"/>
                <a:gd name="connsiteX5" fmla="*/ 28716 w 100899"/>
                <a:gd name="connsiteY5" fmla="*/ 247745 h 324025"/>
                <a:gd name="connsiteX6" fmla="*/ 19191 w 100899"/>
                <a:gd name="connsiteY6" fmla="*/ 282670 h 324025"/>
                <a:gd name="connsiteX7" fmla="*/ 11254 w 100899"/>
                <a:gd name="connsiteY7" fmla="*/ 323945 h 324025"/>
                <a:gd name="connsiteX8" fmla="*/ 1729 w 100899"/>
                <a:gd name="connsiteY8" fmla="*/ 271557 h 324025"/>
                <a:gd name="connsiteX9" fmla="*/ 49354 w 100899"/>
                <a:gd name="connsiteY9" fmla="*/ 195357 h 324025"/>
                <a:gd name="connsiteX10" fmla="*/ 92216 w 100899"/>
                <a:gd name="connsiteY10" fmla="*/ 142970 h 324025"/>
                <a:gd name="connsiteX11" fmla="*/ 49354 w 100899"/>
                <a:gd name="connsiteY11" fmla="*/ 95 h 32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899" h="324025">
                  <a:moveTo>
                    <a:pt x="49354" y="95"/>
                  </a:moveTo>
                  <a:cubicBezTo>
                    <a:pt x="50677" y="-3609"/>
                    <a:pt x="95392" y="101166"/>
                    <a:pt x="100154" y="120745"/>
                  </a:cubicBezTo>
                  <a:cubicBezTo>
                    <a:pt x="104916" y="140324"/>
                    <a:pt x="85602" y="106987"/>
                    <a:pt x="77929" y="117570"/>
                  </a:cubicBezTo>
                  <a:cubicBezTo>
                    <a:pt x="70256" y="128153"/>
                    <a:pt x="61789" y="169164"/>
                    <a:pt x="54116" y="184245"/>
                  </a:cubicBezTo>
                  <a:cubicBezTo>
                    <a:pt x="46443" y="199326"/>
                    <a:pt x="36124" y="197474"/>
                    <a:pt x="31891" y="208057"/>
                  </a:cubicBezTo>
                  <a:cubicBezTo>
                    <a:pt x="27658" y="218640"/>
                    <a:pt x="30833" y="235310"/>
                    <a:pt x="28716" y="247745"/>
                  </a:cubicBezTo>
                  <a:cubicBezTo>
                    <a:pt x="26599" y="260180"/>
                    <a:pt x="22101" y="269970"/>
                    <a:pt x="19191" y="282670"/>
                  </a:cubicBezTo>
                  <a:cubicBezTo>
                    <a:pt x="16281" y="295370"/>
                    <a:pt x="14164" y="325797"/>
                    <a:pt x="11254" y="323945"/>
                  </a:cubicBezTo>
                  <a:cubicBezTo>
                    <a:pt x="8344" y="322093"/>
                    <a:pt x="-4621" y="292988"/>
                    <a:pt x="1729" y="271557"/>
                  </a:cubicBezTo>
                  <a:cubicBezTo>
                    <a:pt x="8079" y="250126"/>
                    <a:pt x="34273" y="216788"/>
                    <a:pt x="49354" y="195357"/>
                  </a:cubicBezTo>
                  <a:cubicBezTo>
                    <a:pt x="64435" y="173926"/>
                    <a:pt x="88512" y="170487"/>
                    <a:pt x="92216" y="142970"/>
                  </a:cubicBezTo>
                  <a:cubicBezTo>
                    <a:pt x="95920" y="115453"/>
                    <a:pt x="48031" y="3799"/>
                    <a:pt x="49354" y="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8" name="フリーフォーム: 図形 1167">
              <a:extLst>
                <a:ext uri="{FF2B5EF4-FFF2-40B4-BE49-F238E27FC236}">
                  <a16:creationId xmlns:a16="http://schemas.microsoft.com/office/drawing/2014/main" id="{4E16066A-BE5C-461E-A1EA-AB3AD2BE60C1}"/>
                </a:ext>
              </a:extLst>
            </p:cNvPr>
            <p:cNvSpPr/>
            <p:nvPr/>
          </p:nvSpPr>
          <p:spPr>
            <a:xfrm>
              <a:off x="1648491" y="5805453"/>
              <a:ext cx="228569" cy="90573"/>
            </a:xfrm>
            <a:custGeom>
              <a:avLst/>
              <a:gdLst>
                <a:gd name="connsiteX0" fmla="*/ 922 w 228569"/>
                <a:gd name="connsiteY0" fmla="*/ 90522 h 90573"/>
                <a:gd name="connsiteX1" fmla="*/ 223172 w 228569"/>
                <a:gd name="connsiteY1" fmla="*/ 4797 h 90573"/>
                <a:gd name="connsiteX2" fmla="*/ 146972 w 228569"/>
                <a:gd name="connsiteY2" fmla="*/ 17497 h 90573"/>
                <a:gd name="connsiteX3" fmla="*/ 922 w 228569"/>
                <a:gd name="connsiteY3" fmla="*/ 90522 h 9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569" h="90573">
                  <a:moveTo>
                    <a:pt x="922" y="90522"/>
                  </a:moveTo>
                  <a:cubicBezTo>
                    <a:pt x="13622" y="88405"/>
                    <a:pt x="198830" y="16968"/>
                    <a:pt x="223172" y="4797"/>
                  </a:cubicBezTo>
                  <a:cubicBezTo>
                    <a:pt x="247514" y="-7374"/>
                    <a:pt x="183749" y="6120"/>
                    <a:pt x="146972" y="17497"/>
                  </a:cubicBezTo>
                  <a:cubicBezTo>
                    <a:pt x="110195" y="28874"/>
                    <a:pt x="-11778" y="92639"/>
                    <a:pt x="922" y="905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9" name="フリーフォーム: 図形 1168">
              <a:extLst>
                <a:ext uri="{FF2B5EF4-FFF2-40B4-BE49-F238E27FC236}">
                  <a16:creationId xmlns:a16="http://schemas.microsoft.com/office/drawing/2014/main" id="{D9BD287B-3AFF-417C-8BA8-418EAA55BE0A}"/>
                </a:ext>
              </a:extLst>
            </p:cNvPr>
            <p:cNvSpPr/>
            <p:nvPr/>
          </p:nvSpPr>
          <p:spPr>
            <a:xfrm>
              <a:off x="1847087" y="5710373"/>
              <a:ext cx="176748" cy="93722"/>
            </a:xfrm>
            <a:custGeom>
              <a:avLst/>
              <a:gdLst>
                <a:gd name="connsiteX0" fmla="*/ 2351 w 176748"/>
                <a:gd name="connsiteY0" fmla="*/ 93527 h 93722"/>
                <a:gd name="connsiteX1" fmla="*/ 175388 w 176748"/>
                <a:gd name="connsiteY1" fmla="*/ 3040 h 93722"/>
                <a:gd name="connsiteX2" fmla="*/ 80138 w 176748"/>
                <a:gd name="connsiteY2" fmla="*/ 26852 h 93722"/>
                <a:gd name="connsiteX3" fmla="*/ 2351 w 176748"/>
                <a:gd name="connsiteY3" fmla="*/ 93527 h 93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748" h="93722">
                  <a:moveTo>
                    <a:pt x="2351" y="93527"/>
                  </a:moveTo>
                  <a:cubicBezTo>
                    <a:pt x="18226" y="89558"/>
                    <a:pt x="162424" y="14152"/>
                    <a:pt x="175388" y="3040"/>
                  </a:cubicBezTo>
                  <a:cubicBezTo>
                    <a:pt x="188352" y="-8072"/>
                    <a:pt x="105009" y="13888"/>
                    <a:pt x="80138" y="26852"/>
                  </a:cubicBezTo>
                  <a:cubicBezTo>
                    <a:pt x="55267" y="39816"/>
                    <a:pt x="-13524" y="97496"/>
                    <a:pt x="2351" y="935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0" name="フリーフォーム: 図形 1169">
              <a:extLst>
                <a:ext uri="{FF2B5EF4-FFF2-40B4-BE49-F238E27FC236}">
                  <a16:creationId xmlns:a16="http://schemas.microsoft.com/office/drawing/2014/main" id="{E77FE38C-D9E9-43A4-B971-C372F9A0A9D2}"/>
                </a:ext>
              </a:extLst>
            </p:cNvPr>
            <p:cNvSpPr/>
            <p:nvPr/>
          </p:nvSpPr>
          <p:spPr>
            <a:xfrm>
              <a:off x="1592034" y="5805899"/>
              <a:ext cx="386463" cy="113921"/>
            </a:xfrm>
            <a:custGeom>
              <a:avLst/>
              <a:gdLst>
                <a:gd name="connsiteX0" fmla="*/ 385991 w 386463"/>
                <a:gd name="connsiteY0" fmla="*/ 80551 h 113921"/>
                <a:gd name="connsiteX1" fmla="*/ 319316 w 386463"/>
                <a:gd name="connsiteY1" fmla="*/ 13876 h 113921"/>
                <a:gd name="connsiteX2" fmla="*/ 247879 w 386463"/>
                <a:gd name="connsiteY2" fmla="*/ 4351 h 113921"/>
                <a:gd name="connsiteX3" fmla="*/ 79604 w 386463"/>
                <a:gd name="connsiteY3" fmla="*/ 67851 h 113921"/>
                <a:gd name="connsiteX4" fmla="*/ 229 w 386463"/>
                <a:gd name="connsiteY4" fmla="*/ 113889 h 113921"/>
                <a:gd name="connsiteX5" fmla="*/ 101829 w 386463"/>
                <a:gd name="connsiteY5" fmla="*/ 75789 h 113921"/>
                <a:gd name="connsiteX6" fmla="*/ 284391 w 386463"/>
                <a:gd name="connsiteY6" fmla="*/ 10701 h 113921"/>
                <a:gd name="connsiteX7" fmla="*/ 385991 w 386463"/>
                <a:gd name="connsiteY7" fmla="*/ 80551 h 11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6463" h="113921">
                  <a:moveTo>
                    <a:pt x="385991" y="80551"/>
                  </a:moveTo>
                  <a:cubicBezTo>
                    <a:pt x="391812" y="81080"/>
                    <a:pt x="342335" y="26576"/>
                    <a:pt x="319316" y="13876"/>
                  </a:cubicBezTo>
                  <a:cubicBezTo>
                    <a:pt x="296297" y="1176"/>
                    <a:pt x="287831" y="-4645"/>
                    <a:pt x="247879" y="4351"/>
                  </a:cubicBezTo>
                  <a:cubicBezTo>
                    <a:pt x="207927" y="13347"/>
                    <a:pt x="120879" y="49595"/>
                    <a:pt x="79604" y="67851"/>
                  </a:cubicBezTo>
                  <a:cubicBezTo>
                    <a:pt x="38329" y="86107"/>
                    <a:pt x="-3475" y="112566"/>
                    <a:pt x="229" y="113889"/>
                  </a:cubicBezTo>
                  <a:cubicBezTo>
                    <a:pt x="3933" y="115212"/>
                    <a:pt x="101829" y="75789"/>
                    <a:pt x="101829" y="75789"/>
                  </a:cubicBezTo>
                  <a:cubicBezTo>
                    <a:pt x="149189" y="58591"/>
                    <a:pt x="238618" y="12024"/>
                    <a:pt x="284391" y="10701"/>
                  </a:cubicBezTo>
                  <a:cubicBezTo>
                    <a:pt x="330164" y="9378"/>
                    <a:pt x="380170" y="80022"/>
                    <a:pt x="385991" y="805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1" name="フリーフォーム: 図形 1170">
              <a:extLst>
                <a:ext uri="{FF2B5EF4-FFF2-40B4-BE49-F238E27FC236}">
                  <a16:creationId xmlns:a16="http://schemas.microsoft.com/office/drawing/2014/main" id="{0480E63A-D75F-4B9F-8133-3E058EC04C43}"/>
                </a:ext>
              </a:extLst>
            </p:cNvPr>
            <p:cNvSpPr/>
            <p:nvPr/>
          </p:nvSpPr>
          <p:spPr>
            <a:xfrm>
              <a:off x="1588256" y="5826625"/>
              <a:ext cx="388880" cy="154834"/>
            </a:xfrm>
            <a:custGeom>
              <a:avLst/>
              <a:gdLst>
                <a:gd name="connsiteX0" fmla="*/ 11944 w 388880"/>
                <a:gd name="connsiteY0" fmla="*/ 153488 h 154834"/>
                <a:gd name="connsiteX1" fmla="*/ 64332 w 388880"/>
                <a:gd name="connsiteY1" fmla="*/ 72525 h 154834"/>
                <a:gd name="connsiteX2" fmla="*/ 275469 w 388880"/>
                <a:gd name="connsiteY2" fmla="*/ 18550 h 154834"/>
                <a:gd name="connsiteX3" fmla="*/ 364369 w 388880"/>
                <a:gd name="connsiteY3" fmla="*/ 55063 h 154834"/>
                <a:gd name="connsiteX4" fmla="*/ 381832 w 388880"/>
                <a:gd name="connsiteY4" fmla="*/ 69350 h 154834"/>
                <a:gd name="connsiteX5" fmla="*/ 262769 w 388880"/>
                <a:gd name="connsiteY5" fmla="*/ 1088 h 154834"/>
                <a:gd name="connsiteX6" fmla="*/ 11944 w 388880"/>
                <a:gd name="connsiteY6" fmla="*/ 153488 h 154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8880" h="154834">
                  <a:moveTo>
                    <a:pt x="11944" y="153488"/>
                  </a:moveTo>
                  <a:cubicBezTo>
                    <a:pt x="-21129" y="165394"/>
                    <a:pt x="20411" y="95015"/>
                    <a:pt x="64332" y="72525"/>
                  </a:cubicBezTo>
                  <a:cubicBezTo>
                    <a:pt x="108253" y="50035"/>
                    <a:pt x="225463" y="21460"/>
                    <a:pt x="275469" y="18550"/>
                  </a:cubicBezTo>
                  <a:cubicBezTo>
                    <a:pt x="325475" y="15640"/>
                    <a:pt x="346642" y="46596"/>
                    <a:pt x="364369" y="55063"/>
                  </a:cubicBezTo>
                  <a:cubicBezTo>
                    <a:pt x="382096" y="63530"/>
                    <a:pt x="398765" y="78346"/>
                    <a:pt x="381832" y="69350"/>
                  </a:cubicBezTo>
                  <a:cubicBezTo>
                    <a:pt x="364899" y="60354"/>
                    <a:pt x="325475" y="-9495"/>
                    <a:pt x="262769" y="1088"/>
                  </a:cubicBezTo>
                  <a:cubicBezTo>
                    <a:pt x="200063" y="11671"/>
                    <a:pt x="45017" y="141582"/>
                    <a:pt x="11944" y="1534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2" name="フリーフォーム: 図形 1171">
              <a:extLst>
                <a:ext uri="{FF2B5EF4-FFF2-40B4-BE49-F238E27FC236}">
                  <a16:creationId xmlns:a16="http://schemas.microsoft.com/office/drawing/2014/main" id="{4D3AE0E3-F290-46F6-B4AE-291D75642AF2}"/>
                </a:ext>
              </a:extLst>
            </p:cNvPr>
            <p:cNvSpPr/>
            <p:nvPr/>
          </p:nvSpPr>
          <p:spPr>
            <a:xfrm>
              <a:off x="1636648" y="5892749"/>
              <a:ext cx="255681" cy="217571"/>
            </a:xfrm>
            <a:custGeom>
              <a:avLst/>
              <a:gdLst>
                <a:gd name="connsiteX0" fmla="*/ 255652 w 255681"/>
                <a:gd name="connsiteY0" fmla="*/ 51 h 217571"/>
                <a:gd name="connsiteX1" fmla="*/ 138177 w 255681"/>
                <a:gd name="connsiteY1" fmla="*/ 74664 h 217571"/>
                <a:gd name="connsiteX2" fmla="*/ 49277 w 255681"/>
                <a:gd name="connsiteY2" fmla="*/ 169914 h 217571"/>
                <a:gd name="connsiteX3" fmla="*/ 65 w 255681"/>
                <a:gd name="connsiteY3" fmla="*/ 217539 h 217571"/>
                <a:gd name="connsiteX4" fmla="*/ 39752 w 255681"/>
                <a:gd name="connsiteY4" fmla="*/ 163564 h 217571"/>
                <a:gd name="connsiteX5" fmla="*/ 81027 w 255681"/>
                <a:gd name="connsiteY5" fmla="*/ 101651 h 217571"/>
                <a:gd name="connsiteX6" fmla="*/ 127065 w 255681"/>
                <a:gd name="connsiteY6" fmla="*/ 63551 h 217571"/>
                <a:gd name="connsiteX7" fmla="*/ 255652 w 255681"/>
                <a:gd name="connsiteY7" fmla="*/ 51 h 217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5681" h="217571">
                  <a:moveTo>
                    <a:pt x="255652" y="51"/>
                  </a:moveTo>
                  <a:cubicBezTo>
                    <a:pt x="257504" y="1903"/>
                    <a:pt x="172573" y="46354"/>
                    <a:pt x="138177" y="74664"/>
                  </a:cubicBezTo>
                  <a:cubicBezTo>
                    <a:pt x="103781" y="102975"/>
                    <a:pt x="72296" y="146102"/>
                    <a:pt x="49277" y="169914"/>
                  </a:cubicBezTo>
                  <a:cubicBezTo>
                    <a:pt x="26258" y="193727"/>
                    <a:pt x="1653" y="218597"/>
                    <a:pt x="65" y="217539"/>
                  </a:cubicBezTo>
                  <a:cubicBezTo>
                    <a:pt x="-1523" y="216481"/>
                    <a:pt x="26258" y="182879"/>
                    <a:pt x="39752" y="163564"/>
                  </a:cubicBezTo>
                  <a:cubicBezTo>
                    <a:pt x="53246" y="144249"/>
                    <a:pt x="66475" y="118320"/>
                    <a:pt x="81027" y="101651"/>
                  </a:cubicBezTo>
                  <a:cubicBezTo>
                    <a:pt x="95579" y="84982"/>
                    <a:pt x="101400" y="80484"/>
                    <a:pt x="127065" y="63551"/>
                  </a:cubicBezTo>
                  <a:cubicBezTo>
                    <a:pt x="152730" y="46618"/>
                    <a:pt x="253800" y="-1801"/>
                    <a:pt x="255652" y="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3" name="フリーフォーム: 図形 1172">
              <a:extLst>
                <a:ext uri="{FF2B5EF4-FFF2-40B4-BE49-F238E27FC236}">
                  <a16:creationId xmlns:a16="http://schemas.microsoft.com/office/drawing/2014/main" id="{11183AC0-47DE-41D2-BB14-4E0B203B4C8C}"/>
                </a:ext>
              </a:extLst>
            </p:cNvPr>
            <p:cNvSpPr/>
            <p:nvPr/>
          </p:nvSpPr>
          <p:spPr>
            <a:xfrm>
              <a:off x="1727853" y="5838825"/>
              <a:ext cx="216983" cy="107966"/>
            </a:xfrm>
            <a:custGeom>
              <a:avLst/>
              <a:gdLst>
                <a:gd name="connsiteX0" fmla="*/ 2522 w 216983"/>
                <a:gd name="connsiteY0" fmla="*/ 47625 h 107966"/>
                <a:gd name="connsiteX1" fmla="*/ 161272 w 216983"/>
                <a:gd name="connsiteY1" fmla="*/ 0 h 107966"/>
                <a:gd name="connsiteX2" fmla="*/ 216835 w 216983"/>
                <a:gd name="connsiteY2" fmla="*/ 47625 h 107966"/>
                <a:gd name="connsiteX3" fmla="*/ 173972 w 216983"/>
                <a:gd name="connsiteY3" fmla="*/ 69850 h 107966"/>
                <a:gd name="connsiteX4" fmla="*/ 72372 w 216983"/>
                <a:gd name="connsiteY4" fmla="*/ 107950 h 107966"/>
                <a:gd name="connsiteX5" fmla="*/ 137460 w 216983"/>
                <a:gd name="connsiteY5" fmla="*/ 74613 h 107966"/>
                <a:gd name="connsiteX6" fmla="*/ 69197 w 216983"/>
                <a:gd name="connsiteY6" fmla="*/ 69850 h 107966"/>
                <a:gd name="connsiteX7" fmla="*/ 2522 w 216983"/>
                <a:gd name="connsiteY7" fmla="*/ 47625 h 107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983" h="107966">
                  <a:moveTo>
                    <a:pt x="2522" y="47625"/>
                  </a:moveTo>
                  <a:cubicBezTo>
                    <a:pt x="17868" y="35983"/>
                    <a:pt x="125553" y="0"/>
                    <a:pt x="161272" y="0"/>
                  </a:cubicBezTo>
                  <a:cubicBezTo>
                    <a:pt x="196991" y="0"/>
                    <a:pt x="214718" y="35983"/>
                    <a:pt x="216835" y="47625"/>
                  </a:cubicBezTo>
                  <a:cubicBezTo>
                    <a:pt x="218952" y="59267"/>
                    <a:pt x="198049" y="59796"/>
                    <a:pt x="173972" y="69850"/>
                  </a:cubicBezTo>
                  <a:cubicBezTo>
                    <a:pt x="149895" y="79904"/>
                    <a:pt x="78457" y="107156"/>
                    <a:pt x="72372" y="107950"/>
                  </a:cubicBezTo>
                  <a:cubicBezTo>
                    <a:pt x="66287" y="108744"/>
                    <a:pt x="137989" y="80963"/>
                    <a:pt x="137460" y="74613"/>
                  </a:cubicBezTo>
                  <a:cubicBezTo>
                    <a:pt x="136931" y="68263"/>
                    <a:pt x="92480" y="73554"/>
                    <a:pt x="69197" y="69850"/>
                  </a:cubicBezTo>
                  <a:cubicBezTo>
                    <a:pt x="45914" y="66146"/>
                    <a:pt x="-12824" y="59267"/>
                    <a:pt x="2522" y="476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4" name="フリーフォーム: 図形 1173">
              <a:extLst>
                <a:ext uri="{FF2B5EF4-FFF2-40B4-BE49-F238E27FC236}">
                  <a16:creationId xmlns:a16="http://schemas.microsoft.com/office/drawing/2014/main" id="{8C3AD834-0655-4CF8-BF2A-D01C712A0F72}"/>
                </a:ext>
              </a:extLst>
            </p:cNvPr>
            <p:cNvSpPr/>
            <p:nvPr/>
          </p:nvSpPr>
          <p:spPr>
            <a:xfrm>
              <a:off x="1598487" y="5965214"/>
              <a:ext cx="99250" cy="126782"/>
            </a:xfrm>
            <a:custGeom>
              <a:avLst/>
              <a:gdLst>
                <a:gd name="connsiteX0" fmla="*/ 126 w 99250"/>
                <a:gd name="connsiteY0" fmla="*/ 611 h 126782"/>
                <a:gd name="connsiteX1" fmla="*/ 69976 w 99250"/>
                <a:gd name="connsiteY1" fmla="*/ 46649 h 126782"/>
                <a:gd name="connsiteX2" fmla="*/ 31876 w 99250"/>
                <a:gd name="connsiteY2" fmla="*/ 126024 h 126782"/>
                <a:gd name="connsiteX3" fmla="*/ 85851 w 99250"/>
                <a:gd name="connsiteY3" fmla="*/ 83161 h 126782"/>
                <a:gd name="connsiteX4" fmla="*/ 90613 w 99250"/>
                <a:gd name="connsiteY4" fmla="*/ 24424 h 126782"/>
                <a:gd name="connsiteX5" fmla="*/ 126 w 99250"/>
                <a:gd name="connsiteY5" fmla="*/ 611 h 126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250" h="126782">
                  <a:moveTo>
                    <a:pt x="126" y="611"/>
                  </a:moveTo>
                  <a:cubicBezTo>
                    <a:pt x="-3313" y="4315"/>
                    <a:pt x="64684" y="25747"/>
                    <a:pt x="69976" y="46649"/>
                  </a:cubicBezTo>
                  <a:cubicBezTo>
                    <a:pt x="75268" y="67551"/>
                    <a:pt x="29230" y="119939"/>
                    <a:pt x="31876" y="126024"/>
                  </a:cubicBezTo>
                  <a:cubicBezTo>
                    <a:pt x="34522" y="132109"/>
                    <a:pt x="76062" y="100094"/>
                    <a:pt x="85851" y="83161"/>
                  </a:cubicBezTo>
                  <a:cubicBezTo>
                    <a:pt x="95640" y="66228"/>
                    <a:pt x="107811" y="38182"/>
                    <a:pt x="90613" y="24424"/>
                  </a:cubicBezTo>
                  <a:cubicBezTo>
                    <a:pt x="73415" y="10666"/>
                    <a:pt x="3565" y="-3093"/>
                    <a:pt x="126" y="6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5" name="フリーフォーム: 図形 1174">
              <a:extLst>
                <a:ext uri="{FF2B5EF4-FFF2-40B4-BE49-F238E27FC236}">
                  <a16:creationId xmlns:a16="http://schemas.microsoft.com/office/drawing/2014/main" id="{EED008C6-7F99-465D-85EB-539C29D179DE}"/>
                </a:ext>
              </a:extLst>
            </p:cNvPr>
            <p:cNvSpPr/>
            <p:nvPr/>
          </p:nvSpPr>
          <p:spPr>
            <a:xfrm>
              <a:off x="1910727" y="5768762"/>
              <a:ext cx="278617" cy="138346"/>
            </a:xfrm>
            <a:custGeom>
              <a:avLst/>
              <a:gdLst>
                <a:gd name="connsiteX0" fmla="*/ 623 w 278617"/>
                <a:gd name="connsiteY0" fmla="*/ 138326 h 138346"/>
                <a:gd name="connsiteX1" fmla="*/ 168898 w 278617"/>
                <a:gd name="connsiteY1" fmla="*/ 47838 h 138346"/>
                <a:gd name="connsiteX2" fmla="*/ 278436 w 278617"/>
                <a:gd name="connsiteY2" fmla="*/ 4976 h 138346"/>
                <a:gd name="connsiteX3" fmla="*/ 192711 w 278617"/>
                <a:gd name="connsiteY3" fmla="*/ 6563 h 138346"/>
                <a:gd name="connsiteX4" fmla="*/ 113336 w 278617"/>
                <a:gd name="connsiteY4" fmla="*/ 55776 h 138346"/>
                <a:gd name="connsiteX5" fmla="*/ 623 w 278617"/>
                <a:gd name="connsiteY5" fmla="*/ 138326 h 13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8617" h="138346">
                  <a:moveTo>
                    <a:pt x="623" y="138326"/>
                  </a:moveTo>
                  <a:cubicBezTo>
                    <a:pt x="9883" y="137003"/>
                    <a:pt x="122596" y="70063"/>
                    <a:pt x="168898" y="47838"/>
                  </a:cubicBezTo>
                  <a:cubicBezTo>
                    <a:pt x="215200" y="25613"/>
                    <a:pt x="274467" y="11855"/>
                    <a:pt x="278436" y="4976"/>
                  </a:cubicBezTo>
                  <a:cubicBezTo>
                    <a:pt x="282405" y="-1903"/>
                    <a:pt x="220228" y="-1904"/>
                    <a:pt x="192711" y="6563"/>
                  </a:cubicBezTo>
                  <a:cubicBezTo>
                    <a:pt x="165194" y="15030"/>
                    <a:pt x="138736" y="35932"/>
                    <a:pt x="113336" y="55776"/>
                  </a:cubicBezTo>
                  <a:cubicBezTo>
                    <a:pt x="87936" y="75620"/>
                    <a:pt x="-8637" y="139649"/>
                    <a:pt x="623" y="1383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6" name="フリーフォーム: 図形 1175">
              <a:extLst>
                <a:ext uri="{FF2B5EF4-FFF2-40B4-BE49-F238E27FC236}">
                  <a16:creationId xmlns:a16="http://schemas.microsoft.com/office/drawing/2014/main" id="{47F52F4D-C88F-47F5-9A5C-7CA257B21211}"/>
                </a:ext>
              </a:extLst>
            </p:cNvPr>
            <p:cNvSpPr/>
            <p:nvPr/>
          </p:nvSpPr>
          <p:spPr>
            <a:xfrm>
              <a:off x="2285973" y="5634762"/>
              <a:ext cx="320740" cy="53299"/>
            </a:xfrm>
            <a:custGeom>
              <a:avLst/>
              <a:gdLst>
                <a:gd name="connsiteX0" fmla="*/ 27 w 320740"/>
                <a:gd name="connsiteY0" fmla="*/ 53251 h 53299"/>
                <a:gd name="connsiteX1" fmla="*/ 184177 w 320740"/>
                <a:gd name="connsiteY1" fmla="*/ 863 h 53299"/>
                <a:gd name="connsiteX2" fmla="*/ 320702 w 320740"/>
                <a:gd name="connsiteY2" fmla="*/ 19913 h 53299"/>
                <a:gd name="connsiteX3" fmla="*/ 171477 w 320740"/>
                <a:gd name="connsiteY3" fmla="*/ 10388 h 53299"/>
                <a:gd name="connsiteX4" fmla="*/ 27 w 320740"/>
                <a:gd name="connsiteY4" fmla="*/ 53251 h 53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740" h="53299">
                  <a:moveTo>
                    <a:pt x="27" y="53251"/>
                  </a:moveTo>
                  <a:cubicBezTo>
                    <a:pt x="2144" y="51663"/>
                    <a:pt x="130731" y="6419"/>
                    <a:pt x="184177" y="863"/>
                  </a:cubicBezTo>
                  <a:cubicBezTo>
                    <a:pt x="237623" y="-4693"/>
                    <a:pt x="322819" y="18325"/>
                    <a:pt x="320702" y="19913"/>
                  </a:cubicBezTo>
                  <a:cubicBezTo>
                    <a:pt x="318585" y="21501"/>
                    <a:pt x="225981" y="4038"/>
                    <a:pt x="171477" y="10388"/>
                  </a:cubicBezTo>
                  <a:cubicBezTo>
                    <a:pt x="116973" y="16738"/>
                    <a:pt x="-2090" y="54839"/>
                    <a:pt x="27" y="532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7" name="フリーフォーム: 図形 1176">
              <a:extLst>
                <a:ext uri="{FF2B5EF4-FFF2-40B4-BE49-F238E27FC236}">
                  <a16:creationId xmlns:a16="http://schemas.microsoft.com/office/drawing/2014/main" id="{9A368B2D-8F3A-4B12-8205-A0E8D0A021F1}"/>
                </a:ext>
              </a:extLst>
            </p:cNvPr>
            <p:cNvSpPr/>
            <p:nvPr/>
          </p:nvSpPr>
          <p:spPr>
            <a:xfrm>
              <a:off x="1924032" y="5650337"/>
              <a:ext cx="372231" cy="140965"/>
            </a:xfrm>
            <a:custGeom>
              <a:avLst/>
              <a:gdLst>
                <a:gd name="connsiteX0" fmla="*/ 18 w 372231"/>
                <a:gd name="connsiteY0" fmla="*/ 140863 h 140965"/>
                <a:gd name="connsiteX1" fmla="*/ 225443 w 372231"/>
                <a:gd name="connsiteY1" fmla="*/ 26563 h 140965"/>
                <a:gd name="connsiteX2" fmla="*/ 288943 w 372231"/>
                <a:gd name="connsiteY2" fmla="*/ 18626 h 140965"/>
                <a:gd name="connsiteX3" fmla="*/ 371493 w 372231"/>
                <a:gd name="connsiteY3" fmla="*/ 36088 h 140965"/>
                <a:gd name="connsiteX4" fmla="*/ 238143 w 372231"/>
                <a:gd name="connsiteY4" fmla="*/ 4338 h 140965"/>
                <a:gd name="connsiteX5" fmla="*/ 18 w 372231"/>
                <a:gd name="connsiteY5" fmla="*/ 140863 h 140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231" h="140965">
                  <a:moveTo>
                    <a:pt x="18" y="140863"/>
                  </a:moveTo>
                  <a:cubicBezTo>
                    <a:pt x="-2099" y="144567"/>
                    <a:pt x="177289" y="46936"/>
                    <a:pt x="225443" y="26563"/>
                  </a:cubicBezTo>
                  <a:cubicBezTo>
                    <a:pt x="273597" y="6190"/>
                    <a:pt x="264601" y="17038"/>
                    <a:pt x="288943" y="18626"/>
                  </a:cubicBezTo>
                  <a:cubicBezTo>
                    <a:pt x="313285" y="20213"/>
                    <a:pt x="379960" y="38469"/>
                    <a:pt x="371493" y="36088"/>
                  </a:cubicBezTo>
                  <a:cubicBezTo>
                    <a:pt x="363026" y="33707"/>
                    <a:pt x="303495" y="-14448"/>
                    <a:pt x="238143" y="4338"/>
                  </a:cubicBezTo>
                  <a:cubicBezTo>
                    <a:pt x="172791" y="23123"/>
                    <a:pt x="2135" y="137159"/>
                    <a:pt x="18" y="1408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8" name="フリーフォーム: 図形 1177">
              <a:extLst>
                <a:ext uri="{FF2B5EF4-FFF2-40B4-BE49-F238E27FC236}">
                  <a16:creationId xmlns:a16="http://schemas.microsoft.com/office/drawing/2014/main" id="{A95D3320-92A7-4379-9F42-A2FF7785C73D}"/>
                </a:ext>
              </a:extLst>
            </p:cNvPr>
            <p:cNvSpPr/>
            <p:nvPr/>
          </p:nvSpPr>
          <p:spPr>
            <a:xfrm>
              <a:off x="926483" y="5756238"/>
              <a:ext cx="338508" cy="200125"/>
            </a:xfrm>
            <a:custGeom>
              <a:avLst/>
              <a:gdLst>
                <a:gd name="connsiteX0" fmla="*/ 617 w 338508"/>
                <a:gd name="connsiteY0" fmla="*/ 200062 h 200125"/>
                <a:gd name="connsiteX1" fmla="*/ 181592 w 338508"/>
                <a:gd name="connsiteY1" fmla="*/ 76237 h 200125"/>
                <a:gd name="connsiteX2" fmla="*/ 337167 w 338508"/>
                <a:gd name="connsiteY2" fmla="*/ 1625 h 200125"/>
                <a:gd name="connsiteX3" fmla="*/ 249855 w 338508"/>
                <a:gd name="connsiteY3" fmla="*/ 30200 h 200125"/>
                <a:gd name="connsiteX4" fmla="*/ 127617 w 338508"/>
                <a:gd name="connsiteY4" fmla="*/ 92112 h 200125"/>
                <a:gd name="connsiteX5" fmla="*/ 617 w 338508"/>
                <a:gd name="connsiteY5" fmla="*/ 200062 h 2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8508" h="200125">
                  <a:moveTo>
                    <a:pt x="617" y="200062"/>
                  </a:moveTo>
                  <a:cubicBezTo>
                    <a:pt x="9613" y="197416"/>
                    <a:pt x="125500" y="109310"/>
                    <a:pt x="181592" y="76237"/>
                  </a:cubicBezTo>
                  <a:cubicBezTo>
                    <a:pt x="237684" y="43164"/>
                    <a:pt x="325790" y="9298"/>
                    <a:pt x="337167" y="1625"/>
                  </a:cubicBezTo>
                  <a:cubicBezTo>
                    <a:pt x="348544" y="-6048"/>
                    <a:pt x="284780" y="15119"/>
                    <a:pt x="249855" y="30200"/>
                  </a:cubicBezTo>
                  <a:cubicBezTo>
                    <a:pt x="214930" y="45281"/>
                    <a:pt x="172067" y="62479"/>
                    <a:pt x="127617" y="92112"/>
                  </a:cubicBezTo>
                  <a:cubicBezTo>
                    <a:pt x="83167" y="121745"/>
                    <a:pt x="-8379" y="202708"/>
                    <a:pt x="617" y="2000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9" name="フリーフォーム: 図形 1178">
              <a:extLst>
                <a:ext uri="{FF2B5EF4-FFF2-40B4-BE49-F238E27FC236}">
                  <a16:creationId xmlns:a16="http://schemas.microsoft.com/office/drawing/2014/main" id="{35734EBF-7FCF-4B4C-8E64-27E857097B5D}"/>
                </a:ext>
              </a:extLst>
            </p:cNvPr>
            <p:cNvSpPr/>
            <p:nvPr/>
          </p:nvSpPr>
          <p:spPr>
            <a:xfrm>
              <a:off x="1287463" y="5616996"/>
              <a:ext cx="156574" cy="109432"/>
            </a:xfrm>
            <a:custGeom>
              <a:avLst/>
              <a:gdLst>
                <a:gd name="connsiteX0" fmla="*/ 0 w 156574"/>
                <a:gd name="connsiteY0" fmla="*/ 109117 h 109432"/>
                <a:gd name="connsiteX1" fmla="*/ 144462 w 156574"/>
                <a:gd name="connsiteY1" fmla="*/ 23392 h 109432"/>
                <a:gd name="connsiteX2" fmla="*/ 146050 w 156574"/>
                <a:gd name="connsiteY2" fmla="*/ 1167 h 109432"/>
                <a:gd name="connsiteX3" fmla="*/ 146050 w 156574"/>
                <a:gd name="connsiteY3" fmla="*/ 50379 h 109432"/>
                <a:gd name="connsiteX4" fmla="*/ 0 w 156574"/>
                <a:gd name="connsiteY4" fmla="*/ 109117 h 10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574" h="109432">
                  <a:moveTo>
                    <a:pt x="0" y="109117"/>
                  </a:moveTo>
                  <a:cubicBezTo>
                    <a:pt x="-265" y="104619"/>
                    <a:pt x="120120" y="41384"/>
                    <a:pt x="144462" y="23392"/>
                  </a:cubicBezTo>
                  <a:cubicBezTo>
                    <a:pt x="168804" y="5400"/>
                    <a:pt x="145785" y="-3331"/>
                    <a:pt x="146050" y="1167"/>
                  </a:cubicBezTo>
                  <a:cubicBezTo>
                    <a:pt x="146315" y="5665"/>
                    <a:pt x="169598" y="31858"/>
                    <a:pt x="146050" y="50379"/>
                  </a:cubicBezTo>
                  <a:cubicBezTo>
                    <a:pt x="122502" y="68900"/>
                    <a:pt x="265" y="113615"/>
                    <a:pt x="0" y="1091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3" name="フリーフォーム: 図形 1182">
              <a:extLst>
                <a:ext uri="{FF2B5EF4-FFF2-40B4-BE49-F238E27FC236}">
                  <a16:creationId xmlns:a16="http://schemas.microsoft.com/office/drawing/2014/main" id="{0E16A9AA-B6B9-49EF-BE32-7D250A9C4CB1}"/>
                </a:ext>
              </a:extLst>
            </p:cNvPr>
            <p:cNvSpPr/>
            <p:nvPr/>
          </p:nvSpPr>
          <p:spPr>
            <a:xfrm>
              <a:off x="1211736" y="5740756"/>
              <a:ext cx="317027" cy="80659"/>
            </a:xfrm>
            <a:custGeom>
              <a:avLst/>
              <a:gdLst>
                <a:gd name="connsiteX0" fmla="*/ 1114 w 317027"/>
                <a:gd name="connsiteY0" fmla="*/ 9169 h 80659"/>
                <a:gd name="connsiteX1" fmla="*/ 86839 w 317027"/>
                <a:gd name="connsiteY1" fmla="*/ 2819 h 80659"/>
                <a:gd name="connsiteX2" fmla="*/ 131289 w 317027"/>
                <a:gd name="connsiteY2" fmla="*/ 53619 h 80659"/>
                <a:gd name="connsiteX3" fmla="*/ 236064 w 317027"/>
                <a:gd name="connsiteY3" fmla="*/ 66319 h 80659"/>
                <a:gd name="connsiteX4" fmla="*/ 317027 w 317027"/>
                <a:gd name="connsiteY4" fmla="*/ 80607 h 80659"/>
                <a:gd name="connsiteX5" fmla="*/ 236064 w 317027"/>
                <a:gd name="connsiteY5" fmla="*/ 69494 h 80659"/>
                <a:gd name="connsiteX6" fmla="*/ 153514 w 317027"/>
                <a:gd name="connsiteY6" fmla="*/ 31394 h 80659"/>
                <a:gd name="connsiteX7" fmla="*/ 1114 w 317027"/>
                <a:gd name="connsiteY7" fmla="*/ 9169 h 80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027" h="80659">
                  <a:moveTo>
                    <a:pt x="1114" y="9169"/>
                  </a:moveTo>
                  <a:cubicBezTo>
                    <a:pt x="-9998" y="4407"/>
                    <a:pt x="65143" y="-4589"/>
                    <a:pt x="86839" y="2819"/>
                  </a:cubicBezTo>
                  <a:cubicBezTo>
                    <a:pt x="108535" y="10227"/>
                    <a:pt x="106418" y="43036"/>
                    <a:pt x="131289" y="53619"/>
                  </a:cubicBezTo>
                  <a:cubicBezTo>
                    <a:pt x="156160" y="64202"/>
                    <a:pt x="205108" y="61821"/>
                    <a:pt x="236064" y="66319"/>
                  </a:cubicBezTo>
                  <a:cubicBezTo>
                    <a:pt x="267020" y="70817"/>
                    <a:pt x="317027" y="80078"/>
                    <a:pt x="317027" y="80607"/>
                  </a:cubicBezTo>
                  <a:cubicBezTo>
                    <a:pt x="317027" y="81136"/>
                    <a:pt x="263316" y="77696"/>
                    <a:pt x="236064" y="69494"/>
                  </a:cubicBezTo>
                  <a:cubicBezTo>
                    <a:pt x="208812" y="61292"/>
                    <a:pt x="187116" y="43300"/>
                    <a:pt x="153514" y="31394"/>
                  </a:cubicBezTo>
                  <a:cubicBezTo>
                    <a:pt x="119912" y="19488"/>
                    <a:pt x="12226" y="13931"/>
                    <a:pt x="1114" y="91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4" name="フリーフォーム: 図形 1183">
              <a:extLst>
                <a:ext uri="{FF2B5EF4-FFF2-40B4-BE49-F238E27FC236}">
                  <a16:creationId xmlns:a16="http://schemas.microsoft.com/office/drawing/2014/main" id="{F9655C4C-8443-44DC-AB50-EDE75B9E4AC1}"/>
                </a:ext>
              </a:extLst>
            </p:cNvPr>
            <p:cNvSpPr/>
            <p:nvPr/>
          </p:nvSpPr>
          <p:spPr>
            <a:xfrm>
              <a:off x="1214266" y="5757746"/>
              <a:ext cx="143543" cy="63701"/>
            </a:xfrm>
            <a:custGeom>
              <a:avLst/>
              <a:gdLst>
                <a:gd name="connsiteX0" fmla="*/ 172 w 143543"/>
                <a:gd name="connsiteY0" fmla="*/ 117 h 63701"/>
                <a:gd name="connsiteX1" fmla="*/ 103359 w 143543"/>
                <a:gd name="connsiteY1" fmla="*/ 33454 h 63701"/>
                <a:gd name="connsiteX2" fmla="*/ 138284 w 143543"/>
                <a:gd name="connsiteY2" fmla="*/ 63617 h 63701"/>
                <a:gd name="connsiteX3" fmla="*/ 130347 w 143543"/>
                <a:gd name="connsiteY3" fmla="*/ 23929 h 63701"/>
                <a:gd name="connsiteX4" fmla="*/ 172 w 143543"/>
                <a:gd name="connsiteY4" fmla="*/ 117 h 6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543" h="63701">
                  <a:moveTo>
                    <a:pt x="172" y="117"/>
                  </a:moveTo>
                  <a:cubicBezTo>
                    <a:pt x="-4326" y="1705"/>
                    <a:pt x="80340" y="22871"/>
                    <a:pt x="103359" y="33454"/>
                  </a:cubicBezTo>
                  <a:cubicBezTo>
                    <a:pt x="126378" y="44037"/>
                    <a:pt x="133786" y="65205"/>
                    <a:pt x="138284" y="63617"/>
                  </a:cubicBezTo>
                  <a:cubicBezTo>
                    <a:pt x="142782" y="62030"/>
                    <a:pt x="150455" y="34512"/>
                    <a:pt x="130347" y="23929"/>
                  </a:cubicBezTo>
                  <a:cubicBezTo>
                    <a:pt x="110239" y="13346"/>
                    <a:pt x="4670" y="-1471"/>
                    <a:pt x="172" y="1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5" name="フリーフォーム: 図形 1184">
              <a:extLst>
                <a:ext uri="{FF2B5EF4-FFF2-40B4-BE49-F238E27FC236}">
                  <a16:creationId xmlns:a16="http://schemas.microsoft.com/office/drawing/2014/main" id="{60507EED-8222-43C7-93CD-08A7A5D943AA}"/>
                </a:ext>
              </a:extLst>
            </p:cNvPr>
            <p:cNvSpPr/>
            <p:nvPr/>
          </p:nvSpPr>
          <p:spPr>
            <a:xfrm>
              <a:off x="1313901" y="5813854"/>
              <a:ext cx="222366" cy="34496"/>
            </a:xfrm>
            <a:custGeom>
              <a:avLst/>
              <a:gdLst>
                <a:gd name="connsiteX0" fmla="*/ 2137 w 222366"/>
                <a:gd name="connsiteY0" fmla="*/ 20209 h 34496"/>
                <a:gd name="connsiteX1" fmla="*/ 211687 w 222366"/>
                <a:gd name="connsiteY1" fmla="*/ 34496 h 34496"/>
                <a:gd name="connsiteX2" fmla="*/ 183112 w 222366"/>
                <a:gd name="connsiteY2" fmla="*/ 20209 h 34496"/>
                <a:gd name="connsiteX3" fmla="*/ 108499 w 222366"/>
                <a:gd name="connsiteY3" fmla="*/ 1159 h 34496"/>
                <a:gd name="connsiteX4" fmla="*/ 2137 w 222366"/>
                <a:gd name="connsiteY4" fmla="*/ 20209 h 34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366" h="34496">
                  <a:moveTo>
                    <a:pt x="2137" y="20209"/>
                  </a:moveTo>
                  <a:cubicBezTo>
                    <a:pt x="19335" y="25765"/>
                    <a:pt x="181525" y="34496"/>
                    <a:pt x="211687" y="34496"/>
                  </a:cubicBezTo>
                  <a:cubicBezTo>
                    <a:pt x="241849" y="34496"/>
                    <a:pt x="200310" y="25765"/>
                    <a:pt x="183112" y="20209"/>
                  </a:cubicBezTo>
                  <a:cubicBezTo>
                    <a:pt x="165914" y="14653"/>
                    <a:pt x="140778" y="7245"/>
                    <a:pt x="108499" y="1159"/>
                  </a:cubicBezTo>
                  <a:cubicBezTo>
                    <a:pt x="76220" y="-4927"/>
                    <a:pt x="-15061" y="14653"/>
                    <a:pt x="2137" y="202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6" name="フリーフォーム: 図形 1185">
              <a:extLst>
                <a:ext uri="{FF2B5EF4-FFF2-40B4-BE49-F238E27FC236}">
                  <a16:creationId xmlns:a16="http://schemas.microsoft.com/office/drawing/2014/main" id="{FBA90CCD-B531-4B96-BF55-88A799FFB971}"/>
                </a:ext>
              </a:extLst>
            </p:cNvPr>
            <p:cNvSpPr/>
            <p:nvPr/>
          </p:nvSpPr>
          <p:spPr>
            <a:xfrm>
              <a:off x="1601657" y="5499821"/>
              <a:ext cx="310249" cy="284940"/>
            </a:xfrm>
            <a:custGeom>
              <a:avLst/>
              <a:gdLst>
                <a:gd name="connsiteX0" fmla="*/ 309693 w 310249"/>
                <a:gd name="connsiteY0" fmla="*/ 867 h 284940"/>
                <a:gd name="connsiteX1" fmla="*/ 144593 w 310249"/>
                <a:gd name="connsiteY1" fmla="*/ 173904 h 284940"/>
                <a:gd name="connsiteX2" fmla="*/ 85856 w 310249"/>
                <a:gd name="connsiteY2" fmla="*/ 254867 h 284940"/>
                <a:gd name="connsiteX3" fmla="*/ 131 w 310249"/>
                <a:gd name="connsiteY3" fmla="*/ 281854 h 284940"/>
                <a:gd name="connsiteX4" fmla="*/ 106493 w 310249"/>
                <a:gd name="connsiteY4" fmla="*/ 189779 h 284940"/>
                <a:gd name="connsiteX5" fmla="*/ 195393 w 310249"/>
                <a:gd name="connsiteY5" fmla="*/ 110404 h 284940"/>
                <a:gd name="connsiteX6" fmla="*/ 309693 w 310249"/>
                <a:gd name="connsiteY6" fmla="*/ 867 h 28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0249" h="284940">
                  <a:moveTo>
                    <a:pt x="309693" y="867"/>
                  </a:moveTo>
                  <a:cubicBezTo>
                    <a:pt x="301226" y="11450"/>
                    <a:pt x="181899" y="131571"/>
                    <a:pt x="144593" y="173904"/>
                  </a:cubicBezTo>
                  <a:cubicBezTo>
                    <a:pt x="107287" y="216237"/>
                    <a:pt x="109933" y="236875"/>
                    <a:pt x="85856" y="254867"/>
                  </a:cubicBezTo>
                  <a:cubicBezTo>
                    <a:pt x="61779" y="272859"/>
                    <a:pt x="-3309" y="292702"/>
                    <a:pt x="131" y="281854"/>
                  </a:cubicBezTo>
                  <a:cubicBezTo>
                    <a:pt x="3570" y="271006"/>
                    <a:pt x="106493" y="189779"/>
                    <a:pt x="106493" y="189779"/>
                  </a:cubicBezTo>
                  <a:cubicBezTo>
                    <a:pt x="139037" y="161204"/>
                    <a:pt x="163114" y="141360"/>
                    <a:pt x="195393" y="110404"/>
                  </a:cubicBezTo>
                  <a:cubicBezTo>
                    <a:pt x="227672" y="79448"/>
                    <a:pt x="318160" y="-9716"/>
                    <a:pt x="309693" y="8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7" name="フリーフォーム: 図形 1186">
              <a:extLst>
                <a:ext uri="{FF2B5EF4-FFF2-40B4-BE49-F238E27FC236}">
                  <a16:creationId xmlns:a16="http://schemas.microsoft.com/office/drawing/2014/main" id="{9D1FCD1C-AFCE-483D-9E43-4DA8FC9908E3}"/>
                </a:ext>
              </a:extLst>
            </p:cNvPr>
            <p:cNvSpPr/>
            <p:nvPr/>
          </p:nvSpPr>
          <p:spPr>
            <a:xfrm>
              <a:off x="941439" y="5858967"/>
              <a:ext cx="448405" cy="420531"/>
            </a:xfrm>
            <a:custGeom>
              <a:avLst/>
              <a:gdLst>
                <a:gd name="connsiteX0" fmla="*/ 439686 w 448405"/>
                <a:gd name="connsiteY0" fmla="*/ 22721 h 420531"/>
                <a:gd name="connsiteX1" fmla="*/ 153936 w 448405"/>
                <a:gd name="connsiteY1" fmla="*/ 214808 h 420531"/>
                <a:gd name="connsiteX2" fmla="*/ 1536 w 448405"/>
                <a:gd name="connsiteY2" fmla="*/ 419596 h 420531"/>
                <a:gd name="connsiteX3" fmla="*/ 79324 w 448405"/>
                <a:gd name="connsiteY3" fmla="*/ 284658 h 420531"/>
                <a:gd name="connsiteX4" fmla="*/ 144411 w 448405"/>
                <a:gd name="connsiteY4" fmla="*/ 140196 h 420531"/>
                <a:gd name="connsiteX5" fmla="*/ 260299 w 448405"/>
                <a:gd name="connsiteY5" fmla="*/ 73521 h 420531"/>
                <a:gd name="connsiteX6" fmla="*/ 277761 w 448405"/>
                <a:gd name="connsiteY6" fmla="*/ 71933 h 420531"/>
                <a:gd name="connsiteX7" fmla="*/ 334911 w 448405"/>
                <a:gd name="connsiteY7" fmla="*/ 22721 h 420531"/>
                <a:gd name="connsiteX8" fmla="*/ 269824 w 448405"/>
                <a:gd name="connsiteY8" fmla="*/ 103683 h 420531"/>
                <a:gd name="connsiteX9" fmla="*/ 369836 w 448405"/>
                <a:gd name="connsiteY9" fmla="*/ 13196 h 420531"/>
                <a:gd name="connsiteX10" fmla="*/ 439686 w 448405"/>
                <a:gd name="connsiteY10" fmla="*/ 22721 h 420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8405" h="420531">
                  <a:moveTo>
                    <a:pt x="439686" y="22721"/>
                  </a:moveTo>
                  <a:cubicBezTo>
                    <a:pt x="403703" y="56323"/>
                    <a:pt x="226961" y="148662"/>
                    <a:pt x="153936" y="214808"/>
                  </a:cubicBezTo>
                  <a:cubicBezTo>
                    <a:pt x="80911" y="280954"/>
                    <a:pt x="13971" y="407954"/>
                    <a:pt x="1536" y="419596"/>
                  </a:cubicBezTo>
                  <a:cubicBezTo>
                    <a:pt x="-10899" y="431238"/>
                    <a:pt x="55511" y="331225"/>
                    <a:pt x="79324" y="284658"/>
                  </a:cubicBezTo>
                  <a:cubicBezTo>
                    <a:pt x="103136" y="238091"/>
                    <a:pt x="114249" y="175385"/>
                    <a:pt x="144411" y="140196"/>
                  </a:cubicBezTo>
                  <a:cubicBezTo>
                    <a:pt x="174573" y="105007"/>
                    <a:pt x="238074" y="84898"/>
                    <a:pt x="260299" y="73521"/>
                  </a:cubicBezTo>
                  <a:cubicBezTo>
                    <a:pt x="282524" y="62144"/>
                    <a:pt x="265326" y="80400"/>
                    <a:pt x="277761" y="71933"/>
                  </a:cubicBezTo>
                  <a:cubicBezTo>
                    <a:pt x="290196" y="63466"/>
                    <a:pt x="336234" y="17429"/>
                    <a:pt x="334911" y="22721"/>
                  </a:cubicBezTo>
                  <a:cubicBezTo>
                    <a:pt x="333588" y="28013"/>
                    <a:pt x="264003" y="105271"/>
                    <a:pt x="269824" y="103683"/>
                  </a:cubicBezTo>
                  <a:cubicBezTo>
                    <a:pt x="275645" y="102096"/>
                    <a:pt x="349728" y="27483"/>
                    <a:pt x="369836" y="13196"/>
                  </a:cubicBezTo>
                  <a:cubicBezTo>
                    <a:pt x="389944" y="-1091"/>
                    <a:pt x="475669" y="-10881"/>
                    <a:pt x="439686" y="227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8" name="フリーフォーム: 図形 1187">
              <a:extLst>
                <a:ext uri="{FF2B5EF4-FFF2-40B4-BE49-F238E27FC236}">
                  <a16:creationId xmlns:a16="http://schemas.microsoft.com/office/drawing/2014/main" id="{EE90977E-57C6-48D6-804D-69183F48F22C}"/>
                </a:ext>
              </a:extLst>
            </p:cNvPr>
            <p:cNvSpPr/>
            <p:nvPr/>
          </p:nvSpPr>
          <p:spPr>
            <a:xfrm>
              <a:off x="1422171" y="5786263"/>
              <a:ext cx="269271" cy="189106"/>
            </a:xfrm>
            <a:custGeom>
              <a:avLst/>
              <a:gdLst>
                <a:gd name="connsiteX0" fmla="*/ 229 w 269271"/>
                <a:gd name="connsiteY0" fmla="*/ 189087 h 189106"/>
                <a:gd name="connsiteX1" fmla="*/ 212954 w 269271"/>
                <a:gd name="connsiteY1" fmla="*/ 20812 h 189106"/>
                <a:gd name="connsiteX2" fmla="*/ 225654 w 269271"/>
                <a:gd name="connsiteY2" fmla="*/ 55737 h 189106"/>
                <a:gd name="connsiteX3" fmla="*/ 265342 w 269271"/>
                <a:gd name="connsiteY3" fmla="*/ 38275 h 189106"/>
                <a:gd name="connsiteX4" fmla="*/ 257404 w 269271"/>
                <a:gd name="connsiteY4" fmla="*/ 175 h 189106"/>
                <a:gd name="connsiteX5" fmla="*/ 173267 w 269271"/>
                <a:gd name="connsiteY5" fmla="*/ 31925 h 189106"/>
                <a:gd name="connsiteX6" fmla="*/ 229 w 269271"/>
                <a:gd name="connsiteY6" fmla="*/ 189087 h 189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9271" h="189106">
                  <a:moveTo>
                    <a:pt x="229" y="189087"/>
                  </a:moveTo>
                  <a:cubicBezTo>
                    <a:pt x="6844" y="187235"/>
                    <a:pt x="175383" y="43037"/>
                    <a:pt x="212954" y="20812"/>
                  </a:cubicBezTo>
                  <a:cubicBezTo>
                    <a:pt x="250525" y="-1413"/>
                    <a:pt x="216923" y="52826"/>
                    <a:pt x="225654" y="55737"/>
                  </a:cubicBezTo>
                  <a:cubicBezTo>
                    <a:pt x="234385" y="58647"/>
                    <a:pt x="260050" y="47535"/>
                    <a:pt x="265342" y="38275"/>
                  </a:cubicBezTo>
                  <a:cubicBezTo>
                    <a:pt x="270634" y="29015"/>
                    <a:pt x="272750" y="1233"/>
                    <a:pt x="257404" y="175"/>
                  </a:cubicBezTo>
                  <a:cubicBezTo>
                    <a:pt x="242058" y="-883"/>
                    <a:pt x="214807" y="2027"/>
                    <a:pt x="173267" y="31925"/>
                  </a:cubicBezTo>
                  <a:cubicBezTo>
                    <a:pt x="131728" y="61823"/>
                    <a:pt x="-6386" y="190939"/>
                    <a:pt x="229" y="1890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9" name="フリーフォーム: 図形 1188">
              <a:extLst>
                <a:ext uri="{FF2B5EF4-FFF2-40B4-BE49-F238E27FC236}">
                  <a16:creationId xmlns:a16="http://schemas.microsoft.com/office/drawing/2014/main" id="{EE3F3306-89BC-41EC-89AE-F3453DBBA42D}"/>
                </a:ext>
              </a:extLst>
            </p:cNvPr>
            <p:cNvSpPr/>
            <p:nvPr/>
          </p:nvSpPr>
          <p:spPr>
            <a:xfrm>
              <a:off x="1174011" y="5965710"/>
              <a:ext cx="284902" cy="294304"/>
            </a:xfrm>
            <a:custGeom>
              <a:avLst/>
              <a:gdLst>
                <a:gd name="connsiteX0" fmla="*/ 284902 w 284902"/>
                <a:gd name="connsiteY0" fmla="*/ 115 h 294304"/>
                <a:gd name="connsiteX1" fmla="*/ 105514 w 284902"/>
                <a:gd name="connsiteY1" fmla="*/ 152515 h 294304"/>
                <a:gd name="connsiteX2" fmla="*/ 739 w 284902"/>
                <a:gd name="connsiteY2" fmla="*/ 293803 h 294304"/>
                <a:gd name="connsiteX3" fmla="*/ 61064 w 284902"/>
                <a:gd name="connsiteY3" fmla="*/ 196965 h 294304"/>
                <a:gd name="connsiteX4" fmla="*/ 105514 w 284902"/>
                <a:gd name="connsiteY4" fmla="*/ 128703 h 294304"/>
                <a:gd name="connsiteX5" fmla="*/ 284902 w 284902"/>
                <a:gd name="connsiteY5" fmla="*/ 115 h 29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902" h="294304">
                  <a:moveTo>
                    <a:pt x="284902" y="115"/>
                  </a:moveTo>
                  <a:cubicBezTo>
                    <a:pt x="284902" y="4084"/>
                    <a:pt x="152874" y="103567"/>
                    <a:pt x="105514" y="152515"/>
                  </a:cubicBezTo>
                  <a:cubicBezTo>
                    <a:pt x="58154" y="201463"/>
                    <a:pt x="8147" y="286395"/>
                    <a:pt x="739" y="293803"/>
                  </a:cubicBezTo>
                  <a:cubicBezTo>
                    <a:pt x="-6669" y="301211"/>
                    <a:pt x="43601" y="224482"/>
                    <a:pt x="61064" y="196965"/>
                  </a:cubicBezTo>
                  <a:cubicBezTo>
                    <a:pt x="78526" y="169448"/>
                    <a:pt x="70854" y="161511"/>
                    <a:pt x="105514" y="128703"/>
                  </a:cubicBezTo>
                  <a:cubicBezTo>
                    <a:pt x="140174" y="95895"/>
                    <a:pt x="284902" y="-3854"/>
                    <a:pt x="284902" y="1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0" name="フリーフォーム: 図形 1189">
              <a:extLst>
                <a:ext uri="{FF2B5EF4-FFF2-40B4-BE49-F238E27FC236}">
                  <a16:creationId xmlns:a16="http://schemas.microsoft.com/office/drawing/2014/main" id="{D53A2EDF-E1B6-4EC6-9B25-0EBE51E69316}"/>
                </a:ext>
              </a:extLst>
            </p:cNvPr>
            <p:cNvSpPr/>
            <p:nvPr/>
          </p:nvSpPr>
          <p:spPr>
            <a:xfrm>
              <a:off x="1159266" y="6053642"/>
              <a:ext cx="309858" cy="239538"/>
            </a:xfrm>
            <a:custGeom>
              <a:avLst/>
              <a:gdLst>
                <a:gd name="connsiteX0" fmla="*/ 309172 w 309858"/>
                <a:gd name="connsiteY0" fmla="*/ 1083 h 239538"/>
                <a:gd name="connsiteX1" fmla="*/ 105972 w 309858"/>
                <a:gd name="connsiteY1" fmla="*/ 166183 h 239538"/>
                <a:gd name="connsiteX2" fmla="*/ 20247 w 309858"/>
                <a:gd name="connsiteY2" fmla="*/ 226508 h 239538"/>
                <a:gd name="connsiteX3" fmla="*/ 12309 w 309858"/>
                <a:gd name="connsiteY3" fmla="*/ 228096 h 239538"/>
                <a:gd name="connsiteX4" fmla="*/ 166297 w 309858"/>
                <a:gd name="connsiteY4" fmla="*/ 101096 h 239538"/>
                <a:gd name="connsiteX5" fmla="*/ 309172 w 309858"/>
                <a:gd name="connsiteY5" fmla="*/ 1083 h 23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9858" h="239538">
                  <a:moveTo>
                    <a:pt x="309172" y="1083"/>
                  </a:moveTo>
                  <a:cubicBezTo>
                    <a:pt x="299118" y="11931"/>
                    <a:pt x="154126" y="128612"/>
                    <a:pt x="105972" y="166183"/>
                  </a:cubicBezTo>
                  <a:cubicBezTo>
                    <a:pt x="57818" y="203754"/>
                    <a:pt x="35857" y="216189"/>
                    <a:pt x="20247" y="226508"/>
                  </a:cubicBezTo>
                  <a:cubicBezTo>
                    <a:pt x="4636" y="236827"/>
                    <a:pt x="-12033" y="248998"/>
                    <a:pt x="12309" y="228096"/>
                  </a:cubicBezTo>
                  <a:cubicBezTo>
                    <a:pt x="36651" y="207194"/>
                    <a:pt x="116291" y="138667"/>
                    <a:pt x="166297" y="101096"/>
                  </a:cubicBezTo>
                  <a:cubicBezTo>
                    <a:pt x="216303" y="63525"/>
                    <a:pt x="319226" y="-9765"/>
                    <a:pt x="309172" y="10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1" name="フリーフォーム: 図形 1190">
              <a:extLst>
                <a:ext uri="{FF2B5EF4-FFF2-40B4-BE49-F238E27FC236}">
                  <a16:creationId xmlns:a16="http://schemas.microsoft.com/office/drawing/2014/main" id="{DFE28817-174F-4A17-8174-FF1C81981C27}"/>
                </a:ext>
              </a:extLst>
            </p:cNvPr>
            <p:cNvSpPr/>
            <p:nvPr/>
          </p:nvSpPr>
          <p:spPr>
            <a:xfrm>
              <a:off x="927036" y="6153924"/>
              <a:ext cx="299824" cy="315142"/>
            </a:xfrm>
            <a:custGeom>
              <a:avLst/>
              <a:gdLst>
                <a:gd name="connsiteX0" fmla="*/ 298514 w 299824"/>
                <a:gd name="connsiteY0" fmla="*/ 2401 h 315142"/>
                <a:gd name="connsiteX1" fmla="*/ 146114 w 299824"/>
                <a:gd name="connsiteY1" fmla="*/ 216714 h 315142"/>
                <a:gd name="connsiteX2" fmla="*/ 64 w 299824"/>
                <a:gd name="connsiteY2" fmla="*/ 315139 h 315142"/>
                <a:gd name="connsiteX3" fmla="*/ 128652 w 299824"/>
                <a:gd name="connsiteY3" fmla="*/ 219889 h 315142"/>
                <a:gd name="connsiteX4" fmla="*/ 214377 w 299824"/>
                <a:gd name="connsiteY4" fmla="*/ 108764 h 315142"/>
                <a:gd name="connsiteX5" fmla="*/ 298514 w 299824"/>
                <a:gd name="connsiteY5" fmla="*/ 2401 h 315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9824" h="315142">
                  <a:moveTo>
                    <a:pt x="298514" y="2401"/>
                  </a:moveTo>
                  <a:cubicBezTo>
                    <a:pt x="287137" y="20393"/>
                    <a:pt x="195856" y="164591"/>
                    <a:pt x="146114" y="216714"/>
                  </a:cubicBezTo>
                  <a:cubicBezTo>
                    <a:pt x="96372" y="268837"/>
                    <a:pt x="2974" y="314610"/>
                    <a:pt x="64" y="315139"/>
                  </a:cubicBezTo>
                  <a:cubicBezTo>
                    <a:pt x="-2846" y="315668"/>
                    <a:pt x="92933" y="254285"/>
                    <a:pt x="128652" y="219889"/>
                  </a:cubicBezTo>
                  <a:cubicBezTo>
                    <a:pt x="164371" y="185493"/>
                    <a:pt x="184479" y="145276"/>
                    <a:pt x="214377" y="108764"/>
                  </a:cubicBezTo>
                  <a:cubicBezTo>
                    <a:pt x="244275" y="72252"/>
                    <a:pt x="309891" y="-15591"/>
                    <a:pt x="298514" y="24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2" name="フリーフォーム: 図形 1191">
              <a:extLst>
                <a:ext uri="{FF2B5EF4-FFF2-40B4-BE49-F238E27FC236}">
                  <a16:creationId xmlns:a16="http://schemas.microsoft.com/office/drawing/2014/main" id="{CB4AC1AF-36A9-48F3-8617-9EBBC8844B59}"/>
                </a:ext>
              </a:extLst>
            </p:cNvPr>
            <p:cNvSpPr/>
            <p:nvPr/>
          </p:nvSpPr>
          <p:spPr>
            <a:xfrm>
              <a:off x="1387904" y="6038848"/>
              <a:ext cx="142559" cy="165298"/>
            </a:xfrm>
            <a:custGeom>
              <a:avLst/>
              <a:gdLst>
                <a:gd name="connsiteX0" fmla="*/ 142446 w 142559"/>
                <a:gd name="connsiteY0" fmla="*/ 2 h 165298"/>
                <a:gd name="connsiteX1" fmla="*/ 34496 w 142559"/>
                <a:gd name="connsiteY1" fmla="*/ 103190 h 165298"/>
                <a:gd name="connsiteX2" fmla="*/ 2746 w 142559"/>
                <a:gd name="connsiteY2" fmla="*/ 165102 h 165298"/>
                <a:gd name="connsiteX3" fmla="*/ 2746 w 142559"/>
                <a:gd name="connsiteY3" fmla="*/ 122240 h 165298"/>
                <a:gd name="connsiteX4" fmla="*/ 12271 w 142559"/>
                <a:gd name="connsiteY4" fmla="*/ 106365 h 165298"/>
                <a:gd name="connsiteX5" fmla="*/ 142446 w 142559"/>
                <a:gd name="connsiteY5" fmla="*/ 2 h 16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559" h="165298">
                  <a:moveTo>
                    <a:pt x="142446" y="2"/>
                  </a:moveTo>
                  <a:cubicBezTo>
                    <a:pt x="146150" y="-527"/>
                    <a:pt x="57779" y="75673"/>
                    <a:pt x="34496" y="103190"/>
                  </a:cubicBezTo>
                  <a:cubicBezTo>
                    <a:pt x="11213" y="130707"/>
                    <a:pt x="8038" y="161927"/>
                    <a:pt x="2746" y="165102"/>
                  </a:cubicBezTo>
                  <a:cubicBezTo>
                    <a:pt x="-2546" y="168277"/>
                    <a:pt x="1158" y="132030"/>
                    <a:pt x="2746" y="122240"/>
                  </a:cubicBezTo>
                  <a:cubicBezTo>
                    <a:pt x="4333" y="112451"/>
                    <a:pt x="-7837" y="126738"/>
                    <a:pt x="12271" y="106365"/>
                  </a:cubicBezTo>
                  <a:cubicBezTo>
                    <a:pt x="32379" y="85992"/>
                    <a:pt x="138742" y="531"/>
                    <a:pt x="142446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3" name="フリーフォーム: 図形 1192">
              <a:extLst>
                <a:ext uri="{FF2B5EF4-FFF2-40B4-BE49-F238E27FC236}">
                  <a16:creationId xmlns:a16="http://schemas.microsoft.com/office/drawing/2014/main" id="{266AD4BC-2884-4196-8F51-6D87C9B402BE}"/>
                </a:ext>
              </a:extLst>
            </p:cNvPr>
            <p:cNvSpPr/>
            <p:nvPr/>
          </p:nvSpPr>
          <p:spPr>
            <a:xfrm>
              <a:off x="1095175" y="5974115"/>
              <a:ext cx="500892" cy="490185"/>
            </a:xfrm>
            <a:custGeom>
              <a:avLst/>
              <a:gdLst>
                <a:gd name="connsiteX0" fmla="*/ 493913 w 500892"/>
                <a:gd name="connsiteY0" fmla="*/ 15523 h 490185"/>
                <a:gd name="connsiteX1" fmla="*/ 290713 w 500892"/>
                <a:gd name="connsiteY1" fmla="*/ 277460 h 490185"/>
                <a:gd name="connsiteX2" fmla="*/ 249438 w 500892"/>
                <a:gd name="connsiteY2" fmla="*/ 391760 h 490185"/>
                <a:gd name="connsiteX3" fmla="*/ 200225 w 500892"/>
                <a:gd name="connsiteY3" fmla="*/ 391760 h 490185"/>
                <a:gd name="connsiteX4" fmla="*/ 79575 w 500892"/>
                <a:gd name="connsiteY4" fmla="*/ 418748 h 490185"/>
                <a:gd name="connsiteX5" fmla="*/ 200 w 500892"/>
                <a:gd name="connsiteY5" fmla="*/ 490185 h 490185"/>
                <a:gd name="connsiteX6" fmla="*/ 62113 w 500892"/>
                <a:gd name="connsiteY6" fmla="*/ 418748 h 490185"/>
                <a:gd name="connsiteX7" fmla="*/ 214513 w 500892"/>
                <a:gd name="connsiteY7" fmla="*/ 277460 h 490185"/>
                <a:gd name="connsiteX8" fmla="*/ 203400 w 500892"/>
                <a:gd name="connsiteY8" fmla="*/ 364773 h 490185"/>
                <a:gd name="connsiteX9" fmla="*/ 247850 w 500892"/>
                <a:gd name="connsiteY9" fmla="*/ 361598 h 490185"/>
                <a:gd name="connsiteX10" fmla="*/ 278013 w 500892"/>
                <a:gd name="connsiteY10" fmla="*/ 280635 h 490185"/>
                <a:gd name="connsiteX11" fmla="*/ 376438 w 500892"/>
                <a:gd name="connsiteY11" fmla="*/ 156810 h 490185"/>
                <a:gd name="connsiteX12" fmla="*/ 446288 w 500892"/>
                <a:gd name="connsiteY12" fmla="*/ 42510 h 490185"/>
                <a:gd name="connsiteX13" fmla="*/ 493913 w 500892"/>
                <a:gd name="connsiteY13" fmla="*/ 15523 h 490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892" h="490185">
                  <a:moveTo>
                    <a:pt x="493913" y="15523"/>
                  </a:moveTo>
                  <a:cubicBezTo>
                    <a:pt x="467984" y="54681"/>
                    <a:pt x="331459" y="214754"/>
                    <a:pt x="290713" y="277460"/>
                  </a:cubicBezTo>
                  <a:cubicBezTo>
                    <a:pt x="249967" y="340166"/>
                    <a:pt x="264519" y="372710"/>
                    <a:pt x="249438" y="391760"/>
                  </a:cubicBezTo>
                  <a:cubicBezTo>
                    <a:pt x="234357" y="410810"/>
                    <a:pt x="228535" y="387262"/>
                    <a:pt x="200225" y="391760"/>
                  </a:cubicBezTo>
                  <a:cubicBezTo>
                    <a:pt x="171914" y="396258"/>
                    <a:pt x="112913" y="402344"/>
                    <a:pt x="79575" y="418748"/>
                  </a:cubicBezTo>
                  <a:cubicBezTo>
                    <a:pt x="46237" y="435152"/>
                    <a:pt x="3110" y="490185"/>
                    <a:pt x="200" y="490185"/>
                  </a:cubicBezTo>
                  <a:cubicBezTo>
                    <a:pt x="-2710" y="490185"/>
                    <a:pt x="26394" y="454202"/>
                    <a:pt x="62113" y="418748"/>
                  </a:cubicBezTo>
                  <a:cubicBezTo>
                    <a:pt x="97832" y="383294"/>
                    <a:pt x="190965" y="286456"/>
                    <a:pt x="214513" y="277460"/>
                  </a:cubicBezTo>
                  <a:cubicBezTo>
                    <a:pt x="238061" y="268464"/>
                    <a:pt x="197844" y="350750"/>
                    <a:pt x="203400" y="364773"/>
                  </a:cubicBezTo>
                  <a:cubicBezTo>
                    <a:pt x="208956" y="378796"/>
                    <a:pt x="235415" y="375621"/>
                    <a:pt x="247850" y="361598"/>
                  </a:cubicBezTo>
                  <a:cubicBezTo>
                    <a:pt x="260285" y="347575"/>
                    <a:pt x="256582" y="314766"/>
                    <a:pt x="278013" y="280635"/>
                  </a:cubicBezTo>
                  <a:cubicBezTo>
                    <a:pt x="299444" y="246504"/>
                    <a:pt x="348392" y="196498"/>
                    <a:pt x="376438" y="156810"/>
                  </a:cubicBezTo>
                  <a:cubicBezTo>
                    <a:pt x="404484" y="117123"/>
                    <a:pt x="425915" y="63941"/>
                    <a:pt x="446288" y="42510"/>
                  </a:cubicBezTo>
                  <a:cubicBezTo>
                    <a:pt x="466661" y="21079"/>
                    <a:pt x="519842" y="-23635"/>
                    <a:pt x="493913" y="155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4" name="フリーフォーム: 図形 1193">
              <a:extLst>
                <a:ext uri="{FF2B5EF4-FFF2-40B4-BE49-F238E27FC236}">
                  <a16:creationId xmlns:a16="http://schemas.microsoft.com/office/drawing/2014/main" id="{79C28174-F228-4AB4-B888-8ABCD09112E3}"/>
                </a:ext>
              </a:extLst>
            </p:cNvPr>
            <p:cNvSpPr/>
            <p:nvPr/>
          </p:nvSpPr>
          <p:spPr>
            <a:xfrm>
              <a:off x="1603168" y="6037256"/>
              <a:ext cx="94653" cy="339065"/>
            </a:xfrm>
            <a:custGeom>
              <a:avLst/>
              <a:gdLst>
                <a:gd name="connsiteX0" fmla="*/ 28782 w 94653"/>
                <a:gd name="connsiteY0" fmla="*/ 7 h 339065"/>
                <a:gd name="connsiteX1" fmla="*/ 17670 w 94653"/>
                <a:gd name="connsiteY1" fmla="*/ 100019 h 339065"/>
                <a:gd name="connsiteX2" fmla="*/ 90695 w 94653"/>
                <a:gd name="connsiteY2" fmla="*/ 250832 h 339065"/>
                <a:gd name="connsiteX3" fmla="*/ 81170 w 94653"/>
                <a:gd name="connsiteY3" fmla="*/ 288932 h 339065"/>
                <a:gd name="connsiteX4" fmla="*/ 49420 w 94653"/>
                <a:gd name="connsiteY4" fmla="*/ 338144 h 339065"/>
                <a:gd name="connsiteX5" fmla="*/ 82757 w 94653"/>
                <a:gd name="connsiteY5" fmla="*/ 242894 h 339065"/>
                <a:gd name="connsiteX6" fmla="*/ 31957 w 94653"/>
                <a:gd name="connsiteY6" fmla="*/ 161932 h 339065"/>
                <a:gd name="connsiteX7" fmla="*/ 207 w 94653"/>
                <a:gd name="connsiteY7" fmla="*/ 104782 h 339065"/>
                <a:gd name="connsiteX8" fmla="*/ 28782 w 94653"/>
                <a:gd name="connsiteY8" fmla="*/ 7 h 33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653" h="339065">
                  <a:moveTo>
                    <a:pt x="28782" y="7"/>
                  </a:moveTo>
                  <a:cubicBezTo>
                    <a:pt x="31692" y="-787"/>
                    <a:pt x="7351" y="58215"/>
                    <a:pt x="17670" y="100019"/>
                  </a:cubicBezTo>
                  <a:cubicBezTo>
                    <a:pt x="27989" y="141823"/>
                    <a:pt x="80112" y="219347"/>
                    <a:pt x="90695" y="250832"/>
                  </a:cubicBezTo>
                  <a:cubicBezTo>
                    <a:pt x="101278" y="282317"/>
                    <a:pt x="88049" y="274380"/>
                    <a:pt x="81170" y="288932"/>
                  </a:cubicBezTo>
                  <a:cubicBezTo>
                    <a:pt x="74291" y="303484"/>
                    <a:pt x="49156" y="345817"/>
                    <a:pt x="49420" y="338144"/>
                  </a:cubicBezTo>
                  <a:cubicBezTo>
                    <a:pt x="49684" y="330471"/>
                    <a:pt x="85667" y="272263"/>
                    <a:pt x="82757" y="242894"/>
                  </a:cubicBezTo>
                  <a:cubicBezTo>
                    <a:pt x="79847" y="213525"/>
                    <a:pt x="45715" y="184951"/>
                    <a:pt x="31957" y="161932"/>
                  </a:cubicBezTo>
                  <a:cubicBezTo>
                    <a:pt x="18199" y="138913"/>
                    <a:pt x="3117" y="131769"/>
                    <a:pt x="207" y="104782"/>
                  </a:cubicBezTo>
                  <a:cubicBezTo>
                    <a:pt x="-2703" y="77795"/>
                    <a:pt x="25872" y="801"/>
                    <a:pt x="28782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5" name="フリーフォーム: 図形 1194">
              <a:extLst>
                <a:ext uri="{FF2B5EF4-FFF2-40B4-BE49-F238E27FC236}">
                  <a16:creationId xmlns:a16="http://schemas.microsoft.com/office/drawing/2014/main" id="{EDC484BD-3B68-4A15-AACC-34A971446EAF}"/>
                </a:ext>
              </a:extLst>
            </p:cNvPr>
            <p:cNvSpPr/>
            <p:nvPr/>
          </p:nvSpPr>
          <p:spPr>
            <a:xfrm>
              <a:off x="1569557" y="6057900"/>
              <a:ext cx="89271" cy="303213"/>
            </a:xfrm>
            <a:custGeom>
              <a:avLst/>
              <a:gdLst>
                <a:gd name="connsiteX0" fmla="*/ 27468 w 89271"/>
                <a:gd name="connsiteY0" fmla="*/ 0 h 303213"/>
                <a:gd name="connsiteX1" fmla="*/ 17943 w 89271"/>
                <a:gd name="connsiteY1" fmla="*/ 122238 h 303213"/>
                <a:gd name="connsiteX2" fmla="*/ 87793 w 89271"/>
                <a:gd name="connsiteY2" fmla="*/ 201613 h 303213"/>
                <a:gd name="connsiteX3" fmla="*/ 67156 w 89271"/>
                <a:gd name="connsiteY3" fmla="*/ 303213 h 303213"/>
                <a:gd name="connsiteX4" fmla="*/ 86206 w 89271"/>
                <a:gd name="connsiteY4" fmla="*/ 201613 h 303213"/>
                <a:gd name="connsiteX5" fmla="*/ 2068 w 89271"/>
                <a:gd name="connsiteY5" fmla="*/ 122238 h 303213"/>
                <a:gd name="connsiteX6" fmla="*/ 27468 w 89271"/>
                <a:gd name="connsiteY6" fmla="*/ 0 h 30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271" h="303213">
                  <a:moveTo>
                    <a:pt x="27468" y="0"/>
                  </a:moveTo>
                  <a:cubicBezTo>
                    <a:pt x="30114" y="0"/>
                    <a:pt x="7889" y="88636"/>
                    <a:pt x="17943" y="122238"/>
                  </a:cubicBezTo>
                  <a:cubicBezTo>
                    <a:pt x="27997" y="155840"/>
                    <a:pt x="79591" y="171451"/>
                    <a:pt x="87793" y="201613"/>
                  </a:cubicBezTo>
                  <a:cubicBezTo>
                    <a:pt x="95995" y="231775"/>
                    <a:pt x="67420" y="303213"/>
                    <a:pt x="67156" y="303213"/>
                  </a:cubicBezTo>
                  <a:cubicBezTo>
                    <a:pt x="66892" y="303213"/>
                    <a:pt x="97054" y="231775"/>
                    <a:pt x="86206" y="201613"/>
                  </a:cubicBezTo>
                  <a:cubicBezTo>
                    <a:pt x="75358" y="171451"/>
                    <a:pt x="12651" y="152930"/>
                    <a:pt x="2068" y="122238"/>
                  </a:cubicBezTo>
                  <a:cubicBezTo>
                    <a:pt x="-8515" y="91546"/>
                    <a:pt x="24822" y="0"/>
                    <a:pt x="2746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6" name="フリーフォーム: 図形 1195">
              <a:extLst>
                <a:ext uri="{FF2B5EF4-FFF2-40B4-BE49-F238E27FC236}">
                  <a16:creationId xmlns:a16="http://schemas.microsoft.com/office/drawing/2014/main" id="{51E8C6AA-A342-4214-B8DF-FD4F2D715131}"/>
                </a:ext>
              </a:extLst>
            </p:cNvPr>
            <p:cNvSpPr/>
            <p:nvPr/>
          </p:nvSpPr>
          <p:spPr>
            <a:xfrm>
              <a:off x="1204913" y="6320187"/>
              <a:ext cx="425790" cy="161666"/>
            </a:xfrm>
            <a:custGeom>
              <a:avLst/>
              <a:gdLst>
                <a:gd name="connsiteX0" fmla="*/ 0 w 425790"/>
                <a:gd name="connsiteY0" fmla="*/ 161576 h 161666"/>
                <a:gd name="connsiteX1" fmla="*/ 269875 w 425790"/>
                <a:gd name="connsiteY1" fmla="*/ 28226 h 161666"/>
                <a:gd name="connsiteX2" fmla="*/ 423862 w 425790"/>
                <a:gd name="connsiteY2" fmla="*/ 104426 h 161666"/>
                <a:gd name="connsiteX3" fmla="*/ 350837 w 425790"/>
                <a:gd name="connsiteY3" fmla="*/ 47276 h 161666"/>
                <a:gd name="connsiteX4" fmla="*/ 269875 w 425790"/>
                <a:gd name="connsiteY4" fmla="*/ 4413 h 161666"/>
                <a:gd name="connsiteX5" fmla="*/ 0 w 425790"/>
                <a:gd name="connsiteY5" fmla="*/ 161576 h 161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790" h="161666">
                  <a:moveTo>
                    <a:pt x="0" y="161576"/>
                  </a:moveTo>
                  <a:cubicBezTo>
                    <a:pt x="0" y="165545"/>
                    <a:pt x="199231" y="37751"/>
                    <a:pt x="269875" y="28226"/>
                  </a:cubicBezTo>
                  <a:cubicBezTo>
                    <a:pt x="340519" y="18701"/>
                    <a:pt x="410368" y="101251"/>
                    <a:pt x="423862" y="104426"/>
                  </a:cubicBezTo>
                  <a:cubicBezTo>
                    <a:pt x="437356" y="107601"/>
                    <a:pt x="376502" y="63945"/>
                    <a:pt x="350837" y="47276"/>
                  </a:cubicBezTo>
                  <a:cubicBezTo>
                    <a:pt x="325172" y="30607"/>
                    <a:pt x="328612" y="-14108"/>
                    <a:pt x="269875" y="4413"/>
                  </a:cubicBezTo>
                  <a:cubicBezTo>
                    <a:pt x="211138" y="22934"/>
                    <a:pt x="0" y="157607"/>
                    <a:pt x="0" y="1615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7" name="フリーフォーム: 図形 1196">
              <a:extLst>
                <a:ext uri="{FF2B5EF4-FFF2-40B4-BE49-F238E27FC236}">
                  <a16:creationId xmlns:a16="http://schemas.microsoft.com/office/drawing/2014/main" id="{325C1C3B-4772-4819-8BBE-01CB14AEE34D}"/>
                </a:ext>
              </a:extLst>
            </p:cNvPr>
            <p:cNvSpPr/>
            <p:nvPr/>
          </p:nvSpPr>
          <p:spPr>
            <a:xfrm>
              <a:off x="2030413" y="5541803"/>
              <a:ext cx="120650" cy="93861"/>
            </a:xfrm>
            <a:custGeom>
              <a:avLst/>
              <a:gdLst>
                <a:gd name="connsiteX0" fmla="*/ 0 w 120650"/>
                <a:gd name="connsiteY0" fmla="*/ 160 h 93861"/>
                <a:gd name="connsiteX1" fmla="*/ 80962 w 120650"/>
                <a:gd name="connsiteY1" fmla="*/ 33497 h 93861"/>
                <a:gd name="connsiteX2" fmla="*/ 120650 w 120650"/>
                <a:gd name="connsiteY2" fmla="*/ 93822 h 93861"/>
                <a:gd name="connsiteX3" fmla="*/ 80962 w 120650"/>
                <a:gd name="connsiteY3" fmla="*/ 23972 h 93861"/>
                <a:gd name="connsiteX4" fmla="*/ 0 w 120650"/>
                <a:gd name="connsiteY4" fmla="*/ 160 h 93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93861">
                  <a:moveTo>
                    <a:pt x="0" y="160"/>
                  </a:moveTo>
                  <a:cubicBezTo>
                    <a:pt x="0" y="1747"/>
                    <a:pt x="60854" y="17887"/>
                    <a:pt x="80962" y="33497"/>
                  </a:cubicBezTo>
                  <a:cubicBezTo>
                    <a:pt x="101070" y="49107"/>
                    <a:pt x="120650" y="95409"/>
                    <a:pt x="120650" y="93822"/>
                  </a:cubicBezTo>
                  <a:cubicBezTo>
                    <a:pt x="120650" y="92235"/>
                    <a:pt x="100277" y="39053"/>
                    <a:pt x="80962" y="23972"/>
                  </a:cubicBezTo>
                  <a:cubicBezTo>
                    <a:pt x="61647" y="8891"/>
                    <a:pt x="0" y="-1427"/>
                    <a:pt x="0" y="1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8" name="フリーフォーム: 図形 1197">
              <a:extLst>
                <a:ext uri="{FF2B5EF4-FFF2-40B4-BE49-F238E27FC236}">
                  <a16:creationId xmlns:a16="http://schemas.microsoft.com/office/drawing/2014/main" id="{1231E00D-A204-44E2-A7B9-024F128CE094}"/>
                </a:ext>
              </a:extLst>
            </p:cNvPr>
            <p:cNvSpPr/>
            <p:nvPr/>
          </p:nvSpPr>
          <p:spPr>
            <a:xfrm>
              <a:off x="2025121" y="5518562"/>
              <a:ext cx="144789" cy="79735"/>
            </a:xfrm>
            <a:custGeom>
              <a:avLst/>
              <a:gdLst>
                <a:gd name="connsiteX0" fmla="*/ 529 w 144789"/>
                <a:gd name="connsiteY0" fmla="*/ 12288 h 79735"/>
                <a:gd name="connsiteX1" fmla="*/ 70379 w 144789"/>
                <a:gd name="connsiteY1" fmla="*/ 4351 h 79735"/>
                <a:gd name="connsiteX2" fmla="*/ 143404 w 144789"/>
                <a:gd name="connsiteY2" fmla="*/ 78963 h 79735"/>
                <a:gd name="connsiteX3" fmla="*/ 108479 w 144789"/>
                <a:gd name="connsiteY3" fmla="*/ 40863 h 79735"/>
                <a:gd name="connsiteX4" fmla="*/ 529 w 144789"/>
                <a:gd name="connsiteY4" fmla="*/ 12288 h 79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789" h="79735">
                  <a:moveTo>
                    <a:pt x="529" y="12288"/>
                  </a:moveTo>
                  <a:cubicBezTo>
                    <a:pt x="-5821" y="6203"/>
                    <a:pt x="46567" y="-6762"/>
                    <a:pt x="70379" y="4351"/>
                  </a:cubicBezTo>
                  <a:cubicBezTo>
                    <a:pt x="94192" y="15464"/>
                    <a:pt x="137054" y="72878"/>
                    <a:pt x="143404" y="78963"/>
                  </a:cubicBezTo>
                  <a:cubicBezTo>
                    <a:pt x="149754" y="85048"/>
                    <a:pt x="133614" y="53563"/>
                    <a:pt x="108479" y="40863"/>
                  </a:cubicBezTo>
                  <a:cubicBezTo>
                    <a:pt x="83344" y="28163"/>
                    <a:pt x="6879" y="18373"/>
                    <a:pt x="529" y="122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9" name="フリーフォーム: 図形 1198">
              <a:extLst>
                <a:ext uri="{FF2B5EF4-FFF2-40B4-BE49-F238E27FC236}">
                  <a16:creationId xmlns:a16="http://schemas.microsoft.com/office/drawing/2014/main" id="{064B3C86-2B76-40DD-B372-BBD8BA7618F8}"/>
                </a:ext>
              </a:extLst>
            </p:cNvPr>
            <p:cNvSpPr/>
            <p:nvPr/>
          </p:nvSpPr>
          <p:spPr>
            <a:xfrm>
              <a:off x="2192335" y="5768512"/>
              <a:ext cx="101656" cy="147020"/>
            </a:xfrm>
            <a:custGeom>
              <a:avLst/>
              <a:gdLst>
                <a:gd name="connsiteX0" fmla="*/ 3 w 101656"/>
                <a:gd name="connsiteY0" fmla="*/ 463 h 147020"/>
                <a:gd name="connsiteX1" fmla="*/ 79378 w 101656"/>
                <a:gd name="connsiteY1" fmla="*/ 60788 h 147020"/>
                <a:gd name="connsiteX2" fmla="*/ 101603 w 101656"/>
                <a:gd name="connsiteY2" fmla="*/ 146513 h 147020"/>
                <a:gd name="connsiteX3" fmla="*/ 82553 w 101656"/>
                <a:gd name="connsiteY3" fmla="*/ 92538 h 147020"/>
                <a:gd name="connsiteX4" fmla="*/ 3 w 101656"/>
                <a:gd name="connsiteY4" fmla="*/ 463 h 147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56" h="147020">
                  <a:moveTo>
                    <a:pt x="3" y="463"/>
                  </a:moveTo>
                  <a:cubicBezTo>
                    <a:pt x="-526" y="-4829"/>
                    <a:pt x="62445" y="36446"/>
                    <a:pt x="79378" y="60788"/>
                  </a:cubicBezTo>
                  <a:cubicBezTo>
                    <a:pt x="96311" y="85130"/>
                    <a:pt x="101074" y="141221"/>
                    <a:pt x="101603" y="146513"/>
                  </a:cubicBezTo>
                  <a:cubicBezTo>
                    <a:pt x="102132" y="151805"/>
                    <a:pt x="98957" y="114498"/>
                    <a:pt x="82553" y="92538"/>
                  </a:cubicBezTo>
                  <a:cubicBezTo>
                    <a:pt x="66149" y="70578"/>
                    <a:pt x="532" y="5755"/>
                    <a:pt x="3" y="4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0" name="フリーフォーム: 図形 1199">
              <a:extLst>
                <a:ext uri="{FF2B5EF4-FFF2-40B4-BE49-F238E27FC236}">
                  <a16:creationId xmlns:a16="http://schemas.microsoft.com/office/drawing/2014/main" id="{F8F13B82-2152-4E23-A140-FF9D5BBBE293}"/>
                </a:ext>
              </a:extLst>
            </p:cNvPr>
            <p:cNvSpPr/>
            <p:nvPr/>
          </p:nvSpPr>
          <p:spPr>
            <a:xfrm>
              <a:off x="1914525" y="5824535"/>
              <a:ext cx="220969" cy="106365"/>
            </a:xfrm>
            <a:custGeom>
              <a:avLst/>
              <a:gdLst>
                <a:gd name="connsiteX0" fmla="*/ 0 w 220969"/>
                <a:gd name="connsiteY0" fmla="*/ 106365 h 106365"/>
                <a:gd name="connsiteX1" fmla="*/ 157163 w 220969"/>
                <a:gd name="connsiteY1" fmla="*/ 33340 h 106365"/>
                <a:gd name="connsiteX2" fmla="*/ 220663 w 220969"/>
                <a:gd name="connsiteY2" fmla="*/ 3 h 106365"/>
                <a:gd name="connsiteX3" fmla="*/ 134938 w 220969"/>
                <a:gd name="connsiteY3" fmla="*/ 34928 h 106365"/>
                <a:gd name="connsiteX4" fmla="*/ 0 w 220969"/>
                <a:gd name="connsiteY4" fmla="*/ 106365 h 106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969" h="106365">
                  <a:moveTo>
                    <a:pt x="0" y="106365"/>
                  </a:moveTo>
                  <a:lnTo>
                    <a:pt x="157163" y="33340"/>
                  </a:lnTo>
                  <a:cubicBezTo>
                    <a:pt x="193940" y="15613"/>
                    <a:pt x="224367" y="-262"/>
                    <a:pt x="220663" y="3"/>
                  </a:cubicBezTo>
                  <a:cubicBezTo>
                    <a:pt x="216959" y="268"/>
                    <a:pt x="134938" y="34928"/>
                    <a:pt x="134938" y="34928"/>
                  </a:cubicBezTo>
                  <a:lnTo>
                    <a:pt x="0" y="10636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1" name="フリーフォーム: 図形 1200">
              <a:extLst>
                <a:ext uri="{FF2B5EF4-FFF2-40B4-BE49-F238E27FC236}">
                  <a16:creationId xmlns:a16="http://schemas.microsoft.com/office/drawing/2014/main" id="{D61975CB-B224-43AF-9A1D-CC9EE5A14ABD}"/>
                </a:ext>
              </a:extLst>
            </p:cNvPr>
            <p:cNvSpPr/>
            <p:nvPr/>
          </p:nvSpPr>
          <p:spPr>
            <a:xfrm>
              <a:off x="2171700" y="5787259"/>
              <a:ext cx="83252" cy="75956"/>
            </a:xfrm>
            <a:custGeom>
              <a:avLst/>
              <a:gdLst>
                <a:gd name="connsiteX0" fmla="*/ 0 w 83252"/>
                <a:gd name="connsiteY0" fmla="*/ 766 h 75956"/>
                <a:gd name="connsiteX1" fmla="*/ 74613 w 83252"/>
                <a:gd name="connsiteY1" fmla="*/ 38866 h 75956"/>
                <a:gd name="connsiteX2" fmla="*/ 76200 w 83252"/>
                <a:gd name="connsiteY2" fmla="*/ 75379 h 75956"/>
                <a:gd name="connsiteX3" fmla="*/ 0 w 83252"/>
                <a:gd name="connsiteY3" fmla="*/ 766 h 7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252" h="75956">
                  <a:moveTo>
                    <a:pt x="0" y="766"/>
                  </a:moveTo>
                  <a:cubicBezTo>
                    <a:pt x="-264" y="-5319"/>
                    <a:pt x="61913" y="26431"/>
                    <a:pt x="74613" y="38866"/>
                  </a:cubicBezTo>
                  <a:cubicBezTo>
                    <a:pt x="87313" y="51302"/>
                    <a:pt x="84402" y="80406"/>
                    <a:pt x="76200" y="75379"/>
                  </a:cubicBezTo>
                  <a:cubicBezTo>
                    <a:pt x="67998" y="70352"/>
                    <a:pt x="264" y="6851"/>
                    <a:pt x="0" y="7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2" name="フリーフォーム: 図形 1201">
              <a:extLst>
                <a:ext uri="{FF2B5EF4-FFF2-40B4-BE49-F238E27FC236}">
                  <a16:creationId xmlns:a16="http://schemas.microsoft.com/office/drawing/2014/main" id="{8AD0AC68-239B-4CED-9E86-3FCB9E774D56}"/>
                </a:ext>
              </a:extLst>
            </p:cNvPr>
            <p:cNvSpPr/>
            <p:nvPr/>
          </p:nvSpPr>
          <p:spPr>
            <a:xfrm>
              <a:off x="1785883" y="6002288"/>
              <a:ext cx="141924" cy="80018"/>
            </a:xfrm>
            <a:custGeom>
              <a:avLst/>
              <a:gdLst>
                <a:gd name="connsiteX0" fmla="*/ 55 w 141924"/>
                <a:gd name="connsiteY0" fmla="*/ 74662 h 80018"/>
                <a:gd name="connsiteX1" fmla="*/ 131817 w 141924"/>
                <a:gd name="connsiteY1" fmla="*/ 50 h 80018"/>
                <a:gd name="connsiteX2" fmla="*/ 115942 w 141924"/>
                <a:gd name="connsiteY2" fmla="*/ 63550 h 80018"/>
                <a:gd name="connsiteX3" fmla="*/ 55 w 141924"/>
                <a:gd name="connsiteY3" fmla="*/ 74662 h 8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924" h="80018">
                  <a:moveTo>
                    <a:pt x="55" y="74662"/>
                  </a:moveTo>
                  <a:cubicBezTo>
                    <a:pt x="2701" y="64079"/>
                    <a:pt x="112503" y="1902"/>
                    <a:pt x="131817" y="50"/>
                  </a:cubicBezTo>
                  <a:cubicBezTo>
                    <a:pt x="151132" y="-1802"/>
                    <a:pt x="141077" y="47675"/>
                    <a:pt x="115942" y="63550"/>
                  </a:cubicBezTo>
                  <a:cubicBezTo>
                    <a:pt x="90807" y="79425"/>
                    <a:pt x="-2591" y="85245"/>
                    <a:pt x="55" y="746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3" name="フリーフォーム: 図形 1202">
              <a:extLst>
                <a:ext uri="{FF2B5EF4-FFF2-40B4-BE49-F238E27FC236}">
                  <a16:creationId xmlns:a16="http://schemas.microsoft.com/office/drawing/2014/main" id="{E7D57908-B066-477A-A0F7-28257E14DF43}"/>
                </a:ext>
              </a:extLst>
            </p:cNvPr>
            <p:cNvSpPr/>
            <p:nvPr/>
          </p:nvSpPr>
          <p:spPr>
            <a:xfrm>
              <a:off x="1665287" y="6063110"/>
              <a:ext cx="191487" cy="105406"/>
            </a:xfrm>
            <a:custGeom>
              <a:avLst/>
              <a:gdLst>
                <a:gd name="connsiteX0" fmla="*/ 1 w 191487"/>
                <a:gd name="connsiteY0" fmla="*/ 74165 h 105406"/>
                <a:gd name="connsiteX1" fmla="*/ 71438 w 191487"/>
                <a:gd name="connsiteY1" fmla="*/ 51940 h 105406"/>
                <a:gd name="connsiteX2" fmla="*/ 144463 w 191487"/>
                <a:gd name="connsiteY2" fmla="*/ 23365 h 105406"/>
                <a:gd name="connsiteX3" fmla="*/ 190501 w 191487"/>
                <a:gd name="connsiteY3" fmla="*/ 1140 h 105406"/>
                <a:gd name="connsiteX4" fmla="*/ 101601 w 191487"/>
                <a:gd name="connsiteY4" fmla="*/ 59878 h 105406"/>
                <a:gd name="connsiteX5" fmla="*/ 158751 w 191487"/>
                <a:gd name="connsiteY5" fmla="*/ 99565 h 105406"/>
                <a:gd name="connsiteX6" fmla="*/ 69851 w 191487"/>
                <a:gd name="connsiteY6" fmla="*/ 102740 h 105406"/>
                <a:gd name="connsiteX7" fmla="*/ 1 w 191487"/>
                <a:gd name="connsiteY7" fmla="*/ 74165 h 105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487" h="105406">
                  <a:moveTo>
                    <a:pt x="1" y="74165"/>
                  </a:moveTo>
                  <a:cubicBezTo>
                    <a:pt x="266" y="65698"/>
                    <a:pt x="47361" y="60407"/>
                    <a:pt x="71438" y="51940"/>
                  </a:cubicBezTo>
                  <a:cubicBezTo>
                    <a:pt x="95515" y="43473"/>
                    <a:pt x="124619" y="31832"/>
                    <a:pt x="144463" y="23365"/>
                  </a:cubicBezTo>
                  <a:cubicBezTo>
                    <a:pt x="164307" y="14898"/>
                    <a:pt x="197645" y="-4945"/>
                    <a:pt x="190501" y="1140"/>
                  </a:cubicBezTo>
                  <a:cubicBezTo>
                    <a:pt x="183357" y="7225"/>
                    <a:pt x="106893" y="43474"/>
                    <a:pt x="101601" y="59878"/>
                  </a:cubicBezTo>
                  <a:cubicBezTo>
                    <a:pt x="96309" y="76282"/>
                    <a:pt x="164043" y="92421"/>
                    <a:pt x="158751" y="99565"/>
                  </a:cubicBezTo>
                  <a:cubicBezTo>
                    <a:pt x="153459" y="106709"/>
                    <a:pt x="93134" y="106709"/>
                    <a:pt x="69851" y="102740"/>
                  </a:cubicBezTo>
                  <a:cubicBezTo>
                    <a:pt x="46568" y="98771"/>
                    <a:pt x="-264" y="82632"/>
                    <a:pt x="1" y="741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4" name="フリーフォーム: 図形 1203">
              <a:extLst>
                <a:ext uri="{FF2B5EF4-FFF2-40B4-BE49-F238E27FC236}">
                  <a16:creationId xmlns:a16="http://schemas.microsoft.com/office/drawing/2014/main" id="{343D832F-4CA0-4675-8CD7-EF0515B95551}"/>
                </a:ext>
              </a:extLst>
            </p:cNvPr>
            <p:cNvSpPr/>
            <p:nvPr/>
          </p:nvSpPr>
          <p:spPr>
            <a:xfrm>
              <a:off x="1998551" y="5820542"/>
              <a:ext cx="164879" cy="119172"/>
            </a:xfrm>
            <a:custGeom>
              <a:avLst/>
              <a:gdLst>
                <a:gd name="connsiteX0" fmla="*/ 112 w 164879"/>
                <a:gd name="connsiteY0" fmla="*/ 118296 h 119172"/>
                <a:gd name="connsiteX1" fmla="*/ 142987 w 164879"/>
                <a:gd name="connsiteY1" fmla="*/ 24633 h 119172"/>
                <a:gd name="connsiteX2" fmla="*/ 162037 w 164879"/>
                <a:gd name="connsiteY2" fmla="*/ 2408 h 119172"/>
                <a:gd name="connsiteX3" fmla="*/ 119174 w 164879"/>
                <a:gd name="connsiteY3" fmla="*/ 69083 h 119172"/>
                <a:gd name="connsiteX4" fmla="*/ 112 w 164879"/>
                <a:gd name="connsiteY4" fmla="*/ 118296 h 119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879" h="119172">
                  <a:moveTo>
                    <a:pt x="112" y="118296"/>
                  </a:moveTo>
                  <a:cubicBezTo>
                    <a:pt x="4081" y="110888"/>
                    <a:pt x="116000" y="43948"/>
                    <a:pt x="142987" y="24633"/>
                  </a:cubicBezTo>
                  <a:cubicBezTo>
                    <a:pt x="169975" y="5318"/>
                    <a:pt x="166006" y="-5000"/>
                    <a:pt x="162037" y="2408"/>
                  </a:cubicBezTo>
                  <a:cubicBezTo>
                    <a:pt x="158068" y="9816"/>
                    <a:pt x="140076" y="54002"/>
                    <a:pt x="119174" y="69083"/>
                  </a:cubicBezTo>
                  <a:cubicBezTo>
                    <a:pt x="98272" y="84164"/>
                    <a:pt x="-3857" y="125704"/>
                    <a:pt x="112" y="1182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5" name="フリーフォーム: 図形 1204">
              <a:extLst>
                <a:ext uri="{FF2B5EF4-FFF2-40B4-BE49-F238E27FC236}">
                  <a16:creationId xmlns:a16="http://schemas.microsoft.com/office/drawing/2014/main" id="{479D2618-DA10-42E3-9B8A-D8AAF08BA4A2}"/>
                </a:ext>
              </a:extLst>
            </p:cNvPr>
            <p:cNvSpPr/>
            <p:nvPr/>
          </p:nvSpPr>
          <p:spPr>
            <a:xfrm>
              <a:off x="2108349" y="5805430"/>
              <a:ext cx="100521" cy="122317"/>
            </a:xfrm>
            <a:custGeom>
              <a:avLst/>
              <a:gdLst>
                <a:gd name="connsiteX0" fmla="*/ 58589 w 100521"/>
                <a:gd name="connsiteY0" fmla="*/ 58 h 122317"/>
                <a:gd name="connsiteX1" fmla="*/ 98276 w 100521"/>
                <a:gd name="connsiteY1" fmla="*/ 77845 h 122317"/>
                <a:gd name="connsiteX2" fmla="*/ 85576 w 100521"/>
                <a:gd name="connsiteY2" fmla="*/ 106420 h 122317"/>
                <a:gd name="connsiteX3" fmla="*/ 3026 w 100521"/>
                <a:gd name="connsiteY3" fmla="*/ 122295 h 122317"/>
                <a:gd name="connsiteX4" fmla="*/ 18901 w 100521"/>
                <a:gd name="connsiteY4" fmla="*/ 103245 h 122317"/>
                <a:gd name="connsiteX5" fmla="*/ 28426 w 100521"/>
                <a:gd name="connsiteY5" fmla="*/ 93720 h 122317"/>
                <a:gd name="connsiteX6" fmla="*/ 68114 w 100521"/>
                <a:gd name="connsiteY6" fmla="*/ 65145 h 122317"/>
                <a:gd name="connsiteX7" fmla="*/ 58589 w 100521"/>
                <a:gd name="connsiteY7" fmla="*/ 58 h 122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521" h="122317">
                  <a:moveTo>
                    <a:pt x="58589" y="58"/>
                  </a:moveTo>
                  <a:cubicBezTo>
                    <a:pt x="63616" y="2175"/>
                    <a:pt x="93778" y="60118"/>
                    <a:pt x="98276" y="77845"/>
                  </a:cubicBezTo>
                  <a:cubicBezTo>
                    <a:pt x="102774" y="95572"/>
                    <a:pt x="101451" y="99012"/>
                    <a:pt x="85576" y="106420"/>
                  </a:cubicBezTo>
                  <a:cubicBezTo>
                    <a:pt x="69701" y="113828"/>
                    <a:pt x="14138" y="122824"/>
                    <a:pt x="3026" y="122295"/>
                  </a:cubicBezTo>
                  <a:cubicBezTo>
                    <a:pt x="-8086" y="121766"/>
                    <a:pt x="14668" y="108007"/>
                    <a:pt x="18901" y="103245"/>
                  </a:cubicBezTo>
                  <a:cubicBezTo>
                    <a:pt x="23134" y="98483"/>
                    <a:pt x="20224" y="100070"/>
                    <a:pt x="28426" y="93720"/>
                  </a:cubicBezTo>
                  <a:cubicBezTo>
                    <a:pt x="36628" y="87370"/>
                    <a:pt x="60970" y="75993"/>
                    <a:pt x="68114" y="65145"/>
                  </a:cubicBezTo>
                  <a:cubicBezTo>
                    <a:pt x="75258" y="54297"/>
                    <a:pt x="53562" y="-2059"/>
                    <a:pt x="58589" y="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6" name="フリーフォーム: 図形 1205">
              <a:extLst>
                <a:ext uri="{FF2B5EF4-FFF2-40B4-BE49-F238E27FC236}">
                  <a16:creationId xmlns:a16="http://schemas.microsoft.com/office/drawing/2014/main" id="{56B17DA0-38F0-4B21-9650-B4055ADB07E5}"/>
                </a:ext>
              </a:extLst>
            </p:cNvPr>
            <p:cNvSpPr/>
            <p:nvPr/>
          </p:nvSpPr>
          <p:spPr>
            <a:xfrm>
              <a:off x="1789113" y="5843588"/>
              <a:ext cx="344487" cy="179387"/>
            </a:xfrm>
            <a:custGeom>
              <a:avLst/>
              <a:gdLst>
                <a:gd name="connsiteX0" fmla="*/ 344487 w 344487"/>
                <a:gd name="connsiteY0" fmla="*/ 0 h 179387"/>
                <a:gd name="connsiteX1" fmla="*/ 90487 w 344487"/>
                <a:gd name="connsiteY1" fmla="*/ 131762 h 179387"/>
                <a:gd name="connsiteX2" fmla="*/ 0 w 344487"/>
                <a:gd name="connsiteY2" fmla="*/ 179387 h 179387"/>
                <a:gd name="connsiteX3" fmla="*/ 184150 w 344487"/>
                <a:gd name="connsiteY3" fmla="*/ 85725 h 179387"/>
                <a:gd name="connsiteX4" fmla="*/ 344487 w 344487"/>
                <a:gd name="connsiteY4" fmla="*/ 0 h 179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4487" h="179387">
                  <a:moveTo>
                    <a:pt x="344487" y="0"/>
                  </a:moveTo>
                  <a:lnTo>
                    <a:pt x="90487" y="131762"/>
                  </a:lnTo>
                  <a:lnTo>
                    <a:pt x="0" y="179387"/>
                  </a:lnTo>
                  <a:cubicBezTo>
                    <a:pt x="15610" y="171714"/>
                    <a:pt x="125413" y="118533"/>
                    <a:pt x="184150" y="85725"/>
                  </a:cubicBezTo>
                  <a:cubicBezTo>
                    <a:pt x="242887" y="52917"/>
                    <a:pt x="297656" y="17727"/>
                    <a:pt x="344487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7" name="フリーフォーム: 図形 1206">
              <a:extLst>
                <a:ext uri="{FF2B5EF4-FFF2-40B4-BE49-F238E27FC236}">
                  <a16:creationId xmlns:a16="http://schemas.microsoft.com/office/drawing/2014/main" id="{BC3D540A-C7DF-430C-A53B-64F38CC2316A}"/>
                </a:ext>
              </a:extLst>
            </p:cNvPr>
            <p:cNvSpPr/>
            <p:nvPr/>
          </p:nvSpPr>
          <p:spPr>
            <a:xfrm>
              <a:off x="1803399" y="5939788"/>
              <a:ext cx="321535" cy="113415"/>
            </a:xfrm>
            <a:custGeom>
              <a:avLst/>
              <a:gdLst>
                <a:gd name="connsiteX0" fmla="*/ 1 w 321535"/>
                <a:gd name="connsiteY0" fmla="*/ 113350 h 113415"/>
                <a:gd name="connsiteX1" fmla="*/ 152401 w 321535"/>
                <a:gd name="connsiteY1" fmla="*/ 19687 h 113415"/>
                <a:gd name="connsiteX2" fmla="*/ 193676 w 321535"/>
                <a:gd name="connsiteY2" fmla="*/ 2225 h 113415"/>
                <a:gd name="connsiteX3" fmla="*/ 273051 w 321535"/>
                <a:gd name="connsiteY3" fmla="*/ 53025 h 113415"/>
                <a:gd name="connsiteX4" fmla="*/ 320676 w 321535"/>
                <a:gd name="connsiteY4" fmla="*/ 78425 h 113415"/>
                <a:gd name="connsiteX5" fmla="*/ 233364 w 321535"/>
                <a:gd name="connsiteY5" fmla="*/ 27625 h 113415"/>
                <a:gd name="connsiteX6" fmla="*/ 155576 w 321535"/>
                <a:gd name="connsiteY6" fmla="*/ 3812 h 113415"/>
                <a:gd name="connsiteX7" fmla="*/ 1 w 321535"/>
                <a:gd name="connsiteY7" fmla="*/ 113350 h 11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535" h="113415">
                  <a:moveTo>
                    <a:pt x="1" y="113350"/>
                  </a:moveTo>
                  <a:cubicBezTo>
                    <a:pt x="-528" y="115996"/>
                    <a:pt x="120122" y="38208"/>
                    <a:pt x="152401" y="19687"/>
                  </a:cubicBezTo>
                  <a:cubicBezTo>
                    <a:pt x="184680" y="1166"/>
                    <a:pt x="173568" y="-3331"/>
                    <a:pt x="193676" y="2225"/>
                  </a:cubicBezTo>
                  <a:cubicBezTo>
                    <a:pt x="213784" y="7781"/>
                    <a:pt x="251884" y="40325"/>
                    <a:pt x="273051" y="53025"/>
                  </a:cubicBezTo>
                  <a:cubicBezTo>
                    <a:pt x="294218" y="65725"/>
                    <a:pt x="327290" y="82658"/>
                    <a:pt x="320676" y="78425"/>
                  </a:cubicBezTo>
                  <a:cubicBezTo>
                    <a:pt x="314062" y="74192"/>
                    <a:pt x="260881" y="40060"/>
                    <a:pt x="233364" y="27625"/>
                  </a:cubicBezTo>
                  <a:cubicBezTo>
                    <a:pt x="205847" y="15189"/>
                    <a:pt x="189707" y="-6507"/>
                    <a:pt x="155576" y="3812"/>
                  </a:cubicBezTo>
                  <a:cubicBezTo>
                    <a:pt x="121445" y="14131"/>
                    <a:pt x="530" y="110704"/>
                    <a:pt x="1" y="1133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8" name="フリーフォーム: 図形 1207">
              <a:extLst>
                <a:ext uri="{FF2B5EF4-FFF2-40B4-BE49-F238E27FC236}">
                  <a16:creationId xmlns:a16="http://schemas.microsoft.com/office/drawing/2014/main" id="{EEB578CF-24DA-468B-A6EA-B295F9359254}"/>
                </a:ext>
              </a:extLst>
            </p:cNvPr>
            <p:cNvSpPr/>
            <p:nvPr/>
          </p:nvSpPr>
          <p:spPr>
            <a:xfrm>
              <a:off x="1927924" y="5948451"/>
              <a:ext cx="84554" cy="105721"/>
            </a:xfrm>
            <a:custGeom>
              <a:avLst/>
              <a:gdLst>
                <a:gd name="connsiteX0" fmla="*/ 889 w 84554"/>
                <a:gd name="connsiteY0" fmla="*/ 104687 h 105721"/>
                <a:gd name="connsiteX1" fmla="*/ 40576 w 84554"/>
                <a:gd name="connsiteY1" fmla="*/ 4674 h 105721"/>
                <a:gd name="connsiteX2" fmla="*/ 70739 w 84554"/>
                <a:gd name="connsiteY2" fmla="*/ 20549 h 105721"/>
                <a:gd name="connsiteX3" fmla="*/ 81851 w 84554"/>
                <a:gd name="connsiteY3" fmla="*/ 57062 h 105721"/>
                <a:gd name="connsiteX4" fmla="*/ 889 w 84554"/>
                <a:gd name="connsiteY4" fmla="*/ 104687 h 105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554" h="105721">
                  <a:moveTo>
                    <a:pt x="889" y="104687"/>
                  </a:moveTo>
                  <a:cubicBezTo>
                    <a:pt x="-5990" y="95956"/>
                    <a:pt x="28934" y="18697"/>
                    <a:pt x="40576" y="4674"/>
                  </a:cubicBezTo>
                  <a:cubicBezTo>
                    <a:pt x="52218" y="-9349"/>
                    <a:pt x="63860" y="11818"/>
                    <a:pt x="70739" y="20549"/>
                  </a:cubicBezTo>
                  <a:cubicBezTo>
                    <a:pt x="77618" y="29280"/>
                    <a:pt x="90053" y="49918"/>
                    <a:pt x="81851" y="57062"/>
                  </a:cubicBezTo>
                  <a:cubicBezTo>
                    <a:pt x="73649" y="64206"/>
                    <a:pt x="7768" y="113418"/>
                    <a:pt x="889" y="1046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9" name="フリーフォーム: 図形 1208">
              <a:extLst>
                <a:ext uri="{FF2B5EF4-FFF2-40B4-BE49-F238E27FC236}">
                  <a16:creationId xmlns:a16="http://schemas.microsoft.com/office/drawing/2014/main" id="{6BBA45E6-0068-4194-AAE4-B8667A68A6FB}"/>
                </a:ext>
              </a:extLst>
            </p:cNvPr>
            <p:cNvSpPr/>
            <p:nvPr/>
          </p:nvSpPr>
          <p:spPr>
            <a:xfrm>
              <a:off x="1637615" y="6316844"/>
              <a:ext cx="137743" cy="532761"/>
            </a:xfrm>
            <a:custGeom>
              <a:avLst/>
              <a:gdLst>
                <a:gd name="connsiteX0" fmla="*/ 43018 w 137743"/>
                <a:gd name="connsiteY0" fmla="*/ 3523 h 532761"/>
                <a:gd name="connsiteX1" fmla="*/ 11268 w 137743"/>
                <a:gd name="connsiteY1" fmla="*/ 155923 h 532761"/>
                <a:gd name="connsiteX2" fmla="*/ 685 w 137743"/>
                <a:gd name="connsiteY2" fmla="*/ 221539 h 532761"/>
                <a:gd name="connsiteX3" fmla="*/ 28202 w 137743"/>
                <a:gd name="connsiteY3" fmla="*/ 403573 h 532761"/>
                <a:gd name="connsiteX4" fmla="*/ 81118 w 137743"/>
                <a:gd name="connsiteY4" fmla="*/ 532689 h 532761"/>
                <a:gd name="connsiteX5" fmla="*/ 64185 w 137743"/>
                <a:gd name="connsiteY5" fmla="*/ 386639 h 532761"/>
                <a:gd name="connsiteX6" fmla="*/ 23968 w 137743"/>
                <a:gd name="connsiteY6" fmla="*/ 189789 h 532761"/>
                <a:gd name="connsiteX7" fmla="*/ 117102 w 137743"/>
                <a:gd name="connsiteY7" fmla="*/ 90306 h 532761"/>
                <a:gd name="connsiteX8" fmla="*/ 134035 w 137743"/>
                <a:gd name="connsiteY8" fmla="*/ 52206 h 532761"/>
                <a:gd name="connsiteX9" fmla="*/ 43018 w 137743"/>
                <a:gd name="connsiteY9" fmla="*/ 3523 h 532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743" h="532761">
                  <a:moveTo>
                    <a:pt x="43018" y="3523"/>
                  </a:moveTo>
                  <a:cubicBezTo>
                    <a:pt x="22557" y="20809"/>
                    <a:pt x="18323" y="119587"/>
                    <a:pt x="11268" y="155923"/>
                  </a:cubicBezTo>
                  <a:cubicBezTo>
                    <a:pt x="4212" y="192259"/>
                    <a:pt x="-2137" y="180264"/>
                    <a:pt x="685" y="221539"/>
                  </a:cubicBezTo>
                  <a:cubicBezTo>
                    <a:pt x="3507" y="262814"/>
                    <a:pt x="14796" y="351715"/>
                    <a:pt x="28202" y="403573"/>
                  </a:cubicBezTo>
                  <a:cubicBezTo>
                    <a:pt x="41607" y="455431"/>
                    <a:pt x="75121" y="535511"/>
                    <a:pt x="81118" y="532689"/>
                  </a:cubicBezTo>
                  <a:cubicBezTo>
                    <a:pt x="87115" y="529867"/>
                    <a:pt x="73710" y="443789"/>
                    <a:pt x="64185" y="386639"/>
                  </a:cubicBezTo>
                  <a:cubicBezTo>
                    <a:pt x="54660" y="329489"/>
                    <a:pt x="15149" y="239178"/>
                    <a:pt x="23968" y="189789"/>
                  </a:cubicBezTo>
                  <a:cubicBezTo>
                    <a:pt x="32787" y="140400"/>
                    <a:pt x="98758" y="113237"/>
                    <a:pt x="117102" y="90306"/>
                  </a:cubicBezTo>
                  <a:cubicBezTo>
                    <a:pt x="135447" y="67376"/>
                    <a:pt x="142854" y="67023"/>
                    <a:pt x="134035" y="52206"/>
                  </a:cubicBezTo>
                  <a:cubicBezTo>
                    <a:pt x="125216" y="37389"/>
                    <a:pt x="63479" y="-13763"/>
                    <a:pt x="43018" y="35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0" name="フリーフォーム: 図形 1209">
              <a:extLst>
                <a:ext uri="{FF2B5EF4-FFF2-40B4-BE49-F238E27FC236}">
                  <a16:creationId xmlns:a16="http://schemas.microsoft.com/office/drawing/2014/main" id="{0D3FA387-54CF-41B3-9042-364E0E7612B7}"/>
                </a:ext>
              </a:extLst>
            </p:cNvPr>
            <p:cNvSpPr/>
            <p:nvPr/>
          </p:nvSpPr>
          <p:spPr>
            <a:xfrm>
              <a:off x="1439582" y="6460981"/>
              <a:ext cx="212896" cy="116499"/>
            </a:xfrm>
            <a:custGeom>
              <a:avLst/>
              <a:gdLst>
                <a:gd name="connsiteX0" fmla="*/ 201893 w 212896"/>
                <a:gd name="connsiteY0" fmla="*/ 144 h 116499"/>
                <a:gd name="connsiteX1" fmla="*/ 47906 w 212896"/>
                <a:gd name="connsiteY1" fmla="*/ 74757 h 116499"/>
                <a:gd name="connsiteX2" fmla="*/ 1868 w 212896"/>
                <a:gd name="connsiteY2" fmla="*/ 114444 h 116499"/>
                <a:gd name="connsiteX3" fmla="*/ 98706 w 212896"/>
                <a:gd name="connsiteY3" fmla="*/ 82694 h 116499"/>
                <a:gd name="connsiteX4" fmla="*/ 198718 w 212896"/>
                <a:gd name="connsiteY4" fmla="*/ 116032 h 116499"/>
                <a:gd name="connsiteX5" fmla="*/ 200306 w 212896"/>
                <a:gd name="connsiteY5" fmla="*/ 95394 h 116499"/>
                <a:gd name="connsiteX6" fmla="*/ 201893 w 212896"/>
                <a:gd name="connsiteY6" fmla="*/ 144 h 11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2896" h="116499">
                  <a:moveTo>
                    <a:pt x="201893" y="144"/>
                  </a:moveTo>
                  <a:cubicBezTo>
                    <a:pt x="176493" y="-3295"/>
                    <a:pt x="81243" y="55707"/>
                    <a:pt x="47906" y="74757"/>
                  </a:cubicBezTo>
                  <a:cubicBezTo>
                    <a:pt x="14568" y="93807"/>
                    <a:pt x="-6599" y="113121"/>
                    <a:pt x="1868" y="114444"/>
                  </a:cubicBezTo>
                  <a:cubicBezTo>
                    <a:pt x="10335" y="115767"/>
                    <a:pt x="65898" y="82429"/>
                    <a:pt x="98706" y="82694"/>
                  </a:cubicBezTo>
                  <a:cubicBezTo>
                    <a:pt x="131514" y="82959"/>
                    <a:pt x="181785" y="113915"/>
                    <a:pt x="198718" y="116032"/>
                  </a:cubicBezTo>
                  <a:cubicBezTo>
                    <a:pt x="215651" y="118149"/>
                    <a:pt x="199777" y="113386"/>
                    <a:pt x="200306" y="95394"/>
                  </a:cubicBezTo>
                  <a:cubicBezTo>
                    <a:pt x="200835" y="77402"/>
                    <a:pt x="227293" y="3583"/>
                    <a:pt x="201893" y="1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1" name="フリーフォーム: 図形 1210">
              <a:extLst>
                <a:ext uri="{FF2B5EF4-FFF2-40B4-BE49-F238E27FC236}">
                  <a16:creationId xmlns:a16="http://schemas.microsoft.com/office/drawing/2014/main" id="{321ED8AB-A1EA-4731-97C9-D7161B2F6510}"/>
                </a:ext>
              </a:extLst>
            </p:cNvPr>
            <p:cNvSpPr/>
            <p:nvPr/>
          </p:nvSpPr>
          <p:spPr>
            <a:xfrm>
              <a:off x="1177620" y="6562598"/>
              <a:ext cx="328013" cy="231116"/>
            </a:xfrm>
            <a:custGeom>
              <a:avLst/>
              <a:gdLst>
                <a:gd name="connsiteX0" fmla="*/ 327330 w 328013"/>
                <a:gd name="connsiteY0" fmla="*/ 127 h 231116"/>
                <a:gd name="connsiteX1" fmla="*/ 186043 w 328013"/>
                <a:gd name="connsiteY1" fmla="*/ 101727 h 231116"/>
                <a:gd name="connsiteX2" fmla="*/ 108255 w 328013"/>
                <a:gd name="connsiteY2" fmla="*/ 165227 h 231116"/>
                <a:gd name="connsiteX3" fmla="*/ 17768 w 328013"/>
                <a:gd name="connsiteY3" fmla="*/ 217615 h 231116"/>
                <a:gd name="connsiteX4" fmla="*/ 8243 w 328013"/>
                <a:gd name="connsiteY4" fmla="*/ 227140 h 231116"/>
                <a:gd name="connsiteX5" fmla="*/ 111430 w 328013"/>
                <a:gd name="connsiteY5" fmla="*/ 162052 h 231116"/>
                <a:gd name="connsiteX6" fmla="*/ 122543 w 328013"/>
                <a:gd name="connsiteY6" fmla="*/ 123952 h 231116"/>
                <a:gd name="connsiteX7" fmla="*/ 327330 w 328013"/>
                <a:gd name="connsiteY7" fmla="*/ 127 h 231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8013" h="231116">
                  <a:moveTo>
                    <a:pt x="327330" y="127"/>
                  </a:moveTo>
                  <a:cubicBezTo>
                    <a:pt x="337913" y="-3577"/>
                    <a:pt x="222555" y="74210"/>
                    <a:pt x="186043" y="101727"/>
                  </a:cubicBezTo>
                  <a:cubicBezTo>
                    <a:pt x="149531" y="129244"/>
                    <a:pt x="136301" y="145912"/>
                    <a:pt x="108255" y="165227"/>
                  </a:cubicBezTo>
                  <a:cubicBezTo>
                    <a:pt x="80209" y="184542"/>
                    <a:pt x="34437" y="207296"/>
                    <a:pt x="17768" y="217615"/>
                  </a:cubicBezTo>
                  <a:cubicBezTo>
                    <a:pt x="1099" y="227934"/>
                    <a:pt x="-7367" y="236400"/>
                    <a:pt x="8243" y="227140"/>
                  </a:cubicBezTo>
                  <a:cubicBezTo>
                    <a:pt x="23853" y="217880"/>
                    <a:pt x="92380" y="179250"/>
                    <a:pt x="111430" y="162052"/>
                  </a:cubicBezTo>
                  <a:cubicBezTo>
                    <a:pt x="130480" y="144854"/>
                    <a:pt x="88412" y="149881"/>
                    <a:pt x="122543" y="123952"/>
                  </a:cubicBezTo>
                  <a:cubicBezTo>
                    <a:pt x="156674" y="98023"/>
                    <a:pt x="316747" y="3831"/>
                    <a:pt x="327330" y="1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2" name="フリーフォーム: 図形 1211">
              <a:extLst>
                <a:ext uri="{FF2B5EF4-FFF2-40B4-BE49-F238E27FC236}">
                  <a16:creationId xmlns:a16="http://schemas.microsoft.com/office/drawing/2014/main" id="{2D9BBD85-2117-4051-8159-59ABFFCB982D}"/>
                </a:ext>
              </a:extLst>
            </p:cNvPr>
            <p:cNvSpPr/>
            <p:nvPr/>
          </p:nvSpPr>
          <p:spPr>
            <a:xfrm>
              <a:off x="913960" y="6708258"/>
              <a:ext cx="378328" cy="174437"/>
            </a:xfrm>
            <a:custGeom>
              <a:avLst/>
              <a:gdLst>
                <a:gd name="connsiteX0" fmla="*/ 3615 w 378328"/>
                <a:gd name="connsiteY0" fmla="*/ 168792 h 174437"/>
                <a:gd name="connsiteX1" fmla="*/ 252853 w 378328"/>
                <a:gd name="connsiteY1" fmla="*/ 56080 h 174437"/>
                <a:gd name="connsiteX2" fmla="*/ 378265 w 378328"/>
                <a:gd name="connsiteY2" fmla="*/ 517 h 174437"/>
                <a:gd name="connsiteX3" fmla="*/ 268728 w 378328"/>
                <a:gd name="connsiteY3" fmla="*/ 86242 h 174437"/>
                <a:gd name="connsiteX4" fmla="*/ 189353 w 378328"/>
                <a:gd name="connsiteY4" fmla="*/ 135455 h 174437"/>
                <a:gd name="connsiteX5" fmla="*/ 111565 w 378328"/>
                <a:gd name="connsiteY5" fmla="*/ 156092 h 174437"/>
                <a:gd name="connsiteX6" fmla="*/ 3615 w 378328"/>
                <a:gd name="connsiteY6" fmla="*/ 168792 h 174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328" h="174437">
                  <a:moveTo>
                    <a:pt x="3615" y="168792"/>
                  </a:moveTo>
                  <a:cubicBezTo>
                    <a:pt x="27163" y="152123"/>
                    <a:pt x="252853" y="56080"/>
                    <a:pt x="252853" y="56080"/>
                  </a:cubicBezTo>
                  <a:cubicBezTo>
                    <a:pt x="315295" y="28034"/>
                    <a:pt x="375619" y="-4510"/>
                    <a:pt x="378265" y="517"/>
                  </a:cubicBezTo>
                  <a:cubicBezTo>
                    <a:pt x="380911" y="5544"/>
                    <a:pt x="300213" y="63752"/>
                    <a:pt x="268728" y="86242"/>
                  </a:cubicBezTo>
                  <a:cubicBezTo>
                    <a:pt x="237243" y="108732"/>
                    <a:pt x="215547" y="123813"/>
                    <a:pt x="189353" y="135455"/>
                  </a:cubicBezTo>
                  <a:cubicBezTo>
                    <a:pt x="163159" y="147097"/>
                    <a:pt x="145167" y="151859"/>
                    <a:pt x="111565" y="156092"/>
                  </a:cubicBezTo>
                  <a:cubicBezTo>
                    <a:pt x="77963" y="160325"/>
                    <a:pt x="-19933" y="185461"/>
                    <a:pt x="3615" y="1687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3" name="フリーフォーム: 図形 1212">
              <a:extLst>
                <a:ext uri="{FF2B5EF4-FFF2-40B4-BE49-F238E27FC236}">
                  <a16:creationId xmlns:a16="http://schemas.microsoft.com/office/drawing/2014/main" id="{16FBB2D3-8334-4A26-A17A-17DF6B94FBF9}"/>
                </a:ext>
              </a:extLst>
            </p:cNvPr>
            <p:cNvSpPr/>
            <p:nvPr/>
          </p:nvSpPr>
          <p:spPr>
            <a:xfrm>
              <a:off x="2300111" y="5619243"/>
              <a:ext cx="732797" cy="130388"/>
            </a:xfrm>
            <a:custGeom>
              <a:avLst/>
              <a:gdLst>
                <a:gd name="connsiteX0" fmla="*/ 1764 w 732797"/>
                <a:gd name="connsiteY0" fmla="*/ 43370 h 130388"/>
                <a:gd name="connsiteX1" fmla="*/ 284339 w 732797"/>
                <a:gd name="connsiteY1" fmla="*/ 2095 h 130388"/>
                <a:gd name="connsiteX2" fmla="*/ 555802 w 732797"/>
                <a:gd name="connsiteY2" fmla="*/ 122745 h 130388"/>
                <a:gd name="connsiteX3" fmla="*/ 732014 w 732797"/>
                <a:gd name="connsiteY3" fmla="*/ 117982 h 130388"/>
                <a:gd name="connsiteX4" fmla="*/ 606602 w 732797"/>
                <a:gd name="connsiteY4" fmla="*/ 117982 h 130388"/>
                <a:gd name="connsiteX5" fmla="*/ 297039 w 732797"/>
                <a:gd name="connsiteY5" fmla="*/ 16382 h 130388"/>
                <a:gd name="connsiteX6" fmla="*/ 171627 w 732797"/>
                <a:gd name="connsiteY6" fmla="*/ 6857 h 130388"/>
                <a:gd name="connsiteX7" fmla="*/ 1764 w 732797"/>
                <a:gd name="connsiteY7" fmla="*/ 43370 h 130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2797" h="130388">
                  <a:moveTo>
                    <a:pt x="1764" y="43370"/>
                  </a:moveTo>
                  <a:cubicBezTo>
                    <a:pt x="20549" y="42576"/>
                    <a:pt x="191999" y="-11134"/>
                    <a:pt x="284339" y="2095"/>
                  </a:cubicBezTo>
                  <a:cubicBezTo>
                    <a:pt x="376679" y="15324"/>
                    <a:pt x="481190" y="103431"/>
                    <a:pt x="555802" y="122745"/>
                  </a:cubicBezTo>
                  <a:cubicBezTo>
                    <a:pt x="630414" y="142059"/>
                    <a:pt x="723547" y="118776"/>
                    <a:pt x="732014" y="117982"/>
                  </a:cubicBezTo>
                  <a:cubicBezTo>
                    <a:pt x="740481" y="117188"/>
                    <a:pt x="679098" y="134915"/>
                    <a:pt x="606602" y="117982"/>
                  </a:cubicBezTo>
                  <a:cubicBezTo>
                    <a:pt x="534106" y="101049"/>
                    <a:pt x="369535" y="34903"/>
                    <a:pt x="297039" y="16382"/>
                  </a:cubicBezTo>
                  <a:cubicBezTo>
                    <a:pt x="224543" y="-2139"/>
                    <a:pt x="224014" y="1036"/>
                    <a:pt x="171627" y="6857"/>
                  </a:cubicBezTo>
                  <a:cubicBezTo>
                    <a:pt x="119240" y="12678"/>
                    <a:pt x="-17021" y="44164"/>
                    <a:pt x="1764" y="433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4" name="フリーフォーム: 図形 1213">
              <a:extLst>
                <a:ext uri="{FF2B5EF4-FFF2-40B4-BE49-F238E27FC236}">
                  <a16:creationId xmlns:a16="http://schemas.microsoft.com/office/drawing/2014/main" id="{292CF5D1-3246-4EFF-B45F-45346DB2E5C7}"/>
                </a:ext>
              </a:extLst>
            </p:cNvPr>
            <p:cNvSpPr/>
            <p:nvPr/>
          </p:nvSpPr>
          <p:spPr>
            <a:xfrm>
              <a:off x="2131989" y="5676203"/>
              <a:ext cx="295511" cy="110415"/>
            </a:xfrm>
            <a:custGeom>
              <a:avLst/>
              <a:gdLst>
                <a:gd name="connsiteX0" fmla="*/ 24 w 295511"/>
                <a:gd name="connsiteY0" fmla="*/ 27685 h 110415"/>
                <a:gd name="connsiteX1" fmla="*/ 220686 w 295511"/>
                <a:gd name="connsiteY1" fmla="*/ 29272 h 110415"/>
                <a:gd name="connsiteX2" fmla="*/ 295299 w 295511"/>
                <a:gd name="connsiteY2" fmla="*/ 110235 h 110415"/>
                <a:gd name="connsiteX3" fmla="*/ 234974 w 295511"/>
                <a:gd name="connsiteY3" fmla="*/ 3872 h 110415"/>
                <a:gd name="connsiteX4" fmla="*/ 24 w 295511"/>
                <a:gd name="connsiteY4" fmla="*/ 27685 h 110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11" h="110415">
                  <a:moveTo>
                    <a:pt x="24" y="27685"/>
                  </a:moveTo>
                  <a:cubicBezTo>
                    <a:pt x="-2357" y="31918"/>
                    <a:pt x="171474" y="15514"/>
                    <a:pt x="220686" y="29272"/>
                  </a:cubicBezTo>
                  <a:cubicBezTo>
                    <a:pt x="269898" y="43030"/>
                    <a:pt x="292918" y="114468"/>
                    <a:pt x="295299" y="110235"/>
                  </a:cubicBezTo>
                  <a:cubicBezTo>
                    <a:pt x="297680" y="106002"/>
                    <a:pt x="280218" y="19218"/>
                    <a:pt x="234974" y="3872"/>
                  </a:cubicBezTo>
                  <a:cubicBezTo>
                    <a:pt x="189730" y="-11474"/>
                    <a:pt x="2405" y="23452"/>
                    <a:pt x="24" y="276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5" name="フリーフォーム: 図形 1214">
              <a:extLst>
                <a:ext uri="{FF2B5EF4-FFF2-40B4-BE49-F238E27FC236}">
                  <a16:creationId xmlns:a16="http://schemas.microsoft.com/office/drawing/2014/main" id="{5AE642A2-E074-46A3-A0B6-424545C378BC}"/>
                </a:ext>
              </a:extLst>
            </p:cNvPr>
            <p:cNvSpPr/>
            <p:nvPr/>
          </p:nvSpPr>
          <p:spPr>
            <a:xfrm>
              <a:off x="2302514" y="5766657"/>
              <a:ext cx="438867" cy="86614"/>
            </a:xfrm>
            <a:custGeom>
              <a:avLst/>
              <a:gdLst>
                <a:gd name="connsiteX0" fmla="*/ 949 w 438867"/>
                <a:gd name="connsiteY0" fmla="*/ 86456 h 86614"/>
                <a:gd name="connsiteX1" fmla="*/ 181924 w 438867"/>
                <a:gd name="connsiteY1" fmla="*/ 22956 h 86614"/>
                <a:gd name="connsiteX2" fmla="*/ 396236 w 438867"/>
                <a:gd name="connsiteY2" fmla="*/ 5493 h 86614"/>
                <a:gd name="connsiteX3" fmla="*/ 427986 w 438867"/>
                <a:gd name="connsiteY3" fmla="*/ 15018 h 86614"/>
                <a:gd name="connsiteX4" fmla="*/ 261299 w 438867"/>
                <a:gd name="connsiteY4" fmla="*/ 2318 h 86614"/>
                <a:gd name="connsiteX5" fmla="*/ 949 w 438867"/>
                <a:gd name="connsiteY5" fmla="*/ 86456 h 86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8867" h="86614">
                  <a:moveTo>
                    <a:pt x="949" y="86456"/>
                  </a:moveTo>
                  <a:cubicBezTo>
                    <a:pt x="-12280" y="89896"/>
                    <a:pt x="116043" y="36450"/>
                    <a:pt x="181924" y="22956"/>
                  </a:cubicBezTo>
                  <a:cubicBezTo>
                    <a:pt x="247805" y="9462"/>
                    <a:pt x="355226" y="6816"/>
                    <a:pt x="396236" y="5493"/>
                  </a:cubicBezTo>
                  <a:cubicBezTo>
                    <a:pt x="437246" y="4170"/>
                    <a:pt x="450475" y="15547"/>
                    <a:pt x="427986" y="15018"/>
                  </a:cubicBezTo>
                  <a:cubicBezTo>
                    <a:pt x="405497" y="14489"/>
                    <a:pt x="329826" y="-6943"/>
                    <a:pt x="261299" y="2318"/>
                  </a:cubicBezTo>
                  <a:cubicBezTo>
                    <a:pt x="192772" y="11578"/>
                    <a:pt x="14178" y="83016"/>
                    <a:pt x="949" y="864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6" name="フリーフォーム: 図形 1215">
              <a:extLst>
                <a:ext uri="{FF2B5EF4-FFF2-40B4-BE49-F238E27FC236}">
                  <a16:creationId xmlns:a16="http://schemas.microsoft.com/office/drawing/2014/main" id="{AB6CF366-D9D4-4760-81E1-B40A18F7F949}"/>
                </a:ext>
              </a:extLst>
            </p:cNvPr>
            <p:cNvSpPr/>
            <p:nvPr/>
          </p:nvSpPr>
          <p:spPr>
            <a:xfrm>
              <a:off x="2273508" y="5746741"/>
              <a:ext cx="341131" cy="193883"/>
            </a:xfrm>
            <a:custGeom>
              <a:avLst/>
              <a:gdLst>
                <a:gd name="connsiteX0" fmla="*/ 36305 w 341131"/>
                <a:gd name="connsiteY0" fmla="*/ 193684 h 193883"/>
                <a:gd name="connsiteX1" fmla="*/ 1380 w 341131"/>
                <a:gd name="connsiteY1" fmla="*/ 85734 h 193883"/>
                <a:gd name="connsiteX2" fmla="*/ 91867 w 341131"/>
                <a:gd name="connsiteY2" fmla="*/ 60334 h 193883"/>
                <a:gd name="connsiteX3" fmla="*/ 341105 w 341131"/>
                <a:gd name="connsiteY3" fmla="*/ 9 h 193883"/>
                <a:gd name="connsiteX4" fmla="*/ 75992 w 341131"/>
                <a:gd name="connsiteY4" fmla="*/ 65097 h 193883"/>
                <a:gd name="connsiteX5" fmla="*/ 20430 w 341131"/>
                <a:gd name="connsiteY5" fmla="*/ 87322 h 193883"/>
                <a:gd name="connsiteX6" fmla="*/ 93455 w 341131"/>
                <a:gd name="connsiteY6" fmla="*/ 168284 h 193883"/>
                <a:gd name="connsiteX7" fmla="*/ 25192 w 341131"/>
                <a:gd name="connsiteY7" fmla="*/ 114309 h 193883"/>
                <a:gd name="connsiteX8" fmla="*/ 36305 w 341131"/>
                <a:gd name="connsiteY8" fmla="*/ 193684 h 193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1131" h="193883">
                  <a:moveTo>
                    <a:pt x="36305" y="193684"/>
                  </a:moveTo>
                  <a:cubicBezTo>
                    <a:pt x="32336" y="188922"/>
                    <a:pt x="-7880" y="107959"/>
                    <a:pt x="1380" y="85734"/>
                  </a:cubicBezTo>
                  <a:cubicBezTo>
                    <a:pt x="10640" y="63509"/>
                    <a:pt x="91867" y="60334"/>
                    <a:pt x="91867" y="60334"/>
                  </a:cubicBezTo>
                  <a:cubicBezTo>
                    <a:pt x="148488" y="46046"/>
                    <a:pt x="343751" y="-785"/>
                    <a:pt x="341105" y="9"/>
                  </a:cubicBezTo>
                  <a:cubicBezTo>
                    <a:pt x="338459" y="803"/>
                    <a:pt x="129438" y="50545"/>
                    <a:pt x="75992" y="65097"/>
                  </a:cubicBezTo>
                  <a:cubicBezTo>
                    <a:pt x="22546" y="79649"/>
                    <a:pt x="17519" y="70124"/>
                    <a:pt x="20430" y="87322"/>
                  </a:cubicBezTo>
                  <a:cubicBezTo>
                    <a:pt x="23341" y="104520"/>
                    <a:pt x="92661" y="163786"/>
                    <a:pt x="93455" y="168284"/>
                  </a:cubicBezTo>
                  <a:cubicBezTo>
                    <a:pt x="94249" y="172782"/>
                    <a:pt x="37363" y="112192"/>
                    <a:pt x="25192" y="114309"/>
                  </a:cubicBezTo>
                  <a:cubicBezTo>
                    <a:pt x="13021" y="116426"/>
                    <a:pt x="40274" y="198446"/>
                    <a:pt x="36305" y="1936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7" name="フリーフォーム: 図形 1216">
              <a:extLst>
                <a:ext uri="{FF2B5EF4-FFF2-40B4-BE49-F238E27FC236}">
                  <a16:creationId xmlns:a16="http://schemas.microsoft.com/office/drawing/2014/main" id="{A14F953A-4D47-4E71-8884-BA1069D46CFA}"/>
                </a:ext>
              </a:extLst>
            </p:cNvPr>
            <p:cNvSpPr/>
            <p:nvPr/>
          </p:nvSpPr>
          <p:spPr>
            <a:xfrm>
              <a:off x="1809736" y="6087824"/>
              <a:ext cx="131779" cy="157418"/>
            </a:xfrm>
            <a:custGeom>
              <a:avLst/>
              <a:gdLst>
                <a:gd name="connsiteX0" fmla="*/ 131777 w 131779"/>
                <a:gd name="connsiteY0" fmla="*/ 239 h 157418"/>
                <a:gd name="connsiteX1" fmla="*/ 19064 w 131779"/>
                <a:gd name="connsiteY1" fmla="*/ 105014 h 157418"/>
                <a:gd name="connsiteX2" fmla="*/ 14 w 131779"/>
                <a:gd name="connsiteY2" fmla="*/ 157401 h 157418"/>
                <a:gd name="connsiteX3" fmla="*/ 15889 w 131779"/>
                <a:gd name="connsiteY3" fmla="*/ 100251 h 157418"/>
                <a:gd name="connsiteX4" fmla="*/ 15889 w 131779"/>
                <a:gd name="connsiteY4" fmla="*/ 76439 h 157418"/>
                <a:gd name="connsiteX5" fmla="*/ 131777 w 131779"/>
                <a:gd name="connsiteY5" fmla="*/ 239 h 15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1779" h="157418">
                  <a:moveTo>
                    <a:pt x="131777" y="239"/>
                  </a:moveTo>
                  <a:cubicBezTo>
                    <a:pt x="132306" y="5002"/>
                    <a:pt x="41024" y="78820"/>
                    <a:pt x="19064" y="105014"/>
                  </a:cubicBezTo>
                  <a:cubicBezTo>
                    <a:pt x="-2897" y="131208"/>
                    <a:pt x="543" y="158195"/>
                    <a:pt x="14" y="157401"/>
                  </a:cubicBezTo>
                  <a:cubicBezTo>
                    <a:pt x="-515" y="156607"/>
                    <a:pt x="13243" y="113745"/>
                    <a:pt x="15889" y="100251"/>
                  </a:cubicBezTo>
                  <a:cubicBezTo>
                    <a:pt x="18535" y="86757"/>
                    <a:pt x="808" y="89668"/>
                    <a:pt x="15889" y="76439"/>
                  </a:cubicBezTo>
                  <a:cubicBezTo>
                    <a:pt x="30970" y="63210"/>
                    <a:pt x="131248" y="-4524"/>
                    <a:pt x="131777" y="2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8" name="フリーフォーム: 図形 1217">
              <a:extLst>
                <a:ext uri="{FF2B5EF4-FFF2-40B4-BE49-F238E27FC236}">
                  <a16:creationId xmlns:a16="http://schemas.microsoft.com/office/drawing/2014/main" id="{6E87CED4-C529-4849-B05D-992C8CD77D26}"/>
                </a:ext>
              </a:extLst>
            </p:cNvPr>
            <p:cNvSpPr/>
            <p:nvPr/>
          </p:nvSpPr>
          <p:spPr>
            <a:xfrm>
              <a:off x="1830376" y="6024553"/>
              <a:ext cx="328667" cy="258381"/>
            </a:xfrm>
            <a:custGeom>
              <a:avLst/>
              <a:gdLst>
                <a:gd name="connsiteX0" fmla="*/ 328624 w 328667"/>
                <a:gd name="connsiteY0" fmla="*/ 10 h 258381"/>
                <a:gd name="connsiteX1" fmla="*/ 219087 w 328667"/>
                <a:gd name="connsiteY1" fmla="*/ 63510 h 258381"/>
                <a:gd name="connsiteX2" fmla="*/ 227024 w 328667"/>
                <a:gd name="connsiteY2" fmla="*/ 120660 h 258381"/>
                <a:gd name="connsiteX3" fmla="*/ 179399 w 328667"/>
                <a:gd name="connsiteY3" fmla="*/ 85735 h 258381"/>
                <a:gd name="connsiteX4" fmla="*/ 93674 w 328667"/>
                <a:gd name="connsiteY4" fmla="*/ 225435 h 258381"/>
                <a:gd name="connsiteX5" fmla="*/ 12 w 328667"/>
                <a:gd name="connsiteY5" fmla="*/ 257185 h 258381"/>
                <a:gd name="connsiteX6" fmla="*/ 100024 w 328667"/>
                <a:gd name="connsiteY6" fmla="*/ 198447 h 258381"/>
                <a:gd name="connsiteX7" fmla="*/ 147649 w 328667"/>
                <a:gd name="connsiteY7" fmla="*/ 88910 h 258381"/>
                <a:gd name="connsiteX8" fmla="*/ 196862 w 328667"/>
                <a:gd name="connsiteY8" fmla="*/ 68272 h 258381"/>
                <a:gd name="connsiteX9" fmla="*/ 204799 w 328667"/>
                <a:gd name="connsiteY9" fmla="*/ 68272 h 258381"/>
                <a:gd name="connsiteX10" fmla="*/ 328624 w 328667"/>
                <a:gd name="connsiteY10" fmla="*/ 10 h 25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8667" h="258381">
                  <a:moveTo>
                    <a:pt x="328624" y="10"/>
                  </a:moveTo>
                  <a:cubicBezTo>
                    <a:pt x="331005" y="-784"/>
                    <a:pt x="236020" y="43402"/>
                    <a:pt x="219087" y="63510"/>
                  </a:cubicBezTo>
                  <a:cubicBezTo>
                    <a:pt x="202154" y="83618"/>
                    <a:pt x="233639" y="116956"/>
                    <a:pt x="227024" y="120660"/>
                  </a:cubicBezTo>
                  <a:cubicBezTo>
                    <a:pt x="220409" y="124364"/>
                    <a:pt x="201624" y="68273"/>
                    <a:pt x="179399" y="85735"/>
                  </a:cubicBezTo>
                  <a:cubicBezTo>
                    <a:pt x="157174" y="103197"/>
                    <a:pt x="123572" y="196860"/>
                    <a:pt x="93674" y="225435"/>
                  </a:cubicBezTo>
                  <a:cubicBezTo>
                    <a:pt x="63776" y="254010"/>
                    <a:pt x="-1046" y="261683"/>
                    <a:pt x="12" y="257185"/>
                  </a:cubicBezTo>
                  <a:cubicBezTo>
                    <a:pt x="1070" y="252687"/>
                    <a:pt x="75418" y="226493"/>
                    <a:pt x="100024" y="198447"/>
                  </a:cubicBezTo>
                  <a:cubicBezTo>
                    <a:pt x="124630" y="170401"/>
                    <a:pt x="131509" y="110606"/>
                    <a:pt x="147649" y="88910"/>
                  </a:cubicBezTo>
                  <a:cubicBezTo>
                    <a:pt x="163789" y="67214"/>
                    <a:pt x="187337" y="71712"/>
                    <a:pt x="196862" y="68272"/>
                  </a:cubicBezTo>
                  <a:cubicBezTo>
                    <a:pt x="206387" y="64832"/>
                    <a:pt x="181780" y="81766"/>
                    <a:pt x="204799" y="68272"/>
                  </a:cubicBezTo>
                  <a:cubicBezTo>
                    <a:pt x="227818" y="54778"/>
                    <a:pt x="326243" y="804"/>
                    <a:pt x="328624" y="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9" name="フリーフォーム: 図形 1218">
              <a:extLst>
                <a:ext uri="{FF2B5EF4-FFF2-40B4-BE49-F238E27FC236}">
                  <a16:creationId xmlns:a16="http://schemas.microsoft.com/office/drawing/2014/main" id="{DE23AC38-2331-45F8-8D5D-24FA4FA1CBC4}"/>
                </a:ext>
              </a:extLst>
            </p:cNvPr>
            <p:cNvSpPr/>
            <p:nvPr/>
          </p:nvSpPr>
          <p:spPr>
            <a:xfrm>
              <a:off x="1739817" y="6305977"/>
              <a:ext cx="293924" cy="98071"/>
            </a:xfrm>
            <a:custGeom>
              <a:avLst/>
              <a:gdLst>
                <a:gd name="connsiteX0" fmla="*/ 83 w 293924"/>
                <a:gd name="connsiteY0" fmla="*/ 1161 h 98071"/>
                <a:gd name="connsiteX1" fmla="*/ 165183 w 293924"/>
                <a:gd name="connsiteY1" fmla="*/ 28148 h 98071"/>
                <a:gd name="connsiteX2" fmla="*/ 293771 w 293924"/>
                <a:gd name="connsiteY2" fmla="*/ 97998 h 98071"/>
                <a:gd name="connsiteX3" fmla="*/ 187408 w 293924"/>
                <a:gd name="connsiteY3" fmla="*/ 13861 h 98071"/>
                <a:gd name="connsiteX4" fmla="*/ 83 w 293924"/>
                <a:gd name="connsiteY4" fmla="*/ 1161 h 98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924" h="98071">
                  <a:moveTo>
                    <a:pt x="83" y="1161"/>
                  </a:moveTo>
                  <a:cubicBezTo>
                    <a:pt x="-3621" y="3542"/>
                    <a:pt x="116235" y="12009"/>
                    <a:pt x="165183" y="28148"/>
                  </a:cubicBezTo>
                  <a:cubicBezTo>
                    <a:pt x="214131" y="44288"/>
                    <a:pt x="290067" y="100379"/>
                    <a:pt x="293771" y="97998"/>
                  </a:cubicBezTo>
                  <a:cubicBezTo>
                    <a:pt x="297475" y="95617"/>
                    <a:pt x="233181" y="28942"/>
                    <a:pt x="187408" y="13861"/>
                  </a:cubicBezTo>
                  <a:cubicBezTo>
                    <a:pt x="141635" y="-1220"/>
                    <a:pt x="3787" y="-1220"/>
                    <a:pt x="83" y="11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0" name="フリーフォーム: 図形 1219">
              <a:extLst>
                <a:ext uri="{FF2B5EF4-FFF2-40B4-BE49-F238E27FC236}">
                  <a16:creationId xmlns:a16="http://schemas.microsoft.com/office/drawing/2014/main" id="{3434FF69-91B4-46C0-B565-7782F43D28FC}"/>
                </a:ext>
              </a:extLst>
            </p:cNvPr>
            <p:cNvSpPr/>
            <p:nvPr/>
          </p:nvSpPr>
          <p:spPr>
            <a:xfrm>
              <a:off x="1775832" y="6280687"/>
              <a:ext cx="280141" cy="132842"/>
            </a:xfrm>
            <a:custGeom>
              <a:avLst/>
              <a:gdLst>
                <a:gd name="connsiteX0" fmla="*/ 581 w 280141"/>
                <a:gd name="connsiteY0" fmla="*/ 1051 h 132842"/>
                <a:gd name="connsiteX1" fmla="*/ 195843 w 280141"/>
                <a:gd name="connsiteY1" fmla="*/ 48676 h 132842"/>
                <a:gd name="connsiteX2" fmla="*/ 279981 w 280141"/>
                <a:gd name="connsiteY2" fmla="*/ 132813 h 132842"/>
                <a:gd name="connsiteX3" fmla="*/ 214893 w 280141"/>
                <a:gd name="connsiteY3" fmla="*/ 39151 h 132842"/>
                <a:gd name="connsiteX4" fmla="*/ 138693 w 280141"/>
                <a:gd name="connsiteY4" fmla="*/ 16926 h 132842"/>
                <a:gd name="connsiteX5" fmla="*/ 581 w 280141"/>
                <a:gd name="connsiteY5" fmla="*/ 1051 h 13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0141" h="132842">
                  <a:moveTo>
                    <a:pt x="581" y="1051"/>
                  </a:moveTo>
                  <a:cubicBezTo>
                    <a:pt x="10106" y="6343"/>
                    <a:pt x="149276" y="26716"/>
                    <a:pt x="195843" y="48676"/>
                  </a:cubicBezTo>
                  <a:cubicBezTo>
                    <a:pt x="242410" y="70636"/>
                    <a:pt x="276806" y="134400"/>
                    <a:pt x="279981" y="132813"/>
                  </a:cubicBezTo>
                  <a:cubicBezTo>
                    <a:pt x="283156" y="131226"/>
                    <a:pt x="238441" y="58465"/>
                    <a:pt x="214893" y="39151"/>
                  </a:cubicBezTo>
                  <a:cubicBezTo>
                    <a:pt x="191345" y="19837"/>
                    <a:pt x="176264" y="21953"/>
                    <a:pt x="138693" y="16926"/>
                  </a:cubicBezTo>
                  <a:cubicBezTo>
                    <a:pt x="101122" y="11899"/>
                    <a:pt x="-8944" y="-4241"/>
                    <a:pt x="581" y="10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1" name="フリーフォーム: 図形 1220">
              <a:extLst>
                <a:ext uri="{FF2B5EF4-FFF2-40B4-BE49-F238E27FC236}">
                  <a16:creationId xmlns:a16="http://schemas.microsoft.com/office/drawing/2014/main" id="{6C3802AD-F5E9-4FAE-B5D5-D0D9413B04C4}"/>
                </a:ext>
              </a:extLst>
            </p:cNvPr>
            <p:cNvSpPr/>
            <p:nvPr/>
          </p:nvSpPr>
          <p:spPr>
            <a:xfrm>
              <a:off x="2060616" y="6410322"/>
              <a:ext cx="458859" cy="87928"/>
            </a:xfrm>
            <a:custGeom>
              <a:avLst/>
              <a:gdLst>
                <a:gd name="connsiteX0" fmla="*/ 1547 w 458859"/>
                <a:gd name="connsiteY0" fmla="*/ 3 h 87928"/>
                <a:gd name="connsiteX1" fmla="*/ 153947 w 458859"/>
                <a:gd name="connsiteY1" fmla="*/ 76203 h 87928"/>
                <a:gd name="connsiteX2" fmla="*/ 280947 w 458859"/>
                <a:gd name="connsiteY2" fmla="*/ 87316 h 87928"/>
                <a:gd name="connsiteX3" fmla="*/ 458747 w 458859"/>
                <a:gd name="connsiteY3" fmla="*/ 85728 h 87928"/>
                <a:gd name="connsiteX4" fmla="*/ 253959 w 458859"/>
                <a:gd name="connsiteY4" fmla="*/ 79378 h 87928"/>
                <a:gd name="connsiteX5" fmla="*/ 1547 w 458859"/>
                <a:gd name="connsiteY5" fmla="*/ 3 h 87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859" h="87928">
                  <a:moveTo>
                    <a:pt x="1547" y="3"/>
                  </a:moveTo>
                  <a:cubicBezTo>
                    <a:pt x="-15122" y="-526"/>
                    <a:pt x="107380" y="61651"/>
                    <a:pt x="153947" y="76203"/>
                  </a:cubicBezTo>
                  <a:cubicBezTo>
                    <a:pt x="200514" y="90755"/>
                    <a:pt x="230147" y="85729"/>
                    <a:pt x="280947" y="87316"/>
                  </a:cubicBezTo>
                  <a:cubicBezTo>
                    <a:pt x="331747" y="88904"/>
                    <a:pt x="463245" y="87051"/>
                    <a:pt x="458747" y="85728"/>
                  </a:cubicBezTo>
                  <a:cubicBezTo>
                    <a:pt x="454249" y="84405"/>
                    <a:pt x="326719" y="90755"/>
                    <a:pt x="253959" y="79378"/>
                  </a:cubicBezTo>
                  <a:cubicBezTo>
                    <a:pt x="181199" y="68001"/>
                    <a:pt x="18216" y="532"/>
                    <a:pt x="1547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2" name="フリーフォーム: 図形 1221">
              <a:extLst>
                <a:ext uri="{FF2B5EF4-FFF2-40B4-BE49-F238E27FC236}">
                  <a16:creationId xmlns:a16="http://schemas.microsoft.com/office/drawing/2014/main" id="{EE5F598A-1AE1-4F7A-846A-883DD7D87A49}"/>
                </a:ext>
              </a:extLst>
            </p:cNvPr>
            <p:cNvSpPr/>
            <p:nvPr/>
          </p:nvSpPr>
          <p:spPr>
            <a:xfrm>
              <a:off x="2647342" y="5597472"/>
              <a:ext cx="180055" cy="61980"/>
            </a:xfrm>
            <a:custGeom>
              <a:avLst/>
              <a:gdLst>
                <a:gd name="connsiteX0" fmla="*/ 179996 w 180055"/>
                <a:gd name="connsiteY0" fmla="*/ 53 h 61980"/>
                <a:gd name="connsiteX1" fmla="*/ 30771 w 180055"/>
                <a:gd name="connsiteY1" fmla="*/ 20691 h 61980"/>
                <a:gd name="connsiteX2" fmla="*/ 19658 w 180055"/>
                <a:gd name="connsiteY2" fmla="*/ 61966 h 61980"/>
                <a:gd name="connsiteX3" fmla="*/ 11721 w 180055"/>
                <a:gd name="connsiteY3" fmla="*/ 15928 h 61980"/>
                <a:gd name="connsiteX4" fmla="*/ 179996 w 180055"/>
                <a:gd name="connsiteY4" fmla="*/ 53 h 61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55" h="61980">
                  <a:moveTo>
                    <a:pt x="179996" y="53"/>
                  </a:moveTo>
                  <a:cubicBezTo>
                    <a:pt x="183171" y="847"/>
                    <a:pt x="57494" y="10372"/>
                    <a:pt x="30771" y="20691"/>
                  </a:cubicBezTo>
                  <a:cubicBezTo>
                    <a:pt x="4048" y="31010"/>
                    <a:pt x="22833" y="62760"/>
                    <a:pt x="19658" y="61966"/>
                  </a:cubicBezTo>
                  <a:cubicBezTo>
                    <a:pt x="16483" y="61172"/>
                    <a:pt x="-17383" y="24395"/>
                    <a:pt x="11721" y="15928"/>
                  </a:cubicBezTo>
                  <a:cubicBezTo>
                    <a:pt x="40825" y="7461"/>
                    <a:pt x="176821" y="-741"/>
                    <a:pt x="179996" y="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3" name="フリーフォーム: 図形 1222">
              <a:extLst>
                <a:ext uri="{FF2B5EF4-FFF2-40B4-BE49-F238E27FC236}">
                  <a16:creationId xmlns:a16="http://schemas.microsoft.com/office/drawing/2014/main" id="{3E4D68D1-58BC-4F6D-9EF8-94BD10513A59}"/>
                </a:ext>
              </a:extLst>
            </p:cNvPr>
            <p:cNvSpPr/>
            <p:nvPr/>
          </p:nvSpPr>
          <p:spPr>
            <a:xfrm>
              <a:off x="2443133" y="5663519"/>
              <a:ext cx="201899" cy="135755"/>
            </a:xfrm>
            <a:custGeom>
              <a:avLst/>
              <a:gdLst>
                <a:gd name="connsiteX0" fmla="*/ 201642 w 201899"/>
                <a:gd name="connsiteY0" fmla="*/ 681 h 135755"/>
                <a:gd name="connsiteX1" fmla="*/ 166717 w 201899"/>
                <a:gd name="connsiteY1" fmla="*/ 100694 h 135755"/>
                <a:gd name="connsiteX2" fmla="*/ 134967 w 201899"/>
                <a:gd name="connsiteY2" fmla="*/ 95931 h 135755"/>
                <a:gd name="connsiteX3" fmla="*/ 30 w 201899"/>
                <a:gd name="connsiteY3" fmla="*/ 135619 h 135755"/>
                <a:gd name="connsiteX4" fmla="*/ 147667 w 201899"/>
                <a:gd name="connsiteY4" fmla="*/ 80056 h 135755"/>
                <a:gd name="connsiteX5" fmla="*/ 147667 w 201899"/>
                <a:gd name="connsiteY5" fmla="*/ 57831 h 135755"/>
                <a:gd name="connsiteX6" fmla="*/ 201642 w 201899"/>
                <a:gd name="connsiteY6" fmla="*/ 681 h 135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899" h="135755">
                  <a:moveTo>
                    <a:pt x="201642" y="681"/>
                  </a:moveTo>
                  <a:cubicBezTo>
                    <a:pt x="204817" y="7825"/>
                    <a:pt x="177829" y="84819"/>
                    <a:pt x="166717" y="100694"/>
                  </a:cubicBezTo>
                  <a:cubicBezTo>
                    <a:pt x="155604" y="116569"/>
                    <a:pt x="162748" y="90110"/>
                    <a:pt x="134967" y="95931"/>
                  </a:cubicBezTo>
                  <a:cubicBezTo>
                    <a:pt x="107186" y="101752"/>
                    <a:pt x="-2087" y="138265"/>
                    <a:pt x="30" y="135619"/>
                  </a:cubicBezTo>
                  <a:cubicBezTo>
                    <a:pt x="2147" y="132973"/>
                    <a:pt x="123061" y="93021"/>
                    <a:pt x="147667" y="80056"/>
                  </a:cubicBezTo>
                  <a:cubicBezTo>
                    <a:pt x="172273" y="67091"/>
                    <a:pt x="137613" y="71060"/>
                    <a:pt x="147667" y="57831"/>
                  </a:cubicBezTo>
                  <a:cubicBezTo>
                    <a:pt x="157721" y="44602"/>
                    <a:pt x="198467" y="-6463"/>
                    <a:pt x="201642" y="6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4" name="フリーフォーム: 図形 1223">
              <a:extLst>
                <a:ext uri="{FF2B5EF4-FFF2-40B4-BE49-F238E27FC236}">
                  <a16:creationId xmlns:a16="http://schemas.microsoft.com/office/drawing/2014/main" id="{AFF5F1D7-67DD-4DE4-8788-A551D0903B37}"/>
                </a:ext>
              </a:extLst>
            </p:cNvPr>
            <p:cNvSpPr/>
            <p:nvPr/>
          </p:nvSpPr>
          <p:spPr>
            <a:xfrm>
              <a:off x="2387256" y="5787945"/>
              <a:ext cx="191548" cy="251191"/>
            </a:xfrm>
            <a:custGeom>
              <a:avLst/>
              <a:gdLst>
                <a:gd name="connsiteX0" fmla="*/ 189257 w 191548"/>
                <a:gd name="connsiteY0" fmla="*/ 80 h 251191"/>
                <a:gd name="connsiteX1" fmla="*/ 111469 w 191548"/>
                <a:gd name="connsiteY1" fmla="*/ 123905 h 251191"/>
                <a:gd name="connsiteX2" fmla="*/ 38444 w 191548"/>
                <a:gd name="connsiteY2" fmla="*/ 204868 h 251191"/>
                <a:gd name="connsiteX3" fmla="*/ 344 w 191548"/>
                <a:gd name="connsiteY3" fmla="*/ 250905 h 251191"/>
                <a:gd name="connsiteX4" fmla="*/ 59082 w 191548"/>
                <a:gd name="connsiteY4" fmla="*/ 184230 h 251191"/>
                <a:gd name="connsiteX5" fmla="*/ 160682 w 191548"/>
                <a:gd name="connsiteY5" fmla="*/ 106443 h 251191"/>
                <a:gd name="connsiteX6" fmla="*/ 189257 w 191548"/>
                <a:gd name="connsiteY6" fmla="*/ 80 h 251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1548" h="251191">
                  <a:moveTo>
                    <a:pt x="189257" y="80"/>
                  </a:moveTo>
                  <a:cubicBezTo>
                    <a:pt x="181055" y="2990"/>
                    <a:pt x="136605" y="89774"/>
                    <a:pt x="111469" y="123905"/>
                  </a:cubicBezTo>
                  <a:cubicBezTo>
                    <a:pt x="86333" y="158036"/>
                    <a:pt x="56965" y="183701"/>
                    <a:pt x="38444" y="204868"/>
                  </a:cubicBezTo>
                  <a:cubicBezTo>
                    <a:pt x="19923" y="226035"/>
                    <a:pt x="-3096" y="254345"/>
                    <a:pt x="344" y="250905"/>
                  </a:cubicBezTo>
                  <a:cubicBezTo>
                    <a:pt x="3784" y="247465"/>
                    <a:pt x="32359" y="208307"/>
                    <a:pt x="59082" y="184230"/>
                  </a:cubicBezTo>
                  <a:cubicBezTo>
                    <a:pt x="85805" y="160153"/>
                    <a:pt x="138722" y="138987"/>
                    <a:pt x="160682" y="106443"/>
                  </a:cubicBezTo>
                  <a:cubicBezTo>
                    <a:pt x="182642" y="73899"/>
                    <a:pt x="197459" y="-2830"/>
                    <a:pt x="189257" y="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5" name="フリーフォーム: 図形 1224">
              <a:extLst>
                <a:ext uri="{FF2B5EF4-FFF2-40B4-BE49-F238E27FC236}">
                  <a16:creationId xmlns:a16="http://schemas.microsoft.com/office/drawing/2014/main" id="{8DA1F2EB-8B69-4622-B0C2-5DF502BFB74C}"/>
                </a:ext>
              </a:extLst>
            </p:cNvPr>
            <p:cNvSpPr/>
            <p:nvPr/>
          </p:nvSpPr>
          <p:spPr>
            <a:xfrm>
              <a:off x="2442050" y="5743398"/>
              <a:ext cx="164698" cy="178685"/>
            </a:xfrm>
            <a:custGeom>
              <a:avLst/>
              <a:gdLst>
                <a:gd name="connsiteX0" fmla="*/ 164625 w 164698"/>
                <a:gd name="connsiteY0" fmla="*/ 177 h 178685"/>
                <a:gd name="connsiteX1" fmla="*/ 5875 w 164698"/>
                <a:gd name="connsiteY1" fmla="*/ 49390 h 178685"/>
                <a:gd name="connsiteX2" fmla="*/ 34450 w 164698"/>
                <a:gd name="connsiteY2" fmla="*/ 111302 h 178685"/>
                <a:gd name="connsiteX3" fmla="*/ 37625 w 164698"/>
                <a:gd name="connsiteY3" fmla="*/ 177977 h 178685"/>
                <a:gd name="connsiteX4" fmla="*/ 26513 w 164698"/>
                <a:gd name="connsiteY4" fmla="*/ 66852 h 178685"/>
                <a:gd name="connsiteX5" fmla="*/ 164625 w 164698"/>
                <a:gd name="connsiteY5" fmla="*/ 177 h 17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698" h="178685">
                  <a:moveTo>
                    <a:pt x="164625" y="177"/>
                  </a:moveTo>
                  <a:cubicBezTo>
                    <a:pt x="161185" y="-2733"/>
                    <a:pt x="27571" y="30869"/>
                    <a:pt x="5875" y="49390"/>
                  </a:cubicBezTo>
                  <a:cubicBezTo>
                    <a:pt x="-15821" y="67911"/>
                    <a:pt x="29158" y="89871"/>
                    <a:pt x="34450" y="111302"/>
                  </a:cubicBezTo>
                  <a:cubicBezTo>
                    <a:pt x="39742" y="132733"/>
                    <a:pt x="38948" y="185385"/>
                    <a:pt x="37625" y="177977"/>
                  </a:cubicBezTo>
                  <a:cubicBezTo>
                    <a:pt x="36302" y="170569"/>
                    <a:pt x="3759" y="95162"/>
                    <a:pt x="26513" y="66852"/>
                  </a:cubicBezTo>
                  <a:cubicBezTo>
                    <a:pt x="49267" y="38542"/>
                    <a:pt x="168065" y="3087"/>
                    <a:pt x="164625" y="1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6" name="フリーフォーム: 図形 1225">
              <a:extLst>
                <a:ext uri="{FF2B5EF4-FFF2-40B4-BE49-F238E27FC236}">
                  <a16:creationId xmlns:a16="http://schemas.microsoft.com/office/drawing/2014/main" id="{5E01F7CE-2852-44EA-9402-208E5E12F488}"/>
                </a:ext>
              </a:extLst>
            </p:cNvPr>
            <p:cNvSpPr/>
            <p:nvPr/>
          </p:nvSpPr>
          <p:spPr>
            <a:xfrm>
              <a:off x="2382041" y="5916054"/>
              <a:ext cx="121625" cy="143569"/>
            </a:xfrm>
            <a:custGeom>
              <a:avLst/>
              <a:gdLst>
                <a:gd name="connsiteX0" fmla="*/ 121447 w 121625"/>
                <a:gd name="connsiteY0" fmla="*/ 559 h 143569"/>
                <a:gd name="connsiteX1" fmla="*/ 5559 w 121625"/>
                <a:gd name="connsiteY1" fmla="*/ 140259 h 143569"/>
                <a:gd name="connsiteX2" fmla="*/ 30959 w 121625"/>
                <a:gd name="connsiteY2" fmla="*/ 92634 h 143569"/>
                <a:gd name="connsiteX3" fmla="*/ 121447 w 121625"/>
                <a:gd name="connsiteY3" fmla="*/ 559 h 14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625" h="143569">
                  <a:moveTo>
                    <a:pt x="121447" y="559"/>
                  </a:moveTo>
                  <a:cubicBezTo>
                    <a:pt x="117214" y="8496"/>
                    <a:pt x="20640" y="124913"/>
                    <a:pt x="5559" y="140259"/>
                  </a:cubicBezTo>
                  <a:cubicBezTo>
                    <a:pt x="-9522" y="155605"/>
                    <a:pt x="8469" y="113801"/>
                    <a:pt x="30959" y="92634"/>
                  </a:cubicBezTo>
                  <a:cubicBezTo>
                    <a:pt x="53449" y="71467"/>
                    <a:pt x="125680" y="-7378"/>
                    <a:pt x="121447" y="5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7" name="フリーフォーム: 図形 1226">
              <a:extLst>
                <a:ext uri="{FF2B5EF4-FFF2-40B4-BE49-F238E27FC236}">
                  <a16:creationId xmlns:a16="http://schemas.microsoft.com/office/drawing/2014/main" id="{61F3DCFC-E43C-4108-8D1D-48A3D790979B}"/>
                </a:ext>
              </a:extLst>
            </p:cNvPr>
            <p:cNvSpPr/>
            <p:nvPr/>
          </p:nvSpPr>
          <p:spPr>
            <a:xfrm>
              <a:off x="3078163" y="5783792"/>
              <a:ext cx="634991" cy="39379"/>
            </a:xfrm>
            <a:custGeom>
              <a:avLst/>
              <a:gdLst>
                <a:gd name="connsiteX0" fmla="*/ 0 w 634991"/>
                <a:gd name="connsiteY0" fmla="*/ 39158 h 39379"/>
                <a:gd name="connsiteX1" fmla="*/ 488950 w 634991"/>
                <a:gd name="connsiteY1" fmla="*/ 18521 h 39379"/>
                <a:gd name="connsiteX2" fmla="*/ 633412 w 634991"/>
                <a:gd name="connsiteY2" fmla="*/ 5821 h 39379"/>
                <a:gd name="connsiteX3" fmla="*/ 420687 w 634991"/>
                <a:gd name="connsiteY3" fmla="*/ 4233 h 39379"/>
                <a:gd name="connsiteX4" fmla="*/ 0 w 634991"/>
                <a:gd name="connsiteY4" fmla="*/ 39158 h 39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991" h="39379">
                  <a:moveTo>
                    <a:pt x="0" y="39158"/>
                  </a:moveTo>
                  <a:cubicBezTo>
                    <a:pt x="11377" y="41539"/>
                    <a:pt x="383381" y="24077"/>
                    <a:pt x="488950" y="18521"/>
                  </a:cubicBezTo>
                  <a:cubicBezTo>
                    <a:pt x="594519" y="12965"/>
                    <a:pt x="644789" y="8202"/>
                    <a:pt x="633412" y="5821"/>
                  </a:cubicBezTo>
                  <a:cubicBezTo>
                    <a:pt x="622035" y="3440"/>
                    <a:pt x="533135" y="-5027"/>
                    <a:pt x="420687" y="4233"/>
                  </a:cubicBezTo>
                  <a:lnTo>
                    <a:pt x="0" y="3915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8" name="フリーフォーム: 図形 1227">
              <a:extLst>
                <a:ext uri="{FF2B5EF4-FFF2-40B4-BE49-F238E27FC236}">
                  <a16:creationId xmlns:a16="http://schemas.microsoft.com/office/drawing/2014/main" id="{B8556C5F-5DA9-4345-BFF8-BF4671C73258}"/>
                </a:ext>
              </a:extLst>
            </p:cNvPr>
            <p:cNvSpPr/>
            <p:nvPr/>
          </p:nvSpPr>
          <p:spPr>
            <a:xfrm>
              <a:off x="2794000" y="5834537"/>
              <a:ext cx="955678" cy="112397"/>
            </a:xfrm>
            <a:custGeom>
              <a:avLst/>
              <a:gdLst>
                <a:gd name="connsiteX0" fmla="*/ 0 w 955678"/>
                <a:gd name="connsiteY0" fmla="*/ 112238 h 112397"/>
                <a:gd name="connsiteX1" fmla="*/ 647700 w 955678"/>
                <a:gd name="connsiteY1" fmla="*/ 36038 h 112397"/>
                <a:gd name="connsiteX2" fmla="*/ 955675 w 955678"/>
                <a:gd name="connsiteY2" fmla="*/ 4288 h 112397"/>
                <a:gd name="connsiteX3" fmla="*/ 652463 w 955678"/>
                <a:gd name="connsiteY3" fmla="*/ 13813 h 112397"/>
                <a:gd name="connsiteX4" fmla="*/ 0 w 955678"/>
                <a:gd name="connsiteY4" fmla="*/ 112238 h 112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5678" h="112397">
                  <a:moveTo>
                    <a:pt x="0" y="112238"/>
                  </a:moveTo>
                  <a:cubicBezTo>
                    <a:pt x="-794" y="115942"/>
                    <a:pt x="488421" y="54030"/>
                    <a:pt x="647700" y="36038"/>
                  </a:cubicBezTo>
                  <a:cubicBezTo>
                    <a:pt x="806979" y="18046"/>
                    <a:pt x="954881" y="7992"/>
                    <a:pt x="955675" y="4288"/>
                  </a:cubicBezTo>
                  <a:cubicBezTo>
                    <a:pt x="956469" y="584"/>
                    <a:pt x="812801" y="-6560"/>
                    <a:pt x="652463" y="13813"/>
                  </a:cubicBezTo>
                  <a:cubicBezTo>
                    <a:pt x="492125" y="34186"/>
                    <a:pt x="794" y="108534"/>
                    <a:pt x="0" y="1122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9" name="フリーフォーム: 図形 1228">
              <a:extLst>
                <a:ext uri="{FF2B5EF4-FFF2-40B4-BE49-F238E27FC236}">
                  <a16:creationId xmlns:a16="http://schemas.microsoft.com/office/drawing/2014/main" id="{CC238162-74F1-4675-9C40-67890624A14A}"/>
                </a:ext>
              </a:extLst>
            </p:cNvPr>
            <p:cNvSpPr/>
            <p:nvPr/>
          </p:nvSpPr>
          <p:spPr>
            <a:xfrm>
              <a:off x="2646326" y="5935196"/>
              <a:ext cx="1120853" cy="224304"/>
            </a:xfrm>
            <a:custGeom>
              <a:avLst/>
              <a:gdLst>
                <a:gd name="connsiteX0" fmla="*/ 1120812 w 1120853"/>
                <a:gd name="connsiteY0" fmla="*/ 467 h 224304"/>
                <a:gd name="connsiteX1" fmla="*/ 762037 w 1120853"/>
                <a:gd name="connsiteY1" fmla="*/ 36979 h 224304"/>
                <a:gd name="connsiteX2" fmla="*/ 422312 w 1120853"/>
                <a:gd name="connsiteY2" fmla="*/ 135404 h 224304"/>
                <a:gd name="connsiteX3" fmla="*/ 37 w 1120853"/>
                <a:gd name="connsiteY3" fmla="*/ 224304 h 224304"/>
                <a:gd name="connsiteX4" fmla="*/ 398499 w 1120853"/>
                <a:gd name="connsiteY4" fmla="*/ 136992 h 224304"/>
                <a:gd name="connsiteX5" fmla="*/ 519149 w 1120853"/>
                <a:gd name="connsiteY5" fmla="*/ 89367 h 224304"/>
                <a:gd name="connsiteX6" fmla="*/ 739812 w 1120853"/>
                <a:gd name="connsiteY6" fmla="*/ 22692 h 224304"/>
                <a:gd name="connsiteX7" fmla="*/ 1120812 w 1120853"/>
                <a:gd name="connsiteY7" fmla="*/ 467 h 22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20853" h="224304">
                  <a:moveTo>
                    <a:pt x="1120812" y="467"/>
                  </a:moveTo>
                  <a:cubicBezTo>
                    <a:pt x="1124516" y="2848"/>
                    <a:pt x="878454" y="14490"/>
                    <a:pt x="762037" y="36979"/>
                  </a:cubicBezTo>
                  <a:cubicBezTo>
                    <a:pt x="645620" y="59469"/>
                    <a:pt x="549312" y="104183"/>
                    <a:pt x="422312" y="135404"/>
                  </a:cubicBezTo>
                  <a:cubicBezTo>
                    <a:pt x="295312" y="166625"/>
                    <a:pt x="4006" y="224039"/>
                    <a:pt x="37" y="224304"/>
                  </a:cubicBezTo>
                  <a:cubicBezTo>
                    <a:pt x="-3932" y="224569"/>
                    <a:pt x="311980" y="159481"/>
                    <a:pt x="398499" y="136992"/>
                  </a:cubicBezTo>
                  <a:cubicBezTo>
                    <a:pt x="485018" y="114503"/>
                    <a:pt x="462263" y="108417"/>
                    <a:pt x="519149" y="89367"/>
                  </a:cubicBezTo>
                  <a:cubicBezTo>
                    <a:pt x="576034" y="70317"/>
                    <a:pt x="632391" y="40684"/>
                    <a:pt x="739812" y="22692"/>
                  </a:cubicBezTo>
                  <a:cubicBezTo>
                    <a:pt x="847233" y="4700"/>
                    <a:pt x="1117108" y="-1914"/>
                    <a:pt x="1120812" y="4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1" name="フリーフォーム: 図形 1230">
              <a:extLst>
                <a:ext uri="{FF2B5EF4-FFF2-40B4-BE49-F238E27FC236}">
                  <a16:creationId xmlns:a16="http://schemas.microsoft.com/office/drawing/2014/main" id="{D5F4E0C0-1DEE-4C51-8212-CA0635B6ED4B}"/>
                </a:ext>
              </a:extLst>
            </p:cNvPr>
            <p:cNvSpPr/>
            <p:nvPr/>
          </p:nvSpPr>
          <p:spPr>
            <a:xfrm>
              <a:off x="3668973" y="5973760"/>
              <a:ext cx="79338" cy="130184"/>
            </a:xfrm>
            <a:custGeom>
              <a:avLst/>
              <a:gdLst>
                <a:gd name="connsiteX0" fmla="*/ 79115 w 79338"/>
                <a:gd name="connsiteY0" fmla="*/ 3 h 130184"/>
                <a:gd name="connsiteX1" fmla="*/ 25140 w 79338"/>
                <a:gd name="connsiteY1" fmla="*/ 77790 h 130184"/>
                <a:gd name="connsiteX2" fmla="*/ 31490 w 79338"/>
                <a:gd name="connsiteY2" fmla="*/ 130178 h 130184"/>
                <a:gd name="connsiteX3" fmla="*/ 1327 w 79338"/>
                <a:gd name="connsiteY3" fmla="*/ 74615 h 130184"/>
                <a:gd name="connsiteX4" fmla="*/ 79115 w 79338"/>
                <a:gd name="connsiteY4" fmla="*/ 3 h 130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338" h="130184">
                  <a:moveTo>
                    <a:pt x="79115" y="3"/>
                  </a:moveTo>
                  <a:cubicBezTo>
                    <a:pt x="83084" y="532"/>
                    <a:pt x="33077" y="56094"/>
                    <a:pt x="25140" y="77790"/>
                  </a:cubicBezTo>
                  <a:cubicBezTo>
                    <a:pt x="17203" y="99486"/>
                    <a:pt x="35459" y="130707"/>
                    <a:pt x="31490" y="130178"/>
                  </a:cubicBezTo>
                  <a:cubicBezTo>
                    <a:pt x="27521" y="129649"/>
                    <a:pt x="-7140" y="97369"/>
                    <a:pt x="1327" y="74615"/>
                  </a:cubicBezTo>
                  <a:cubicBezTo>
                    <a:pt x="9794" y="51861"/>
                    <a:pt x="75146" y="-526"/>
                    <a:pt x="79115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2" name="フリーフォーム: 図形 1231">
              <a:extLst>
                <a:ext uri="{FF2B5EF4-FFF2-40B4-BE49-F238E27FC236}">
                  <a16:creationId xmlns:a16="http://schemas.microsoft.com/office/drawing/2014/main" id="{ABDAFD16-350E-4060-8A20-D95732E32F46}"/>
                </a:ext>
              </a:extLst>
            </p:cNvPr>
            <p:cNvSpPr/>
            <p:nvPr/>
          </p:nvSpPr>
          <p:spPr>
            <a:xfrm>
              <a:off x="3180397" y="6012922"/>
              <a:ext cx="359171" cy="82277"/>
            </a:xfrm>
            <a:custGeom>
              <a:avLst/>
              <a:gdLst>
                <a:gd name="connsiteX0" fmla="*/ 61278 w 359171"/>
                <a:gd name="connsiteY0" fmla="*/ 70378 h 82277"/>
                <a:gd name="connsiteX1" fmla="*/ 278766 w 359171"/>
                <a:gd name="connsiteY1" fmla="*/ 5291 h 82277"/>
                <a:gd name="connsiteX2" fmla="*/ 354966 w 359171"/>
                <a:gd name="connsiteY2" fmla="*/ 5291 h 82277"/>
                <a:gd name="connsiteX3" fmla="*/ 167641 w 359171"/>
                <a:gd name="connsiteY3" fmla="*/ 5291 h 82277"/>
                <a:gd name="connsiteX4" fmla="*/ 5716 w 359171"/>
                <a:gd name="connsiteY4" fmla="*/ 76728 h 82277"/>
                <a:gd name="connsiteX5" fmla="*/ 61278 w 359171"/>
                <a:gd name="connsiteY5" fmla="*/ 70378 h 82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9171" h="82277">
                  <a:moveTo>
                    <a:pt x="61278" y="70378"/>
                  </a:moveTo>
                  <a:cubicBezTo>
                    <a:pt x="106786" y="58472"/>
                    <a:pt x="229818" y="16139"/>
                    <a:pt x="278766" y="5291"/>
                  </a:cubicBezTo>
                  <a:cubicBezTo>
                    <a:pt x="327714" y="-5557"/>
                    <a:pt x="373487" y="5291"/>
                    <a:pt x="354966" y="5291"/>
                  </a:cubicBezTo>
                  <a:cubicBezTo>
                    <a:pt x="336445" y="5291"/>
                    <a:pt x="225849" y="-6615"/>
                    <a:pt x="167641" y="5291"/>
                  </a:cubicBezTo>
                  <a:cubicBezTo>
                    <a:pt x="109433" y="17197"/>
                    <a:pt x="24237" y="66674"/>
                    <a:pt x="5716" y="76728"/>
                  </a:cubicBezTo>
                  <a:cubicBezTo>
                    <a:pt x="-12805" y="86782"/>
                    <a:pt x="15770" y="82284"/>
                    <a:pt x="61278" y="703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3" name="フリーフォーム: 図形 1232">
              <a:extLst>
                <a:ext uri="{FF2B5EF4-FFF2-40B4-BE49-F238E27FC236}">
                  <a16:creationId xmlns:a16="http://schemas.microsoft.com/office/drawing/2014/main" id="{5A47E038-7C10-4288-9026-1B3B5343E162}"/>
                </a:ext>
              </a:extLst>
            </p:cNvPr>
            <p:cNvSpPr/>
            <p:nvPr/>
          </p:nvSpPr>
          <p:spPr>
            <a:xfrm>
              <a:off x="3422970" y="6091796"/>
              <a:ext cx="283803" cy="37752"/>
            </a:xfrm>
            <a:custGeom>
              <a:avLst/>
              <a:gdLst>
                <a:gd name="connsiteX0" fmla="*/ 2855 w 283803"/>
                <a:gd name="connsiteY0" fmla="*/ 37542 h 37752"/>
                <a:gd name="connsiteX1" fmla="*/ 280668 w 283803"/>
                <a:gd name="connsiteY1" fmla="*/ 15317 h 37752"/>
                <a:gd name="connsiteX2" fmla="*/ 144143 w 283803"/>
                <a:gd name="connsiteY2" fmla="*/ 1029 h 37752"/>
                <a:gd name="connsiteX3" fmla="*/ 2855 w 283803"/>
                <a:gd name="connsiteY3" fmla="*/ 37542 h 37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803" h="37752">
                  <a:moveTo>
                    <a:pt x="2855" y="37542"/>
                  </a:moveTo>
                  <a:cubicBezTo>
                    <a:pt x="25609" y="39923"/>
                    <a:pt x="257120" y="21402"/>
                    <a:pt x="280668" y="15317"/>
                  </a:cubicBezTo>
                  <a:cubicBezTo>
                    <a:pt x="304216" y="9232"/>
                    <a:pt x="188858" y="-3734"/>
                    <a:pt x="144143" y="1029"/>
                  </a:cubicBezTo>
                  <a:cubicBezTo>
                    <a:pt x="99428" y="5791"/>
                    <a:pt x="-19899" y="35161"/>
                    <a:pt x="2855" y="375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4" name="フリーフォーム: 図形 1233">
              <a:extLst>
                <a:ext uri="{FF2B5EF4-FFF2-40B4-BE49-F238E27FC236}">
                  <a16:creationId xmlns:a16="http://schemas.microsoft.com/office/drawing/2014/main" id="{117AF674-674E-4A41-9AA4-F3967FBE5ABE}"/>
                </a:ext>
              </a:extLst>
            </p:cNvPr>
            <p:cNvSpPr/>
            <p:nvPr/>
          </p:nvSpPr>
          <p:spPr>
            <a:xfrm>
              <a:off x="2354077" y="6068278"/>
              <a:ext cx="1314326" cy="167560"/>
            </a:xfrm>
            <a:custGeom>
              <a:avLst/>
              <a:gdLst>
                <a:gd name="connsiteX0" fmla="*/ 3361 w 1314326"/>
                <a:gd name="connsiteY0" fmla="*/ 735 h 167560"/>
                <a:gd name="connsiteX1" fmla="*/ 325623 w 1314326"/>
                <a:gd name="connsiteY1" fmla="*/ 121385 h 167560"/>
                <a:gd name="connsiteX2" fmla="*/ 489136 w 1314326"/>
                <a:gd name="connsiteY2" fmla="*/ 167422 h 167560"/>
                <a:gd name="connsiteX3" fmla="*/ 592323 w 1314326"/>
                <a:gd name="connsiteY3" fmla="*/ 132497 h 167560"/>
                <a:gd name="connsiteX4" fmla="*/ 928873 w 1314326"/>
                <a:gd name="connsiteY4" fmla="*/ 48360 h 167560"/>
                <a:gd name="connsiteX5" fmla="*/ 1128898 w 1314326"/>
                <a:gd name="connsiteY5" fmla="*/ 127735 h 167560"/>
                <a:gd name="connsiteX6" fmla="*/ 1313048 w 1314326"/>
                <a:gd name="connsiteY6" fmla="*/ 135672 h 167560"/>
                <a:gd name="connsiteX7" fmla="*/ 1033648 w 1314326"/>
                <a:gd name="connsiteY7" fmla="*/ 76935 h 167560"/>
                <a:gd name="connsiteX8" fmla="*/ 789173 w 1314326"/>
                <a:gd name="connsiteY8" fmla="*/ 32485 h 167560"/>
                <a:gd name="connsiteX9" fmla="*/ 346261 w 1314326"/>
                <a:gd name="connsiteY9" fmla="*/ 140435 h 167560"/>
                <a:gd name="connsiteX10" fmla="*/ 166873 w 1314326"/>
                <a:gd name="connsiteY10" fmla="*/ 73760 h 167560"/>
                <a:gd name="connsiteX11" fmla="*/ 3361 w 1314326"/>
                <a:gd name="connsiteY11" fmla="*/ 735 h 16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14326" h="167560">
                  <a:moveTo>
                    <a:pt x="3361" y="735"/>
                  </a:moveTo>
                  <a:cubicBezTo>
                    <a:pt x="29819" y="8673"/>
                    <a:pt x="244661" y="93604"/>
                    <a:pt x="325623" y="121385"/>
                  </a:cubicBezTo>
                  <a:cubicBezTo>
                    <a:pt x="406586" y="149166"/>
                    <a:pt x="444686" y="165570"/>
                    <a:pt x="489136" y="167422"/>
                  </a:cubicBezTo>
                  <a:cubicBezTo>
                    <a:pt x="533586" y="169274"/>
                    <a:pt x="519034" y="152341"/>
                    <a:pt x="592323" y="132497"/>
                  </a:cubicBezTo>
                  <a:cubicBezTo>
                    <a:pt x="665613" y="112653"/>
                    <a:pt x="839444" y="49154"/>
                    <a:pt x="928873" y="48360"/>
                  </a:cubicBezTo>
                  <a:cubicBezTo>
                    <a:pt x="1018302" y="47566"/>
                    <a:pt x="1064869" y="113183"/>
                    <a:pt x="1128898" y="127735"/>
                  </a:cubicBezTo>
                  <a:cubicBezTo>
                    <a:pt x="1192927" y="142287"/>
                    <a:pt x="1328923" y="144139"/>
                    <a:pt x="1313048" y="135672"/>
                  </a:cubicBezTo>
                  <a:cubicBezTo>
                    <a:pt x="1297173" y="127205"/>
                    <a:pt x="1033648" y="76935"/>
                    <a:pt x="1033648" y="76935"/>
                  </a:cubicBezTo>
                  <a:cubicBezTo>
                    <a:pt x="946336" y="59737"/>
                    <a:pt x="903737" y="21902"/>
                    <a:pt x="789173" y="32485"/>
                  </a:cubicBezTo>
                  <a:cubicBezTo>
                    <a:pt x="674609" y="43068"/>
                    <a:pt x="449978" y="133556"/>
                    <a:pt x="346261" y="140435"/>
                  </a:cubicBezTo>
                  <a:cubicBezTo>
                    <a:pt x="242544" y="147314"/>
                    <a:pt x="220054" y="96250"/>
                    <a:pt x="166873" y="73760"/>
                  </a:cubicBezTo>
                  <a:cubicBezTo>
                    <a:pt x="113692" y="51270"/>
                    <a:pt x="-23097" y="-7203"/>
                    <a:pt x="3361" y="7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5" name="フリーフォーム: 図形 1234">
              <a:extLst>
                <a:ext uri="{FF2B5EF4-FFF2-40B4-BE49-F238E27FC236}">
                  <a16:creationId xmlns:a16="http://schemas.microsoft.com/office/drawing/2014/main" id="{5E2B4C49-CBBE-440F-A1D2-3BBCA9E18D5F}"/>
                </a:ext>
              </a:extLst>
            </p:cNvPr>
            <p:cNvSpPr/>
            <p:nvPr/>
          </p:nvSpPr>
          <p:spPr>
            <a:xfrm>
              <a:off x="5804595" y="3742018"/>
              <a:ext cx="84332" cy="615854"/>
            </a:xfrm>
            <a:custGeom>
              <a:avLst/>
              <a:gdLst>
                <a:gd name="connsiteX0" fmla="*/ 83972 w 84332"/>
                <a:gd name="connsiteY0" fmla="*/ 249 h 615854"/>
                <a:gd name="connsiteX1" fmla="*/ 1422 w 84332"/>
                <a:gd name="connsiteY1" fmla="*/ 332565 h 615854"/>
                <a:gd name="connsiteX2" fmla="*/ 31055 w 84332"/>
                <a:gd name="connsiteY2" fmla="*/ 609849 h 615854"/>
                <a:gd name="connsiteX3" fmla="*/ 22588 w 84332"/>
                <a:gd name="connsiteY3" fmla="*/ 504015 h 615854"/>
                <a:gd name="connsiteX4" fmla="*/ 31055 w 84332"/>
                <a:gd name="connsiteY4" fmla="*/ 281765 h 615854"/>
                <a:gd name="connsiteX5" fmla="*/ 83972 w 84332"/>
                <a:gd name="connsiteY5" fmla="*/ 249 h 61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332" h="615854">
                  <a:moveTo>
                    <a:pt x="83972" y="249"/>
                  </a:moveTo>
                  <a:cubicBezTo>
                    <a:pt x="79033" y="8716"/>
                    <a:pt x="10241" y="230965"/>
                    <a:pt x="1422" y="332565"/>
                  </a:cubicBezTo>
                  <a:cubicBezTo>
                    <a:pt x="-7398" y="434165"/>
                    <a:pt x="27527" y="581274"/>
                    <a:pt x="31055" y="609849"/>
                  </a:cubicBezTo>
                  <a:cubicBezTo>
                    <a:pt x="34583" y="638424"/>
                    <a:pt x="22588" y="558696"/>
                    <a:pt x="22588" y="504015"/>
                  </a:cubicBezTo>
                  <a:cubicBezTo>
                    <a:pt x="22588" y="449334"/>
                    <a:pt x="20472" y="362198"/>
                    <a:pt x="31055" y="281765"/>
                  </a:cubicBezTo>
                  <a:cubicBezTo>
                    <a:pt x="41638" y="201332"/>
                    <a:pt x="88911" y="-8218"/>
                    <a:pt x="83972" y="2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6" name="フリーフォーム: 図形 1235">
              <a:extLst>
                <a:ext uri="{FF2B5EF4-FFF2-40B4-BE49-F238E27FC236}">
                  <a16:creationId xmlns:a16="http://schemas.microsoft.com/office/drawing/2014/main" id="{BE73CFB0-F51B-42FC-BB9C-AA74351F5127}"/>
                </a:ext>
              </a:extLst>
            </p:cNvPr>
            <p:cNvSpPr/>
            <p:nvPr/>
          </p:nvSpPr>
          <p:spPr>
            <a:xfrm>
              <a:off x="5500571" y="4282516"/>
              <a:ext cx="78722" cy="1228905"/>
            </a:xfrm>
            <a:custGeom>
              <a:avLst/>
              <a:gdLst>
                <a:gd name="connsiteX0" fmla="*/ 1704 w 78722"/>
                <a:gd name="connsiteY0" fmla="*/ 559 h 1228905"/>
                <a:gd name="connsiteX1" fmla="*/ 27104 w 78722"/>
                <a:gd name="connsiteY1" fmla="*/ 600634 h 1228905"/>
                <a:gd name="connsiteX2" fmla="*/ 52504 w 78722"/>
                <a:gd name="connsiteY2" fmla="*/ 1207059 h 1228905"/>
                <a:gd name="connsiteX3" fmla="*/ 52504 w 78722"/>
                <a:gd name="connsiteY3" fmla="*/ 1038784 h 1228905"/>
                <a:gd name="connsiteX4" fmla="*/ 77904 w 78722"/>
                <a:gd name="connsiteY4" fmla="*/ 502209 h 1228905"/>
                <a:gd name="connsiteX5" fmla="*/ 1704 w 78722"/>
                <a:gd name="connsiteY5" fmla="*/ 559 h 1228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722" h="1228905">
                  <a:moveTo>
                    <a:pt x="1704" y="559"/>
                  </a:moveTo>
                  <a:cubicBezTo>
                    <a:pt x="-6763" y="16963"/>
                    <a:pt x="18637" y="399551"/>
                    <a:pt x="27104" y="600634"/>
                  </a:cubicBezTo>
                  <a:cubicBezTo>
                    <a:pt x="35571" y="801717"/>
                    <a:pt x="48271" y="1134034"/>
                    <a:pt x="52504" y="1207059"/>
                  </a:cubicBezTo>
                  <a:cubicBezTo>
                    <a:pt x="56737" y="1280084"/>
                    <a:pt x="48271" y="1156259"/>
                    <a:pt x="52504" y="1038784"/>
                  </a:cubicBezTo>
                  <a:cubicBezTo>
                    <a:pt x="56737" y="921309"/>
                    <a:pt x="83725" y="671542"/>
                    <a:pt x="77904" y="502209"/>
                  </a:cubicBezTo>
                  <a:cubicBezTo>
                    <a:pt x="72083" y="332876"/>
                    <a:pt x="10171" y="-15845"/>
                    <a:pt x="1704" y="5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7" name="フリーフォーム: 図形 1236">
              <a:extLst>
                <a:ext uri="{FF2B5EF4-FFF2-40B4-BE49-F238E27FC236}">
                  <a16:creationId xmlns:a16="http://schemas.microsoft.com/office/drawing/2014/main" id="{298FDF88-BD05-4A76-BDAD-D28DE30E1F72}"/>
                </a:ext>
              </a:extLst>
            </p:cNvPr>
            <p:cNvSpPr/>
            <p:nvPr/>
          </p:nvSpPr>
          <p:spPr>
            <a:xfrm>
              <a:off x="5526231" y="5237842"/>
              <a:ext cx="65370" cy="1087433"/>
            </a:xfrm>
            <a:custGeom>
              <a:avLst/>
              <a:gdLst>
                <a:gd name="connsiteX0" fmla="*/ 20494 w 65370"/>
                <a:gd name="connsiteY0" fmla="*/ 143783 h 1087433"/>
                <a:gd name="connsiteX1" fmla="*/ 1444 w 65370"/>
                <a:gd name="connsiteY1" fmla="*/ 645433 h 1087433"/>
                <a:gd name="connsiteX2" fmla="*/ 61769 w 65370"/>
                <a:gd name="connsiteY2" fmla="*/ 1077233 h 1087433"/>
                <a:gd name="connsiteX3" fmla="*/ 55419 w 65370"/>
                <a:gd name="connsiteY3" fmla="*/ 918483 h 1087433"/>
                <a:gd name="connsiteX4" fmla="*/ 30019 w 65370"/>
                <a:gd name="connsiteY4" fmla="*/ 550183 h 1087433"/>
                <a:gd name="connsiteX5" fmla="*/ 39544 w 65370"/>
                <a:gd name="connsiteY5" fmla="*/ 26308 h 1087433"/>
                <a:gd name="connsiteX6" fmla="*/ 20494 w 65370"/>
                <a:gd name="connsiteY6" fmla="*/ 143783 h 1087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370" h="1087433">
                  <a:moveTo>
                    <a:pt x="20494" y="143783"/>
                  </a:moveTo>
                  <a:cubicBezTo>
                    <a:pt x="14144" y="246971"/>
                    <a:pt x="-5435" y="489858"/>
                    <a:pt x="1444" y="645433"/>
                  </a:cubicBezTo>
                  <a:cubicBezTo>
                    <a:pt x="8323" y="801008"/>
                    <a:pt x="52773" y="1031725"/>
                    <a:pt x="61769" y="1077233"/>
                  </a:cubicBezTo>
                  <a:cubicBezTo>
                    <a:pt x="70765" y="1122741"/>
                    <a:pt x="60711" y="1006325"/>
                    <a:pt x="55419" y="918483"/>
                  </a:cubicBezTo>
                  <a:cubicBezTo>
                    <a:pt x="50127" y="830641"/>
                    <a:pt x="32665" y="698879"/>
                    <a:pt x="30019" y="550183"/>
                  </a:cubicBezTo>
                  <a:cubicBezTo>
                    <a:pt x="27373" y="401487"/>
                    <a:pt x="41661" y="97745"/>
                    <a:pt x="39544" y="26308"/>
                  </a:cubicBezTo>
                  <a:cubicBezTo>
                    <a:pt x="37427" y="-45129"/>
                    <a:pt x="26844" y="40595"/>
                    <a:pt x="20494" y="1437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8" name="フリーフォーム: 図形 1237">
              <a:extLst>
                <a:ext uri="{FF2B5EF4-FFF2-40B4-BE49-F238E27FC236}">
                  <a16:creationId xmlns:a16="http://schemas.microsoft.com/office/drawing/2014/main" id="{EC6CC553-2B80-4FDE-B1EA-019CAC7CD55F}"/>
                </a:ext>
              </a:extLst>
            </p:cNvPr>
            <p:cNvSpPr/>
            <p:nvPr/>
          </p:nvSpPr>
          <p:spPr>
            <a:xfrm>
              <a:off x="5835850" y="4775604"/>
              <a:ext cx="169552" cy="1018250"/>
            </a:xfrm>
            <a:custGeom>
              <a:avLst/>
              <a:gdLst>
                <a:gd name="connsiteX0" fmla="*/ 164900 w 169552"/>
                <a:gd name="connsiteY0" fmla="*/ 9121 h 1018250"/>
                <a:gd name="connsiteX1" fmla="*/ 9325 w 169552"/>
                <a:gd name="connsiteY1" fmla="*/ 967971 h 1018250"/>
                <a:gd name="connsiteX2" fmla="*/ 28375 w 169552"/>
                <a:gd name="connsiteY2" fmla="*/ 844146 h 1018250"/>
                <a:gd name="connsiteX3" fmla="*/ 117275 w 169552"/>
                <a:gd name="connsiteY3" fmla="*/ 504421 h 1018250"/>
                <a:gd name="connsiteX4" fmla="*/ 164900 w 169552"/>
                <a:gd name="connsiteY4" fmla="*/ 9121 h 1018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552" h="1018250">
                  <a:moveTo>
                    <a:pt x="164900" y="9121"/>
                  </a:moveTo>
                  <a:cubicBezTo>
                    <a:pt x="146908" y="86379"/>
                    <a:pt x="32079" y="828800"/>
                    <a:pt x="9325" y="967971"/>
                  </a:cubicBezTo>
                  <a:cubicBezTo>
                    <a:pt x="-13429" y="1107142"/>
                    <a:pt x="10383" y="921404"/>
                    <a:pt x="28375" y="844146"/>
                  </a:cubicBezTo>
                  <a:cubicBezTo>
                    <a:pt x="46367" y="766888"/>
                    <a:pt x="89758" y="642004"/>
                    <a:pt x="117275" y="504421"/>
                  </a:cubicBezTo>
                  <a:cubicBezTo>
                    <a:pt x="144792" y="366838"/>
                    <a:pt x="182892" y="-68137"/>
                    <a:pt x="164900" y="91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9" name="フリーフォーム: 図形 1238">
              <a:extLst>
                <a:ext uri="{FF2B5EF4-FFF2-40B4-BE49-F238E27FC236}">
                  <a16:creationId xmlns:a16="http://schemas.microsoft.com/office/drawing/2014/main" id="{1D62225F-C785-4994-8A2F-C3CFC57EEEE2}"/>
                </a:ext>
              </a:extLst>
            </p:cNvPr>
            <p:cNvSpPr/>
            <p:nvPr/>
          </p:nvSpPr>
          <p:spPr>
            <a:xfrm>
              <a:off x="5580629" y="5100355"/>
              <a:ext cx="278677" cy="1280767"/>
            </a:xfrm>
            <a:custGeom>
              <a:avLst/>
              <a:gdLst>
                <a:gd name="connsiteX0" fmla="*/ 277246 w 278677"/>
                <a:gd name="connsiteY0" fmla="*/ 14570 h 1280767"/>
                <a:gd name="connsiteX1" fmla="*/ 13721 w 278677"/>
                <a:gd name="connsiteY1" fmla="*/ 1217895 h 1280767"/>
                <a:gd name="connsiteX2" fmla="*/ 45471 w 278677"/>
                <a:gd name="connsiteY2" fmla="*/ 1055970 h 1280767"/>
                <a:gd name="connsiteX3" fmla="*/ 115321 w 278677"/>
                <a:gd name="connsiteY3" fmla="*/ 582895 h 1280767"/>
                <a:gd name="connsiteX4" fmla="*/ 277246 w 278677"/>
                <a:gd name="connsiteY4" fmla="*/ 14570 h 128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677" h="1280767">
                  <a:moveTo>
                    <a:pt x="277246" y="14570"/>
                  </a:moveTo>
                  <a:cubicBezTo>
                    <a:pt x="260313" y="120403"/>
                    <a:pt x="52350" y="1044328"/>
                    <a:pt x="13721" y="1217895"/>
                  </a:cubicBezTo>
                  <a:cubicBezTo>
                    <a:pt x="-24908" y="1391462"/>
                    <a:pt x="28538" y="1161803"/>
                    <a:pt x="45471" y="1055970"/>
                  </a:cubicBezTo>
                  <a:cubicBezTo>
                    <a:pt x="62404" y="950137"/>
                    <a:pt x="74575" y="757520"/>
                    <a:pt x="115321" y="582895"/>
                  </a:cubicBezTo>
                  <a:cubicBezTo>
                    <a:pt x="156067" y="408270"/>
                    <a:pt x="294179" y="-91263"/>
                    <a:pt x="277246" y="145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0" name="フリーフォーム: 図形 1239">
              <a:extLst>
                <a:ext uri="{FF2B5EF4-FFF2-40B4-BE49-F238E27FC236}">
                  <a16:creationId xmlns:a16="http://schemas.microsoft.com/office/drawing/2014/main" id="{E1AC831A-EAC5-434F-A43A-3ED23D86A60F}"/>
                </a:ext>
              </a:extLst>
            </p:cNvPr>
            <p:cNvSpPr/>
            <p:nvPr/>
          </p:nvSpPr>
          <p:spPr>
            <a:xfrm>
              <a:off x="4717652" y="4910284"/>
              <a:ext cx="834502" cy="798942"/>
            </a:xfrm>
            <a:custGeom>
              <a:avLst/>
              <a:gdLst>
                <a:gd name="connsiteX0" fmla="*/ 832248 w 834502"/>
                <a:gd name="connsiteY0" fmla="*/ 2499 h 798942"/>
                <a:gd name="connsiteX1" fmla="*/ 527448 w 834502"/>
                <a:gd name="connsiteY1" fmla="*/ 176066 h 798942"/>
                <a:gd name="connsiteX2" fmla="*/ 19448 w 834502"/>
                <a:gd name="connsiteY2" fmla="*/ 779316 h 798942"/>
                <a:gd name="connsiteX3" fmla="*/ 125281 w 834502"/>
                <a:gd name="connsiteY3" fmla="*/ 624799 h 798942"/>
                <a:gd name="connsiteX4" fmla="*/ 313665 w 834502"/>
                <a:gd name="connsiteY4" fmla="*/ 351749 h 798942"/>
                <a:gd name="connsiteX5" fmla="*/ 375048 w 834502"/>
                <a:gd name="connsiteY5" fmla="*/ 271316 h 798942"/>
                <a:gd name="connsiteX6" fmla="*/ 832248 w 834502"/>
                <a:gd name="connsiteY6" fmla="*/ 2499 h 79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4502" h="798942">
                  <a:moveTo>
                    <a:pt x="832248" y="2499"/>
                  </a:moveTo>
                  <a:cubicBezTo>
                    <a:pt x="857648" y="-13376"/>
                    <a:pt x="662915" y="46597"/>
                    <a:pt x="527448" y="176066"/>
                  </a:cubicBezTo>
                  <a:cubicBezTo>
                    <a:pt x="391981" y="305535"/>
                    <a:pt x="86476" y="704527"/>
                    <a:pt x="19448" y="779316"/>
                  </a:cubicBezTo>
                  <a:cubicBezTo>
                    <a:pt x="-47580" y="854105"/>
                    <a:pt x="76245" y="696060"/>
                    <a:pt x="125281" y="624799"/>
                  </a:cubicBezTo>
                  <a:lnTo>
                    <a:pt x="313665" y="351749"/>
                  </a:lnTo>
                  <a:cubicBezTo>
                    <a:pt x="355293" y="292835"/>
                    <a:pt x="291440" y="329524"/>
                    <a:pt x="375048" y="271316"/>
                  </a:cubicBezTo>
                  <a:cubicBezTo>
                    <a:pt x="458656" y="213108"/>
                    <a:pt x="806848" y="18374"/>
                    <a:pt x="832248" y="24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1" name="フリーフォーム: 図形 1240">
              <a:extLst>
                <a:ext uri="{FF2B5EF4-FFF2-40B4-BE49-F238E27FC236}">
                  <a16:creationId xmlns:a16="http://schemas.microsoft.com/office/drawing/2014/main" id="{EFDB34DA-C465-4F9F-A493-DA1EE91DB507}"/>
                </a:ext>
              </a:extLst>
            </p:cNvPr>
            <p:cNvSpPr/>
            <p:nvPr/>
          </p:nvSpPr>
          <p:spPr>
            <a:xfrm>
              <a:off x="4206682" y="5454570"/>
              <a:ext cx="1117016" cy="986308"/>
            </a:xfrm>
            <a:custGeom>
              <a:avLst/>
              <a:gdLst>
                <a:gd name="connsiteX0" fmla="*/ 1114618 w 1117016"/>
                <a:gd name="connsiteY0" fmla="*/ 80 h 986308"/>
                <a:gd name="connsiteX1" fmla="*/ 546293 w 1117016"/>
                <a:gd name="connsiteY1" fmla="*/ 479505 h 986308"/>
                <a:gd name="connsiteX2" fmla="*/ 228793 w 1117016"/>
                <a:gd name="connsiteY2" fmla="*/ 723980 h 986308"/>
                <a:gd name="connsiteX3" fmla="*/ 193 w 1117016"/>
                <a:gd name="connsiteY3" fmla="*/ 984330 h 986308"/>
                <a:gd name="connsiteX4" fmla="*/ 200218 w 1117016"/>
                <a:gd name="connsiteY4" fmla="*/ 822405 h 986308"/>
                <a:gd name="connsiteX5" fmla="*/ 727268 w 1117016"/>
                <a:gd name="connsiteY5" fmla="*/ 444580 h 986308"/>
                <a:gd name="connsiteX6" fmla="*/ 1114618 w 1117016"/>
                <a:gd name="connsiteY6" fmla="*/ 80 h 986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7016" h="986308">
                  <a:moveTo>
                    <a:pt x="1114618" y="80"/>
                  </a:moveTo>
                  <a:cubicBezTo>
                    <a:pt x="1084455" y="5901"/>
                    <a:pt x="693930" y="358855"/>
                    <a:pt x="546293" y="479505"/>
                  </a:cubicBezTo>
                  <a:cubicBezTo>
                    <a:pt x="398656" y="600155"/>
                    <a:pt x="319810" y="639843"/>
                    <a:pt x="228793" y="723980"/>
                  </a:cubicBezTo>
                  <a:cubicBezTo>
                    <a:pt x="137776" y="808117"/>
                    <a:pt x="4956" y="967926"/>
                    <a:pt x="193" y="984330"/>
                  </a:cubicBezTo>
                  <a:cubicBezTo>
                    <a:pt x="-4570" y="1000734"/>
                    <a:pt x="79039" y="912363"/>
                    <a:pt x="200218" y="822405"/>
                  </a:cubicBezTo>
                  <a:cubicBezTo>
                    <a:pt x="321397" y="732447"/>
                    <a:pt x="571164" y="584280"/>
                    <a:pt x="727268" y="444580"/>
                  </a:cubicBezTo>
                  <a:cubicBezTo>
                    <a:pt x="883372" y="304880"/>
                    <a:pt x="1144781" y="-5741"/>
                    <a:pt x="1114618" y="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2" name="フリーフォーム: 図形 1241">
              <a:extLst>
                <a:ext uri="{FF2B5EF4-FFF2-40B4-BE49-F238E27FC236}">
                  <a16:creationId xmlns:a16="http://schemas.microsoft.com/office/drawing/2014/main" id="{32717433-AA66-47B9-B88F-4CF526372FCA}"/>
                </a:ext>
              </a:extLst>
            </p:cNvPr>
            <p:cNvSpPr/>
            <p:nvPr/>
          </p:nvSpPr>
          <p:spPr>
            <a:xfrm>
              <a:off x="4676054" y="4913830"/>
              <a:ext cx="372203" cy="369389"/>
            </a:xfrm>
            <a:custGeom>
              <a:avLst/>
              <a:gdLst>
                <a:gd name="connsiteX0" fmla="*/ 372196 w 372203"/>
                <a:gd name="connsiteY0" fmla="*/ 1070 h 369389"/>
                <a:gd name="connsiteX1" fmla="*/ 48346 w 372203"/>
                <a:gd name="connsiteY1" fmla="*/ 226495 h 369389"/>
                <a:gd name="connsiteX2" fmla="*/ 721 w 372203"/>
                <a:gd name="connsiteY2" fmla="*/ 369370 h 369389"/>
                <a:gd name="connsiteX3" fmla="*/ 38821 w 372203"/>
                <a:gd name="connsiteY3" fmla="*/ 236020 h 369389"/>
                <a:gd name="connsiteX4" fmla="*/ 57871 w 372203"/>
                <a:gd name="connsiteY4" fmla="*/ 143945 h 369389"/>
                <a:gd name="connsiteX5" fmla="*/ 372196 w 372203"/>
                <a:gd name="connsiteY5" fmla="*/ 1070 h 369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203" h="369389">
                  <a:moveTo>
                    <a:pt x="372196" y="1070"/>
                  </a:moveTo>
                  <a:cubicBezTo>
                    <a:pt x="370609" y="14828"/>
                    <a:pt x="110258" y="165112"/>
                    <a:pt x="48346" y="226495"/>
                  </a:cubicBezTo>
                  <a:cubicBezTo>
                    <a:pt x="-13567" y="287878"/>
                    <a:pt x="2308" y="367783"/>
                    <a:pt x="721" y="369370"/>
                  </a:cubicBezTo>
                  <a:cubicBezTo>
                    <a:pt x="-866" y="370957"/>
                    <a:pt x="29296" y="273591"/>
                    <a:pt x="38821" y="236020"/>
                  </a:cubicBezTo>
                  <a:cubicBezTo>
                    <a:pt x="48346" y="198449"/>
                    <a:pt x="1250" y="177812"/>
                    <a:pt x="57871" y="143945"/>
                  </a:cubicBezTo>
                  <a:cubicBezTo>
                    <a:pt x="114492" y="110078"/>
                    <a:pt x="373783" y="-12688"/>
                    <a:pt x="372196" y="10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3" name="フリーフォーム: 図形 1242">
              <a:extLst>
                <a:ext uri="{FF2B5EF4-FFF2-40B4-BE49-F238E27FC236}">
                  <a16:creationId xmlns:a16="http://schemas.microsoft.com/office/drawing/2014/main" id="{43050086-1415-4B8B-B667-15A095EF2DC4}"/>
                </a:ext>
              </a:extLst>
            </p:cNvPr>
            <p:cNvSpPr/>
            <p:nvPr/>
          </p:nvSpPr>
          <p:spPr>
            <a:xfrm>
              <a:off x="5626350" y="5762354"/>
              <a:ext cx="239462" cy="942480"/>
            </a:xfrm>
            <a:custGeom>
              <a:avLst/>
              <a:gdLst>
                <a:gd name="connsiteX0" fmla="*/ 231525 w 239462"/>
                <a:gd name="connsiteY0" fmla="*/ 44721 h 942480"/>
                <a:gd name="connsiteX1" fmla="*/ 215650 w 239462"/>
                <a:gd name="connsiteY1" fmla="*/ 98696 h 942480"/>
                <a:gd name="connsiteX2" fmla="*/ 9275 w 239462"/>
                <a:gd name="connsiteY2" fmla="*/ 905146 h 942480"/>
                <a:gd name="connsiteX3" fmla="*/ 50550 w 239462"/>
                <a:gd name="connsiteY3" fmla="*/ 765446 h 942480"/>
                <a:gd name="connsiteX4" fmla="*/ 183900 w 239462"/>
                <a:gd name="connsiteY4" fmla="*/ 384446 h 942480"/>
                <a:gd name="connsiteX5" fmla="*/ 231525 w 239462"/>
                <a:gd name="connsiteY5" fmla="*/ 44721 h 94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9462" h="942480">
                  <a:moveTo>
                    <a:pt x="231525" y="44721"/>
                  </a:moveTo>
                  <a:cubicBezTo>
                    <a:pt x="236817" y="-2904"/>
                    <a:pt x="252692" y="-44708"/>
                    <a:pt x="215650" y="98696"/>
                  </a:cubicBezTo>
                  <a:cubicBezTo>
                    <a:pt x="178608" y="242100"/>
                    <a:pt x="36792" y="794021"/>
                    <a:pt x="9275" y="905146"/>
                  </a:cubicBezTo>
                  <a:cubicBezTo>
                    <a:pt x="-18242" y="1016271"/>
                    <a:pt x="21446" y="852229"/>
                    <a:pt x="50550" y="765446"/>
                  </a:cubicBezTo>
                  <a:cubicBezTo>
                    <a:pt x="79654" y="678663"/>
                    <a:pt x="151092" y="506154"/>
                    <a:pt x="183900" y="384446"/>
                  </a:cubicBezTo>
                  <a:cubicBezTo>
                    <a:pt x="216708" y="262738"/>
                    <a:pt x="226233" y="92346"/>
                    <a:pt x="231525" y="447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4" name="フリーフォーム: 図形 1243">
              <a:extLst>
                <a:ext uri="{FF2B5EF4-FFF2-40B4-BE49-F238E27FC236}">
                  <a16:creationId xmlns:a16="http://schemas.microsoft.com/office/drawing/2014/main" id="{802DF29F-4C60-4CF5-A46A-8A92F522C229}"/>
                </a:ext>
              </a:extLst>
            </p:cNvPr>
            <p:cNvSpPr/>
            <p:nvPr/>
          </p:nvSpPr>
          <p:spPr>
            <a:xfrm>
              <a:off x="5493382" y="6174097"/>
              <a:ext cx="154882" cy="474793"/>
            </a:xfrm>
            <a:custGeom>
              <a:avLst/>
              <a:gdLst>
                <a:gd name="connsiteX0" fmla="*/ 100968 w 154882"/>
                <a:gd name="connsiteY0" fmla="*/ 55253 h 474793"/>
                <a:gd name="connsiteX1" fmla="*/ 88268 w 154882"/>
                <a:gd name="connsiteY1" fmla="*/ 109228 h 474793"/>
                <a:gd name="connsiteX2" fmla="*/ 2543 w 154882"/>
                <a:gd name="connsiteY2" fmla="*/ 461653 h 474793"/>
                <a:gd name="connsiteX3" fmla="*/ 34293 w 154882"/>
                <a:gd name="connsiteY3" fmla="*/ 363228 h 474793"/>
                <a:gd name="connsiteX4" fmla="*/ 151768 w 154882"/>
                <a:gd name="connsiteY4" fmla="*/ 20328 h 474793"/>
                <a:gd name="connsiteX5" fmla="*/ 100968 w 154882"/>
                <a:gd name="connsiteY5" fmla="*/ 55253 h 474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882" h="474793">
                  <a:moveTo>
                    <a:pt x="100968" y="55253"/>
                  </a:moveTo>
                  <a:cubicBezTo>
                    <a:pt x="90385" y="70070"/>
                    <a:pt x="88268" y="109228"/>
                    <a:pt x="88268" y="109228"/>
                  </a:cubicBezTo>
                  <a:cubicBezTo>
                    <a:pt x="71864" y="176961"/>
                    <a:pt x="11539" y="419320"/>
                    <a:pt x="2543" y="461653"/>
                  </a:cubicBezTo>
                  <a:cubicBezTo>
                    <a:pt x="-6453" y="503986"/>
                    <a:pt x="9422" y="436782"/>
                    <a:pt x="34293" y="363228"/>
                  </a:cubicBezTo>
                  <a:cubicBezTo>
                    <a:pt x="59164" y="289674"/>
                    <a:pt x="134835" y="76420"/>
                    <a:pt x="151768" y="20328"/>
                  </a:cubicBezTo>
                  <a:cubicBezTo>
                    <a:pt x="168701" y="-35764"/>
                    <a:pt x="111551" y="40436"/>
                    <a:pt x="100968" y="552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5" name="フリーフォーム: 図形 1244">
              <a:extLst>
                <a:ext uri="{FF2B5EF4-FFF2-40B4-BE49-F238E27FC236}">
                  <a16:creationId xmlns:a16="http://schemas.microsoft.com/office/drawing/2014/main" id="{D4EC62D4-D4B0-4BA8-95FC-BB89596A31BE}"/>
                </a:ext>
              </a:extLst>
            </p:cNvPr>
            <p:cNvSpPr/>
            <p:nvPr/>
          </p:nvSpPr>
          <p:spPr>
            <a:xfrm>
              <a:off x="4761379" y="5576108"/>
              <a:ext cx="607602" cy="461046"/>
            </a:xfrm>
            <a:custGeom>
              <a:avLst/>
              <a:gdLst>
                <a:gd name="connsiteX0" fmla="*/ 550396 w 607602"/>
                <a:gd name="connsiteY0" fmla="*/ 94442 h 461046"/>
                <a:gd name="connsiteX1" fmla="*/ 445621 w 607602"/>
                <a:gd name="connsiteY1" fmla="*/ 303992 h 461046"/>
                <a:gd name="connsiteX2" fmla="*/ 188446 w 607602"/>
                <a:gd name="connsiteY2" fmla="*/ 373842 h 461046"/>
                <a:gd name="connsiteX3" fmla="*/ 4296 w 607602"/>
                <a:gd name="connsiteY3" fmla="*/ 459567 h 461046"/>
                <a:gd name="connsiteX4" fmla="*/ 372596 w 607602"/>
                <a:gd name="connsiteY4" fmla="*/ 297642 h 461046"/>
                <a:gd name="connsiteX5" fmla="*/ 451971 w 607602"/>
                <a:gd name="connsiteY5" fmla="*/ 230967 h 461046"/>
                <a:gd name="connsiteX6" fmla="*/ 604371 w 607602"/>
                <a:gd name="connsiteY6" fmla="*/ 5542 h 461046"/>
                <a:gd name="connsiteX7" fmla="*/ 550396 w 607602"/>
                <a:gd name="connsiteY7" fmla="*/ 94442 h 46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7602" h="461046">
                  <a:moveTo>
                    <a:pt x="550396" y="94442"/>
                  </a:moveTo>
                  <a:cubicBezTo>
                    <a:pt x="523938" y="144184"/>
                    <a:pt x="505946" y="257425"/>
                    <a:pt x="445621" y="303992"/>
                  </a:cubicBezTo>
                  <a:cubicBezTo>
                    <a:pt x="385296" y="350559"/>
                    <a:pt x="262000" y="347913"/>
                    <a:pt x="188446" y="373842"/>
                  </a:cubicBezTo>
                  <a:cubicBezTo>
                    <a:pt x="114892" y="399771"/>
                    <a:pt x="-26396" y="472267"/>
                    <a:pt x="4296" y="459567"/>
                  </a:cubicBezTo>
                  <a:cubicBezTo>
                    <a:pt x="34988" y="446867"/>
                    <a:pt x="297983" y="335742"/>
                    <a:pt x="372596" y="297642"/>
                  </a:cubicBezTo>
                  <a:cubicBezTo>
                    <a:pt x="447208" y="259542"/>
                    <a:pt x="413342" y="279650"/>
                    <a:pt x="451971" y="230967"/>
                  </a:cubicBezTo>
                  <a:cubicBezTo>
                    <a:pt x="490600" y="182284"/>
                    <a:pt x="589025" y="30413"/>
                    <a:pt x="604371" y="5542"/>
                  </a:cubicBezTo>
                  <a:cubicBezTo>
                    <a:pt x="619717" y="-19329"/>
                    <a:pt x="576854" y="44700"/>
                    <a:pt x="550396" y="944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6" name="フリーフォーム: 図形 1245">
              <a:extLst>
                <a:ext uri="{FF2B5EF4-FFF2-40B4-BE49-F238E27FC236}">
                  <a16:creationId xmlns:a16="http://schemas.microsoft.com/office/drawing/2014/main" id="{C7B27609-EB36-429F-9AB4-7C4CBC104AA4}"/>
                </a:ext>
              </a:extLst>
            </p:cNvPr>
            <p:cNvSpPr/>
            <p:nvPr/>
          </p:nvSpPr>
          <p:spPr>
            <a:xfrm>
              <a:off x="4862210" y="5997421"/>
              <a:ext cx="576600" cy="143031"/>
            </a:xfrm>
            <a:custGeom>
              <a:avLst/>
              <a:gdLst>
                <a:gd name="connsiteX0" fmla="*/ 1890 w 576600"/>
                <a:gd name="connsiteY0" fmla="*/ 143029 h 143031"/>
                <a:gd name="connsiteX1" fmla="*/ 420990 w 576600"/>
                <a:gd name="connsiteY1" fmla="*/ 19204 h 143031"/>
                <a:gd name="connsiteX2" fmla="*/ 576565 w 576600"/>
                <a:gd name="connsiteY2" fmla="*/ 12854 h 143031"/>
                <a:gd name="connsiteX3" fmla="*/ 433690 w 576600"/>
                <a:gd name="connsiteY3" fmla="*/ 154 h 143031"/>
                <a:gd name="connsiteX4" fmla="*/ 271765 w 576600"/>
                <a:gd name="connsiteY4" fmla="*/ 22379 h 143031"/>
                <a:gd name="connsiteX5" fmla="*/ 1890 w 576600"/>
                <a:gd name="connsiteY5" fmla="*/ 143029 h 143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6600" h="143031">
                  <a:moveTo>
                    <a:pt x="1890" y="143029"/>
                  </a:moveTo>
                  <a:cubicBezTo>
                    <a:pt x="26761" y="142500"/>
                    <a:pt x="325211" y="40900"/>
                    <a:pt x="420990" y="19204"/>
                  </a:cubicBezTo>
                  <a:cubicBezTo>
                    <a:pt x="516769" y="-2492"/>
                    <a:pt x="574448" y="16029"/>
                    <a:pt x="576565" y="12854"/>
                  </a:cubicBezTo>
                  <a:cubicBezTo>
                    <a:pt x="578682" y="9679"/>
                    <a:pt x="484490" y="-1434"/>
                    <a:pt x="433690" y="154"/>
                  </a:cubicBezTo>
                  <a:cubicBezTo>
                    <a:pt x="382890" y="1741"/>
                    <a:pt x="338969" y="-1434"/>
                    <a:pt x="271765" y="22379"/>
                  </a:cubicBezTo>
                  <a:cubicBezTo>
                    <a:pt x="204561" y="46191"/>
                    <a:pt x="-22981" y="143558"/>
                    <a:pt x="1890" y="1430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7" name="フリーフォーム: 図形 1246">
              <a:extLst>
                <a:ext uri="{FF2B5EF4-FFF2-40B4-BE49-F238E27FC236}">
                  <a16:creationId xmlns:a16="http://schemas.microsoft.com/office/drawing/2014/main" id="{0E3A7DD7-BE81-409B-830F-B5075A24363F}"/>
                </a:ext>
              </a:extLst>
            </p:cNvPr>
            <p:cNvSpPr/>
            <p:nvPr/>
          </p:nvSpPr>
          <p:spPr>
            <a:xfrm>
              <a:off x="4219569" y="6090039"/>
              <a:ext cx="533412" cy="457157"/>
            </a:xfrm>
            <a:custGeom>
              <a:avLst/>
              <a:gdLst>
                <a:gd name="connsiteX0" fmla="*/ 533406 w 533412"/>
                <a:gd name="connsiteY0" fmla="*/ 2786 h 457157"/>
                <a:gd name="connsiteX1" fmla="*/ 482606 w 533412"/>
                <a:gd name="connsiteY1" fmla="*/ 298061 h 457157"/>
                <a:gd name="connsiteX2" fmla="*/ 406406 w 533412"/>
                <a:gd name="connsiteY2" fmla="*/ 161536 h 457157"/>
                <a:gd name="connsiteX3" fmla="*/ 193681 w 533412"/>
                <a:gd name="connsiteY3" fmla="*/ 317111 h 457157"/>
                <a:gd name="connsiteX4" fmla="*/ 6 w 533412"/>
                <a:gd name="connsiteY4" fmla="*/ 456811 h 457157"/>
                <a:gd name="connsiteX5" fmla="*/ 200031 w 533412"/>
                <a:gd name="connsiteY5" fmla="*/ 275836 h 457157"/>
                <a:gd name="connsiteX6" fmla="*/ 422281 w 533412"/>
                <a:gd name="connsiteY6" fmla="*/ 155186 h 457157"/>
                <a:gd name="connsiteX7" fmla="*/ 485781 w 533412"/>
                <a:gd name="connsiteY7" fmla="*/ 148836 h 457157"/>
                <a:gd name="connsiteX8" fmla="*/ 533406 w 533412"/>
                <a:gd name="connsiteY8" fmla="*/ 2786 h 45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3412" h="457157">
                  <a:moveTo>
                    <a:pt x="533406" y="2786"/>
                  </a:moveTo>
                  <a:cubicBezTo>
                    <a:pt x="532877" y="27657"/>
                    <a:pt x="503773" y="271603"/>
                    <a:pt x="482606" y="298061"/>
                  </a:cubicBezTo>
                  <a:cubicBezTo>
                    <a:pt x="461439" y="324519"/>
                    <a:pt x="454560" y="158361"/>
                    <a:pt x="406406" y="161536"/>
                  </a:cubicBezTo>
                  <a:cubicBezTo>
                    <a:pt x="358252" y="164711"/>
                    <a:pt x="261414" y="267899"/>
                    <a:pt x="193681" y="317111"/>
                  </a:cubicBezTo>
                  <a:cubicBezTo>
                    <a:pt x="125948" y="366323"/>
                    <a:pt x="-1052" y="463690"/>
                    <a:pt x="6" y="456811"/>
                  </a:cubicBezTo>
                  <a:cubicBezTo>
                    <a:pt x="1064" y="449932"/>
                    <a:pt x="129652" y="326107"/>
                    <a:pt x="200031" y="275836"/>
                  </a:cubicBezTo>
                  <a:cubicBezTo>
                    <a:pt x="270410" y="225565"/>
                    <a:pt x="374656" y="176353"/>
                    <a:pt x="422281" y="155186"/>
                  </a:cubicBezTo>
                  <a:cubicBezTo>
                    <a:pt x="469906" y="134019"/>
                    <a:pt x="468319" y="170532"/>
                    <a:pt x="485781" y="148836"/>
                  </a:cubicBezTo>
                  <a:cubicBezTo>
                    <a:pt x="503243" y="127140"/>
                    <a:pt x="533935" y="-22085"/>
                    <a:pt x="533406" y="27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8" name="フリーフォーム: 図形 1247">
              <a:extLst>
                <a:ext uri="{FF2B5EF4-FFF2-40B4-BE49-F238E27FC236}">
                  <a16:creationId xmlns:a16="http://schemas.microsoft.com/office/drawing/2014/main" id="{9603745B-E638-4712-95CC-7EF255736E12}"/>
                </a:ext>
              </a:extLst>
            </p:cNvPr>
            <p:cNvSpPr/>
            <p:nvPr/>
          </p:nvSpPr>
          <p:spPr>
            <a:xfrm>
              <a:off x="4565614" y="6216399"/>
              <a:ext cx="359120" cy="365680"/>
            </a:xfrm>
            <a:custGeom>
              <a:avLst/>
              <a:gdLst>
                <a:gd name="connsiteX0" fmla="*/ 358811 w 359120"/>
                <a:gd name="connsiteY0" fmla="*/ 251 h 365680"/>
                <a:gd name="connsiteX1" fmla="*/ 285786 w 359120"/>
                <a:gd name="connsiteY1" fmla="*/ 155826 h 365680"/>
                <a:gd name="connsiteX2" fmla="*/ 200061 w 359120"/>
                <a:gd name="connsiteY2" fmla="*/ 225676 h 365680"/>
                <a:gd name="connsiteX3" fmla="*/ 36 w 359120"/>
                <a:gd name="connsiteY3" fmla="*/ 365376 h 365680"/>
                <a:gd name="connsiteX4" fmla="*/ 184186 w 359120"/>
                <a:gd name="connsiteY4" fmla="*/ 184401 h 365680"/>
                <a:gd name="connsiteX5" fmla="*/ 257211 w 359120"/>
                <a:gd name="connsiteY5" fmla="*/ 120901 h 365680"/>
                <a:gd name="connsiteX6" fmla="*/ 358811 w 359120"/>
                <a:gd name="connsiteY6" fmla="*/ 251 h 365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9120" h="365680">
                  <a:moveTo>
                    <a:pt x="358811" y="251"/>
                  </a:moveTo>
                  <a:cubicBezTo>
                    <a:pt x="363573" y="6072"/>
                    <a:pt x="312244" y="118255"/>
                    <a:pt x="285786" y="155826"/>
                  </a:cubicBezTo>
                  <a:cubicBezTo>
                    <a:pt x="259328" y="193397"/>
                    <a:pt x="247686" y="190751"/>
                    <a:pt x="200061" y="225676"/>
                  </a:cubicBezTo>
                  <a:cubicBezTo>
                    <a:pt x="152436" y="260601"/>
                    <a:pt x="2682" y="372255"/>
                    <a:pt x="36" y="365376"/>
                  </a:cubicBezTo>
                  <a:cubicBezTo>
                    <a:pt x="-2610" y="358497"/>
                    <a:pt x="141324" y="225147"/>
                    <a:pt x="184186" y="184401"/>
                  </a:cubicBezTo>
                  <a:cubicBezTo>
                    <a:pt x="227048" y="143655"/>
                    <a:pt x="229165" y="150534"/>
                    <a:pt x="257211" y="120901"/>
                  </a:cubicBezTo>
                  <a:cubicBezTo>
                    <a:pt x="285257" y="91268"/>
                    <a:pt x="354049" y="-5570"/>
                    <a:pt x="358811" y="2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9" name="フリーフォーム: 図形 1248">
              <a:extLst>
                <a:ext uri="{FF2B5EF4-FFF2-40B4-BE49-F238E27FC236}">
                  <a16:creationId xmlns:a16="http://schemas.microsoft.com/office/drawing/2014/main" id="{7CA93F7F-F5A5-433A-8836-0F370C344F8C}"/>
                </a:ext>
              </a:extLst>
            </p:cNvPr>
            <p:cNvSpPr/>
            <p:nvPr/>
          </p:nvSpPr>
          <p:spPr>
            <a:xfrm>
              <a:off x="4397117" y="3437944"/>
              <a:ext cx="609872" cy="243451"/>
            </a:xfrm>
            <a:custGeom>
              <a:avLst/>
              <a:gdLst>
                <a:gd name="connsiteX0" fmla="*/ 258 w 609872"/>
                <a:gd name="connsiteY0" fmla="*/ 241881 h 243451"/>
                <a:gd name="connsiteX1" fmla="*/ 132021 w 609872"/>
                <a:gd name="connsiteY1" fmla="*/ 230769 h 243451"/>
                <a:gd name="connsiteX2" fmla="*/ 208221 w 609872"/>
                <a:gd name="connsiteY2" fmla="*/ 192669 h 243451"/>
                <a:gd name="connsiteX3" fmla="*/ 317758 w 609872"/>
                <a:gd name="connsiteY3" fmla="*/ 124406 h 243451"/>
                <a:gd name="connsiteX4" fmla="*/ 465396 w 609872"/>
                <a:gd name="connsiteY4" fmla="*/ 72019 h 243451"/>
                <a:gd name="connsiteX5" fmla="*/ 506671 w 609872"/>
                <a:gd name="connsiteY5" fmla="*/ 16456 h 243451"/>
                <a:gd name="connsiteX6" fmla="*/ 609858 w 609872"/>
                <a:gd name="connsiteY6" fmla="*/ 3756 h 243451"/>
                <a:gd name="connsiteX7" fmla="*/ 513021 w 609872"/>
                <a:gd name="connsiteY7" fmla="*/ 8519 h 243451"/>
                <a:gd name="connsiteX8" fmla="*/ 368558 w 609872"/>
                <a:gd name="connsiteY8" fmla="*/ 92656 h 243451"/>
                <a:gd name="connsiteX9" fmla="*/ 168533 w 609872"/>
                <a:gd name="connsiteY9" fmla="*/ 200606 h 243451"/>
                <a:gd name="connsiteX10" fmla="*/ 258 w 609872"/>
                <a:gd name="connsiteY10" fmla="*/ 241881 h 243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9872" h="243451">
                  <a:moveTo>
                    <a:pt x="258" y="241881"/>
                  </a:moveTo>
                  <a:cubicBezTo>
                    <a:pt x="-5827" y="246908"/>
                    <a:pt x="97361" y="238971"/>
                    <a:pt x="132021" y="230769"/>
                  </a:cubicBezTo>
                  <a:cubicBezTo>
                    <a:pt x="166682" y="222567"/>
                    <a:pt x="177265" y="210396"/>
                    <a:pt x="208221" y="192669"/>
                  </a:cubicBezTo>
                  <a:cubicBezTo>
                    <a:pt x="239177" y="174942"/>
                    <a:pt x="274896" y="144514"/>
                    <a:pt x="317758" y="124406"/>
                  </a:cubicBezTo>
                  <a:cubicBezTo>
                    <a:pt x="360620" y="104298"/>
                    <a:pt x="433911" y="90011"/>
                    <a:pt x="465396" y="72019"/>
                  </a:cubicBezTo>
                  <a:cubicBezTo>
                    <a:pt x="496882" y="54027"/>
                    <a:pt x="482594" y="27833"/>
                    <a:pt x="506671" y="16456"/>
                  </a:cubicBezTo>
                  <a:cubicBezTo>
                    <a:pt x="530748" y="5079"/>
                    <a:pt x="608800" y="5079"/>
                    <a:pt x="609858" y="3756"/>
                  </a:cubicBezTo>
                  <a:cubicBezTo>
                    <a:pt x="610916" y="2433"/>
                    <a:pt x="553238" y="-6298"/>
                    <a:pt x="513021" y="8519"/>
                  </a:cubicBezTo>
                  <a:cubicBezTo>
                    <a:pt x="472804" y="23336"/>
                    <a:pt x="425973" y="60642"/>
                    <a:pt x="368558" y="92656"/>
                  </a:cubicBezTo>
                  <a:cubicBezTo>
                    <a:pt x="311143" y="124670"/>
                    <a:pt x="232827" y="175735"/>
                    <a:pt x="168533" y="200606"/>
                  </a:cubicBezTo>
                  <a:cubicBezTo>
                    <a:pt x="104239" y="225477"/>
                    <a:pt x="6343" y="236854"/>
                    <a:pt x="258" y="2418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0" name="フリーフォーム: 図形 1249">
              <a:extLst>
                <a:ext uri="{FF2B5EF4-FFF2-40B4-BE49-F238E27FC236}">
                  <a16:creationId xmlns:a16="http://schemas.microsoft.com/office/drawing/2014/main" id="{E50DAD97-9860-4244-9509-019976377485}"/>
                </a:ext>
              </a:extLst>
            </p:cNvPr>
            <p:cNvSpPr/>
            <p:nvPr/>
          </p:nvSpPr>
          <p:spPr>
            <a:xfrm>
              <a:off x="4281349" y="3668391"/>
              <a:ext cx="87464" cy="119658"/>
            </a:xfrm>
            <a:custGeom>
              <a:avLst/>
              <a:gdLst>
                <a:gd name="connsiteX0" fmla="*/ 87451 w 87464"/>
                <a:gd name="connsiteY0" fmla="*/ 322 h 119658"/>
                <a:gd name="connsiteX1" fmla="*/ 6489 w 87464"/>
                <a:gd name="connsiteY1" fmla="*/ 93984 h 119658"/>
                <a:gd name="connsiteX2" fmla="*/ 4901 w 87464"/>
                <a:gd name="connsiteY2" fmla="*/ 119384 h 119658"/>
                <a:gd name="connsiteX3" fmla="*/ 4901 w 87464"/>
                <a:gd name="connsiteY3" fmla="*/ 82872 h 119658"/>
                <a:gd name="connsiteX4" fmla="*/ 12839 w 87464"/>
                <a:gd name="connsiteY4" fmla="*/ 63822 h 119658"/>
                <a:gd name="connsiteX5" fmla="*/ 87451 w 87464"/>
                <a:gd name="connsiteY5" fmla="*/ 322 h 119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464" h="119658">
                  <a:moveTo>
                    <a:pt x="87451" y="322"/>
                  </a:moveTo>
                  <a:cubicBezTo>
                    <a:pt x="86393" y="5349"/>
                    <a:pt x="20247" y="74140"/>
                    <a:pt x="6489" y="93984"/>
                  </a:cubicBezTo>
                  <a:cubicBezTo>
                    <a:pt x="-7269" y="113828"/>
                    <a:pt x="5166" y="121236"/>
                    <a:pt x="4901" y="119384"/>
                  </a:cubicBezTo>
                  <a:cubicBezTo>
                    <a:pt x="4636" y="117532"/>
                    <a:pt x="3578" y="92132"/>
                    <a:pt x="4901" y="82872"/>
                  </a:cubicBezTo>
                  <a:cubicBezTo>
                    <a:pt x="6224" y="73612"/>
                    <a:pt x="139" y="77051"/>
                    <a:pt x="12839" y="63822"/>
                  </a:cubicBezTo>
                  <a:cubicBezTo>
                    <a:pt x="25539" y="50593"/>
                    <a:pt x="88509" y="-4705"/>
                    <a:pt x="87451" y="3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1" name="フリーフォーム: 図形 1250">
              <a:extLst>
                <a:ext uri="{FF2B5EF4-FFF2-40B4-BE49-F238E27FC236}">
                  <a16:creationId xmlns:a16="http://schemas.microsoft.com/office/drawing/2014/main" id="{6677D18B-EEB4-4DB6-8084-3E42D235D8A0}"/>
                </a:ext>
              </a:extLst>
            </p:cNvPr>
            <p:cNvSpPr/>
            <p:nvPr/>
          </p:nvSpPr>
          <p:spPr>
            <a:xfrm>
              <a:off x="4330428" y="3683585"/>
              <a:ext cx="143650" cy="93987"/>
            </a:xfrm>
            <a:custGeom>
              <a:avLst/>
              <a:gdLst>
                <a:gd name="connsiteX0" fmla="*/ 272 w 143650"/>
                <a:gd name="connsiteY0" fmla="*/ 54978 h 93987"/>
                <a:gd name="connsiteX1" fmla="*/ 74885 w 143650"/>
                <a:gd name="connsiteY1" fmla="*/ 13703 h 93987"/>
                <a:gd name="connsiteX2" fmla="*/ 122510 w 143650"/>
                <a:gd name="connsiteY2" fmla="*/ 72440 h 93987"/>
                <a:gd name="connsiteX3" fmla="*/ 143147 w 143650"/>
                <a:gd name="connsiteY3" fmla="*/ 89903 h 93987"/>
                <a:gd name="connsiteX4" fmla="*/ 103460 w 143650"/>
                <a:gd name="connsiteY4" fmla="*/ 1003 h 93987"/>
                <a:gd name="connsiteX5" fmla="*/ 272 w 143650"/>
                <a:gd name="connsiteY5" fmla="*/ 54978 h 93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650" h="93987">
                  <a:moveTo>
                    <a:pt x="272" y="54978"/>
                  </a:moveTo>
                  <a:cubicBezTo>
                    <a:pt x="-4490" y="57095"/>
                    <a:pt x="54512" y="10793"/>
                    <a:pt x="74885" y="13703"/>
                  </a:cubicBezTo>
                  <a:cubicBezTo>
                    <a:pt x="95258" y="16613"/>
                    <a:pt x="111133" y="59740"/>
                    <a:pt x="122510" y="72440"/>
                  </a:cubicBezTo>
                  <a:cubicBezTo>
                    <a:pt x="133887" y="85140"/>
                    <a:pt x="146322" y="101809"/>
                    <a:pt x="143147" y="89903"/>
                  </a:cubicBezTo>
                  <a:cubicBezTo>
                    <a:pt x="139972" y="77997"/>
                    <a:pt x="125950" y="10528"/>
                    <a:pt x="103460" y="1003"/>
                  </a:cubicBezTo>
                  <a:cubicBezTo>
                    <a:pt x="80970" y="-8522"/>
                    <a:pt x="5034" y="52861"/>
                    <a:pt x="272" y="549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2" name="フリーフォーム: 図形 1251">
              <a:extLst>
                <a:ext uri="{FF2B5EF4-FFF2-40B4-BE49-F238E27FC236}">
                  <a16:creationId xmlns:a16="http://schemas.microsoft.com/office/drawing/2014/main" id="{F526698E-2FAB-4970-8865-40B2EC65E3B2}"/>
                </a:ext>
              </a:extLst>
            </p:cNvPr>
            <p:cNvSpPr/>
            <p:nvPr/>
          </p:nvSpPr>
          <p:spPr>
            <a:xfrm>
              <a:off x="4074964" y="3766652"/>
              <a:ext cx="271689" cy="221479"/>
            </a:xfrm>
            <a:custGeom>
              <a:avLst/>
              <a:gdLst>
                <a:gd name="connsiteX0" fmla="*/ 149 w 271689"/>
                <a:gd name="connsiteY0" fmla="*/ 221148 h 221479"/>
                <a:gd name="connsiteX1" fmla="*/ 98574 w 271689"/>
                <a:gd name="connsiteY1" fmla="*/ 81448 h 221479"/>
                <a:gd name="connsiteX2" fmla="*/ 271611 w 271689"/>
                <a:gd name="connsiteY2" fmla="*/ 2073 h 221479"/>
                <a:gd name="connsiteX3" fmla="*/ 119211 w 271689"/>
                <a:gd name="connsiteY3" fmla="*/ 38586 h 221479"/>
                <a:gd name="connsiteX4" fmla="*/ 149 w 271689"/>
                <a:gd name="connsiteY4" fmla="*/ 221148 h 22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689" h="221479">
                  <a:moveTo>
                    <a:pt x="149" y="221148"/>
                  </a:moveTo>
                  <a:cubicBezTo>
                    <a:pt x="-3291" y="228292"/>
                    <a:pt x="53330" y="117960"/>
                    <a:pt x="98574" y="81448"/>
                  </a:cubicBezTo>
                  <a:cubicBezTo>
                    <a:pt x="143818" y="44935"/>
                    <a:pt x="268172" y="9217"/>
                    <a:pt x="271611" y="2073"/>
                  </a:cubicBezTo>
                  <a:cubicBezTo>
                    <a:pt x="275051" y="-5071"/>
                    <a:pt x="163926" y="6042"/>
                    <a:pt x="119211" y="38586"/>
                  </a:cubicBezTo>
                  <a:cubicBezTo>
                    <a:pt x="74497" y="71130"/>
                    <a:pt x="3589" y="214004"/>
                    <a:pt x="149" y="2211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3" name="フリーフォーム: 図形 1252">
              <a:extLst>
                <a:ext uri="{FF2B5EF4-FFF2-40B4-BE49-F238E27FC236}">
                  <a16:creationId xmlns:a16="http://schemas.microsoft.com/office/drawing/2014/main" id="{9CE0E7C8-4C52-40C0-89D7-DB734B45DF71}"/>
                </a:ext>
              </a:extLst>
            </p:cNvPr>
            <p:cNvSpPr/>
            <p:nvPr/>
          </p:nvSpPr>
          <p:spPr>
            <a:xfrm>
              <a:off x="4143500" y="3788398"/>
              <a:ext cx="182797" cy="202791"/>
            </a:xfrm>
            <a:custGeom>
              <a:avLst/>
              <a:gdLst>
                <a:gd name="connsiteX0" fmla="*/ 182438 w 182797"/>
                <a:gd name="connsiteY0" fmla="*/ 965 h 202791"/>
                <a:gd name="connsiteX1" fmla="*/ 69725 w 182797"/>
                <a:gd name="connsiteY1" fmla="*/ 53352 h 202791"/>
                <a:gd name="connsiteX2" fmla="*/ 28450 w 182797"/>
                <a:gd name="connsiteY2" fmla="*/ 121615 h 202791"/>
                <a:gd name="connsiteX3" fmla="*/ 1463 w 182797"/>
                <a:gd name="connsiteY3" fmla="*/ 202577 h 202791"/>
                <a:gd name="connsiteX4" fmla="*/ 6225 w 182797"/>
                <a:gd name="connsiteY4" fmla="*/ 143840 h 202791"/>
                <a:gd name="connsiteX5" fmla="*/ 28450 w 182797"/>
                <a:gd name="connsiteY5" fmla="*/ 99390 h 202791"/>
                <a:gd name="connsiteX6" fmla="*/ 182438 w 182797"/>
                <a:gd name="connsiteY6" fmla="*/ 965 h 202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797" h="202791">
                  <a:moveTo>
                    <a:pt x="182438" y="965"/>
                  </a:moveTo>
                  <a:cubicBezTo>
                    <a:pt x="189317" y="-6708"/>
                    <a:pt x="95390" y="33244"/>
                    <a:pt x="69725" y="53352"/>
                  </a:cubicBezTo>
                  <a:cubicBezTo>
                    <a:pt x="44060" y="73460"/>
                    <a:pt x="39827" y="96744"/>
                    <a:pt x="28450" y="121615"/>
                  </a:cubicBezTo>
                  <a:cubicBezTo>
                    <a:pt x="17073" y="146486"/>
                    <a:pt x="5167" y="198873"/>
                    <a:pt x="1463" y="202577"/>
                  </a:cubicBezTo>
                  <a:cubicBezTo>
                    <a:pt x="-2241" y="206281"/>
                    <a:pt x="1727" y="161038"/>
                    <a:pt x="6225" y="143840"/>
                  </a:cubicBezTo>
                  <a:cubicBezTo>
                    <a:pt x="10723" y="126642"/>
                    <a:pt x="-125" y="121086"/>
                    <a:pt x="28450" y="99390"/>
                  </a:cubicBezTo>
                  <a:cubicBezTo>
                    <a:pt x="57025" y="77694"/>
                    <a:pt x="175559" y="8638"/>
                    <a:pt x="182438" y="9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4" name="フリーフォーム: 図形 1253">
              <a:extLst>
                <a:ext uri="{FF2B5EF4-FFF2-40B4-BE49-F238E27FC236}">
                  <a16:creationId xmlns:a16="http://schemas.microsoft.com/office/drawing/2014/main" id="{FC9D70BF-E9AA-47F0-8043-0CA971B9F2AC}"/>
                </a:ext>
              </a:extLst>
            </p:cNvPr>
            <p:cNvSpPr/>
            <p:nvPr/>
          </p:nvSpPr>
          <p:spPr>
            <a:xfrm>
              <a:off x="4116258" y="3790011"/>
              <a:ext cx="170067" cy="346452"/>
            </a:xfrm>
            <a:custGeom>
              <a:avLst/>
              <a:gdLst>
                <a:gd name="connsiteX0" fmla="*/ 169992 w 170067"/>
                <a:gd name="connsiteY0" fmla="*/ 939 h 346452"/>
                <a:gd name="connsiteX1" fmla="*/ 49342 w 170067"/>
                <a:gd name="connsiteY1" fmla="*/ 86664 h 346452"/>
                <a:gd name="connsiteX2" fmla="*/ 16005 w 170067"/>
                <a:gd name="connsiteY2" fmla="*/ 223189 h 346452"/>
                <a:gd name="connsiteX3" fmla="*/ 130 w 170067"/>
                <a:gd name="connsiteY3" fmla="*/ 345427 h 346452"/>
                <a:gd name="connsiteX4" fmla="*/ 9655 w 170067"/>
                <a:gd name="connsiteY4" fmla="*/ 273989 h 346452"/>
                <a:gd name="connsiteX5" fmla="*/ 30292 w 170067"/>
                <a:gd name="connsiteY5" fmla="*/ 140639 h 346452"/>
                <a:gd name="connsiteX6" fmla="*/ 169992 w 170067"/>
                <a:gd name="connsiteY6" fmla="*/ 939 h 346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067" h="346452">
                  <a:moveTo>
                    <a:pt x="169992" y="939"/>
                  </a:moveTo>
                  <a:cubicBezTo>
                    <a:pt x="173167" y="-8057"/>
                    <a:pt x="75006" y="49622"/>
                    <a:pt x="49342" y="86664"/>
                  </a:cubicBezTo>
                  <a:cubicBezTo>
                    <a:pt x="23678" y="123706"/>
                    <a:pt x="24207" y="180062"/>
                    <a:pt x="16005" y="223189"/>
                  </a:cubicBezTo>
                  <a:cubicBezTo>
                    <a:pt x="7803" y="266316"/>
                    <a:pt x="1188" y="336960"/>
                    <a:pt x="130" y="345427"/>
                  </a:cubicBezTo>
                  <a:cubicBezTo>
                    <a:pt x="-928" y="353894"/>
                    <a:pt x="4628" y="308120"/>
                    <a:pt x="9655" y="273989"/>
                  </a:cubicBezTo>
                  <a:cubicBezTo>
                    <a:pt x="14682" y="239858"/>
                    <a:pt x="4892" y="184295"/>
                    <a:pt x="30292" y="140639"/>
                  </a:cubicBezTo>
                  <a:cubicBezTo>
                    <a:pt x="55692" y="96983"/>
                    <a:pt x="166817" y="9935"/>
                    <a:pt x="169992" y="9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5" name="フリーフォーム: 図形 1254">
              <a:extLst>
                <a:ext uri="{FF2B5EF4-FFF2-40B4-BE49-F238E27FC236}">
                  <a16:creationId xmlns:a16="http://schemas.microsoft.com/office/drawing/2014/main" id="{568F6DB6-9C49-41F3-9073-6A85AEAF39E0}"/>
                </a:ext>
              </a:extLst>
            </p:cNvPr>
            <p:cNvSpPr/>
            <p:nvPr/>
          </p:nvSpPr>
          <p:spPr>
            <a:xfrm>
              <a:off x="4324350" y="3703229"/>
              <a:ext cx="127000" cy="48233"/>
            </a:xfrm>
            <a:custGeom>
              <a:avLst/>
              <a:gdLst>
                <a:gd name="connsiteX0" fmla="*/ 0 w 127000"/>
                <a:gd name="connsiteY0" fmla="*/ 28984 h 48233"/>
                <a:gd name="connsiteX1" fmla="*/ 77788 w 127000"/>
                <a:gd name="connsiteY1" fmla="*/ 17871 h 48233"/>
                <a:gd name="connsiteX2" fmla="*/ 127000 w 127000"/>
                <a:gd name="connsiteY2" fmla="*/ 48034 h 48233"/>
                <a:gd name="connsiteX3" fmla="*/ 77788 w 127000"/>
                <a:gd name="connsiteY3" fmla="*/ 409 h 48233"/>
                <a:gd name="connsiteX4" fmla="*/ 0 w 127000"/>
                <a:gd name="connsiteY4" fmla="*/ 28984 h 48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000" h="48233">
                  <a:moveTo>
                    <a:pt x="0" y="28984"/>
                  </a:moveTo>
                  <a:cubicBezTo>
                    <a:pt x="0" y="31894"/>
                    <a:pt x="56621" y="14696"/>
                    <a:pt x="77788" y="17871"/>
                  </a:cubicBezTo>
                  <a:cubicBezTo>
                    <a:pt x="98955" y="21046"/>
                    <a:pt x="127000" y="50944"/>
                    <a:pt x="127000" y="48034"/>
                  </a:cubicBezTo>
                  <a:cubicBezTo>
                    <a:pt x="127000" y="45124"/>
                    <a:pt x="96573" y="4642"/>
                    <a:pt x="77788" y="409"/>
                  </a:cubicBezTo>
                  <a:cubicBezTo>
                    <a:pt x="59003" y="-3824"/>
                    <a:pt x="0" y="26074"/>
                    <a:pt x="0" y="289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6" name="フリーフォーム: 図形 1255">
              <a:extLst>
                <a:ext uri="{FF2B5EF4-FFF2-40B4-BE49-F238E27FC236}">
                  <a16:creationId xmlns:a16="http://schemas.microsoft.com/office/drawing/2014/main" id="{F947762C-7ADA-421E-9115-7C8F49396D71}"/>
                </a:ext>
              </a:extLst>
            </p:cNvPr>
            <p:cNvSpPr/>
            <p:nvPr/>
          </p:nvSpPr>
          <p:spPr>
            <a:xfrm>
              <a:off x="3779350" y="3731773"/>
              <a:ext cx="405636" cy="165565"/>
            </a:xfrm>
            <a:custGeom>
              <a:avLst/>
              <a:gdLst>
                <a:gd name="connsiteX0" fmla="*/ 488 w 405636"/>
                <a:gd name="connsiteY0" fmla="*/ 165540 h 165565"/>
                <a:gd name="connsiteX1" fmla="*/ 186225 w 405636"/>
                <a:gd name="connsiteY1" fmla="*/ 68702 h 165565"/>
                <a:gd name="connsiteX2" fmla="*/ 405300 w 405636"/>
                <a:gd name="connsiteY2" fmla="*/ 440 h 165565"/>
                <a:gd name="connsiteX3" fmla="*/ 233850 w 405636"/>
                <a:gd name="connsiteY3" fmla="*/ 40127 h 165565"/>
                <a:gd name="connsiteX4" fmla="*/ 137013 w 405636"/>
                <a:gd name="connsiteY4" fmla="*/ 56002 h 165565"/>
                <a:gd name="connsiteX5" fmla="*/ 132250 w 405636"/>
                <a:gd name="connsiteY5" fmla="*/ 78227 h 165565"/>
                <a:gd name="connsiteX6" fmla="*/ 488 w 405636"/>
                <a:gd name="connsiteY6" fmla="*/ 165540 h 165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5636" h="165565">
                  <a:moveTo>
                    <a:pt x="488" y="165540"/>
                  </a:moveTo>
                  <a:cubicBezTo>
                    <a:pt x="9484" y="163953"/>
                    <a:pt x="118756" y="96219"/>
                    <a:pt x="186225" y="68702"/>
                  </a:cubicBezTo>
                  <a:cubicBezTo>
                    <a:pt x="253694" y="41185"/>
                    <a:pt x="397363" y="5202"/>
                    <a:pt x="405300" y="440"/>
                  </a:cubicBezTo>
                  <a:cubicBezTo>
                    <a:pt x="413238" y="-4323"/>
                    <a:pt x="278564" y="30867"/>
                    <a:pt x="233850" y="40127"/>
                  </a:cubicBezTo>
                  <a:cubicBezTo>
                    <a:pt x="189136" y="49387"/>
                    <a:pt x="153946" y="49652"/>
                    <a:pt x="137013" y="56002"/>
                  </a:cubicBezTo>
                  <a:cubicBezTo>
                    <a:pt x="120080" y="62352"/>
                    <a:pt x="155004" y="62881"/>
                    <a:pt x="132250" y="78227"/>
                  </a:cubicBezTo>
                  <a:cubicBezTo>
                    <a:pt x="109496" y="93573"/>
                    <a:pt x="-8508" y="167127"/>
                    <a:pt x="488" y="1655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7" name="フリーフォーム: 図形 1256">
              <a:extLst>
                <a:ext uri="{FF2B5EF4-FFF2-40B4-BE49-F238E27FC236}">
                  <a16:creationId xmlns:a16="http://schemas.microsoft.com/office/drawing/2014/main" id="{7D555CC5-8C99-49FA-80D9-7C2750D3075F}"/>
                </a:ext>
              </a:extLst>
            </p:cNvPr>
            <p:cNvSpPr/>
            <p:nvPr/>
          </p:nvSpPr>
          <p:spPr>
            <a:xfrm>
              <a:off x="4041959" y="3685794"/>
              <a:ext cx="314111" cy="75238"/>
            </a:xfrm>
            <a:custGeom>
              <a:avLst/>
              <a:gdLst>
                <a:gd name="connsiteX0" fmla="*/ 2991 w 314111"/>
                <a:gd name="connsiteY0" fmla="*/ 74994 h 75238"/>
                <a:gd name="connsiteX1" fmla="*/ 174441 w 314111"/>
                <a:gd name="connsiteY1" fmla="*/ 24194 h 75238"/>
                <a:gd name="connsiteX2" fmla="*/ 312554 w 314111"/>
                <a:gd name="connsiteY2" fmla="*/ 381 h 75238"/>
                <a:gd name="connsiteX3" fmla="*/ 82366 w 314111"/>
                <a:gd name="connsiteY3" fmla="*/ 41656 h 75238"/>
                <a:gd name="connsiteX4" fmla="*/ 2991 w 314111"/>
                <a:gd name="connsiteY4" fmla="*/ 74994 h 7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111" h="75238">
                  <a:moveTo>
                    <a:pt x="2991" y="74994"/>
                  </a:moveTo>
                  <a:cubicBezTo>
                    <a:pt x="18337" y="72084"/>
                    <a:pt x="122847" y="36630"/>
                    <a:pt x="174441" y="24194"/>
                  </a:cubicBezTo>
                  <a:cubicBezTo>
                    <a:pt x="226035" y="11758"/>
                    <a:pt x="327900" y="-2529"/>
                    <a:pt x="312554" y="381"/>
                  </a:cubicBezTo>
                  <a:cubicBezTo>
                    <a:pt x="297208" y="3291"/>
                    <a:pt x="130785" y="29221"/>
                    <a:pt x="82366" y="41656"/>
                  </a:cubicBezTo>
                  <a:cubicBezTo>
                    <a:pt x="33947" y="54091"/>
                    <a:pt x="-12355" y="77904"/>
                    <a:pt x="2991" y="749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8" name="フリーフォーム: 図形 1257">
              <a:extLst>
                <a:ext uri="{FF2B5EF4-FFF2-40B4-BE49-F238E27FC236}">
                  <a16:creationId xmlns:a16="http://schemas.microsoft.com/office/drawing/2014/main" id="{03E381BE-1BA9-4892-8E60-DF6F4F945C7E}"/>
                </a:ext>
              </a:extLst>
            </p:cNvPr>
            <p:cNvSpPr/>
            <p:nvPr/>
          </p:nvSpPr>
          <p:spPr>
            <a:xfrm>
              <a:off x="4158863" y="3686054"/>
              <a:ext cx="182956" cy="98555"/>
            </a:xfrm>
            <a:custGeom>
              <a:avLst/>
              <a:gdLst>
                <a:gd name="connsiteX0" fmla="*/ 182950 w 182956"/>
                <a:gd name="connsiteY0" fmla="*/ 121 h 98555"/>
                <a:gd name="connsiteX1" fmla="*/ 28962 w 182956"/>
                <a:gd name="connsiteY1" fmla="*/ 62034 h 98555"/>
                <a:gd name="connsiteX2" fmla="*/ 387 w 182956"/>
                <a:gd name="connsiteY2" fmla="*/ 98546 h 98555"/>
                <a:gd name="connsiteX3" fmla="*/ 13087 w 182956"/>
                <a:gd name="connsiteY3" fmla="*/ 58859 h 98555"/>
                <a:gd name="connsiteX4" fmla="*/ 22612 w 182956"/>
                <a:gd name="connsiteY4" fmla="*/ 46159 h 98555"/>
                <a:gd name="connsiteX5" fmla="*/ 182950 w 182956"/>
                <a:gd name="connsiteY5" fmla="*/ 121 h 98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956" h="98555">
                  <a:moveTo>
                    <a:pt x="182950" y="121"/>
                  </a:moveTo>
                  <a:cubicBezTo>
                    <a:pt x="184008" y="2767"/>
                    <a:pt x="59389" y="45630"/>
                    <a:pt x="28962" y="62034"/>
                  </a:cubicBezTo>
                  <a:cubicBezTo>
                    <a:pt x="-1465" y="78438"/>
                    <a:pt x="3033" y="99075"/>
                    <a:pt x="387" y="98546"/>
                  </a:cubicBezTo>
                  <a:cubicBezTo>
                    <a:pt x="-2259" y="98017"/>
                    <a:pt x="9383" y="67590"/>
                    <a:pt x="13087" y="58859"/>
                  </a:cubicBezTo>
                  <a:cubicBezTo>
                    <a:pt x="16791" y="50128"/>
                    <a:pt x="-3053" y="53303"/>
                    <a:pt x="22612" y="46159"/>
                  </a:cubicBezTo>
                  <a:cubicBezTo>
                    <a:pt x="48277" y="39015"/>
                    <a:pt x="181892" y="-2525"/>
                    <a:pt x="182950" y="1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9" name="フリーフォーム: 図形 1258">
              <a:extLst>
                <a:ext uri="{FF2B5EF4-FFF2-40B4-BE49-F238E27FC236}">
                  <a16:creationId xmlns:a16="http://schemas.microsoft.com/office/drawing/2014/main" id="{B20A8B35-8923-47B9-AE82-A4F748A997E1}"/>
                </a:ext>
              </a:extLst>
            </p:cNvPr>
            <p:cNvSpPr/>
            <p:nvPr/>
          </p:nvSpPr>
          <p:spPr>
            <a:xfrm>
              <a:off x="4440238" y="3685596"/>
              <a:ext cx="164157" cy="28299"/>
            </a:xfrm>
            <a:custGeom>
              <a:avLst/>
              <a:gdLst>
                <a:gd name="connsiteX0" fmla="*/ 0 w 164157"/>
                <a:gd name="connsiteY0" fmla="*/ 11692 h 28299"/>
                <a:gd name="connsiteX1" fmla="*/ 157162 w 164157"/>
                <a:gd name="connsiteY1" fmla="*/ 579 h 28299"/>
                <a:gd name="connsiteX2" fmla="*/ 130175 w 164157"/>
                <a:gd name="connsiteY2" fmla="*/ 27567 h 28299"/>
                <a:gd name="connsiteX3" fmla="*/ 71437 w 164157"/>
                <a:gd name="connsiteY3" fmla="*/ 21217 h 28299"/>
                <a:gd name="connsiteX4" fmla="*/ 0 w 164157"/>
                <a:gd name="connsiteY4" fmla="*/ 11692 h 28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157" h="28299">
                  <a:moveTo>
                    <a:pt x="0" y="11692"/>
                  </a:moveTo>
                  <a:cubicBezTo>
                    <a:pt x="67733" y="4812"/>
                    <a:pt x="135466" y="-2067"/>
                    <a:pt x="157162" y="579"/>
                  </a:cubicBezTo>
                  <a:cubicBezTo>
                    <a:pt x="178858" y="3225"/>
                    <a:pt x="144463" y="24127"/>
                    <a:pt x="130175" y="27567"/>
                  </a:cubicBezTo>
                  <a:cubicBezTo>
                    <a:pt x="115888" y="31007"/>
                    <a:pt x="71437" y="21217"/>
                    <a:pt x="71437" y="21217"/>
                  </a:cubicBezTo>
                  <a:lnTo>
                    <a:pt x="0" y="11692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0" name="フリーフォーム: 図形 1259">
              <a:extLst>
                <a:ext uri="{FF2B5EF4-FFF2-40B4-BE49-F238E27FC236}">
                  <a16:creationId xmlns:a16="http://schemas.microsoft.com/office/drawing/2014/main" id="{A3A7BBA6-BF5E-44D1-8652-68A0DD303B72}"/>
                </a:ext>
              </a:extLst>
            </p:cNvPr>
            <p:cNvSpPr/>
            <p:nvPr/>
          </p:nvSpPr>
          <p:spPr>
            <a:xfrm>
              <a:off x="4598768" y="3503765"/>
              <a:ext cx="363153" cy="207825"/>
            </a:xfrm>
            <a:custGeom>
              <a:avLst/>
              <a:gdLst>
                <a:gd name="connsiteX0" fmla="*/ 220 w 363153"/>
                <a:gd name="connsiteY0" fmla="*/ 207810 h 207825"/>
                <a:gd name="connsiteX1" fmla="*/ 111345 w 363153"/>
                <a:gd name="connsiteY1" fmla="*/ 90335 h 207825"/>
                <a:gd name="connsiteX2" fmla="*/ 258982 w 363153"/>
                <a:gd name="connsiteY2" fmla="*/ 44298 h 207825"/>
                <a:gd name="connsiteX3" fmla="*/ 336770 w 363153"/>
                <a:gd name="connsiteY3" fmla="*/ 10960 h 207825"/>
                <a:gd name="connsiteX4" fmla="*/ 354232 w 363153"/>
                <a:gd name="connsiteY4" fmla="*/ 1435 h 207825"/>
                <a:gd name="connsiteX5" fmla="*/ 205007 w 363153"/>
                <a:gd name="connsiteY5" fmla="*/ 37948 h 207825"/>
                <a:gd name="connsiteX6" fmla="*/ 85945 w 363153"/>
                <a:gd name="connsiteY6" fmla="*/ 98273 h 207825"/>
                <a:gd name="connsiteX7" fmla="*/ 220 w 363153"/>
                <a:gd name="connsiteY7" fmla="*/ 207810 h 20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3153" h="207825">
                  <a:moveTo>
                    <a:pt x="220" y="207810"/>
                  </a:moveTo>
                  <a:cubicBezTo>
                    <a:pt x="4453" y="206487"/>
                    <a:pt x="68218" y="117587"/>
                    <a:pt x="111345" y="90335"/>
                  </a:cubicBezTo>
                  <a:cubicBezTo>
                    <a:pt x="154472" y="63083"/>
                    <a:pt x="221411" y="57527"/>
                    <a:pt x="258982" y="44298"/>
                  </a:cubicBezTo>
                  <a:cubicBezTo>
                    <a:pt x="296553" y="31069"/>
                    <a:pt x="320895" y="18104"/>
                    <a:pt x="336770" y="10960"/>
                  </a:cubicBezTo>
                  <a:cubicBezTo>
                    <a:pt x="352645" y="3816"/>
                    <a:pt x="376193" y="-3063"/>
                    <a:pt x="354232" y="1435"/>
                  </a:cubicBezTo>
                  <a:cubicBezTo>
                    <a:pt x="332272" y="5933"/>
                    <a:pt x="249722" y="21808"/>
                    <a:pt x="205007" y="37948"/>
                  </a:cubicBezTo>
                  <a:cubicBezTo>
                    <a:pt x="160293" y="54088"/>
                    <a:pt x="118224" y="73931"/>
                    <a:pt x="85945" y="98273"/>
                  </a:cubicBezTo>
                  <a:cubicBezTo>
                    <a:pt x="53666" y="122615"/>
                    <a:pt x="-4013" y="209133"/>
                    <a:pt x="220" y="2078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1" name="フリーフォーム: 図形 1260">
              <a:extLst>
                <a:ext uri="{FF2B5EF4-FFF2-40B4-BE49-F238E27FC236}">
                  <a16:creationId xmlns:a16="http://schemas.microsoft.com/office/drawing/2014/main" id="{A1FBA83E-8674-4FD4-9B6D-A0B1300B4E2F}"/>
                </a:ext>
              </a:extLst>
            </p:cNvPr>
            <p:cNvSpPr/>
            <p:nvPr/>
          </p:nvSpPr>
          <p:spPr>
            <a:xfrm>
              <a:off x="4595390" y="3658988"/>
              <a:ext cx="178787" cy="78054"/>
            </a:xfrm>
            <a:custGeom>
              <a:avLst/>
              <a:gdLst>
                <a:gd name="connsiteX0" fmla="*/ 423 w 178787"/>
                <a:gd name="connsiteY0" fmla="*/ 77987 h 78054"/>
                <a:gd name="connsiteX1" fmla="*/ 121073 w 178787"/>
                <a:gd name="connsiteY1" fmla="*/ 11312 h 78054"/>
                <a:gd name="connsiteX2" fmla="*/ 178223 w 178787"/>
                <a:gd name="connsiteY2" fmla="*/ 200 h 78054"/>
                <a:gd name="connsiteX3" fmla="*/ 151235 w 178787"/>
                <a:gd name="connsiteY3" fmla="*/ 12900 h 78054"/>
                <a:gd name="connsiteX4" fmla="*/ 167110 w 178787"/>
                <a:gd name="connsiteY4" fmla="*/ 24012 h 78054"/>
                <a:gd name="connsiteX5" fmla="*/ 423 w 178787"/>
                <a:gd name="connsiteY5" fmla="*/ 77987 h 7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787" h="78054">
                  <a:moveTo>
                    <a:pt x="423" y="77987"/>
                  </a:moveTo>
                  <a:cubicBezTo>
                    <a:pt x="-7250" y="75870"/>
                    <a:pt x="91440" y="24276"/>
                    <a:pt x="121073" y="11312"/>
                  </a:cubicBezTo>
                  <a:cubicBezTo>
                    <a:pt x="150706" y="-1653"/>
                    <a:pt x="173196" y="-65"/>
                    <a:pt x="178223" y="200"/>
                  </a:cubicBezTo>
                  <a:cubicBezTo>
                    <a:pt x="183250" y="465"/>
                    <a:pt x="153087" y="8931"/>
                    <a:pt x="151235" y="12900"/>
                  </a:cubicBezTo>
                  <a:cubicBezTo>
                    <a:pt x="149383" y="16869"/>
                    <a:pt x="188277" y="16604"/>
                    <a:pt x="167110" y="24012"/>
                  </a:cubicBezTo>
                  <a:cubicBezTo>
                    <a:pt x="145943" y="31420"/>
                    <a:pt x="8096" y="80104"/>
                    <a:pt x="423" y="779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2" name="フリーフォーム: 図形 1261">
              <a:extLst>
                <a:ext uri="{FF2B5EF4-FFF2-40B4-BE49-F238E27FC236}">
                  <a16:creationId xmlns:a16="http://schemas.microsoft.com/office/drawing/2014/main" id="{F6724A9A-6D0A-4E93-8853-2B669E95B43D}"/>
                </a:ext>
              </a:extLst>
            </p:cNvPr>
            <p:cNvSpPr/>
            <p:nvPr/>
          </p:nvSpPr>
          <p:spPr>
            <a:xfrm>
              <a:off x="4836138" y="3568415"/>
              <a:ext cx="216870" cy="22652"/>
            </a:xfrm>
            <a:custGeom>
              <a:avLst/>
              <a:gdLst>
                <a:gd name="connsiteX0" fmla="*/ 215287 w 216870"/>
                <a:gd name="connsiteY0" fmla="*/ 285 h 22652"/>
                <a:gd name="connsiteX1" fmla="*/ 26375 w 216870"/>
                <a:gd name="connsiteY1" fmla="*/ 22510 h 22652"/>
                <a:gd name="connsiteX2" fmla="*/ 10500 w 216870"/>
                <a:gd name="connsiteY2" fmla="*/ 9810 h 22652"/>
                <a:gd name="connsiteX3" fmla="*/ 112100 w 216870"/>
                <a:gd name="connsiteY3" fmla="*/ 9810 h 22652"/>
                <a:gd name="connsiteX4" fmla="*/ 215287 w 216870"/>
                <a:gd name="connsiteY4" fmla="*/ 285 h 22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870" h="22652">
                  <a:moveTo>
                    <a:pt x="215287" y="285"/>
                  </a:moveTo>
                  <a:cubicBezTo>
                    <a:pt x="200999" y="2402"/>
                    <a:pt x="60506" y="20923"/>
                    <a:pt x="26375" y="22510"/>
                  </a:cubicBezTo>
                  <a:cubicBezTo>
                    <a:pt x="-7756" y="24097"/>
                    <a:pt x="-3788" y="11927"/>
                    <a:pt x="10500" y="9810"/>
                  </a:cubicBezTo>
                  <a:cubicBezTo>
                    <a:pt x="24787" y="7693"/>
                    <a:pt x="80879" y="11133"/>
                    <a:pt x="112100" y="9810"/>
                  </a:cubicBezTo>
                  <a:cubicBezTo>
                    <a:pt x="143321" y="8487"/>
                    <a:pt x="229575" y="-1832"/>
                    <a:pt x="215287" y="2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3" name="フリーフォーム: 図形 1262">
              <a:extLst>
                <a:ext uri="{FF2B5EF4-FFF2-40B4-BE49-F238E27FC236}">
                  <a16:creationId xmlns:a16="http://schemas.microsoft.com/office/drawing/2014/main" id="{1E60DB20-0A9F-4952-BF7B-73796D620BC2}"/>
                </a:ext>
              </a:extLst>
            </p:cNvPr>
            <p:cNvSpPr/>
            <p:nvPr/>
          </p:nvSpPr>
          <p:spPr>
            <a:xfrm>
              <a:off x="4776893" y="3548757"/>
              <a:ext cx="296990" cy="84000"/>
            </a:xfrm>
            <a:custGeom>
              <a:avLst/>
              <a:gdLst>
                <a:gd name="connsiteX0" fmla="*/ 296757 w 296990"/>
                <a:gd name="connsiteY0" fmla="*/ 2481 h 84000"/>
                <a:gd name="connsiteX1" fmla="*/ 134832 w 296990"/>
                <a:gd name="connsiteY1" fmla="*/ 893 h 84000"/>
                <a:gd name="connsiteX2" fmla="*/ 99907 w 296990"/>
                <a:gd name="connsiteY2" fmla="*/ 12006 h 84000"/>
                <a:gd name="connsiteX3" fmla="*/ 1482 w 296990"/>
                <a:gd name="connsiteY3" fmla="*/ 83443 h 84000"/>
                <a:gd name="connsiteX4" fmla="*/ 44345 w 296990"/>
                <a:gd name="connsiteY4" fmla="*/ 43756 h 84000"/>
                <a:gd name="connsiteX5" fmla="*/ 95145 w 296990"/>
                <a:gd name="connsiteY5" fmla="*/ 16768 h 84000"/>
                <a:gd name="connsiteX6" fmla="*/ 296757 w 296990"/>
                <a:gd name="connsiteY6" fmla="*/ 2481 h 8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6990" h="84000">
                  <a:moveTo>
                    <a:pt x="296757" y="2481"/>
                  </a:moveTo>
                  <a:cubicBezTo>
                    <a:pt x="303372" y="-165"/>
                    <a:pt x="167640" y="-695"/>
                    <a:pt x="134832" y="893"/>
                  </a:cubicBezTo>
                  <a:cubicBezTo>
                    <a:pt x="102024" y="2480"/>
                    <a:pt x="122132" y="-1752"/>
                    <a:pt x="99907" y="12006"/>
                  </a:cubicBezTo>
                  <a:cubicBezTo>
                    <a:pt x="77682" y="25764"/>
                    <a:pt x="10742" y="78151"/>
                    <a:pt x="1482" y="83443"/>
                  </a:cubicBezTo>
                  <a:cubicBezTo>
                    <a:pt x="-7778" y="88735"/>
                    <a:pt x="28735" y="54868"/>
                    <a:pt x="44345" y="43756"/>
                  </a:cubicBezTo>
                  <a:cubicBezTo>
                    <a:pt x="59955" y="32644"/>
                    <a:pt x="56781" y="22324"/>
                    <a:pt x="95145" y="16768"/>
                  </a:cubicBezTo>
                  <a:cubicBezTo>
                    <a:pt x="133509" y="11212"/>
                    <a:pt x="290142" y="5127"/>
                    <a:pt x="296757" y="24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4" name="フリーフォーム: 図形 1263">
              <a:extLst>
                <a:ext uri="{FF2B5EF4-FFF2-40B4-BE49-F238E27FC236}">
                  <a16:creationId xmlns:a16="http://schemas.microsoft.com/office/drawing/2014/main" id="{5269FAE5-5BAA-4AD3-95F7-20417E41195E}"/>
                </a:ext>
              </a:extLst>
            </p:cNvPr>
            <p:cNvSpPr/>
            <p:nvPr/>
          </p:nvSpPr>
          <p:spPr>
            <a:xfrm>
              <a:off x="3724223" y="3841750"/>
              <a:ext cx="77840" cy="92523"/>
            </a:xfrm>
            <a:custGeom>
              <a:avLst/>
              <a:gdLst>
                <a:gd name="connsiteX0" fmla="*/ 77840 w 77840"/>
                <a:gd name="connsiteY0" fmla="*/ 0 h 92523"/>
                <a:gd name="connsiteX1" fmla="*/ 52 w 77840"/>
                <a:gd name="connsiteY1" fmla="*/ 92075 h 92523"/>
                <a:gd name="connsiteX2" fmla="*/ 77840 w 77840"/>
                <a:gd name="connsiteY2" fmla="*/ 0 h 92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840" h="92523">
                  <a:moveTo>
                    <a:pt x="77840" y="0"/>
                  </a:moveTo>
                  <a:cubicBezTo>
                    <a:pt x="77840" y="0"/>
                    <a:pt x="2433" y="84138"/>
                    <a:pt x="52" y="92075"/>
                  </a:cubicBezTo>
                  <a:cubicBezTo>
                    <a:pt x="-2329" y="100012"/>
                    <a:pt x="77840" y="0"/>
                    <a:pt x="7784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5" name="フリーフォーム: 図形 1264">
              <a:extLst>
                <a:ext uri="{FF2B5EF4-FFF2-40B4-BE49-F238E27FC236}">
                  <a16:creationId xmlns:a16="http://schemas.microsoft.com/office/drawing/2014/main" id="{85558F80-D838-419D-9763-D0C4708C89D6}"/>
                </a:ext>
              </a:extLst>
            </p:cNvPr>
            <p:cNvSpPr/>
            <p:nvPr/>
          </p:nvSpPr>
          <p:spPr>
            <a:xfrm>
              <a:off x="3699508" y="3841699"/>
              <a:ext cx="74025" cy="216202"/>
            </a:xfrm>
            <a:custGeom>
              <a:avLst/>
              <a:gdLst>
                <a:gd name="connsiteX0" fmla="*/ 73980 w 74025"/>
                <a:gd name="connsiteY0" fmla="*/ 51 h 216202"/>
                <a:gd name="connsiteX1" fmla="*/ 2542 w 74025"/>
                <a:gd name="connsiteY1" fmla="*/ 103239 h 216202"/>
                <a:gd name="connsiteX2" fmla="*/ 18417 w 74025"/>
                <a:gd name="connsiteY2" fmla="*/ 144514 h 216202"/>
                <a:gd name="connsiteX3" fmla="*/ 42230 w 74025"/>
                <a:gd name="connsiteY3" fmla="*/ 215951 h 216202"/>
                <a:gd name="connsiteX4" fmla="*/ 13655 w 74025"/>
                <a:gd name="connsiteY4" fmla="*/ 117526 h 216202"/>
                <a:gd name="connsiteX5" fmla="*/ 73980 w 74025"/>
                <a:gd name="connsiteY5" fmla="*/ 51 h 216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025" h="216202">
                  <a:moveTo>
                    <a:pt x="73980" y="51"/>
                  </a:moveTo>
                  <a:cubicBezTo>
                    <a:pt x="72128" y="-2330"/>
                    <a:pt x="11802" y="79162"/>
                    <a:pt x="2542" y="103239"/>
                  </a:cubicBezTo>
                  <a:cubicBezTo>
                    <a:pt x="-6718" y="127316"/>
                    <a:pt x="11802" y="125729"/>
                    <a:pt x="18417" y="144514"/>
                  </a:cubicBezTo>
                  <a:cubicBezTo>
                    <a:pt x="25032" y="163299"/>
                    <a:pt x="43024" y="220449"/>
                    <a:pt x="42230" y="215951"/>
                  </a:cubicBezTo>
                  <a:cubicBezTo>
                    <a:pt x="41436" y="211453"/>
                    <a:pt x="7305" y="151657"/>
                    <a:pt x="13655" y="117526"/>
                  </a:cubicBezTo>
                  <a:cubicBezTo>
                    <a:pt x="20005" y="83395"/>
                    <a:pt x="75832" y="2432"/>
                    <a:pt x="73980" y="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6" name="フリーフォーム: 図形 1265">
              <a:extLst>
                <a:ext uri="{FF2B5EF4-FFF2-40B4-BE49-F238E27FC236}">
                  <a16:creationId xmlns:a16="http://schemas.microsoft.com/office/drawing/2014/main" id="{998A8ECF-596C-45EE-8C9A-A2944DB9CC12}"/>
                </a:ext>
              </a:extLst>
            </p:cNvPr>
            <p:cNvSpPr/>
            <p:nvPr/>
          </p:nvSpPr>
          <p:spPr>
            <a:xfrm>
              <a:off x="3817766" y="3847591"/>
              <a:ext cx="214807" cy="52797"/>
            </a:xfrm>
            <a:custGeom>
              <a:avLst/>
              <a:gdLst>
                <a:gd name="connsiteX0" fmla="*/ 172 w 214807"/>
                <a:gd name="connsiteY0" fmla="*/ 46547 h 52797"/>
                <a:gd name="connsiteX1" fmla="*/ 144634 w 214807"/>
                <a:gd name="connsiteY1" fmla="*/ 19559 h 52797"/>
                <a:gd name="connsiteX2" fmla="*/ 214484 w 214807"/>
                <a:gd name="connsiteY2" fmla="*/ 509 h 52797"/>
                <a:gd name="connsiteX3" fmla="*/ 168447 w 214807"/>
                <a:gd name="connsiteY3" fmla="*/ 40197 h 52797"/>
                <a:gd name="connsiteX4" fmla="*/ 116059 w 214807"/>
                <a:gd name="connsiteY4" fmla="*/ 51309 h 52797"/>
                <a:gd name="connsiteX5" fmla="*/ 172 w 214807"/>
                <a:gd name="connsiteY5" fmla="*/ 46547 h 52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807" h="52797">
                  <a:moveTo>
                    <a:pt x="172" y="46547"/>
                  </a:moveTo>
                  <a:cubicBezTo>
                    <a:pt x="4935" y="41255"/>
                    <a:pt x="108915" y="27232"/>
                    <a:pt x="144634" y="19559"/>
                  </a:cubicBezTo>
                  <a:cubicBezTo>
                    <a:pt x="180353" y="11886"/>
                    <a:pt x="210515" y="-2931"/>
                    <a:pt x="214484" y="509"/>
                  </a:cubicBezTo>
                  <a:cubicBezTo>
                    <a:pt x="218453" y="3949"/>
                    <a:pt x="184851" y="31730"/>
                    <a:pt x="168447" y="40197"/>
                  </a:cubicBezTo>
                  <a:cubicBezTo>
                    <a:pt x="152043" y="48664"/>
                    <a:pt x="141195" y="47870"/>
                    <a:pt x="116059" y="51309"/>
                  </a:cubicBezTo>
                  <a:cubicBezTo>
                    <a:pt x="90924" y="54749"/>
                    <a:pt x="-4591" y="51839"/>
                    <a:pt x="172" y="465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7" name="フリーフォーム: 図形 1266">
              <a:extLst>
                <a:ext uri="{FF2B5EF4-FFF2-40B4-BE49-F238E27FC236}">
                  <a16:creationId xmlns:a16="http://schemas.microsoft.com/office/drawing/2014/main" id="{2F55555D-9365-4028-8D07-70A28DF2E11E}"/>
                </a:ext>
              </a:extLst>
            </p:cNvPr>
            <p:cNvSpPr/>
            <p:nvPr/>
          </p:nvSpPr>
          <p:spPr>
            <a:xfrm>
              <a:off x="3697182" y="3973309"/>
              <a:ext cx="57325" cy="477592"/>
            </a:xfrm>
            <a:custGeom>
              <a:avLst/>
              <a:gdLst>
                <a:gd name="connsiteX0" fmla="*/ 106 w 57325"/>
                <a:gd name="connsiteY0" fmla="*/ 1791 h 477592"/>
                <a:gd name="connsiteX1" fmla="*/ 42968 w 57325"/>
                <a:gd name="connsiteY1" fmla="*/ 193879 h 477592"/>
                <a:gd name="connsiteX2" fmla="*/ 42968 w 57325"/>
                <a:gd name="connsiteY2" fmla="*/ 322466 h 477592"/>
                <a:gd name="connsiteX3" fmla="*/ 30268 w 57325"/>
                <a:gd name="connsiteY3" fmla="*/ 447879 h 477592"/>
                <a:gd name="connsiteX4" fmla="*/ 23918 w 57325"/>
                <a:gd name="connsiteY4" fmla="*/ 476454 h 477592"/>
                <a:gd name="connsiteX5" fmla="*/ 35031 w 57325"/>
                <a:gd name="connsiteY5" fmla="*/ 422479 h 477592"/>
                <a:gd name="connsiteX6" fmla="*/ 57256 w 57325"/>
                <a:gd name="connsiteY6" fmla="*/ 316116 h 477592"/>
                <a:gd name="connsiteX7" fmla="*/ 106 w 57325"/>
                <a:gd name="connsiteY7" fmla="*/ 1791 h 477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325" h="477592">
                  <a:moveTo>
                    <a:pt x="106" y="1791"/>
                  </a:moveTo>
                  <a:cubicBezTo>
                    <a:pt x="-2275" y="-18582"/>
                    <a:pt x="35824" y="140433"/>
                    <a:pt x="42968" y="193879"/>
                  </a:cubicBezTo>
                  <a:cubicBezTo>
                    <a:pt x="50112" y="247325"/>
                    <a:pt x="45085" y="280133"/>
                    <a:pt x="42968" y="322466"/>
                  </a:cubicBezTo>
                  <a:cubicBezTo>
                    <a:pt x="40851" y="364799"/>
                    <a:pt x="33443" y="422214"/>
                    <a:pt x="30268" y="447879"/>
                  </a:cubicBezTo>
                  <a:cubicBezTo>
                    <a:pt x="27093" y="473544"/>
                    <a:pt x="23124" y="480687"/>
                    <a:pt x="23918" y="476454"/>
                  </a:cubicBezTo>
                  <a:cubicBezTo>
                    <a:pt x="24712" y="472221"/>
                    <a:pt x="29475" y="449202"/>
                    <a:pt x="35031" y="422479"/>
                  </a:cubicBezTo>
                  <a:cubicBezTo>
                    <a:pt x="40587" y="395756"/>
                    <a:pt x="58579" y="382526"/>
                    <a:pt x="57256" y="316116"/>
                  </a:cubicBezTo>
                  <a:cubicBezTo>
                    <a:pt x="55933" y="249706"/>
                    <a:pt x="2487" y="22164"/>
                    <a:pt x="106" y="17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8" name="フリーフォーム: 図形 1267">
              <a:extLst>
                <a:ext uri="{FF2B5EF4-FFF2-40B4-BE49-F238E27FC236}">
                  <a16:creationId xmlns:a16="http://schemas.microsoft.com/office/drawing/2014/main" id="{487C6471-EC70-4A41-BD0B-64BD56B3C1E1}"/>
                </a:ext>
              </a:extLst>
            </p:cNvPr>
            <p:cNvSpPr/>
            <p:nvPr/>
          </p:nvSpPr>
          <p:spPr>
            <a:xfrm>
              <a:off x="3799033" y="3946486"/>
              <a:ext cx="225280" cy="449592"/>
            </a:xfrm>
            <a:custGeom>
              <a:avLst/>
              <a:gdLst>
                <a:gd name="connsiteX0" fmla="*/ 225280 w 225280"/>
                <a:gd name="connsiteY0" fmla="*/ 39 h 449592"/>
                <a:gd name="connsiteX1" fmla="*/ 149080 w 225280"/>
                <a:gd name="connsiteY1" fmla="*/ 157202 h 449592"/>
                <a:gd name="connsiteX2" fmla="*/ 134792 w 225280"/>
                <a:gd name="connsiteY2" fmla="*/ 169902 h 449592"/>
                <a:gd name="connsiteX3" fmla="*/ 130030 w 225280"/>
                <a:gd name="connsiteY3" fmla="*/ 227052 h 449592"/>
                <a:gd name="connsiteX4" fmla="*/ 42717 w 225280"/>
                <a:gd name="connsiteY4" fmla="*/ 406439 h 449592"/>
                <a:gd name="connsiteX5" fmla="*/ 15730 w 225280"/>
                <a:gd name="connsiteY5" fmla="*/ 428664 h 449592"/>
                <a:gd name="connsiteX6" fmla="*/ 1442 w 225280"/>
                <a:gd name="connsiteY6" fmla="*/ 449302 h 449592"/>
                <a:gd name="connsiteX7" fmla="*/ 50655 w 225280"/>
                <a:gd name="connsiteY7" fmla="*/ 412789 h 449592"/>
                <a:gd name="connsiteX8" fmla="*/ 126855 w 225280"/>
                <a:gd name="connsiteY8" fmla="*/ 300077 h 449592"/>
                <a:gd name="connsiteX9" fmla="*/ 163367 w 225280"/>
                <a:gd name="connsiteY9" fmla="*/ 201652 h 449592"/>
                <a:gd name="connsiteX10" fmla="*/ 149080 w 225280"/>
                <a:gd name="connsiteY10" fmla="*/ 173077 h 449592"/>
                <a:gd name="connsiteX11" fmla="*/ 225280 w 225280"/>
                <a:gd name="connsiteY11" fmla="*/ 39 h 449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5280" h="449592">
                  <a:moveTo>
                    <a:pt x="225280" y="39"/>
                  </a:moveTo>
                  <a:cubicBezTo>
                    <a:pt x="225280" y="-2607"/>
                    <a:pt x="164161" y="128892"/>
                    <a:pt x="149080" y="157202"/>
                  </a:cubicBezTo>
                  <a:cubicBezTo>
                    <a:pt x="133999" y="185512"/>
                    <a:pt x="137967" y="158260"/>
                    <a:pt x="134792" y="169902"/>
                  </a:cubicBezTo>
                  <a:cubicBezTo>
                    <a:pt x="131617" y="181544"/>
                    <a:pt x="145376" y="187629"/>
                    <a:pt x="130030" y="227052"/>
                  </a:cubicBezTo>
                  <a:cubicBezTo>
                    <a:pt x="114684" y="266475"/>
                    <a:pt x="61767" y="372837"/>
                    <a:pt x="42717" y="406439"/>
                  </a:cubicBezTo>
                  <a:cubicBezTo>
                    <a:pt x="23667" y="440041"/>
                    <a:pt x="22609" y="421520"/>
                    <a:pt x="15730" y="428664"/>
                  </a:cubicBezTo>
                  <a:cubicBezTo>
                    <a:pt x="8851" y="435808"/>
                    <a:pt x="-4379" y="451948"/>
                    <a:pt x="1442" y="449302"/>
                  </a:cubicBezTo>
                  <a:cubicBezTo>
                    <a:pt x="7263" y="446656"/>
                    <a:pt x="29753" y="437660"/>
                    <a:pt x="50655" y="412789"/>
                  </a:cubicBezTo>
                  <a:cubicBezTo>
                    <a:pt x="71557" y="387918"/>
                    <a:pt x="108070" y="335267"/>
                    <a:pt x="126855" y="300077"/>
                  </a:cubicBezTo>
                  <a:cubicBezTo>
                    <a:pt x="145640" y="264887"/>
                    <a:pt x="159663" y="222819"/>
                    <a:pt x="163367" y="201652"/>
                  </a:cubicBezTo>
                  <a:cubicBezTo>
                    <a:pt x="167071" y="180485"/>
                    <a:pt x="140349" y="204298"/>
                    <a:pt x="149080" y="173077"/>
                  </a:cubicBezTo>
                  <a:cubicBezTo>
                    <a:pt x="157811" y="141856"/>
                    <a:pt x="225280" y="2685"/>
                    <a:pt x="225280" y="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9" name="フリーフォーム: 図形 1268">
              <a:extLst>
                <a:ext uri="{FF2B5EF4-FFF2-40B4-BE49-F238E27FC236}">
                  <a16:creationId xmlns:a16="http://schemas.microsoft.com/office/drawing/2014/main" id="{0C87FD1B-8D74-4510-A9F7-34655AE59D5F}"/>
                </a:ext>
              </a:extLst>
            </p:cNvPr>
            <p:cNvSpPr/>
            <p:nvPr/>
          </p:nvSpPr>
          <p:spPr>
            <a:xfrm>
              <a:off x="3729028" y="3914631"/>
              <a:ext cx="165145" cy="43584"/>
            </a:xfrm>
            <a:custGeom>
              <a:avLst/>
              <a:gdLst>
                <a:gd name="connsiteX0" fmla="*/ 10 w 165145"/>
                <a:gd name="connsiteY0" fmla="*/ 19194 h 43584"/>
                <a:gd name="connsiteX1" fmla="*/ 109547 w 165145"/>
                <a:gd name="connsiteY1" fmla="*/ 28719 h 43584"/>
                <a:gd name="connsiteX2" fmla="*/ 165110 w 165145"/>
                <a:gd name="connsiteY2" fmla="*/ 144 h 43584"/>
                <a:gd name="connsiteX3" fmla="*/ 115897 w 165145"/>
                <a:gd name="connsiteY3" fmla="*/ 43007 h 43584"/>
                <a:gd name="connsiteX4" fmla="*/ 10 w 165145"/>
                <a:gd name="connsiteY4" fmla="*/ 19194 h 43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145" h="43584">
                  <a:moveTo>
                    <a:pt x="10" y="19194"/>
                  </a:moveTo>
                  <a:cubicBezTo>
                    <a:pt x="-1048" y="16813"/>
                    <a:pt x="82030" y="31894"/>
                    <a:pt x="109547" y="28719"/>
                  </a:cubicBezTo>
                  <a:cubicBezTo>
                    <a:pt x="137064" y="25544"/>
                    <a:pt x="164052" y="-2237"/>
                    <a:pt x="165110" y="144"/>
                  </a:cubicBezTo>
                  <a:cubicBezTo>
                    <a:pt x="166168" y="2525"/>
                    <a:pt x="143414" y="38245"/>
                    <a:pt x="115897" y="43007"/>
                  </a:cubicBezTo>
                  <a:cubicBezTo>
                    <a:pt x="88380" y="47769"/>
                    <a:pt x="1068" y="21575"/>
                    <a:pt x="10" y="191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0" name="フリーフォーム: 図形 1269">
              <a:extLst>
                <a:ext uri="{FF2B5EF4-FFF2-40B4-BE49-F238E27FC236}">
                  <a16:creationId xmlns:a16="http://schemas.microsoft.com/office/drawing/2014/main" id="{29E82039-81BB-4CE9-B5DC-9C104A48B3D7}"/>
                </a:ext>
              </a:extLst>
            </p:cNvPr>
            <p:cNvSpPr/>
            <p:nvPr/>
          </p:nvSpPr>
          <p:spPr>
            <a:xfrm>
              <a:off x="3720976" y="3957018"/>
              <a:ext cx="133691" cy="80011"/>
            </a:xfrm>
            <a:custGeom>
              <a:avLst/>
              <a:gdLst>
                <a:gd name="connsiteX0" fmla="*/ 124 w 133691"/>
                <a:gd name="connsiteY0" fmla="*/ 620 h 80011"/>
                <a:gd name="connsiteX1" fmla="*/ 108074 w 133691"/>
                <a:gd name="connsiteY1" fmla="*/ 18082 h 80011"/>
                <a:gd name="connsiteX2" fmla="*/ 41399 w 133691"/>
                <a:gd name="connsiteY2" fmla="*/ 79995 h 80011"/>
                <a:gd name="connsiteX3" fmla="*/ 133474 w 133691"/>
                <a:gd name="connsiteY3" fmla="*/ 11732 h 80011"/>
                <a:gd name="connsiteX4" fmla="*/ 124 w 133691"/>
                <a:gd name="connsiteY4" fmla="*/ 620 h 80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691" h="80011">
                  <a:moveTo>
                    <a:pt x="124" y="620"/>
                  </a:moveTo>
                  <a:cubicBezTo>
                    <a:pt x="-4109" y="1678"/>
                    <a:pt x="101195" y="4853"/>
                    <a:pt x="108074" y="18082"/>
                  </a:cubicBezTo>
                  <a:cubicBezTo>
                    <a:pt x="114953" y="31311"/>
                    <a:pt x="37166" y="81053"/>
                    <a:pt x="41399" y="79995"/>
                  </a:cubicBezTo>
                  <a:cubicBezTo>
                    <a:pt x="45632" y="78937"/>
                    <a:pt x="138766" y="25226"/>
                    <a:pt x="133474" y="11732"/>
                  </a:cubicBezTo>
                  <a:cubicBezTo>
                    <a:pt x="128182" y="-1762"/>
                    <a:pt x="4357" y="-438"/>
                    <a:pt x="124" y="6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1" name="フリーフォーム: 図形 1270">
              <a:extLst>
                <a:ext uri="{FF2B5EF4-FFF2-40B4-BE49-F238E27FC236}">
                  <a16:creationId xmlns:a16="http://schemas.microsoft.com/office/drawing/2014/main" id="{9C4E9202-708E-4BB1-B1E8-28ADF8FFE1B0}"/>
                </a:ext>
              </a:extLst>
            </p:cNvPr>
            <p:cNvSpPr/>
            <p:nvPr/>
          </p:nvSpPr>
          <p:spPr>
            <a:xfrm>
              <a:off x="3722580" y="3942761"/>
              <a:ext cx="47401" cy="97029"/>
            </a:xfrm>
            <a:custGeom>
              <a:avLst/>
              <a:gdLst>
                <a:gd name="connsiteX0" fmla="*/ 108 w 47401"/>
                <a:gd name="connsiteY0" fmla="*/ 589 h 97029"/>
                <a:gd name="connsiteX1" fmla="*/ 33445 w 47401"/>
                <a:gd name="connsiteY1" fmla="*/ 81552 h 97029"/>
                <a:gd name="connsiteX2" fmla="*/ 35033 w 47401"/>
                <a:gd name="connsiteY2" fmla="*/ 94252 h 97029"/>
                <a:gd name="connsiteX3" fmla="*/ 46145 w 47401"/>
                <a:gd name="connsiteY3" fmla="*/ 46627 h 97029"/>
                <a:gd name="connsiteX4" fmla="*/ 108 w 47401"/>
                <a:gd name="connsiteY4" fmla="*/ 589 h 97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01" h="97029">
                  <a:moveTo>
                    <a:pt x="108" y="589"/>
                  </a:moveTo>
                  <a:cubicBezTo>
                    <a:pt x="-2009" y="6410"/>
                    <a:pt x="27624" y="65942"/>
                    <a:pt x="33445" y="81552"/>
                  </a:cubicBezTo>
                  <a:cubicBezTo>
                    <a:pt x="39266" y="97162"/>
                    <a:pt x="32916" y="100073"/>
                    <a:pt x="35033" y="94252"/>
                  </a:cubicBezTo>
                  <a:cubicBezTo>
                    <a:pt x="37150" y="88431"/>
                    <a:pt x="51701" y="59592"/>
                    <a:pt x="46145" y="46627"/>
                  </a:cubicBezTo>
                  <a:cubicBezTo>
                    <a:pt x="40589" y="33662"/>
                    <a:pt x="2225" y="-5232"/>
                    <a:pt x="108" y="5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2" name="フリーフォーム: 図形 1271">
              <a:extLst>
                <a:ext uri="{FF2B5EF4-FFF2-40B4-BE49-F238E27FC236}">
                  <a16:creationId xmlns:a16="http://schemas.microsoft.com/office/drawing/2014/main" id="{8241DCC9-B7AE-4B20-A6F4-6D0D6CCC12A0}"/>
                </a:ext>
              </a:extLst>
            </p:cNvPr>
            <p:cNvSpPr/>
            <p:nvPr/>
          </p:nvSpPr>
          <p:spPr>
            <a:xfrm>
              <a:off x="3836988" y="3920937"/>
              <a:ext cx="177863" cy="400868"/>
            </a:xfrm>
            <a:custGeom>
              <a:avLst/>
              <a:gdLst>
                <a:gd name="connsiteX0" fmla="*/ 177800 w 177863"/>
                <a:gd name="connsiteY0" fmla="*/ 188 h 400868"/>
                <a:gd name="connsiteX1" fmla="*/ 87312 w 177863"/>
                <a:gd name="connsiteY1" fmla="*/ 131951 h 400868"/>
                <a:gd name="connsiteX2" fmla="*/ 12700 w 177863"/>
                <a:gd name="connsiteY2" fmla="*/ 177988 h 400868"/>
                <a:gd name="connsiteX3" fmla="*/ 23812 w 177863"/>
                <a:gd name="connsiteY3" fmla="*/ 184338 h 400868"/>
                <a:gd name="connsiteX4" fmla="*/ 25400 w 177863"/>
                <a:gd name="connsiteY4" fmla="*/ 324038 h 400868"/>
                <a:gd name="connsiteX5" fmla="*/ 0 w 177863"/>
                <a:gd name="connsiteY5" fmla="*/ 400238 h 400868"/>
                <a:gd name="connsiteX6" fmla="*/ 25400 w 177863"/>
                <a:gd name="connsiteY6" fmla="*/ 284351 h 400868"/>
                <a:gd name="connsiteX7" fmla="*/ 73025 w 177863"/>
                <a:gd name="connsiteY7" fmla="*/ 163701 h 400868"/>
                <a:gd name="connsiteX8" fmla="*/ 177800 w 177863"/>
                <a:gd name="connsiteY8" fmla="*/ 188 h 400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863" h="400868">
                  <a:moveTo>
                    <a:pt x="177800" y="188"/>
                  </a:moveTo>
                  <a:cubicBezTo>
                    <a:pt x="180181" y="-5104"/>
                    <a:pt x="114829" y="102318"/>
                    <a:pt x="87312" y="131951"/>
                  </a:cubicBezTo>
                  <a:cubicBezTo>
                    <a:pt x="59795" y="161584"/>
                    <a:pt x="23283" y="169257"/>
                    <a:pt x="12700" y="177988"/>
                  </a:cubicBezTo>
                  <a:cubicBezTo>
                    <a:pt x="2117" y="186719"/>
                    <a:pt x="21695" y="159996"/>
                    <a:pt x="23812" y="184338"/>
                  </a:cubicBezTo>
                  <a:cubicBezTo>
                    <a:pt x="25929" y="208680"/>
                    <a:pt x="29369" y="288055"/>
                    <a:pt x="25400" y="324038"/>
                  </a:cubicBezTo>
                  <a:cubicBezTo>
                    <a:pt x="21431" y="360021"/>
                    <a:pt x="0" y="406852"/>
                    <a:pt x="0" y="400238"/>
                  </a:cubicBezTo>
                  <a:cubicBezTo>
                    <a:pt x="0" y="393624"/>
                    <a:pt x="13229" y="323774"/>
                    <a:pt x="25400" y="284351"/>
                  </a:cubicBezTo>
                  <a:cubicBezTo>
                    <a:pt x="37571" y="244928"/>
                    <a:pt x="47625" y="207092"/>
                    <a:pt x="73025" y="163701"/>
                  </a:cubicBezTo>
                  <a:cubicBezTo>
                    <a:pt x="98425" y="120310"/>
                    <a:pt x="175419" y="5480"/>
                    <a:pt x="177800" y="1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3" name="フリーフォーム: 図形 1272">
              <a:extLst>
                <a:ext uri="{FF2B5EF4-FFF2-40B4-BE49-F238E27FC236}">
                  <a16:creationId xmlns:a16="http://schemas.microsoft.com/office/drawing/2014/main" id="{E7268F33-903D-4A16-BA8A-F3466AF11CD5}"/>
                </a:ext>
              </a:extLst>
            </p:cNvPr>
            <p:cNvSpPr/>
            <p:nvPr/>
          </p:nvSpPr>
          <p:spPr>
            <a:xfrm>
              <a:off x="3892548" y="3857622"/>
              <a:ext cx="141673" cy="220283"/>
            </a:xfrm>
            <a:custGeom>
              <a:avLst/>
              <a:gdLst>
                <a:gd name="connsiteX0" fmla="*/ 141290 w 141673"/>
                <a:gd name="connsiteY0" fmla="*/ 3 h 220283"/>
                <a:gd name="connsiteX1" fmla="*/ 42865 w 141673"/>
                <a:gd name="connsiteY1" fmla="*/ 103191 h 220283"/>
                <a:gd name="connsiteX2" fmla="*/ 2 w 141673"/>
                <a:gd name="connsiteY2" fmla="*/ 219078 h 220283"/>
                <a:gd name="connsiteX3" fmla="*/ 44452 w 141673"/>
                <a:gd name="connsiteY3" fmla="*/ 160341 h 220283"/>
                <a:gd name="connsiteX4" fmla="*/ 76202 w 141673"/>
                <a:gd name="connsiteY4" fmla="*/ 106366 h 220283"/>
                <a:gd name="connsiteX5" fmla="*/ 141290 w 141673"/>
                <a:gd name="connsiteY5" fmla="*/ 3 h 220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673" h="220283">
                  <a:moveTo>
                    <a:pt x="141290" y="3"/>
                  </a:moveTo>
                  <a:cubicBezTo>
                    <a:pt x="135734" y="-526"/>
                    <a:pt x="66413" y="66679"/>
                    <a:pt x="42865" y="103191"/>
                  </a:cubicBezTo>
                  <a:cubicBezTo>
                    <a:pt x="19317" y="139704"/>
                    <a:pt x="-263" y="209553"/>
                    <a:pt x="2" y="219078"/>
                  </a:cubicBezTo>
                  <a:cubicBezTo>
                    <a:pt x="266" y="228603"/>
                    <a:pt x="31752" y="179126"/>
                    <a:pt x="44452" y="160341"/>
                  </a:cubicBezTo>
                  <a:cubicBezTo>
                    <a:pt x="57152" y="141556"/>
                    <a:pt x="76202" y="106366"/>
                    <a:pt x="76202" y="106366"/>
                  </a:cubicBezTo>
                  <a:cubicBezTo>
                    <a:pt x="90489" y="82554"/>
                    <a:pt x="146846" y="532"/>
                    <a:pt x="141290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4" name="フリーフォーム: 図形 1273">
              <a:extLst>
                <a:ext uri="{FF2B5EF4-FFF2-40B4-BE49-F238E27FC236}">
                  <a16:creationId xmlns:a16="http://schemas.microsoft.com/office/drawing/2014/main" id="{EFBCE39E-C875-4D17-82E7-4F4D22C6C1A2}"/>
                </a:ext>
              </a:extLst>
            </p:cNvPr>
            <p:cNvSpPr/>
            <p:nvPr/>
          </p:nvSpPr>
          <p:spPr>
            <a:xfrm>
              <a:off x="3757914" y="4053936"/>
              <a:ext cx="76023" cy="317060"/>
            </a:xfrm>
            <a:custGeom>
              <a:avLst/>
              <a:gdLst>
                <a:gd name="connsiteX0" fmla="*/ 75899 w 76023"/>
                <a:gd name="connsiteY0" fmla="*/ 539 h 317060"/>
                <a:gd name="connsiteX1" fmla="*/ 18749 w 76023"/>
                <a:gd name="connsiteY1" fmla="*/ 113252 h 317060"/>
                <a:gd name="connsiteX2" fmla="*/ 9224 w 76023"/>
                <a:gd name="connsiteY2" fmla="*/ 165639 h 317060"/>
                <a:gd name="connsiteX3" fmla="*/ 45736 w 76023"/>
                <a:gd name="connsiteY3" fmla="*/ 313277 h 317060"/>
                <a:gd name="connsiteX4" fmla="*/ 29861 w 76023"/>
                <a:gd name="connsiteY4" fmla="*/ 264064 h 317060"/>
                <a:gd name="connsiteX5" fmla="*/ 1286 w 76023"/>
                <a:gd name="connsiteY5" fmla="*/ 164052 h 317060"/>
                <a:gd name="connsiteX6" fmla="*/ 75899 w 76023"/>
                <a:gd name="connsiteY6" fmla="*/ 539 h 317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023" h="317060">
                  <a:moveTo>
                    <a:pt x="75899" y="539"/>
                  </a:moveTo>
                  <a:cubicBezTo>
                    <a:pt x="78809" y="-7928"/>
                    <a:pt x="29861" y="85735"/>
                    <a:pt x="18749" y="113252"/>
                  </a:cubicBezTo>
                  <a:cubicBezTo>
                    <a:pt x="7637" y="140769"/>
                    <a:pt x="4726" y="132302"/>
                    <a:pt x="9224" y="165639"/>
                  </a:cubicBezTo>
                  <a:cubicBezTo>
                    <a:pt x="13722" y="198977"/>
                    <a:pt x="42297" y="296873"/>
                    <a:pt x="45736" y="313277"/>
                  </a:cubicBezTo>
                  <a:cubicBezTo>
                    <a:pt x="49175" y="329681"/>
                    <a:pt x="37269" y="288935"/>
                    <a:pt x="29861" y="264064"/>
                  </a:cubicBezTo>
                  <a:cubicBezTo>
                    <a:pt x="22453" y="239193"/>
                    <a:pt x="-6387" y="205062"/>
                    <a:pt x="1286" y="164052"/>
                  </a:cubicBezTo>
                  <a:cubicBezTo>
                    <a:pt x="8959" y="123042"/>
                    <a:pt x="72989" y="9006"/>
                    <a:pt x="75899" y="5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6" name="フリーフォーム: 図形 1275">
              <a:extLst>
                <a:ext uri="{FF2B5EF4-FFF2-40B4-BE49-F238E27FC236}">
                  <a16:creationId xmlns:a16="http://schemas.microsoft.com/office/drawing/2014/main" id="{E1EF84EF-CD8B-40CB-9AA7-1F6CAC589918}"/>
                </a:ext>
              </a:extLst>
            </p:cNvPr>
            <p:cNvSpPr/>
            <p:nvPr/>
          </p:nvSpPr>
          <p:spPr>
            <a:xfrm>
              <a:off x="3735009" y="4049682"/>
              <a:ext cx="75208" cy="337591"/>
            </a:xfrm>
            <a:custGeom>
              <a:avLst/>
              <a:gdLst>
                <a:gd name="connsiteX0" fmla="*/ 74991 w 75208"/>
                <a:gd name="connsiteY0" fmla="*/ 31 h 337591"/>
                <a:gd name="connsiteX1" fmla="*/ 24191 w 75208"/>
                <a:gd name="connsiteY1" fmla="*/ 104806 h 337591"/>
                <a:gd name="connsiteX2" fmla="*/ 16254 w 75208"/>
                <a:gd name="connsiteY2" fmla="*/ 161956 h 337591"/>
                <a:gd name="connsiteX3" fmla="*/ 17841 w 75208"/>
                <a:gd name="connsiteY3" fmla="*/ 188943 h 337591"/>
                <a:gd name="connsiteX4" fmla="*/ 38479 w 75208"/>
                <a:gd name="connsiteY4" fmla="*/ 312768 h 337591"/>
                <a:gd name="connsiteX5" fmla="*/ 49591 w 75208"/>
                <a:gd name="connsiteY5" fmla="*/ 331818 h 337591"/>
                <a:gd name="connsiteX6" fmla="*/ 17841 w 75208"/>
                <a:gd name="connsiteY6" fmla="*/ 239743 h 337591"/>
                <a:gd name="connsiteX7" fmla="*/ 1966 w 75208"/>
                <a:gd name="connsiteY7" fmla="*/ 115918 h 337591"/>
                <a:gd name="connsiteX8" fmla="*/ 74991 w 75208"/>
                <a:gd name="connsiteY8" fmla="*/ 31 h 33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208" h="337591">
                  <a:moveTo>
                    <a:pt x="74991" y="31"/>
                  </a:moveTo>
                  <a:cubicBezTo>
                    <a:pt x="78695" y="-1821"/>
                    <a:pt x="33980" y="77819"/>
                    <a:pt x="24191" y="104806"/>
                  </a:cubicBezTo>
                  <a:cubicBezTo>
                    <a:pt x="14402" y="131793"/>
                    <a:pt x="17312" y="147933"/>
                    <a:pt x="16254" y="161956"/>
                  </a:cubicBezTo>
                  <a:cubicBezTo>
                    <a:pt x="15196" y="175979"/>
                    <a:pt x="14137" y="163808"/>
                    <a:pt x="17841" y="188943"/>
                  </a:cubicBezTo>
                  <a:cubicBezTo>
                    <a:pt x="21545" y="214078"/>
                    <a:pt x="33187" y="288955"/>
                    <a:pt x="38479" y="312768"/>
                  </a:cubicBezTo>
                  <a:cubicBezTo>
                    <a:pt x="43771" y="336581"/>
                    <a:pt x="53031" y="343989"/>
                    <a:pt x="49591" y="331818"/>
                  </a:cubicBezTo>
                  <a:cubicBezTo>
                    <a:pt x="46151" y="319647"/>
                    <a:pt x="25778" y="275726"/>
                    <a:pt x="17841" y="239743"/>
                  </a:cubicBezTo>
                  <a:cubicBezTo>
                    <a:pt x="9903" y="203760"/>
                    <a:pt x="-5442" y="152695"/>
                    <a:pt x="1966" y="115918"/>
                  </a:cubicBezTo>
                  <a:cubicBezTo>
                    <a:pt x="9374" y="79141"/>
                    <a:pt x="71287" y="1883"/>
                    <a:pt x="74991" y="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7" name="フリーフォーム: 図形 1276">
              <a:extLst>
                <a:ext uri="{FF2B5EF4-FFF2-40B4-BE49-F238E27FC236}">
                  <a16:creationId xmlns:a16="http://schemas.microsoft.com/office/drawing/2014/main" id="{E472E52C-20FB-43E9-AEA6-E7747FF1A8B8}"/>
                </a:ext>
              </a:extLst>
            </p:cNvPr>
            <p:cNvSpPr/>
            <p:nvPr/>
          </p:nvSpPr>
          <p:spPr>
            <a:xfrm>
              <a:off x="3947102" y="3779118"/>
              <a:ext cx="144055" cy="155235"/>
            </a:xfrm>
            <a:custGeom>
              <a:avLst/>
              <a:gdLst>
                <a:gd name="connsiteX0" fmla="*/ 143886 w 144055"/>
                <a:gd name="connsiteY0" fmla="*/ 720 h 155235"/>
                <a:gd name="connsiteX1" fmla="*/ 81973 w 144055"/>
                <a:gd name="connsiteY1" fmla="*/ 105495 h 155235"/>
                <a:gd name="connsiteX2" fmla="*/ 99436 w 144055"/>
                <a:gd name="connsiteY2" fmla="*/ 154707 h 155235"/>
                <a:gd name="connsiteX3" fmla="*/ 54986 w 144055"/>
                <a:gd name="connsiteY3" fmla="*/ 76920 h 155235"/>
                <a:gd name="connsiteX4" fmla="*/ 1011 w 144055"/>
                <a:gd name="connsiteY4" fmla="*/ 81682 h 155235"/>
                <a:gd name="connsiteX5" fmla="*/ 23236 w 144055"/>
                <a:gd name="connsiteY5" fmla="*/ 68982 h 155235"/>
                <a:gd name="connsiteX6" fmla="*/ 66098 w 144055"/>
                <a:gd name="connsiteY6" fmla="*/ 37232 h 155235"/>
                <a:gd name="connsiteX7" fmla="*/ 88323 w 144055"/>
                <a:gd name="connsiteY7" fmla="*/ 19770 h 155235"/>
                <a:gd name="connsiteX8" fmla="*/ 59748 w 144055"/>
                <a:gd name="connsiteY8" fmla="*/ 56282 h 155235"/>
                <a:gd name="connsiteX9" fmla="*/ 143886 w 144055"/>
                <a:gd name="connsiteY9" fmla="*/ 720 h 155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055" h="155235">
                  <a:moveTo>
                    <a:pt x="143886" y="720"/>
                  </a:moveTo>
                  <a:cubicBezTo>
                    <a:pt x="147590" y="8922"/>
                    <a:pt x="89381" y="79831"/>
                    <a:pt x="81973" y="105495"/>
                  </a:cubicBezTo>
                  <a:cubicBezTo>
                    <a:pt x="74565" y="131159"/>
                    <a:pt x="103934" y="159469"/>
                    <a:pt x="99436" y="154707"/>
                  </a:cubicBezTo>
                  <a:cubicBezTo>
                    <a:pt x="94938" y="149945"/>
                    <a:pt x="71390" y="89091"/>
                    <a:pt x="54986" y="76920"/>
                  </a:cubicBezTo>
                  <a:cubicBezTo>
                    <a:pt x="38582" y="64749"/>
                    <a:pt x="6303" y="83005"/>
                    <a:pt x="1011" y="81682"/>
                  </a:cubicBezTo>
                  <a:cubicBezTo>
                    <a:pt x="-4281" y="80359"/>
                    <a:pt x="12388" y="76390"/>
                    <a:pt x="23236" y="68982"/>
                  </a:cubicBezTo>
                  <a:cubicBezTo>
                    <a:pt x="34084" y="61574"/>
                    <a:pt x="55250" y="45434"/>
                    <a:pt x="66098" y="37232"/>
                  </a:cubicBezTo>
                  <a:cubicBezTo>
                    <a:pt x="76946" y="29030"/>
                    <a:pt x="89381" y="16595"/>
                    <a:pt x="88323" y="19770"/>
                  </a:cubicBezTo>
                  <a:cubicBezTo>
                    <a:pt x="87265" y="22945"/>
                    <a:pt x="54721" y="55488"/>
                    <a:pt x="59748" y="56282"/>
                  </a:cubicBezTo>
                  <a:cubicBezTo>
                    <a:pt x="64775" y="57076"/>
                    <a:pt x="140182" y="-7482"/>
                    <a:pt x="143886" y="7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8" name="フリーフォーム: 図形 1277">
              <a:extLst>
                <a:ext uri="{FF2B5EF4-FFF2-40B4-BE49-F238E27FC236}">
                  <a16:creationId xmlns:a16="http://schemas.microsoft.com/office/drawing/2014/main" id="{EE759955-62B3-4E1F-9DFA-335C1CF34E80}"/>
                </a:ext>
              </a:extLst>
            </p:cNvPr>
            <p:cNvSpPr/>
            <p:nvPr/>
          </p:nvSpPr>
          <p:spPr>
            <a:xfrm>
              <a:off x="3985493" y="3985355"/>
              <a:ext cx="70647" cy="461775"/>
            </a:xfrm>
            <a:custGeom>
              <a:avLst/>
              <a:gdLst>
                <a:gd name="connsiteX0" fmla="*/ 38820 w 70647"/>
                <a:gd name="connsiteY0" fmla="*/ 858 h 461775"/>
                <a:gd name="connsiteX1" fmla="*/ 3895 w 70647"/>
                <a:gd name="connsiteY1" fmla="*/ 123095 h 461775"/>
                <a:gd name="connsiteX2" fmla="*/ 5482 w 70647"/>
                <a:gd name="connsiteY2" fmla="*/ 258033 h 461775"/>
                <a:gd name="connsiteX3" fmla="*/ 45170 w 70647"/>
                <a:gd name="connsiteY3" fmla="*/ 412020 h 461775"/>
                <a:gd name="connsiteX4" fmla="*/ 70570 w 70647"/>
                <a:gd name="connsiteY4" fmla="*/ 458058 h 461775"/>
                <a:gd name="connsiteX5" fmla="*/ 37232 w 70647"/>
                <a:gd name="connsiteY5" fmla="*/ 329470 h 461775"/>
                <a:gd name="connsiteX6" fmla="*/ 10245 w 70647"/>
                <a:gd name="connsiteY6" fmla="*/ 186595 h 461775"/>
                <a:gd name="connsiteX7" fmla="*/ 38820 w 70647"/>
                <a:gd name="connsiteY7" fmla="*/ 858 h 461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647" h="461775">
                  <a:moveTo>
                    <a:pt x="38820" y="858"/>
                  </a:moveTo>
                  <a:cubicBezTo>
                    <a:pt x="37762" y="-9725"/>
                    <a:pt x="9451" y="80233"/>
                    <a:pt x="3895" y="123095"/>
                  </a:cubicBezTo>
                  <a:cubicBezTo>
                    <a:pt x="-1661" y="165958"/>
                    <a:pt x="-1397" y="209879"/>
                    <a:pt x="5482" y="258033"/>
                  </a:cubicBezTo>
                  <a:cubicBezTo>
                    <a:pt x="12361" y="306187"/>
                    <a:pt x="34322" y="378683"/>
                    <a:pt x="45170" y="412020"/>
                  </a:cubicBezTo>
                  <a:cubicBezTo>
                    <a:pt x="56018" y="445358"/>
                    <a:pt x="71893" y="471816"/>
                    <a:pt x="70570" y="458058"/>
                  </a:cubicBezTo>
                  <a:cubicBezTo>
                    <a:pt x="69247" y="444300"/>
                    <a:pt x="47286" y="374714"/>
                    <a:pt x="37232" y="329470"/>
                  </a:cubicBezTo>
                  <a:cubicBezTo>
                    <a:pt x="27178" y="284226"/>
                    <a:pt x="10509" y="238718"/>
                    <a:pt x="10245" y="186595"/>
                  </a:cubicBezTo>
                  <a:cubicBezTo>
                    <a:pt x="9981" y="134472"/>
                    <a:pt x="39878" y="11441"/>
                    <a:pt x="38820" y="8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9" name="フリーフォーム: 図形 1278">
              <a:extLst>
                <a:ext uri="{FF2B5EF4-FFF2-40B4-BE49-F238E27FC236}">
                  <a16:creationId xmlns:a16="http://schemas.microsoft.com/office/drawing/2014/main" id="{C25A2074-F536-423E-81C7-92994DC8F625}"/>
                </a:ext>
              </a:extLst>
            </p:cNvPr>
            <p:cNvSpPr/>
            <p:nvPr/>
          </p:nvSpPr>
          <p:spPr>
            <a:xfrm>
              <a:off x="4161919" y="3721860"/>
              <a:ext cx="148216" cy="98778"/>
            </a:xfrm>
            <a:custGeom>
              <a:avLst/>
              <a:gdLst>
                <a:gd name="connsiteX0" fmla="*/ 148144 w 148216"/>
                <a:gd name="connsiteY0" fmla="*/ 828 h 98778"/>
                <a:gd name="connsiteX1" fmla="*/ 2094 w 148216"/>
                <a:gd name="connsiteY1" fmla="*/ 97665 h 98778"/>
                <a:gd name="connsiteX2" fmla="*/ 59244 w 148216"/>
                <a:gd name="connsiteY2" fmla="*/ 53215 h 98778"/>
                <a:gd name="connsiteX3" fmla="*/ 22731 w 148216"/>
                <a:gd name="connsiteY3" fmla="*/ 50040 h 98778"/>
                <a:gd name="connsiteX4" fmla="*/ 148144 w 148216"/>
                <a:gd name="connsiteY4" fmla="*/ 828 h 98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216" h="98778">
                  <a:moveTo>
                    <a:pt x="148144" y="828"/>
                  </a:moveTo>
                  <a:cubicBezTo>
                    <a:pt x="144705" y="8765"/>
                    <a:pt x="16911" y="88934"/>
                    <a:pt x="2094" y="97665"/>
                  </a:cubicBezTo>
                  <a:cubicBezTo>
                    <a:pt x="-12723" y="106396"/>
                    <a:pt x="55805" y="61152"/>
                    <a:pt x="59244" y="53215"/>
                  </a:cubicBezTo>
                  <a:cubicBezTo>
                    <a:pt x="62683" y="45278"/>
                    <a:pt x="13206" y="55596"/>
                    <a:pt x="22731" y="50040"/>
                  </a:cubicBezTo>
                  <a:cubicBezTo>
                    <a:pt x="32256" y="44484"/>
                    <a:pt x="151583" y="-7109"/>
                    <a:pt x="148144" y="8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0" name="フリーフォーム: 図形 1279">
              <a:extLst>
                <a:ext uri="{FF2B5EF4-FFF2-40B4-BE49-F238E27FC236}">
                  <a16:creationId xmlns:a16="http://schemas.microsoft.com/office/drawing/2014/main" id="{693F81BE-A046-4B4E-8ADF-41E00FC46EAD}"/>
                </a:ext>
              </a:extLst>
            </p:cNvPr>
            <p:cNvSpPr/>
            <p:nvPr/>
          </p:nvSpPr>
          <p:spPr>
            <a:xfrm>
              <a:off x="3906357" y="3854653"/>
              <a:ext cx="149907" cy="193510"/>
            </a:xfrm>
            <a:custGeom>
              <a:avLst/>
              <a:gdLst>
                <a:gd name="connsiteX0" fmla="*/ 149706 w 149907"/>
                <a:gd name="connsiteY0" fmla="*/ 2972 h 193510"/>
                <a:gd name="connsiteX1" fmla="*/ 73506 w 149907"/>
                <a:gd name="connsiteY1" fmla="*/ 129972 h 193510"/>
                <a:gd name="connsiteX2" fmla="*/ 2068 w 149907"/>
                <a:gd name="connsiteY2" fmla="*/ 193472 h 193510"/>
                <a:gd name="connsiteX3" fmla="*/ 25881 w 149907"/>
                <a:gd name="connsiteY3" fmla="*/ 122035 h 193510"/>
                <a:gd name="connsiteX4" fmla="*/ 94143 w 149907"/>
                <a:gd name="connsiteY4" fmla="*/ 47422 h 193510"/>
                <a:gd name="connsiteX5" fmla="*/ 149706 w 149907"/>
                <a:gd name="connsiteY5" fmla="*/ 2972 h 193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907" h="193510">
                  <a:moveTo>
                    <a:pt x="149706" y="2972"/>
                  </a:moveTo>
                  <a:cubicBezTo>
                    <a:pt x="146267" y="16730"/>
                    <a:pt x="98112" y="98222"/>
                    <a:pt x="73506" y="129972"/>
                  </a:cubicBezTo>
                  <a:cubicBezTo>
                    <a:pt x="48900" y="161722"/>
                    <a:pt x="10005" y="194795"/>
                    <a:pt x="2068" y="193472"/>
                  </a:cubicBezTo>
                  <a:cubicBezTo>
                    <a:pt x="-5870" y="192149"/>
                    <a:pt x="10535" y="146377"/>
                    <a:pt x="25881" y="122035"/>
                  </a:cubicBezTo>
                  <a:cubicBezTo>
                    <a:pt x="41227" y="97693"/>
                    <a:pt x="76680" y="68324"/>
                    <a:pt x="94143" y="47422"/>
                  </a:cubicBezTo>
                  <a:cubicBezTo>
                    <a:pt x="111605" y="26520"/>
                    <a:pt x="153145" y="-10786"/>
                    <a:pt x="149706" y="29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3" name="フリーフォーム: 図形 1282">
              <a:extLst>
                <a:ext uri="{FF2B5EF4-FFF2-40B4-BE49-F238E27FC236}">
                  <a16:creationId xmlns:a16="http://schemas.microsoft.com/office/drawing/2014/main" id="{207FD3F3-C2B4-4E61-9E88-CAB358D1850D}"/>
                </a:ext>
              </a:extLst>
            </p:cNvPr>
            <p:cNvSpPr/>
            <p:nvPr/>
          </p:nvSpPr>
          <p:spPr>
            <a:xfrm>
              <a:off x="4046504" y="3779087"/>
              <a:ext cx="130272" cy="118281"/>
            </a:xfrm>
            <a:custGeom>
              <a:avLst/>
              <a:gdLst>
                <a:gd name="connsiteX0" fmla="*/ 34 w 130272"/>
                <a:gd name="connsiteY0" fmla="*/ 118226 h 118281"/>
                <a:gd name="connsiteX1" fmla="*/ 73059 w 130272"/>
                <a:gd name="connsiteY1" fmla="*/ 2338 h 118281"/>
                <a:gd name="connsiteX2" fmla="*/ 130209 w 130272"/>
                <a:gd name="connsiteY2" fmla="*/ 38851 h 118281"/>
                <a:gd name="connsiteX3" fmla="*/ 82584 w 130272"/>
                <a:gd name="connsiteY3" fmla="*/ 18213 h 118281"/>
                <a:gd name="connsiteX4" fmla="*/ 34 w 130272"/>
                <a:gd name="connsiteY4" fmla="*/ 118226 h 118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272" h="118281">
                  <a:moveTo>
                    <a:pt x="34" y="118226"/>
                  </a:moveTo>
                  <a:cubicBezTo>
                    <a:pt x="-1554" y="115580"/>
                    <a:pt x="51363" y="15567"/>
                    <a:pt x="73059" y="2338"/>
                  </a:cubicBezTo>
                  <a:cubicBezTo>
                    <a:pt x="94755" y="-10891"/>
                    <a:pt x="128622" y="36205"/>
                    <a:pt x="130209" y="38851"/>
                  </a:cubicBezTo>
                  <a:cubicBezTo>
                    <a:pt x="131797" y="41497"/>
                    <a:pt x="103221" y="8424"/>
                    <a:pt x="82584" y="18213"/>
                  </a:cubicBezTo>
                  <a:cubicBezTo>
                    <a:pt x="61947" y="28002"/>
                    <a:pt x="1622" y="120872"/>
                    <a:pt x="34" y="1182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4" name="フリーフォーム: 図形 1283">
              <a:extLst>
                <a:ext uri="{FF2B5EF4-FFF2-40B4-BE49-F238E27FC236}">
                  <a16:creationId xmlns:a16="http://schemas.microsoft.com/office/drawing/2014/main" id="{86BE167C-B215-4DAD-8575-168BDB1C552A}"/>
                </a:ext>
              </a:extLst>
            </p:cNvPr>
            <p:cNvSpPr/>
            <p:nvPr/>
          </p:nvSpPr>
          <p:spPr>
            <a:xfrm>
              <a:off x="4471988" y="3714747"/>
              <a:ext cx="233925" cy="180098"/>
            </a:xfrm>
            <a:custGeom>
              <a:avLst/>
              <a:gdLst>
                <a:gd name="connsiteX0" fmla="*/ 0 w 233925"/>
                <a:gd name="connsiteY0" fmla="*/ 3 h 180098"/>
                <a:gd name="connsiteX1" fmla="*/ 149225 w 233925"/>
                <a:gd name="connsiteY1" fmla="*/ 74616 h 180098"/>
                <a:gd name="connsiteX2" fmla="*/ 168275 w 233925"/>
                <a:gd name="connsiteY2" fmla="*/ 133353 h 180098"/>
                <a:gd name="connsiteX3" fmla="*/ 173037 w 233925"/>
                <a:gd name="connsiteY3" fmla="*/ 179391 h 180098"/>
                <a:gd name="connsiteX4" fmla="*/ 185737 w 233925"/>
                <a:gd name="connsiteY4" fmla="*/ 96841 h 180098"/>
                <a:gd name="connsiteX5" fmla="*/ 200025 w 233925"/>
                <a:gd name="connsiteY5" fmla="*/ 173041 h 180098"/>
                <a:gd name="connsiteX6" fmla="*/ 231775 w 233925"/>
                <a:gd name="connsiteY6" fmla="*/ 93666 h 180098"/>
                <a:gd name="connsiteX7" fmla="*/ 133350 w 233925"/>
                <a:gd name="connsiteY7" fmla="*/ 53978 h 180098"/>
                <a:gd name="connsiteX8" fmla="*/ 220662 w 233925"/>
                <a:gd name="connsiteY8" fmla="*/ 133353 h 180098"/>
                <a:gd name="connsiteX9" fmla="*/ 217487 w 233925"/>
                <a:gd name="connsiteY9" fmla="*/ 101603 h 180098"/>
                <a:gd name="connsiteX10" fmla="*/ 149225 w 233925"/>
                <a:gd name="connsiteY10" fmla="*/ 77791 h 180098"/>
                <a:gd name="connsiteX11" fmla="*/ 0 w 233925"/>
                <a:gd name="connsiteY11" fmla="*/ 3 h 180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3925" h="180098">
                  <a:moveTo>
                    <a:pt x="0" y="3"/>
                  </a:moveTo>
                  <a:cubicBezTo>
                    <a:pt x="0" y="-526"/>
                    <a:pt x="121179" y="52391"/>
                    <a:pt x="149225" y="74616"/>
                  </a:cubicBezTo>
                  <a:cubicBezTo>
                    <a:pt x="177271" y="96841"/>
                    <a:pt x="164306" y="115890"/>
                    <a:pt x="168275" y="133353"/>
                  </a:cubicBezTo>
                  <a:cubicBezTo>
                    <a:pt x="172244" y="150816"/>
                    <a:pt x="170127" y="185476"/>
                    <a:pt x="173037" y="179391"/>
                  </a:cubicBezTo>
                  <a:cubicBezTo>
                    <a:pt x="175947" y="173306"/>
                    <a:pt x="181239" y="97899"/>
                    <a:pt x="185737" y="96841"/>
                  </a:cubicBezTo>
                  <a:cubicBezTo>
                    <a:pt x="190235" y="95783"/>
                    <a:pt x="192352" y="173570"/>
                    <a:pt x="200025" y="173041"/>
                  </a:cubicBezTo>
                  <a:cubicBezTo>
                    <a:pt x="207698" y="172512"/>
                    <a:pt x="242887" y="113510"/>
                    <a:pt x="231775" y="93666"/>
                  </a:cubicBezTo>
                  <a:cubicBezTo>
                    <a:pt x="220663" y="73822"/>
                    <a:pt x="135202" y="47364"/>
                    <a:pt x="133350" y="53978"/>
                  </a:cubicBezTo>
                  <a:cubicBezTo>
                    <a:pt x="131498" y="60593"/>
                    <a:pt x="206639" y="125415"/>
                    <a:pt x="220662" y="133353"/>
                  </a:cubicBezTo>
                  <a:cubicBezTo>
                    <a:pt x="234685" y="141291"/>
                    <a:pt x="229393" y="110863"/>
                    <a:pt x="217487" y="101603"/>
                  </a:cubicBezTo>
                  <a:cubicBezTo>
                    <a:pt x="205581" y="92343"/>
                    <a:pt x="183356" y="94724"/>
                    <a:pt x="149225" y="77791"/>
                  </a:cubicBezTo>
                  <a:cubicBezTo>
                    <a:pt x="115094" y="60858"/>
                    <a:pt x="0" y="532"/>
                    <a:pt x="0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5" name="フリーフォーム: 図形 1284">
              <a:extLst>
                <a:ext uri="{FF2B5EF4-FFF2-40B4-BE49-F238E27FC236}">
                  <a16:creationId xmlns:a16="http://schemas.microsoft.com/office/drawing/2014/main" id="{3E3A9974-9714-4F85-8E4B-185441FE70FE}"/>
                </a:ext>
              </a:extLst>
            </p:cNvPr>
            <p:cNvSpPr/>
            <p:nvPr/>
          </p:nvSpPr>
          <p:spPr>
            <a:xfrm>
              <a:off x="4470313" y="3819299"/>
              <a:ext cx="119002" cy="182928"/>
            </a:xfrm>
            <a:custGeom>
              <a:avLst/>
              <a:gdLst>
                <a:gd name="connsiteX0" fmla="*/ 87 w 119002"/>
                <a:gd name="connsiteY0" fmla="*/ 226 h 182928"/>
                <a:gd name="connsiteX1" fmla="*/ 87400 w 119002"/>
                <a:gd name="connsiteY1" fmla="*/ 149451 h 182928"/>
                <a:gd name="connsiteX2" fmla="*/ 117562 w 119002"/>
                <a:gd name="connsiteY2" fmla="*/ 181201 h 182928"/>
                <a:gd name="connsiteX3" fmla="*/ 104862 w 119002"/>
                <a:gd name="connsiteY3" fmla="*/ 116114 h 182928"/>
                <a:gd name="connsiteX4" fmla="*/ 87 w 119002"/>
                <a:gd name="connsiteY4" fmla="*/ 226 h 182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002" h="182928">
                  <a:moveTo>
                    <a:pt x="87" y="226"/>
                  </a:moveTo>
                  <a:cubicBezTo>
                    <a:pt x="-2823" y="5782"/>
                    <a:pt x="67821" y="119289"/>
                    <a:pt x="87400" y="149451"/>
                  </a:cubicBezTo>
                  <a:cubicBezTo>
                    <a:pt x="106979" y="179614"/>
                    <a:pt x="114652" y="186757"/>
                    <a:pt x="117562" y="181201"/>
                  </a:cubicBezTo>
                  <a:cubicBezTo>
                    <a:pt x="120472" y="175645"/>
                    <a:pt x="120208" y="139397"/>
                    <a:pt x="104862" y="116114"/>
                  </a:cubicBezTo>
                  <a:cubicBezTo>
                    <a:pt x="89516" y="92831"/>
                    <a:pt x="2997" y="-5330"/>
                    <a:pt x="87" y="2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6" name="フリーフォーム: 図形 1285">
              <a:extLst>
                <a:ext uri="{FF2B5EF4-FFF2-40B4-BE49-F238E27FC236}">
                  <a16:creationId xmlns:a16="http://schemas.microsoft.com/office/drawing/2014/main" id="{FBB3FE45-21C1-4406-A81C-AD7EBE7954F7}"/>
                </a:ext>
              </a:extLst>
            </p:cNvPr>
            <p:cNvSpPr/>
            <p:nvPr/>
          </p:nvSpPr>
          <p:spPr>
            <a:xfrm>
              <a:off x="4456941" y="3763958"/>
              <a:ext cx="188569" cy="361661"/>
            </a:xfrm>
            <a:custGeom>
              <a:avLst/>
              <a:gdLst>
                <a:gd name="connsiteX0" fmla="*/ 759 w 188569"/>
                <a:gd name="connsiteY0" fmla="*/ 5 h 361661"/>
                <a:gd name="connsiteX1" fmla="*/ 35684 w 188569"/>
                <a:gd name="connsiteY1" fmla="*/ 144467 h 361661"/>
                <a:gd name="connsiteX2" fmla="*/ 184909 w 188569"/>
                <a:gd name="connsiteY2" fmla="*/ 358780 h 361661"/>
                <a:gd name="connsiteX3" fmla="*/ 135697 w 188569"/>
                <a:gd name="connsiteY3" fmla="*/ 260355 h 361661"/>
                <a:gd name="connsiteX4" fmla="*/ 56322 w 188569"/>
                <a:gd name="connsiteY4" fmla="*/ 149230 h 361661"/>
                <a:gd name="connsiteX5" fmla="*/ 759 w 188569"/>
                <a:gd name="connsiteY5" fmla="*/ 5 h 361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569" h="361661">
                  <a:moveTo>
                    <a:pt x="759" y="5"/>
                  </a:moveTo>
                  <a:cubicBezTo>
                    <a:pt x="-2681" y="-789"/>
                    <a:pt x="4992" y="84671"/>
                    <a:pt x="35684" y="144467"/>
                  </a:cubicBezTo>
                  <a:cubicBezTo>
                    <a:pt x="66376" y="204263"/>
                    <a:pt x="168240" y="339465"/>
                    <a:pt x="184909" y="358780"/>
                  </a:cubicBezTo>
                  <a:cubicBezTo>
                    <a:pt x="201578" y="378095"/>
                    <a:pt x="157128" y="295280"/>
                    <a:pt x="135697" y="260355"/>
                  </a:cubicBezTo>
                  <a:cubicBezTo>
                    <a:pt x="114266" y="225430"/>
                    <a:pt x="76166" y="190505"/>
                    <a:pt x="56322" y="149230"/>
                  </a:cubicBezTo>
                  <a:cubicBezTo>
                    <a:pt x="36478" y="107955"/>
                    <a:pt x="4199" y="799"/>
                    <a:pt x="759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7" name="フリーフォーム: 図形 1286">
              <a:extLst>
                <a:ext uri="{FF2B5EF4-FFF2-40B4-BE49-F238E27FC236}">
                  <a16:creationId xmlns:a16="http://schemas.microsoft.com/office/drawing/2014/main" id="{5462882A-B6C6-4F81-B68B-68357D933DE9}"/>
                </a:ext>
              </a:extLst>
            </p:cNvPr>
            <p:cNvSpPr/>
            <p:nvPr/>
          </p:nvSpPr>
          <p:spPr>
            <a:xfrm>
              <a:off x="4716460" y="3619356"/>
              <a:ext cx="108363" cy="198675"/>
            </a:xfrm>
            <a:custGeom>
              <a:avLst/>
              <a:gdLst>
                <a:gd name="connsiteX0" fmla="*/ 3 w 108363"/>
                <a:gd name="connsiteY0" fmla="*/ 144 h 198675"/>
                <a:gd name="connsiteX1" fmla="*/ 77790 w 108363"/>
                <a:gd name="connsiteY1" fmla="*/ 81107 h 198675"/>
                <a:gd name="connsiteX2" fmla="*/ 106365 w 108363"/>
                <a:gd name="connsiteY2" fmla="*/ 198582 h 198675"/>
                <a:gd name="connsiteX3" fmla="*/ 103190 w 108363"/>
                <a:gd name="connsiteY3" fmla="*/ 100157 h 198675"/>
                <a:gd name="connsiteX4" fmla="*/ 80965 w 108363"/>
                <a:gd name="connsiteY4" fmla="*/ 62057 h 198675"/>
                <a:gd name="connsiteX5" fmla="*/ 3 w 108363"/>
                <a:gd name="connsiteY5" fmla="*/ 144 h 19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363" h="198675">
                  <a:moveTo>
                    <a:pt x="3" y="144"/>
                  </a:moveTo>
                  <a:cubicBezTo>
                    <a:pt x="-526" y="3319"/>
                    <a:pt x="60063" y="48034"/>
                    <a:pt x="77790" y="81107"/>
                  </a:cubicBezTo>
                  <a:cubicBezTo>
                    <a:pt x="95517" y="114180"/>
                    <a:pt x="102132" y="195407"/>
                    <a:pt x="106365" y="198582"/>
                  </a:cubicBezTo>
                  <a:cubicBezTo>
                    <a:pt x="110598" y="201757"/>
                    <a:pt x="107423" y="122911"/>
                    <a:pt x="103190" y="100157"/>
                  </a:cubicBezTo>
                  <a:cubicBezTo>
                    <a:pt x="98957" y="77403"/>
                    <a:pt x="98692" y="77138"/>
                    <a:pt x="80965" y="62057"/>
                  </a:cubicBezTo>
                  <a:cubicBezTo>
                    <a:pt x="63238" y="46976"/>
                    <a:pt x="532" y="-3031"/>
                    <a:pt x="3" y="1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8" name="フリーフォーム: 図形 1287">
              <a:extLst>
                <a:ext uri="{FF2B5EF4-FFF2-40B4-BE49-F238E27FC236}">
                  <a16:creationId xmlns:a16="http://schemas.microsoft.com/office/drawing/2014/main" id="{F73A6A51-E21D-45B0-B1A4-D26A384E8AB9}"/>
                </a:ext>
              </a:extLst>
            </p:cNvPr>
            <p:cNvSpPr/>
            <p:nvPr/>
          </p:nvSpPr>
          <p:spPr>
            <a:xfrm>
              <a:off x="4689413" y="3633587"/>
              <a:ext cx="114637" cy="192489"/>
            </a:xfrm>
            <a:custGeom>
              <a:avLst/>
              <a:gdLst>
                <a:gd name="connsiteX0" fmla="*/ 62 w 114637"/>
                <a:gd name="connsiteY0" fmla="*/ 201 h 192489"/>
                <a:gd name="connsiteX1" fmla="*/ 95312 w 114637"/>
                <a:gd name="connsiteY1" fmla="*/ 74813 h 192489"/>
                <a:gd name="connsiteX2" fmla="*/ 114362 w 114637"/>
                <a:gd name="connsiteY2" fmla="*/ 192288 h 192489"/>
                <a:gd name="connsiteX3" fmla="*/ 104837 w 114637"/>
                <a:gd name="connsiteY3" fmla="*/ 101801 h 192489"/>
                <a:gd name="connsiteX4" fmla="*/ 81025 w 114637"/>
                <a:gd name="connsiteY4" fmla="*/ 54176 h 192489"/>
                <a:gd name="connsiteX5" fmla="*/ 62 w 114637"/>
                <a:gd name="connsiteY5" fmla="*/ 201 h 192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637" h="192489">
                  <a:moveTo>
                    <a:pt x="62" y="201"/>
                  </a:moveTo>
                  <a:cubicBezTo>
                    <a:pt x="2443" y="3640"/>
                    <a:pt x="76262" y="42798"/>
                    <a:pt x="95312" y="74813"/>
                  </a:cubicBezTo>
                  <a:cubicBezTo>
                    <a:pt x="114362" y="106828"/>
                    <a:pt x="112775" y="187790"/>
                    <a:pt x="114362" y="192288"/>
                  </a:cubicBezTo>
                  <a:cubicBezTo>
                    <a:pt x="115950" y="196786"/>
                    <a:pt x="110393" y="124820"/>
                    <a:pt x="104837" y="101801"/>
                  </a:cubicBezTo>
                  <a:cubicBezTo>
                    <a:pt x="99281" y="78782"/>
                    <a:pt x="98223" y="70051"/>
                    <a:pt x="81025" y="54176"/>
                  </a:cubicBezTo>
                  <a:cubicBezTo>
                    <a:pt x="63827" y="38301"/>
                    <a:pt x="-2319" y="-3238"/>
                    <a:pt x="62" y="2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0" name="フリーフォーム: 図形 1289">
              <a:extLst>
                <a:ext uri="{FF2B5EF4-FFF2-40B4-BE49-F238E27FC236}">
                  <a16:creationId xmlns:a16="http://schemas.microsoft.com/office/drawing/2014/main" id="{EDD112E2-361C-467D-A70E-36F6EFBB3156}"/>
                </a:ext>
              </a:extLst>
            </p:cNvPr>
            <p:cNvSpPr/>
            <p:nvPr/>
          </p:nvSpPr>
          <p:spPr>
            <a:xfrm>
              <a:off x="4027465" y="3896223"/>
              <a:ext cx="162025" cy="517816"/>
            </a:xfrm>
            <a:custGeom>
              <a:avLst/>
              <a:gdLst>
                <a:gd name="connsiteX0" fmla="*/ 63523 w 162025"/>
                <a:gd name="connsiteY0" fmla="*/ 1090 h 517816"/>
                <a:gd name="connsiteX1" fmla="*/ 68285 w 162025"/>
                <a:gd name="connsiteY1" fmla="*/ 136027 h 517816"/>
                <a:gd name="connsiteX2" fmla="*/ 88923 w 162025"/>
                <a:gd name="connsiteY2" fmla="*/ 242390 h 517816"/>
                <a:gd name="connsiteX3" fmla="*/ 79398 w 162025"/>
                <a:gd name="connsiteY3" fmla="*/ 304302 h 517816"/>
                <a:gd name="connsiteX4" fmla="*/ 69873 w 162025"/>
                <a:gd name="connsiteY4" fmla="*/ 342402 h 517816"/>
                <a:gd name="connsiteX5" fmla="*/ 158773 w 162025"/>
                <a:gd name="connsiteY5" fmla="*/ 512265 h 517816"/>
                <a:gd name="connsiteX6" fmla="*/ 136548 w 162025"/>
                <a:gd name="connsiteY6" fmla="*/ 459877 h 517816"/>
                <a:gd name="connsiteX7" fmla="*/ 77810 w 162025"/>
                <a:gd name="connsiteY7" fmla="*/ 294777 h 517816"/>
                <a:gd name="connsiteX8" fmla="*/ 39710 w 162025"/>
                <a:gd name="connsiteY8" fmla="*/ 104277 h 517816"/>
                <a:gd name="connsiteX9" fmla="*/ 41298 w 162025"/>
                <a:gd name="connsiteY9" fmla="*/ 115390 h 517816"/>
                <a:gd name="connsiteX10" fmla="*/ 23 w 162025"/>
                <a:gd name="connsiteY10" fmla="*/ 74115 h 517816"/>
                <a:gd name="connsiteX11" fmla="*/ 63523 w 162025"/>
                <a:gd name="connsiteY11" fmla="*/ 1090 h 51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2025" h="517816">
                  <a:moveTo>
                    <a:pt x="63523" y="1090"/>
                  </a:moveTo>
                  <a:cubicBezTo>
                    <a:pt x="74900" y="11409"/>
                    <a:pt x="64052" y="95810"/>
                    <a:pt x="68285" y="136027"/>
                  </a:cubicBezTo>
                  <a:cubicBezTo>
                    <a:pt x="72518" y="176244"/>
                    <a:pt x="87071" y="214344"/>
                    <a:pt x="88923" y="242390"/>
                  </a:cubicBezTo>
                  <a:cubicBezTo>
                    <a:pt x="90775" y="270436"/>
                    <a:pt x="82573" y="287633"/>
                    <a:pt x="79398" y="304302"/>
                  </a:cubicBezTo>
                  <a:cubicBezTo>
                    <a:pt x="76223" y="320971"/>
                    <a:pt x="56644" y="307742"/>
                    <a:pt x="69873" y="342402"/>
                  </a:cubicBezTo>
                  <a:cubicBezTo>
                    <a:pt x="83102" y="377062"/>
                    <a:pt x="147661" y="492686"/>
                    <a:pt x="158773" y="512265"/>
                  </a:cubicBezTo>
                  <a:cubicBezTo>
                    <a:pt x="169885" y="531844"/>
                    <a:pt x="150042" y="496125"/>
                    <a:pt x="136548" y="459877"/>
                  </a:cubicBezTo>
                  <a:cubicBezTo>
                    <a:pt x="123054" y="423629"/>
                    <a:pt x="93950" y="354044"/>
                    <a:pt x="77810" y="294777"/>
                  </a:cubicBezTo>
                  <a:cubicBezTo>
                    <a:pt x="61670" y="235510"/>
                    <a:pt x="45795" y="134175"/>
                    <a:pt x="39710" y="104277"/>
                  </a:cubicBezTo>
                  <a:cubicBezTo>
                    <a:pt x="33625" y="74379"/>
                    <a:pt x="47912" y="120417"/>
                    <a:pt x="41298" y="115390"/>
                  </a:cubicBezTo>
                  <a:cubicBezTo>
                    <a:pt x="34684" y="110363"/>
                    <a:pt x="-1035" y="91577"/>
                    <a:pt x="23" y="74115"/>
                  </a:cubicBezTo>
                  <a:cubicBezTo>
                    <a:pt x="1081" y="56653"/>
                    <a:pt x="52146" y="-9229"/>
                    <a:pt x="63523" y="10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1" name="フリーフォーム: 図形 1290">
              <a:extLst>
                <a:ext uri="{FF2B5EF4-FFF2-40B4-BE49-F238E27FC236}">
                  <a16:creationId xmlns:a16="http://schemas.microsoft.com/office/drawing/2014/main" id="{C5A904BD-DE9A-473E-B055-E645CB727C9E}"/>
                </a:ext>
              </a:extLst>
            </p:cNvPr>
            <p:cNvSpPr/>
            <p:nvPr/>
          </p:nvSpPr>
          <p:spPr>
            <a:xfrm>
              <a:off x="4471715" y="3982506"/>
              <a:ext cx="105424" cy="330943"/>
            </a:xfrm>
            <a:custGeom>
              <a:avLst/>
              <a:gdLst>
                <a:gd name="connsiteX0" fmla="*/ 60598 w 105424"/>
                <a:gd name="connsiteY0" fmla="*/ 532 h 330943"/>
                <a:gd name="connsiteX1" fmla="*/ 60598 w 105424"/>
                <a:gd name="connsiteY1" fmla="*/ 198969 h 330943"/>
                <a:gd name="connsiteX2" fmla="*/ 273 w 105424"/>
                <a:gd name="connsiteY2" fmla="*/ 329144 h 330943"/>
                <a:gd name="connsiteX3" fmla="*/ 36785 w 105424"/>
                <a:gd name="connsiteY3" fmla="*/ 278344 h 330943"/>
                <a:gd name="connsiteX4" fmla="*/ 105048 w 105424"/>
                <a:gd name="connsiteY4" fmla="*/ 144994 h 330943"/>
                <a:gd name="connsiteX5" fmla="*/ 60598 w 105424"/>
                <a:gd name="connsiteY5" fmla="*/ 532 h 330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24" h="330943">
                  <a:moveTo>
                    <a:pt x="60598" y="532"/>
                  </a:moveTo>
                  <a:cubicBezTo>
                    <a:pt x="53190" y="9528"/>
                    <a:pt x="70652" y="144200"/>
                    <a:pt x="60598" y="198969"/>
                  </a:cubicBezTo>
                  <a:cubicBezTo>
                    <a:pt x="50544" y="253738"/>
                    <a:pt x="4242" y="315915"/>
                    <a:pt x="273" y="329144"/>
                  </a:cubicBezTo>
                  <a:cubicBezTo>
                    <a:pt x="-3696" y="342373"/>
                    <a:pt x="36785" y="278344"/>
                    <a:pt x="36785" y="278344"/>
                  </a:cubicBezTo>
                  <a:cubicBezTo>
                    <a:pt x="54247" y="247652"/>
                    <a:pt x="100286" y="191032"/>
                    <a:pt x="105048" y="144994"/>
                  </a:cubicBezTo>
                  <a:cubicBezTo>
                    <a:pt x="109811" y="98957"/>
                    <a:pt x="68006" y="-8464"/>
                    <a:pt x="60598" y="5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2" name="フリーフォーム: 図形 1291">
              <a:extLst>
                <a:ext uri="{FF2B5EF4-FFF2-40B4-BE49-F238E27FC236}">
                  <a16:creationId xmlns:a16="http://schemas.microsoft.com/office/drawing/2014/main" id="{E2E192F5-04B1-4D75-BA66-E5B8EECBD006}"/>
                </a:ext>
              </a:extLst>
            </p:cNvPr>
            <p:cNvSpPr/>
            <p:nvPr/>
          </p:nvSpPr>
          <p:spPr>
            <a:xfrm>
              <a:off x="4132255" y="4401694"/>
              <a:ext cx="57345" cy="435571"/>
            </a:xfrm>
            <a:custGeom>
              <a:avLst/>
              <a:gdLst>
                <a:gd name="connsiteX0" fmla="*/ 57158 w 57345"/>
                <a:gd name="connsiteY0" fmla="*/ 444 h 435571"/>
                <a:gd name="connsiteX1" fmla="*/ 19058 w 57345"/>
                <a:gd name="connsiteY1" fmla="*/ 129031 h 435571"/>
                <a:gd name="connsiteX2" fmla="*/ 38108 w 57345"/>
                <a:gd name="connsiteY2" fmla="*/ 429069 h 435571"/>
                <a:gd name="connsiteX3" fmla="*/ 46045 w 57345"/>
                <a:gd name="connsiteY3" fmla="*/ 316356 h 435571"/>
                <a:gd name="connsiteX4" fmla="*/ 8 w 57345"/>
                <a:gd name="connsiteY4" fmla="*/ 95694 h 435571"/>
                <a:gd name="connsiteX5" fmla="*/ 57158 w 57345"/>
                <a:gd name="connsiteY5" fmla="*/ 444 h 435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345" h="435571">
                  <a:moveTo>
                    <a:pt x="57158" y="444"/>
                  </a:moveTo>
                  <a:cubicBezTo>
                    <a:pt x="60333" y="6000"/>
                    <a:pt x="22233" y="57594"/>
                    <a:pt x="19058" y="129031"/>
                  </a:cubicBezTo>
                  <a:cubicBezTo>
                    <a:pt x="15883" y="200468"/>
                    <a:pt x="33610" y="397848"/>
                    <a:pt x="38108" y="429069"/>
                  </a:cubicBezTo>
                  <a:cubicBezTo>
                    <a:pt x="42606" y="460290"/>
                    <a:pt x="52395" y="371918"/>
                    <a:pt x="46045" y="316356"/>
                  </a:cubicBezTo>
                  <a:cubicBezTo>
                    <a:pt x="39695" y="260794"/>
                    <a:pt x="802" y="149140"/>
                    <a:pt x="8" y="95694"/>
                  </a:cubicBezTo>
                  <a:cubicBezTo>
                    <a:pt x="-786" y="42248"/>
                    <a:pt x="53983" y="-5112"/>
                    <a:pt x="57158" y="4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3" name="フリーフォーム: 図形 1292">
              <a:extLst>
                <a:ext uri="{FF2B5EF4-FFF2-40B4-BE49-F238E27FC236}">
                  <a16:creationId xmlns:a16="http://schemas.microsoft.com/office/drawing/2014/main" id="{91208EEC-7CE7-4921-B2BF-BD634AE15AB8}"/>
                </a:ext>
              </a:extLst>
            </p:cNvPr>
            <p:cNvSpPr/>
            <p:nvPr/>
          </p:nvSpPr>
          <p:spPr>
            <a:xfrm>
              <a:off x="3956531" y="4172939"/>
              <a:ext cx="79941" cy="590236"/>
            </a:xfrm>
            <a:custGeom>
              <a:avLst/>
              <a:gdLst>
                <a:gd name="connsiteX0" fmla="*/ 12219 w 79941"/>
                <a:gd name="connsiteY0" fmla="*/ 3774 h 590236"/>
                <a:gd name="connsiteX1" fmla="*/ 4282 w 79941"/>
                <a:gd name="connsiteY1" fmla="*/ 84736 h 590236"/>
                <a:gd name="connsiteX2" fmla="*/ 70957 w 79941"/>
                <a:gd name="connsiteY2" fmla="*/ 575274 h 590236"/>
                <a:gd name="connsiteX3" fmla="*/ 75719 w 79941"/>
                <a:gd name="connsiteY3" fmla="*/ 441924 h 590236"/>
                <a:gd name="connsiteX4" fmla="*/ 37619 w 79941"/>
                <a:gd name="connsiteY4" fmla="*/ 218086 h 590236"/>
                <a:gd name="connsiteX5" fmla="*/ 12219 w 79941"/>
                <a:gd name="connsiteY5" fmla="*/ 3774 h 590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941" h="590236">
                  <a:moveTo>
                    <a:pt x="12219" y="3774"/>
                  </a:moveTo>
                  <a:cubicBezTo>
                    <a:pt x="3355" y="-3370"/>
                    <a:pt x="-5508" y="-10514"/>
                    <a:pt x="4282" y="84736"/>
                  </a:cubicBezTo>
                  <a:cubicBezTo>
                    <a:pt x="14072" y="179986"/>
                    <a:pt x="59051" y="515743"/>
                    <a:pt x="70957" y="575274"/>
                  </a:cubicBezTo>
                  <a:cubicBezTo>
                    <a:pt x="82863" y="634805"/>
                    <a:pt x="81275" y="501455"/>
                    <a:pt x="75719" y="441924"/>
                  </a:cubicBezTo>
                  <a:cubicBezTo>
                    <a:pt x="70163" y="382393"/>
                    <a:pt x="50054" y="291111"/>
                    <a:pt x="37619" y="218086"/>
                  </a:cubicBezTo>
                  <a:lnTo>
                    <a:pt x="12219" y="377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4" name="フリーフォーム: 図形 1293">
              <a:extLst>
                <a:ext uri="{FF2B5EF4-FFF2-40B4-BE49-F238E27FC236}">
                  <a16:creationId xmlns:a16="http://schemas.microsoft.com/office/drawing/2014/main" id="{64D7E237-7FE4-4BBD-8769-E3B8EB3FE94D}"/>
                </a:ext>
              </a:extLst>
            </p:cNvPr>
            <p:cNvSpPr/>
            <p:nvPr/>
          </p:nvSpPr>
          <p:spPr>
            <a:xfrm>
              <a:off x="4081615" y="4168626"/>
              <a:ext cx="96601" cy="221040"/>
            </a:xfrm>
            <a:custGeom>
              <a:avLst/>
              <a:gdLst>
                <a:gd name="connsiteX0" fmla="*/ 22073 w 96601"/>
                <a:gd name="connsiteY0" fmla="*/ 149 h 221040"/>
                <a:gd name="connsiteX1" fmla="*/ 7785 w 96601"/>
                <a:gd name="connsiteY1" fmla="*/ 98574 h 221040"/>
                <a:gd name="connsiteX2" fmla="*/ 95098 w 96601"/>
                <a:gd name="connsiteY2" fmla="*/ 217637 h 221040"/>
                <a:gd name="connsiteX3" fmla="*/ 58585 w 96601"/>
                <a:gd name="connsiteY3" fmla="*/ 182712 h 221040"/>
                <a:gd name="connsiteX4" fmla="*/ 1435 w 96601"/>
                <a:gd name="connsiteY4" fmla="*/ 120799 h 221040"/>
                <a:gd name="connsiteX5" fmla="*/ 22073 w 96601"/>
                <a:gd name="connsiteY5" fmla="*/ 149 h 22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601" h="221040">
                  <a:moveTo>
                    <a:pt x="22073" y="149"/>
                  </a:moveTo>
                  <a:cubicBezTo>
                    <a:pt x="23131" y="-3555"/>
                    <a:pt x="-4386" y="62326"/>
                    <a:pt x="7785" y="98574"/>
                  </a:cubicBezTo>
                  <a:cubicBezTo>
                    <a:pt x="19956" y="134822"/>
                    <a:pt x="86631" y="203614"/>
                    <a:pt x="95098" y="217637"/>
                  </a:cubicBezTo>
                  <a:cubicBezTo>
                    <a:pt x="103565" y="231660"/>
                    <a:pt x="74196" y="198852"/>
                    <a:pt x="58585" y="182712"/>
                  </a:cubicBezTo>
                  <a:cubicBezTo>
                    <a:pt x="42975" y="166572"/>
                    <a:pt x="9372" y="146728"/>
                    <a:pt x="1435" y="120799"/>
                  </a:cubicBezTo>
                  <a:cubicBezTo>
                    <a:pt x="-6502" y="94870"/>
                    <a:pt x="21015" y="3853"/>
                    <a:pt x="22073" y="1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5" name="フリーフォーム: 図形 1294">
              <a:extLst>
                <a:ext uri="{FF2B5EF4-FFF2-40B4-BE49-F238E27FC236}">
                  <a16:creationId xmlns:a16="http://schemas.microsoft.com/office/drawing/2014/main" id="{08139A7D-FE73-47FC-9423-E5BB2264819B}"/>
                </a:ext>
              </a:extLst>
            </p:cNvPr>
            <p:cNvSpPr/>
            <p:nvPr/>
          </p:nvSpPr>
          <p:spPr>
            <a:xfrm>
              <a:off x="4017947" y="4753182"/>
              <a:ext cx="152472" cy="62056"/>
            </a:xfrm>
            <a:custGeom>
              <a:avLst/>
              <a:gdLst>
                <a:gd name="connsiteX0" fmla="*/ 16 w 152472"/>
                <a:gd name="connsiteY0" fmla="*/ 1381 h 62056"/>
                <a:gd name="connsiteX1" fmla="*/ 106378 w 152472"/>
                <a:gd name="connsiteY1" fmla="*/ 10906 h 62056"/>
                <a:gd name="connsiteX2" fmla="*/ 152416 w 152472"/>
                <a:gd name="connsiteY2" fmla="*/ 61706 h 62056"/>
                <a:gd name="connsiteX3" fmla="*/ 98441 w 152472"/>
                <a:gd name="connsiteY3" fmla="*/ 31543 h 62056"/>
                <a:gd name="connsiteX4" fmla="*/ 16 w 152472"/>
                <a:gd name="connsiteY4" fmla="*/ 1381 h 62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72" h="62056">
                  <a:moveTo>
                    <a:pt x="16" y="1381"/>
                  </a:moveTo>
                  <a:cubicBezTo>
                    <a:pt x="1339" y="-2058"/>
                    <a:pt x="80978" y="852"/>
                    <a:pt x="106378" y="10906"/>
                  </a:cubicBezTo>
                  <a:cubicBezTo>
                    <a:pt x="131778" y="20960"/>
                    <a:pt x="153739" y="58267"/>
                    <a:pt x="152416" y="61706"/>
                  </a:cubicBezTo>
                  <a:cubicBezTo>
                    <a:pt x="151093" y="65145"/>
                    <a:pt x="119608" y="42391"/>
                    <a:pt x="98441" y="31543"/>
                  </a:cubicBezTo>
                  <a:cubicBezTo>
                    <a:pt x="77274" y="20695"/>
                    <a:pt x="-1307" y="4820"/>
                    <a:pt x="16" y="13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6" name="フリーフォーム: 図形 1295">
              <a:extLst>
                <a:ext uri="{FF2B5EF4-FFF2-40B4-BE49-F238E27FC236}">
                  <a16:creationId xmlns:a16="http://schemas.microsoft.com/office/drawing/2014/main" id="{FB2328AD-6131-4B14-9D62-780706F62F57}"/>
                </a:ext>
              </a:extLst>
            </p:cNvPr>
            <p:cNvSpPr/>
            <p:nvPr/>
          </p:nvSpPr>
          <p:spPr>
            <a:xfrm>
              <a:off x="4030454" y="4779926"/>
              <a:ext cx="118078" cy="66727"/>
            </a:xfrm>
            <a:custGeom>
              <a:avLst/>
              <a:gdLst>
                <a:gd name="connsiteX0" fmla="*/ 209 w 118078"/>
                <a:gd name="connsiteY0" fmla="*/ 37 h 66727"/>
                <a:gd name="connsiteX1" fmla="*/ 76409 w 118078"/>
                <a:gd name="connsiteY1" fmla="*/ 22262 h 66727"/>
                <a:gd name="connsiteX2" fmla="*/ 116096 w 118078"/>
                <a:gd name="connsiteY2" fmla="*/ 66712 h 66727"/>
                <a:gd name="connsiteX3" fmla="*/ 101809 w 118078"/>
                <a:gd name="connsiteY3" fmla="*/ 27024 h 66727"/>
                <a:gd name="connsiteX4" fmla="*/ 209 w 118078"/>
                <a:gd name="connsiteY4" fmla="*/ 37 h 66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078" h="66727">
                  <a:moveTo>
                    <a:pt x="209" y="37"/>
                  </a:moveTo>
                  <a:cubicBezTo>
                    <a:pt x="-4024" y="-757"/>
                    <a:pt x="57095" y="11150"/>
                    <a:pt x="76409" y="22262"/>
                  </a:cubicBezTo>
                  <a:cubicBezTo>
                    <a:pt x="95724" y="33375"/>
                    <a:pt x="111863" y="65918"/>
                    <a:pt x="116096" y="66712"/>
                  </a:cubicBezTo>
                  <a:cubicBezTo>
                    <a:pt x="120329" y="67506"/>
                    <a:pt x="118742" y="38401"/>
                    <a:pt x="101809" y="27024"/>
                  </a:cubicBezTo>
                  <a:cubicBezTo>
                    <a:pt x="84876" y="15647"/>
                    <a:pt x="4442" y="831"/>
                    <a:pt x="209" y="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7" name="フリーフォーム: 図形 1296">
              <a:extLst>
                <a:ext uri="{FF2B5EF4-FFF2-40B4-BE49-F238E27FC236}">
                  <a16:creationId xmlns:a16="http://schemas.microsoft.com/office/drawing/2014/main" id="{75FAC826-D874-4A45-AD63-0CAFBD32F3C5}"/>
                </a:ext>
              </a:extLst>
            </p:cNvPr>
            <p:cNvSpPr/>
            <p:nvPr/>
          </p:nvSpPr>
          <p:spPr>
            <a:xfrm>
              <a:off x="4063882" y="4512821"/>
              <a:ext cx="101842" cy="243358"/>
            </a:xfrm>
            <a:custGeom>
              <a:avLst/>
              <a:gdLst>
                <a:gd name="connsiteX0" fmla="*/ 118 w 101842"/>
                <a:gd name="connsiteY0" fmla="*/ 442 h 243358"/>
                <a:gd name="connsiteX1" fmla="*/ 55681 w 101842"/>
                <a:gd name="connsiteY1" fmla="*/ 82992 h 243358"/>
                <a:gd name="connsiteX2" fmla="*/ 101718 w 101842"/>
                <a:gd name="connsiteY2" fmla="*/ 241742 h 243358"/>
                <a:gd name="connsiteX3" fmla="*/ 68381 w 101842"/>
                <a:gd name="connsiteY3" fmla="*/ 162367 h 243358"/>
                <a:gd name="connsiteX4" fmla="*/ 41393 w 101842"/>
                <a:gd name="connsiteY4" fmla="*/ 116329 h 243358"/>
                <a:gd name="connsiteX5" fmla="*/ 118 w 101842"/>
                <a:gd name="connsiteY5" fmla="*/ 442 h 243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842" h="243358">
                  <a:moveTo>
                    <a:pt x="118" y="442"/>
                  </a:moveTo>
                  <a:cubicBezTo>
                    <a:pt x="2499" y="-5114"/>
                    <a:pt x="38748" y="42775"/>
                    <a:pt x="55681" y="82992"/>
                  </a:cubicBezTo>
                  <a:cubicBezTo>
                    <a:pt x="72614" y="123209"/>
                    <a:pt x="99601" y="228513"/>
                    <a:pt x="101718" y="241742"/>
                  </a:cubicBezTo>
                  <a:cubicBezTo>
                    <a:pt x="103835" y="254971"/>
                    <a:pt x="78435" y="183269"/>
                    <a:pt x="68381" y="162367"/>
                  </a:cubicBezTo>
                  <a:cubicBezTo>
                    <a:pt x="58327" y="141465"/>
                    <a:pt x="50918" y="143846"/>
                    <a:pt x="41393" y="116329"/>
                  </a:cubicBezTo>
                  <a:cubicBezTo>
                    <a:pt x="31868" y="88812"/>
                    <a:pt x="-2263" y="5998"/>
                    <a:pt x="118" y="4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8" name="フリーフォーム: 図形 1297">
              <a:extLst>
                <a:ext uri="{FF2B5EF4-FFF2-40B4-BE49-F238E27FC236}">
                  <a16:creationId xmlns:a16="http://schemas.microsoft.com/office/drawing/2014/main" id="{49A0BBB3-010F-44D5-AC1C-A8D91995B774}"/>
                </a:ext>
              </a:extLst>
            </p:cNvPr>
            <p:cNvSpPr/>
            <p:nvPr/>
          </p:nvSpPr>
          <p:spPr>
            <a:xfrm>
              <a:off x="3387582" y="4282861"/>
              <a:ext cx="363197" cy="470010"/>
            </a:xfrm>
            <a:custGeom>
              <a:avLst/>
              <a:gdLst>
                <a:gd name="connsiteX0" fmla="*/ 363151 w 363197"/>
                <a:gd name="connsiteY0" fmla="*/ 3389 h 470010"/>
                <a:gd name="connsiteX1" fmla="*/ 162068 w 363197"/>
                <a:gd name="connsiteY1" fmla="*/ 5506 h 470010"/>
                <a:gd name="connsiteX2" fmla="*/ 102801 w 363197"/>
                <a:gd name="connsiteY2" fmla="*/ 11856 h 470010"/>
                <a:gd name="connsiteX3" fmla="*/ 22368 w 363197"/>
                <a:gd name="connsiteY3" fmla="*/ 107106 h 470010"/>
                <a:gd name="connsiteX4" fmla="*/ 60468 w 363197"/>
                <a:gd name="connsiteY4" fmla="*/ 462706 h 470010"/>
                <a:gd name="connsiteX5" fmla="*/ 11785 w 363197"/>
                <a:gd name="connsiteY5" fmla="*/ 331472 h 470010"/>
                <a:gd name="connsiteX6" fmla="*/ 11785 w 363197"/>
                <a:gd name="connsiteY6" fmla="*/ 145206 h 470010"/>
                <a:gd name="connsiteX7" fmla="*/ 143018 w 363197"/>
                <a:gd name="connsiteY7" fmla="*/ 54189 h 470010"/>
                <a:gd name="connsiteX8" fmla="*/ 363151 w 363197"/>
                <a:gd name="connsiteY8" fmla="*/ 3389 h 47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3197" h="470010">
                  <a:moveTo>
                    <a:pt x="363151" y="3389"/>
                  </a:moveTo>
                  <a:cubicBezTo>
                    <a:pt x="366326" y="-4725"/>
                    <a:pt x="205460" y="4095"/>
                    <a:pt x="162068" y="5506"/>
                  </a:cubicBezTo>
                  <a:cubicBezTo>
                    <a:pt x="118676" y="6917"/>
                    <a:pt x="126084" y="-5077"/>
                    <a:pt x="102801" y="11856"/>
                  </a:cubicBezTo>
                  <a:cubicBezTo>
                    <a:pt x="79518" y="28789"/>
                    <a:pt x="29423" y="31964"/>
                    <a:pt x="22368" y="107106"/>
                  </a:cubicBezTo>
                  <a:cubicBezTo>
                    <a:pt x="15313" y="182248"/>
                    <a:pt x="62232" y="425312"/>
                    <a:pt x="60468" y="462706"/>
                  </a:cubicBezTo>
                  <a:cubicBezTo>
                    <a:pt x="58704" y="500100"/>
                    <a:pt x="19899" y="384389"/>
                    <a:pt x="11785" y="331472"/>
                  </a:cubicBezTo>
                  <a:cubicBezTo>
                    <a:pt x="3671" y="278555"/>
                    <a:pt x="-10087" y="191420"/>
                    <a:pt x="11785" y="145206"/>
                  </a:cubicBezTo>
                  <a:cubicBezTo>
                    <a:pt x="33657" y="98992"/>
                    <a:pt x="85515" y="76414"/>
                    <a:pt x="143018" y="54189"/>
                  </a:cubicBezTo>
                  <a:cubicBezTo>
                    <a:pt x="200521" y="31964"/>
                    <a:pt x="359976" y="11503"/>
                    <a:pt x="363151" y="33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9" name="フリーフォーム: 図形 1298">
              <a:extLst>
                <a:ext uri="{FF2B5EF4-FFF2-40B4-BE49-F238E27FC236}">
                  <a16:creationId xmlns:a16="http://schemas.microsoft.com/office/drawing/2014/main" id="{40A3D61D-7F9E-414E-BA36-DE1C8E055464}"/>
                </a:ext>
              </a:extLst>
            </p:cNvPr>
            <p:cNvSpPr/>
            <p:nvPr/>
          </p:nvSpPr>
          <p:spPr>
            <a:xfrm>
              <a:off x="3460726" y="4781467"/>
              <a:ext cx="238918" cy="417215"/>
            </a:xfrm>
            <a:custGeom>
              <a:avLst/>
              <a:gdLst>
                <a:gd name="connsiteX0" fmla="*/ 24 w 238918"/>
                <a:gd name="connsiteY0" fmla="*/ 83 h 417215"/>
                <a:gd name="connsiteX1" fmla="*/ 139724 w 238918"/>
                <a:gd name="connsiteY1" fmla="*/ 165183 h 417215"/>
                <a:gd name="connsiteX2" fmla="*/ 224391 w 238918"/>
                <a:gd name="connsiteY2" fmla="*/ 247733 h 417215"/>
                <a:gd name="connsiteX3" fmla="*/ 234974 w 238918"/>
                <a:gd name="connsiteY3" fmla="*/ 323933 h 417215"/>
                <a:gd name="connsiteX4" fmla="*/ 182057 w 238918"/>
                <a:gd name="connsiteY4" fmla="*/ 417066 h 417215"/>
                <a:gd name="connsiteX5" fmla="*/ 207457 w 238918"/>
                <a:gd name="connsiteY5" fmla="*/ 342983 h 417215"/>
                <a:gd name="connsiteX6" fmla="*/ 213807 w 238918"/>
                <a:gd name="connsiteY6" fmla="*/ 241383 h 417215"/>
                <a:gd name="connsiteX7" fmla="*/ 129141 w 238918"/>
                <a:gd name="connsiteY7" fmla="*/ 144016 h 417215"/>
                <a:gd name="connsiteX8" fmla="*/ 24 w 238918"/>
                <a:gd name="connsiteY8" fmla="*/ 83 h 417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8918" h="417215">
                  <a:moveTo>
                    <a:pt x="24" y="83"/>
                  </a:moveTo>
                  <a:cubicBezTo>
                    <a:pt x="1788" y="3611"/>
                    <a:pt x="102330" y="123908"/>
                    <a:pt x="139724" y="165183"/>
                  </a:cubicBezTo>
                  <a:cubicBezTo>
                    <a:pt x="177119" y="206458"/>
                    <a:pt x="208516" y="221275"/>
                    <a:pt x="224391" y="247733"/>
                  </a:cubicBezTo>
                  <a:cubicBezTo>
                    <a:pt x="240266" y="274191"/>
                    <a:pt x="242030" y="295711"/>
                    <a:pt x="234974" y="323933"/>
                  </a:cubicBezTo>
                  <a:cubicBezTo>
                    <a:pt x="227918" y="352155"/>
                    <a:pt x="186643" y="413891"/>
                    <a:pt x="182057" y="417066"/>
                  </a:cubicBezTo>
                  <a:cubicBezTo>
                    <a:pt x="177471" y="420241"/>
                    <a:pt x="202165" y="372263"/>
                    <a:pt x="207457" y="342983"/>
                  </a:cubicBezTo>
                  <a:cubicBezTo>
                    <a:pt x="212749" y="313703"/>
                    <a:pt x="226860" y="274544"/>
                    <a:pt x="213807" y="241383"/>
                  </a:cubicBezTo>
                  <a:cubicBezTo>
                    <a:pt x="200754" y="208222"/>
                    <a:pt x="166535" y="182821"/>
                    <a:pt x="129141" y="144016"/>
                  </a:cubicBezTo>
                  <a:cubicBezTo>
                    <a:pt x="91747" y="105211"/>
                    <a:pt x="-1740" y="-3445"/>
                    <a:pt x="24" y="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0" name="フリーフォーム: 図形 1299">
              <a:extLst>
                <a:ext uri="{FF2B5EF4-FFF2-40B4-BE49-F238E27FC236}">
                  <a16:creationId xmlns:a16="http://schemas.microsoft.com/office/drawing/2014/main" id="{4A617061-1764-4F8F-BDE3-897051659C9F}"/>
                </a:ext>
              </a:extLst>
            </p:cNvPr>
            <p:cNvSpPr/>
            <p:nvPr/>
          </p:nvSpPr>
          <p:spPr>
            <a:xfrm>
              <a:off x="3426474" y="4756150"/>
              <a:ext cx="247440" cy="433600"/>
            </a:xfrm>
            <a:custGeom>
              <a:avLst/>
              <a:gdLst>
                <a:gd name="connsiteX0" fmla="*/ 409 w 247440"/>
                <a:gd name="connsiteY0" fmla="*/ 0 h 433600"/>
                <a:gd name="connsiteX1" fmla="*/ 87193 w 247440"/>
                <a:gd name="connsiteY1" fmla="*/ 169333 h 433600"/>
                <a:gd name="connsiteX2" fmla="*/ 231126 w 247440"/>
                <a:gd name="connsiteY2" fmla="*/ 270933 h 433600"/>
                <a:gd name="connsiteX3" fmla="*/ 233243 w 247440"/>
                <a:gd name="connsiteY3" fmla="*/ 431800 h 433600"/>
                <a:gd name="connsiteX4" fmla="*/ 243826 w 247440"/>
                <a:gd name="connsiteY4" fmla="*/ 351367 h 433600"/>
                <a:gd name="connsiteX5" fmla="*/ 235359 w 247440"/>
                <a:gd name="connsiteY5" fmla="*/ 258233 h 433600"/>
                <a:gd name="connsiteX6" fmla="*/ 121059 w 247440"/>
                <a:gd name="connsiteY6" fmla="*/ 171450 h 433600"/>
                <a:gd name="connsiteX7" fmla="*/ 409 w 247440"/>
                <a:gd name="connsiteY7" fmla="*/ 0 h 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7440" h="433600">
                  <a:moveTo>
                    <a:pt x="409" y="0"/>
                  </a:moveTo>
                  <a:cubicBezTo>
                    <a:pt x="-5235" y="-353"/>
                    <a:pt x="48740" y="124178"/>
                    <a:pt x="87193" y="169333"/>
                  </a:cubicBezTo>
                  <a:cubicBezTo>
                    <a:pt x="125646" y="214488"/>
                    <a:pt x="206784" y="227189"/>
                    <a:pt x="231126" y="270933"/>
                  </a:cubicBezTo>
                  <a:cubicBezTo>
                    <a:pt x="255468" y="314677"/>
                    <a:pt x="231126" y="418394"/>
                    <a:pt x="233243" y="431800"/>
                  </a:cubicBezTo>
                  <a:cubicBezTo>
                    <a:pt x="235360" y="445206"/>
                    <a:pt x="243473" y="380295"/>
                    <a:pt x="243826" y="351367"/>
                  </a:cubicBezTo>
                  <a:cubicBezTo>
                    <a:pt x="244179" y="322439"/>
                    <a:pt x="255820" y="288219"/>
                    <a:pt x="235359" y="258233"/>
                  </a:cubicBezTo>
                  <a:cubicBezTo>
                    <a:pt x="214898" y="228247"/>
                    <a:pt x="159512" y="209197"/>
                    <a:pt x="121059" y="171450"/>
                  </a:cubicBezTo>
                  <a:cubicBezTo>
                    <a:pt x="82606" y="133703"/>
                    <a:pt x="6053" y="353"/>
                    <a:pt x="40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1" name="フリーフォーム: 図形 1300">
              <a:extLst>
                <a:ext uri="{FF2B5EF4-FFF2-40B4-BE49-F238E27FC236}">
                  <a16:creationId xmlns:a16="http://schemas.microsoft.com/office/drawing/2014/main" id="{E5433815-159D-402F-A781-729666F20095}"/>
                </a:ext>
              </a:extLst>
            </p:cNvPr>
            <p:cNvSpPr/>
            <p:nvPr/>
          </p:nvSpPr>
          <p:spPr>
            <a:xfrm>
              <a:off x="3426879" y="4754316"/>
              <a:ext cx="32776" cy="325065"/>
            </a:xfrm>
            <a:custGeom>
              <a:avLst/>
              <a:gdLst>
                <a:gd name="connsiteX0" fmla="*/ 27521 w 32776"/>
                <a:gd name="connsiteY0" fmla="*/ 3951 h 325065"/>
                <a:gd name="connsiteX1" fmla="*/ 31754 w 32776"/>
                <a:gd name="connsiteY1" fmla="*/ 319334 h 325065"/>
                <a:gd name="connsiteX2" fmla="*/ 14821 w 32776"/>
                <a:gd name="connsiteY2" fmla="*/ 202917 h 325065"/>
                <a:gd name="connsiteX3" fmla="*/ 4 w 32776"/>
                <a:gd name="connsiteY3" fmla="*/ 143651 h 325065"/>
                <a:gd name="connsiteX4" fmla="*/ 27521 w 32776"/>
                <a:gd name="connsiteY4" fmla="*/ 3951 h 32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76" h="325065">
                  <a:moveTo>
                    <a:pt x="27521" y="3951"/>
                  </a:moveTo>
                  <a:cubicBezTo>
                    <a:pt x="32813" y="33231"/>
                    <a:pt x="33871" y="286173"/>
                    <a:pt x="31754" y="319334"/>
                  </a:cubicBezTo>
                  <a:cubicBezTo>
                    <a:pt x="29637" y="352495"/>
                    <a:pt x="20113" y="232197"/>
                    <a:pt x="14821" y="202917"/>
                  </a:cubicBezTo>
                  <a:cubicBezTo>
                    <a:pt x="9529" y="173637"/>
                    <a:pt x="357" y="170462"/>
                    <a:pt x="4" y="143651"/>
                  </a:cubicBezTo>
                  <a:cubicBezTo>
                    <a:pt x="-349" y="116840"/>
                    <a:pt x="22229" y="-25329"/>
                    <a:pt x="27521" y="39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2" name="フリーフォーム: 図形 1301">
              <a:extLst>
                <a:ext uri="{FF2B5EF4-FFF2-40B4-BE49-F238E27FC236}">
                  <a16:creationId xmlns:a16="http://schemas.microsoft.com/office/drawing/2014/main" id="{838F16F5-1D57-4701-8561-A6BB15027653}"/>
                </a:ext>
              </a:extLst>
            </p:cNvPr>
            <p:cNvSpPr/>
            <p:nvPr/>
          </p:nvSpPr>
          <p:spPr>
            <a:xfrm>
              <a:off x="3444335" y="5193109"/>
              <a:ext cx="228497" cy="128184"/>
            </a:xfrm>
            <a:custGeom>
              <a:avLst/>
              <a:gdLst>
                <a:gd name="connsiteX0" fmla="*/ 228082 w 228497"/>
                <a:gd name="connsiteY0" fmla="*/ 13891 h 128184"/>
                <a:gd name="connsiteX1" fmla="*/ 69332 w 228497"/>
                <a:gd name="connsiteY1" fmla="*/ 7541 h 128184"/>
                <a:gd name="connsiteX2" fmla="*/ 26998 w 228497"/>
                <a:gd name="connsiteY2" fmla="*/ 126074 h 128184"/>
                <a:gd name="connsiteX3" fmla="*/ 20648 w 228497"/>
                <a:gd name="connsiteY3" fmla="*/ 79508 h 128184"/>
                <a:gd name="connsiteX4" fmla="*/ 16415 w 228497"/>
                <a:gd name="connsiteY4" fmla="*/ 28708 h 128184"/>
                <a:gd name="connsiteX5" fmla="*/ 228082 w 228497"/>
                <a:gd name="connsiteY5" fmla="*/ 13891 h 128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497" h="128184">
                  <a:moveTo>
                    <a:pt x="228082" y="13891"/>
                  </a:moveTo>
                  <a:cubicBezTo>
                    <a:pt x="236902" y="10363"/>
                    <a:pt x="102846" y="-11156"/>
                    <a:pt x="69332" y="7541"/>
                  </a:cubicBezTo>
                  <a:cubicBezTo>
                    <a:pt x="35818" y="26238"/>
                    <a:pt x="35112" y="114080"/>
                    <a:pt x="26998" y="126074"/>
                  </a:cubicBezTo>
                  <a:cubicBezTo>
                    <a:pt x="18884" y="138068"/>
                    <a:pt x="22412" y="95736"/>
                    <a:pt x="20648" y="79508"/>
                  </a:cubicBezTo>
                  <a:cubicBezTo>
                    <a:pt x="18884" y="63280"/>
                    <a:pt x="-22038" y="41055"/>
                    <a:pt x="16415" y="28708"/>
                  </a:cubicBezTo>
                  <a:cubicBezTo>
                    <a:pt x="54868" y="16361"/>
                    <a:pt x="219262" y="17419"/>
                    <a:pt x="228082" y="138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3" name="フリーフォーム: 図形 1302">
              <a:extLst>
                <a:ext uri="{FF2B5EF4-FFF2-40B4-BE49-F238E27FC236}">
                  <a16:creationId xmlns:a16="http://schemas.microsoft.com/office/drawing/2014/main" id="{821EE277-3DD3-4D81-862A-09905E7E3A56}"/>
                </a:ext>
              </a:extLst>
            </p:cNvPr>
            <p:cNvSpPr/>
            <p:nvPr/>
          </p:nvSpPr>
          <p:spPr>
            <a:xfrm>
              <a:off x="3682147" y="4576198"/>
              <a:ext cx="333267" cy="344378"/>
            </a:xfrm>
            <a:custGeom>
              <a:avLst/>
              <a:gdLst>
                <a:gd name="connsiteX0" fmla="*/ 333170 w 333267"/>
                <a:gd name="connsiteY0" fmla="*/ 35 h 344378"/>
                <a:gd name="connsiteX1" fmla="*/ 72820 w 333267"/>
                <a:gd name="connsiteY1" fmla="*/ 143969 h 344378"/>
                <a:gd name="connsiteX2" fmla="*/ 2970 w 333267"/>
                <a:gd name="connsiteY2" fmla="*/ 342935 h 344378"/>
                <a:gd name="connsiteX3" fmla="*/ 15670 w 333267"/>
                <a:gd name="connsiteY3" fmla="*/ 228635 h 344378"/>
                <a:gd name="connsiteX4" fmla="*/ 41070 w 333267"/>
                <a:gd name="connsiteY4" fmla="*/ 131269 h 344378"/>
                <a:gd name="connsiteX5" fmla="*/ 333170 w 333267"/>
                <a:gd name="connsiteY5" fmla="*/ 35 h 344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3267" h="344378">
                  <a:moveTo>
                    <a:pt x="333170" y="35"/>
                  </a:moveTo>
                  <a:cubicBezTo>
                    <a:pt x="338462" y="2152"/>
                    <a:pt x="127853" y="86819"/>
                    <a:pt x="72820" y="143969"/>
                  </a:cubicBezTo>
                  <a:cubicBezTo>
                    <a:pt x="17787" y="201119"/>
                    <a:pt x="12495" y="328824"/>
                    <a:pt x="2970" y="342935"/>
                  </a:cubicBezTo>
                  <a:cubicBezTo>
                    <a:pt x="-6555" y="357046"/>
                    <a:pt x="9320" y="263913"/>
                    <a:pt x="15670" y="228635"/>
                  </a:cubicBezTo>
                  <a:cubicBezTo>
                    <a:pt x="22020" y="193357"/>
                    <a:pt x="-13963" y="170780"/>
                    <a:pt x="41070" y="131269"/>
                  </a:cubicBezTo>
                  <a:cubicBezTo>
                    <a:pt x="96103" y="91758"/>
                    <a:pt x="327878" y="-2082"/>
                    <a:pt x="333170" y="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4" name="フリーフォーム: 図形 1303">
              <a:extLst>
                <a:ext uri="{FF2B5EF4-FFF2-40B4-BE49-F238E27FC236}">
                  <a16:creationId xmlns:a16="http://schemas.microsoft.com/office/drawing/2014/main" id="{80C9DEDD-AAF4-415E-B963-77C69C2E235A}"/>
                </a:ext>
              </a:extLst>
            </p:cNvPr>
            <p:cNvSpPr/>
            <p:nvPr/>
          </p:nvSpPr>
          <p:spPr>
            <a:xfrm>
              <a:off x="3705459" y="4946594"/>
              <a:ext cx="186472" cy="368328"/>
            </a:xfrm>
            <a:custGeom>
              <a:avLst/>
              <a:gdLst>
                <a:gd name="connsiteX0" fmla="*/ 824 w 186472"/>
                <a:gd name="connsiteY0" fmla="*/ 56 h 368328"/>
                <a:gd name="connsiteX1" fmla="*/ 34691 w 186472"/>
                <a:gd name="connsiteY1" fmla="*/ 188439 h 368328"/>
                <a:gd name="connsiteX2" fmla="*/ 184974 w 186472"/>
                <a:gd name="connsiteY2" fmla="*/ 364123 h 368328"/>
                <a:gd name="connsiteX3" fmla="*/ 106658 w 186472"/>
                <a:gd name="connsiteY3" fmla="*/ 304856 h 368328"/>
                <a:gd name="connsiteX4" fmla="*/ 21991 w 186472"/>
                <a:gd name="connsiteY4" fmla="*/ 207489 h 368328"/>
                <a:gd name="connsiteX5" fmla="*/ 824 w 186472"/>
                <a:gd name="connsiteY5" fmla="*/ 56 h 368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472" h="368328">
                  <a:moveTo>
                    <a:pt x="824" y="56"/>
                  </a:moveTo>
                  <a:cubicBezTo>
                    <a:pt x="2941" y="-3119"/>
                    <a:pt x="3999" y="127761"/>
                    <a:pt x="34691" y="188439"/>
                  </a:cubicBezTo>
                  <a:cubicBezTo>
                    <a:pt x="65383" y="249117"/>
                    <a:pt x="172979" y="344720"/>
                    <a:pt x="184974" y="364123"/>
                  </a:cubicBezTo>
                  <a:cubicBezTo>
                    <a:pt x="196969" y="383526"/>
                    <a:pt x="133822" y="330962"/>
                    <a:pt x="106658" y="304856"/>
                  </a:cubicBezTo>
                  <a:cubicBezTo>
                    <a:pt x="79494" y="278750"/>
                    <a:pt x="44922" y="253350"/>
                    <a:pt x="21991" y="207489"/>
                  </a:cubicBezTo>
                  <a:cubicBezTo>
                    <a:pt x="-940" y="161628"/>
                    <a:pt x="-1293" y="3231"/>
                    <a:pt x="824" y="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5" name="フリーフォーム: 図形 1304">
              <a:extLst>
                <a:ext uri="{FF2B5EF4-FFF2-40B4-BE49-F238E27FC236}">
                  <a16:creationId xmlns:a16="http://schemas.microsoft.com/office/drawing/2014/main" id="{4E1E2B60-62F3-4975-BF5F-49A7ACCD0993}"/>
                </a:ext>
              </a:extLst>
            </p:cNvPr>
            <p:cNvSpPr/>
            <p:nvPr/>
          </p:nvSpPr>
          <p:spPr>
            <a:xfrm>
              <a:off x="3483876" y="5325795"/>
              <a:ext cx="302643" cy="315167"/>
            </a:xfrm>
            <a:custGeom>
              <a:avLst/>
              <a:gdLst>
                <a:gd name="connsiteX0" fmla="*/ 687 w 302643"/>
                <a:gd name="connsiteY0" fmla="*/ 268 h 315167"/>
                <a:gd name="connsiteX1" fmla="*/ 70537 w 302643"/>
                <a:gd name="connsiteY1" fmla="*/ 190768 h 315167"/>
                <a:gd name="connsiteX2" fmla="*/ 161024 w 302643"/>
                <a:gd name="connsiteY2" fmla="*/ 300305 h 315167"/>
                <a:gd name="connsiteX3" fmla="*/ 224524 w 302643"/>
                <a:gd name="connsiteY3" fmla="*/ 314593 h 315167"/>
                <a:gd name="connsiteX4" fmla="*/ 302312 w 302643"/>
                <a:gd name="connsiteY4" fmla="*/ 305068 h 315167"/>
                <a:gd name="connsiteX5" fmla="*/ 192774 w 302643"/>
                <a:gd name="connsiteY5" fmla="*/ 292368 h 315167"/>
                <a:gd name="connsiteX6" fmla="*/ 113399 w 302643"/>
                <a:gd name="connsiteY6" fmla="*/ 235218 h 315167"/>
                <a:gd name="connsiteX7" fmla="*/ 687 w 302643"/>
                <a:gd name="connsiteY7" fmla="*/ 268 h 315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2643" h="315167">
                  <a:moveTo>
                    <a:pt x="687" y="268"/>
                  </a:moveTo>
                  <a:cubicBezTo>
                    <a:pt x="-6457" y="-7140"/>
                    <a:pt x="43814" y="140762"/>
                    <a:pt x="70537" y="190768"/>
                  </a:cubicBezTo>
                  <a:cubicBezTo>
                    <a:pt x="97260" y="240774"/>
                    <a:pt x="135360" y="279668"/>
                    <a:pt x="161024" y="300305"/>
                  </a:cubicBezTo>
                  <a:cubicBezTo>
                    <a:pt x="186688" y="320942"/>
                    <a:pt x="200976" y="313799"/>
                    <a:pt x="224524" y="314593"/>
                  </a:cubicBezTo>
                  <a:cubicBezTo>
                    <a:pt x="248072" y="315387"/>
                    <a:pt x="307604" y="308772"/>
                    <a:pt x="302312" y="305068"/>
                  </a:cubicBezTo>
                  <a:cubicBezTo>
                    <a:pt x="297020" y="301364"/>
                    <a:pt x="224259" y="304010"/>
                    <a:pt x="192774" y="292368"/>
                  </a:cubicBezTo>
                  <a:cubicBezTo>
                    <a:pt x="161289" y="280726"/>
                    <a:pt x="146207" y="281520"/>
                    <a:pt x="113399" y="235218"/>
                  </a:cubicBezTo>
                  <a:cubicBezTo>
                    <a:pt x="80591" y="188916"/>
                    <a:pt x="7831" y="7676"/>
                    <a:pt x="687" y="2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6" name="フリーフォーム: 図形 1305">
              <a:extLst>
                <a:ext uri="{FF2B5EF4-FFF2-40B4-BE49-F238E27FC236}">
                  <a16:creationId xmlns:a16="http://schemas.microsoft.com/office/drawing/2014/main" id="{E2EC9CD4-9FA9-4433-A452-D18ADE7839AB}"/>
                </a:ext>
              </a:extLst>
            </p:cNvPr>
            <p:cNvSpPr/>
            <p:nvPr/>
          </p:nvSpPr>
          <p:spPr>
            <a:xfrm>
              <a:off x="3479293" y="5336826"/>
              <a:ext cx="311657" cy="336084"/>
            </a:xfrm>
            <a:custGeom>
              <a:avLst/>
              <a:gdLst>
                <a:gd name="connsiteX0" fmla="*/ 507 w 311657"/>
                <a:gd name="connsiteY0" fmla="*/ 349 h 336084"/>
                <a:gd name="connsiteX1" fmla="*/ 65595 w 311657"/>
                <a:gd name="connsiteY1" fmla="*/ 186087 h 336084"/>
                <a:gd name="connsiteX2" fmla="*/ 125920 w 311657"/>
                <a:gd name="connsiteY2" fmla="*/ 279749 h 336084"/>
                <a:gd name="connsiteX3" fmla="*/ 198945 w 311657"/>
                <a:gd name="connsiteY3" fmla="*/ 319437 h 336084"/>
                <a:gd name="connsiteX4" fmla="*/ 311657 w 311657"/>
                <a:gd name="connsiteY4" fmla="*/ 335312 h 336084"/>
                <a:gd name="connsiteX5" fmla="*/ 198945 w 311657"/>
                <a:gd name="connsiteY5" fmla="*/ 297212 h 336084"/>
                <a:gd name="connsiteX6" fmla="*/ 102107 w 311657"/>
                <a:gd name="connsiteY6" fmla="*/ 236887 h 336084"/>
                <a:gd name="connsiteX7" fmla="*/ 507 w 311657"/>
                <a:gd name="connsiteY7" fmla="*/ 349 h 33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1657" h="336084">
                  <a:moveTo>
                    <a:pt x="507" y="349"/>
                  </a:moveTo>
                  <a:cubicBezTo>
                    <a:pt x="-5578" y="-8118"/>
                    <a:pt x="44693" y="139520"/>
                    <a:pt x="65595" y="186087"/>
                  </a:cubicBezTo>
                  <a:cubicBezTo>
                    <a:pt x="86497" y="232654"/>
                    <a:pt x="103695" y="257524"/>
                    <a:pt x="125920" y="279749"/>
                  </a:cubicBezTo>
                  <a:cubicBezTo>
                    <a:pt x="148145" y="301974"/>
                    <a:pt x="167989" y="310177"/>
                    <a:pt x="198945" y="319437"/>
                  </a:cubicBezTo>
                  <a:cubicBezTo>
                    <a:pt x="229901" y="328698"/>
                    <a:pt x="311657" y="339016"/>
                    <a:pt x="311657" y="335312"/>
                  </a:cubicBezTo>
                  <a:cubicBezTo>
                    <a:pt x="311657" y="331608"/>
                    <a:pt x="233870" y="313616"/>
                    <a:pt x="198945" y="297212"/>
                  </a:cubicBezTo>
                  <a:cubicBezTo>
                    <a:pt x="164020" y="280808"/>
                    <a:pt x="135180" y="283454"/>
                    <a:pt x="102107" y="236887"/>
                  </a:cubicBezTo>
                  <a:cubicBezTo>
                    <a:pt x="69034" y="190320"/>
                    <a:pt x="6592" y="8816"/>
                    <a:pt x="507" y="3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7" name="フリーフォーム: 図形 1306">
              <a:extLst>
                <a:ext uri="{FF2B5EF4-FFF2-40B4-BE49-F238E27FC236}">
                  <a16:creationId xmlns:a16="http://schemas.microsoft.com/office/drawing/2014/main" id="{47C8B2A7-A68E-4950-8FD8-8266723E5D55}"/>
                </a:ext>
              </a:extLst>
            </p:cNvPr>
            <p:cNvSpPr/>
            <p:nvPr/>
          </p:nvSpPr>
          <p:spPr>
            <a:xfrm>
              <a:off x="3320799" y="5287785"/>
              <a:ext cx="257991" cy="300517"/>
            </a:xfrm>
            <a:custGeom>
              <a:avLst/>
              <a:gdLst>
                <a:gd name="connsiteX0" fmla="*/ 251 w 257991"/>
                <a:gd name="connsiteY0" fmla="*/ 178 h 300517"/>
                <a:gd name="connsiteX1" fmla="*/ 143126 w 257991"/>
                <a:gd name="connsiteY1" fmla="*/ 158928 h 300517"/>
                <a:gd name="connsiteX2" fmla="*/ 257426 w 257991"/>
                <a:gd name="connsiteY2" fmla="*/ 300215 h 300517"/>
                <a:gd name="connsiteX3" fmla="*/ 179639 w 257991"/>
                <a:gd name="connsiteY3" fmla="*/ 190678 h 300517"/>
                <a:gd name="connsiteX4" fmla="*/ 251 w 257991"/>
                <a:gd name="connsiteY4" fmla="*/ 178 h 300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991" h="300517">
                  <a:moveTo>
                    <a:pt x="251" y="178"/>
                  </a:moveTo>
                  <a:cubicBezTo>
                    <a:pt x="-5834" y="-5114"/>
                    <a:pt x="100264" y="108922"/>
                    <a:pt x="143126" y="158928"/>
                  </a:cubicBezTo>
                  <a:cubicBezTo>
                    <a:pt x="185988" y="208934"/>
                    <a:pt x="251341" y="294923"/>
                    <a:pt x="257426" y="300215"/>
                  </a:cubicBezTo>
                  <a:cubicBezTo>
                    <a:pt x="263511" y="305507"/>
                    <a:pt x="219327" y="240155"/>
                    <a:pt x="179639" y="190678"/>
                  </a:cubicBezTo>
                  <a:cubicBezTo>
                    <a:pt x="139952" y="141201"/>
                    <a:pt x="6336" y="5470"/>
                    <a:pt x="251" y="1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8" name="フリーフォーム: 図形 1307">
              <a:extLst>
                <a:ext uri="{FF2B5EF4-FFF2-40B4-BE49-F238E27FC236}">
                  <a16:creationId xmlns:a16="http://schemas.microsoft.com/office/drawing/2014/main" id="{D3A81DC3-80CA-4831-A711-AC5563CE1EE6}"/>
                </a:ext>
              </a:extLst>
            </p:cNvPr>
            <p:cNvSpPr/>
            <p:nvPr/>
          </p:nvSpPr>
          <p:spPr>
            <a:xfrm>
              <a:off x="2826156" y="5104463"/>
              <a:ext cx="523435" cy="191988"/>
            </a:xfrm>
            <a:custGeom>
              <a:avLst/>
              <a:gdLst>
                <a:gd name="connsiteX0" fmla="*/ 5944 w 523435"/>
                <a:gd name="connsiteY0" fmla="*/ 937 h 191988"/>
                <a:gd name="connsiteX1" fmla="*/ 344082 w 523435"/>
                <a:gd name="connsiteY1" fmla="*/ 113650 h 191988"/>
                <a:gd name="connsiteX2" fmla="*/ 515532 w 523435"/>
                <a:gd name="connsiteY2" fmla="*/ 185087 h 191988"/>
                <a:gd name="connsiteX3" fmla="*/ 490132 w 523435"/>
                <a:gd name="connsiteY3" fmla="*/ 186675 h 191988"/>
                <a:gd name="connsiteX4" fmla="*/ 448857 w 523435"/>
                <a:gd name="connsiteY4" fmla="*/ 162862 h 191988"/>
                <a:gd name="connsiteX5" fmla="*/ 155169 w 523435"/>
                <a:gd name="connsiteY5" fmla="*/ 64437 h 191988"/>
                <a:gd name="connsiteX6" fmla="*/ 5944 w 523435"/>
                <a:gd name="connsiteY6" fmla="*/ 937 h 191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3435" h="191988">
                  <a:moveTo>
                    <a:pt x="5944" y="937"/>
                  </a:moveTo>
                  <a:cubicBezTo>
                    <a:pt x="37430" y="9139"/>
                    <a:pt x="259151" y="82958"/>
                    <a:pt x="344082" y="113650"/>
                  </a:cubicBezTo>
                  <a:cubicBezTo>
                    <a:pt x="429013" y="144342"/>
                    <a:pt x="491190" y="172916"/>
                    <a:pt x="515532" y="185087"/>
                  </a:cubicBezTo>
                  <a:cubicBezTo>
                    <a:pt x="539874" y="197258"/>
                    <a:pt x="501244" y="190379"/>
                    <a:pt x="490132" y="186675"/>
                  </a:cubicBezTo>
                  <a:cubicBezTo>
                    <a:pt x="479020" y="182971"/>
                    <a:pt x="504684" y="183235"/>
                    <a:pt x="448857" y="162862"/>
                  </a:cubicBezTo>
                  <a:cubicBezTo>
                    <a:pt x="393030" y="142489"/>
                    <a:pt x="235867" y="88514"/>
                    <a:pt x="155169" y="64437"/>
                  </a:cubicBezTo>
                  <a:cubicBezTo>
                    <a:pt x="74471" y="40360"/>
                    <a:pt x="-25542" y="-7265"/>
                    <a:pt x="5944" y="9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9" name="フリーフォーム: 図形 1308">
              <a:extLst>
                <a:ext uri="{FF2B5EF4-FFF2-40B4-BE49-F238E27FC236}">
                  <a16:creationId xmlns:a16="http://schemas.microsoft.com/office/drawing/2014/main" id="{1126D44E-7A42-4FE9-83A3-BD3C9881E58B}"/>
                </a:ext>
              </a:extLst>
            </p:cNvPr>
            <p:cNvSpPr/>
            <p:nvPr/>
          </p:nvSpPr>
          <p:spPr>
            <a:xfrm>
              <a:off x="3147349" y="4317856"/>
              <a:ext cx="228823" cy="482805"/>
            </a:xfrm>
            <a:custGeom>
              <a:avLst/>
              <a:gdLst>
                <a:gd name="connsiteX0" fmla="*/ 134 w 228823"/>
                <a:gd name="connsiteY0" fmla="*/ 144 h 482805"/>
                <a:gd name="connsiteX1" fmla="*/ 190634 w 228823"/>
                <a:gd name="connsiteY1" fmla="*/ 44594 h 482805"/>
                <a:gd name="connsiteX2" fmla="*/ 190634 w 228823"/>
                <a:gd name="connsiteY2" fmla="*/ 150427 h 482805"/>
                <a:gd name="connsiteX3" fmla="*/ 194868 w 228823"/>
                <a:gd name="connsiteY3" fmla="*/ 275311 h 482805"/>
                <a:gd name="connsiteX4" fmla="*/ 228734 w 228823"/>
                <a:gd name="connsiteY4" fmla="*/ 482744 h 482805"/>
                <a:gd name="connsiteX5" fmla="*/ 203334 w 228823"/>
                <a:gd name="connsiteY5" fmla="*/ 294361 h 482805"/>
                <a:gd name="connsiteX6" fmla="*/ 161001 w 228823"/>
                <a:gd name="connsiteY6" fmla="*/ 57294 h 482805"/>
                <a:gd name="connsiteX7" fmla="*/ 134 w 228823"/>
                <a:gd name="connsiteY7" fmla="*/ 144 h 482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8823" h="482805">
                  <a:moveTo>
                    <a:pt x="134" y="144"/>
                  </a:moveTo>
                  <a:cubicBezTo>
                    <a:pt x="5073" y="-1973"/>
                    <a:pt x="158884" y="19547"/>
                    <a:pt x="190634" y="44594"/>
                  </a:cubicBezTo>
                  <a:cubicBezTo>
                    <a:pt x="222384" y="69641"/>
                    <a:pt x="189928" y="111974"/>
                    <a:pt x="190634" y="150427"/>
                  </a:cubicBezTo>
                  <a:cubicBezTo>
                    <a:pt x="191340" y="188880"/>
                    <a:pt x="188518" y="219925"/>
                    <a:pt x="194868" y="275311"/>
                  </a:cubicBezTo>
                  <a:cubicBezTo>
                    <a:pt x="201218" y="330697"/>
                    <a:pt x="227323" y="479569"/>
                    <a:pt x="228734" y="482744"/>
                  </a:cubicBezTo>
                  <a:cubicBezTo>
                    <a:pt x="230145" y="485919"/>
                    <a:pt x="214623" y="365269"/>
                    <a:pt x="203334" y="294361"/>
                  </a:cubicBezTo>
                  <a:cubicBezTo>
                    <a:pt x="192045" y="223453"/>
                    <a:pt x="194515" y="105977"/>
                    <a:pt x="161001" y="57294"/>
                  </a:cubicBezTo>
                  <a:cubicBezTo>
                    <a:pt x="127487" y="8611"/>
                    <a:pt x="-4805" y="2261"/>
                    <a:pt x="134" y="1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0" name="フリーフォーム: 図形 1309">
              <a:extLst>
                <a:ext uri="{FF2B5EF4-FFF2-40B4-BE49-F238E27FC236}">
                  <a16:creationId xmlns:a16="http://schemas.microsoft.com/office/drawing/2014/main" id="{26A70599-242A-42CE-AB30-D785F4D6B820}"/>
                </a:ext>
              </a:extLst>
            </p:cNvPr>
            <p:cNvSpPr/>
            <p:nvPr/>
          </p:nvSpPr>
          <p:spPr>
            <a:xfrm>
              <a:off x="3101269" y="3690799"/>
              <a:ext cx="156305" cy="75648"/>
            </a:xfrm>
            <a:custGeom>
              <a:avLst/>
              <a:gdLst>
                <a:gd name="connsiteX0" fmla="*/ 156281 w 156305"/>
                <a:gd name="connsiteY0" fmla="*/ 139 h 75648"/>
                <a:gd name="connsiteX1" fmla="*/ 16581 w 156305"/>
                <a:gd name="connsiteY1" fmla="*/ 62051 h 75648"/>
                <a:gd name="connsiteX2" fmla="*/ 3881 w 156305"/>
                <a:gd name="connsiteY2" fmla="*/ 74751 h 75648"/>
                <a:gd name="connsiteX3" fmla="*/ 27694 w 156305"/>
                <a:gd name="connsiteY3" fmla="*/ 46176 h 75648"/>
                <a:gd name="connsiteX4" fmla="*/ 156281 w 156305"/>
                <a:gd name="connsiteY4" fmla="*/ 139 h 75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05" h="75648">
                  <a:moveTo>
                    <a:pt x="156281" y="139"/>
                  </a:moveTo>
                  <a:cubicBezTo>
                    <a:pt x="154429" y="2785"/>
                    <a:pt x="41981" y="49616"/>
                    <a:pt x="16581" y="62051"/>
                  </a:cubicBezTo>
                  <a:cubicBezTo>
                    <a:pt x="-8819" y="74486"/>
                    <a:pt x="2029" y="77397"/>
                    <a:pt x="3881" y="74751"/>
                  </a:cubicBezTo>
                  <a:cubicBezTo>
                    <a:pt x="5733" y="72105"/>
                    <a:pt x="3088" y="59141"/>
                    <a:pt x="27694" y="46176"/>
                  </a:cubicBezTo>
                  <a:cubicBezTo>
                    <a:pt x="52300" y="33212"/>
                    <a:pt x="158133" y="-2507"/>
                    <a:pt x="156281" y="1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1" name="フリーフォーム: 図形 1310">
              <a:extLst>
                <a:ext uri="{FF2B5EF4-FFF2-40B4-BE49-F238E27FC236}">
                  <a16:creationId xmlns:a16="http://schemas.microsoft.com/office/drawing/2014/main" id="{95A243C9-DAB2-4C44-8427-23DD6BAFCA7D}"/>
                </a:ext>
              </a:extLst>
            </p:cNvPr>
            <p:cNvSpPr/>
            <p:nvPr/>
          </p:nvSpPr>
          <p:spPr>
            <a:xfrm>
              <a:off x="3028431" y="3749319"/>
              <a:ext cx="119583" cy="162488"/>
            </a:xfrm>
            <a:custGeom>
              <a:avLst/>
              <a:gdLst>
                <a:gd name="connsiteX0" fmla="*/ 119582 w 119583"/>
                <a:gd name="connsiteY0" fmla="*/ 356 h 162488"/>
                <a:gd name="connsiteX1" fmla="*/ 52907 w 119583"/>
                <a:gd name="connsiteY1" fmla="*/ 87669 h 162488"/>
                <a:gd name="connsiteX2" fmla="*/ 519 w 119583"/>
                <a:gd name="connsiteY2" fmla="*/ 162281 h 162488"/>
                <a:gd name="connsiteX3" fmla="*/ 27507 w 119583"/>
                <a:gd name="connsiteY3" fmla="*/ 108306 h 162488"/>
                <a:gd name="connsiteX4" fmla="*/ 51319 w 119583"/>
                <a:gd name="connsiteY4" fmla="*/ 59094 h 162488"/>
                <a:gd name="connsiteX5" fmla="*/ 119582 w 119583"/>
                <a:gd name="connsiteY5" fmla="*/ 356 h 162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9583" h="162488">
                  <a:moveTo>
                    <a:pt x="119582" y="356"/>
                  </a:moveTo>
                  <a:cubicBezTo>
                    <a:pt x="119847" y="5118"/>
                    <a:pt x="72751" y="60682"/>
                    <a:pt x="52907" y="87669"/>
                  </a:cubicBezTo>
                  <a:cubicBezTo>
                    <a:pt x="33063" y="114656"/>
                    <a:pt x="4752" y="158842"/>
                    <a:pt x="519" y="162281"/>
                  </a:cubicBezTo>
                  <a:cubicBezTo>
                    <a:pt x="-3714" y="165720"/>
                    <a:pt x="19040" y="125504"/>
                    <a:pt x="27507" y="108306"/>
                  </a:cubicBezTo>
                  <a:cubicBezTo>
                    <a:pt x="35974" y="91108"/>
                    <a:pt x="35709" y="78408"/>
                    <a:pt x="51319" y="59094"/>
                  </a:cubicBezTo>
                  <a:cubicBezTo>
                    <a:pt x="66929" y="39780"/>
                    <a:pt x="119317" y="-4406"/>
                    <a:pt x="119582" y="3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2" name="フリーフォーム: 図形 1311">
              <a:extLst>
                <a:ext uri="{FF2B5EF4-FFF2-40B4-BE49-F238E27FC236}">
                  <a16:creationId xmlns:a16="http://schemas.microsoft.com/office/drawing/2014/main" id="{946D8D71-6DB2-4E09-BF41-719C928666DE}"/>
                </a:ext>
              </a:extLst>
            </p:cNvPr>
            <p:cNvSpPr/>
            <p:nvPr/>
          </p:nvSpPr>
          <p:spPr>
            <a:xfrm>
              <a:off x="2986080" y="3828964"/>
              <a:ext cx="80971" cy="139961"/>
            </a:xfrm>
            <a:custGeom>
              <a:avLst/>
              <a:gdLst>
                <a:gd name="connsiteX0" fmla="*/ 80970 w 80971"/>
                <a:gd name="connsiteY0" fmla="*/ 86 h 139961"/>
                <a:gd name="connsiteX1" fmla="*/ 19058 w 80971"/>
                <a:gd name="connsiteY1" fmla="*/ 79461 h 139961"/>
                <a:gd name="connsiteX2" fmla="*/ 8 w 80971"/>
                <a:gd name="connsiteY2" fmla="*/ 139786 h 139961"/>
                <a:gd name="connsiteX3" fmla="*/ 20645 w 80971"/>
                <a:gd name="connsiteY3" fmla="*/ 95336 h 139961"/>
                <a:gd name="connsiteX4" fmla="*/ 80970 w 80971"/>
                <a:gd name="connsiteY4" fmla="*/ 86 h 139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971" h="139961">
                  <a:moveTo>
                    <a:pt x="80970" y="86"/>
                  </a:moveTo>
                  <a:cubicBezTo>
                    <a:pt x="80706" y="-2560"/>
                    <a:pt x="32552" y="56178"/>
                    <a:pt x="19058" y="79461"/>
                  </a:cubicBezTo>
                  <a:cubicBezTo>
                    <a:pt x="5564" y="102744"/>
                    <a:pt x="-256" y="137140"/>
                    <a:pt x="8" y="139786"/>
                  </a:cubicBezTo>
                  <a:cubicBezTo>
                    <a:pt x="272" y="142432"/>
                    <a:pt x="10326" y="114651"/>
                    <a:pt x="20645" y="95336"/>
                  </a:cubicBezTo>
                  <a:cubicBezTo>
                    <a:pt x="30964" y="76022"/>
                    <a:pt x="81234" y="2732"/>
                    <a:pt x="80970" y="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3" name="フリーフォーム: 図形 1312">
              <a:extLst>
                <a:ext uri="{FF2B5EF4-FFF2-40B4-BE49-F238E27FC236}">
                  <a16:creationId xmlns:a16="http://schemas.microsoft.com/office/drawing/2014/main" id="{5D2B044A-DAB6-4A70-9B6A-23F98B309A0A}"/>
                </a:ext>
              </a:extLst>
            </p:cNvPr>
            <p:cNvSpPr/>
            <p:nvPr/>
          </p:nvSpPr>
          <p:spPr>
            <a:xfrm>
              <a:off x="3130347" y="3749442"/>
              <a:ext cx="156251" cy="106810"/>
            </a:xfrm>
            <a:custGeom>
              <a:avLst/>
              <a:gdLst>
                <a:gd name="connsiteX0" fmla="*/ 203 w 156251"/>
                <a:gd name="connsiteY0" fmla="*/ 106596 h 106810"/>
                <a:gd name="connsiteX1" fmla="*/ 73228 w 156251"/>
                <a:gd name="connsiteY1" fmla="*/ 49446 h 106810"/>
                <a:gd name="connsiteX2" fmla="*/ 117678 w 156251"/>
                <a:gd name="connsiteY2" fmla="*/ 22458 h 106810"/>
                <a:gd name="connsiteX3" fmla="*/ 141491 w 156251"/>
                <a:gd name="connsiteY3" fmla="*/ 233 h 106810"/>
                <a:gd name="connsiteX4" fmla="*/ 147841 w 156251"/>
                <a:gd name="connsiteY4" fmla="*/ 36746 h 106810"/>
                <a:gd name="connsiteX5" fmla="*/ 149428 w 156251"/>
                <a:gd name="connsiteY5" fmla="*/ 43096 h 106810"/>
                <a:gd name="connsiteX6" fmla="*/ 54178 w 156251"/>
                <a:gd name="connsiteY6" fmla="*/ 68496 h 106810"/>
                <a:gd name="connsiteX7" fmla="*/ 203 w 156251"/>
                <a:gd name="connsiteY7" fmla="*/ 106596 h 10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6251" h="106810">
                  <a:moveTo>
                    <a:pt x="203" y="106596"/>
                  </a:moveTo>
                  <a:cubicBezTo>
                    <a:pt x="3378" y="103421"/>
                    <a:pt x="53649" y="63469"/>
                    <a:pt x="73228" y="49446"/>
                  </a:cubicBezTo>
                  <a:cubicBezTo>
                    <a:pt x="92807" y="35423"/>
                    <a:pt x="106301" y="30660"/>
                    <a:pt x="117678" y="22458"/>
                  </a:cubicBezTo>
                  <a:cubicBezTo>
                    <a:pt x="129055" y="14256"/>
                    <a:pt x="136464" y="-2148"/>
                    <a:pt x="141491" y="233"/>
                  </a:cubicBezTo>
                  <a:cubicBezTo>
                    <a:pt x="146518" y="2614"/>
                    <a:pt x="146518" y="29602"/>
                    <a:pt x="147841" y="36746"/>
                  </a:cubicBezTo>
                  <a:cubicBezTo>
                    <a:pt x="149164" y="43890"/>
                    <a:pt x="165038" y="37804"/>
                    <a:pt x="149428" y="43096"/>
                  </a:cubicBezTo>
                  <a:cubicBezTo>
                    <a:pt x="133818" y="48388"/>
                    <a:pt x="76667" y="60294"/>
                    <a:pt x="54178" y="68496"/>
                  </a:cubicBezTo>
                  <a:cubicBezTo>
                    <a:pt x="31689" y="76698"/>
                    <a:pt x="-2972" y="109771"/>
                    <a:pt x="203" y="1065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4" name="フリーフォーム: 図形 1313">
              <a:extLst>
                <a:ext uri="{FF2B5EF4-FFF2-40B4-BE49-F238E27FC236}">
                  <a16:creationId xmlns:a16="http://schemas.microsoft.com/office/drawing/2014/main" id="{1971873C-CC46-4A12-8101-37F72F8ABB39}"/>
                </a:ext>
              </a:extLst>
            </p:cNvPr>
            <p:cNvSpPr/>
            <p:nvPr/>
          </p:nvSpPr>
          <p:spPr>
            <a:xfrm>
              <a:off x="3093790" y="3794469"/>
              <a:ext cx="133613" cy="73967"/>
            </a:xfrm>
            <a:custGeom>
              <a:avLst/>
              <a:gdLst>
                <a:gd name="connsiteX0" fmla="*/ 248 w 133613"/>
                <a:gd name="connsiteY0" fmla="*/ 72681 h 73967"/>
                <a:gd name="connsiteX1" fmla="*/ 60573 w 133613"/>
                <a:gd name="connsiteY1" fmla="*/ 47281 h 73967"/>
                <a:gd name="connsiteX2" fmla="*/ 81210 w 133613"/>
                <a:gd name="connsiteY2" fmla="*/ 13944 h 73967"/>
                <a:gd name="connsiteX3" fmla="*/ 133598 w 133613"/>
                <a:gd name="connsiteY3" fmla="*/ 2831 h 73967"/>
                <a:gd name="connsiteX4" fmla="*/ 85973 w 133613"/>
                <a:gd name="connsiteY4" fmla="*/ 6006 h 73967"/>
                <a:gd name="connsiteX5" fmla="*/ 248 w 133613"/>
                <a:gd name="connsiteY5" fmla="*/ 72681 h 73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613" h="73967">
                  <a:moveTo>
                    <a:pt x="248" y="72681"/>
                  </a:moveTo>
                  <a:cubicBezTo>
                    <a:pt x="-3985" y="79560"/>
                    <a:pt x="47079" y="57070"/>
                    <a:pt x="60573" y="47281"/>
                  </a:cubicBezTo>
                  <a:cubicBezTo>
                    <a:pt x="74067" y="37492"/>
                    <a:pt x="69039" y="21352"/>
                    <a:pt x="81210" y="13944"/>
                  </a:cubicBezTo>
                  <a:cubicBezTo>
                    <a:pt x="93381" y="6536"/>
                    <a:pt x="132804" y="4154"/>
                    <a:pt x="133598" y="2831"/>
                  </a:cubicBezTo>
                  <a:cubicBezTo>
                    <a:pt x="134392" y="1508"/>
                    <a:pt x="105288" y="-4313"/>
                    <a:pt x="85973" y="6006"/>
                  </a:cubicBezTo>
                  <a:cubicBezTo>
                    <a:pt x="66658" y="16325"/>
                    <a:pt x="4481" y="65802"/>
                    <a:pt x="248" y="726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5" name="フリーフォーム: 図形 1314">
              <a:extLst>
                <a:ext uri="{FF2B5EF4-FFF2-40B4-BE49-F238E27FC236}">
                  <a16:creationId xmlns:a16="http://schemas.microsoft.com/office/drawing/2014/main" id="{B0901B32-E09C-4C06-A9A3-82031173898D}"/>
                </a:ext>
              </a:extLst>
            </p:cNvPr>
            <p:cNvSpPr/>
            <p:nvPr/>
          </p:nvSpPr>
          <p:spPr>
            <a:xfrm>
              <a:off x="3025144" y="3856038"/>
              <a:ext cx="112105" cy="87312"/>
            </a:xfrm>
            <a:custGeom>
              <a:avLst/>
              <a:gdLst>
                <a:gd name="connsiteX0" fmla="*/ 111756 w 112105"/>
                <a:gd name="connsiteY0" fmla="*/ 0 h 87312"/>
                <a:gd name="connsiteX1" fmla="*/ 54606 w 112105"/>
                <a:gd name="connsiteY1" fmla="*/ 68262 h 87312"/>
                <a:gd name="connsiteX2" fmla="*/ 11744 w 112105"/>
                <a:gd name="connsiteY2" fmla="*/ 87312 h 87312"/>
                <a:gd name="connsiteX3" fmla="*/ 631 w 112105"/>
                <a:gd name="connsiteY3" fmla="*/ 68262 h 87312"/>
                <a:gd name="connsiteX4" fmla="*/ 26031 w 112105"/>
                <a:gd name="connsiteY4" fmla="*/ 68262 h 87312"/>
                <a:gd name="connsiteX5" fmla="*/ 111756 w 112105"/>
                <a:gd name="connsiteY5" fmla="*/ 0 h 8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105" h="87312">
                  <a:moveTo>
                    <a:pt x="111756" y="0"/>
                  </a:moveTo>
                  <a:cubicBezTo>
                    <a:pt x="116518" y="0"/>
                    <a:pt x="71275" y="53710"/>
                    <a:pt x="54606" y="68262"/>
                  </a:cubicBezTo>
                  <a:cubicBezTo>
                    <a:pt x="37937" y="82814"/>
                    <a:pt x="20740" y="87312"/>
                    <a:pt x="11744" y="87312"/>
                  </a:cubicBezTo>
                  <a:cubicBezTo>
                    <a:pt x="2748" y="87312"/>
                    <a:pt x="-1750" y="71437"/>
                    <a:pt x="631" y="68262"/>
                  </a:cubicBezTo>
                  <a:cubicBezTo>
                    <a:pt x="3012" y="65087"/>
                    <a:pt x="11214" y="75935"/>
                    <a:pt x="26031" y="68262"/>
                  </a:cubicBezTo>
                  <a:cubicBezTo>
                    <a:pt x="40848" y="60589"/>
                    <a:pt x="106994" y="0"/>
                    <a:pt x="11175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6" name="フリーフォーム: 図形 1315">
              <a:extLst>
                <a:ext uri="{FF2B5EF4-FFF2-40B4-BE49-F238E27FC236}">
                  <a16:creationId xmlns:a16="http://schemas.microsoft.com/office/drawing/2014/main" id="{1C1DD59F-7806-475A-91B2-C7A5E6FF9A32}"/>
                </a:ext>
              </a:extLst>
            </p:cNvPr>
            <p:cNvSpPr/>
            <p:nvPr/>
          </p:nvSpPr>
          <p:spPr>
            <a:xfrm>
              <a:off x="2987584" y="3840098"/>
              <a:ext cx="89046" cy="117671"/>
            </a:xfrm>
            <a:custGeom>
              <a:avLst/>
              <a:gdLst>
                <a:gd name="connsiteX0" fmla="*/ 88991 w 89046"/>
                <a:gd name="connsiteY0" fmla="*/ 65 h 117671"/>
                <a:gd name="connsiteX1" fmla="*/ 42954 w 89046"/>
                <a:gd name="connsiteY1" fmla="*/ 76265 h 117671"/>
                <a:gd name="connsiteX2" fmla="*/ 91 w 89046"/>
                <a:gd name="connsiteY2" fmla="*/ 117540 h 117671"/>
                <a:gd name="connsiteX3" fmla="*/ 33429 w 89046"/>
                <a:gd name="connsiteY3" fmla="*/ 63565 h 117671"/>
                <a:gd name="connsiteX4" fmla="*/ 88991 w 89046"/>
                <a:gd name="connsiteY4" fmla="*/ 65 h 117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046" h="117671">
                  <a:moveTo>
                    <a:pt x="88991" y="65"/>
                  </a:moveTo>
                  <a:cubicBezTo>
                    <a:pt x="90579" y="2182"/>
                    <a:pt x="57771" y="56686"/>
                    <a:pt x="42954" y="76265"/>
                  </a:cubicBezTo>
                  <a:cubicBezTo>
                    <a:pt x="28137" y="95844"/>
                    <a:pt x="1679" y="119657"/>
                    <a:pt x="91" y="117540"/>
                  </a:cubicBezTo>
                  <a:cubicBezTo>
                    <a:pt x="-1497" y="115423"/>
                    <a:pt x="17818" y="79705"/>
                    <a:pt x="33429" y="63565"/>
                  </a:cubicBezTo>
                  <a:cubicBezTo>
                    <a:pt x="49039" y="47425"/>
                    <a:pt x="87403" y="-2052"/>
                    <a:pt x="88991" y="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7" name="フリーフォーム: 図形 1316">
              <a:extLst>
                <a:ext uri="{FF2B5EF4-FFF2-40B4-BE49-F238E27FC236}">
                  <a16:creationId xmlns:a16="http://schemas.microsoft.com/office/drawing/2014/main" id="{19C5BE05-19D1-4840-B4DE-E77A03F29A0D}"/>
                </a:ext>
              </a:extLst>
            </p:cNvPr>
            <p:cNvSpPr/>
            <p:nvPr/>
          </p:nvSpPr>
          <p:spPr>
            <a:xfrm>
              <a:off x="3193094" y="3778248"/>
              <a:ext cx="133595" cy="55569"/>
            </a:xfrm>
            <a:custGeom>
              <a:avLst/>
              <a:gdLst>
                <a:gd name="connsiteX0" fmla="*/ 132719 w 133595"/>
                <a:gd name="connsiteY0" fmla="*/ 2 h 55569"/>
                <a:gd name="connsiteX1" fmla="*/ 85094 w 133595"/>
                <a:gd name="connsiteY1" fmla="*/ 33340 h 55569"/>
                <a:gd name="connsiteX2" fmla="*/ 956 w 133595"/>
                <a:gd name="connsiteY2" fmla="*/ 55565 h 55569"/>
                <a:gd name="connsiteX3" fmla="*/ 45406 w 133595"/>
                <a:gd name="connsiteY3" fmla="*/ 34927 h 55569"/>
                <a:gd name="connsiteX4" fmla="*/ 132719 w 133595"/>
                <a:gd name="connsiteY4" fmla="*/ 2 h 55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595" h="55569">
                  <a:moveTo>
                    <a:pt x="132719" y="2"/>
                  </a:moveTo>
                  <a:cubicBezTo>
                    <a:pt x="139334" y="-262"/>
                    <a:pt x="107054" y="24080"/>
                    <a:pt x="85094" y="33340"/>
                  </a:cubicBezTo>
                  <a:cubicBezTo>
                    <a:pt x="63134" y="42600"/>
                    <a:pt x="7571" y="55301"/>
                    <a:pt x="956" y="55565"/>
                  </a:cubicBezTo>
                  <a:cubicBezTo>
                    <a:pt x="-5659" y="55829"/>
                    <a:pt x="23446" y="44187"/>
                    <a:pt x="45406" y="34927"/>
                  </a:cubicBezTo>
                  <a:cubicBezTo>
                    <a:pt x="67366" y="25667"/>
                    <a:pt x="126104" y="266"/>
                    <a:pt x="132719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9" name="フリーフォーム: 図形 1318">
              <a:extLst>
                <a:ext uri="{FF2B5EF4-FFF2-40B4-BE49-F238E27FC236}">
                  <a16:creationId xmlns:a16="http://schemas.microsoft.com/office/drawing/2014/main" id="{75632E37-50AE-4C05-AE54-6E8AE09232CC}"/>
                </a:ext>
              </a:extLst>
            </p:cNvPr>
            <p:cNvSpPr/>
            <p:nvPr/>
          </p:nvSpPr>
          <p:spPr>
            <a:xfrm>
              <a:off x="3172928" y="3824212"/>
              <a:ext cx="108042" cy="30276"/>
            </a:xfrm>
            <a:custGeom>
              <a:avLst/>
              <a:gdLst>
                <a:gd name="connsiteX0" fmla="*/ 485 w 108042"/>
                <a:gd name="connsiteY0" fmla="*/ 30238 h 30276"/>
                <a:gd name="connsiteX1" fmla="*/ 81447 w 108042"/>
                <a:gd name="connsiteY1" fmla="*/ 14363 h 30276"/>
                <a:gd name="connsiteX2" fmla="*/ 106847 w 108042"/>
                <a:gd name="connsiteY2" fmla="*/ 76 h 30276"/>
                <a:gd name="connsiteX3" fmla="*/ 49697 w 108042"/>
                <a:gd name="connsiteY3" fmla="*/ 9601 h 30276"/>
                <a:gd name="connsiteX4" fmla="*/ 485 w 108042"/>
                <a:gd name="connsiteY4" fmla="*/ 30238 h 30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42" h="30276">
                  <a:moveTo>
                    <a:pt x="485" y="30238"/>
                  </a:moveTo>
                  <a:cubicBezTo>
                    <a:pt x="5777" y="31032"/>
                    <a:pt x="63720" y="19390"/>
                    <a:pt x="81447" y="14363"/>
                  </a:cubicBezTo>
                  <a:cubicBezTo>
                    <a:pt x="99174" y="9336"/>
                    <a:pt x="112139" y="870"/>
                    <a:pt x="106847" y="76"/>
                  </a:cubicBezTo>
                  <a:cubicBezTo>
                    <a:pt x="101555" y="-718"/>
                    <a:pt x="64778" y="4839"/>
                    <a:pt x="49697" y="9601"/>
                  </a:cubicBezTo>
                  <a:cubicBezTo>
                    <a:pt x="34616" y="14363"/>
                    <a:pt x="-4807" y="29444"/>
                    <a:pt x="485" y="302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0" name="フリーフォーム: 図形 1319">
              <a:extLst>
                <a:ext uri="{FF2B5EF4-FFF2-40B4-BE49-F238E27FC236}">
                  <a16:creationId xmlns:a16="http://schemas.microsoft.com/office/drawing/2014/main" id="{2F9858B4-58AF-4BAD-A60E-1608E69C90CF}"/>
                </a:ext>
              </a:extLst>
            </p:cNvPr>
            <p:cNvSpPr/>
            <p:nvPr/>
          </p:nvSpPr>
          <p:spPr>
            <a:xfrm>
              <a:off x="3175599" y="3819469"/>
              <a:ext cx="120384" cy="87466"/>
            </a:xfrm>
            <a:custGeom>
              <a:avLst/>
              <a:gdLst>
                <a:gd name="connsiteX0" fmla="*/ 989 w 120384"/>
                <a:gd name="connsiteY0" fmla="*/ 33394 h 87466"/>
                <a:gd name="connsiteX1" fmla="*/ 59726 w 120384"/>
                <a:gd name="connsiteY1" fmla="*/ 58794 h 87466"/>
                <a:gd name="connsiteX2" fmla="*/ 61314 w 120384"/>
                <a:gd name="connsiteY2" fmla="*/ 55619 h 87466"/>
                <a:gd name="connsiteX3" fmla="*/ 118464 w 120384"/>
                <a:gd name="connsiteY3" fmla="*/ 30219 h 87466"/>
                <a:gd name="connsiteX4" fmla="*/ 107351 w 120384"/>
                <a:gd name="connsiteY4" fmla="*/ 56 h 87466"/>
                <a:gd name="connsiteX5" fmla="*/ 112114 w 120384"/>
                <a:gd name="connsiteY5" fmla="*/ 38156 h 87466"/>
                <a:gd name="connsiteX6" fmla="*/ 27976 w 120384"/>
                <a:gd name="connsiteY6" fmla="*/ 87369 h 87466"/>
                <a:gd name="connsiteX7" fmla="*/ 989 w 120384"/>
                <a:gd name="connsiteY7" fmla="*/ 33394 h 8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384" h="87466">
                  <a:moveTo>
                    <a:pt x="989" y="33394"/>
                  </a:moveTo>
                  <a:cubicBezTo>
                    <a:pt x="6281" y="28631"/>
                    <a:pt x="49672" y="55090"/>
                    <a:pt x="59726" y="58794"/>
                  </a:cubicBezTo>
                  <a:cubicBezTo>
                    <a:pt x="69780" y="62498"/>
                    <a:pt x="51524" y="60381"/>
                    <a:pt x="61314" y="55619"/>
                  </a:cubicBezTo>
                  <a:cubicBezTo>
                    <a:pt x="71104" y="50857"/>
                    <a:pt x="110791" y="39479"/>
                    <a:pt x="118464" y="30219"/>
                  </a:cubicBezTo>
                  <a:cubicBezTo>
                    <a:pt x="126137" y="20959"/>
                    <a:pt x="108409" y="-1267"/>
                    <a:pt x="107351" y="56"/>
                  </a:cubicBezTo>
                  <a:cubicBezTo>
                    <a:pt x="106293" y="1379"/>
                    <a:pt x="125343" y="23604"/>
                    <a:pt x="112114" y="38156"/>
                  </a:cubicBezTo>
                  <a:cubicBezTo>
                    <a:pt x="98885" y="52708"/>
                    <a:pt x="43322" y="84723"/>
                    <a:pt x="27976" y="87369"/>
                  </a:cubicBezTo>
                  <a:cubicBezTo>
                    <a:pt x="12630" y="90015"/>
                    <a:pt x="-4303" y="38157"/>
                    <a:pt x="989" y="333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1" name="フリーフォーム: 図形 1320">
              <a:extLst>
                <a:ext uri="{FF2B5EF4-FFF2-40B4-BE49-F238E27FC236}">
                  <a16:creationId xmlns:a16="http://schemas.microsoft.com/office/drawing/2014/main" id="{FCB0EFF8-02B1-4868-BAD9-5A8BD13DFFB2}"/>
                </a:ext>
              </a:extLst>
            </p:cNvPr>
            <p:cNvSpPr/>
            <p:nvPr/>
          </p:nvSpPr>
          <p:spPr>
            <a:xfrm>
              <a:off x="3081319" y="3813125"/>
              <a:ext cx="125709" cy="211260"/>
            </a:xfrm>
            <a:custGeom>
              <a:avLst/>
              <a:gdLst>
                <a:gd name="connsiteX0" fmla="*/ 125431 w 125709"/>
                <a:gd name="connsiteY0" fmla="*/ 50 h 211260"/>
                <a:gd name="connsiteX1" fmla="*/ 66694 w 125709"/>
                <a:gd name="connsiteY1" fmla="*/ 60375 h 211260"/>
                <a:gd name="connsiteX2" fmla="*/ 53994 w 125709"/>
                <a:gd name="connsiteY2" fmla="*/ 154038 h 211260"/>
                <a:gd name="connsiteX3" fmla="*/ 19 w 125709"/>
                <a:gd name="connsiteY3" fmla="*/ 211188 h 211260"/>
                <a:gd name="connsiteX4" fmla="*/ 47644 w 125709"/>
                <a:gd name="connsiteY4" fmla="*/ 142925 h 211260"/>
                <a:gd name="connsiteX5" fmla="*/ 39706 w 125709"/>
                <a:gd name="connsiteY5" fmla="*/ 69900 h 211260"/>
                <a:gd name="connsiteX6" fmla="*/ 125431 w 125709"/>
                <a:gd name="connsiteY6" fmla="*/ 50 h 211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709" h="211260">
                  <a:moveTo>
                    <a:pt x="125431" y="50"/>
                  </a:moveTo>
                  <a:cubicBezTo>
                    <a:pt x="129929" y="-1538"/>
                    <a:pt x="78600" y="34710"/>
                    <a:pt x="66694" y="60375"/>
                  </a:cubicBezTo>
                  <a:cubicBezTo>
                    <a:pt x="54788" y="86040"/>
                    <a:pt x="65106" y="128903"/>
                    <a:pt x="53994" y="154038"/>
                  </a:cubicBezTo>
                  <a:cubicBezTo>
                    <a:pt x="42881" y="179174"/>
                    <a:pt x="1077" y="213040"/>
                    <a:pt x="19" y="211188"/>
                  </a:cubicBezTo>
                  <a:cubicBezTo>
                    <a:pt x="-1039" y="209336"/>
                    <a:pt x="41029" y="166473"/>
                    <a:pt x="47644" y="142925"/>
                  </a:cubicBezTo>
                  <a:cubicBezTo>
                    <a:pt x="54259" y="119377"/>
                    <a:pt x="31239" y="91067"/>
                    <a:pt x="39706" y="69900"/>
                  </a:cubicBezTo>
                  <a:cubicBezTo>
                    <a:pt x="48173" y="48733"/>
                    <a:pt x="120933" y="1638"/>
                    <a:pt x="125431" y="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2" name="フリーフォーム: 図形 1321">
              <a:extLst>
                <a:ext uri="{FF2B5EF4-FFF2-40B4-BE49-F238E27FC236}">
                  <a16:creationId xmlns:a16="http://schemas.microsoft.com/office/drawing/2014/main" id="{393289C2-32CA-4D65-8738-4C30697AE89A}"/>
                </a:ext>
              </a:extLst>
            </p:cNvPr>
            <p:cNvSpPr/>
            <p:nvPr/>
          </p:nvSpPr>
          <p:spPr>
            <a:xfrm>
              <a:off x="3081337" y="3906777"/>
              <a:ext cx="85756" cy="135122"/>
            </a:xfrm>
            <a:custGeom>
              <a:avLst/>
              <a:gdLst>
                <a:gd name="connsiteX0" fmla="*/ 85726 w 85756"/>
                <a:gd name="connsiteY0" fmla="*/ 61 h 135122"/>
                <a:gd name="connsiteX1" fmla="*/ 53976 w 85756"/>
                <a:gd name="connsiteY1" fmla="*/ 77848 h 135122"/>
                <a:gd name="connsiteX2" fmla="*/ 47626 w 85756"/>
                <a:gd name="connsiteY2" fmla="*/ 108011 h 135122"/>
                <a:gd name="connsiteX3" fmla="*/ 1 w 85756"/>
                <a:gd name="connsiteY3" fmla="*/ 134998 h 135122"/>
                <a:gd name="connsiteX4" fmla="*/ 46038 w 85756"/>
                <a:gd name="connsiteY4" fmla="*/ 96898 h 135122"/>
                <a:gd name="connsiteX5" fmla="*/ 47626 w 85756"/>
                <a:gd name="connsiteY5" fmla="*/ 65148 h 135122"/>
                <a:gd name="connsiteX6" fmla="*/ 85726 w 85756"/>
                <a:gd name="connsiteY6" fmla="*/ 61 h 135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56" h="135122">
                  <a:moveTo>
                    <a:pt x="85726" y="61"/>
                  </a:moveTo>
                  <a:cubicBezTo>
                    <a:pt x="86784" y="2178"/>
                    <a:pt x="60326" y="59856"/>
                    <a:pt x="53976" y="77848"/>
                  </a:cubicBezTo>
                  <a:cubicBezTo>
                    <a:pt x="47626" y="95840"/>
                    <a:pt x="56622" y="98486"/>
                    <a:pt x="47626" y="108011"/>
                  </a:cubicBezTo>
                  <a:cubicBezTo>
                    <a:pt x="38630" y="117536"/>
                    <a:pt x="266" y="136850"/>
                    <a:pt x="1" y="134998"/>
                  </a:cubicBezTo>
                  <a:cubicBezTo>
                    <a:pt x="-264" y="133146"/>
                    <a:pt x="38100" y="108540"/>
                    <a:pt x="46038" y="96898"/>
                  </a:cubicBezTo>
                  <a:cubicBezTo>
                    <a:pt x="53975" y="85256"/>
                    <a:pt x="43922" y="79435"/>
                    <a:pt x="47626" y="65148"/>
                  </a:cubicBezTo>
                  <a:cubicBezTo>
                    <a:pt x="51330" y="50861"/>
                    <a:pt x="84668" y="-2056"/>
                    <a:pt x="85726" y="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3" name="フリーフォーム: 図形 1322">
              <a:extLst>
                <a:ext uri="{FF2B5EF4-FFF2-40B4-BE49-F238E27FC236}">
                  <a16:creationId xmlns:a16="http://schemas.microsoft.com/office/drawing/2014/main" id="{76275167-0C25-4BFE-96B2-5DCDD608FF88}"/>
                </a:ext>
              </a:extLst>
            </p:cNvPr>
            <p:cNvSpPr/>
            <p:nvPr/>
          </p:nvSpPr>
          <p:spPr>
            <a:xfrm>
              <a:off x="3130550" y="3879697"/>
              <a:ext cx="96275" cy="132065"/>
            </a:xfrm>
            <a:custGeom>
              <a:avLst/>
              <a:gdLst>
                <a:gd name="connsiteX0" fmla="*/ 85725 w 96275"/>
                <a:gd name="connsiteY0" fmla="*/ 153 h 132065"/>
                <a:gd name="connsiteX1" fmla="*/ 93663 w 96275"/>
                <a:gd name="connsiteY1" fmla="*/ 76353 h 132065"/>
                <a:gd name="connsiteX2" fmla="*/ 36513 w 96275"/>
                <a:gd name="connsiteY2" fmla="*/ 112866 h 132065"/>
                <a:gd name="connsiteX3" fmla="*/ 0 w 96275"/>
                <a:gd name="connsiteY3" fmla="*/ 131916 h 132065"/>
                <a:gd name="connsiteX4" fmla="*/ 36513 w 96275"/>
                <a:gd name="connsiteY4" fmla="*/ 103341 h 132065"/>
                <a:gd name="connsiteX5" fmla="*/ 77788 w 96275"/>
                <a:gd name="connsiteY5" fmla="*/ 57303 h 132065"/>
                <a:gd name="connsiteX6" fmla="*/ 85725 w 96275"/>
                <a:gd name="connsiteY6" fmla="*/ 153 h 132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275" h="132065">
                  <a:moveTo>
                    <a:pt x="85725" y="153"/>
                  </a:moveTo>
                  <a:cubicBezTo>
                    <a:pt x="88371" y="3328"/>
                    <a:pt x="101865" y="57568"/>
                    <a:pt x="93663" y="76353"/>
                  </a:cubicBezTo>
                  <a:cubicBezTo>
                    <a:pt x="85461" y="95138"/>
                    <a:pt x="52124" y="103605"/>
                    <a:pt x="36513" y="112866"/>
                  </a:cubicBezTo>
                  <a:cubicBezTo>
                    <a:pt x="20902" y="122127"/>
                    <a:pt x="0" y="133503"/>
                    <a:pt x="0" y="131916"/>
                  </a:cubicBezTo>
                  <a:cubicBezTo>
                    <a:pt x="0" y="130329"/>
                    <a:pt x="23548" y="115777"/>
                    <a:pt x="36513" y="103341"/>
                  </a:cubicBezTo>
                  <a:cubicBezTo>
                    <a:pt x="49478" y="90906"/>
                    <a:pt x="67734" y="70797"/>
                    <a:pt x="77788" y="57303"/>
                  </a:cubicBezTo>
                  <a:cubicBezTo>
                    <a:pt x="87842" y="43809"/>
                    <a:pt x="83079" y="-3022"/>
                    <a:pt x="85725" y="1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4" name="フリーフォーム: 図形 1323">
              <a:extLst>
                <a:ext uri="{FF2B5EF4-FFF2-40B4-BE49-F238E27FC236}">
                  <a16:creationId xmlns:a16="http://schemas.microsoft.com/office/drawing/2014/main" id="{F887EA33-1EA2-431F-96E3-5E43E373239D}"/>
                </a:ext>
              </a:extLst>
            </p:cNvPr>
            <p:cNvSpPr/>
            <p:nvPr/>
          </p:nvSpPr>
          <p:spPr>
            <a:xfrm>
              <a:off x="5920528" y="2700317"/>
              <a:ext cx="140677" cy="123049"/>
            </a:xfrm>
            <a:custGeom>
              <a:avLst/>
              <a:gdLst>
                <a:gd name="connsiteX0" fmla="*/ 140547 w 140677"/>
                <a:gd name="connsiteY0" fmla="*/ 21 h 123049"/>
                <a:gd name="connsiteX1" fmla="*/ 34185 w 140677"/>
                <a:gd name="connsiteY1" fmla="*/ 77808 h 123049"/>
                <a:gd name="connsiteX2" fmla="*/ 5610 w 140677"/>
                <a:gd name="connsiteY2" fmla="*/ 122258 h 123049"/>
                <a:gd name="connsiteX3" fmla="*/ 5610 w 140677"/>
                <a:gd name="connsiteY3" fmla="*/ 104796 h 123049"/>
                <a:gd name="connsiteX4" fmla="*/ 10372 w 140677"/>
                <a:gd name="connsiteY4" fmla="*/ 85746 h 123049"/>
                <a:gd name="connsiteX5" fmla="*/ 140547 w 140677"/>
                <a:gd name="connsiteY5" fmla="*/ 21 h 123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0677" h="123049">
                  <a:moveTo>
                    <a:pt x="140547" y="21"/>
                  </a:moveTo>
                  <a:cubicBezTo>
                    <a:pt x="144516" y="-1302"/>
                    <a:pt x="56674" y="57435"/>
                    <a:pt x="34185" y="77808"/>
                  </a:cubicBezTo>
                  <a:cubicBezTo>
                    <a:pt x="11696" y="98181"/>
                    <a:pt x="10373" y="117760"/>
                    <a:pt x="5610" y="122258"/>
                  </a:cubicBezTo>
                  <a:cubicBezTo>
                    <a:pt x="847" y="126756"/>
                    <a:pt x="4816" y="110881"/>
                    <a:pt x="5610" y="104796"/>
                  </a:cubicBezTo>
                  <a:cubicBezTo>
                    <a:pt x="6404" y="98711"/>
                    <a:pt x="-10265" y="102150"/>
                    <a:pt x="10372" y="85746"/>
                  </a:cubicBezTo>
                  <a:cubicBezTo>
                    <a:pt x="31009" y="69342"/>
                    <a:pt x="136578" y="1344"/>
                    <a:pt x="140547" y="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5" name="フリーフォーム: 図形 1324">
              <a:extLst>
                <a:ext uri="{FF2B5EF4-FFF2-40B4-BE49-F238E27FC236}">
                  <a16:creationId xmlns:a16="http://schemas.microsoft.com/office/drawing/2014/main" id="{B6573387-9221-4F87-9E2D-BDD1AFBE2991}"/>
                </a:ext>
              </a:extLst>
            </p:cNvPr>
            <p:cNvSpPr/>
            <p:nvPr/>
          </p:nvSpPr>
          <p:spPr>
            <a:xfrm>
              <a:off x="5837143" y="2776505"/>
              <a:ext cx="154278" cy="150849"/>
            </a:xfrm>
            <a:custGeom>
              <a:avLst/>
              <a:gdLst>
                <a:gd name="connsiteX0" fmla="*/ 154082 w 154278"/>
                <a:gd name="connsiteY0" fmla="*/ 33 h 150849"/>
                <a:gd name="connsiteX1" fmla="*/ 85820 w 154278"/>
                <a:gd name="connsiteY1" fmla="*/ 50833 h 150849"/>
                <a:gd name="connsiteX2" fmla="*/ 65182 w 154278"/>
                <a:gd name="connsiteY2" fmla="*/ 82583 h 150849"/>
                <a:gd name="connsiteX3" fmla="*/ 95 w 154278"/>
                <a:gd name="connsiteY3" fmla="*/ 150845 h 150849"/>
                <a:gd name="connsiteX4" fmla="*/ 50895 w 154278"/>
                <a:gd name="connsiteY4" fmla="*/ 85758 h 150849"/>
                <a:gd name="connsiteX5" fmla="*/ 62007 w 154278"/>
                <a:gd name="connsiteY5" fmla="*/ 58770 h 150849"/>
                <a:gd name="connsiteX6" fmla="*/ 154082 w 154278"/>
                <a:gd name="connsiteY6" fmla="*/ 33 h 150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78" h="150849">
                  <a:moveTo>
                    <a:pt x="154082" y="33"/>
                  </a:moveTo>
                  <a:cubicBezTo>
                    <a:pt x="158051" y="-1290"/>
                    <a:pt x="100637" y="37075"/>
                    <a:pt x="85820" y="50833"/>
                  </a:cubicBezTo>
                  <a:cubicBezTo>
                    <a:pt x="71003" y="64591"/>
                    <a:pt x="79469" y="65914"/>
                    <a:pt x="65182" y="82583"/>
                  </a:cubicBezTo>
                  <a:cubicBezTo>
                    <a:pt x="50895" y="99252"/>
                    <a:pt x="2476" y="150316"/>
                    <a:pt x="95" y="150845"/>
                  </a:cubicBezTo>
                  <a:cubicBezTo>
                    <a:pt x="-2286" y="151374"/>
                    <a:pt x="40576" y="101104"/>
                    <a:pt x="50895" y="85758"/>
                  </a:cubicBezTo>
                  <a:cubicBezTo>
                    <a:pt x="61214" y="70412"/>
                    <a:pt x="39253" y="79143"/>
                    <a:pt x="62007" y="58770"/>
                  </a:cubicBezTo>
                  <a:cubicBezTo>
                    <a:pt x="84761" y="38397"/>
                    <a:pt x="150113" y="1356"/>
                    <a:pt x="154082" y="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6" name="フリーフォーム: 図形 1325">
              <a:extLst>
                <a:ext uri="{FF2B5EF4-FFF2-40B4-BE49-F238E27FC236}">
                  <a16:creationId xmlns:a16="http://schemas.microsoft.com/office/drawing/2014/main" id="{443382E3-927C-4EDD-9DBA-0B0FDAF835BD}"/>
                </a:ext>
              </a:extLst>
            </p:cNvPr>
            <p:cNvSpPr/>
            <p:nvPr/>
          </p:nvSpPr>
          <p:spPr>
            <a:xfrm>
              <a:off x="6056093" y="2550968"/>
              <a:ext cx="104763" cy="136203"/>
            </a:xfrm>
            <a:custGeom>
              <a:avLst/>
              <a:gdLst>
                <a:gd name="connsiteX0" fmla="*/ 97057 w 104763"/>
                <a:gd name="connsiteY0" fmla="*/ 145 h 136203"/>
                <a:gd name="connsiteX1" fmla="*/ 79595 w 104763"/>
                <a:gd name="connsiteY1" fmla="*/ 92220 h 136203"/>
                <a:gd name="connsiteX2" fmla="*/ 220 w 104763"/>
                <a:gd name="connsiteY2" fmla="*/ 135082 h 136203"/>
                <a:gd name="connsiteX3" fmla="*/ 57370 w 104763"/>
                <a:gd name="connsiteY3" fmla="*/ 119207 h 136203"/>
                <a:gd name="connsiteX4" fmla="*/ 101820 w 104763"/>
                <a:gd name="connsiteY4" fmla="*/ 71582 h 136203"/>
                <a:gd name="connsiteX5" fmla="*/ 97057 w 104763"/>
                <a:gd name="connsiteY5" fmla="*/ 145 h 136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63" h="136203">
                  <a:moveTo>
                    <a:pt x="97057" y="145"/>
                  </a:moveTo>
                  <a:cubicBezTo>
                    <a:pt x="93353" y="3585"/>
                    <a:pt x="95734" y="69731"/>
                    <a:pt x="79595" y="92220"/>
                  </a:cubicBezTo>
                  <a:cubicBezTo>
                    <a:pt x="63456" y="114709"/>
                    <a:pt x="3924" y="130584"/>
                    <a:pt x="220" y="135082"/>
                  </a:cubicBezTo>
                  <a:cubicBezTo>
                    <a:pt x="-3484" y="139580"/>
                    <a:pt x="40437" y="129790"/>
                    <a:pt x="57370" y="119207"/>
                  </a:cubicBezTo>
                  <a:cubicBezTo>
                    <a:pt x="74303" y="108624"/>
                    <a:pt x="94412" y="87721"/>
                    <a:pt x="101820" y="71582"/>
                  </a:cubicBezTo>
                  <a:cubicBezTo>
                    <a:pt x="109228" y="55443"/>
                    <a:pt x="100761" y="-3295"/>
                    <a:pt x="97057" y="1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7" name="フリーフォーム: 図形 1326">
              <a:extLst>
                <a:ext uri="{FF2B5EF4-FFF2-40B4-BE49-F238E27FC236}">
                  <a16:creationId xmlns:a16="http://schemas.microsoft.com/office/drawing/2014/main" id="{C72C0F40-C8C3-4353-B7B4-CB08EAB22F45}"/>
                </a:ext>
              </a:extLst>
            </p:cNvPr>
            <p:cNvSpPr/>
            <p:nvPr/>
          </p:nvSpPr>
          <p:spPr>
            <a:xfrm>
              <a:off x="5822456" y="2492359"/>
              <a:ext cx="33839" cy="123866"/>
            </a:xfrm>
            <a:custGeom>
              <a:avLst/>
              <a:gdLst>
                <a:gd name="connsiteX0" fmla="*/ 33832 w 33839"/>
                <a:gd name="connsiteY0" fmla="*/ 16 h 123866"/>
                <a:gd name="connsiteX1" fmla="*/ 494 w 33839"/>
                <a:gd name="connsiteY1" fmla="*/ 69866 h 123866"/>
                <a:gd name="connsiteX2" fmla="*/ 13194 w 33839"/>
                <a:gd name="connsiteY2" fmla="*/ 123841 h 123866"/>
                <a:gd name="connsiteX3" fmla="*/ 3669 w 33839"/>
                <a:gd name="connsiteY3" fmla="*/ 76216 h 123866"/>
                <a:gd name="connsiteX4" fmla="*/ 33832 w 33839"/>
                <a:gd name="connsiteY4" fmla="*/ 16 h 123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39" h="123866">
                  <a:moveTo>
                    <a:pt x="33832" y="16"/>
                  </a:moveTo>
                  <a:cubicBezTo>
                    <a:pt x="33303" y="-1042"/>
                    <a:pt x="3934" y="49228"/>
                    <a:pt x="494" y="69866"/>
                  </a:cubicBezTo>
                  <a:cubicBezTo>
                    <a:pt x="-2946" y="90504"/>
                    <a:pt x="12665" y="122783"/>
                    <a:pt x="13194" y="123841"/>
                  </a:cubicBezTo>
                  <a:cubicBezTo>
                    <a:pt x="13723" y="124899"/>
                    <a:pt x="494" y="92356"/>
                    <a:pt x="3669" y="76216"/>
                  </a:cubicBezTo>
                  <a:cubicBezTo>
                    <a:pt x="6844" y="60076"/>
                    <a:pt x="34361" y="1074"/>
                    <a:pt x="33832" y="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8" name="フリーフォーム: 図形 1327">
              <a:extLst>
                <a:ext uri="{FF2B5EF4-FFF2-40B4-BE49-F238E27FC236}">
                  <a16:creationId xmlns:a16="http://schemas.microsoft.com/office/drawing/2014/main" id="{724A8767-DC3B-4440-A206-54893FA3F845}"/>
                </a:ext>
              </a:extLst>
            </p:cNvPr>
            <p:cNvSpPr/>
            <p:nvPr/>
          </p:nvSpPr>
          <p:spPr>
            <a:xfrm>
              <a:off x="5775886" y="2562223"/>
              <a:ext cx="55161" cy="111128"/>
            </a:xfrm>
            <a:custGeom>
              <a:avLst/>
              <a:gdLst>
                <a:gd name="connsiteX0" fmla="*/ 55002 w 55161"/>
                <a:gd name="connsiteY0" fmla="*/ 2 h 111128"/>
                <a:gd name="connsiteX1" fmla="*/ 18489 w 55161"/>
                <a:gd name="connsiteY1" fmla="*/ 41277 h 111128"/>
                <a:gd name="connsiteX2" fmla="*/ 5789 w 55161"/>
                <a:gd name="connsiteY2" fmla="*/ 111127 h 111128"/>
                <a:gd name="connsiteX3" fmla="*/ 2614 w 55161"/>
                <a:gd name="connsiteY3" fmla="*/ 42865 h 111128"/>
                <a:gd name="connsiteX4" fmla="*/ 55002 w 55161"/>
                <a:gd name="connsiteY4" fmla="*/ 2 h 111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161" h="111128">
                  <a:moveTo>
                    <a:pt x="55002" y="2"/>
                  </a:moveTo>
                  <a:cubicBezTo>
                    <a:pt x="57648" y="-263"/>
                    <a:pt x="26691" y="22756"/>
                    <a:pt x="18489" y="41277"/>
                  </a:cubicBezTo>
                  <a:cubicBezTo>
                    <a:pt x="10287" y="59798"/>
                    <a:pt x="8435" y="110862"/>
                    <a:pt x="5789" y="111127"/>
                  </a:cubicBezTo>
                  <a:cubicBezTo>
                    <a:pt x="3143" y="111392"/>
                    <a:pt x="-3736" y="59798"/>
                    <a:pt x="2614" y="42865"/>
                  </a:cubicBezTo>
                  <a:cubicBezTo>
                    <a:pt x="8964" y="25932"/>
                    <a:pt x="52356" y="267"/>
                    <a:pt x="55002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9" name="フリーフォーム: 図形 1328">
              <a:extLst>
                <a:ext uri="{FF2B5EF4-FFF2-40B4-BE49-F238E27FC236}">
                  <a16:creationId xmlns:a16="http://schemas.microsoft.com/office/drawing/2014/main" id="{B437B3D6-0F5E-4B97-BBD9-5356571D32B3}"/>
                </a:ext>
              </a:extLst>
            </p:cNvPr>
            <p:cNvSpPr/>
            <p:nvPr/>
          </p:nvSpPr>
          <p:spPr>
            <a:xfrm>
              <a:off x="6154737" y="2478265"/>
              <a:ext cx="261044" cy="144724"/>
            </a:xfrm>
            <a:custGeom>
              <a:avLst/>
              <a:gdLst>
                <a:gd name="connsiteX0" fmla="*/ 1 w 261044"/>
                <a:gd name="connsiteY0" fmla="*/ 144285 h 144724"/>
                <a:gd name="connsiteX1" fmla="*/ 66676 w 261044"/>
                <a:gd name="connsiteY1" fmla="*/ 76023 h 144724"/>
                <a:gd name="connsiteX2" fmla="*/ 219076 w 261044"/>
                <a:gd name="connsiteY2" fmla="*/ 6173 h 144724"/>
                <a:gd name="connsiteX3" fmla="*/ 260351 w 261044"/>
                <a:gd name="connsiteY3" fmla="*/ 6173 h 144724"/>
                <a:gd name="connsiteX4" fmla="*/ 195263 w 261044"/>
                <a:gd name="connsiteY4" fmla="*/ 29985 h 144724"/>
                <a:gd name="connsiteX5" fmla="*/ 65088 w 261044"/>
                <a:gd name="connsiteY5" fmla="*/ 101423 h 144724"/>
                <a:gd name="connsiteX6" fmla="*/ 1 w 261044"/>
                <a:gd name="connsiteY6" fmla="*/ 144285 h 144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1044" h="144724">
                  <a:moveTo>
                    <a:pt x="1" y="144285"/>
                  </a:moveTo>
                  <a:cubicBezTo>
                    <a:pt x="266" y="140052"/>
                    <a:pt x="30164" y="99042"/>
                    <a:pt x="66676" y="76023"/>
                  </a:cubicBezTo>
                  <a:cubicBezTo>
                    <a:pt x="103188" y="53004"/>
                    <a:pt x="186797" y="17815"/>
                    <a:pt x="219076" y="6173"/>
                  </a:cubicBezTo>
                  <a:cubicBezTo>
                    <a:pt x="251355" y="-5469"/>
                    <a:pt x="264320" y="2204"/>
                    <a:pt x="260351" y="6173"/>
                  </a:cubicBezTo>
                  <a:cubicBezTo>
                    <a:pt x="256382" y="10142"/>
                    <a:pt x="227807" y="14110"/>
                    <a:pt x="195263" y="29985"/>
                  </a:cubicBezTo>
                  <a:cubicBezTo>
                    <a:pt x="162719" y="45860"/>
                    <a:pt x="94457" y="81579"/>
                    <a:pt x="65088" y="101423"/>
                  </a:cubicBezTo>
                  <a:cubicBezTo>
                    <a:pt x="35719" y="121267"/>
                    <a:pt x="-264" y="148518"/>
                    <a:pt x="1" y="1442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0" name="フリーフォーム: 図形 1329">
              <a:extLst>
                <a:ext uri="{FF2B5EF4-FFF2-40B4-BE49-F238E27FC236}">
                  <a16:creationId xmlns:a16="http://schemas.microsoft.com/office/drawing/2014/main" id="{57DCA1FD-C3BD-41E7-89B2-CD054363C89C}"/>
                </a:ext>
              </a:extLst>
            </p:cNvPr>
            <p:cNvSpPr/>
            <p:nvPr/>
          </p:nvSpPr>
          <p:spPr>
            <a:xfrm>
              <a:off x="6153126" y="2439362"/>
              <a:ext cx="204205" cy="89637"/>
            </a:xfrm>
            <a:custGeom>
              <a:avLst/>
              <a:gdLst>
                <a:gd name="connsiteX0" fmla="*/ 3199 w 204205"/>
                <a:gd name="connsiteY0" fmla="*/ 89526 h 89637"/>
                <a:gd name="connsiteX1" fmla="*/ 55587 w 204205"/>
                <a:gd name="connsiteY1" fmla="*/ 32376 h 89637"/>
                <a:gd name="connsiteX2" fmla="*/ 201637 w 204205"/>
                <a:gd name="connsiteY2" fmla="*/ 626 h 89637"/>
                <a:gd name="connsiteX3" fmla="*/ 138137 w 204205"/>
                <a:gd name="connsiteY3" fmla="*/ 16501 h 89637"/>
                <a:gd name="connsiteX4" fmla="*/ 3199 w 204205"/>
                <a:gd name="connsiteY4" fmla="*/ 89526 h 89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205" h="89637">
                  <a:moveTo>
                    <a:pt x="3199" y="89526"/>
                  </a:moveTo>
                  <a:cubicBezTo>
                    <a:pt x="-10559" y="92172"/>
                    <a:pt x="22514" y="47193"/>
                    <a:pt x="55587" y="32376"/>
                  </a:cubicBezTo>
                  <a:cubicBezTo>
                    <a:pt x="88660" y="17559"/>
                    <a:pt x="187879" y="3272"/>
                    <a:pt x="201637" y="626"/>
                  </a:cubicBezTo>
                  <a:cubicBezTo>
                    <a:pt x="215395" y="-2020"/>
                    <a:pt x="170945" y="3801"/>
                    <a:pt x="138137" y="16501"/>
                  </a:cubicBezTo>
                  <a:cubicBezTo>
                    <a:pt x="105329" y="29201"/>
                    <a:pt x="16957" y="86880"/>
                    <a:pt x="3199" y="895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1" name="フリーフォーム: 図形 1330">
              <a:extLst>
                <a:ext uri="{FF2B5EF4-FFF2-40B4-BE49-F238E27FC236}">
                  <a16:creationId xmlns:a16="http://schemas.microsoft.com/office/drawing/2014/main" id="{85DD4FCC-52EE-4D82-A60E-E09E7327C6E7}"/>
                </a:ext>
              </a:extLst>
            </p:cNvPr>
            <p:cNvSpPr/>
            <p:nvPr/>
          </p:nvSpPr>
          <p:spPr>
            <a:xfrm>
              <a:off x="6307096" y="2429812"/>
              <a:ext cx="162100" cy="34062"/>
            </a:xfrm>
            <a:custGeom>
              <a:avLst/>
              <a:gdLst>
                <a:gd name="connsiteX0" fmla="*/ 42 w 162100"/>
                <a:gd name="connsiteY0" fmla="*/ 11763 h 34062"/>
                <a:gd name="connsiteX1" fmla="*/ 101642 w 162100"/>
                <a:gd name="connsiteY1" fmla="*/ 651 h 34062"/>
                <a:gd name="connsiteX2" fmla="*/ 161967 w 162100"/>
                <a:gd name="connsiteY2" fmla="*/ 33988 h 34062"/>
                <a:gd name="connsiteX3" fmla="*/ 114342 w 162100"/>
                <a:gd name="connsiteY3" fmla="*/ 10176 h 34062"/>
                <a:gd name="connsiteX4" fmla="*/ 42 w 162100"/>
                <a:gd name="connsiteY4" fmla="*/ 11763 h 34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100" h="34062">
                  <a:moveTo>
                    <a:pt x="42" y="11763"/>
                  </a:moveTo>
                  <a:cubicBezTo>
                    <a:pt x="-2075" y="10175"/>
                    <a:pt x="74655" y="-3053"/>
                    <a:pt x="101642" y="651"/>
                  </a:cubicBezTo>
                  <a:cubicBezTo>
                    <a:pt x="128629" y="4355"/>
                    <a:pt x="159850" y="32400"/>
                    <a:pt x="161967" y="33988"/>
                  </a:cubicBezTo>
                  <a:cubicBezTo>
                    <a:pt x="164084" y="35576"/>
                    <a:pt x="140800" y="11234"/>
                    <a:pt x="114342" y="10176"/>
                  </a:cubicBezTo>
                  <a:cubicBezTo>
                    <a:pt x="87884" y="9118"/>
                    <a:pt x="2159" y="13351"/>
                    <a:pt x="42" y="117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2" name="フリーフォーム: 図形 1331">
              <a:extLst>
                <a:ext uri="{FF2B5EF4-FFF2-40B4-BE49-F238E27FC236}">
                  <a16:creationId xmlns:a16="http://schemas.microsoft.com/office/drawing/2014/main" id="{C1EA0E39-5F79-4E23-AC63-DB89C76E858A}"/>
                </a:ext>
              </a:extLst>
            </p:cNvPr>
            <p:cNvSpPr/>
            <p:nvPr/>
          </p:nvSpPr>
          <p:spPr>
            <a:xfrm>
              <a:off x="6375253" y="2464614"/>
              <a:ext cx="121332" cy="16004"/>
            </a:xfrm>
            <a:custGeom>
              <a:avLst/>
              <a:gdLst>
                <a:gd name="connsiteX0" fmla="*/ 147 w 121332"/>
                <a:gd name="connsiteY0" fmla="*/ 15061 h 16004"/>
                <a:gd name="connsiteX1" fmla="*/ 90635 w 121332"/>
                <a:gd name="connsiteY1" fmla="*/ 13474 h 16004"/>
                <a:gd name="connsiteX2" fmla="*/ 120797 w 121332"/>
                <a:gd name="connsiteY2" fmla="*/ 774 h 16004"/>
                <a:gd name="connsiteX3" fmla="*/ 69997 w 121332"/>
                <a:gd name="connsiteY3" fmla="*/ 2361 h 16004"/>
                <a:gd name="connsiteX4" fmla="*/ 147 w 121332"/>
                <a:gd name="connsiteY4" fmla="*/ 15061 h 16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332" h="16004">
                  <a:moveTo>
                    <a:pt x="147" y="15061"/>
                  </a:moveTo>
                  <a:cubicBezTo>
                    <a:pt x="3587" y="16913"/>
                    <a:pt x="70527" y="15855"/>
                    <a:pt x="90635" y="13474"/>
                  </a:cubicBezTo>
                  <a:cubicBezTo>
                    <a:pt x="110743" y="11093"/>
                    <a:pt x="124237" y="2626"/>
                    <a:pt x="120797" y="774"/>
                  </a:cubicBezTo>
                  <a:cubicBezTo>
                    <a:pt x="117357" y="-1078"/>
                    <a:pt x="85607" y="773"/>
                    <a:pt x="69997" y="2361"/>
                  </a:cubicBezTo>
                  <a:cubicBezTo>
                    <a:pt x="54387" y="3949"/>
                    <a:pt x="-3293" y="13209"/>
                    <a:pt x="147" y="150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3" name="フリーフォーム: 図形 1332">
              <a:extLst>
                <a:ext uri="{FF2B5EF4-FFF2-40B4-BE49-F238E27FC236}">
                  <a16:creationId xmlns:a16="http://schemas.microsoft.com/office/drawing/2014/main" id="{7CDD372B-100C-452B-AD85-D0609BA09CFE}"/>
                </a:ext>
              </a:extLst>
            </p:cNvPr>
            <p:cNvSpPr/>
            <p:nvPr/>
          </p:nvSpPr>
          <p:spPr>
            <a:xfrm>
              <a:off x="6370638" y="2476169"/>
              <a:ext cx="131762" cy="22204"/>
            </a:xfrm>
            <a:custGeom>
              <a:avLst/>
              <a:gdLst>
                <a:gd name="connsiteX0" fmla="*/ 0 w 131762"/>
                <a:gd name="connsiteY0" fmla="*/ 20969 h 22204"/>
                <a:gd name="connsiteX1" fmla="*/ 95250 w 131762"/>
                <a:gd name="connsiteY1" fmla="*/ 19381 h 22204"/>
                <a:gd name="connsiteX2" fmla="*/ 131762 w 131762"/>
                <a:gd name="connsiteY2" fmla="*/ 331 h 22204"/>
                <a:gd name="connsiteX3" fmla="*/ 95250 w 131762"/>
                <a:gd name="connsiteY3" fmla="*/ 8269 h 22204"/>
                <a:gd name="connsiteX4" fmla="*/ 0 w 131762"/>
                <a:gd name="connsiteY4" fmla="*/ 20969 h 22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762" h="22204">
                  <a:moveTo>
                    <a:pt x="0" y="20969"/>
                  </a:moveTo>
                  <a:cubicBezTo>
                    <a:pt x="0" y="22821"/>
                    <a:pt x="73290" y="22821"/>
                    <a:pt x="95250" y="19381"/>
                  </a:cubicBezTo>
                  <a:cubicBezTo>
                    <a:pt x="117210" y="15941"/>
                    <a:pt x="131762" y="2183"/>
                    <a:pt x="131762" y="331"/>
                  </a:cubicBezTo>
                  <a:cubicBezTo>
                    <a:pt x="131762" y="-1521"/>
                    <a:pt x="114829" y="4829"/>
                    <a:pt x="95250" y="8269"/>
                  </a:cubicBezTo>
                  <a:cubicBezTo>
                    <a:pt x="75671" y="11709"/>
                    <a:pt x="0" y="19117"/>
                    <a:pt x="0" y="209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4" name="フリーフォーム: 図形 1333">
              <a:extLst>
                <a:ext uri="{FF2B5EF4-FFF2-40B4-BE49-F238E27FC236}">
                  <a16:creationId xmlns:a16="http://schemas.microsoft.com/office/drawing/2014/main" id="{EDEE3B5D-3E2B-45F2-90C2-AE2179E78D47}"/>
                </a:ext>
              </a:extLst>
            </p:cNvPr>
            <p:cNvSpPr/>
            <p:nvPr/>
          </p:nvSpPr>
          <p:spPr>
            <a:xfrm>
              <a:off x="5829261" y="2355813"/>
              <a:ext cx="27423" cy="135979"/>
            </a:xfrm>
            <a:custGeom>
              <a:avLst/>
              <a:gdLst>
                <a:gd name="connsiteX0" fmla="*/ 27027 w 27423"/>
                <a:gd name="connsiteY0" fmla="*/ 37 h 135979"/>
                <a:gd name="connsiteX1" fmla="*/ 15914 w 27423"/>
                <a:gd name="connsiteY1" fmla="*/ 50837 h 135979"/>
                <a:gd name="connsiteX2" fmla="*/ 12739 w 27423"/>
                <a:gd name="connsiteY2" fmla="*/ 109575 h 135979"/>
                <a:gd name="connsiteX3" fmla="*/ 22264 w 27423"/>
                <a:gd name="connsiteY3" fmla="*/ 134975 h 135979"/>
                <a:gd name="connsiteX4" fmla="*/ 14327 w 27423"/>
                <a:gd name="connsiteY4" fmla="*/ 77825 h 135979"/>
                <a:gd name="connsiteX5" fmla="*/ 39 w 27423"/>
                <a:gd name="connsiteY5" fmla="*/ 58775 h 135979"/>
                <a:gd name="connsiteX6" fmla="*/ 27027 w 27423"/>
                <a:gd name="connsiteY6" fmla="*/ 37 h 135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423" h="135979">
                  <a:moveTo>
                    <a:pt x="27027" y="37"/>
                  </a:moveTo>
                  <a:cubicBezTo>
                    <a:pt x="29673" y="-1286"/>
                    <a:pt x="18295" y="32581"/>
                    <a:pt x="15914" y="50837"/>
                  </a:cubicBezTo>
                  <a:cubicBezTo>
                    <a:pt x="13533" y="69093"/>
                    <a:pt x="11681" y="95552"/>
                    <a:pt x="12739" y="109575"/>
                  </a:cubicBezTo>
                  <a:cubicBezTo>
                    <a:pt x="13797" y="123598"/>
                    <a:pt x="21999" y="140267"/>
                    <a:pt x="22264" y="134975"/>
                  </a:cubicBezTo>
                  <a:cubicBezTo>
                    <a:pt x="22529" y="129683"/>
                    <a:pt x="18031" y="90525"/>
                    <a:pt x="14327" y="77825"/>
                  </a:cubicBezTo>
                  <a:cubicBezTo>
                    <a:pt x="10623" y="65125"/>
                    <a:pt x="-755" y="69887"/>
                    <a:pt x="39" y="58775"/>
                  </a:cubicBezTo>
                  <a:cubicBezTo>
                    <a:pt x="833" y="47663"/>
                    <a:pt x="24381" y="1360"/>
                    <a:pt x="27027" y="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5" name="フリーフォーム: 図形 1334">
              <a:extLst>
                <a:ext uri="{FF2B5EF4-FFF2-40B4-BE49-F238E27FC236}">
                  <a16:creationId xmlns:a16="http://schemas.microsoft.com/office/drawing/2014/main" id="{679EA585-AE9E-4241-A0FD-38682409F5F8}"/>
                </a:ext>
              </a:extLst>
            </p:cNvPr>
            <p:cNvSpPr/>
            <p:nvPr/>
          </p:nvSpPr>
          <p:spPr>
            <a:xfrm>
              <a:off x="5908321" y="2413704"/>
              <a:ext cx="29183" cy="136142"/>
            </a:xfrm>
            <a:custGeom>
              <a:avLst/>
              <a:gdLst>
                <a:gd name="connsiteX0" fmla="*/ 13054 w 29183"/>
                <a:gd name="connsiteY0" fmla="*/ 884 h 136142"/>
                <a:gd name="connsiteX1" fmla="*/ 354 w 29183"/>
                <a:gd name="connsiteY1" fmla="*/ 59621 h 136142"/>
                <a:gd name="connsiteX2" fmla="*/ 28929 w 29183"/>
                <a:gd name="connsiteY2" fmla="*/ 134234 h 136142"/>
                <a:gd name="connsiteX3" fmla="*/ 14642 w 29183"/>
                <a:gd name="connsiteY3" fmla="*/ 105659 h 136142"/>
                <a:gd name="connsiteX4" fmla="*/ 13054 w 29183"/>
                <a:gd name="connsiteY4" fmla="*/ 884 h 136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183" h="136142">
                  <a:moveTo>
                    <a:pt x="13054" y="884"/>
                  </a:moveTo>
                  <a:cubicBezTo>
                    <a:pt x="10673" y="-6789"/>
                    <a:pt x="-2292" y="37396"/>
                    <a:pt x="354" y="59621"/>
                  </a:cubicBezTo>
                  <a:cubicBezTo>
                    <a:pt x="3000" y="81846"/>
                    <a:pt x="26548" y="126561"/>
                    <a:pt x="28929" y="134234"/>
                  </a:cubicBezTo>
                  <a:cubicBezTo>
                    <a:pt x="31310" y="141907"/>
                    <a:pt x="16229" y="125238"/>
                    <a:pt x="14642" y="105659"/>
                  </a:cubicBezTo>
                  <a:cubicBezTo>
                    <a:pt x="13055" y="86080"/>
                    <a:pt x="15435" y="8557"/>
                    <a:pt x="13054" y="8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6" name="フリーフォーム: 図形 1335">
              <a:extLst>
                <a:ext uri="{FF2B5EF4-FFF2-40B4-BE49-F238E27FC236}">
                  <a16:creationId xmlns:a16="http://schemas.microsoft.com/office/drawing/2014/main" id="{B04A58C7-1163-422A-89C2-88DFC32358EC}"/>
                </a:ext>
              </a:extLst>
            </p:cNvPr>
            <p:cNvSpPr/>
            <p:nvPr/>
          </p:nvSpPr>
          <p:spPr>
            <a:xfrm>
              <a:off x="5892708" y="2456848"/>
              <a:ext cx="42983" cy="109013"/>
            </a:xfrm>
            <a:custGeom>
              <a:avLst/>
              <a:gdLst>
                <a:gd name="connsiteX0" fmla="*/ 42955 w 42983"/>
                <a:gd name="connsiteY0" fmla="*/ 108552 h 109013"/>
                <a:gd name="connsiteX1" fmla="*/ 8030 w 42983"/>
                <a:gd name="connsiteY1" fmla="*/ 2190 h 109013"/>
                <a:gd name="connsiteX2" fmla="*/ 1680 w 42983"/>
                <a:gd name="connsiteY2" fmla="*/ 40290 h 109013"/>
                <a:gd name="connsiteX3" fmla="*/ 42955 w 42983"/>
                <a:gd name="connsiteY3" fmla="*/ 108552 h 10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983" h="109013">
                  <a:moveTo>
                    <a:pt x="42955" y="108552"/>
                  </a:moveTo>
                  <a:cubicBezTo>
                    <a:pt x="44013" y="102202"/>
                    <a:pt x="14909" y="13567"/>
                    <a:pt x="8030" y="2190"/>
                  </a:cubicBezTo>
                  <a:cubicBezTo>
                    <a:pt x="1151" y="-9187"/>
                    <a:pt x="-2289" y="26796"/>
                    <a:pt x="1680" y="40290"/>
                  </a:cubicBezTo>
                  <a:cubicBezTo>
                    <a:pt x="5649" y="53784"/>
                    <a:pt x="41897" y="114902"/>
                    <a:pt x="42955" y="1085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7" name="フリーフォーム: 図形 1336">
              <a:extLst>
                <a:ext uri="{FF2B5EF4-FFF2-40B4-BE49-F238E27FC236}">
                  <a16:creationId xmlns:a16="http://schemas.microsoft.com/office/drawing/2014/main" id="{915DA55F-1FC6-4BB9-B56E-4AB46755AF86}"/>
                </a:ext>
              </a:extLst>
            </p:cNvPr>
            <p:cNvSpPr/>
            <p:nvPr/>
          </p:nvSpPr>
          <p:spPr>
            <a:xfrm>
              <a:off x="5883141" y="2355756"/>
              <a:ext cx="27125" cy="118062"/>
            </a:xfrm>
            <a:custGeom>
              <a:avLst/>
              <a:gdLst>
                <a:gd name="connsiteX0" fmla="*/ 12834 w 27125"/>
                <a:gd name="connsiteY0" fmla="*/ 94 h 118062"/>
                <a:gd name="connsiteX1" fmla="*/ 8072 w 27125"/>
                <a:gd name="connsiteY1" fmla="*/ 60419 h 118062"/>
                <a:gd name="connsiteX2" fmla="*/ 27122 w 27125"/>
                <a:gd name="connsiteY2" fmla="*/ 117569 h 118062"/>
                <a:gd name="connsiteX3" fmla="*/ 9659 w 27125"/>
                <a:gd name="connsiteY3" fmla="*/ 87407 h 118062"/>
                <a:gd name="connsiteX4" fmla="*/ 134 w 27125"/>
                <a:gd name="connsiteY4" fmla="*/ 74707 h 118062"/>
                <a:gd name="connsiteX5" fmla="*/ 12834 w 27125"/>
                <a:gd name="connsiteY5" fmla="*/ 94 h 118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25" h="118062">
                  <a:moveTo>
                    <a:pt x="12834" y="94"/>
                  </a:moveTo>
                  <a:cubicBezTo>
                    <a:pt x="14157" y="-2287"/>
                    <a:pt x="5691" y="40840"/>
                    <a:pt x="8072" y="60419"/>
                  </a:cubicBezTo>
                  <a:cubicBezTo>
                    <a:pt x="10453" y="79998"/>
                    <a:pt x="26858" y="113071"/>
                    <a:pt x="27122" y="117569"/>
                  </a:cubicBezTo>
                  <a:cubicBezTo>
                    <a:pt x="27387" y="122067"/>
                    <a:pt x="14157" y="94551"/>
                    <a:pt x="9659" y="87407"/>
                  </a:cubicBezTo>
                  <a:cubicBezTo>
                    <a:pt x="5161" y="80263"/>
                    <a:pt x="1721" y="85555"/>
                    <a:pt x="134" y="74707"/>
                  </a:cubicBezTo>
                  <a:cubicBezTo>
                    <a:pt x="-1453" y="63859"/>
                    <a:pt x="11511" y="2475"/>
                    <a:pt x="12834" y="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8" name="フリーフォーム: 図形 1337">
              <a:extLst>
                <a:ext uri="{FF2B5EF4-FFF2-40B4-BE49-F238E27FC236}">
                  <a16:creationId xmlns:a16="http://schemas.microsoft.com/office/drawing/2014/main" id="{01511E57-699D-4BC1-8761-8C74DD23C493}"/>
                </a:ext>
              </a:extLst>
            </p:cNvPr>
            <p:cNvSpPr/>
            <p:nvPr/>
          </p:nvSpPr>
          <p:spPr>
            <a:xfrm>
              <a:off x="5838733" y="2295521"/>
              <a:ext cx="15987" cy="101612"/>
            </a:xfrm>
            <a:custGeom>
              <a:avLst/>
              <a:gdLst>
                <a:gd name="connsiteX0" fmla="*/ 11205 w 15987"/>
                <a:gd name="connsiteY0" fmla="*/ 4 h 101612"/>
                <a:gd name="connsiteX1" fmla="*/ 92 w 15987"/>
                <a:gd name="connsiteY1" fmla="*/ 61917 h 101612"/>
                <a:gd name="connsiteX2" fmla="*/ 6442 w 15987"/>
                <a:gd name="connsiteY2" fmla="*/ 101604 h 101612"/>
                <a:gd name="connsiteX3" fmla="*/ 15967 w 15987"/>
                <a:gd name="connsiteY3" fmla="*/ 58742 h 101612"/>
                <a:gd name="connsiteX4" fmla="*/ 11205 w 15987"/>
                <a:gd name="connsiteY4" fmla="*/ 4 h 101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87" h="101612">
                  <a:moveTo>
                    <a:pt x="11205" y="4"/>
                  </a:moveTo>
                  <a:cubicBezTo>
                    <a:pt x="8559" y="533"/>
                    <a:pt x="886" y="44984"/>
                    <a:pt x="92" y="61917"/>
                  </a:cubicBezTo>
                  <a:cubicBezTo>
                    <a:pt x="-702" y="78850"/>
                    <a:pt x="3796" y="102133"/>
                    <a:pt x="6442" y="101604"/>
                  </a:cubicBezTo>
                  <a:cubicBezTo>
                    <a:pt x="9088" y="101075"/>
                    <a:pt x="15702" y="71177"/>
                    <a:pt x="15967" y="58742"/>
                  </a:cubicBezTo>
                  <a:cubicBezTo>
                    <a:pt x="16232" y="46307"/>
                    <a:pt x="13851" y="-525"/>
                    <a:pt x="11205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9" name="フリーフォーム: 図形 1338">
              <a:extLst>
                <a:ext uri="{FF2B5EF4-FFF2-40B4-BE49-F238E27FC236}">
                  <a16:creationId xmlns:a16="http://schemas.microsoft.com/office/drawing/2014/main" id="{C31F57D6-DCEF-42EE-9A27-42EB552A7FB4}"/>
                </a:ext>
              </a:extLst>
            </p:cNvPr>
            <p:cNvSpPr/>
            <p:nvPr/>
          </p:nvSpPr>
          <p:spPr>
            <a:xfrm>
              <a:off x="5870529" y="2290689"/>
              <a:ext cx="38242" cy="102169"/>
            </a:xfrm>
            <a:custGeom>
              <a:avLst/>
              <a:gdLst>
                <a:gd name="connsiteX0" fmla="*/ 46 w 38242"/>
                <a:gd name="connsiteY0" fmla="*/ 74 h 102169"/>
                <a:gd name="connsiteX1" fmla="*/ 30209 w 38242"/>
                <a:gd name="connsiteY1" fmla="*/ 81036 h 102169"/>
                <a:gd name="connsiteX2" fmla="*/ 25446 w 38242"/>
                <a:gd name="connsiteY2" fmla="*/ 101674 h 102169"/>
                <a:gd name="connsiteX3" fmla="*/ 38146 w 38242"/>
                <a:gd name="connsiteY3" fmla="*/ 66749 h 102169"/>
                <a:gd name="connsiteX4" fmla="*/ 46 w 38242"/>
                <a:gd name="connsiteY4" fmla="*/ 74 h 102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242" h="102169">
                  <a:moveTo>
                    <a:pt x="46" y="74"/>
                  </a:moveTo>
                  <a:cubicBezTo>
                    <a:pt x="-1277" y="2455"/>
                    <a:pt x="25976" y="64103"/>
                    <a:pt x="30209" y="81036"/>
                  </a:cubicBezTo>
                  <a:cubicBezTo>
                    <a:pt x="34442" y="97969"/>
                    <a:pt x="24123" y="104055"/>
                    <a:pt x="25446" y="101674"/>
                  </a:cubicBezTo>
                  <a:cubicBezTo>
                    <a:pt x="26769" y="99293"/>
                    <a:pt x="39469" y="80507"/>
                    <a:pt x="38146" y="66749"/>
                  </a:cubicBezTo>
                  <a:cubicBezTo>
                    <a:pt x="36823" y="52991"/>
                    <a:pt x="1369" y="-2307"/>
                    <a:pt x="46" y="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0" name="フリーフォーム: 図形 1339">
              <a:extLst>
                <a:ext uri="{FF2B5EF4-FFF2-40B4-BE49-F238E27FC236}">
                  <a16:creationId xmlns:a16="http://schemas.microsoft.com/office/drawing/2014/main" id="{0B799520-8ECF-430B-A571-AE73B69B2008}"/>
                </a:ext>
              </a:extLst>
            </p:cNvPr>
            <p:cNvSpPr/>
            <p:nvPr/>
          </p:nvSpPr>
          <p:spPr>
            <a:xfrm>
              <a:off x="5836608" y="2181243"/>
              <a:ext cx="52668" cy="138657"/>
            </a:xfrm>
            <a:custGeom>
              <a:avLst/>
              <a:gdLst>
                <a:gd name="connsiteX0" fmla="*/ 6980 w 52668"/>
                <a:gd name="connsiteY0" fmla="*/ 1570 h 138657"/>
                <a:gd name="connsiteX1" fmla="*/ 51430 w 52668"/>
                <a:gd name="connsiteY1" fmla="*/ 133332 h 138657"/>
                <a:gd name="connsiteX2" fmla="*/ 37142 w 52668"/>
                <a:gd name="connsiteY2" fmla="*/ 107932 h 138657"/>
                <a:gd name="connsiteX3" fmla="*/ 3805 w 52668"/>
                <a:gd name="connsiteY3" fmla="*/ 61895 h 138657"/>
                <a:gd name="connsiteX4" fmla="*/ 6980 w 52668"/>
                <a:gd name="connsiteY4" fmla="*/ 1570 h 138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668" h="138657">
                  <a:moveTo>
                    <a:pt x="6980" y="1570"/>
                  </a:moveTo>
                  <a:cubicBezTo>
                    <a:pt x="14917" y="13476"/>
                    <a:pt x="46403" y="115605"/>
                    <a:pt x="51430" y="133332"/>
                  </a:cubicBezTo>
                  <a:cubicBezTo>
                    <a:pt x="56457" y="151059"/>
                    <a:pt x="45079" y="119838"/>
                    <a:pt x="37142" y="107932"/>
                  </a:cubicBezTo>
                  <a:cubicBezTo>
                    <a:pt x="29205" y="96026"/>
                    <a:pt x="9890" y="74859"/>
                    <a:pt x="3805" y="61895"/>
                  </a:cubicBezTo>
                  <a:cubicBezTo>
                    <a:pt x="-2280" y="48931"/>
                    <a:pt x="-957" y="-10336"/>
                    <a:pt x="6980" y="15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1" name="フリーフォーム: 図形 1340">
              <a:extLst>
                <a:ext uri="{FF2B5EF4-FFF2-40B4-BE49-F238E27FC236}">
                  <a16:creationId xmlns:a16="http://schemas.microsoft.com/office/drawing/2014/main" id="{EBAA834E-A33F-44D9-889A-A44D001C8A4A}"/>
                </a:ext>
              </a:extLst>
            </p:cNvPr>
            <p:cNvSpPr/>
            <p:nvPr/>
          </p:nvSpPr>
          <p:spPr>
            <a:xfrm>
              <a:off x="5875314" y="2188973"/>
              <a:ext cx="47395" cy="95686"/>
            </a:xfrm>
            <a:custGeom>
              <a:avLst/>
              <a:gdLst>
                <a:gd name="connsiteX0" fmla="*/ 24 w 47395"/>
                <a:gd name="connsiteY0" fmla="*/ 190 h 95686"/>
                <a:gd name="connsiteX1" fmla="*/ 39711 w 47395"/>
                <a:gd name="connsiteY1" fmla="*/ 58927 h 95686"/>
                <a:gd name="connsiteX2" fmla="*/ 46061 w 47395"/>
                <a:gd name="connsiteY2" fmla="*/ 95440 h 95686"/>
                <a:gd name="connsiteX3" fmla="*/ 46061 w 47395"/>
                <a:gd name="connsiteY3" fmla="*/ 41465 h 95686"/>
                <a:gd name="connsiteX4" fmla="*/ 24 w 47395"/>
                <a:gd name="connsiteY4" fmla="*/ 190 h 95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395" h="95686">
                  <a:moveTo>
                    <a:pt x="24" y="190"/>
                  </a:moveTo>
                  <a:cubicBezTo>
                    <a:pt x="-1034" y="3100"/>
                    <a:pt x="32038" y="43052"/>
                    <a:pt x="39711" y="58927"/>
                  </a:cubicBezTo>
                  <a:cubicBezTo>
                    <a:pt x="47384" y="74802"/>
                    <a:pt x="45003" y="98350"/>
                    <a:pt x="46061" y="95440"/>
                  </a:cubicBezTo>
                  <a:cubicBezTo>
                    <a:pt x="47119" y="92530"/>
                    <a:pt x="48442" y="54430"/>
                    <a:pt x="46061" y="41465"/>
                  </a:cubicBezTo>
                  <a:cubicBezTo>
                    <a:pt x="43680" y="28500"/>
                    <a:pt x="1082" y="-2720"/>
                    <a:pt x="24" y="1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2" name="フリーフォーム: 図形 1341">
              <a:extLst>
                <a:ext uri="{FF2B5EF4-FFF2-40B4-BE49-F238E27FC236}">
                  <a16:creationId xmlns:a16="http://schemas.microsoft.com/office/drawing/2014/main" id="{5B96658D-6429-4A57-B64E-117CD9FDC308}"/>
                </a:ext>
              </a:extLst>
            </p:cNvPr>
            <p:cNvSpPr/>
            <p:nvPr/>
          </p:nvSpPr>
          <p:spPr>
            <a:xfrm>
              <a:off x="5932438" y="2289036"/>
              <a:ext cx="98460" cy="257245"/>
            </a:xfrm>
            <a:custGeom>
              <a:avLst/>
              <a:gdLst>
                <a:gd name="connsiteX0" fmla="*/ 50 w 98460"/>
                <a:gd name="connsiteY0" fmla="*/ 139 h 257245"/>
                <a:gd name="connsiteX1" fmla="*/ 39737 w 98460"/>
                <a:gd name="connsiteY1" fmla="*/ 111264 h 257245"/>
                <a:gd name="connsiteX2" fmla="*/ 96887 w 98460"/>
                <a:gd name="connsiteY2" fmla="*/ 254139 h 257245"/>
                <a:gd name="connsiteX3" fmla="*/ 79425 w 98460"/>
                <a:gd name="connsiteY3" fmla="*/ 200164 h 257245"/>
                <a:gd name="connsiteX4" fmla="*/ 47675 w 98460"/>
                <a:gd name="connsiteY4" fmla="*/ 90627 h 257245"/>
                <a:gd name="connsiteX5" fmla="*/ 50 w 98460"/>
                <a:gd name="connsiteY5" fmla="*/ 139 h 257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460" h="257245">
                  <a:moveTo>
                    <a:pt x="50" y="139"/>
                  </a:moveTo>
                  <a:cubicBezTo>
                    <a:pt x="-1273" y="3578"/>
                    <a:pt x="23597" y="68931"/>
                    <a:pt x="39737" y="111264"/>
                  </a:cubicBezTo>
                  <a:cubicBezTo>
                    <a:pt x="55877" y="153597"/>
                    <a:pt x="90272" y="239322"/>
                    <a:pt x="96887" y="254139"/>
                  </a:cubicBezTo>
                  <a:cubicBezTo>
                    <a:pt x="103502" y="268956"/>
                    <a:pt x="87627" y="227416"/>
                    <a:pt x="79425" y="200164"/>
                  </a:cubicBezTo>
                  <a:cubicBezTo>
                    <a:pt x="71223" y="172912"/>
                    <a:pt x="61169" y="123435"/>
                    <a:pt x="47675" y="90627"/>
                  </a:cubicBezTo>
                  <a:cubicBezTo>
                    <a:pt x="34181" y="57819"/>
                    <a:pt x="1373" y="-3300"/>
                    <a:pt x="50" y="1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3" name="フリーフォーム: 図形 1342">
              <a:extLst>
                <a:ext uri="{FF2B5EF4-FFF2-40B4-BE49-F238E27FC236}">
                  <a16:creationId xmlns:a16="http://schemas.microsoft.com/office/drawing/2014/main" id="{F7A4E053-0956-4E56-8172-3261797B1292}"/>
                </a:ext>
              </a:extLst>
            </p:cNvPr>
            <p:cNvSpPr/>
            <p:nvPr/>
          </p:nvSpPr>
          <p:spPr>
            <a:xfrm>
              <a:off x="5849678" y="2441575"/>
              <a:ext cx="44710" cy="30800"/>
            </a:xfrm>
            <a:custGeom>
              <a:avLst/>
              <a:gdLst>
                <a:gd name="connsiteX0" fmla="*/ 44710 w 44710"/>
                <a:gd name="connsiteY0" fmla="*/ 0 h 30800"/>
                <a:gd name="connsiteX1" fmla="*/ 260 w 44710"/>
                <a:gd name="connsiteY1" fmla="*/ 30163 h 30800"/>
                <a:gd name="connsiteX2" fmla="*/ 44710 w 44710"/>
                <a:gd name="connsiteY2" fmla="*/ 0 h 3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710" h="30800">
                  <a:moveTo>
                    <a:pt x="44710" y="0"/>
                  </a:moveTo>
                  <a:cubicBezTo>
                    <a:pt x="44710" y="0"/>
                    <a:pt x="4493" y="24342"/>
                    <a:pt x="260" y="30163"/>
                  </a:cubicBezTo>
                  <a:cubicBezTo>
                    <a:pt x="-3973" y="35984"/>
                    <a:pt x="44710" y="0"/>
                    <a:pt x="4471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4" name="フリーフォーム: 図形 1343">
              <a:extLst>
                <a:ext uri="{FF2B5EF4-FFF2-40B4-BE49-F238E27FC236}">
                  <a16:creationId xmlns:a16="http://schemas.microsoft.com/office/drawing/2014/main" id="{6B78F5EA-53AD-4870-817B-A9D0EF2B9990}"/>
                </a:ext>
              </a:extLst>
            </p:cNvPr>
            <p:cNvSpPr/>
            <p:nvPr/>
          </p:nvSpPr>
          <p:spPr>
            <a:xfrm>
              <a:off x="5842000" y="2346325"/>
              <a:ext cx="60331" cy="30409"/>
            </a:xfrm>
            <a:custGeom>
              <a:avLst/>
              <a:gdLst>
                <a:gd name="connsiteX0" fmla="*/ 0 w 60331"/>
                <a:gd name="connsiteY0" fmla="*/ 0 h 30409"/>
                <a:gd name="connsiteX1" fmla="*/ 50800 w 60331"/>
                <a:gd name="connsiteY1" fmla="*/ 30163 h 30409"/>
                <a:gd name="connsiteX2" fmla="*/ 60325 w 60331"/>
                <a:gd name="connsiteY2" fmla="*/ 14288 h 30409"/>
                <a:gd name="connsiteX3" fmla="*/ 52388 w 60331"/>
                <a:gd name="connsiteY3" fmla="*/ 14288 h 30409"/>
                <a:gd name="connsiteX4" fmla="*/ 0 w 60331"/>
                <a:gd name="connsiteY4" fmla="*/ 0 h 30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31" h="30409">
                  <a:moveTo>
                    <a:pt x="0" y="0"/>
                  </a:moveTo>
                  <a:cubicBezTo>
                    <a:pt x="20373" y="13891"/>
                    <a:pt x="40746" y="27782"/>
                    <a:pt x="50800" y="30163"/>
                  </a:cubicBezTo>
                  <a:cubicBezTo>
                    <a:pt x="60854" y="32544"/>
                    <a:pt x="60060" y="16934"/>
                    <a:pt x="60325" y="14288"/>
                  </a:cubicBezTo>
                  <a:cubicBezTo>
                    <a:pt x="60590" y="11642"/>
                    <a:pt x="52388" y="14288"/>
                    <a:pt x="52388" y="14288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5" name="フリーフォーム: 図形 1344">
              <a:extLst>
                <a:ext uri="{FF2B5EF4-FFF2-40B4-BE49-F238E27FC236}">
                  <a16:creationId xmlns:a16="http://schemas.microsoft.com/office/drawing/2014/main" id="{677FD5C5-2286-4F4E-9D04-B0BBA97E95F6}"/>
                </a:ext>
              </a:extLst>
            </p:cNvPr>
            <p:cNvSpPr/>
            <p:nvPr/>
          </p:nvSpPr>
          <p:spPr>
            <a:xfrm>
              <a:off x="5908212" y="2319334"/>
              <a:ext cx="29355" cy="95262"/>
            </a:xfrm>
            <a:custGeom>
              <a:avLst/>
              <a:gdLst>
                <a:gd name="connsiteX0" fmla="*/ 11576 w 29355"/>
                <a:gd name="connsiteY0" fmla="*/ 4 h 95262"/>
                <a:gd name="connsiteX1" fmla="*/ 463 w 29355"/>
                <a:gd name="connsiteY1" fmla="*/ 58741 h 95262"/>
                <a:gd name="connsiteX2" fmla="*/ 29038 w 29355"/>
                <a:gd name="connsiteY2" fmla="*/ 95254 h 95262"/>
                <a:gd name="connsiteX3" fmla="*/ 14751 w 29355"/>
                <a:gd name="connsiteY3" fmla="*/ 61916 h 95262"/>
                <a:gd name="connsiteX4" fmla="*/ 11576 w 29355"/>
                <a:gd name="connsiteY4" fmla="*/ 4 h 9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55" h="95262">
                  <a:moveTo>
                    <a:pt x="11576" y="4"/>
                  </a:moveTo>
                  <a:cubicBezTo>
                    <a:pt x="9195" y="-525"/>
                    <a:pt x="-2447" y="42866"/>
                    <a:pt x="463" y="58741"/>
                  </a:cubicBezTo>
                  <a:cubicBezTo>
                    <a:pt x="3373" y="74616"/>
                    <a:pt x="26657" y="94725"/>
                    <a:pt x="29038" y="95254"/>
                  </a:cubicBezTo>
                  <a:cubicBezTo>
                    <a:pt x="31419" y="95783"/>
                    <a:pt x="19778" y="72499"/>
                    <a:pt x="14751" y="61916"/>
                  </a:cubicBezTo>
                  <a:cubicBezTo>
                    <a:pt x="9724" y="51333"/>
                    <a:pt x="13957" y="533"/>
                    <a:pt x="11576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6" name="フリーフォーム: 図形 1345">
              <a:extLst>
                <a:ext uri="{FF2B5EF4-FFF2-40B4-BE49-F238E27FC236}">
                  <a16:creationId xmlns:a16="http://schemas.microsoft.com/office/drawing/2014/main" id="{DAD63A5F-C558-4DD6-9C96-4328A7AFA314}"/>
                </a:ext>
              </a:extLst>
            </p:cNvPr>
            <p:cNvSpPr/>
            <p:nvPr/>
          </p:nvSpPr>
          <p:spPr>
            <a:xfrm>
              <a:off x="5856236" y="2243138"/>
              <a:ext cx="64556" cy="33578"/>
            </a:xfrm>
            <a:custGeom>
              <a:avLst/>
              <a:gdLst>
                <a:gd name="connsiteX0" fmla="*/ 52 w 64556"/>
                <a:gd name="connsiteY0" fmla="*/ 33337 h 33578"/>
                <a:gd name="connsiteX1" fmla="*/ 61964 w 64556"/>
                <a:gd name="connsiteY1" fmla="*/ 14287 h 33578"/>
                <a:gd name="connsiteX2" fmla="*/ 50852 w 64556"/>
                <a:gd name="connsiteY2" fmla="*/ 0 h 33578"/>
                <a:gd name="connsiteX3" fmla="*/ 52 w 64556"/>
                <a:gd name="connsiteY3" fmla="*/ 33337 h 3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556" h="33578">
                  <a:moveTo>
                    <a:pt x="52" y="33337"/>
                  </a:moveTo>
                  <a:cubicBezTo>
                    <a:pt x="1904" y="35718"/>
                    <a:pt x="53497" y="19843"/>
                    <a:pt x="61964" y="14287"/>
                  </a:cubicBezTo>
                  <a:cubicBezTo>
                    <a:pt x="70431" y="8731"/>
                    <a:pt x="55879" y="0"/>
                    <a:pt x="50852" y="0"/>
                  </a:cubicBezTo>
                  <a:cubicBezTo>
                    <a:pt x="45825" y="0"/>
                    <a:pt x="-1800" y="30956"/>
                    <a:pt x="52" y="333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7" name="フリーフォーム: 図形 1346">
              <a:extLst>
                <a:ext uri="{FF2B5EF4-FFF2-40B4-BE49-F238E27FC236}">
                  <a16:creationId xmlns:a16="http://schemas.microsoft.com/office/drawing/2014/main" id="{DDDA294F-DD9C-4AAE-AB94-DBC454F038D8}"/>
                </a:ext>
              </a:extLst>
            </p:cNvPr>
            <p:cNvSpPr/>
            <p:nvPr/>
          </p:nvSpPr>
          <p:spPr>
            <a:xfrm>
              <a:off x="5827646" y="2097072"/>
              <a:ext cx="19425" cy="98489"/>
            </a:xfrm>
            <a:custGeom>
              <a:avLst/>
              <a:gdLst>
                <a:gd name="connsiteX0" fmla="*/ 19117 w 19425"/>
                <a:gd name="connsiteY0" fmla="*/ 16 h 98489"/>
                <a:gd name="connsiteX1" fmla="*/ 67 w 19425"/>
                <a:gd name="connsiteY1" fmla="*/ 66691 h 98489"/>
                <a:gd name="connsiteX2" fmla="*/ 12767 w 19425"/>
                <a:gd name="connsiteY2" fmla="*/ 98441 h 98489"/>
                <a:gd name="connsiteX3" fmla="*/ 12767 w 19425"/>
                <a:gd name="connsiteY3" fmla="*/ 60341 h 98489"/>
                <a:gd name="connsiteX4" fmla="*/ 19117 w 19425"/>
                <a:gd name="connsiteY4" fmla="*/ 16 h 9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5" h="98489">
                  <a:moveTo>
                    <a:pt x="19117" y="16"/>
                  </a:moveTo>
                  <a:cubicBezTo>
                    <a:pt x="17000" y="1074"/>
                    <a:pt x="1125" y="50287"/>
                    <a:pt x="67" y="66691"/>
                  </a:cubicBezTo>
                  <a:cubicBezTo>
                    <a:pt x="-991" y="83095"/>
                    <a:pt x="10650" y="99499"/>
                    <a:pt x="12767" y="98441"/>
                  </a:cubicBezTo>
                  <a:cubicBezTo>
                    <a:pt x="14884" y="97383"/>
                    <a:pt x="13825" y="71189"/>
                    <a:pt x="12767" y="60341"/>
                  </a:cubicBezTo>
                  <a:cubicBezTo>
                    <a:pt x="11709" y="49493"/>
                    <a:pt x="21234" y="-1042"/>
                    <a:pt x="19117" y="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8" name="フリーフォーム: 図形 1347">
              <a:extLst>
                <a:ext uri="{FF2B5EF4-FFF2-40B4-BE49-F238E27FC236}">
                  <a16:creationId xmlns:a16="http://schemas.microsoft.com/office/drawing/2014/main" id="{19B0BCF0-77B1-4C9F-9BB1-9D1E7C643FC5}"/>
                </a:ext>
              </a:extLst>
            </p:cNvPr>
            <p:cNvSpPr/>
            <p:nvPr/>
          </p:nvSpPr>
          <p:spPr>
            <a:xfrm>
              <a:off x="5846510" y="2114525"/>
              <a:ext cx="57412" cy="84437"/>
            </a:xfrm>
            <a:custGeom>
              <a:avLst/>
              <a:gdLst>
                <a:gd name="connsiteX0" fmla="*/ 5015 w 57412"/>
                <a:gd name="connsiteY0" fmla="*/ 25 h 84437"/>
                <a:gd name="connsiteX1" fmla="*/ 57403 w 57412"/>
                <a:gd name="connsiteY1" fmla="*/ 68288 h 84437"/>
                <a:gd name="connsiteX2" fmla="*/ 253 w 57412"/>
                <a:gd name="connsiteY2" fmla="*/ 84163 h 84437"/>
                <a:gd name="connsiteX3" fmla="*/ 35178 w 57412"/>
                <a:gd name="connsiteY3" fmla="*/ 60350 h 84437"/>
                <a:gd name="connsiteX4" fmla="*/ 5015 w 57412"/>
                <a:gd name="connsiteY4" fmla="*/ 25 h 84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12" h="84437">
                  <a:moveTo>
                    <a:pt x="5015" y="25"/>
                  </a:moveTo>
                  <a:cubicBezTo>
                    <a:pt x="8719" y="1348"/>
                    <a:pt x="58197" y="54265"/>
                    <a:pt x="57403" y="68288"/>
                  </a:cubicBezTo>
                  <a:cubicBezTo>
                    <a:pt x="56609" y="82311"/>
                    <a:pt x="3957" y="85486"/>
                    <a:pt x="253" y="84163"/>
                  </a:cubicBezTo>
                  <a:cubicBezTo>
                    <a:pt x="-3451" y="82840"/>
                    <a:pt x="34649" y="72256"/>
                    <a:pt x="35178" y="60350"/>
                  </a:cubicBezTo>
                  <a:cubicBezTo>
                    <a:pt x="35707" y="48444"/>
                    <a:pt x="1311" y="-1298"/>
                    <a:pt x="5015" y="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9" name="フリーフォーム: 図形 1348">
              <a:extLst>
                <a:ext uri="{FF2B5EF4-FFF2-40B4-BE49-F238E27FC236}">
                  <a16:creationId xmlns:a16="http://schemas.microsoft.com/office/drawing/2014/main" id="{14C1523A-9F88-41CD-A4CB-937F696BBB59}"/>
                </a:ext>
              </a:extLst>
            </p:cNvPr>
            <p:cNvSpPr/>
            <p:nvPr/>
          </p:nvSpPr>
          <p:spPr>
            <a:xfrm>
              <a:off x="5959392" y="2209789"/>
              <a:ext cx="43073" cy="111149"/>
            </a:xfrm>
            <a:custGeom>
              <a:avLst/>
              <a:gdLst>
                <a:gd name="connsiteX0" fmla="*/ 83 w 43073"/>
                <a:gd name="connsiteY0" fmla="*/ 11 h 111149"/>
                <a:gd name="connsiteX1" fmla="*/ 20721 w 43073"/>
                <a:gd name="connsiteY1" fmla="*/ 58749 h 111149"/>
                <a:gd name="connsiteX2" fmla="*/ 42946 w 43073"/>
                <a:gd name="connsiteY2" fmla="*/ 111136 h 111149"/>
                <a:gd name="connsiteX3" fmla="*/ 28658 w 43073"/>
                <a:gd name="connsiteY3" fmla="*/ 63511 h 111149"/>
                <a:gd name="connsiteX4" fmla="*/ 83 w 43073"/>
                <a:gd name="connsiteY4" fmla="*/ 11 h 111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073" h="111149">
                  <a:moveTo>
                    <a:pt x="83" y="11"/>
                  </a:moveTo>
                  <a:cubicBezTo>
                    <a:pt x="-1240" y="-783"/>
                    <a:pt x="13577" y="40228"/>
                    <a:pt x="20721" y="58749"/>
                  </a:cubicBezTo>
                  <a:cubicBezTo>
                    <a:pt x="27865" y="77270"/>
                    <a:pt x="41623" y="110342"/>
                    <a:pt x="42946" y="111136"/>
                  </a:cubicBezTo>
                  <a:cubicBezTo>
                    <a:pt x="44269" y="111930"/>
                    <a:pt x="35008" y="78328"/>
                    <a:pt x="28658" y="63511"/>
                  </a:cubicBezTo>
                  <a:cubicBezTo>
                    <a:pt x="22308" y="48694"/>
                    <a:pt x="1406" y="805"/>
                    <a:pt x="83" y="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0" name="フリーフォーム: 図形 1349">
              <a:extLst>
                <a:ext uri="{FF2B5EF4-FFF2-40B4-BE49-F238E27FC236}">
                  <a16:creationId xmlns:a16="http://schemas.microsoft.com/office/drawing/2014/main" id="{4153FED5-3D7A-4336-82D7-6E53401CF8C1}"/>
                </a:ext>
              </a:extLst>
            </p:cNvPr>
            <p:cNvSpPr/>
            <p:nvPr/>
          </p:nvSpPr>
          <p:spPr>
            <a:xfrm>
              <a:off x="5925952" y="2214264"/>
              <a:ext cx="114312" cy="326625"/>
            </a:xfrm>
            <a:custGeom>
              <a:avLst/>
              <a:gdLst>
                <a:gd name="connsiteX0" fmla="*/ 186 w 114312"/>
                <a:gd name="connsiteY0" fmla="*/ 299 h 326625"/>
                <a:gd name="connsiteX1" fmla="*/ 52573 w 114312"/>
                <a:gd name="connsiteY1" fmla="*/ 93961 h 326625"/>
                <a:gd name="connsiteX2" fmla="*/ 63686 w 114312"/>
                <a:gd name="connsiteY2" fmla="*/ 155874 h 326625"/>
                <a:gd name="connsiteX3" fmla="*/ 100198 w 114312"/>
                <a:gd name="connsiteY3" fmla="*/ 290811 h 326625"/>
                <a:gd name="connsiteX4" fmla="*/ 104961 w 114312"/>
                <a:gd name="connsiteY4" fmla="*/ 324149 h 326625"/>
                <a:gd name="connsiteX5" fmla="*/ 112898 w 114312"/>
                <a:gd name="connsiteY5" fmla="*/ 240011 h 326625"/>
                <a:gd name="connsiteX6" fmla="*/ 73211 w 114312"/>
                <a:gd name="connsiteY6" fmla="*/ 127299 h 326625"/>
                <a:gd name="connsiteX7" fmla="*/ 186 w 114312"/>
                <a:gd name="connsiteY7" fmla="*/ 299 h 32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312" h="326625">
                  <a:moveTo>
                    <a:pt x="186" y="299"/>
                  </a:moveTo>
                  <a:cubicBezTo>
                    <a:pt x="-3254" y="-5257"/>
                    <a:pt x="41990" y="68032"/>
                    <a:pt x="52573" y="93961"/>
                  </a:cubicBezTo>
                  <a:cubicBezTo>
                    <a:pt x="63156" y="119890"/>
                    <a:pt x="55749" y="123066"/>
                    <a:pt x="63686" y="155874"/>
                  </a:cubicBezTo>
                  <a:cubicBezTo>
                    <a:pt x="71623" y="188682"/>
                    <a:pt x="93319" y="262765"/>
                    <a:pt x="100198" y="290811"/>
                  </a:cubicBezTo>
                  <a:cubicBezTo>
                    <a:pt x="107077" y="318857"/>
                    <a:pt x="102844" y="332616"/>
                    <a:pt x="104961" y="324149"/>
                  </a:cubicBezTo>
                  <a:cubicBezTo>
                    <a:pt x="107078" y="315682"/>
                    <a:pt x="118190" y="272819"/>
                    <a:pt x="112898" y="240011"/>
                  </a:cubicBezTo>
                  <a:cubicBezTo>
                    <a:pt x="107606" y="207203"/>
                    <a:pt x="91203" y="165664"/>
                    <a:pt x="73211" y="127299"/>
                  </a:cubicBezTo>
                  <a:cubicBezTo>
                    <a:pt x="55219" y="88935"/>
                    <a:pt x="3626" y="5855"/>
                    <a:pt x="186" y="2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1" name="フリーフォーム: 図形 1350">
              <a:extLst>
                <a:ext uri="{FF2B5EF4-FFF2-40B4-BE49-F238E27FC236}">
                  <a16:creationId xmlns:a16="http://schemas.microsoft.com/office/drawing/2014/main" id="{C28A769A-87BA-4C96-A816-36C0A52D9EB9}"/>
                </a:ext>
              </a:extLst>
            </p:cNvPr>
            <p:cNvSpPr/>
            <p:nvPr/>
          </p:nvSpPr>
          <p:spPr>
            <a:xfrm>
              <a:off x="6002278" y="2191999"/>
              <a:ext cx="104936" cy="309886"/>
            </a:xfrm>
            <a:custGeom>
              <a:avLst/>
              <a:gdLst>
                <a:gd name="connsiteX0" fmla="*/ 60 w 104936"/>
                <a:gd name="connsiteY0" fmla="*/ 339 h 309886"/>
                <a:gd name="connsiteX1" fmla="*/ 54035 w 104936"/>
                <a:gd name="connsiteY1" fmla="*/ 97176 h 309886"/>
                <a:gd name="connsiteX2" fmla="*/ 103247 w 104936"/>
                <a:gd name="connsiteY2" fmla="*/ 301964 h 309886"/>
                <a:gd name="connsiteX3" fmla="*/ 88960 w 104936"/>
                <a:gd name="connsiteY3" fmla="*/ 254339 h 309886"/>
                <a:gd name="connsiteX4" fmla="*/ 44510 w 104936"/>
                <a:gd name="connsiteY4" fmla="*/ 127339 h 309886"/>
                <a:gd name="connsiteX5" fmla="*/ 60 w 104936"/>
                <a:gd name="connsiteY5" fmla="*/ 339 h 309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936" h="309886">
                  <a:moveTo>
                    <a:pt x="60" y="339"/>
                  </a:moveTo>
                  <a:cubicBezTo>
                    <a:pt x="1647" y="-4688"/>
                    <a:pt x="36837" y="46905"/>
                    <a:pt x="54035" y="97176"/>
                  </a:cubicBezTo>
                  <a:cubicBezTo>
                    <a:pt x="71233" y="147447"/>
                    <a:pt x="97426" y="275770"/>
                    <a:pt x="103247" y="301964"/>
                  </a:cubicBezTo>
                  <a:cubicBezTo>
                    <a:pt x="109068" y="328158"/>
                    <a:pt x="98749" y="283443"/>
                    <a:pt x="88960" y="254339"/>
                  </a:cubicBezTo>
                  <a:cubicBezTo>
                    <a:pt x="79171" y="225235"/>
                    <a:pt x="60650" y="169937"/>
                    <a:pt x="44510" y="127339"/>
                  </a:cubicBezTo>
                  <a:cubicBezTo>
                    <a:pt x="28370" y="84741"/>
                    <a:pt x="-1527" y="5366"/>
                    <a:pt x="60" y="3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2" name="フリーフォーム: 図形 1351">
              <a:extLst>
                <a:ext uri="{FF2B5EF4-FFF2-40B4-BE49-F238E27FC236}">
                  <a16:creationId xmlns:a16="http://schemas.microsoft.com/office/drawing/2014/main" id="{EF23E1EE-BFFD-4695-8527-38D04FC0301E}"/>
                </a:ext>
              </a:extLst>
            </p:cNvPr>
            <p:cNvSpPr/>
            <p:nvPr/>
          </p:nvSpPr>
          <p:spPr>
            <a:xfrm>
              <a:off x="5925896" y="2124066"/>
              <a:ext cx="75315" cy="85923"/>
            </a:xfrm>
            <a:custGeom>
              <a:avLst/>
              <a:gdLst>
                <a:gd name="connsiteX0" fmla="*/ 242 w 75315"/>
                <a:gd name="connsiteY0" fmla="*/ 9 h 85923"/>
                <a:gd name="connsiteX1" fmla="*/ 74854 w 75315"/>
                <a:gd name="connsiteY1" fmla="*/ 66684 h 85923"/>
                <a:gd name="connsiteX2" fmla="*/ 31992 w 75315"/>
                <a:gd name="connsiteY2" fmla="*/ 82559 h 85923"/>
                <a:gd name="connsiteX3" fmla="*/ 36754 w 75315"/>
                <a:gd name="connsiteY3" fmla="*/ 84147 h 85923"/>
                <a:gd name="connsiteX4" fmla="*/ 49454 w 75315"/>
                <a:gd name="connsiteY4" fmla="*/ 61922 h 85923"/>
                <a:gd name="connsiteX5" fmla="*/ 242 w 75315"/>
                <a:gd name="connsiteY5" fmla="*/ 9 h 85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315" h="85923">
                  <a:moveTo>
                    <a:pt x="242" y="9"/>
                  </a:moveTo>
                  <a:cubicBezTo>
                    <a:pt x="4475" y="803"/>
                    <a:pt x="69562" y="52926"/>
                    <a:pt x="74854" y="66684"/>
                  </a:cubicBezTo>
                  <a:cubicBezTo>
                    <a:pt x="80146" y="80442"/>
                    <a:pt x="38342" y="79649"/>
                    <a:pt x="31992" y="82559"/>
                  </a:cubicBezTo>
                  <a:cubicBezTo>
                    <a:pt x="25642" y="85469"/>
                    <a:pt x="33844" y="87586"/>
                    <a:pt x="36754" y="84147"/>
                  </a:cubicBezTo>
                  <a:cubicBezTo>
                    <a:pt x="39664" y="80708"/>
                    <a:pt x="50248" y="73299"/>
                    <a:pt x="49454" y="61922"/>
                  </a:cubicBezTo>
                  <a:cubicBezTo>
                    <a:pt x="48660" y="50545"/>
                    <a:pt x="-3991" y="-785"/>
                    <a:pt x="242" y="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3" name="フリーフォーム: 図形 1352">
              <a:extLst>
                <a:ext uri="{FF2B5EF4-FFF2-40B4-BE49-F238E27FC236}">
                  <a16:creationId xmlns:a16="http://schemas.microsoft.com/office/drawing/2014/main" id="{D83969E6-9A03-42DB-8852-B902E4CA1701}"/>
                </a:ext>
              </a:extLst>
            </p:cNvPr>
            <p:cNvSpPr/>
            <p:nvPr/>
          </p:nvSpPr>
          <p:spPr>
            <a:xfrm>
              <a:off x="5929982" y="2119068"/>
              <a:ext cx="27906" cy="101845"/>
            </a:xfrm>
            <a:custGeom>
              <a:avLst/>
              <a:gdLst>
                <a:gd name="connsiteX0" fmla="*/ 7268 w 27906"/>
                <a:gd name="connsiteY0" fmla="*/ 245 h 101845"/>
                <a:gd name="connsiteX1" fmla="*/ 16793 w 27906"/>
                <a:gd name="connsiteY1" fmla="*/ 84382 h 101845"/>
                <a:gd name="connsiteX2" fmla="*/ 27906 w 27906"/>
                <a:gd name="connsiteY2" fmla="*/ 101845 h 101845"/>
                <a:gd name="connsiteX3" fmla="*/ 918 w 27906"/>
                <a:gd name="connsiteY3" fmla="*/ 58982 h 101845"/>
                <a:gd name="connsiteX4" fmla="*/ 7268 w 27906"/>
                <a:gd name="connsiteY4" fmla="*/ 245 h 101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06" h="101845">
                  <a:moveTo>
                    <a:pt x="7268" y="245"/>
                  </a:moveTo>
                  <a:cubicBezTo>
                    <a:pt x="9914" y="4478"/>
                    <a:pt x="13353" y="67449"/>
                    <a:pt x="16793" y="84382"/>
                  </a:cubicBezTo>
                  <a:cubicBezTo>
                    <a:pt x="20233" y="101315"/>
                    <a:pt x="27906" y="101845"/>
                    <a:pt x="27906" y="101845"/>
                  </a:cubicBezTo>
                  <a:cubicBezTo>
                    <a:pt x="25260" y="97612"/>
                    <a:pt x="4358" y="70095"/>
                    <a:pt x="918" y="58982"/>
                  </a:cubicBezTo>
                  <a:cubicBezTo>
                    <a:pt x="-2522" y="47870"/>
                    <a:pt x="4622" y="-3988"/>
                    <a:pt x="7268" y="2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4" name="フリーフォーム: 図形 1353">
              <a:extLst>
                <a:ext uri="{FF2B5EF4-FFF2-40B4-BE49-F238E27FC236}">
                  <a16:creationId xmlns:a16="http://schemas.microsoft.com/office/drawing/2014/main" id="{67CE9190-08F9-4E95-B146-CD1907894D31}"/>
                </a:ext>
              </a:extLst>
            </p:cNvPr>
            <p:cNvSpPr/>
            <p:nvPr/>
          </p:nvSpPr>
          <p:spPr>
            <a:xfrm>
              <a:off x="5911820" y="2197854"/>
              <a:ext cx="76407" cy="122366"/>
            </a:xfrm>
            <a:custGeom>
              <a:avLst/>
              <a:gdLst>
                <a:gd name="connsiteX0" fmla="*/ 30 w 76407"/>
                <a:gd name="connsiteY0" fmla="*/ 834 h 122366"/>
                <a:gd name="connsiteX1" fmla="*/ 58768 w 76407"/>
                <a:gd name="connsiteY1" fmla="*/ 97671 h 122366"/>
                <a:gd name="connsiteX2" fmla="*/ 76230 w 76407"/>
                <a:gd name="connsiteY2" fmla="*/ 119896 h 122366"/>
                <a:gd name="connsiteX3" fmla="*/ 50830 w 76407"/>
                <a:gd name="connsiteY3" fmla="*/ 53221 h 122366"/>
                <a:gd name="connsiteX4" fmla="*/ 30 w 76407"/>
                <a:gd name="connsiteY4" fmla="*/ 834 h 122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407" h="122366">
                  <a:moveTo>
                    <a:pt x="30" y="834"/>
                  </a:moveTo>
                  <a:cubicBezTo>
                    <a:pt x="1353" y="8242"/>
                    <a:pt x="46068" y="77827"/>
                    <a:pt x="58768" y="97671"/>
                  </a:cubicBezTo>
                  <a:cubicBezTo>
                    <a:pt x="71468" y="117515"/>
                    <a:pt x="77553" y="127304"/>
                    <a:pt x="76230" y="119896"/>
                  </a:cubicBezTo>
                  <a:cubicBezTo>
                    <a:pt x="74907" y="112488"/>
                    <a:pt x="60355" y="69096"/>
                    <a:pt x="50830" y="53221"/>
                  </a:cubicBezTo>
                  <a:cubicBezTo>
                    <a:pt x="41305" y="37346"/>
                    <a:pt x="-1293" y="-6574"/>
                    <a:pt x="30" y="8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5" name="フリーフォーム: 図形 1354">
              <a:extLst>
                <a:ext uri="{FF2B5EF4-FFF2-40B4-BE49-F238E27FC236}">
                  <a16:creationId xmlns:a16="http://schemas.microsoft.com/office/drawing/2014/main" id="{8C3AF106-BF88-49B3-9752-A962607C9AFB}"/>
                </a:ext>
              </a:extLst>
            </p:cNvPr>
            <p:cNvSpPr/>
            <p:nvPr/>
          </p:nvSpPr>
          <p:spPr>
            <a:xfrm>
              <a:off x="6103888" y="2474690"/>
              <a:ext cx="122485" cy="25780"/>
            </a:xfrm>
            <a:custGeom>
              <a:avLst/>
              <a:gdLst>
                <a:gd name="connsiteX0" fmla="*/ 50 w 122485"/>
                <a:gd name="connsiteY0" fmla="*/ 25623 h 25780"/>
                <a:gd name="connsiteX1" fmla="*/ 88950 w 122485"/>
                <a:gd name="connsiteY1" fmla="*/ 11335 h 25780"/>
                <a:gd name="connsiteX2" fmla="*/ 122287 w 122485"/>
                <a:gd name="connsiteY2" fmla="*/ 19273 h 25780"/>
                <a:gd name="connsiteX3" fmla="*/ 76250 w 122485"/>
                <a:gd name="connsiteY3" fmla="*/ 223 h 25780"/>
                <a:gd name="connsiteX4" fmla="*/ 50 w 122485"/>
                <a:gd name="connsiteY4" fmla="*/ 25623 h 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485" h="25780">
                  <a:moveTo>
                    <a:pt x="50" y="25623"/>
                  </a:moveTo>
                  <a:cubicBezTo>
                    <a:pt x="2167" y="27475"/>
                    <a:pt x="68577" y="12393"/>
                    <a:pt x="88950" y="11335"/>
                  </a:cubicBezTo>
                  <a:cubicBezTo>
                    <a:pt x="109323" y="10277"/>
                    <a:pt x="124404" y="21125"/>
                    <a:pt x="122287" y="19273"/>
                  </a:cubicBezTo>
                  <a:cubicBezTo>
                    <a:pt x="120170" y="17421"/>
                    <a:pt x="89744" y="3133"/>
                    <a:pt x="76250" y="223"/>
                  </a:cubicBezTo>
                  <a:cubicBezTo>
                    <a:pt x="62756" y="-2687"/>
                    <a:pt x="-2067" y="23771"/>
                    <a:pt x="50" y="256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6" name="フリーフォーム: 図形 1355">
              <a:extLst>
                <a:ext uri="{FF2B5EF4-FFF2-40B4-BE49-F238E27FC236}">
                  <a16:creationId xmlns:a16="http://schemas.microsoft.com/office/drawing/2014/main" id="{5FC59BD7-ED08-4CE0-B40C-7F5B04BC17C0}"/>
                </a:ext>
              </a:extLst>
            </p:cNvPr>
            <p:cNvSpPr/>
            <p:nvPr/>
          </p:nvSpPr>
          <p:spPr>
            <a:xfrm>
              <a:off x="6099175" y="2524021"/>
              <a:ext cx="30163" cy="121124"/>
            </a:xfrm>
            <a:custGeom>
              <a:avLst/>
              <a:gdLst>
                <a:gd name="connsiteX0" fmla="*/ 30163 w 30163"/>
                <a:gd name="connsiteY0" fmla="*/ 104 h 121124"/>
                <a:gd name="connsiteX1" fmla="*/ 22225 w 30163"/>
                <a:gd name="connsiteY1" fmla="*/ 89004 h 121124"/>
                <a:gd name="connsiteX2" fmla="*/ 0 w 30163"/>
                <a:gd name="connsiteY2" fmla="*/ 120754 h 121124"/>
                <a:gd name="connsiteX3" fmla="*/ 22225 w 30163"/>
                <a:gd name="connsiteY3" fmla="*/ 71542 h 121124"/>
                <a:gd name="connsiteX4" fmla="*/ 30163 w 30163"/>
                <a:gd name="connsiteY4" fmla="*/ 104 h 121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63" h="121124">
                  <a:moveTo>
                    <a:pt x="30163" y="104"/>
                  </a:moveTo>
                  <a:cubicBezTo>
                    <a:pt x="30163" y="3014"/>
                    <a:pt x="27252" y="68896"/>
                    <a:pt x="22225" y="89004"/>
                  </a:cubicBezTo>
                  <a:cubicBezTo>
                    <a:pt x="17198" y="109112"/>
                    <a:pt x="0" y="123664"/>
                    <a:pt x="0" y="120754"/>
                  </a:cubicBezTo>
                  <a:cubicBezTo>
                    <a:pt x="0" y="117844"/>
                    <a:pt x="17198" y="87417"/>
                    <a:pt x="22225" y="71542"/>
                  </a:cubicBezTo>
                  <a:cubicBezTo>
                    <a:pt x="27252" y="55667"/>
                    <a:pt x="30163" y="-2806"/>
                    <a:pt x="30163" y="1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7" name="フリーフォーム: 図形 1356">
              <a:extLst>
                <a:ext uri="{FF2B5EF4-FFF2-40B4-BE49-F238E27FC236}">
                  <a16:creationId xmlns:a16="http://schemas.microsoft.com/office/drawing/2014/main" id="{C62F8143-9FB1-4A30-841E-AFA031F80500}"/>
                </a:ext>
              </a:extLst>
            </p:cNvPr>
            <p:cNvSpPr/>
            <p:nvPr/>
          </p:nvSpPr>
          <p:spPr>
            <a:xfrm>
              <a:off x="5951507" y="2555872"/>
              <a:ext cx="57183" cy="97003"/>
            </a:xfrm>
            <a:custGeom>
              <a:avLst/>
              <a:gdLst>
                <a:gd name="connsiteX0" fmla="*/ 28606 w 57183"/>
                <a:gd name="connsiteY0" fmla="*/ 3 h 97003"/>
                <a:gd name="connsiteX1" fmla="*/ 23843 w 57183"/>
                <a:gd name="connsiteY1" fmla="*/ 80966 h 97003"/>
                <a:gd name="connsiteX2" fmla="*/ 57181 w 57183"/>
                <a:gd name="connsiteY2" fmla="*/ 96841 h 97003"/>
                <a:gd name="connsiteX3" fmla="*/ 25431 w 57183"/>
                <a:gd name="connsiteY3" fmla="*/ 88903 h 97003"/>
                <a:gd name="connsiteX4" fmla="*/ 31 w 57183"/>
                <a:gd name="connsiteY4" fmla="*/ 84141 h 97003"/>
                <a:gd name="connsiteX5" fmla="*/ 28606 w 57183"/>
                <a:gd name="connsiteY5" fmla="*/ 3 h 9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83" h="97003">
                  <a:moveTo>
                    <a:pt x="28606" y="3"/>
                  </a:moveTo>
                  <a:cubicBezTo>
                    <a:pt x="32575" y="-526"/>
                    <a:pt x="19080" y="64826"/>
                    <a:pt x="23843" y="80966"/>
                  </a:cubicBezTo>
                  <a:cubicBezTo>
                    <a:pt x="28605" y="97106"/>
                    <a:pt x="56916" y="95518"/>
                    <a:pt x="57181" y="96841"/>
                  </a:cubicBezTo>
                  <a:cubicBezTo>
                    <a:pt x="57446" y="98164"/>
                    <a:pt x="34956" y="91020"/>
                    <a:pt x="25431" y="88903"/>
                  </a:cubicBezTo>
                  <a:cubicBezTo>
                    <a:pt x="15906" y="86786"/>
                    <a:pt x="1089" y="97635"/>
                    <a:pt x="31" y="84141"/>
                  </a:cubicBezTo>
                  <a:cubicBezTo>
                    <a:pt x="-1027" y="70647"/>
                    <a:pt x="24637" y="532"/>
                    <a:pt x="28606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8" name="フリーフォーム: 図形 1357">
              <a:extLst>
                <a:ext uri="{FF2B5EF4-FFF2-40B4-BE49-F238E27FC236}">
                  <a16:creationId xmlns:a16="http://schemas.microsoft.com/office/drawing/2014/main" id="{83E6F3FC-02EC-46F5-8F36-2F42994958D7}"/>
                </a:ext>
              </a:extLst>
            </p:cNvPr>
            <p:cNvSpPr/>
            <p:nvPr/>
          </p:nvSpPr>
          <p:spPr>
            <a:xfrm>
              <a:off x="6035066" y="2552700"/>
              <a:ext cx="61905" cy="112416"/>
            </a:xfrm>
            <a:custGeom>
              <a:avLst/>
              <a:gdLst>
                <a:gd name="connsiteX0" fmla="*/ 26009 w 61905"/>
                <a:gd name="connsiteY0" fmla="*/ 0 h 112416"/>
                <a:gd name="connsiteX1" fmla="*/ 46647 w 61905"/>
                <a:gd name="connsiteY1" fmla="*/ 87313 h 112416"/>
                <a:gd name="connsiteX2" fmla="*/ 30772 w 61905"/>
                <a:gd name="connsiteY2" fmla="*/ 109538 h 112416"/>
                <a:gd name="connsiteX3" fmla="*/ 609 w 61905"/>
                <a:gd name="connsiteY3" fmla="*/ 109538 h 112416"/>
                <a:gd name="connsiteX4" fmla="*/ 60934 w 61905"/>
                <a:gd name="connsiteY4" fmla="*/ 85725 h 112416"/>
                <a:gd name="connsiteX5" fmla="*/ 26009 w 61905"/>
                <a:gd name="connsiteY5" fmla="*/ 0 h 112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905" h="112416">
                  <a:moveTo>
                    <a:pt x="26009" y="0"/>
                  </a:moveTo>
                  <a:cubicBezTo>
                    <a:pt x="23628" y="265"/>
                    <a:pt x="45853" y="69057"/>
                    <a:pt x="46647" y="87313"/>
                  </a:cubicBezTo>
                  <a:cubicBezTo>
                    <a:pt x="47441" y="105569"/>
                    <a:pt x="38445" y="105834"/>
                    <a:pt x="30772" y="109538"/>
                  </a:cubicBezTo>
                  <a:cubicBezTo>
                    <a:pt x="23099" y="113242"/>
                    <a:pt x="-4418" y="113507"/>
                    <a:pt x="609" y="109538"/>
                  </a:cubicBezTo>
                  <a:cubicBezTo>
                    <a:pt x="5636" y="105569"/>
                    <a:pt x="53261" y="99748"/>
                    <a:pt x="60934" y="85725"/>
                  </a:cubicBezTo>
                  <a:cubicBezTo>
                    <a:pt x="68607" y="71702"/>
                    <a:pt x="28390" y="-265"/>
                    <a:pt x="2600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9" name="フリーフォーム: 図形 1358">
              <a:extLst>
                <a:ext uri="{FF2B5EF4-FFF2-40B4-BE49-F238E27FC236}">
                  <a16:creationId xmlns:a16="http://schemas.microsoft.com/office/drawing/2014/main" id="{04451BDD-E043-4879-9DB0-05282A4F7186}"/>
                </a:ext>
              </a:extLst>
            </p:cNvPr>
            <p:cNvSpPr/>
            <p:nvPr/>
          </p:nvSpPr>
          <p:spPr>
            <a:xfrm>
              <a:off x="5897884" y="2590605"/>
              <a:ext cx="45771" cy="76617"/>
            </a:xfrm>
            <a:custGeom>
              <a:avLst/>
              <a:gdLst>
                <a:gd name="connsiteX0" fmla="*/ 45716 w 45771"/>
                <a:gd name="connsiteY0" fmla="*/ 195 h 76617"/>
                <a:gd name="connsiteX1" fmla="*/ 10791 w 45771"/>
                <a:gd name="connsiteY1" fmla="*/ 60520 h 76617"/>
                <a:gd name="connsiteX2" fmla="*/ 25079 w 45771"/>
                <a:gd name="connsiteY2" fmla="*/ 76395 h 76617"/>
                <a:gd name="connsiteX3" fmla="*/ 13966 w 45771"/>
                <a:gd name="connsiteY3" fmla="*/ 52583 h 76617"/>
                <a:gd name="connsiteX4" fmla="*/ 1266 w 45771"/>
                <a:gd name="connsiteY4" fmla="*/ 41470 h 76617"/>
                <a:gd name="connsiteX5" fmla="*/ 45716 w 45771"/>
                <a:gd name="connsiteY5" fmla="*/ 195 h 76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71" h="76617">
                  <a:moveTo>
                    <a:pt x="45716" y="195"/>
                  </a:moveTo>
                  <a:cubicBezTo>
                    <a:pt x="47303" y="3370"/>
                    <a:pt x="14230" y="47820"/>
                    <a:pt x="10791" y="60520"/>
                  </a:cubicBezTo>
                  <a:cubicBezTo>
                    <a:pt x="7352" y="73220"/>
                    <a:pt x="24550" y="77718"/>
                    <a:pt x="25079" y="76395"/>
                  </a:cubicBezTo>
                  <a:cubicBezTo>
                    <a:pt x="25608" y="75072"/>
                    <a:pt x="17935" y="58404"/>
                    <a:pt x="13966" y="52583"/>
                  </a:cubicBezTo>
                  <a:cubicBezTo>
                    <a:pt x="9997" y="46762"/>
                    <a:pt x="-4290" y="49408"/>
                    <a:pt x="1266" y="41470"/>
                  </a:cubicBezTo>
                  <a:cubicBezTo>
                    <a:pt x="6822" y="33533"/>
                    <a:pt x="44129" y="-2980"/>
                    <a:pt x="45716" y="1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0" name="フリーフォーム: 図形 1359">
              <a:extLst>
                <a:ext uri="{FF2B5EF4-FFF2-40B4-BE49-F238E27FC236}">
                  <a16:creationId xmlns:a16="http://schemas.microsoft.com/office/drawing/2014/main" id="{3781D08E-453D-418F-8AD0-B2854AC647EE}"/>
                </a:ext>
              </a:extLst>
            </p:cNvPr>
            <p:cNvSpPr/>
            <p:nvPr/>
          </p:nvSpPr>
          <p:spPr>
            <a:xfrm>
              <a:off x="5851507" y="2546319"/>
              <a:ext cx="33977" cy="109694"/>
            </a:xfrm>
            <a:custGeom>
              <a:avLst/>
              <a:gdLst>
                <a:gd name="connsiteX0" fmla="*/ 22243 w 33977"/>
                <a:gd name="connsiteY0" fmla="*/ 31 h 109694"/>
                <a:gd name="connsiteX1" fmla="*/ 33356 w 33977"/>
                <a:gd name="connsiteY1" fmla="*/ 74644 h 109694"/>
                <a:gd name="connsiteX2" fmla="*/ 18 w 33977"/>
                <a:gd name="connsiteY2" fmla="*/ 109569 h 109694"/>
                <a:gd name="connsiteX3" fmla="*/ 28593 w 33977"/>
                <a:gd name="connsiteY3" fmla="*/ 84169 h 109694"/>
                <a:gd name="connsiteX4" fmla="*/ 22243 w 33977"/>
                <a:gd name="connsiteY4" fmla="*/ 31 h 10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77" h="109694">
                  <a:moveTo>
                    <a:pt x="22243" y="31"/>
                  </a:moveTo>
                  <a:cubicBezTo>
                    <a:pt x="23037" y="-1556"/>
                    <a:pt x="37060" y="56388"/>
                    <a:pt x="33356" y="74644"/>
                  </a:cubicBezTo>
                  <a:cubicBezTo>
                    <a:pt x="29652" y="92900"/>
                    <a:pt x="812" y="107982"/>
                    <a:pt x="18" y="109569"/>
                  </a:cubicBezTo>
                  <a:cubicBezTo>
                    <a:pt x="-776" y="111156"/>
                    <a:pt x="24624" y="97398"/>
                    <a:pt x="28593" y="84169"/>
                  </a:cubicBezTo>
                  <a:cubicBezTo>
                    <a:pt x="32562" y="70940"/>
                    <a:pt x="21449" y="1618"/>
                    <a:pt x="22243" y="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1" name="フリーフォーム: 図形 1360">
              <a:extLst>
                <a:ext uri="{FF2B5EF4-FFF2-40B4-BE49-F238E27FC236}">
                  <a16:creationId xmlns:a16="http://schemas.microsoft.com/office/drawing/2014/main" id="{CDFE9D67-D0E1-4323-9C45-A59A5FD26B17}"/>
                </a:ext>
              </a:extLst>
            </p:cNvPr>
            <p:cNvSpPr/>
            <p:nvPr/>
          </p:nvSpPr>
          <p:spPr>
            <a:xfrm>
              <a:off x="6030506" y="2165166"/>
              <a:ext cx="96070" cy="90709"/>
            </a:xfrm>
            <a:custGeom>
              <a:avLst/>
              <a:gdLst>
                <a:gd name="connsiteX0" fmla="*/ 407 w 96070"/>
                <a:gd name="connsiteY0" fmla="*/ 90672 h 90709"/>
                <a:gd name="connsiteX1" fmla="*/ 94069 w 96070"/>
                <a:gd name="connsiteY1" fmla="*/ 4947 h 90709"/>
                <a:gd name="connsiteX2" fmla="*/ 60732 w 96070"/>
                <a:gd name="connsiteY2" fmla="*/ 16059 h 90709"/>
                <a:gd name="connsiteX3" fmla="*/ 407 w 96070"/>
                <a:gd name="connsiteY3" fmla="*/ 90672 h 9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070" h="90709">
                  <a:moveTo>
                    <a:pt x="407" y="90672"/>
                  </a:moveTo>
                  <a:cubicBezTo>
                    <a:pt x="5963" y="88820"/>
                    <a:pt x="84015" y="17382"/>
                    <a:pt x="94069" y="4947"/>
                  </a:cubicBezTo>
                  <a:cubicBezTo>
                    <a:pt x="104123" y="-7488"/>
                    <a:pt x="73696" y="6270"/>
                    <a:pt x="60732" y="16059"/>
                  </a:cubicBezTo>
                  <a:cubicBezTo>
                    <a:pt x="47768" y="25848"/>
                    <a:pt x="-5149" y="92524"/>
                    <a:pt x="407" y="906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2" name="フリーフォーム: 図形 1361">
              <a:extLst>
                <a:ext uri="{FF2B5EF4-FFF2-40B4-BE49-F238E27FC236}">
                  <a16:creationId xmlns:a16="http://schemas.microsoft.com/office/drawing/2014/main" id="{415E371C-1975-4ED3-869C-71D824D37841}"/>
                </a:ext>
              </a:extLst>
            </p:cNvPr>
            <p:cNvSpPr/>
            <p:nvPr/>
          </p:nvSpPr>
          <p:spPr>
            <a:xfrm>
              <a:off x="6116619" y="2163521"/>
              <a:ext cx="17117" cy="108323"/>
            </a:xfrm>
            <a:custGeom>
              <a:avLst/>
              <a:gdLst>
                <a:gd name="connsiteX0" fmla="*/ 12719 w 17117"/>
                <a:gd name="connsiteY0" fmla="*/ 242 h 108323"/>
                <a:gd name="connsiteX1" fmla="*/ 19 w 17117"/>
                <a:gd name="connsiteY1" fmla="*/ 105017 h 108323"/>
                <a:gd name="connsiteX2" fmla="*/ 15894 w 17117"/>
                <a:gd name="connsiteY2" fmla="*/ 76442 h 108323"/>
                <a:gd name="connsiteX3" fmla="*/ 12719 w 17117"/>
                <a:gd name="connsiteY3" fmla="*/ 242 h 108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17" h="108323">
                  <a:moveTo>
                    <a:pt x="12719" y="242"/>
                  </a:moveTo>
                  <a:cubicBezTo>
                    <a:pt x="10073" y="5004"/>
                    <a:pt x="-510" y="92317"/>
                    <a:pt x="19" y="105017"/>
                  </a:cubicBezTo>
                  <a:cubicBezTo>
                    <a:pt x="548" y="117717"/>
                    <a:pt x="12719" y="90729"/>
                    <a:pt x="15894" y="76442"/>
                  </a:cubicBezTo>
                  <a:cubicBezTo>
                    <a:pt x="19069" y="62155"/>
                    <a:pt x="15365" y="-4520"/>
                    <a:pt x="12719" y="2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3" name="フリーフォーム: 図形 1362">
              <a:extLst>
                <a:ext uri="{FF2B5EF4-FFF2-40B4-BE49-F238E27FC236}">
                  <a16:creationId xmlns:a16="http://schemas.microsoft.com/office/drawing/2014/main" id="{1BE54D05-51EF-4C7D-BA0B-6F432DBFB6BE}"/>
                </a:ext>
              </a:extLst>
            </p:cNvPr>
            <p:cNvSpPr/>
            <p:nvPr/>
          </p:nvSpPr>
          <p:spPr>
            <a:xfrm>
              <a:off x="6043470" y="2193811"/>
              <a:ext cx="84627" cy="60588"/>
            </a:xfrm>
            <a:custGeom>
              <a:avLst/>
              <a:gdLst>
                <a:gd name="connsiteX0" fmla="*/ 143 w 84627"/>
                <a:gd name="connsiteY0" fmla="*/ 60439 h 60588"/>
                <a:gd name="connsiteX1" fmla="*/ 46180 w 84627"/>
                <a:gd name="connsiteY1" fmla="*/ 17577 h 60588"/>
                <a:gd name="connsiteX2" fmla="*/ 84280 w 84627"/>
                <a:gd name="connsiteY2" fmla="*/ 28689 h 60588"/>
                <a:gd name="connsiteX3" fmla="*/ 62055 w 84627"/>
                <a:gd name="connsiteY3" fmla="*/ 114 h 60588"/>
                <a:gd name="connsiteX4" fmla="*/ 143 w 84627"/>
                <a:gd name="connsiteY4" fmla="*/ 60439 h 60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627" h="60588">
                  <a:moveTo>
                    <a:pt x="143" y="60439"/>
                  </a:moveTo>
                  <a:cubicBezTo>
                    <a:pt x="-2503" y="63349"/>
                    <a:pt x="32157" y="22869"/>
                    <a:pt x="46180" y="17577"/>
                  </a:cubicBezTo>
                  <a:cubicBezTo>
                    <a:pt x="60203" y="12285"/>
                    <a:pt x="81634" y="31599"/>
                    <a:pt x="84280" y="28689"/>
                  </a:cubicBezTo>
                  <a:cubicBezTo>
                    <a:pt x="86926" y="25779"/>
                    <a:pt x="73961" y="-2003"/>
                    <a:pt x="62055" y="114"/>
                  </a:cubicBezTo>
                  <a:cubicBezTo>
                    <a:pt x="50149" y="2231"/>
                    <a:pt x="2789" y="57529"/>
                    <a:pt x="143" y="604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4" name="フリーフォーム: 図形 1363">
              <a:extLst>
                <a:ext uri="{FF2B5EF4-FFF2-40B4-BE49-F238E27FC236}">
                  <a16:creationId xmlns:a16="http://schemas.microsoft.com/office/drawing/2014/main" id="{C438F3C2-8E7F-434C-811E-8E45DAA1C8CC}"/>
                </a:ext>
              </a:extLst>
            </p:cNvPr>
            <p:cNvSpPr/>
            <p:nvPr/>
          </p:nvSpPr>
          <p:spPr>
            <a:xfrm>
              <a:off x="5340308" y="2068368"/>
              <a:ext cx="219155" cy="74448"/>
            </a:xfrm>
            <a:custGeom>
              <a:avLst/>
              <a:gdLst>
                <a:gd name="connsiteX0" fmla="*/ 42 w 219155"/>
                <a:gd name="connsiteY0" fmla="*/ 145 h 74448"/>
                <a:gd name="connsiteX1" fmla="*/ 193717 w 219155"/>
                <a:gd name="connsiteY1" fmla="*/ 71582 h 74448"/>
                <a:gd name="connsiteX2" fmla="*/ 185780 w 219155"/>
                <a:gd name="connsiteY2" fmla="*/ 57295 h 74448"/>
                <a:gd name="connsiteX3" fmla="*/ 219117 w 219155"/>
                <a:gd name="connsiteY3" fmla="*/ 28720 h 74448"/>
                <a:gd name="connsiteX4" fmla="*/ 192130 w 219155"/>
                <a:gd name="connsiteY4" fmla="*/ 36657 h 74448"/>
                <a:gd name="connsiteX5" fmla="*/ 176255 w 219155"/>
                <a:gd name="connsiteY5" fmla="*/ 52532 h 74448"/>
                <a:gd name="connsiteX6" fmla="*/ 42 w 219155"/>
                <a:gd name="connsiteY6" fmla="*/ 145 h 74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155" h="74448">
                  <a:moveTo>
                    <a:pt x="42" y="145"/>
                  </a:moveTo>
                  <a:cubicBezTo>
                    <a:pt x="2952" y="3320"/>
                    <a:pt x="162761" y="62057"/>
                    <a:pt x="193717" y="71582"/>
                  </a:cubicBezTo>
                  <a:cubicBezTo>
                    <a:pt x="224673" y="81107"/>
                    <a:pt x="181547" y="64439"/>
                    <a:pt x="185780" y="57295"/>
                  </a:cubicBezTo>
                  <a:cubicBezTo>
                    <a:pt x="190013" y="50151"/>
                    <a:pt x="218059" y="32159"/>
                    <a:pt x="219117" y="28720"/>
                  </a:cubicBezTo>
                  <a:cubicBezTo>
                    <a:pt x="220175" y="25281"/>
                    <a:pt x="199274" y="32688"/>
                    <a:pt x="192130" y="36657"/>
                  </a:cubicBezTo>
                  <a:cubicBezTo>
                    <a:pt x="184986" y="40626"/>
                    <a:pt x="206947" y="58353"/>
                    <a:pt x="176255" y="52532"/>
                  </a:cubicBezTo>
                  <a:cubicBezTo>
                    <a:pt x="145563" y="46711"/>
                    <a:pt x="-2868" y="-3030"/>
                    <a:pt x="42" y="1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5" name="フリーフォーム: 図形 1364">
              <a:extLst>
                <a:ext uri="{FF2B5EF4-FFF2-40B4-BE49-F238E27FC236}">
                  <a16:creationId xmlns:a16="http://schemas.microsoft.com/office/drawing/2014/main" id="{00CD0FDD-BD5B-420C-AD11-8B84ABC4EBE6}"/>
                </a:ext>
              </a:extLst>
            </p:cNvPr>
            <p:cNvSpPr/>
            <p:nvPr/>
          </p:nvSpPr>
          <p:spPr>
            <a:xfrm>
              <a:off x="5332211" y="2028246"/>
              <a:ext cx="245769" cy="76839"/>
            </a:xfrm>
            <a:custGeom>
              <a:avLst/>
              <a:gdLst>
                <a:gd name="connsiteX0" fmla="*/ 244677 w 245769"/>
                <a:gd name="connsiteY0" fmla="*/ 76779 h 76839"/>
                <a:gd name="connsiteX1" fmla="*/ 33539 w 245769"/>
                <a:gd name="connsiteY1" fmla="*/ 16454 h 76839"/>
                <a:gd name="connsiteX2" fmla="*/ 3377 w 245769"/>
                <a:gd name="connsiteY2" fmla="*/ 41854 h 76839"/>
                <a:gd name="connsiteX3" fmla="*/ 1789 w 245769"/>
                <a:gd name="connsiteY3" fmla="*/ 11692 h 76839"/>
                <a:gd name="connsiteX4" fmla="*/ 12902 w 245769"/>
                <a:gd name="connsiteY4" fmla="*/ 579 h 76839"/>
                <a:gd name="connsiteX5" fmla="*/ 112914 w 245769"/>
                <a:gd name="connsiteY5" fmla="*/ 27567 h 76839"/>
                <a:gd name="connsiteX6" fmla="*/ 244677 w 245769"/>
                <a:gd name="connsiteY6" fmla="*/ 76779 h 76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769" h="76839">
                  <a:moveTo>
                    <a:pt x="244677" y="76779"/>
                  </a:moveTo>
                  <a:cubicBezTo>
                    <a:pt x="231448" y="74927"/>
                    <a:pt x="73756" y="22275"/>
                    <a:pt x="33539" y="16454"/>
                  </a:cubicBezTo>
                  <a:cubicBezTo>
                    <a:pt x="-6678" y="10633"/>
                    <a:pt x="8669" y="42648"/>
                    <a:pt x="3377" y="41854"/>
                  </a:cubicBezTo>
                  <a:cubicBezTo>
                    <a:pt x="-1915" y="41060"/>
                    <a:pt x="202" y="18571"/>
                    <a:pt x="1789" y="11692"/>
                  </a:cubicBezTo>
                  <a:cubicBezTo>
                    <a:pt x="3376" y="4813"/>
                    <a:pt x="-5619" y="-2067"/>
                    <a:pt x="12902" y="579"/>
                  </a:cubicBezTo>
                  <a:cubicBezTo>
                    <a:pt x="31423" y="3225"/>
                    <a:pt x="78518" y="17777"/>
                    <a:pt x="112914" y="27567"/>
                  </a:cubicBezTo>
                  <a:cubicBezTo>
                    <a:pt x="147310" y="37357"/>
                    <a:pt x="257906" y="78631"/>
                    <a:pt x="244677" y="767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6" name="フリーフォーム: 図形 1365">
              <a:extLst>
                <a:ext uri="{FF2B5EF4-FFF2-40B4-BE49-F238E27FC236}">
                  <a16:creationId xmlns:a16="http://schemas.microsoft.com/office/drawing/2014/main" id="{999B76CB-6FB9-4BD8-8EF7-A51709B93EA9}"/>
                </a:ext>
              </a:extLst>
            </p:cNvPr>
            <p:cNvSpPr/>
            <p:nvPr/>
          </p:nvSpPr>
          <p:spPr>
            <a:xfrm>
              <a:off x="5355675" y="2042320"/>
              <a:ext cx="194239" cy="59570"/>
            </a:xfrm>
            <a:custGeom>
              <a:avLst/>
              <a:gdLst>
                <a:gd name="connsiteX0" fmla="*/ 194225 w 194239"/>
                <a:gd name="connsiteY0" fmla="*/ 59530 h 59570"/>
                <a:gd name="connsiteX1" fmla="*/ 30713 w 194239"/>
                <a:gd name="connsiteY1" fmla="*/ 793 h 59570"/>
                <a:gd name="connsiteX2" fmla="*/ 2138 w 194239"/>
                <a:gd name="connsiteY2" fmla="*/ 24605 h 59570"/>
                <a:gd name="connsiteX3" fmla="*/ 21188 w 194239"/>
                <a:gd name="connsiteY3" fmla="*/ 10318 h 59570"/>
                <a:gd name="connsiteX4" fmla="*/ 194225 w 194239"/>
                <a:gd name="connsiteY4" fmla="*/ 59530 h 59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39" h="59570">
                  <a:moveTo>
                    <a:pt x="194225" y="59530"/>
                  </a:moveTo>
                  <a:cubicBezTo>
                    <a:pt x="195812" y="57943"/>
                    <a:pt x="62727" y="6614"/>
                    <a:pt x="30713" y="793"/>
                  </a:cubicBezTo>
                  <a:cubicBezTo>
                    <a:pt x="-1301" y="-5028"/>
                    <a:pt x="3725" y="23018"/>
                    <a:pt x="2138" y="24605"/>
                  </a:cubicBezTo>
                  <a:cubicBezTo>
                    <a:pt x="551" y="26192"/>
                    <a:pt x="-7122" y="5556"/>
                    <a:pt x="21188" y="10318"/>
                  </a:cubicBezTo>
                  <a:cubicBezTo>
                    <a:pt x="49498" y="15080"/>
                    <a:pt x="192638" y="61117"/>
                    <a:pt x="194225" y="595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7" name="フリーフォーム: 図形 1366">
              <a:extLst>
                <a:ext uri="{FF2B5EF4-FFF2-40B4-BE49-F238E27FC236}">
                  <a16:creationId xmlns:a16="http://schemas.microsoft.com/office/drawing/2014/main" id="{2CAE6373-9685-4E00-A1D8-23DF8E8B7104}"/>
                </a:ext>
              </a:extLst>
            </p:cNvPr>
            <p:cNvSpPr/>
            <p:nvPr/>
          </p:nvSpPr>
          <p:spPr>
            <a:xfrm>
              <a:off x="5548105" y="2108188"/>
              <a:ext cx="288790" cy="89343"/>
            </a:xfrm>
            <a:custGeom>
              <a:avLst/>
              <a:gdLst>
                <a:gd name="connsiteX0" fmla="*/ 208 w 288790"/>
                <a:gd name="connsiteY0" fmla="*/ 12 h 89343"/>
                <a:gd name="connsiteX1" fmla="*/ 273258 w 288790"/>
                <a:gd name="connsiteY1" fmla="*/ 82562 h 89343"/>
                <a:gd name="connsiteX2" fmla="*/ 228808 w 288790"/>
                <a:gd name="connsiteY2" fmla="*/ 76212 h 89343"/>
                <a:gd name="connsiteX3" fmla="*/ 208 w 288790"/>
                <a:gd name="connsiteY3" fmla="*/ 12 h 8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8790" h="89343">
                  <a:moveTo>
                    <a:pt x="208" y="12"/>
                  </a:moveTo>
                  <a:cubicBezTo>
                    <a:pt x="7616" y="1070"/>
                    <a:pt x="235158" y="69862"/>
                    <a:pt x="273258" y="82562"/>
                  </a:cubicBezTo>
                  <a:cubicBezTo>
                    <a:pt x="311358" y="95262"/>
                    <a:pt x="272729" y="88383"/>
                    <a:pt x="228808" y="76212"/>
                  </a:cubicBezTo>
                  <a:cubicBezTo>
                    <a:pt x="184887" y="64041"/>
                    <a:pt x="-7200" y="-1046"/>
                    <a:pt x="208" y="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8" name="フリーフォーム: 図形 1367">
              <a:extLst>
                <a:ext uri="{FF2B5EF4-FFF2-40B4-BE49-F238E27FC236}">
                  <a16:creationId xmlns:a16="http://schemas.microsoft.com/office/drawing/2014/main" id="{9559AFD5-DCBE-4011-92E7-B6FDA4F857AF}"/>
                </a:ext>
              </a:extLst>
            </p:cNvPr>
            <p:cNvSpPr/>
            <p:nvPr/>
          </p:nvSpPr>
          <p:spPr>
            <a:xfrm>
              <a:off x="5562600" y="2098675"/>
              <a:ext cx="273168" cy="81487"/>
            </a:xfrm>
            <a:custGeom>
              <a:avLst/>
              <a:gdLst>
                <a:gd name="connsiteX0" fmla="*/ 0 w 273168"/>
                <a:gd name="connsiteY0" fmla="*/ 0 h 81487"/>
                <a:gd name="connsiteX1" fmla="*/ 266700 w 273168"/>
                <a:gd name="connsiteY1" fmla="*/ 79375 h 81487"/>
                <a:gd name="connsiteX2" fmla="*/ 196850 w 273168"/>
                <a:gd name="connsiteY2" fmla="*/ 60325 h 81487"/>
                <a:gd name="connsiteX3" fmla="*/ 0 w 273168"/>
                <a:gd name="connsiteY3" fmla="*/ 0 h 81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3168" h="81487">
                  <a:moveTo>
                    <a:pt x="0" y="0"/>
                  </a:moveTo>
                  <a:lnTo>
                    <a:pt x="266700" y="79375"/>
                  </a:lnTo>
                  <a:cubicBezTo>
                    <a:pt x="299508" y="89429"/>
                    <a:pt x="196850" y="60325"/>
                    <a:pt x="196850" y="60325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9" name="フリーフォーム: 図形 1368">
              <a:extLst>
                <a:ext uri="{FF2B5EF4-FFF2-40B4-BE49-F238E27FC236}">
                  <a16:creationId xmlns:a16="http://schemas.microsoft.com/office/drawing/2014/main" id="{D25311CD-5D52-40A6-93EE-A4706215E1D1}"/>
                </a:ext>
              </a:extLst>
            </p:cNvPr>
            <p:cNvSpPr/>
            <p:nvPr/>
          </p:nvSpPr>
          <p:spPr>
            <a:xfrm>
              <a:off x="5531795" y="2138561"/>
              <a:ext cx="322212" cy="110616"/>
            </a:xfrm>
            <a:custGeom>
              <a:avLst/>
              <a:gdLst>
                <a:gd name="connsiteX0" fmla="*/ 2230 w 322212"/>
                <a:gd name="connsiteY0" fmla="*/ 1389 h 110616"/>
                <a:gd name="connsiteX1" fmla="*/ 310205 w 322212"/>
                <a:gd name="connsiteY1" fmla="*/ 107752 h 110616"/>
                <a:gd name="connsiteX2" fmla="*/ 251468 w 322212"/>
                <a:gd name="connsiteY2" fmla="*/ 77589 h 110616"/>
                <a:gd name="connsiteX3" fmla="*/ 175268 w 322212"/>
                <a:gd name="connsiteY3" fmla="*/ 49014 h 110616"/>
                <a:gd name="connsiteX4" fmla="*/ 2230 w 322212"/>
                <a:gd name="connsiteY4" fmla="*/ 1389 h 110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212" h="110616">
                  <a:moveTo>
                    <a:pt x="2230" y="1389"/>
                  </a:moveTo>
                  <a:cubicBezTo>
                    <a:pt x="24720" y="11179"/>
                    <a:pt x="268665" y="95052"/>
                    <a:pt x="310205" y="107752"/>
                  </a:cubicBezTo>
                  <a:cubicBezTo>
                    <a:pt x="351745" y="120452"/>
                    <a:pt x="273958" y="87379"/>
                    <a:pt x="251468" y="77589"/>
                  </a:cubicBezTo>
                  <a:cubicBezTo>
                    <a:pt x="228979" y="67799"/>
                    <a:pt x="216808" y="61714"/>
                    <a:pt x="175268" y="49014"/>
                  </a:cubicBezTo>
                  <a:cubicBezTo>
                    <a:pt x="133728" y="36314"/>
                    <a:pt x="-20260" y="-8401"/>
                    <a:pt x="2230" y="13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0" name="フリーフォーム: 図形 1369">
              <a:extLst>
                <a:ext uri="{FF2B5EF4-FFF2-40B4-BE49-F238E27FC236}">
                  <a16:creationId xmlns:a16="http://schemas.microsoft.com/office/drawing/2014/main" id="{73E03D02-27F4-402A-87DB-841ACD7ACB3E}"/>
                </a:ext>
              </a:extLst>
            </p:cNvPr>
            <p:cNvSpPr/>
            <p:nvPr/>
          </p:nvSpPr>
          <p:spPr>
            <a:xfrm>
              <a:off x="6040438" y="2243138"/>
              <a:ext cx="1052174" cy="366214"/>
            </a:xfrm>
            <a:custGeom>
              <a:avLst/>
              <a:gdLst>
                <a:gd name="connsiteX0" fmla="*/ 0 w 1052174"/>
                <a:gd name="connsiteY0" fmla="*/ 0 h 366214"/>
                <a:gd name="connsiteX1" fmla="*/ 660400 w 1052174"/>
                <a:gd name="connsiteY1" fmla="*/ 219075 h 366214"/>
                <a:gd name="connsiteX2" fmla="*/ 1041400 w 1052174"/>
                <a:gd name="connsiteY2" fmla="*/ 363537 h 366214"/>
                <a:gd name="connsiteX3" fmla="*/ 922337 w 1052174"/>
                <a:gd name="connsiteY3" fmla="*/ 306387 h 366214"/>
                <a:gd name="connsiteX4" fmla="*/ 658812 w 1052174"/>
                <a:gd name="connsiteY4" fmla="*/ 223837 h 366214"/>
                <a:gd name="connsiteX5" fmla="*/ 292100 w 1052174"/>
                <a:gd name="connsiteY5" fmla="*/ 107950 h 366214"/>
                <a:gd name="connsiteX6" fmla="*/ 0 w 1052174"/>
                <a:gd name="connsiteY6" fmla="*/ 0 h 366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2174" h="366214">
                  <a:moveTo>
                    <a:pt x="0" y="0"/>
                  </a:moveTo>
                  <a:lnTo>
                    <a:pt x="660400" y="219075"/>
                  </a:lnTo>
                  <a:cubicBezTo>
                    <a:pt x="833967" y="279665"/>
                    <a:pt x="997744" y="348985"/>
                    <a:pt x="1041400" y="363537"/>
                  </a:cubicBezTo>
                  <a:cubicBezTo>
                    <a:pt x="1085056" y="378089"/>
                    <a:pt x="986102" y="329670"/>
                    <a:pt x="922337" y="306387"/>
                  </a:cubicBezTo>
                  <a:cubicBezTo>
                    <a:pt x="858572" y="283104"/>
                    <a:pt x="763851" y="256910"/>
                    <a:pt x="658812" y="223837"/>
                  </a:cubicBezTo>
                  <a:lnTo>
                    <a:pt x="292100" y="10795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1" name="フリーフォーム: 図形 1370">
              <a:extLst>
                <a:ext uri="{FF2B5EF4-FFF2-40B4-BE49-F238E27FC236}">
                  <a16:creationId xmlns:a16="http://schemas.microsoft.com/office/drawing/2014/main" id="{1957C3EE-8FB8-48DA-9200-EFB7A0CF40CA}"/>
                </a:ext>
              </a:extLst>
            </p:cNvPr>
            <p:cNvSpPr/>
            <p:nvPr/>
          </p:nvSpPr>
          <p:spPr>
            <a:xfrm>
              <a:off x="6670675" y="2449513"/>
              <a:ext cx="430213" cy="144606"/>
            </a:xfrm>
            <a:custGeom>
              <a:avLst/>
              <a:gdLst>
                <a:gd name="connsiteX0" fmla="*/ 0 w 430213"/>
                <a:gd name="connsiteY0" fmla="*/ 0 h 144606"/>
                <a:gd name="connsiteX1" fmla="*/ 334963 w 430213"/>
                <a:gd name="connsiteY1" fmla="*/ 104775 h 144606"/>
                <a:gd name="connsiteX2" fmla="*/ 430213 w 430213"/>
                <a:gd name="connsiteY2" fmla="*/ 144462 h 144606"/>
                <a:gd name="connsiteX3" fmla="*/ 336550 w 430213"/>
                <a:gd name="connsiteY3" fmla="*/ 119062 h 144606"/>
                <a:gd name="connsiteX4" fmla="*/ 0 w 430213"/>
                <a:gd name="connsiteY4" fmla="*/ 0 h 1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0213" h="144606">
                  <a:moveTo>
                    <a:pt x="0" y="0"/>
                  </a:moveTo>
                  <a:lnTo>
                    <a:pt x="334963" y="104775"/>
                  </a:lnTo>
                  <a:cubicBezTo>
                    <a:pt x="406665" y="128852"/>
                    <a:pt x="429949" y="142081"/>
                    <a:pt x="430213" y="144462"/>
                  </a:cubicBezTo>
                  <a:cubicBezTo>
                    <a:pt x="430477" y="146843"/>
                    <a:pt x="336550" y="119062"/>
                    <a:pt x="336550" y="119062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2" name="フリーフォーム: 図形 1371">
              <a:extLst>
                <a:ext uri="{FF2B5EF4-FFF2-40B4-BE49-F238E27FC236}">
                  <a16:creationId xmlns:a16="http://schemas.microsoft.com/office/drawing/2014/main" id="{91A886D4-8140-433D-9393-4B69D7537BA3}"/>
                </a:ext>
              </a:extLst>
            </p:cNvPr>
            <p:cNvSpPr/>
            <p:nvPr/>
          </p:nvSpPr>
          <p:spPr>
            <a:xfrm>
              <a:off x="6086475" y="2328861"/>
              <a:ext cx="1019257" cy="336325"/>
            </a:xfrm>
            <a:custGeom>
              <a:avLst/>
              <a:gdLst>
                <a:gd name="connsiteX0" fmla="*/ 0 w 1019257"/>
                <a:gd name="connsiteY0" fmla="*/ 2 h 336325"/>
                <a:gd name="connsiteX1" fmla="*/ 371475 w 1019257"/>
                <a:gd name="connsiteY1" fmla="*/ 115889 h 336325"/>
                <a:gd name="connsiteX2" fmla="*/ 742950 w 1019257"/>
                <a:gd name="connsiteY2" fmla="*/ 247652 h 336325"/>
                <a:gd name="connsiteX3" fmla="*/ 914400 w 1019257"/>
                <a:gd name="connsiteY3" fmla="*/ 292102 h 336325"/>
                <a:gd name="connsiteX4" fmla="*/ 1019175 w 1019257"/>
                <a:gd name="connsiteY4" fmla="*/ 334964 h 336325"/>
                <a:gd name="connsiteX5" fmla="*/ 898525 w 1019257"/>
                <a:gd name="connsiteY5" fmla="*/ 315914 h 336325"/>
                <a:gd name="connsiteX6" fmla="*/ 639763 w 1019257"/>
                <a:gd name="connsiteY6" fmla="*/ 222252 h 336325"/>
                <a:gd name="connsiteX7" fmla="*/ 361950 w 1019257"/>
                <a:gd name="connsiteY7" fmla="*/ 119064 h 336325"/>
                <a:gd name="connsiteX8" fmla="*/ 0 w 1019257"/>
                <a:gd name="connsiteY8" fmla="*/ 2 h 33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9257" h="336325">
                  <a:moveTo>
                    <a:pt x="0" y="2"/>
                  </a:moveTo>
                  <a:cubicBezTo>
                    <a:pt x="1587" y="-527"/>
                    <a:pt x="247650" y="74614"/>
                    <a:pt x="371475" y="115889"/>
                  </a:cubicBezTo>
                  <a:cubicBezTo>
                    <a:pt x="495300" y="157164"/>
                    <a:pt x="652463" y="218283"/>
                    <a:pt x="742950" y="247652"/>
                  </a:cubicBezTo>
                  <a:cubicBezTo>
                    <a:pt x="833437" y="277021"/>
                    <a:pt x="868363" y="277550"/>
                    <a:pt x="914400" y="292102"/>
                  </a:cubicBezTo>
                  <a:cubicBezTo>
                    <a:pt x="960437" y="306654"/>
                    <a:pt x="1021821" y="330995"/>
                    <a:pt x="1019175" y="334964"/>
                  </a:cubicBezTo>
                  <a:cubicBezTo>
                    <a:pt x="1016529" y="338933"/>
                    <a:pt x="961760" y="334699"/>
                    <a:pt x="898525" y="315914"/>
                  </a:cubicBezTo>
                  <a:cubicBezTo>
                    <a:pt x="835290" y="297129"/>
                    <a:pt x="729192" y="255060"/>
                    <a:pt x="639763" y="222252"/>
                  </a:cubicBezTo>
                  <a:cubicBezTo>
                    <a:pt x="550334" y="189444"/>
                    <a:pt x="468048" y="153724"/>
                    <a:pt x="361950" y="119064"/>
                  </a:cubicBezTo>
                  <a:lnTo>
                    <a:pt x="0" y="2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3" name="フリーフォーム: 図形 1372">
              <a:extLst>
                <a:ext uri="{FF2B5EF4-FFF2-40B4-BE49-F238E27FC236}">
                  <a16:creationId xmlns:a16="http://schemas.microsoft.com/office/drawing/2014/main" id="{46725A7E-C7E7-4431-AF66-248400E2863E}"/>
                </a:ext>
              </a:extLst>
            </p:cNvPr>
            <p:cNvSpPr/>
            <p:nvPr/>
          </p:nvSpPr>
          <p:spPr>
            <a:xfrm>
              <a:off x="6072954" y="2282053"/>
              <a:ext cx="814216" cy="286826"/>
            </a:xfrm>
            <a:custGeom>
              <a:avLst/>
              <a:gdLst>
                <a:gd name="connsiteX0" fmla="*/ 2409 w 814216"/>
                <a:gd name="connsiteY0" fmla="*/ 772 h 286826"/>
                <a:gd name="connsiteX1" fmla="*/ 153221 w 814216"/>
                <a:gd name="connsiteY1" fmla="*/ 62685 h 286826"/>
                <a:gd name="connsiteX2" fmla="*/ 740596 w 814216"/>
                <a:gd name="connsiteY2" fmla="*/ 262710 h 286826"/>
                <a:gd name="connsiteX3" fmla="*/ 789809 w 814216"/>
                <a:gd name="connsiteY3" fmla="*/ 275410 h 286826"/>
                <a:gd name="connsiteX4" fmla="*/ 596134 w 814216"/>
                <a:gd name="connsiteY4" fmla="*/ 191272 h 286826"/>
                <a:gd name="connsiteX5" fmla="*/ 102421 w 814216"/>
                <a:gd name="connsiteY5" fmla="*/ 38872 h 286826"/>
                <a:gd name="connsiteX6" fmla="*/ 2409 w 814216"/>
                <a:gd name="connsiteY6" fmla="*/ 772 h 286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4216" h="286826">
                  <a:moveTo>
                    <a:pt x="2409" y="772"/>
                  </a:moveTo>
                  <a:cubicBezTo>
                    <a:pt x="10876" y="4741"/>
                    <a:pt x="30190" y="19029"/>
                    <a:pt x="153221" y="62685"/>
                  </a:cubicBezTo>
                  <a:cubicBezTo>
                    <a:pt x="276252" y="106341"/>
                    <a:pt x="634498" y="227256"/>
                    <a:pt x="740596" y="262710"/>
                  </a:cubicBezTo>
                  <a:cubicBezTo>
                    <a:pt x="846694" y="298164"/>
                    <a:pt x="813886" y="287316"/>
                    <a:pt x="789809" y="275410"/>
                  </a:cubicBezTo>
                  <a:cubicBezTo>
                    <a:pt x="765732" y="263504"/>
                    <a:pt x="710699" y="230695"/>
                    <a:pt x="596134" y="191272"/>
                  </a:cubicBezTo>
                  <a:cubicBezTo>
                    <a:pt x="481569" y="151849"/>
                    <a:pt x="201375" y="69828"/>
                    <a:pt x="102421" y="38872"/>
                  </a:cubicBezTo>
                  <a:cubicBezTo>
                    <a:pt x="3467" y="7916"/>
                    <a:pt x="-6058" y="-3197"/>
                    <a:pt x="2409" y="7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4" name="フリーフォーム: 図形 1373">
              <a:extLst>
                <a:ext uri="{FF2B5EF4-FFF2-40B4-BE49-F238E27FC236}">
                  <a16:creationId xmlns:a16="http://schemas.microsoft.com/office/drawing/2014/main" id="{B2BA0357-64D5-4CA3-8914-D4BBC9E162E8}"/>
                </a:ext>
              </a:extLst>
            </p:cNvPr>
            <p:cNvSpPr/>
            <p:nvPr/>
          </p:nvSpPr>
          <p:spPr>
            <a:xfrm>
              <a:off x="6981716" y="2552674"/>
              <a:ext cx="158144" cy="109734"/>
            </a:xfrm>
            <a:custGeom>
              <a:avLst/>
              <a:gdLst>
                <a:gd name="connsiteX0" fmla="*/ 109 w 158144"/>
                <a:gd name="connsiteY0" fmla="*/ 26 h 109734"/>
                <a:gd name="connsiteX1" fmla="*/ 152509 w 158144"/>
                <a:gd name="connsiteY1" fmla="*/ 41301 h 109734"/>
                <a:gd name="connsiteX2" fmla="*/ 125522 w 158144"/>
                <a:gd name="connsiteY2" fmla="*/ 68289 h 109734"/>
                <a:gd name="connsiteX3" fmla="*/ 127109 w 158144"/>
                <a:gd name="connsiteY3" fmla="*/ 109564 h 109734"/>
                <a:gd name="connsiteX4" fmla="*/ 100122 w 158144"/>
                <a:gd name="connsiteY4" fmla="*/ 82576 h 109734"/>
                <a:gd name="connsiteX5" fmla="*/ 100122 w 158144"/>
                <a:gd name="connsiteY5" fmla="*/ 73051 h 109734"/>
                <a:gd name="connsiteX6" fmla="*/ 127109 w 158144"/>
                <a:gd name="connsiteY6" fmla="*/ 47651 h 109734"/>
                <a:gd name="connsiteX7" fmla="*/ 109 w 158144"/>
                <a:gd name="connsiteY7" fmla="*/ 26 h 109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144" h="109734">
                  <a:moveTo>
                    <a:pt x="109" y="26"/>
                  </a:moveTo>
                  <a:cubicBezTo>
                    <a:pt x="4342" y="-1032"/>
                    <a:pt x="131607" y="29924"/>
                    <a:pt x="152509" y="41301"/>
                  </a:cubicBezTo>
                  <a:cubicBezTo>
                    <a:pt x="173411" y="52678"/>
                    <a:pt x="129755" y="56912"/>
                    <a:pt x="125522" y="68289"/>
                  </a:cubicBezTo>
                  <a:cubicBezTo>
                    <a:pt x="121289" y="79666"/>
                    <a:pt x="131342" y="107183"/>
                    <a:pt x="127109" y="109564"/>
                  </a:cubicBezTo>
                  <a:cubicBezTo>
                    <a:pt x="122876" y="111945"/>
                    <a:pt x="104620" y="88661"/>
                    <a:pt x="100122" y="82576"/>
                  </a:cubicBezTo>
                  <a:cubicBezTo>
                    <a:pt x="95624" y="76491"/>
                    <a:pt x="95624" y="78872"/>
                    <a:pt x="100122" y="73051"/>
                  </a:cubicBezTo>
                  <a:cubicBezTo>
                    <a:pt x="104620" y="67230"/>
                    <a:pt x="138751" y="57176"/>
                    <a:pt x="127109" y="47651"/>
                  </a:cubicBezTo>
                  <a:cubicBezTo>
                    <a:pt x="115467" y="38126"/>
                    <a:pt x="-4124" y="1084"/>
                    <a:pt x="109" y="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5" name="フリーフォーム: 図形 1374">
              <a:extLst>
                <a:ext uri="{FF2B5EF4-FFF2-40B4-BE49-F238E27FC236}">
                  <a16:creationId xmlns:a16="http://schemas.microsoft.com/office/drawing/2014/main" id="{A6E21957-8706-4638-A2F8-B1FCDED0B055}"/>
                </a:ext>
              </a:extLst>
            </p:cNvPr>
            <p:cNvSpPr/>
            <p:nvPr/>
          </p:nvSpPr>
          <p:spPr>
            <a:xfrm>
              <a:off x="7080250" y="2581275"/>
              <a:ext cx="304942" cy="108893"/>
            </a:xfrm>
            <a:custGeom>
              <a:avLst/>
              <a:gdLst>
                <a:gd name="connsiteX0" fmla="*/ 0 w 304942"/>
                <a:gd name="connsiteY0" fmla="*/ 0 h 108893"/>
                <a:gd name="connsiteX1" fmla="*/ 222250 w 304942"/>
                <a:gd name="connsiteY1" fmla="*/ 74613 h 108893"/>
                <a:gd name="connsiteX2" fmla="*/ 304800 w 304942"/>
                <a:gd name="connsiteY2" fmla="*/ 107950 h 108893"/>
                <a:gd name="connsiteX3" fmla="*/ 239713 w 304942"/>
                <a:gd name="connsiteY3" fmla="*/ 96838 h 108893"/>
                <a:gd name="connsiteX4" fmla="*/ 150813 w 304942"/>
                <a:gd name="connsiteY4" fmla="*/ 66675 h 108893"/>
                <a:gd name="connsiteX5" fmla="*/ 63500 w 304942"/>
                <a:gd name="connsiteY5" fmla="*/ 31750 h 108893"/>
                <a:gd name="connsiteX6" fmla="*/ 0 w 304942"/>
                <a:gd name="connsiteY6" fmla="*/ 0 h 108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4942" h="108893">
                  <a:moveTo>
                    <a:pt x="0" y="0"/>
                  </a:moveTo>
                  <a:lnTo>
                    <a:pt x="222250" y="74613"/>
                  </a:lnTo>
                  <a:cubicBezTo>
                    <a:pt x="273050" y="92605"/>
                    <a:pt x="301890" y="104246"/>
                    <a:pt x="304800" y="107950"/>
                  </a:cubicBezTo>
                  <a:cubicBezTo>
                    <a:pt x="307711" y="111654"/>
                    <a:pt x="265377" y="103717"/>
                    <a:pt x="239713" y="96838"/>
                  </a:cubicBezTo>
                  <a:cubicBezTo>
                    <a:pt x="214049" y="89959"/>
                    <a:pt x="180182" y="77523"/>
                    <a:pt x="150813" y="66675"/>
                  </a:cubicBezTo>
                  <a:cubicBezTo>
                    <a:pt x="121444" y="55827"/>
                    <a:pt x="87842" y="41539"/>
                    <a:pt x="63500" y="3175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6" name="フリーフォーム: 図形 1375">
              <a:extLst>
                <a:ext uri="{FF2B5EF4-FFF2-40B4-BE49-F238E27FC236}">
                  <a16:creationId xmlns:a16="http://schemas.microsoft.com/office/drawing/2014/main" id="{C0503298-A8D4-4794-AC8E-512CA12543B8}"/>
                </a:ext>
              </a:extLst>
            </p:cNvPr>
            <p:cNvSpPr/>
            <p:nvPr/>
          </p:nvSpPr>
          <p:spPr>
            <a:xfrm>
              <a:off x="7073021" y="2624900"/>
              <a:ext cx="201688" cy="51923"/>
            </a:xfrm>
            <a:custGeom>
              <a:avLst/>
              <a:gdLst>
                <a:gd name="connsiteX0" fmla="*/ 879 w 201688"/>
                <a:gd name="connsiteY0" fmla="*/ 825 h 51923"/>
                <a:gd name="connsiteX1" fmla="*/ 197729 w 201688"/>
                <a:gd name="connsiteY1" fmla="*/ 51625 h 51923"/>
                <a:gd name="connsiteX2" fmla="*/ 126292 w 201688"/>
                <a:gd name="connsiteY2" fmla="*/ 21463 h 51923"/>
                <a:gd name="connsiteX3" fmla="*/ 879 w 201688"/>
                <a:gd name="connsiteY3" fmla="*/ 825 h 51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688" h="51923">
                  <a:moveTo>
                    <a:pt x="879" y="825"/>
                  </a:moveTo>
                  <a:cubicBezTo>
                    <a:pt x="12785" y="5852"/>
                    <a:pt x="176827" y="48185"/>
                    <a:pt x="197729" y="51625"/>
                  </a:cubicBezTo>
                  <a:cubicBezTo>
                    <a:pt x="218631" y="55065"/>
                    <a:pt x="151163" y="27813"/>
                    <a:pt x="126292" y="21463"/>
                  </a:cubicBezTo>
                  <a:cubicBezTo>
                    <a:pt x="101421" y="15113"/>
                    <a:pt x="-11027" y="-4202"/>
                    <a:pt x="879" y="8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7" name="フリーフォーム: 図形 1376">
              <a:extLst>
                <a:ext uri="{FF2B5EF4-FFF2-40B4-BE49-F238E27FC236}">
                  <a16:creationId xmlns:a16="http://schemas.microsoft.com/office/drawing/2014/main" id="{F678DBF3-5E96-4A8D-A099-CFA163B70535}"/>
                </a:ext>
              </a:extLst>
            </p:cNvPr>
            <p:cNvSpPr/>
            <p:nvPr/>
          </p:nvSpPr>
          <p:spPr>
            <a:xfrm>
              <a:off x="7045300" y="2656822"/>
              <a:ext cx="357213" cy="67202"/>
            </a:xfrm>
            <a:custGeom>
              <a:avLst/>
              <a:gdLst>
                <a:gd name="connsiteX0" fmla="*/ 25 w 357213"/>
                <a:gd name="connsiteY0" fmla="*/ 653 h 67202"/>
                <a:gd name="connsiteX1" fmla="*/ 314350 w 357213"/>
                <a:gd name="connsiteY1" fmla="*/ 53041 h 67202"/>
                <a:gd name="connsiteX2" fmla="*/ 352450 w 357213"/>
                <a:gd name="connsiteY2" fmla="*/ 65741 h 67202"/>
                <a:gd name="connsiteX3" fmla="*/ 296888 w 357213"/>
                <a:gd name="connsiteY3" fmla="*/ 26053 h 67202"/>
                <a:gd name="connsiteX4" fmla="*/ 25 w 357213"/>
                <a:gd name="connsiteY4" fmla="*/ 653 h 67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7213" h="67202">
                  <a:moveTo>
                    <a:pt x="25" y="653"/>
                  </a:moveTo>
                  <a:cubicBezTo>
                    <a:pt x="2935" y="5151"/>
                    <a:pt x="255613" y="42193"/>
                    <a:pt x="314350" y="53041"/>
                  </a:cubicBezTo>
                  <a:cubicBezTo>
                    <a:pt x="373087" y="63889"/>
                    <a:pt x="355360" y="70239"/>
                    <a:pt x="352450" y="65741"/>
                  </a:cubicBezTo>
                  <a:cubicBezTo>
                    <a:pt x="349540" y="61243"/>
                    <a:pt x="348482" y="36107"/>
                    <a:pt x="296888" y="26053"/>
                  </a:cubicBezTo>
                  <a:cubicBezTo>
                    <a:pt x="245294" y="15999"/>
                    <a:pt x="-2885" y="-3845"/>
                    <a:pt x="25" y="6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8" name="フリーフォーム: 図形 1377">
              <a:extLst>
                <a:ext uri="{FF2B5EF4-FFF2-40B4-BE49-F238E27FC236}">
                  <a16:creationId xmlns:a16="http://schemas.microsoft.com/office/drawing/2014/main" id="{13DC8920-D358-4AAB-A2C8-E8E58D2A3BCD}"/>
                </a:ext>
              </a:extLst>
            </p:cNvPr>
            <p:cNvSpPr/>
            <p:nvPr/>
          </p:nvSpPr>
          <p:spPr>
            <a:xfrm>
              <a:off x="7386638" y="2668336"/>
              <a:ext cx="33880" cy="66927"/>
            </a:xfrm>
            <a:custGeom>
              <a:avLst/>
              <a:gdLst>
                <a:gd name="connsiteX0" fmla="*/ 0 w 33880"/>
                <a:gd name="connsiteY0" fmla="*/ 66927 h 66927"/>
                <a:gd name="connsiteX1" fmla="*/ 33337 w 33880"/>
                <a:gd name="connsiteY1" fmla="*/ 252 h 66927"/>
                <a:gd name="connsiteX2" fmla="*/ 0 w 33880"/>
                <a:gd name="connsiteY2" fmla="*/ 66927 h 66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880" h="66927">
                  <a:moveTo>
                    <a:pt x="0" y="66927"/>
                  </a:moveTo>
                  <a:cubicBezTo>
                    <a:pt x="0" y="66927"/>
                    <a:pt x="27781" y="5279"/>
                    <a:pt x="33337" y="252"/>
                  </a:cubicBezTo>
                  <a:cubicBezTo>
                    <a:pt x="38893" y="-4775"/>
                    <a:pt x="0" y="66927"/>
                    <a:pt x="0" y="669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9" name="フリーフォーム: 図形 1378">
              <a:extLst>
                <a:ext uri="{FF2B5EF4-FFF2-40B4-BE49-F238E27FC236}">
                  <a16:creationId xmlns:a16="http://schemas.microsoft.com/office/drawing/2014/main" id="{2341C6F4-1AD2-4412-9124-3E28701F3F04}"/>
                </a:ext>
              </a:extLst>
            </p:cNvPr>
            <p:cNvSpPr/>
            <p:nvPr/>
          </p:nvSpPr>
          <p:spPr>
            <a:xfrm>
              <a:off x="7370519" y="2641509"/>
              <a:ext cx="35711" cy="66590"/>
            </a:xfrm>
            <a:custGeom>
              <a:avLst/>
              <a:gdLst>
                <a:gd name="connsiteX0" fmla="*/ 244 w 35711"/>
                <a:gd name="connsiteY0" fmla="*/ 91 h 66590"/>
                <a:gd name="connsiteX1" fmla="*/ 16119 w 35711"/>
                <a:gd name="connsiteY1" fmla="*/ 62004 h 66590"/>
                <a:gd name="connsiteX2" fmla="*/ 35169 w 35711"/>
                <a:gd name="connsiteY2" fmla="*/ 60416 h 66590"/>
                <a:gd name="connsiteX3" fmla="*/ 28819 w 35711"/>
                <a:gd name="connsiteY3" fmla="*/ 47716 h 66590"/>
                <a:gd name="connsiteX4" fmla="*/ 244 w 35711"/>
                <a:gd name="connsiteY4" fmla="*/ 91 h 6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711" h="66590">
                  <a:moveTo>
                    <a:pt x="244" y="91"/>
                  </a:moveTo>
                  <a:cubicBezTo>
                    <a:pt x="-1873" y="2472"/>
                    <a:pt x="10298" y="51950"/>
                    <a:pt x="16119" y="62004"/>
                  </a:cubicBezTo>
                  <a:cubicBezTo>
                    <a:pt x="21940" y="72058"/>
                    <a:pt x="33052" y="62797"/>
                    <a:pt x="35169" y="60416"/>
                  </a:cubicBezTo>
                  <a:cubicBezTo>
                    <a:pt x="37286" y="58035"/>
                    <a:pt x="32788" y="53008"/>
                    <a:pt x="28819" y="47716"/>
                  </a:cubicBezTo>
                  <a:cubicBezTo>
                    <a:pt x="24850" y="42424"/>
                    <a:pt x="2361" y="-2290"/>
                    <a:pt x="244" y="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0" name="フリーフォーム: 図形 1379">
              <a:extLst>
                <a:ext uri="{FF2B5EF4-FFF2-40B4-BE49-F238E27FC236}">
                  <a16:creationId xmlns:a16="http://schemas.microsoft.com/office/drawing/2014/main" id="{A269A72C-AA0B-4AD2-9F12-362DDEFAFAC9}"/>
                </a:ext>
              </a:extLst>
            </p:cNvPr>
            <p:cNvSpPr/>
            <p:nvPr/>
          </p:nvSpPr>
          <p:spPr>
            <a:xfrm>
              <a:off x="7376694" y="2576506"/>
              <a:ext cx="105934" cy="103194"/>
            </a:xfrm>
            <a:custGeom>
              <a:avLst/>
              <a:gdLst>
                <a:gd name="connsiteX0" fmla="*/ 419 w 105934"/>
                <a:gd name="connsiteY0" fmla="*/ 7 h 103194"/>
                <a:gd name="connsiteX1" fmla="*/ 103606 w 105934"/>
                <a:gd name="connsiteY1" fmla="*/ 38107 h 103194"/>
                <a:gd name="connsiteX2" fmla="*/ 71856 w 105934"/>
                <a:gd name="connsiteY2" fmla="*/ 82557 h 103194"/>
                <a:gd name="connsiteX3" fmla="*/ 65506 w 105934"/>
                <a:gd name="connsiteY3" fmla="*/ 103194 h 103194"/>
                <a:gd name="connsiteX4" fmla="*/ 3594 w 105934"/>
                <a:gd name="connsiteY4" fmla="*/ 82557 h 103194"/>
                <a:gd name="connsiteX5" fmla="*/ 63919 w 105934"/>
                <a:gd name="connsiteY5" fmla="*/ 87319 h 103194"/>
                <a:gd name="connsiteX6" fmla="*/ 86144 w 105934"/>
                <a:gd name="connsiteY6" fmla="*/ 49219 h 103194"/>
                <a:gd name="connsiteX7" fmla="*/ 67094 w 105934"/>
                <a:gd name="connsiteY7" fmla="*/ 34932 h 103194"/>
                <a:gd name="connsiteX8" fmla="*/ 419 w 105934"/>
                <a:gd name="connsiteY8" fmla="*/ 7 h 10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934" h="103194">
                  <a:moveTo>
                    <a:pt x="419" y="7"/>
                  </a:moveTo>
                  <a:cubicBezTo>
                    <a:pt x="6504" y="536"/>
                    <a:pt x="91700" y="24349"/>
                    <a:pt x="103606" y="38107"/>
                  </a:cubicBezTo>
                  <a:cubicBezTo>
                    <a:pt x="115512" y="51865"/>
                    <a:pt x="78206" y="71709"/>
                    <a:pt x="71856" y="82557"/>
                  </a:cubicBezTo>
                  <a:cubicBezTo>
                    <a:pt x="65506" y="93405"/>
                    <a:pt x="76883" y="103194"/>
                    <a:pt x="65506" y="103194"/>
                  </a:cubicBezTo>
                  <a:cubicBezTo>
                    <a:pt x="54129" y="103194"/>
                    <a:pt x="3858" y="85203"/>
                    <a:pt x="3594" y="82557"/>
                  </a:cubicBezTo>
                  <a:cubicBezTo>
                    <a:pt x="3330" y="79911"/>
                    <a:pt x="50161" y="92875"/>
                    <a:pt x="63919" y="87319"/>
                  </a:cubicBezTo>
                  <a:cubicBezTo>
                    <a:pt x="77677" y="81763"/>
                    <a:pt x="85615" y="57950"/>
                    <a:pt x="86144" y="49219"/>
                  </a:cubicBezTo>
                  <a:cubicBezTo>
                    <a:pt x="86673" y="40488"/>
                    <a:pt x="77942" y="41282"/>
                    <a:pt x="67094" y="34932"/>
                  </a:cubicBezTo>
                  <a:cubicBezTo>
                    <a:pt x="56246" y="28582"/>
                    <a:pt x="-5666" y="-522"/>
                    <a:pt x="419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1" name="フリーフォーム: 図形 1380">
              <a:extLst>
                <a:ext uri="{FF2B5EF4-FFF2-40B4-BE49-F238E27FC236}">
                  <a16:creationId xmlns:a16="http://schemas.microsoft.com/office/drawing/2014/main" id="{45845B10-5F3A-45BF-B82B-286A3F9D8181}"/>
                </a:ext>
              </a:extLst>
            </p:cNvPr>
            <p:cNvSpPr/>
            <p:nvPr/>
          </p:nvSpPr>
          <p:spPr>
            <a:xfrm>
              <a:off x="7380200" y="2574715"/>
              <a:ext cx="36838" cy="97473"/>
            </a:xfrm>
            <a:custGeom>
              <a:avLst/>
              <a:gdLst>
                <a:gd name="connsiteX0" fmla="*/ 17550 w 36838"/>
                <a:gd name="connsiteY0" fmla="*/ 210 h 97473"/>
                <a:gd name="connsiteX1" fmla="*/ 36600 w 36838"/>
                <a:gd name="connsiteY1" fmla="*/ 52598 h 97473"/>
                <a:gd name="connsiteX2" fmla="*/ 3263 w 36838"/>
                <a:gd name="connsiteY2" fmla="*/ 97048 h 97473"/>
                <a:gd name="connsiteX3" fmla="*/ 4850 w 36838"/>
                <a:gd name="connsiteY3" fmla="*/ 73235 h 97473"/>
                <a:gd name="connsiteX4" fmla="*/ 17550 w 36838"/>
                <a:gd name="connsiteY4" fmla="*/ 210 h 9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8" h="97473">
                  <a:moveTo>
                    <a:pt x="17550" y="210"/>
                  </a:moveTo>
                  <a:cubicBezTo>
                    <a:pt x="22842" y="-3229"/>
                    <a:pt x="38981" y="36458"/>
                    <a:pt x="36600" y="52598"/>
                  </a:cubicBezTo>
                  <a:cubicBezTo>
                    <a:pt x="34219" y="68738"/>
                    <a:pt x="8555" y="93609"/>
                    <a:pt x="3263" y="97048"/>
                  </a:cubicBezTo>
                  <a:cubicBezTo>
                    <a:pt x="-2029" y="100487"/>
                    <a:pt x="-442" y="82231"/>
                    <a:pt x="4850" y="73235"/>
                  </a:cubicBezTo>
                  <a:cubicBezTo>
                    <a:pt x="10142" y="64239"/>
                    <a:pt x="12258" y="3649"/>
                    <a:pt x="17550" y="2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2" name="フリーフォーム: 図形 1381">
              <a:extLst>
                <a:ext uri="{FF2B5EF4-FFF2-40B4-BE49-F238E27FC236}">
                  <a16:creationId xmlns:a16="http://schemas.microsoft.com/office/drawing/2014/main" id="{C626AB4E-EB37-415E-B047-26606023F668}"/>
                </a:ext>
              </a:extLst>
            </p:cNvPr>
            <p:cNvSpPr/>
            <p:nvPr/>
          </p:nvSpPr>
          <p:spPr>
            <a:xfrm>
              <a:off x="7364196" y="2568377"/>
              <a:ext cx="21040" cy="93762"/>
            </a:xfrm>
            <a:custGeom>
              <a:avLst/>
              <a:gdLst>
                <a:gd name="connsiteX0" fmla="*/ 217 w 21040"/>
                <a:gd name="connsiteY0" fmla="*/ 198 h 93762"/>
                <a:gd name="connsiteX1" fmla="*/ 9742 w 21040"/>
                <a:gd name="connsiteY1" fmla="*/ 77986 h 93762"/>
                <a:gd name="connsiteX2" fmla="*/ 4979 w 21040"/>
                <a:gd name="connsiteY2" fmla="*/ 92273 h 93762"/>
                <a:gd name="connsiteX3" fmla="*/ 20854 w 21040"/>
                <a:gd name="connsiteY3" fmla="*/ 55761 h 93762"/>
                <a:gd name="connsiteX4" fmla="*/ 217 w 21040"/>
                <a:gd name="connsiteY4" fmla="*/ 198 h 93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40" h="93762">
                  <a:moveTo>
                    <a:pt x="217" y="198"/>
                  </a:moveTo>
                  <a:cubicBezTo>
                    <a:pt x="-1635" y="3902"/>
                    <a:pt x="8948" y="62640"/>
                    <a:pt x="9742" y="77986"/>
                  </a:cubicBezTo>
                  <a:cubicBezTo>
                    <a:pt x="10536" y="93332"/>
                    <a:pt x="3127" y="95977"/>
                    <a:pt x="4979" y="92273"/>
                  </a:cubicBezTo>
                  <a:cubicBezTo>
                    <a:pt x="6831" y="88569"/>
                    <a:pt x="18473" y="65815"/>
                    <a:pt x="20854" y="55761"/>
                  </a:cubicBezTo>
                  <a:cubicBezTo>
                    <a:pt x="23235" y="45707"/>
                    <a:pt x="2069" y="-3506"/>
                    <a:pt x="217" y="1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3" name="フリーフォーム: 図形 1382">
              <a:extLst>
                <a:ext uri="{FF2B5EF4-FFF2-40B4-BE49-F238E27FC236}">
                  <a16:creationId xmlns:a16="http://schemas.microsoft.com/office/drawing/2014/main" id="{58B830E3-9866-4B0E-B897-987557F11B52}"/>
                </a:ext>
              </a:extLst>
            </p:cNvPr>
            <p:cNvSpPr/>
            <p:nvPr/>
          </p:nvSpPr>
          <p:spPr>
            <a:xfrm>
              <a:off x="4730182" y="999085"/>
              <a:ext cx="339470" cy="335340"/>
            </a:xfrm>
            <a:custGeom>
              <a:avLst/>
              <a:gdLst>
                <a:gd name="connsiteX0" fmla="*/ 3743 w 339470"/>
                <a:gd name="connsiteY0" fmla="*/ 2628 h 335340"/>
                <a:gd name="connsiteX1" fmla="*/ 168843 w 339470"/>
                <a:gd name="connsiteY1" fmla="*/ 32790 h 335340"/>
                <a:gd name="connsiteX2" fmla="*/ 327593 w 339470"/>
                <a:gd name="connsiteY2" fmla="*/ 293140 h 335340"/>
                <a:gd name="connsiteX3" fmla="*/ 327593 w 339470"/>
                <a:gd name="connsiteY3" fmla="*/ 332828 h 335340"/>
                <a:gd name="connsiteX4" fmla="*/ 324418 w 339470"/>
                <a:gd name="connsiteY4" fmla="*/ 270915 h 335340"/>
                <a:gd name="connsiteX5" fmla="*/ 233931 w 339470"/>
                <a:gd name="connsiteY5" fmla="*/ 93115 h 335340"/>
                <a:gd name="connsiteX6" fmla="*/ 67243 w 339470"/>
                <a:gd name="connsiteY6" fmla="*/ 12153 h 335340"/>
                <a:gd name="connsiteX7" fmla="*/ 3743 w 339470"/>
                <a:gd name="connsiteY7" fmla="*/ 2628 h 335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9470" h="335340">
                  <a:moveTo>
                    <a:pt x="3743" y="2628"/>
                  </a:moveTo>
                  <a:cubicBezTo>
                    <a:pt x="20676" y="6067"/>
                    <a:pt x="114868" y="-15629"/>
                    <a:pt x="168843" y="32790"/>
                  </a:cubicBezTo>
                  <a:cubicBezTo>
                    <a:pt x="222818" y="81209"/>
                    <a:pt x="301135" y="243134"/>
                    <a:pt x="327593" y="293140"/>
                  </a:cubicBezTo>
                  <a:cubicBezTo>
                    <a:pt x="354051" y="343146"/>
                    <a:pt x="328122" y="336532"/>
                    <a:pt x="327593" y="332828"/>
                  </a:cubicBezTo>
                  <a:cubicBezTo>
                    <a:pt x="327064" y="329124"/>
                    <a:pt x="340028" y="310867"/>
                    <a:pt x="324418" y="270915"/>
                  </a:cubicBezTo>
                  <a:cubicBezTo>
                    <a:pt x="308808" y="230963"/>
                    <a:pt x="276794" y="136242"/>
                    <a:pt x="233931" y="93115"/>
                  </a:cubicBezTo>
                  <a:cubicBezTo>
                    <a:pt x="191069" y="49988"/>
                    <a:pt x="103756" y="27763"/>
                    <a:pt x="67243" y="12153"/>
                  </a:cubicBezTo>
                  <a:cubicBezTo>
                    <a:pt x="30731" y="-3457"/>
                    <a:pt x="-13190" y="-811"/>
                    <a:pt x="3743" y="26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4" name="フリーフォーム: 図形 1383">
              <a:extLst>
                <a:ext uri="{FF2B5EF4-FFF2-40B4-BE49-F238E27FC236}">
                  <a16:creationId xmlns:a16="http://schemas.microsoft.com/office/drawing/2014/main" id="{0BB94271-1135-43A3-BD10-7757B280A5E2}"/>
                </a:ext>
              </a:extLst>
            </p:cNvPr>
            <p:cNvSpPr/>
            <p:nvPr/>
          </p:nvSpPr>
          <p:spPr>
            <a:xfrm>
              <a:off x="5062538" y="1305163"/>
              <a:ext cx="95257" cy="344022"/>
            </a:xfrm>
            <a:custGeom>
              <a:avLst/>
              <a:gdLst>
                <a:gd name="connsiteX0" fmla="*/ 0 w 95257"/>
                <a:gd name="connsiteY0" fmla="*/ 1350 h 344022"/>
                <a:gd name="connsiteX1" fmla="*/ 65087 w 95257"/>
                <a:gd name="connsiteY1" fmla="*/ 93425 h 344022"/>
                <a:gd name="connsiteX2" fmla="*/ 93662 w 95257"/>
                <a:gd name="connsiteY2" fmla="*/ 187087 h 344022"/>
                <a:gd name="connsiteX3" fmla="*/ 90487 w 95257"/>
                <a:gd name="connsiteY3" fmla="*/ 341075 h 344022"/>
                <a:gd name="connsiteX4" fmla="*/ 80962 w 95257"/>
                <a:gd name="connsiteY4" fmla="*/ 279162 h 344022"/>
                <a:gd name="connsiteX5" fmla="*/ 65087 w 95257"/>
                <a:gd name="connsiteY5" fmla="*/ 166450 h 344022"/>
                <a:gd name="connsiteX6" fmla="*/ 0 w 95257"/>
                <a:gd name="connsiteY6" fmla="*/ 1350 h 34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7" h="344022">
                  <a:moveTo>
                    <a:pt x="0" y="1350"/>
                  </a:moveTo>
                  <a:cubicBezTo>
                    <a:pt x="0" y="-10821"/>
                    <a:pt x="49477" y="62469"/>
                    <a:pt x="65087" y="93425"/>
                  </a:cubicBezTo>
                  <a:cubicBezTo>
                    <a:pt x="80697" y="124381"/>
                    <a:pt x="89429" y="145812"/>
                    <a:pt x="93662" y="187087"/>
                  </a:cubicBezTo>
                  <a:cubicBezTo>
                    <a:pt x="97895" y="228362"/>
                    <a:pt x="92604" y="325729"/>
                    <a:pt x="90487" y="341075"/>
                  </a:cubicBezTo>
                  <a:cubicBezTo>
                    <a:pt x="88370" y="356421"/>
                    <a:pt x="85195" y="308266"/>
                    <a:pt x="80962" y="279162"/>
                  </a:cubicBezTo>
                  <a:cubicBezTo>
                    <a:pt x="76729" y="250058"/>
                    <a:pt x="74083" y="205873"/>
                    <a:pt x="65087" y="166450"/>
                  </a:cubicBezTo>
                  <a:cubicBezTo>
                    <a:pt x="56091" y="127027"/>
                    <a:pt x="0" y="13521"/>
                    <a:pt x="0" y="13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5" name="フリーフォーム: 図形 1384">
              <a:extLst>
                <a:ext uri="{FF2B5EF4-FFF2-40B4-BE49-F238E27FC236}">
                  <a16:creationId xmlns:a16="http://schemas.microsoft.com/office/drawing/2014/main" id="{35D41975-CEDE-499F-9D00-EB31DB7224C4}"/>
                </a:ext>
              </a:extLst>
            </p:cNvPr>
            <p:cNvSpPr/>
            <p:nvPr/>
          </p:nvSpPr>
          <p:spPr>
            <a:xfrm>
              <a:off x="4981553" y="1117394"/>
              <a:ext cx="325464" cy="420984"/>
            </a:xfrm>
            <a:custGeom>
              <a:avLst/>
              <a:gdLst>
                <a:gd name="connsiteX0" fmla="*/ 22 w 325464"/>
                <a:gd name="connsiteY0" fmla="*/ 206 h 420984"/>
                <a:gd name="connsiteX1" fmla="*/ 104797 w 325464"/>
                <a:gd name="connsiteY1" fmla="*/ 43069 h 420984"/>
                <a:gd name="connsiteX2" fmla="*/ 144485 w 325464"/>
                <a:gd name="connsiteY2" fmla="*/ 70056 h 420984"/>
                <a:gd name="connsiteX3" fmla="*/ 125435 w 325464"/>
                <a:gd name="connsiteY3" fmla="*/ 98631 h 420984"/>
                <a:gd name="connsiteX4" fmla="*/ 160360 w 325464"/>
                <a:gd name="connsiteY4" fmla="*/ 108156 h 420984"/>
                <a:gd name="connsiteX5" fmla="*/ 174647 w 325464"/>
                <a:gd name="connsiteY5" fmla="*/ 143081 h 420984"/>
                <a:gd name="connsiteX6" fmla="*/ 203222 w 325464"/>
                <a:gd name="connsiteY6" fmla="*/ 181181 h 420984"/>
                <a:gd name="connsiteX7" fmla="*/ 198460 w 325464"/>
                <a:gd name="connsiteY7" fmla="*/ 198644 h 420984"/>
                <a:gd name="connsiteX8" fmla="*/ 228622 w 325464"/>
                <a:gd name="connsiteY8" fmla="*/ 249444 h 420984"/>
                <a:gd name="connsiteX9" fmla="*/ 233385 w 325464"/>
                <a:gd name="connsiteY9" fmla="*/ 312944 h 420984"/>
                <a:gd name="connsiteX10" fmla="*/ 260372 w 325464"/>
                <a:gd name="connsiteY10" fmla="*/ 365331 h 420984"/>
                <a:gd name="connsiteX11" fmla="*/ 325460 w 325464"/>
                <a:gd name="connsiteY11" fmla="*/ 420894 h 420984"/>
                <a:gd name="connsiteX12" fmla="*/ 263547 w 325464"/>
                <a:gd name="connsiteY12" fmla="*/ 378031 h 420984"/>
                <a:gd name="connsiteX13" fmla="*/ 222272 w 325464"/>
                <a:gd name="connsiteY13" fmla="*/ 363744 h 420984"/>
                <a:gd name="connsiteX14" fmla="*/ 209572 w 325464"/>
                <a:gd name="connsiteY14" fmla="*/ 352631 h 420984"/>
                <a:gd name="connsiteX15" fmla="*/ 244497 w 325464"/>
                <a:gd name="connsiteY15" fmla="*/ 327231 h 420984"/>
                <a:gd name="connsiteX16" fmla="*/ 203222 w 325464"/>
                <a:gd name="connsiteY16" fmla="*/ 228806 h 420984"/>
                <a:gd name="connsiteX17" fmla="*/ 188935 w 325464"/>
                <a:gd name="connsiteY17" fmla="*/ 178006 h 420984"/>
                <a:gd name="connsiteX18" fmla="*/ 133372 w 325464"/>
                <a:gd name="connsiteY18" fmla="*/ 93869 h 420984"/>
                <a:gd name="connsiteX19" fmla="*/ 114322 w 325464"/>
                <a:gd name="connsiteY19" fmla="*/ 62119 h 420984"/>
                <a:gd name="connsiteX20" fmla="*/ 22 w 325464"/>
                <a:gd name="connsiteY20" fmla="*/ 206 h 420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5464" h="420984">
                  <a:moveTo>
                    <a:pt x="22" y="206"/>
                  </a:moveTo>
                  <a:cubicBezTo>
                    <a:pt x="-1565" y="-2969"/>
                    <a:pt x="80720" y="31427"/>
                    <a:pt x="104797" y="43069"/>
                  </a:cubicBezTo>
                  <a:cubicBezTo>
                    <a:pt x="128874" y="54711"/>
                    <a:pt x="141045" y="60796"/>
                    <a:pt x="144485" y="70056"/>
                  </a:cubicBezTo>
                  <a:cubicBezTo>
                    <a:pt x="147925" y="79316"/>
                    <a:pt x="122789" y="92281"/>
                    <a:pt x="125435" y="98631"/>
                  </a:cubicBezTo>
                  <a:cubicBezTo>
                    <a:pt x="128081" y="104981"/>
                    <a:pt x="152158" y="100748"/>
                    <a:pt x="160360" y="108156"/>
                  </a:cubicBezTo>
                  <a:cubicBezTo>
                    <a:pt x="168562" y="115564"/>
                    <a:pt x="167503" y="130910"/>
                    <a:pt x="174647" y="143081"/>
                  </a:cubicBezTo>
                  <a:cubicBezTo>
                    <a:pt x="181791" y="155252"/>
                    <a:pt x="199253" y="171921"/>
                    <a:pt x="203222" y="181181"/>
                  </a:cubicBezTo>
                  <a:cubicBezTo>
                    <a:pt x="207191" y="190441"/>
                    <a:pt x="194227" y="187267"/>
                    <a:pt x="198460" y="198644"/>
                  </a:cubicBezTo>
                  <a:cubicBezTo>
                    <a:pt x="202693" y="210021"/>
                    <a:pt x="222801" y="230394"/>
                    <a:pt x="228622" y="249444"/>
                  </a:cubicBezTo>
                  <a:cubicBezTo>
                    <a:pt x="234443" y="268494"/>
                    <a:pt x="228093" y="293630"/>
                    <a:pt x="233385" y="312944"/>
                  </a:cubicBezTo>
                  <a:cubicBezTo>
                    <a:pt x="238677" y="332258"/>
                    <a:pt x="245026" y="347339"/>
                    <a:pt x="260372" y="365331"/>
                  </a:cubicBezTo>
                  <a:cubicBezTo>
                    <a:pt x="275718" y="383323"/>
                    <a:pt x="324931" y="418777"/>
                    <a:pt x="325460" y="420894"/>
                  </a:cubicBezTo>
                  <a:cubicBezTo>
                    <a:pt x="325989" y="423011"/>
                    <a:pt x="280745" y="387556"/>
                    <a:pt x="263547" y="378031"/>
                  </a:cubicBezTo>
                  <a:cubicBezTo>
                    <a:pt x="246349" y="368506"/>
                    <a:pt x="222272" y="363744"/>
                    <a:pt x="222272" y="363744"/>
                  </a:cubicBezTo>
                  <a:cubicBezTo>
                    <a:pt x="213276" y="359511"/>
                    <a:pt x="205868" y="358717"/>
                    <a:pt x="209572" y="352631"/>
                  </a:cubicBezTo>
                  <a:cubicBezTo>
                    <a:pt x="213276" y="346546"/>
                    <a:pt x="245555" y="347868"/>
                    <a:pt x="244497" y="327231"/>
                  </a:cubicBezTo>
                  <a:cubicBezTo>
                    <a:pt x="243439" y="306594"/>
                    <a:pt x="212482" y="253677"/>
                    <a:pt x="203222" y="228806"/>
                  </a:cubicBezTo>
                  <a:cubicBezTo>
                    <a:pt x="193962" y="203935"/>
                    <a:pt x="200577" y="200495"/>
                    <a:pt x="188935" y="178006"/>
                  </a:cubicBezTo>
                  <a:cubicBezTo>
                    <a:pt x="177293" y="155517"/>
                    <a:pt x="145808" y="113184"/>
                    <a:pt x="133372" y="93869"/>
                  </a:cubicBezTo>
                  <a:cubicBezTo>
                    <a:pt x="120937" y="74555"/>
                    <a:pt x="129932" y="77200"/>
                    <a:pt x="114322" y="62119"/>
                  </a:cubicBezTo>
                  <a:cubicBezTo>
                    <a:pt x="98712" y="47038"/>
                    <a:pt x="1609" y="3381"/>
                    <a:pt x="22" y="2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6" name="フリーフォーム: 図形 1385">
              <a:extLst>
                <a:ext uri="{FF2B5EF4-FFF2-40B4-BE49-F238E27FC236}">
                  <a16:creationId xmlns:a16="http://schemas.microsoft.com/office/drawing/2014/main" id="{15D5F878-2B17-41FC-B263-E23356B4FA64}"/>
                </a:ext>
              </a:extLst>
            </p:cNvPr>
            <p:cNvSpPr/>
            <p:nvPr/>
          </p:nvSpPr>
          <p:spPr>
            <a:xfrm>
              <a:off x="5159353" y="1530346"/>
              <a:ext cx="62352" cy="206031"/>
            </a:xfrm>
            <a:custGeom>
              <a:avLst/>
              <a:gdLst>
                <a:gd name="connsiteX0" fmla="*/ 6372 w 62352"/>
                <a:gd name="connsiteY0" fmla="*/ 4 h 206031"/>
                <a:gd name="connsiteX1" fmla="*/ 61935 w 62352"/>
                <a:gd name="connsiteY1" fmla="*/ 141292 h 206031"/>
                <a:gd name="connsiteX2" fmla="*/ 30185 w 62352"/>
                <a:gd name="connsiteY2" fmla="*/ 198442 h 206031"/>
                <a:gd name="connsiteX3" fmla="*/ 22 w 62352"/>
                <a:gd name="connsiteY3" fmla="*/ 203204 h 206031"/>
                <a:gd name="connsiteX4" fmla="*/ 34947 w 62352"/>
                <a:gd name="connsiteY4" fmla="*/ 177804 h 206031"/>
                <a:gd name="connsiteX5" fmla="*/ 36535 w 62352"/>
                <a:gd name="connsiteY5" fmla="*/ 136529 h 206031"/>
                <a:gd name="connsiteX6" fmla="*/ 6372 w 62352"/>
                <a:gd name="connsiteY6" fmla="*/ 4 h 206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352" h="206031">
                  <a:moveTo>
                    <a:pt x="6372" y="4"/>
                  </a:moveTo>
                  <a:cubicBezTo>
                    <a:pt x="10605" y="798"/>
                    <a:pt x="57966" y="108219"/>
                    <a:pt x="61935" y="141292"/>
                  </a:cubicBezTo>
                  <a:cubicBezTo>
                    <a:pt x="65904" y="174365"/>
                    <a:pt x="40504" y="188123"/>
                    <a:pt x="30185" y="198442"/>
                  </a:cubicBezTo>
                  <a:cubicBezTo>
                    <a:pt x="19866" y="208761"/>
                    <a:pt x="-772" y="206644"/>
                    <a:pt x="22" y="203204"/>
                  </a:cubicBezTo>
                  <a:cubicBezTo>
                    <a:pt x="816" y="199764"/>
                    <a:pt x="28862" y="188916"/>
                    <a:pt x="34947" y="177804"/>
                  </a:cubicBezTo>
                  <a:cubicBezTo>
                    <a:pt x="41032" y="166692"/>
                    <a:pt x="39710" y="163252"/>
                    <a:pt x="36535" y="136529"/>
                  </a:cubicBezTo>
                  <a:cubicBezTo>
                    <a:pt x="33360" y="109806"/>
                    <a:pt x="2139" y="-790"/>
                    <a:pt x="6372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7" name="フリーフォーム: 図形 1386">
              <a:extLst>
                <a:ext uri="{FF2B5EF4-FFF2-40B4-BE49-F238E27FC236}">
                  <a16:creationId xmlns:a16="http://schemas.microsoft.com/office/drawing/2014/main" id="{533C5D8B-1F1D-46B7-A6CE-DE1AB4C21683}"/>
                </a:ext>
              </a:extLst>
            </p:cNvPr>
            <p:cNvSpPr/>
            <p:nvPr/>
          </p:nvSpPr>
          <p:spPr>
            <a:xfrm>
              <a:off x="5149548" y="1460178"/>
              <a:ext cx="206988" cy="181337"/>
            </a:xfrm>
            <a:custGeom>
              <a:avLst/>
              <a:gdLst>
                <a:gd name="connsiteX0" fmla="*/ 302 w 206988"/>
                <a:gd name="connsiteY0" fmla="*/ 322 h 181337"/>
                <a:gd name="connsiteX1" fmla="*/ 198740 w 206988"/>
                <a:gd name="connsiteY1" fmla="*/ 174947 h 181337"/>
                <a:gd name="connsiteX2" fmla="*/ 154290 w 206988"/>
                <a:gd name="connsiteY2" fmla="*/ 132085 h 181337"/>
                <a:gd name="connsiteX3" fmla="*/ 302 w 206988"/>
                <a:gd name="connsiteY3" fmla="*/ 322 h 181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6988" h="181337">
                  <a:moveTo>
                    <a:pt x="302" y="322"/>
                  </a:moveTo>
                  <a:cubicBezTo>
                    <a:pt x="7710" y="7466"/>
                    <a:pt x="173075" y="152987"/>
                    <a:pt x="198740" y="174947"/>
                  </a:cubicBezTo>
                  <a:cubicBezTo>
                    <a:pt x="224405" y="196908"/>
                    <a:pt x="184717" y="157220"/>
                    <a:pt x="154290" y="132085"/>
                  </a:cubicBezTo>
                  <a:cubicBezTo>
                    <a:pt x="123863" y="106950"/>
                    <a:pt x="-7106" y="-6822"/>
                    <a:pt x="302" y="3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8" name="フリーフォーム: 図形 1387">
              <a:extLst>
                <a:ext uri="{FF2B5EF4-FFF2-40B4-BE49-F238E27FC236}">
                  <a16:creationId xmlns:a16="http://schemas.microsoft.com/office/drawing/2014/main" id="{59D4371E-661A-4868-8795-0BCC3AD7531F}"/>
                </a:ext>
              </a:extLst>
            </p:cNvPr>
            <p:cNvSpPr/>
            <p:nvPr/>
          </p:nvSpPr>
          <p:spPr>
            <a:xfrm>
              <a:off x="5176782" y="1515942"/>
              <a:ext cx="140139" cy="111983"/>
            </a:xfrm>
            <a:custGeom>
              <a:avLst/>
              <a:gdLst>
                <a:gd name="connsiteX0" fmla="*/ 1643 w 140139"/>
                <a:gd name="connsiteY0" fmla="*/ 3296 h 111983"/>
                <a:gd name="connsiteX1" fmla="*/ 134993 w 140139"/>
                <a:gd name="connsiteY1" fmla="*/ 109658 h 111983"/>
                <a:gd name="connsiteX2" fmla="*/ 108006 w 140139"/>
                <a:gd name="connsiteY2" fmla="*/ 73146 h 111983"/>
                <a:gd name="connsiteX3" fmla="*/ 63556 w 140139"/>
                <a:gd name="connsiteY3" fmla="*/ 31871 h 111983"/>
                <a:gd name="connsiteX4" fmla="*/ 1643 w 140139"/>
                <a:gd name="connsiteY4" fmla="*/ 3296 h 11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139" h="111983">
                  <a:moveTo>
                    <a:pt x="1643" y="3296"/>
                  </a:moveTo>
                  <a:cubicBezTo>
                    <a:pt x="13549" y="16260"/>
                    <a:pt x="117266" y="98016"/>
                    <a:pt x="134993" y="109658"/>
                  </a:cubicBezTo>
                  <a:cubicBezTo>
                    <a:pt x="152720" y="121300"/>
                    <a:pt x="119912" y="86110"/>
                    <a:pt x="108006" y="73146"/>
                  </a:cubicBezTo>
                  <a:cubicBezTo>
                    <a:pt x="96100" y="60182"/>
                    <a:pt x="81283" y="44836"/>
                    <a:pt x="63556" y="31871"/>
                  </a:cubicBezTo>
                  <a:cubicBezTo>
                    <a:pt x="45829" y="18906"/>
                    <a:pt x="-10263" y="-9668"/>
                    <a:pt x="1643" y="32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9" name="フリーフォーム: 図形 1388">
              <a:extLst>
                <a:ext uri="{FF2B5EF4-FFF2-40B4-BE49-F238E27FC236}">
                  <a16:creationId xmlns:a16="http://schemas.microsoft.com/office/drawing/2014/main" id="{5764E246-F82D-4275-8237-C2C1EC27B8F5}"/>
                </a:ext>
              </a:extLst>
            </p:cNvPr>
            <p:cNvSpPr/>
            <p:nvPr/>
          </p:nvSpPr>
          <p:spPr>
            <a:xfrm>
              <a:off x="5159100" y="1444351"/>
              <a:ext cx="349525" cy="274912"/>
            </a:xfrm>
            <a:custGeom>
              <a:avLst/>
              <a:gdLst>
                <a:gd name="connsiteX0" fmla="*/ 275 w 349525"/>
                <a:gd name="connsiteY0" fmla="*/ 274 h 274912"/>
                <a:gd name="connsiteX1" fmla="*/ 198713 w 349525"/>
                <a:gd name="connsiteY1" fmla="*/ 182837 h 274912"/>
                <a:gd name="connsiteX2" fmla="*/ 249513 w 349525"/>
                <a:gd name="connsiteY2" fmla="*/ 241574 h 274912"/>
                <a:gd name="connsiteX3" fmla="*/ 308250 w 349525"/>
                <a:gd name="connsiteY3" fmla="*/ 259037 h 274912"/>
                <a:gd name="connsiteX4" fmla="*/ 349525 w 349525"/>
                <a:gd name="connsiteY4" fmla="*/ 274912 h 274912"/>
                <a:gd name="connsiteX5" fmla="*/ 251100 w 349525"/>
                <a:gd name="connsiteY5" fmla="*/ 235224 h 274912"/>
                <a:gd name="connsiteX6" fmla="*/ 157438 w 349525"/>
                <a:gd name="connsiteY6" fmla="*/ 143149 h 274912"/>
                <a:gd name="connsiteX7" fmla="*/ 275 w 349525"/>
                <a:gd name="connsiteY7" fmla="*/ 274 h 274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525" h="274912">
                  <a:moveTo>
                    <a:pt x="275" y="274"/>
                  </a:moveTo>
                  <a:cubicBezTo>
                    <a:pt x="7154" y="6889"/>
                    <a:pt x="157173" y="142620"/>
                    <a:pt x="198713" y="182837"/>
                  </a:cubicBezTo>
                  <a:cubicBezTo>
                    <a:pt x="240253" y="223054"/>
                    <a:pt x="231257" y="228874"/>
                    <a:pt x="249513" y="241574"/>
                  </a:cubicBezTo>
                  <a:cubicBezTo>
                    <a:pt x="267769" y="254274"/>
                    <a:pt x="291581" y="253481"/>
                    <a:pt x="308250" y="259037"/>
                  </a:cubicBezTo>
                  <a:cubicBezTo>
                    <a:pt x="324919" y="264593"/>
                    <a:pt x="349525" y="274912"/>
                    <a:pt x="349525" y="274912"/>
                  </a:cubicBezTo>
                  <a:cubicBezTo>
                    <a:pt x="340000" y="270943"/>
                    <a:pt x="283115" y="257185"/>
                    <a:pt x="251100" y="235224"/>
                  </a:cubicBezTo>
                  <a:cubicBezTo>
                    <a:pt x="219085" y="213263"/>
                    <a:pt x="197655" y="177809"/>
                    <a:pt x="157438" y="143149"/>
                  </a:cubicBezTo>
                  <a:cubicBezTo>
                    <a:pt x="117221" y="108489"/>
                    <a:pt x="-6604" y="-6341"/>
                    <a:pt x="275" y="2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0" name="フリーフォーム: 図形 1389">
              <a:extLst>
                <a:ext uri="{FF2B5EF4-FFF2-40B4-BE49-F238E27FC236}">
                  <a16:creationId xmlns:a16="http://schemas.microsoft.com/office/drawing/2014/main" id="{A37809D3-3016-496D-9068-A37AF428932E}"/>
                </a:ext>
              </a:extLst>
            </p:cNvPr>
            <p:cNvSpPr/>
            <p:nvPr/>
          </p:nvSpPr>
          <p:spPr>
            <a:xfrm>
              <a:off x="5162973" y="1531347"/>
              <a:ext cx="332987" cy="198471"/>
            </a:xfrm>
            <a:custGeom>
              <a:avLst/>
              <a:gdLst>
                <a:gd name="connsiteX0" fmla="*/ 1165 w 332987"/>
                <a:gd name="connsiteY0" fmla="*/ 591 h 198471"/>
                <a:gd name="connsiteX1" fmla="*/ 185315 w 332987"/>
                <a:gd name="connsiteY1" fmla="*/ 135528 h 198471"/>
                <a:gd name="connsiteX2" fmla="*/ 251990 w 332987"/>
                <a:gd name="connsiteY2" fmla="*/ 189503 h 198471"/>
                <a:gd name="connsiteX3" fmla="*/ 332952 w 332987"/>
                <a:gd name="connsiteY3" fmla="*/ 195853 h 198471"/>
                <a:gd name="connsiteX4" fmla="*/ 263102 w 332987"/>
                <a:gd name="connsiteY4" fmla="*/ 162516 h 198471"/>
                <a:gd name="connsiteX5" fmla="*/ 113877 w 332987"/>
                <a:gd name="connsiteY5" fmla="*/ 89491 h 198471"/>
                <a:gd name="connsiteX6" fmla="*/ 1165 w 332987"/>
                <a:gd name="connsiteY6" fmla="*/ 591 h 198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2987" h="198471">
                  <a:moveTo>
                    <a:pt x="1165" y="591"/>
                  </a:moveTo>
                  <a:cubicBezTo>
                    <a:pt x="13071" y="8264"/>
                    <a:pt x="143511" y="104043"/>
                    <a:pt x="185315" y="135528"/>
                  </a:cubicBezTo>
                  <a:cubicBezTo>
                    <a:pt x="227119" y="167013"/>
                    <a:pt x="227384" y="179449"/>
                    <a:pt x="251990" y="189503"/>
                  </a:cubicBezTo>
                  <a:cubicBezTo>
                    <a:pt x="276596" y="199557"/>
                    <a:pt x="331100" y="200351"/>
                    <a:pt x="332952" y="195853"/>
                  </a:cubicBezTo>
                  <a:cubicBezTo>
                    <a:pt x="334804" y="191355"/>
                    <a:pt x="263102" y="162516"/>
                    <a:pt x="263102" y="162516"/>
                  </a:cubicBezTo>
                  <a:cubicBezTo>
                    <a:pt x="226590" y="144789"/>
                    <a:pt x="156210" y="117008"/>
                    <a:pt x="113877" y="89491"/>
                  </a:cubicBezTo>
                  <a:cubicBezTo>
                    <a:pt x="71544" y="61974"/>
                    <a:pt x="-10741" y="-7082"/>
                    <a:pt x="1165" y="5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1" name="フリーフォーム: 図形 1390">
              <a:extLst>
                <a:ext uri="{FF2B5EF4-FFF2-40B4-BE49-F238E27FC236}">
                  <a16:creationId xmlns:a16="http://schemas.microsoft.com/office/drawing/2014/main" id="{C0A01149-9A82-4143-B3C7-B217082E993F}"/>
                </a:ext>
              </a:extLst>
            </p:cNvPr>
            <p:cNvSpPr/>
            <p:nvPr/>
          </p:nvSpPr>
          <p:spPr>
            <a:xfrm>
              <a:off x="4643435" y="890210"/>
              <a:ext cx="93692" cy="131529"/>
            </a:xfrm>
            <a:custGeom>
              <a:avLst/>
              <a:gdLst>
                <a:gd name="connsiteX0" fmla="*/ 3 w 93692"/>
                <a:gd name="connsiteY0" fmla="*/ 378 h 131529"/>
                <a:gd name="connsiteX1" fmla="*/ 71440 w 93692"/>
                <a:gd name="connsiteY1" fmla="*/ 97215 h 131529"/>
                <a:gd name="connsiteX2" fmla="*/ 93665 w 93692"/>
                <a:gd name="connsiteY2" fmla="*/ 130553 h 131529"/>
                <a:gd name="connsiteX3" fmla="*/ 68265 w 93692"/>
                <a:gd name="connsiteY3" fmla="*/ 65465 h 131529"/>
                <a:gd name="connsiteX4" fmla="*/ 3 w 93692"/>
                <a:gd name="connsiteY4" fmla="*/ 378 h 13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92" h="131529">
                  <a:moveTo>
                    <a:pt x="3" y="378"/>
                  </a:moveTo>
                  <a:cubicBezTo>
                    <a:pt x="532" y="5670"/>
                    <a:pt x="55830" y="75519"/>
                    <a:pt x="71440" y="97215"/>
                  </a:cubicBezTo>
                  <a:cubicBezTo>
                    <a:pt x="87050" y="118911"/>
                    <a:pt x="94194" y="135845"/>
                    <a:pt x="93665" y="130553"/>
                  </a:cubicBezTo>
                  <a:cubicBezTo>
                    <a:pt x="93136" y="125261"/>
                    <a:pt x="79642" y="84250"/>
                    <a:pt x="68265" y="65465"/>
                  </a:cubicBezTo>
                  <a:cubicBezTo>
                    <a:pt x="56888" y="46680"/>
                    <a:pt x="-526" y="-4914"/>
                    <a:pt x="3" y="3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2" name="フリーフォーム: 図形 1391">
              <a:extLst>
                <a:ext uri="{FF2B5EF4-FFF2-40B4-BE49-F238E27FC236}">
                  <a16:creationId xmlns:a16="http://schemas.microsoft.com/office/drawing/2014/main" id="{50360A52-7CD0-4D1D-82AD-BF6EDDA34D0B}"/>
                </a:ext>
              </a:extLst>
            </p:cNvPr>
            <p:cNvSpPr/>
            <p:nvPr/>
          </p:nvSpPr>
          <p:spPr>
            <a:xfrm>
              <a:off x="4643118" y="917004"/>
              <a:ext cx="84003" cy="117778"/>
            </a:xfrm>
            <a:custGeom>
              <a:avLst/>
              <a:gdLst>
                <a:gd name="connsiteX0" fmla="*/ 320 w 84003"/>
                <a:gd name="connsiteY0" fmla="*/ 2159 h 117778"/>
                <a:gd name="connsiteX1" fmla="*/ 76520 w 84003"/>
                <a:gd name="connsiteY1" fmla="*/ 106934 h 117778"/>
                <a:gd name="connsiteX2" fmla="*/ 78107 w 84003"/>
                <a:gd name="connsiteY2" fmla="*/ 106934 h 117778"/>
                <a:gd name="connsiteX3" fmla="*/ 49532 w 84003"/>
                <a:gd name="connsiteY3" fmla="*/ 40259 h 117778"/>
                <a:gd name="connsiteX4" fmla="*/ 320 w 84003"/>
                <a:gd name="connsiteY4" fmla="*/ 2159 h 117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003" h="117778">
                  <a:moveTo>
                    <a:pt x="320" y="2159"/>
                  </a:moveTo>
                  <a:cubicBezTo>
                    <a:pt x="4818" y="13271"/>
                    <a:pt x="63556" y="89472"/>
                    <a:pt x="76520" y="106934"/>
                  </a:cubicBezTo>
                  <a:cubicBezTo>
                    <a:pt x="89484" y="124396"/>
                    <a:pt x="82605" y="118046"/>
                    <a:pt x="78107" y="106934"/>
                  </a:cubicBezTo>
                  <a:cubicBezTo>
                    <a:pt x="73609" y="95822"/>
                    <a:pt x="59057" y="54811"/>
                    <a:pt x="49532" y="40259"/>
                  </a:cubicBezTo>
                  <a:cubicBezTo>
                    <a:pt x="40007" y="25707"/>
                    <a:pt x="-4178" y="-8953"/>
                    <a:pt x="320" y="21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3" name="フリーフォーム: 図形 1392">
              <a:extLst>
                <a:ext uri="{FF2B5EF4-FFF2-40B4-BE49-F238E27FC236}">
                  <a16:creationId xmlns:a16="http://schemas.microsoft.com/office/drawing/2014/main" id="{3A7A344C-15B3-4183-912F-6C692945F32C}"/>
                </a:ext>
              </a:extLst>
            </p:cNvPr>
            <p:cNvSpPr/>
            <p:nvPr/>
          </p:nvSpPr>
          <p:spPr>
            <a:xfrm>
              <a:off x="4559511" y="823713"/>
              <a:ext cx="110916" cy="94210"/>
            </a:xfrm>
            <a:custGeom>
              <a:avLst/>
              <a:gdLst>
                <a:gd name="connsiteX0" fmla="*/ 110914 w 110916"/>
                <a:gd name="connsiteY0" fmla="*/ 92275 h 94210"/>
                <a:gd name="connsiteX1" fmla="*/ 14077 w 110916"/>
                <a:gd name="connsiteY1" fmla="*/ 79575 h 94210"/>
                <a:gd name="connsiteX2" fmla="*/ 1377 w 110916"/>
                <a:gd name="connsiteY2" fmla="*/ 30362 h 94210"/>
                <a:gd name="connsiteX3" fmla="*/ 22014 w 110916"/>
                <a:gd name="connsiteY3" fmla="*/ 200 h 94210"/>
                <a:gd name="connsiteX4" fmla="*/ 17252 w 110916"/>
                <a:gd name="connsiteY4" fmla="*/ 44650 h 94210"/>
                <a:gd name="connsiteX5" fmla="*/ 110914 w 110916"/>
                <a:gd name="connsiteY5" fmla="*/ 92275 h 94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16" h="94210">
                  <a:moveTo>
                    <a:pt x="110914" y="92275"/>
                  </a:moveTo>
                  <a:cubicBezTo>
                    <a:pt x="110385" y="98096"/>
                    <a:pt x="32333" y="89894"/>
                    <a:pt x="14077" y="79575"/>
                  </a:cubicBezTo>
                  <a:cubicBezTo>
                    <a:pt x="-4179" y="69256"/>
                    <a:pt x="54" y="43591"/>
                    <a:pt x="1377" y="30362"/>
                  </a:cubicBezTo>
                  <a:cubicBezTo>
                    <a:pt x="2700" y="17133"/>
                    <a:pt x="19368" y="-2181"/>
                    <a:pt x="22014" y="200"/>
                  </a:cubicBezTo>
                  <a:cubicBezTo>
                    <a:pt x="24660" y="2581"/>
                    <a:pt x="9315" y="31421"/>
                    <a:pt x="17252" y="44650"/>
                  </a:cubicBezTo>
                  <a:cubicBezTo>
                    <a:pt x="25189" y="57879"/>
                    <a:pt x="111443" y="86454"/>
                    <a:pt x="110914" y="922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4" name="フリーフォーム: 図形 1393">
              <a:extLst>
                <a:ext uri="{FF2B5EF4-FFF2-40B4-BE49-F238E27FC236}">
                  <a16:creationId xmlns:a16="http://schemas.microsoft.com/office/drawing/2014/main" id="{6237495E-E0BC-4A47-A9A8-3DEF7333E345}"/>
                </a:ext>
              </a:extLst>
            </p:cNvPr>
            <p:cNvSpPr/>
            <p:nvPr/>
          </p:nvSpPr>
          <p:spPr>
            <a:xfrm>
              <a:off x="4587783" y="819111"/>
              <a:ext cx="95271" cy="90537"/>
            </a:xfrm>
            <a:custGeom>
              <a:avLst/>
              <a:gdLst>
                <a:gd name="connsiteX0" fmla="*/ 92 w 95271"/>
                <a:gd name="connsiteY0" fmla="*/ 39 h 90537"/>
                <a:gd name="connsiteX1" fmla="*/ 76292 w 95271"/>
                <a:gd name="connsiteY1" fmla="*/ 30202 h 90537"/>
                <a:gd name="connsiteX2" fmla="*/ 73117 w 95271"/>
                <a:gd name="connsiteY2" fmla="*/ 90527 h 90537"/>
                <a:gd name="connsiteX3" fmla="*/ 93755 w 95271"/>
                <a:gd name="connsiteY3" fmla="*/ 25439 h 90537"/>
                <a:gd name="connsiteX4" fmla="*/ 92 w 95271"/>
                <a:gd name="connsiteY4" fmla="*/ 39 h 9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71" h="90537">
                  <a:moveTo>
                    <a:pt x="92" y="39"/>
                  </a:moveTo>
                  <a:cubicBezTo>
                    <a:pt x="-2818" y="833"/>
                    <a:pt x="64121" y="15121"/>
                    <a:pt x="76292" y="30202"/>
                  </a:cubicBezTo>
                  <a:cubicBezTo>
                    <a:pt x="88463" y="45283"/>
                    <a:pt x="70207" y="91321"/>
                    <a:pt x="73117" y="90527"/>
                  </a:cubicBezTo>
                  <a:cubicBezTo>
                    <a:pt x="76027" y="89733"/>
                    <a:pt x="101693" y="40256"/>
                    <a:pt x="93755" y="25439"/>
                  </a:cubicBezTo>
                  <a:cubicBezTo>
                    <a:pt x="85818" y="10622"/>
                    <a:pt x="3002" y="-755"/>
                    <a:pt x="92" y="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5" name="フリーフォーム: 図形 1394">
              <a:extLst>
                <a:ext uri="{FF2B5EF4-FFF2-40B4-BE49-F238E27FC236}">
                  <a16:creationId xmlns:a16="http://schemas.microsoft.com/office/drawing/2014/main" id="{D08DA1F7-3AA3-4444-AFC7-1F20EAA5FAE8}"/>
                </a:ext>
              </a:extLst>
            </p:cNvPr>
            <p:cNvSpPr/>
            <p:nvPr/>
          </p:nvSpPr>
          <p:spPr>
            <a:xfrm>
              <a:off x="4554534" y="733412"/>
              <a:ext cx="53981" cy="112774"/>
            </a:xfrm>
            <a:custGeom>
              <a:avLst/>
              <a:gdLst>
                <a:gd name="connsiteX0" fmla="*/ 4 w 53981"/>
                <a:gd name="connsiteY0" fmla="*/ 13 h 112774"/>
                <a:gd name="connsiteX1" fmla="*/ 22229 w 53981"/>
                <a:gd name="connsiteY1" fmla="*/ 77801 h 112774"/>
                <a:gd name="connsiteX2" fmla="*/ 53979 w 53981"/>
                <a:gd name="connsiteY2" fmla="*/ 112726 h 112774"/>
                <a:gd name="connsiteX3" fmla="*/ 20641 w 53981"/>
                <a:gd name="connsiteY3" fmla="*/ 84151 h 112774"/>
                <a:gd name="connsiteX4" fmla="*/ 4 w 53981"/>
                <a:gd name="connsiteY4" fmla="*/ 13 h 112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81" h="112774">
                  <a:moveTo>
                    <a:pt x="4" y="13"/>
                  </a:moveTo>
                  <a:cubicBezTo>
                    <a:pt x="269" y="-1045"/>
                    <a:pt x="13233" y="59016"/>
                    <a:pt x="22229" y="77801"/>
                  </a:cubicBezTo>
                  <a:cubicBezTo>
                    <a:pt x="31225" y="96586"/>
                    <a:pt x="54244" y="111668"/>
                    <a:pt x="53979" y="112726"/>
                  </a:cubicBezTo>
                  <a:cubicBezTo>
                    <a:pt x="53714" y="113784"/>
                    <a:pt x="29637" y="97380"/>
                    <a:pt x="20641" y="84151"/>
                  </a:cubicBezTo>
                  <a:cubicBezTo>
                    <a:pt x="11645" y="70922"/>
                    <a:pt x="-261" y="1071"/>
                    <a:pt x="4" y="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6" name="フリーフォーム: 図形 1395">
              <a:extLst>
                <a:ext uri="{FF2B5EF4-FFF2-40B4-BE49-F238E27FC236}">
                  <a16:creationId xmlns:a16="http://schemas.microsoft.com/office/drawing/2014/main" id="{2B55C0C1-3974-4C12-A852-77DEC93B6F42}"/>
                </a:ext>
              </a:extLst>
            </p:cNvPr>
            <p:cNvSpPr/>
            <p:nvPr/>
          </p:nvSpPr>
          <p:spPr>
            <a:xfrm>
              <a:off x="4523042" y="736600"/>
              <a:ext cx="73357" cy="114302"/>
            </a:xfrm>
            <a:custGeom>
              <a:avLst/>
              <a:gdLst>
                <a:gd name="connsiteX0" fmla="*/ 14033 w 73357"/>
                <a:gd name="connsiteY0" fmla="*/ 0 h 114302"/>
                <a:gd name="connsiteX1" fmla="*/ 36258 w 73357"/>
                <a:gd name="connsiteY1" fmla="*/ 76200 h 114302"/>
                <a:gd name="connsiteX2" fmla="*/ 72771 w 73357"/>
                <a:gd name="connsiteY2" fmla="*/ 114300 h 114302"/>
                <a:gd name="connsiteX3" fmla="*/ 4508 w 73357"/>
                <a:gd name="connsiteY3" fmla="*/ 74613 h 114302"/>
                <a:gd name="connsiteX4" fmla="*/ 14033 w 73357"/>
                <a:gd name="connsiteY4" fmla="*/ 0 h 114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357" h="114302">
                  <a:moveTo>
                    <a:pt x="14033" y="0"/>
                  </a:moveTo>
                  <a:cubicBezTo>
                    <a:pt x="19325" y="264"/>
                    <a:pt x="26468" y="57150"/>
                    <a:pt x="36258" y="76200"/>
                  </a:cubicBezTo>
                  <a:cubicBezTo>
                    <a:pt x="46048" y="95250"/>
                    <a:pt x="78063" y="114564"/>
                    <a:pt x="72771" y="114300"/>
                  </a:cubicBezTo>
                  <a:cubicBezTo>
                    <a:pt x="67479" y="114036"/>
                    <a:pt x="16943" y="88636"/>
                    <a:pt x="4508" y="74613"/>
                  </a:cubicBezTo>
                  <a:cubicBezTo>
                    <a:pt x="-7927" y="60590"/>
                    <a:pt x="8741" y="-264"/>
                    <a:pt x="14033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7" name="フリーフォーム: 図形 1396">
              <a:extLst>
                <a:ext uri="{FF2B5EF4-FFF2-40B4-BE49-F238E27FC236}">
                  <a16:creationId xmlns:a16="http://schemas.microsoft.com/office/drawing/2014/main" id="{4CA30D22-E6F1-4726-B612-8A3E0FB60454}"/>
                </a:ext>
              </a:extLst>
            </p:cNvPr>
            <p:cNvSpPr/>
            <p:nvPr/>
          </p:nvSpPr>
          <p:spPr>
            <a:xfrm>
              <a:off x="4602006" y="984701"/>
              <a:ext cx="125750" cy="64755"/>
            </a:xfrm>
            <a:custGeom>
              <a:avLst/>
              <a:gdLst>
                <a:gd name="connsiteX0" fmla="*/ 125569 w 125750"/>
                <a:gd name="connsiteY0" fmla="*/ 64637 h 64755"/>
                <a:gd name="connsiteX1" fmla="*/ 74769 w 125750"/>
                <a:gd name="connsiteY1" fmla="*/ 1137 h 64755"/>
                <a:gd name="connsiteX2" fmla="*/ 157 w 125750"/>
                <a:gd name="connsiteY2" fmla="*/ 23362 h 64755"/>
                <a:gd name="connsiteX3" fmla="*/ 57307 w 125750"/>
                <a:gd name="connsiteY3" fmla="*/ 17012 h 64755"/>
                <a:gd name="connsiteX4" fmla="*/ 125569 w 125750"/>
                <a:gd name="connsiteY4" fmla="*/ 64637 h 6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750" h="64755">
                  <a:moveTo>
                    <a:pt x="125569" y="64637"/>
                  </a:moveTo>
                  <a:cubicBezTo>
                    <a:pt x="128479" y="61991"/>
                    <a:pt x="95671" y="8016"/>
                    <a:pt x="74769" y="1137"/>
                  </a:cubicBezTo>
                  <a:cubicBezTo>
                    <a:pt x="53867" y="-5742"/>
                    <a:pt x="3067" y="20716"/>
                    <a:pt x="157" y="23362"/>
                  </a:cubicBezTo>
                  <a:cubicBezTo>
                    <a:pt x="-2753" y="26008"/>
                    <a:pt x="35347" y="9075"/>
                    <a:pt x="57307" y="17012"/>
                  </a:cubicBezTo>
                  <a:cubicBezTo>
                    <a:pt x="79267" y="24949"/>
                    <a:pt x="122659" y="67283"/>
                    <a:pt x="125569" y="646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8" name="フリーフォーム: 図形 1397">
              <a:extLst>
                <a:ext uri="{FF2B5EF4-FFF2-40B4-BE49-F238E27FC236}">
                  <a16:creationId xmlns:a16="http://schemas.microsoft.com/office/drawing/2014/main" id="{BF69448D-513D-46B3-A815-4D36A8520628}"/>
                </a:ext>
              </a:extLst>
            </p:cNvPr>
            <p:cNvSpPr/>
            <p:nvPr/>
          </p:nvSpPr>
          <p:spPr>
            <a:xfrm>
              <a:off x="4500454" y="919163"/>
              <a:ext cx="133625" cy="75011"/>
            </a:xfrm>
            <a:custGeom>
              <a:avLst/>
              <a:gdLst>
                <a:gd name="connsiteX0" fmla="*/ 109 w 133625"/>
                <a:gd name="connsiteY0" fmla="*/ 46037 h 75011"/>
                <a:gd name="connsiteX1" fmla="*/ 82659 w 133625"/>
                <a:gd name="connsiteY1" fmla="*/ 4762 h 75011"/>
                <a:gd name="connsiteX2" fmla="*/ 112821 w 133625"/>
                <a:gd name="connsiteY2" fmla="*/ 28575 h 75011"/>
                <a:gd name="connsiteX3" fmla="*/ 133459 w 133625"/>
                <a:gd name="connsiteY3" fmla="*/ 74612 h 75011"/>
                <a:gd name="connsiteX4" fmla="*/ 101709 w 133625"/>
                <a:gd name="connsiteY4" fmla="*/ 0 h 75011"/>
                <a:gd name="connsiteX5" fmla="*/ 109 w 133625"/>
                <a:gd name="connsiteY5" fmla="*/ 46037 h 75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625" h="75011">
                  <a:moveTo>
                    <a:pt x="109" y="46037"/>
                  </a:moveTo>
                  <a:cubicBezTo>
                    <a:pt x="-3066" y="46831"/>
                    <a:pt x="63874" y="7672"/>
                    <a:pt x="82659" y="4762"/>
                  </a:cubicBezTo>
                  <a:cubicBezTo>
                    <a:pt x="101444" y="1852"/>
                    <a:pt x="104354" y="16933"/>
                    <a:pt x="112821" y="28575"/>
                  </a:cubicBezTo>
                  <a:cubicBezTo>
                    <a:pt x="121288" y="40217"/>
                    <a:pt x="135311" y="79375"/>
                    <a:pt x="133459" y="74612"/>
                  </a:cubicBezTo>
                  <a:cubicBezTo>
                    <a:pt x="131607" y="69849"/>
                    <a:pt x="120759" y="8467"/>
                    <a:pt x="101709" y="0"/>
                  </a:cubicBezTo>
                  <a:lnTo>
                    <a:pt x="109" y="4603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9" name="フリーフォーム: 図形 1398">
              <a:extLst>
                <a:ext uri="{FF2B5EF4-FFF2-40B4-BE49-F238E27FC236}">
                  <a16:creationId xmlns:a16="http://schemas.microsoft.com/office/drawing/2014/main" id="{7FAEB032-BCB9-41C7-802F-20AA12AB5502}"/>
                </a:ext>
              </a:extLst>
            </p:cNvPr>
            <p:cNvSpPr/>
            <p:nvPr/>
          </p:nvSpPr>
          <p:spPr>
            <a:xfrm>
              <a:off x="4233840" y="927049"/>
              <a:ext cx="150942" cy="44522"/>
            </a:xfrm>
            <a:custGeom>
              <a:avLst/>
              <a:gdLst>
                <a:gd name="connsiteX0" fmla="*/ 23 w 150942"/>
                <a:gd name="connsiteY0" fmla="*/ 44501 h 44522"/>
                <a:gd name="connsiteX1" fmla="*/ 111148 w 150942"/>
                <a:gd name="connsiteY1" fmla="*/ 6401 h 44522"/>
                <a:gd name="connsiteX2" fmla="*/ 150835 w 150942"/>
                <a:gd name="connsiteY2" fmla="*/ 34976 h 44522"/>
                <a:gd name="connsiteX3" fmla="*/ 101623 w 150942"/>
                <a:gd name="connsiteY3" fmla="*/ 51 h 44522"/>
                <a:gd name="connsiteX4" fmla="*/ 23 w 150942"/>
                <a:gd name="connsiteY4" fmla="*/ 44501 h 44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942" h="44522">
                  <a:moveTo>
                    <a:pt x="23" y="44501"/>
                  </a:moveTo>
                  <a:cubicBezTo>
                    <a:pt x="1611" y="45559"/>
                    <a:pt x="86013" y="7988"/>
                    <a:pt x="111148" y="6401"/>
                  </a:cubicBezTo>
                  <a:cubicBezTo>
                    <a:pt x="136283" y="4813"/>
                    <a:pt x="152423" y="36034"/>
                    <a:pt x="150835" y="34976"/>
                  </a:cubicBezTo>
                  <a:cubicBezTo>
                    <a:pt x="149247" y="33918"/>
                    <a:pt x="125965" y="-1537"/>
                    <a:pt x="101623" y="51"/>
                  </a:cubicBezTo>
                  <a:cubicBezTo>
                    <a:pt x="77281" y="1638"/>
                    <a:pt x="-1565" y="43443"/>
                    <a:pt x="23" y="445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0" name="フリーフォーム: 図形 1399">
              <a:extLst>
                <a:ext uri="{FF2B5EF4-FFF2-40B4-BE49-F238E27FC236}">
                  <a16:creationId xmlns:a16="http://schemas.microsoft.com/office/drawing/2014/main" id="{DEB1A454-B360-42FC-BB80-D8EAA30297A3}"/>
                </a:ext>
              </a:extLst>
            </p:cNvPr>
            <p:cNvSpPr/>
            <p:nvPr/>
          </p:nvSpPr>
          <p:spPr>
            <a:xfrm>
              <a:off x="4320668" y="856796"/>
              <a:ext cx="211571" cy="63954"/>
            </a:xfrm>
            <a:custGeom>
              <a:avLst/>
              <a:gdLst>
                <a:gd name="connsiteX0" fmla="*/ 507 w 211571"/>
                <a:gd name="connsiteY0" fmla="*/ 63954 h 63954"/>
                <a:gd name="connsiteX1" fmla="*/ 114807 w 211571"/>
                <a:gd name="connsiteY1" fmla="*/ 454 h 63954"/>
                <a:gd name="connsiteX2" fmla="*/ 210057 w 211571"/>
                <a:gd name="connsiteY2" fmla="*/ 33792 h 63954"/>
                <a:gd name="connsiteX3" fmla="*/ 162432 w 211571"/>
                <a:gd name="connsiteY3" fmla="*/ 454 h 63954"/>
                <a:gd name="connsiteX4" fmla="*/ 507 w 211571"/>
                <a:gd name="connsiteY4" fmla="*/ 63954 h 63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571" h="63954">
                  <a:moveTo>
                    <a:pt x="507" y="63954"/>
                  </a:moveTo>
                  <a:cubicBezTo>
                    <a:pt x="-7430" y="63954"/>
                    <a:pt x="79882" y="5481"/>
                    <a:pt x="114807" y="454"/>
                  </a:cubicBezTo>
                  <a:cubicBezTo>
                    <a:pt x="149732" y="-4573"/>
                    <a:pt x="202120" y="33792"/>
                    <a:pt x="210057" y="33792"/>
                  </a:cubicBezTo>
                  <a:cubicBezTo>
                    <a:pt x="217994" y="33792"/>
                    <a:pt x="193653" y="-2721"/>
                    <a:pt x="162432" y="454"/>
                  </a:cubicBezTo>
                  <a:cubicBezTo>
                    <a:pt x="131211" y="3629"/>
                    <a:pt x="8444" y="63954"/>
                    <a:pt x="507" y="639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1" name="フリーフォーム: 図形 1400">
              <a:extLst>
                <a:ext uri="{FF2B5EF4-FFF2-40B4-BE49-F238E27FC236}">
                  <a16:creationId xmlns:a16="http://schemas.microsoft.com/office/drawing/2014/main" id="{7D446F86-A49D-4041-870F-7012CD710DE9}"/>
                </a:ext>
              </a:extLst>
            </p:cNvPr>
            <p:cNvSpPr/>
            <p:nvPr/>
          </p:nvSpPr>
          <p:spPr>
            <a:xfrm>
              <a:off x="4246525" y="827886"/>
              <a:ext cx="143209" cy="78724"/>
            </a:xfrm>
            <a:custGeom>
              <a:avLst/>
              <a:gdLst>
                <a:gd name="connsiteX0" fmla="*/ 38 w 143209"/>
                <a:gd name="connsiteY0" fmla="*/ 78577 h 78724"/>
                <a:gd name="connsiteX1" fmla="*/ 84175 w 143209"/>
                <a:gd name="connsiteY1" fmla="*/ 2377 h 78724"/>
                <a:gd name="connsiteX2" fmla="*/ 125450 w 143209"/>
                <a:gd name="connsiteY2" fmla="*/ 23014 h 78724"/>
                <a:gd name="connsiteX3" fmla="*/ 115925 w 143209"/>
                <a:gd name="connsiteY3" fmla="*/ 61114 h 78724"/>
                <a:gd name="connsiteX4" fmla="*/ 142913 w 143209"/>
                <a:gd name="connsiteY4" fmla="*/ 7139 h 78724"/>
                <a:gd name="connsiteX5" fmla="*/ 95288 w 143209"/>
                <a:gd name="connsiteY5" fmla="*/ 21427 h 78724"/>
                <a:gd name="connsiteX6" fmla="*/ 38 w 143209"/>
                <a:gd name="connsiteY6" fmla="*/ 78577 h 78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209" h="78724">
                  <a:moveTo>
                    <a:pt x="38" y="78577"/>
                  </a:moveTo>
                  <a:cubicBezTo>
                    <a:pt x="-1814" y="75402"/>
                    <a:pt x="63273" y="11637"/>
                    <a:pt x="84175" y="2377"/>
                  </a:cubicBezTo>
                  <a:cubicBezTo>
                    <a:pt x="105077" y="-6884"/>
                    <a:pt x="120158" y="13225"/>
                    <a:pt x="125450" y="23014"/>
                  </a:cubicBezTo>
                  <a:cubicBezTo>
                    <a:pt x="130742" y="32803"/>
                    <a:pt x="113015" y="63760"/>
                    <a:pt x="115925" y="61114"/>
                  </a:cubicBezTo>
                  <a:cubicBezTo>
                    <a:pt x="118835" y="58468"/>
                    <a:pt x="146352" y="13753"/>
                    <a:pt x="142913" y="7139"/>
                  </a:cubicBezTo>
                  <a:cubicBezTo>
                    <a:pt x="139474" y="525"/>
                    <a:pt x="118042" y="10050"/>
                    <a:pt x="95288" y="21427"/>
                  </a:cubicBezTo>
                  <a:cubicBezTo>
                    <a:pt x="72534" y="32804"/>
                    <a:pt x="1890" y="81752"/>
                    <a:pt x="38" y="785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2" name="フリーフォーム: 図形 1401">
              <a:extLst>
                <a:ext uri="{FF2B5EF4-FFF2-40B4-BE49-F238E27FC236}">
                  <a16:creationId xmlns:a16="http://schemas.microsoft.com/office/drawing/2014/main" id="{1EAC32E3-A433-44DD-9EAC-915F35A0AB2E}"/>
                </a:ext>
              </a:extLst>
            </p:cNvPr>
            <p:cNvSpPr/>
            <p:nvPr/>
          </p:nvSpPr>
          <p:spPr>
            <a:xfrm>
              <a:off x="4155523" y="846434"/>
              <a:ext cx="162583" cy="98396"/>
            </a:xfrm>
            <a:custGeom>
              <a:avLst/>
              <a:gdLst>
                <a:gd name="connsiteX0" fmla="*/ 162477 w 162583"/>
                <a:gd name="connsiteY0" fmla="*/ 9229 h 98396"/>
                <a:gd name="connsiteX1" fmla="*/ 32302 w 162583"/>
                <a:gd name="connsiteY1" fmla="*/ 7641 h 98396"/>
                <a:gd name="connsiteX2" fmla="*/ 94215 w 162583"/>
                <a:gd name="connsiteY2" fmla="*/ 96541 h 98396"/>
                <a:gd name="connsiteX3" fmla="*/ 19602 w 162583"/>
                <a:gd name="connsiteY3" fmla="*/ 66379 h 98396"/>
                <a:gd name="connsiteX4" fmla="*/ 6902 w 162583"/>
                <a:gd name="connsiteY4" fmla="*/ 47329 h 98396"/>
                <a:gd name="connsiteX5" fmla="*/ 162477 w 162583"/>
                <a:gd name="connsiteY5" fmla="*/ 9229 h 98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2583" h="98396">
                  <a:moveTo>
                    <a:pt x="162477" y="9229"/>
                  </a:moveTo>
                  <a:cubicBezTo>
                    <a:pt x="166710" y="2614"/>
                    <a:pt x="43679" y="-6911"/>
                    <a:pt x="32302" y="7641"/>
                  </a:cubicBezTo>
                  <a:cubicBezTo>
                    <a:pt x="20925" y="22193"/>
                    <a:pt x="96332" y="86751"/>
                    <a:pt x="94215" y="96541"/>
                  </a:cubicBezTo>
                  <a:cubicBezTo>
                    <a:pt x="92098" y="106331"/>
                    <a:pt x="34154" y="74581"/>
                    <a:pt x="19602" y="66379"/>
                  </a:cubicBezTo>
                  <a:cubicBezTo>
                    <a:pt x="5050" y="58177"/>
                    <a:pt x="-8709" y="56590"/>
                    <a:pt x="6902" y="47329"/>
                  </a:cubicBezTo>
                  <a:cubicBezTo>
                    <a:pt x="22513" y="38068"/>
                    <a:pt x="158244" y="15844"/>
                    <a:pt x="162477" y="92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3" name="フリーフォーム: 図形 1402">
              <a:extLst>
                <a:ext uri="{FF2B5EF4-FFF2-40B4-BE49-F238E27FC236}">
                  <a16:creationId xmlns:a16="http://schemas.microsoft.com/office/drawing/2014/main" id="{FB184C58-6341-4A33-9A75-D31DC2482C70}"/>
                </a:ext>
              </a:extLst>
            </p:cNvPr>
            <p:cNvSpPr/>
            <p:nvPr/>
          </p:nvSpPr>
          <p:spPr>
            <a:xfrm>
              <a:off x="4067391" y="908707"/>
              <a:ext cx="163494" cy="137522"/>
            </a:xfrm>
            <a:custGeom>
              <a:avLst/>
              <a:gdLst>
                <a:gd name="connsiteX0" fmla="*/ 163297 w 163494"/>
                <a:gd name="connsiteY0" fmla="*/ 10456 h 137522"/>
                <a:gd name="connsiteX1" fmla="*/ 44234 w 163494"/>
                <a:gd name="connsiteY1" fmla="*/ 31093 h 137522"/>
                <a:gd name="connsiteX2" fmla="*/ 4547 w 163494"/>
                <a:gd name="connsiteY2" fmla="*/ 72368 h 137522"/>
                <a:gd name="connsiteX3" fmla="*/ 75984 w 163494"/>
                <a:gd name="connsiteY3" fmla="*/ 137456 h 137522"/>
                <a:gd name="connsiteX4" fmla="*/ 6134 w 163494"/>
                <a:gd name="connsiteY4" fmla="*/ 83481 h 137522"/>
                <a:gd name="connsiteX5" fmla="*/ 10897 w 163494"/>
                <a:gd name="connsiteY5" fmla="*/ 27918 h 137522"/>
                <a:gd name="connsiteX6" fmla="*/ 71222 w 163494"/>
                <a:gd name="connsiteY6" fmla="*/ 931 h 137522"/>
                <a:gd name="connsiteX7" fmla="*/ 163297 w 163494"/>
                <a:gd name="connsiteY7" fmla="*/ 10456 h 137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3494" h="137522">
                  <a:moveTo>
                    <a:pt x="163297" y="10456"/>
                  </a:moveTo>
                  <a:cubicBezTo>
                    <a:pt x="158799" y="15483"/>
                    <a:pt x="70692" y="20774"/>
                    <a:pt x="44234" y="31093"/>
                  </a:cubicBezTo>
                  <a:cubicBezTo>
                    <a:pt x="17776" y="41412"/>
                    <a:pt x="-745" y="54641"/>
                    <a:pt x="4547" y="72368"/>
                  </a:cubicBezTo>
                  <a:cubicBezTo>
                    <a:pt x="9839" y="90095"/>
                    <a:pt x="75720" y="135604"/>
                    <a:pt x="75984" y="137456"/>
                  </a:cubicBezTo>
                  <a:cubicBezTo>
                    <a:pt x="76248" y="139308"/>
                    <a:pt x="16982" y="101737"/>
                    <a:pt x="6134" y="83481"/>
                  </a:cubicBezTo>
                  <a:cubicBezTo>
                    <a:pt x="-4714" y="65225"/>
                    <a:pt x="49" y="41676"/>
                    <a:pt x="10897" y="27918"/>
                  </a:cubicBezTo>
                  <a:cubicBezTo>
                    <a:pt x="21745" y="14160"/>
                    <a:pt x="48203" y="4635"/>
                    <a:pt x="71222" y="931"/>
                  </a:cubicBezTo>
                  <a:cubicBezTo>
                    <a:pt x="94241" y="-2773"/>
                    <a:pt x="167795" y="5429"/>
                    <a:pt x="163297" y="104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4" name="フリーフォーム: 図形 1403">
              <a:extLst>
                <a:ext uri="{FF2B5EF4-FFF2-40B4-BE49-F238E27FC236}">
                  <a16:creationId xmlns:a16="http://schemas.microsoft.com/office/drawing/2014/main" id="{55D55E30-EBC0-4572-876F-F5078BF68CBE}"/>
                </a:ext>
              </a:extLst>
            </p:cNvPr>
            <p:cNvSpPr/>
            <p:nvPr/>
          </p:nvSpPr>
          <p:spPr>
            <a:xfrm>
              <a:off x="4285847" y="969387"/>
              <a:ext cx="136292" cy="91108"/>
            </a:xfrm>
            <a:custGeom>
              <a:avLst/>
              <a:gdLst>
                <a:gd name="connsiteX0" fmla="*/ 403 w 136292"/>
                <a:gd name="connsiteY0" fmla="*/ 91063 h 91108"/>
                <a:gd name="connsiteX1" fmla="*/ 75016 w 136292"/>
                <a:gd name="connsiteY1" fmla="*/ 13276 h 91108"/>
                <a:gd name="connsiteX2" fmla="*/ 130578 w 136292"/>
                <a:gd name="connsiteY2" fmla="*/ 49788 h 91108"/>
                <a:gd name="connsiteX3" fmla="*/ 132166 w 136292"/>
                <a:gd name="connsiteY3" fmla="*/ 46613 h 91108"/>
                <a:gd name="connsiteX4" fmla="*/ 109941 w 136292"/>
                <a:gd name="connsiteY4" fmla="*/ 576 h 91108"/>
                <a:gd name="connsiteX5" fmla="*/ 403 w 136292"/>
                <a:gd name="connsiteY5" fmla="*/ 91063 h 91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292" h="91108">
                  <a:moveTo>
                    <a:pt x="403" y="91063"/>
                  </a:moveTo>
                  <a:cubicBezTo>
                    <a:pt x="-5418" y="93180"/>
                    <a:pt x="53320" y="20155"/>
                    <a:pt x="75016" y="13276"/>
                  </a:cubicBezTo>
                  <a:cubicBezTo>
                    <a:pt x="96712" y="6397"/>
                    <a:pt x="121053" y="44232"/>
                    <a:pt x="130578" y="49788"/>
                  </a:cubicBezTo>
                  <a:cubicBezTo>
                    <a:pt x="140103" y="55344"/>
                    <a:pt x="135605" y="54815"/>
                    <a:pt x="132166" y="46613"/>
                  </a:cubicBezTo>
                  <a:cubicBezTo>
                    <a:pt x="128727" y="38411"/>
                    <a:pt x="130578" y="-5509"/>
                    <a:pt x="109941" y="576"/>
                  </a:cubicBezTo>
                  <a:cubicBezTo>
                    <a:pt x="89304" y="6661"/>
                    <a:pt x="6224" y="88946"/>
                    <a:pt x="403" y="910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5" name="フリーフォーム: 図形 1404">
              <a:extLst>
                <a:ext uri="{FF2B5EF4-FFF2-40B4-BE49-F238E27FC236}">
                  <a16:creationId xmlns:a16="http://schemas.microsoft.com/office/drawing/2014/main" id="{BE69A3FB-673F-4F2C-8110-4E5C519F0140}"/>
                </a:ext>
              </a:extLst>
            </p:cNvPr>
            <p:cNvSpPr/>
            <p:nvPr/>
          </p:nvSpPr>
          <p:spPr>
            <a:xfrm>
              <a:off x="4293970" y="1028237"/>
              <a:ext cx="139083" cy="68838"/>
            </a:xfrm>
            <a:custGeom>
              <a:avLst/>
              <a:gdLst>
                <a:gd name="connsiteX0" fmla="*/ 218 w 139083"/>
                <a:gd name="connsiteY0" fmla="*/ 68726 h 68838"/>
                <a:gd name="connsiteX1" fmla="*/ 71655 w 139083"/>
                <a:gd name="connsiteY1" fmla="*/ 35388 h 68838"/>
                <a:gd name="connsiteX2" fmla="*/ 82768 w 139083"/>
                <a:gd name="connsiteY2" fmla="*/ 25863 h 68838"/>
                <a:gd name="connsiteX3" fmla="*/ 138330 w 139083"/>
                <a:gd name="connsiteY3" fmla="*/ 17926 h 68838"/>
                <a:gd name="connsiteX4" fmla="*/ 112930 w 139083"/>
                <a:gd name="connsiteY4" fmla="*/ 463 h 68838"/>
                <a:gd name="connsiteX5" fmla="*/ 84355 w 139083"/>
                <a:gd name="connsiteY5" fmla="*/ 38563 h 68838"/>
                <a:gd name="connsiteX6" fmla="*/ 58955 w 139083"/>
                <a:gd name="connsiteY6" fmla="*/ 29038 h 68838"/>
                <a:gd name="connsiteX7" fmla="*/ 49430 w 139083"/>
                <a:gd name="connsiteY7" fmla="*/ 22688 h 68838"/>
                <a:gd name="connsiteX8" fmla="*/ 218 w 139083"/>
                <a:gd name="connsiteY8" fmla="*/ 68726 h 68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83" h="68838">
                  <a:moveTo>
                    <a:pt x="218" y="68726"/>
                  </a:moveTo>
                  <a:cubicBezTo>
                    <a:pt x="3922" y="70843"/>
                    <a:pt x="57897" y="42532"/>
                    <a:pt x="71655" y="35388"/>
                  </a:cubicBezTo>
                  <a:cubicBezTo>
                    <a:pt x="85413" y="28244"/>
                    <a:pt x="71655" y="28773"/>
                    <a:pt x="82768" y="25863"/>
                  </a:cubicBezTo>
                  <a:cubicBezTo>
                    <a:pt x="93881" y="22953"/>
                    <a:pt x="133303" y="22159"/>
                    <a:pt x="138330" y="17926"/>
                  </a:cubicBezTo>
                  <a:cubicBezTo>
                    <a:pt x="143357" y="13693"/>
                    <a:pt x="121926" y="-2976"/>
                    <a:pt x="112930" y="463"/>
                  </a:cubicBezTo>
                  <a:cubicBezTo>
                    <a:pt x="103934" y="3902"/>
                    <a:pt x="93351" y="33801"/>
                    <a:pt x="84355" y="38563"/>
                  </a:cubicBezTo>
                  <a:cubicBezTo>
                    <a:pt x="75359" y="43325"/>
                    <a:pt x="64776" y="31684"/>
                    <a:pt x="58955" y="29038"/>
                  </a:cubicBezTo>
                  <a:cubicBezTo>
                    <a:pt x="53134" y="26392"/>
                    <a:pt x="57897" y="17396"/>
                    <a:pt x="49430" y="22688"/>
                  </a:cubicBezTo>
                  <a:cubicBezTo>
                    <a:pt x="40963" y="27980"/>
                    <a:pt x="-3486" y="66609"/>
                    <a:pt x="218" y="687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6" name="フリーフォーム: 図形 1405">
              <a:extLst>
                <a:ext uri="{FF2B5EF4-FFF2-40B4-BE49-F238E27FC236}">
                  <a16:creationId xmlns:a16="http://schemas.microsoft.com/office/drawing/2014/main" id="{A3A52507-38B6-4F2A-986C-B408F6DA519B}"/>
                </a:ext>
              </a:extLst>
            </p:cNvPr>
            <p:cNvSpPr/>
            <p:nvPr/>
          </p:nvSpPr>
          <p:spPr>
            <a:xfrm>
              <a:off x="3990962" y="1012024"/>
              <a:ext cx="135078" cy="99630"/>
            </a:xfrm>
            <a:custGeom>
              <a:avLst/>
              <a:gdLst>
                <a:gd name="connsiteX0" fmla="*/ 134951 w 135078"/>
                <a:gd name="connsiteY0" fmla="*/ 30964 h 99630"/>
                <a:gd name="connsiteX1" fmla="*/ 58751 w 135078"/>
                <a:gd name="connsiteY1" fmla="*/ 27789 h 99630"/>
                <a:gd name="connsiteX2" fmla="*/ 33351 w 135078"/>
                <a:gd name="connsiteY2" fmla="*/ 72239 h 99630"/>
                <a:gd name="connsiteX3" fmla="*/ 3188 w 135078"/>
                <a:gd name="connsiteY3" fmla="*/ 99226 h 99630"/>
                <a:gd name="connsiteX4" fmla="*/ 115901 w 135078"/>
                <a:gd name="connsiteY4" fmla="*/ 88114 h 99630"/>
                <a:gd name="connsiteX5" fmla="*/ 109551 w 135078"/>
                <a:gd name="connsiteY5" fmla="*/ 83351 h 99630"/>
                <a:gd name="connsiteX6" fmla="*/ 28588 w 135078"/>
                <a:gd name="connsiteY6" fmla="*/ 73826 h 99630"/>
                <a:gd name="connsiteX7" fmla="*/ 76213 w 135078"/>
                <a:gd name="connsiteY7" fmla="*/ 2389 h 99630"/>
                <a:gd name="connsiteX8" fmla="*/ 134951 w 135078"/>
                <a:gd name="connsiteY8" fmla="*/ 30964 h 99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078" h="99630">
                  <a:moveTo>
                    <a:pt x="134951" y="30964"/>
                  </a:moveTo>
                  <a:cubicBezTo>
                    <a:pt x="132041" y="35197"/>
                    <a:pt x="75684" y="20910"/>
                    <a:pt x="58751" y="27789"/>
                  </a:cubicBezTo>
                  <a:cubicBezTo>
                    <a:pt x="41818" y="34668"/>
                    <a:pt x="42611" y="60333"/>
                    <a:pt x="33351" y="72239"/>
                  </a:cubicBezTo>
                  <a:cubicBezTo>
                    <a:pt x="24090" y="84145"/>
                    <a:pt x="-10570" y="96580"/>
                    <a:pt x="3188" y="99226"/>
                  </a:cubicBezTo>
                  <a:cubicBezTo>
                    <a:pt x="16946" y="101872"/>
                    <a:pt x="98174" y="90760"/>
                    <a:pt x="115901" y="88114"/>
                  </a:cubicBezTo>
                  <a:cubicBezTo>
                    <a:pt x="133628" y="85468"/>
                    <a:pt x="124103" y="85732"/>
                    <a:pt x="109551" y="83351"/>
                  </a:cubicBezTo>
                  <a:cubicBezTo>
                    <a:pt x="94999" y="80970"/>
                    <a:pt x="34144" y="87320"/>
                    <a:pt x="28588" y="73826"/>
                  </a:cubicBezTo>
                  <a:cubicBezTo>
                    <a:pt x="23032" y="60332"/>
                    <a:pt x="62190" y="14295"/>
                    <a:pt x="76213" y="2389"/>
                  </a:cubicBezTo>
                  <a:cubicBezTo>
                    <a:pt x="90236" y="-9517"/>
                    <a:pt x="137861" y="26731"/>
                    <a:pt x="134951" y="309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7" name="フリーフォーム: 図形 1406">
              <a:extLst>
                <a:ext uri="{FF2B5EF4-FFF2-40B4-BE49-F238E27FC236}">
                  <a16:creationId xmlns:a16="http://schemas.microsoft.com/office/drawing/2014/main" id="{63F141E8-DFEB-458D-94ED-FD6089280831}"/>
                </a:ext>
              </a:extLst>
            </p:cNvPr>
            <p:cNvSpPr/>
            <p:nvPr/>
          </p:nvSpPr>
          <p:spPr>
            <a:xfrm>
              <a:off x="4035715" y="1142589"/>
              <a:ext cx="115619" cy="79621"/>
            </a:xfrm>
            <a:custGeom>
              <a:avLst/>
              <a:gdLst>
                <a:gd name="connsiteX0" fmla="*/ 115598 w 115619"/>
                <a:gd name="connsiteY0" fmla="*/ 6761 h 79621"/>
                <a:gd name="connsiteX1" fmla="*/ 6060 w 115619"/>
                <a:gd name="connsiteY1" fmla="*/ 5174 h 79621"/>
                <a:gd name="connsiteX2" fmla="*/ 13998 w 115619"/>
                <a:gd name="connsiteY2" fmla="*/ 75024 h 79621"/>
                <a:gd name="connsiteX3" fmla="*/ 12410 w 115619"/>
                <a:gd name="connsiteY3" fmla="*/ 67086 h 79621"/>
                <a:gd name="connsiteX4" fmla="*/ 15585 w 115619"/>
                <a:gd name="connsiteY4" fmla="*/ 19461 h 79621"/>
                <a:gd name="connsiteX5" fmla="*/ 115598 w 115619"/>
                <a:gd name="connsiteY5" fmla="*/ 6761 h 7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619" h="79621">
                  <a:moveTo>
                    <a:pt x="115598" y="6761"/>
                  </a:moveTo>
                  <a:cubicBezTo>
                    <a:pt x="114010" y="4380"/>
                    <a:pt x="22993" y="-6203"/>
                    <a:pt x="6060" y="5174"/>
                  </a:cubicBezTo>
                  <a:cubicBezTo>
                    <a:pt x="-10873" y="16551"/>
                    <a:pt x="12940" y="64705"/>
                    <a:pt x="13998" y="75024"/>
                  </a:cubicBezTo>
                  <a:cubicBezTo>
                    <a:pt x="15056" y="85343"/>
                    <a:pt x="12146" y="76346"/>
                    <a:pt x="12410" y="67086"/>
                  </a:cubicBezTo>
                  <a:cubicBezTo>
                    <a:pt x="12674" y="57826"/>
                    <a:pt x="1033" y="28986"/>
                    <a:pt x="15585" y="19461"/>
                  </a:cubicBezTo>
                  <a:cubicBezTo>
                    <a:pt x="30137" y="9936"/>
                    <a:pt x="117186" y="9142"/>
                    <a:pt x="115598" y="67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8" name="フリーフォーム: 図形 1407">
              <a:extLst>
                <a:ext uri="{FF2B5EF4-FFF2-40B4-BE49-F238E27FC236}">
                  <a16:creationId xmlns:a16="http://schemas.microsoft.com/office/drawing/2014/main" id="{94CAA88E-A7F0-455B-B21D-EC271AF6ECA5}"/>
                </a:ext>
              </a:extLst>
            </p:cNvPr>
            <p:cNvSpPr/>
            <p:nvPr/>
          </p:nvSpPr>
          <p:spPr>
            <a:xfrm>
              <a:off x="4073564" y="1070209"/>
              <a:ext cx="111257" cy="69281"/>
            </a:xfrm>
            <a:custGeom>
              <a:avLst/>
              <a:gdLst>
                <a:gd name="connsiteX0" fmla="*/ 111086 w 111257"/>
                <a:gd name="connsiteY0" fmla="*/ 6116 h 69281"/>
                <a:gd name="connsiteX1" fmla="*/ 26949 w 111257"/>
                <a:gd name="connsiteY1" fmla="*/ 6116 h 69281"/>
                <a:gd name="connsiteX2" fmla="*/ 33299 w 111257"/>
                <a:gd name="connsiteY2" fmla="*/ 68029 h 69281"/>
                <a:gd name="connsiteX3" fmla="*/ 23774 w 111257"/>
                <a:gd name="connsiteY3" fmla="*/ 44216 h 69281"/>
                <a:gd name="connsiteX4" fmla="*/ 1549 w 111257"/>
                <a:gd name="connsiteY4" fmla="*/ 2941 h 69281"/>
                <a:gd name="connsiteX5" fmla="*/ 111086 w 111257"/>
                <a:gd name="connsiteY5" fmla="*/ 6116 h 6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257" h="69281">
                  <a:moveTo>
                    <a:pt x="111086" y="6116"/>
                  </a:moveTo>
                  <a:cubicBezTo>
                    <a:pt x="115319" y="6645"/>
                    <a:pt x="39913" y="-4203"/>
                    <a:pt x="26949" y="6116"/>
                  </a:cubicBezTo>
                  <a:cubicBezTo>
                    <a:pt x="13985" y="16435"/>
                    <a:pt x="33828" y="61679"/>
                    <a:pt x="33299" y="68029"/>
                  </a:cubicBezTo>
                  <a:cubicBezTo>
                    <a:pt x="32770" y="74379"/>
                    <a:pt x="29066" y="55064"/>
                    <a:pt x="23774" y="44216"/>
                  </a:cubicBezTo>
                  <a:cubicBezTo>
                    <a:pt x="18482" y="33368"/>
                    <a:pt x="-6388" y="10878"/>
                    <a:pt x="1549" y="2941"/>
                  </a:cubicBezTo>
                  <a:cubicBezTo>
                    <a:pt x="9486" y="-4996"/>
                    <a:pt x="106853" y="5587"/>
                    <a:pt x="111086" y="61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9" name="フリーフォーム: 図形 1408">
              <a:extLst>
                <a:ext uri="{FF2B5EF4-FFF2-40B4-BE49-F238E27FC236}">
                  <a16:creationId xmlns:a16="http://schemas.microsoft.com/office/drawing/2014/main" id="{0DC258DA-C099-45EE-9F35-11315F29EFCE}"/>
                </a:ext>
              </a:extLst>
            </p:cNvPr>
            <p:cNvSpPr/>
            <p:nvPr/>
          </p:nvSpPr>
          <p:spPr>
            <a:xfrm>
              <a:off x="4243383" y="1138190"/>
              <a:ext cx="94511" cy="131951"/>
            </a:xfrm>
            <a:custGeom>
              <a:avLst/>
              <a:gdLst>
                <a:gd name="connsiteX0" fmla="*/ 5 w 94511"/>
                <a:gd name="connsiteY0" fmla="*/ 48 h 131951"/>
                <a:gd name="connsiteX1" fmla="*/ 93667 w 94511"/>
                <a:gd name="connsiteY1" fmla="*/ 71485 h 131951"/>
                <a:gd name="connsiteX2" fmla="*/ 47630 w 94511"/>
                <a:gd name="connsiteY2" fmla="*/ 131810 h 131951"/>
                <a:gd name="connsiteX3" fmla="*/ 73030 w 94511"/>
                <a:gd name="connsiteY3" fmla="*/ 87360 h 131951"/>
                <a:gd name="connsiteX4" fmla="*/ 88905 w 94511"/>
                <a:gd name="connsiteY4" fmla="*/ 60373 h 131951"/>
                <a:gd name="connsiteX5" fmla="*/ 5 w 94511"/>
                <a:gd name="connsiteY5" fmla="*/ 48 h 131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511" h="131951">
                  <a:moveTo>
                    <a:pt x="5" y="48"/>
                  </a:moveTo>
                  <a:cubicBezTo>
                    <a:pt x="799" y="1900"/>
                    <a:pt x="85730" y="49525"/>
                    <a:pt x="93667" y="71485"/>
                  </a:cubicBezTo>
                  <a:cubicBezTo>
                    <a:pt x="101604" y="93445"/>
                    <a:pt x="51070" y="129164"/>
                    <a:pt x="47630" y="131810"/>
                  </a:cubicBezTo>
                  <a:cubicBezTo>
                    <a:pt x="44190" y="134456"/>
                    <a:pt x="66151" y="99266"/>
                    <a:pt x="73030" y="87360"/>
                  </a:cubicBezTo>
                  <a:cubicBezTo>
                    <a:pt x="79909" y="75454"/>
                    <a:pt x="98165" y="70956"/>
                    <a:pt x="88905" y="60373"/>
                  </a:cubicBezTo>
                  <a:cubicBezTo>
                    <a:pt x="79645" y="49790"/>
                    <a:pt x="-789" y="-1804"/>
                    <a:pt x="5" y="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0" name="フリーフォーム: 図形 1409">
              <a:extLst>
                <a:ext uri="{FF2B5EF4-FFF2-40B4-BE49-F238E27FC236}">
                  <a16:creationId xmlns:a16="http://schemas.microsoft.com/office/drawing/2014/main" id="{5514A071-0B66-4903-939E-1EB9ACCAFB3D}"/>
                </a:ext>
              </a:extLst>
            </p:cNvPr>
            <p:cNvSpPr/>
            <p:nvPr/>
          </p:nvSpPr>
          <p:spPr>
            <a:xfrm>
              <a:off x="4189464" y="1172412"/>
              <a:ext cx="106375" cy="68738"/>
            </a:xfrm>
            <a:custGeom>
              <a:avLst/>
              <a:gdLst>
                <a:gd name="connsiteX0" fmla="*/ 106311 w 106375"/>
                <a:gd name="connsiteY0" fmla="*/ 751 h 68738"/>
                <a:gd name="connsiteX1" fmla="*/ 52336 w 106375"/>
                <a:gd name="connsiteY1" fmla="*/ 65838 h 68738"/>
                <a:gd name="connsiteX2" fmla="*/ 42811 w 106375"/>
                <a:gd name="connsiteY2" fmla="*/ 53138 h 68738"/>
                <a:gd name="connsiteX3" fmla="*/ 15824 w 106375"/>
                <a:gd name="connsiteY3" fmla="*/ 15038 h 68738"/>
                <a:gd name="connsiteX4" fmla="*/ 1536 w 106375"/>
                <a:gd name="connsiteY4" fmla="*/ 751 h 68738"/>
                <a:gd name="connsiteX5" fmla="*/ 52336 w 106375"/>
                <a:gd name="connsiteY5" fmla="*/ 35676 h 68738"/>
                <a:gd name="connsiteX6" fmla="*/ 63449 w 106375"/>
                <a:gd name="connsiteY6" fmla="*/ 34088 h 68738"/>
                <a:gd name="connsiteX7" fmla="*/ 106311 w 106375"/>
                <a:gd name="connsiteY7" fmla="*/ 751 h 6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375" h="68738">
                  <a:moveTo>
                    <a:pt x="106311" y="751"/>
                  </a:moveTo>
                  <a:cubicBezTo>
                    <a:pt x="104459" y="6043"/>
                    <a:pt x="62919" y="57107"/>
                    <a:pt x="52336" y="65838"/>
                  </a:cubicBezTo>
                  <a:cubicBezTo>
                    <a:pt x="41753" y="74569"/>
                    <a:pt x="48896" y="61605"/>
                    <a:pt x="42811" y="53138"/>
                  </a:cubicBezTo>
                  <a:cubicBezTo>
                    <a:pt x="36726" y="44671"/>
                    <a:pt x="22703" y="23769"/>
                    <a:pt x="15824" y="15038"/>
                  </a:cubicBezTo>
                  <a:cubicBezTo>
                    <a:pt x="8945" y="6307"/>
                    <a:pt x="-4549" y="-2689"/>
                    <a:pt x="1536" y="751"/>
                  </a:cubicBezTo>
                  <a:cubicBezTo>
                    <a:pt x="7621" y="4191"/>
                    <a:pt x="42017" y="30120"/>
                    <a:pt x="52336" y="35676"/>
                  </a:cubicBezTo>
                  <a:cubicBezTo>
                    <a:pt x="62655" y="41232"/>
                    <a:pt x="57364" y="39380"/>
                    <a:pt x="63449" y="34088"/>
                  </a:cubicBezTo>
                  <a:cubicBezTo>
                    <a:pt x="69534" y="28796"/>
                    <a:pt x="108163" y="-4541"/>
                    <a:pt x="106311" y="7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2" name="フリーフォーム: 図形 1411">
              <a:extLst>
                <a:ext uri="{FF2B5EF4-FFF2-40B4-BE49-F238E27FC236}">
                  <a16:creationId xmlns:a16="http://schemas.microsoft.com/office/drawing/2014/main" id="{ACBDAF1E-571F-4C8C-BDD1-17C7BAF4A349}"/>
                </a:ext>
              </a:extLst>
            </p:cNvPr>
            <p:cNvSpPr/>
            <p:nvPr/>
          </p:nvSpPr>
          <p:spPr>
            <a:xfrm>
              <a:off x="4122189" y="1171255"/>
              <a:ext cx="130796" cy="111465"/>
            </a:xfrm>
            <a:custGeom>
              <a:avLst/>
              <a:gdLst>
                <a:gd name="connsiteX0" fmla="*/ 130724 w 130796"/>
                <a:gd name="connsiteY0" fmla="*/ 320 h 111465"/>
                <a:gd name="connsiteX1" fmla="*/ 25949 w 130796"/>
                <a:gd name="connsiteY1" fmla="*/ 71758 h 111465"/>
                <a:gd name="connsiteX2" fmla="*/ 549 w 130796"/>
                <a:gd name="connsiteY2" fmla="*/ 111445 h 111465"/>
                <a:gd name="connsiteX3" fmla="*/ 8486 w 130796"/>
                <a:gd name="connsiteY3" fmla="*/ 66995 h 111465"/>
                <a:gd name="connsiteX4" fmla="*/ 8486 w 130796"/>
                <a:gd name="connsiteY4" fmla="*/ 46358 h 111465"/>
                <a:gd name="connsiteX5" fmla="*/ 130724 w 130796"/>
                <a:gd name="connsiteY5" fmla="*/ 320 h 111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796" h="111465">
                  <a:moveTo>
                    <a:pt x="130724" y="320"/>
                  </a:moveTo>
                  <a:cubicBezTo>
                    <a:pt x="133634" y="4553"/>
                    <a:pt x="47645" y="53237"/>
                    <a:pt x="25949" y="71758"/>
                  </a:cubicBezTo>
                  <a:cubicBezTo>
                    <a:pt x="4253" y="90279"/>
                    <a:pt x="3459" y="112239"/>
                    <a:pt x="549" y="111445"/>
                  </a:cubicBezTo>
                  <a:cubicBezTo>
                    <a:pt x="-2361" y="110651"/>
                    <a:pt x="7163" y="77843"/>
                    <a:pt x="8486" y="66995"/>
                  </a:cubicBezTo>
                  <a:cubicBezTo>
                    <a:pt x="9809" y="56147"/>
                    <a:pt x="-7389" y="57735"/>
                    <a:pt x="8486" y="46358"/>
                  </a:cubicBezTo>
                  <a:cubicBezTo>
                    <a:pt x="24361" y="34981"/>
                    <a:pt x="127814" y="-3913"/>
                    <a:pt x="130724" y="3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3" name="フリーフォーム: 図形 1412">
              <a:extLst>
                <a:ext uri="{FF2B5EF4-FFF2-40B4-BE49-F238E27FC236}">
                  <a16:creationId xmlns:a16="http://schemas.microsoft.com/office/drawing/2014/main" id="{5A01511F-9A5F-4F6D-BC30-5022C2F149B1}"/>
                </a:ext>
              </a:extLst>
            </p:cNvPr>
            <p:cNvSpPr/>
            <p:nvPr/>
          </p:nvSpPr>
          <p:spPr>
            <a:xfrm>
              <a:off x="4042831" y="1116001"/>
              <a:ext cx="113372" cy="141634"/>
            </a:xfrm>
            <a:custGeom>
              <a:avLst/>
              <a:gdLst>
                <a:gd name="connsiteX0" fmla="*/ 113244 w 113372"/>
                <a:gd name="connsiteY0" fmla="*/ 12 h 141634"/>
                <a:gd name="connsiteX1" fmla="*/ 44982 w 113372"/>
                <a:gd name="connsiteY1" fmla="*/ 57162 h 141634"/>
                <a:gd name="connsiteX2" fmla="*/ 83082 w 113372"/>
                <a:gd name="connsiteY2" fmla="*/ 119074 h 141634"/>
                <a:gd name="connsiteX3" fmla="*/ 75144 w 113372"/>
                <a:gd name="connsiteY3" fmla="*/ 141299 h 141634"/>
                <a:gd name="connsiteX4" fmla="*/ 71969 w 113372"/>
                <a:gd name="connsiteY4" fmla="*/ 104787 h 141634"/>
                <a:gd name="connsiteX5" fmla="*/ 532 w 113372"/>
                <a:gd name="connsiteY5" fmla="*/ 109549 h 141634"/>
                <a:gd name="connsiteX6" fmla="*/ 38632 w 113372"/>
                <a:gd name="connsiteY6" fmla="*/ 80974 h 141634"/>
                <a:gd name="connsiteX7" fmla="*/ 24344 w 113372"/>
                <a:gd name="connsiteY7" fmla="*/ 61924 h 141634"/>
                <a:gd name="connsiteX8" fmla="*/ 113244 w 113372"/>
                <a:gd name="connsiteY8" fmla="*/ 12 h 14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372" h="141634">
                  <a:moveTo>
                    <a:pt x="113244" y="12"/>
                  </a:moveTo>
                  <a:cubicBezTo>
                    <a:pt x="116684" y="-782"/>
                    <a:pt x="50009" y="37318"/>
                    <a:pt x="44982" y="57162"/>
                  </a:cubicBezTo>
                  <a:cubicBezTo>
                    <a:pt x="39955" y="77006"/>
                    <a:pt x="78055" y="105051"/>
                    <a:pt x="83082" y="119074"/>
                  </a:cubicBezTo>
                  <a:cubicBezTo>
                    <a:pt x="88109" y="133097"/>
                    <a:pt x="76996" y="143680"/>
                    <a:pt x="75144" y="141299"/>
                  </a:cubicBezTo>
                  <a:cubicBezTo>
                    <a:pt x="73292" y="138918"/>
                    <a:pt x="84404" y="110079"/>
                    <a:pt x="71969" y="104787"/>
                  </a:cubicBezTo>
                  <a:cubicBezTo>
                    <a:pt x="59534" y="99495"/>
                    <a:pt x="6088" y="113518"/>
                    <a:pt x="532" y="109549"/>
                  </a:cubicBezTo>
                  <a:cubicBezTo>
                    <a:pt x="-5024" y="105580"/>
                    <a:pt x="34663" y="88911"/>
                    <a:pt x="38632" y="80974"/>
                  </a:cubicBezTo>
                  <a:cubicBezTo>
                    <a:pt x="42601" y="73037"/>
                    <a:pt x="14025" y="75418"/>
                    <a:pt x="24344" y="61924"/>
                  </a:cubicBezTo>
                  <a:cubicBezTo>
                    <a:pt x="34663" y="48430"/>
                    <a:pt x="109804" y="806"/>
                    <a:pt x="113244" y="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4" name="フリーフォーム: 図形 1413">
              <a:extLst>
                <a:ext uri="{FF2B5EF4-FFF2-40B4-BE49-F238E27FC236}">
                  <a16:creationId xmlns:a16="http://schemas.microsoft.com/office/drawing/2014/main" id="{A512EA45-B38E-445F-ACC0-18CFB1130DFD}"/>
                </a:ext>
              </a:extLst>
            </p:cNvPr>
            <p:cNvSpPr/>
            <p:nvPr/>
          </p:nvSpPr>
          <p:spPr>
            <a:xfrm>
              <a:off x="4100411" y="941371"/>
              <a:ext cx="116163" cy="100141"/>
            </a:xfrm>
            <a:custGeom>
              <a:avLst/>
              <a:gdLst>
                <a:gd name="connsiteX0" fmla="*/ 115989 w 116163"/>
                <a:gd name="connsiteY0" fmla="*/ 17 h 100141"/>
                <a:gd name="connsiteX1" fmla="*/ 92177 w 116163"/>
                <a:gd name="connsiteY1" fmla="*/ 88917 h 100141"/>
                <a:gd name="connsiteX2" fmla="*/ 95352 w 116163"/>
                <a:gd name="connsiteY2" fmla="*/ 93679 h 100141"/>
                <a:gd name="connsiteX3" fmla="*/ 102 w 116163"/>
                <a:gd name="connsiteY3" fmla="*/ 41292 h 100141"/>
                <a:gd name="connsiteX4" fmla="*/ 77889 w 116163"/>
                <a:gd name="connsiteY4" fmla="*/ 96854 h 100141"/>
                <a:gd name="connsiteX5" fmla="*/ 115989 w 116163"/>
                <a:gd name="connsiteY5" fmla="*/ 17 h 100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163" h="100141">
                  <a:moveTo>
                    <a:pt x="115989" y="17"/>
                  </a:moveTo>
                  <a:cubicBezTo>
                    <a:pt x="118370" y="-1306"/>
                    <a:pt x="95616" y="73307"/>
                    <a:pt x="92177" y="88917"/>
                  </a:cubicBezTo>
                  <a:cubicBezTo>
                    <a:pt x="88738" y="104527"/>
                    <a:pt x="110698" y="101616"/>
                    <a:pt x="95352" y="93679"/>
                  </a:cubicBezTo>
                  <a:cubicBezTo>
                    <a:pt x="80006" y="85742"/>
                    <a:pt x="3012" y="40763"/>
                    <a:pt x="102" y="41292"/>
                  </a:cubicBezTo>
                  <a:cubicBezTo>
                    <a:pt x="-2809" y="41821"/>
                    <a:pt x="57252" y="99235"/>
                    <a:pt x="77889" y="96854"/>
                  </a:cubicBezTo>
                  <a:cubicBezTo>
                    <a:pt x="98526" y="94473"/>
                    <a:pt x="113608" y="1340"/>
                    <a:pt x="115989" y="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5" name="フリーフォーム: 図形 1414">
              <a:extLst>
                <a:ext uri="{FF2B5EF4-FFF2-40B4-BE49-F238E27FC236}">
                  <a16:creationId xmlns:a16="http://schemas.microsoft.com/office/drawing/2014/main" id="{C938C645-BB7E-4728-B611-FACC13B2CA53}"/>
                </a:ext>
              </a:extLst>
            </p:cNvPr>
            <p:cNvSpPr/>
            <p:nvPr/>
          </p:nvSpPr>
          <p:spPr>
            <a:xfrm>
              <a:off x="4210121" y="958814"/>
              <a:ext cx="147602" cy="114528"/>
            </a:xfrm>
            <a:custGeom>
              <a:avLst/>
              <a:gdLst>
                <a:gd name="connsiteX0" fmla="*/ 147567 w 147602"/>
                <a:gd name="connsiteY0" fmla="*/ 36 h 114528"/>
                <a:gd name="connsiteX1" fmla="*/ 20567 w 147602"/>
                <a:gd name="connsiteY1" fmla="*/ 52424 h 114528"/>
                <a:gd name="connsiteX2" fmla="*/ 76129 w 147602"/>
                <a:gd name="connsiteY2" fmla="*/ 114336 h 114528"/>
                <a:gd name="connsiteX3" fmla="*/ 23742 w 147602"/>
                <a:gd name="connsiteY3" fmla="*/ 71474 h 114528"/>
                <a:gd name="connsiteX4" fmla="*/ 6279 w 147602"/>
                <a:gd name="connsiteY4" fmla="*/ 60361 h 114528"/>
                <a:gd name="connsiteX5" fmla="*/ 147567 w 147602"/>
                <a:gd name="connsiteY5" fmla="*/ 36 h 11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602" h="114528">
                  <a:moveTo>
                    <a:pt x="147567" y="36"/>
                  </a:moveTo>
                  <a:cubicBezTo>
                    <a:pt x="149948" y="-1287"/>
                    <a:pt x="32473" y="33374"/>
                    <a:pt x="20567" y="52424"/>
                  </a:cubicBezTo>
                  <a:cubicBezTo>
                    <a:pt x="8661" y="71474"/>
                    <a:pt x="75600" y="111161"/>
                    <a:pt x="76129" y="114336"/>
                  </a:cubicBezTo>
                  <a:cubicBezTo>
                    <a:pt x="76658" y="117511"/>
                    <a:pt x="35384" y="80470"/>
                    <a:pt x="23742" y="71474"/>
                  </a:cubicBezTo>
                  <a:cubicBezTo>
                    <a:pt x="12100" y="62478"/>
                    <a:pt x="-11184" y="69622"/>
                    <a:pt x="6279" y="60361"/>
                  </a:cubicBezTo>
                  <a:cubicBezTo>
                    <a:pt x="23741" y="51101"/>
                    <a:pt x="145186" y="1359"/>
                    <a:pt x="147567" y="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6" name="フリーフォーム: 図形 1415">
              <a:extLst>
                <a:ext uri="{FF2B5EF4-FFF2-40B4-BE49-F238E27FC236}">
                  <a16:creationId xmlns:a16="http://schemas.microsoft.com/office/drawing/2014/main" id="{B8DD5D07-31CD-4748-88D7-CF9F407F51DD}"/>
                </a:ext>
              </a:extLst>
            </p:cNvPr>
            <p:cNvSpPr/>
            <p:nvPr/>
          </p:nvSpPr>
          <p:spPr>
            <a:xfrm>
              <a:off x="4113919" y="1127071"/>
              <a:ext cx="78196" cy="67743"/>
            </a:xfrm>
            <a:custGeom>
              <a:avLst/>
              <a:gdLst>
                <a:gd name="connsiteX0" fmla="*/ 77081 w 78196"/>
                <a:gd name="connsiteY0" fmla="*/ 54 h 67743"/>
                <a:gd name="connsiteX1" fmla="*/ 48506 w 78196"/>
                <a:gd name="connsiteY1" fmla="*/ 60379 h 67743"/>
                <a:gd name="connsiteX2" fmla="*/ 51681 w 78196"/>
                <a:gd name="connsiteY2" fmla="*/ 66729 h 67743"/>
                <a:gd name="connsiteX3" fmla="*/ 881 w 78196"/>
                <a:gd name="connsiteY3" fmla="*/ 60379 h 67743"/>
                <a:gd name="connsiteX4" fmla="*/ 18344 w 78196"/>
                <a:gd name="connsiteY4" fmla="*/ 54029 h 67743"/>
                <a:gd name="connsiteX5" fmla="*/ 4056 w 78196"/>
                <a:gd name="connsiteY5" fmla="*/ 49267 h 67743"/>
                <a:gd name="connsiteX6" fmla="*/ 77081 w 78196"/>
                <a:gd name="connsiteY6" fmla="*/ 54 h 6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196" h="67743">
                  <a:moveTo>
                    <a:pt x="77081" y="54"/>
                  </a:moveTo>
                  <a:cubicBezTo>
                    <a:pt x="84489" y="1906"/>
                    <a:pt x="52739" y="49267"/>
                    <a:pt x="48506" y="60379"/>
                  </a:cubicBezTo>
                  <a:cubicBezTo>
                    <a:pt x="44273" y="71492"/>
                    <a:pt x="59618" y="66729"/>
                    <a:pt x="51681" y="66729"/>
                  </a:cubicBezTo>
                  <a:cubicBezTo>
                    <a:pt x="43744" y="66729"/>
                    <a:pt x="6437" y="62496"/>
                    <a:pt x="881" y="60379"/>
                  </a:cubicBezTo>
                  <a:cubicBezTo>
                    <a:pt x="-4675" y="58262"/>
                    <a:pt x="17815" y="55881"/>
                    <a:pt x="18344" y="54029"/>
                  </a:cubicBezTo>
                  <a:cubicBezTo>
                    <a:pt x="18873" y="52177"/>
                    <a:pt x="-5734" y="54294"/>
                    <a:pt x="4056" y="49267"/>
                  </a:cubicBezTo>
                  <a:cubicBezTo>
                    <a:pt x="13845" y="44240"/>
                    <a:pt x="69673" y="-1798"/>
                    <a:pt x="77081" y="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7" name="フリーフォーム: 図形 1416">
              <a:extLst>
                <a:ext uri="{FF2B5EF4-FFF2-40B4-BE49-F238E27FC236}">
                  <a16:creationId xmlns:a16="http://schemas.microsoft.com/office/drawing/2014/main" id="{85890475-770F-44EE-96B1-60C9ECD50768}"/>
                </a:ext>
              </a:extLst>
            </p:cNvPr>
            <p:cNvSpPr/>
            <p:nvPr/>
          </p:nvSpPr>
          <p:spPr>
            <a:xfrm>
              <a:off x="4106355" y="933431"/>
              <a:ext cx="100022" cy="90525"/>
            </a:xfrm>
            <a:custGeom>
              <a:avLst/>
              <a:gdLst>
                <a:gd name="connsiteX0" fmla="*/ 98933 w 100022"/>
                <a:gd name="connsiteY0" fmla="*/ 19 h 90525"/>
                <a:gd name="connsiteX1" fmla="*/ 75120 w 100022"/>
                <a:gd name="connsiteY1" fmla="*/ 57169 h 90525"/>
                <a:gd name="connsiteX2" fmla="*/ 97345 w 100022"/>
                <a:gd name="connsiteY2" fmla="*/ 90507 h 90525"/>
                <a:gd name="connsiteX3" fmla="*/ 508 w 100022"/>
                <a:gd name="connsiteY3" fmla="*/ 61932 h 90525"/>
                <a:gd name="connsiteX4" fmla="*/ 60833 w 100022"/>
                <a:gd name="connsiteY4" fmla="*/ 63519 h 90525"/>
                <a:gd name="connsiteX5" fmla="*/ 98933 w 100022"/>
                <a:gd name="connsiteY5" fmla="*/ 19 h 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22" h="90525">
                  <a:moveTo>
                    <a:pt x="98933" y="19"/>
                  </a:moveTo>
                  <a:cubicBezTo>
                    <a:pt x="101314" y="-1039"/>
                    <a:pt x="75385" y="42088"/>
                    <a:pt x="75120" y="57169"/>
                  </a:cubicBezTo>
                  <a:cubicBezTo>
                    <a:pt x="74855" y="72250"/>
                    <a:pt x="109780" y="89713"/>
                    <a:pt x="97345" y="90507"/>
                  </a:cubicBezTo>
                  <a:cubicBezTo>
                    <a:pt x="84910" y="91301"/>
                    <a:pt x="6593" y="66430"/>
                    <a:pt x="508" y="61932"/>
                  </a:cubicBezTo>
                  <a:cubicBezTo>
                    <a:pt x="-5577" y="57434"/>
                    <a:pt x="44694" y="68546"/>
                    <a:pt x="60833" y="63519"/>
                  </a:cubicBezTo>
                  <a:cubicBezTo>
                    <a:pt x="76972" y="58492"/>
                    <a:pt x="96552" y="1077"/>
                    <a:pt x="98933" y="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8" name="フリーフォーム: 図形 1417">
              <a:extLst>
                <a:ext uri="{FF2B5EF4-FFF2-40B4-BE49-F238E27FC236}">
                  <a16:creationId xmlns:a16="http://schemas.microsoft.com/office/drawing/2014/main" id="{516BB91F-457A-42AB-989F-D1AF14C405A2}"/>
                </a:ext>
              </a:extLst>
            </p:cNvPr>
            <p:cNvSpPr/>
            <p:nvPr/>
          </p:nvSpPr>
          <p:spPr>
            <a:xfrm>
              <a:off x="4191769" y="602077"/>
              <a:ext cx="115116" cy="237993"/>
            </a:xfrm>
            <a:custGeom>
              <a:avLst/>
              <a:gdLst>
                <a:gd name="connsiteX0" fmla="*/ 2406 w 115116"/>
                <a:gd name="connsiteY0" fmla="*/ 2761 h 237993"/>
                <a:gd name="connsiteX1" fmla="*/ 108769 w 115116"/>
                <a:gd name="connsiteY1" fmla="*/ 229773 h 237993"/>
                <a:gd name="connsiteX2" fmla="*/ 96069 w 115116"/>
                <a:gd name="connsiteY2" fmla="*/ 180561 h 237993"/>
                <a:gd name="connsiteX3" fmla="*/ 38919 w 115116"/>
                <a:gd name="connsiteY3" fmla="*/ 107536 h 237993"/>
                <a:gd name="connsiteX4" fmla="*/ 2406 w 115116"/>
                <a:gd name="connsiteY4" fmla="*/ 2761 h 237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116" h="237993">
                  <a:moveTo>
                    <a:pt x="2406" y="2761"/>
                  </a:moveTo>
                  <a:cubicBezTo>
                    <a:pt x="14048" y="23134"/>
                    <a:pt x="93159" y="200140"/>
                    <a:pt x="108769" y="229773"/>
                  </a:cubicBezTo>
                  <a:cubicBezTo>
                    <a:pt x="124380" y="259406"/>
                    <a:pt x="107711" y="200934"/>
                    <a:pt x="96069" y="180561"/>
                  </a:cubicBezTo>
                  <a:cubicBezTo>
                    <a:pt x="84427" y="160188"/>
                    <a:pt x="53471" y="134524"/>
                    <a:pt x="38919" y="107536"/>
                  </a:cubicBezTo>
                  <a:cubicBezTo>
                    <a:pt x="24367" y="80549"/>
                    <a:pt x="-9236" y="-17612"/>
                    <a:pt x="2406" y="27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9" name="フリーフォーム: 図形 1418">
              <a:extLst>
                <a:ext uri="{FF2B5EF4-FFF2-40B4-BE49-F238E27FC236}">
                  <a16:creationId xmlns:a16="http://schemas.microsoft.com/office/drawing/2014/main" id="{3CA1B9DE-28BD-4D10-A460-9B3FBABC73BA}"/>
                </a:ext>
              </a:extLst>
            </p:cNvPr>
            <p:cNvSpPr/>
            <p:nvPr/>
          </p:nvSpPr>
          <p:spPr>
            <a:xfrm>
              <a:off x="4170752" y="621963"/>
              <a:ext cx="127176" cy="217807"/>
            </a:xfrm>
            <a:custGeom>
              <a:avLst/>
              <a:gdLst>
                <a:gd name="connsiteX0" fmla="*/ 2786 w 127176"/>
                <a:gd name="connsiteY0" fmla="*/ 3512 h 217807"/>
                <a:gd name="connsiteX1" fmla="*/ 123436 w 127176"/>
                <a:gd name="connsiteY1" fmla="*/ 213062 h 217807"/>
                <a:gd name="connsiteX2" fmla="*/ 91686 w 127176"/>
                <a:gd name="connsiteY2" fmla="*/ 144800 h 217807"/>
                <a:gd name="connsiteX3" fmla="*/ 42473 w 127176"/>
                <a:gd name="connsiteY3" fmla="*/ 86062 h 217807"/>
                <a:gd name="connsiteX4" fmla="*/ 2786 w 127176"/>
                <a:gd name="connsiteY4" fmla="*/ 3512 h 217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176" h="217807">
                  <a:moveTo>
                    <a:pt x="2786" y="3512"/>
                  </a:moveTo>
                  <a:cubicBezTo>
                    <a:pt x="16280" y="24678"/>
                    <a:pt x="108619" y="189514"/>
                    <a:pt x="123436" y="213062"/>
                  </a:cubicBezTo>
                  <a:cubicBezTo>
                    <a:pt x="138253" y="236610"/>
                    <a:pt x="105180" y="165966"/>
                    <a:pt x="91686" y="144800"/>
                  </a:cubicBezTo>
                  <a:cubicBezTo>
                    <a:pt x="78192" y="123634"/>
                    <a:pt x="56496" y="109345"/>
                    <a:pt x="42473" y="86062"/>
                  </a:cubicBezTo>
                  <a:cubicBezTo>
                    <a:pt x="28450" y="62779"/>
                    <a:pt x="-10708" y="-17654"/>
                    <a:pt x="2786" y="35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0" name="フリーフォーム: 図形 1419">
              <a:extLst>
                <a:ext uri="{FF2B5EF4-FFF2-40B4-BE49-F238E27FC236}">
                  <a16:creationId xmlns:a16="http://schemas.microsoft.com/office/drawing/2014/main" id="{4F421ECD-0A35-47AB-B69F-3A5865741B35}"/>
                </a:ext>
              </a:extLst>
            </p:cNvPr>
            <p:cNvSpPr/>
            <p:nvPr/>
          </p:nvSpPr>
          <p:spPr>
            <a:xfrm>
              <a:off x="4152862" y="600751"/>
              <a:ext cx="144988" cy="250328"/>
            </a:xfrm>
            <a:custGeom>
              <a:avLst/>
              <a:gdLst>
                <a:gd name="connsiteX0" fmla="*/ 144501 w 144988"/>
                <a:gd name="connsiteY0" fmla="*/ 250149 h 250328"/>
                <a:gd name="connsiteX1" fmla="*/ 34963 w 144988"/>
                <a:gd name="connsiteY1" fmla="*/ 108862 h 250328"/>
                <a:gd name="connsiteX2" fmla="*/ 38 w 144988"/>
                <a:gd name="connsiteY2" fmla="*/ 27899 h 250328"/>
                <a:gd name="connsiteX3" fmla="*/ 39726 w 144988"/>
                <a:gd name="connsiteY3" fmla="*/ 2499 h 250328"/>
                <a:gd name="connsiteX4" fmla="*/ 1626 w 144988"/>
                <a:gd name="connsiteY4" fmla="*/ 8849 h 250328"/>
                <a:gd name="connsiteX5" fmla="*/ 15913 w 144988"/>
                <a:gd name="connsiteY5" fmla="*/ 72349 h 250328"/>
                <a:gd name="connsiteX6" fmla="*/ 73063 w 144988"/>
                <a:gd name="connsiteY6" fmla="*/ 137437 h 250328"/>
                <a:gd name="connsiteX7" fmla="*/ 144501 w 144988"/>
                <a:gd name="connsiteY7" fmla="*/ 250149 h 25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988" h="250328">
                  <a:moveTo>
                    <a:pt x="144501" y="250149"/>
                  </a:moveTo>
                  <a:cubicBezTo>
                    <a:pt x="138151" y="245387"/>
                    <a:pt x="59040" y="145904"/>
                    <a:pt x="34963" y="108862"/>
                  </a:cubicBezTo>
                  <a:cubicBezTo>
                    <a:pt x="10886" y="71820"/>
                    <a:pt x="-756" y="45626"/>
                    <a:pt x="38" y="27899"/>
                  </a:cubicBezTo>
                  <a:cubicBezTo>
                    <a:pt x="832" y="10172"/>
                    <a:pt x="39461" y="5674"/>
                    <a:pt x="39726" y="2499"/>
                  </a:cubicBezTo>
                  <a:cubicBezTo>
                    <a:pt x="39991" y="-676"/>
                    <a:pt x="5595" y="-2793"/>
                    <a:pt x="1626" y="8849"/>
                  </a:cubicBezTo>
                  <a:cubicBezTo>
                    <a:pt x="-2343" y="20491"/>
                    <a:pt x="4007" y="50918"/>
                    <a:pt x="15913" y="72349"/>
                  </a:cubicBezTo>
                  <a:cubicBezTo>
                    <a:pt x="27819" y="93780"/>
                    <a:pt x="52690" y="111243"/>
                    <a:pt x="73063" y="137437"/>
                  </a:cubicBezTo>
                  <a:cubicBezTo>
                    <a:pt x="93436" y="163631"/>
                    <a:pt x="150851" y="254911"/>
                    <a:pt x="144501" y="2501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1" name="フリーフォーム: 図形 1420">
              <a:extLst>
                <a:ext uri="{FF2B5EF4-FFF2-40B4-BE49-F238E27FC236}">
                  <a16:creationId xmlns:a16="http://schemas.microsoft.com/office/drawing/2014/main" id="{CCEE4B0F-7939-4DC8-A412-7D775E788157}"/>
                </a:ext>
              </a:extLst>
            </p:cNvPr>
            <p:cNvSpPr/>
            <p:nvPr/>
          </p:nvSpPr>
          <p:spPr>
            <a:xfrm>
              <a:off x="4008433" y="626155"/>
              <a:ext cx="207971" cy="238147"/>
            </a:xfrm>
            <a:custGeom>
              <a:avLst/>
              <a:gdLst>
                <a:gd name="connsiteX0" fmla="*/ 206380 w 207971"/>
                <a:gd name="connsiteY0" fmla="*/ 237445 h 238147"/>
                <a:gd name="connsiteX1" fmla="*/ 111130 w 207971"/>
                <a:gd name="connsiteY1" fmla="*/ 91395 h 238147"/>
                <a:gd name="connsiteX2" fmla="*/ 26992 w 207971"/>
                <a:gd name="connsiteY2" fmla="*/ 2495 h 238147"/>
                <a:gd name="connsiteX3" fmla="*/ 5 w 207971"/>
                <a:gd name="connsiteY3" fmla="*/ 24720 h 238147"/>
                <a:gd name="connsiteX4" fmla="*/ 28580 w 207971"/>
                <a:gd name="connsiteY4" fmla="*/ 26308 h 238147"/>
                <a:gd name="connsiteX5" fmla="*/ 206380 w 207971"/>
                <a:gd name="connsiteY5" fmla="*/ 237445 h 238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971" h="238147">
                  <a:moveTo>
                    <a:pt x="206380" y="237445"/>
                  </a:moveTo>
                  <a:cubicBezTo>
                    <a:pt x="220138" y="248293"/>
                    <a:pt x="141028" y="130553"/>
                    <a:pt x="111130" y="91395"/>
                  </a:cubicBezTo>
                  <a:cubicBezTo>
                    <a:pt x="81232" y="52237"/>
                    <a:pt x="45513" y="13607"/>
                    <a:pt x="26992" y="2495"/>
                  </a:cubicBezTo>
                  <a:cubicBezTo>
                    <a:pt x="8471" y="-8618"/>
                    <a:pt x="-260" y="20751"/>
                    <a:pt x="5" y="24720"/>
                  </a:cubicBezTo>
                  <a:cubicBezTo>
                    <a:pt x="270" y="28689"/>
                    <a:pt x="-1318" y="-6500"/>
                    <a:pt x="28580" y="26308"/>
                  </a:cubicBezTo>
                  <a:cubicBezTo>
                    <a:pt x="58478" y="59116"/>
                    <a:pt x="192622" y="226597"/>
                    <a:pt x="206380" y="2374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2" name="フリーフォーム: 図形 1421">
              <a:extLst>
                <a:ext uri="{FF2B5EF4-FFF2-40B4-BE49-F238E27FC236}">
                  <a16:creationId xmlns:a16="http://schemas.microsoft.com/office/drawing/2014/main" id="{80BC38B4-0FC0-42F6-B817-AD18C3857EB3}"/>
                </a:ext>
              </a:extLst>
            </p:cNvPr>
            <p:cNvSpPr/>
            <p:nvPr/>
          </p:nvSpPr>
          <p:spPr>
            <a:xfrm>
              <a:off x="4015290" y="652218"/>
              <a:ext cx="167405" cy="224575"/>
            </a:xfrm>
            <a:custGeom>
              <a:avLst/>
              <a:gdLst>
                <a:gd name="connsiteX0" fmla="*/ 1085 w 167405"/>
                <a:gd name="connsiteY0" fmla="*/ 1832 h 224575"/>
                <a:gd name="connsiteX1" fmla="*/ 163010 w 167405"/>
                <a:gd name="connsiteY1" fmla="*/ 219320 h 224575"/>
                <a:gd name="connsiteX2" fmla="*/ 124910 w 167405"/>
                <a:gd name="connsiteY2" fmla="*/ 162170 h 224575"/>
                <a:gd name="connsiteX3" fmla="*/ 93160 w 167405"/>
                <a:gd name="connsiteY3" fmla="*/ 117720 h 224575"/>
                <a:gd name="connsiteX4" fmla="*/ 1085 w 167405"/>
                <a:gd name="connsiteY4" fmla="*/ 1832 h 22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405" h="224575">
                  <a:moveTo>
                    <a:pt x="1085" y="1832"/>
                  </a:moveTo>
                  <a:cubicBezTo>
                    <a:pt x="12727" y="18765"/>
                    <a:pt x="142373" y="192597"/>
                    <a:pt x="163010" y="219320"/>
                  </a:cubicBezTo>
                  <a:cubicBezTo>
                    <a:pt x="183647" y="246043"/>
                    <a:pt x="124910" y="162170"/>
                    <a:pt x="124910" y="162170"/>
                  </a:cubicBezTo>
                  <a:cubicBezTo>
                    <a:pt x="113268" y="145237"/>
                    <a:pt x="111416" y="145237"/>
                    <a:pt x="93160" y="117720"/>
                  </a:cubicBezTo>
                  <a:cubicBezTo>
                    <a:pt x="74904" y="90203"/>
                    <a:pt x="-10557" y="-15101"/>
                    <a:pt x="1085" y="18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3" name="フリーフォーム: 図形 1422">
              <a:extLst>
                <a:ext uri="{FF2B5EF4-FFF2-40B4-BE49-F238E27FC236}">
                  <a16:creationId xmlns:a16="http://schemas.microsoft.com/office/drawing/2014/main" id="{1757C3B8-87AE-47F3-8EE2-CB3A9A1B6660}"/>
                </a:ext>
              </a:extLst>
            </p:cNvPr>
            <p:cNvSpPr/>
            <p:nvPr/>
          </p:nvSpPr>
          <p:spPr>
            <a:xfrm>
              <a:off x="3995464" y="664288"/>
              <a:ext cx="195503" cy="235175"/>
            </a:xfrm>
            <a:custGeom>
              <a:avLst/>
              <a:gdLst>
                <a:gd name="connsiteX0" fmla="*/ 274 w 195503"/>
                <a:gd name="connsiteY0" fmla="*/ 875 h 235175"/>
                <a:gd name="connsiteX1" fmla="*/ 187599 w 195503"/>
                <a:gd name="connsiteY1" fmla="*/ 229475 h 235175"/>
                <a:gd name="connsiteX2" fmla="*/ 146324 w 195503"/>
                <a:gd name="connsiteY2" fmla="*/ 153275 h 235175"/>
                <a:gd name="connsiteX3" fmla="*/ 274 w 195503"/>
                <a:gd name="connsiteY3" fmla="*/ 875 h 235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503" h="235175">
                  <a:moveTo>
                    <a:pt x="274" y="875"/>
                  </a:moveTo>
                  <a:cubicBezTo>
                    <a:pt x="7153" y="13575"/>
                    <a:pt x="163257" y="204075"/>
                    <a:pt x="187599" y="229475"/>
                  </a:cubicBezTo>
                  <a:cubicBezTo>
                    <a:pt x="211941" y="254875"/>
                    <a:pt x="174899" y="189258"/>
                    <a:pt x="146324" y="153275"/>
                  </a:cubicBezTo>
                  <a:cubicBezTo>
                    <a:pt x="117749" y="117292"/>
                    <a:pt x="-6605" y="-11825"/>
                    <a:pt x="274" y="8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4" name="フリーフォーム: 図形 1423">
              <a:extLst>
                <a:ext uri="{FF2B5EF4-FFF2-40B4-BE49-F238E27FC236}">
                  <a16:creationId xmlns:a16="http://schemas.microsoft.com/office/drawing/2014/main" id="{9EF8F1EB-081A-4367-B030-11985314E279}"/>
                </a:ext>
              </a:extLst>
            </p:cNvPr>
            <p:cNvSpPr/>
            <p:nvPr/>
          </p:nvSpPr>
          <p:spPr>
            <a:xfrm>
              <a:off x="4022652" y="1223962"/>
              <a:ext cx="90566" cy="105088"/>
            </a:xfrm>
            <a:custGeom>
              <a:avLst/>
              <a:gdLst>
                <a:gd name="connsiteX0" fmla="*/ 22297 w 90566"/>
                <a:gd name="connsiteY0" fmla="*/ 1 h 105088"/>
                <a:gd name="connsiteX1" fmla="*/ 79447 w 90566"/>
                <a:gd name="connsiteY1" fmla="*/ 46038 h 105088"/>
                <a:gd name="connsiteX2" fmla="*/ 36585 w 90566"/>
                <a:gd name="connsiteY2" fmla="*/ 92076 h 105088"/>
                <a:gd name="connsiteX3" fmla="*/ 72 w 90566"/>
                <a:gd name="connsiteY3" fmla="*/ 104776 h 105088"/>
                <a:gd name="connsiteX4" fmla="*/ 46110 w 90566"/>
                <a:gd name="connsiteY4" fmla="*/ 82551 h 105088"/>
                <a:gd name="connsiteX5" fmla="*/ 90560 w 90566"/>
                <a:gd name="connsiteY5" fmla="*/ 44451 h 105088"/>
                <a:gd name="connsiteX6" fmla="*/ 22297 w 90566"/>
                <a:gd name="connsiteY6" fmla="*/ 1 h 105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566" h="105088">
                  <a:moveTo>
                    <a:pt x="22297" y="1"/>
                  </a:moveTo>
                  <a:cubicBezTo>
                    <a:pt x="20445" y="265"/>
                    <a:pt x="77066" y="30692"/>
                    <a:pt x="79447" y="46038"/>
                  </a:cubicBezTo>
                  <a:cubicBezTo>
                    <a:pt x="81828" y="61384"/>
                    <a:pt x="49814" y="82286"/>
                    <a:pt x="36585" y="92076"/>
                  </a:cubicBezTo>
                  <a:cubicBezTo>
                    <a:pt x="23356" y="101866"/>
                    <a:pt x="-1515" y="106363"/>
                    <a:pt x="72" y="104776"/>
                  </a:cubicBezTo>
                  <a:cubicBezTo>
                    <a:pt x="1659" y="103189"/>
                    <a:pt x="31029" y="92605"/>
                    <a:pt x="46110" y="82551"/>
                  </a:cubicBezTo>
                  <a:cubicBezTo>
                    <a:pt x="61191" y="72497"/>
                    <a:pt x="91089" y="55828"/>
                    <a:pt x="90560" y="44451"/>
                  </a:cubicBezTo>
                  <a:cubicBezTo>
                    <a:pt x="90031" y="33074"/>
                    <a:pt x="24149" y="-263"/>
                    <a:pt x="22297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5" name="フリーフォーム: 図形 1424">
              <a:extLst>
                <a:ext uri="{FF2B5EF4-FFF2-40B4-BE49-F238E27FC236}">
                  <a16:creationId xmlns:a16="http://schemas.microsoft.com/office/drawing/2014/main" id="{0FDF0068-272A-4E4E-9F9C-9DB32B3B940E}"/>
                </a:ext>
              </a:extLst>
            </p:cNvPr>
            <p:cNvSpPr/>
            <p:nvPr/>
          </p:nvSpPr>
          <p:spPr>
            <a:xfrm>
              <a:off x="4024692" y="1238773"/>
              <a:ext cx="85353" cy="81863"/>
            </a:xfrm>
            <a:custGeom>
              <a:avLst/>
              <a:gdLst>
                <a:gd name="connsiteX0" fmla="*/ 85346 w 85353"/>
                <a:gd name="connsiteY0" fmla="*/ 13765 h 81863"/>
                <a:gd name="connsiteX1" fmla="*/ 9146 w 85353"/>
                <a:gd name="connsiteY1" fmla="*/ 2652 h 81863"/>
                <a:gd name="connsiteX2" fmla="*/ 1208 w 85353"/>
                <a:gd name="connsiteY2" fmla="*/ 64565 h 81863"/>
                <a:gd name="connsiteX3" fmla="*/ 7558 w 85353"/>
                <a:gd name="connsiteY3" fmla="*/ 80440 h 81863"/>
                <a:gd name="connsiteX4" fmla="*/ 4383 w 85353"/>
                <a:gd name="connsiteY4" fmla="*/ 35990 h 81863"/>
                <a:gd name="connsiteX5" fmla="*/ 85346 w 85353"/>
                <a:gd name="connsiteY5" fmla="*/ 13765 h 81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353" h="81863">
                  <a:moveTo>
                    <a:pt x="85346" y="13765"/>
                  </a:moveTo>
                  <a:cubicBezTo>
                    <a:pt x="86140" y="8209"/>
                    <a:pt x="23169" y="-5815"/>
                    <a:pt x="9146" y="2652"/>
                  </a:cubicBezTo>
                  <a:cubicBezTo>
                    <a:pt x="-4877" y="11119"/>
                    <a:pt x="1473" y="51600"/>
                    <a:pt x="1208" y="64565"/>
                  </a:cubicBezTo>
                  <a:cubicBezTo>
                    <a:pt x="943" y="77530"/>
                    <a:pt x="7029" y="85203"/>
                    <a:pt x="7558" y="80440"/>
                  </a:cubicBezTo>
                  <a:cubicBezTo>
                    <a:pt x="8087" y="75678"/>
                    <a:pt x="-4613" y="46573"/>
                    <a:pt x="4383" y="35990"/>
                  </a:cubicBezTo>
                  <a:cubicBezTo>
                    <a:pt x="13379" y="25407"/>
                    <a:pt x="84552" y="19321"/>
                    <a:pt x="85346" y="137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6" name="フリーフォーム: 図形 1425">
              <a:extLst>
                <a:ext uri="{FF2B5EF4-FFF2-40B4-BE49-F238E27FC236}">
                  <a16:creationId xmlns:a16="http://schemas.microsoft.com/office/drawing/2014/main" id="{D5AE9FD8-806C-4E4F-8354-CE91E92CD0B1}"/>
                </a:ext>
              </a:extLst>
            </p:cNvPr>
            <p:cNvSpPr/>
            <p:nvPr/>
          </p:nvSpPr>
          <p:spPr>
            <a:xfrm>
              <a:off x="3976300" y="1017080"/>
              <a:ext cx="102006" cy="121201"/>
            </a:xfrm>
            <a:custGeom>
              <a:avLst/>
              <a:gdLst>
                <a:gd name="connsiteX0" fmla="*/ 101988 w 102006"/>
                <a:gd name="connsiteY0" fmla="*/ 508 h 121201"/>
                <a:gd name="connsiteX1" fmla="*/ 16263 w 102006"/>
                <a:gd name="connsiteY1" fmla="*/ 73533 h 121201"/>
                <a:gd name="connsiteX2" fmla="*/ 388 w 102006"/>
                <a:gd name="connsiteY2" fmla="*/ 121158 h 121201"/>
                <a:gd name="connsiteX3" fmla="*/ 5150 w 102006"/>
                <a:gd name="connsiteY3" fmla="*/ 65595 h 121201"/>
                <a:gd name="connsiteX4" fmla="*/ 8325 w 102006"/>
                <a:gd name="connsiteY4" fmla="*/ 41783 h 121201"/>
                <a:gd name="connsiteX5" fmla="*/ 101988 w 102006"/>
                <a:gd name="connsiteY5" fmla="*/ 508 h 121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006" h="121201">
                  <a:moveTo>
                    <a:pt x="101988" y="508"/>
                  </a:moveTo>
                  <a:cubicBezTo>
                    <a:pt x="103311" y="5800"/>
                    <a:pt x="33196" y="53425"/>
                    <a:pt x="16263" y="73533"/>
                  </a:cubicBezTo>
                  <a:cubicBezTo>
                    <a:pt x="-670" y="93641"/>
                    <a:pt x="2240" y="122481"/>
                    <a:pt x="388" y="121158"/>
                  </a:cubicBezTo>
                  <a:cubicBezTo>
                    <a:pt x="-1464" y="119835"/>
                    <a:pt x="3827" y="78824"/>
                    <a:pt x="5150" y="65595"/>
                  </a:cubicBezTo>
                  <a:cubicBezTo>
                    <a:pt x="6473" y="52366"/>
                    <a:pt x="-3846" y="50779"/>
                    <a:pt x="8325" y="41783"/>
                  </a:cubicBezTo>
                  <a:cubicBezTo>
                    <a:pt x="20496" y="32787"/>
                    <a:pt x="100665" y="-4784"/>
                    <a:pt x="101988" y="5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7" name="フリーフォーム: 図形 1426">
              <a:extLst>
                <a:ext uri="{FF2B5EF4-FFF2-40B4-BE49-F238E27FC236}">
                  <a16:creationId xmlns:a16="http://schemas.microsoft.com/office/drawing/2014/main" id="{B3CB003C-5099-445C-B582-2414B1447CC7}"/>
                </a:ext>
              </a:extLst>
            </p:cNvPr>
            <p:cNvSpPr/>
            <p:nvPr/>
          </p:nvSpPr>
          <p:spPr>
            <a:xfrm>
              <a:off x="3936915" y="1017287"/>
              <a:ext cx="115981" cy="178604"/>
            </a:xfrm>
            <a:custGeom>
              <a:avLst/>
              <a:gdLst>
                <a:gd name="connsiteX0" fmla="*/ 115973 w 115981"/>
                <a:gd name="connsiteY0" fmla="*/ 301 h 178604"/>
                <a:gd name="connsiteX1" fmla="*/ 9610 w 115981"/>
                <a:gd name="connsiteY1" fmla="*/ 62213 h 178604"/>
                <a:gd name="connsiteX2" fmla="*/ 31835 w 115981"/>
                <a:gd name="connsiteY2" fmla="*/ 149526 h 178604"/>
                <a:gd name="connsiteX3" fmla="*/ 55648 w 115981"/>
                <a:gd name="connsiteY3" fmla="*/ 176513 h 178604"/>
                <a:gd name="connsiteX4" fmla="*/ 17548 w 115981"/>
                <a:gd name="connsiteY4" fmla="*/ 101901 h 178604"/>
                <a:gd name="connsiteX5" fmla="*/ 3260 w 115981"/>
                <a:gd name="connsiteY5" fmla="*/ 87613 h 178604"/>
                <a:gd name="connsiteX6" fmla="*/ 115973 w 115981"/>
                <a:gd name="connsiteY6" fmla="*/ 301 h 178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981" h="178604">
                  <a:moveTo>
                    <a:pt x="115973" y="301"/>
                  </a:moveTo>
                  <a:cubicBezTo>
                    <a:pt x="117031" y="-3932"/>
                    <a:pt x="23633" y="37342"/>
                    <a:pt x="9610" y="62213"/>
                  </a:cubicBezTo>
                  <a:cubicBezTo>
                    <a:pt x="-4413" y="87084"/>
                    <a:pt x="24162" y="130476"/>
                    <a:pt x="31835" y="149526"/>
                  </a:cubicBezTo>
                  <a:cubicBezTo>
                    <a:pt x="39508" y="168576"/>
                    <a:pt x="58029" y="184450"/>
                    <a:pt x="55648" y="176513"/>
                  </a:cubicBezTo>
                  <a:cubicBezTo>
                    <a:pt x="53267" y="168576"/>
                    <a:pt x="26279" y="116718"/>
                    <a:pt x="17548" y="101901"/>
                  </a:cubicBezTo>
                  <a:cubicBezTo>
                    <a:pt x="8817" y="87084"/>
                    <a:pt x="-6794" y="100842"/>
                    <a:pt x="3260" y="87613"/>
                  </a:cubicBezTo>
                  <a:cubicBezTo>
                    <a:pt x="13314" y="74384"/>
                    <a:pt x="114915" y="4534"/>
                    <a:pt x="115973" y="3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8" name="フリーフォーム: 図形 1427">
              <a:extLst>
                <a:ext uri="{FF2B5EF4-FFF2-40B4-BE49-F238E27FC236}">
                  <a16:creationId xmlns:a16="http://schemas.microsoft.com/office/drawing/2014/main" id="{F5260C01-FAEA-46FA-B68A-2EA3CE5E9CFC}"/>
                </a:ext>
              </a:extLst>
            </p:cNvPr>
            <p:cNvSpPr/>
            <p:nvPr/>
          </p:nvSpPr>
          <p:spPr>
            <a:xfrm>
              <a:off x="3926354" y="1095375"/>
              <a:ext cx="183017" cy="233285"/>
            </a:xfrm>
            <a:custGeom>
              <a:avLst/>
              <a:gdLst>
                <a:gd name="connsiteX0" fmla="*/ 182096 w 183017"/>
                <a:gd name="connsiteY0" fmla="*/ 39688 h 233285"/>
                <a:gd name="connsiteX1" fmla="*/ 97959 w 183017"/>
                <a:gd name="connsiteY1" fmla="*/ 30163 h 233285"/>
                <a:gd name="connsiteX2" fmla="*/ 75734 w 183017"/>
                <a:gd name="connsiteY2" fmla="*/ 187325 h 233285"/>
                <a:gd name="connsiteX3" fmla="*/ 18584 w 183017"/>
                <a:gd name="connsiteY3" fmla="*/ 228600 h 233285"/>
                <a:gd name="connsiteX4" fmla="*/ 2709 w 183017"/>
                <a:gd name="connsiteY4" fmla="*/ 227013 h 233285"/>
                <a:gd name="connsiteX5" fmla="*/ 67796 w 183017"/>
                <a:gd name="connsiteY5" fmla="*/ 180975 h 233285"/>
                <a:gd name="connsiteX6" fmla="*/ 55096 w 183017"/>
                <a:gd name="connsiteY6" fmla="*/ 160338 h 233285"/>
                <a:gd name="connsiteX7" fmla="*/ 24934 w 183017"/>
                <a:gd name="connsiteY7" fmla="*/ 169863 h 233285"/>
                <a:gd name="connsiteX8" fmla="*/ 70971 w 183017"/>
                <a:gd name="connsiteY8" fmla="*/ 111125 h 233285"/>
                <a:gd name="connsiteX9" fmla="*/ 77321 w 183017"/>
                <a:gd name="connsiteY9" fmla="*/ 25400 h 233285"/>
                <a:gd name="connsiteX10" fmla="*/ 139234 w 183017"/>
                <a:gd name="connsiteY10" fmla="*/ 0 h 233285"/>
                <a:gd name="connsiteX11" fmla="*/ 182096 w 183017"/>
                <a:gd name="connsiteY11" fmla="*/ 39688 h 23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3017" h="233285">
                  <a:moveTo>
                    <a:pt x="182096" y="39688"/>
                  </a:moveTo>
                  <a:cubicBezTo>
                    <a:pt x="175217" y="44715"/>
                    <a:pt x="115686" y="5557"/>
                    <a:pt x="97959" y="30163"/>
                  </a:cubicBezTo>
                  <a:cubicBezTo>
                    <a:pt x="80232" y="54769"/>
                    <a:pt x="88963" y="154252"/>
                    <a:pt x="75734" y="187325"/>
                  </a:cubicBezTo>
                  <a:cubicBezTo>
                    <a:pt x="62505" y="220398"/>
                    <a:pt x="30755" y="221985"/>
                    <a:pt x="18584" y="228600"/>
                  </a:cubicBezTo>
                  <a:cubicBezTo>
                    <a:pt x="6413" y="235215"/>
                    <a:pt x="-5493" y="234950"/>
                    <a:pt x="2709" y="227013"/>
                  </a:cubicBezTo>
                  <a:cubicBezTo>
                    <a:pt x="10911" y="219076"/>
                    <a:pt x="59065" y="192088"/>
                    <a:pt x="67796" y="180975"/>
                  </a:cubicBezTo>
                  <a:cubicBezTo>
                    <a:pt x="76527" y="169862"/>
                    <a:pt x="62240" y="162190"/>
                    <a:pt x="55096" y="160338"/>
                  </a:cubicBezTo>
                  <a:cubicBezTo>
                    <a:pt x="47952" y="158486"/>
                    <a:pt x="22288" y="178065"/>
                    <a:pt x="24934" y="169863"/>
                  </a:cubicBezTo>
                  <a:cubicBezTo>
                    <a:pt x="27580" y="161661"/>
                    <a:pt x="62240" y="135202"/>
                    <a:pt x="70971" y="111125"/>
                  </a:cubicBezTo>
                  <a:cubicBezTo>
                    <a:pt x="79702" y="87048"/>
                    <a:pt x="65944" y="43921"/>
                    <a:pt x="77321" y="25400"/>
                  </a:cubicBezTo>
                  <a:cubicBezTo>
                    <a:pt x="88698" y="6879"/>
                    <a:pt x="122830" y="0"/>
                    <a:pt x="139234" y="0"/>
                  </a:cubicBezTo>
                  <a:cubicBezTo>
                    <a:pt x="155638" y="0"/>
                    <a:pt x="188975" y="34661"/>
                    <a:pt x="182096" y="396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9" name="フリーフォーム: 図形 1428">
              <a:extLst>
                <a:ext uri="{FF2B5EF4-FFF2-40B4-BE49-F238E27FC236}">
                  <a16:creationId xmlns:a16="http://schemas.microsoft.com/office/drawing/2014/main" id="{90991D52-266E-4FBB-8CC8-E29D2B13EC7D}"/>
                </a:ext>
              </a:extLst>
            </p:cNvPr>
            <p:cNvSpPr/>
            <p:nvPr/>
          </p:nvSpPr>
          <p:spPr>
            <a:xfrm>
              <a:off x="3839948" y="1130296"/>
              <a:ext cx="134565" cy="133365"/>
            </a:xfrm>
            <a:custGeom>
              <a:avLst/>
              <a:gdLst>
                <a:gd name="connsiteX0" fmla="*/ 133565 w 134565"/>
                <a:gd name="connsiteY0" fmla="*/ 4 h 133365"/>
                <a:gd name="connsiteX1" fmla="*/ 119277 w 134565"/>
                <a:gd name="connsiteY1" fmla="*/ 61917 h 133365"/>
                <a:gd name="connsiteX2" fmla="*/ 109752 w 134565"/>
                <a:gd name="connsiteY2" fmla="*/ 66679 h 133365"/>
                <a:gd name="connsiteX3" fmla="*/ 46252 w 134565"/>
                <a:gd name="connsiteY3" fmla="*/ 66679 h 133365"/>
                <a:gd name="connsiteX4" fmla="*/ 65302 w 134565"/>
                <a:gd name="connsiteY4" fmla="*/ 76204 h 133365"/>
                <a:gd name="connsiteX5" fmla="*/ 215 w 134565"/>
                <a:gd name="connsiteY5" fmla="*/ 106367 h 133365"/>
                <a:gd name="connsiteX6" fmla="*/ 43077 w 134565"/>
                <a:gd name="connsiteY6" fmla="*/ 133354 h 133365"/>
                <a:gd name="connsiteX7" fmla="*/ 8152 w 134565"/>
                <a:gd name="connsiteY7" fmla="*/ 103192 h 133365"/>
                <a:gd name="connsiteX8" fmla="*/ 89115 w 134565"/>
                <a:gd name="connsiteY8" fmla="*/ 58742 h 133365"/>
                <a:gd name="connsiteX9" fmla="*/ 133565 w 134565"/>
                <a:gd name="connsiteY9" fmla="*/ 4 h 133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4565" h="133365">
                  <a:moveTo>
                    <a:pt x="133565" y="4"/>
                  </a:moveTo>
                  <a:cubicBezTo>
                    <a:pt x="138592" y="533"/>
                    <a:pt x="123246" y="50805"/>
                    <a:pt x="119277" y="61917"/>
                  </a:cubicBezTo>
                  <a:cubicBezTo>
                    <a:pt x="115308" y="73029"/>
                    <a:pt x="121923" y="65885"/>
                    <a:pt x="109752" y="66679"/>
                  </a:cubicBezTo>
                  <a:cubicBezTo>
                    <a:pt x="97581" y="67473"/>
                    <a:pt x="53660" y="65092"/>
                    <a:pt x="46252" y="66679"/>
                  </a:cubicBezTo>
                  <a:cubicBezTo>
                    <a:pt x="38844" y="68266"/>
                    <a:pt x="72975" y="69589"/>
                    <a:pt x="65302" y="76204"/>
                  </a:cubicBezTo>
                  <a:cubicBezTo>
                    <a:pt x="57629" y="82819"/>
                    <a:pt x="3919" y="96842"/>
                    <a:pt x="215" y="106367"/>
                  </a:cubicBezTo>
                  <a:cubicBezTo>
                    <a:pt x="-3489" y="115892"/>
                    <a:pt x="41754" y="133883"/>
                    <a:pt x="43077" y="133354"/>
                  </a:cubicBezTo>
                  <a:cubicBezTo>
                    <a:pt x="44400" y="132825"/>
                    <a:pt x="479" y="115627"/>
                    <a:pt x="8152" y="103192"/>
                  </a:cubicBezTo>
                  <a:cubicBezTo>
                    <a:pt x="15825" y="90757"/>
                    <a:pt x="74299" y="70384"/>
                    <a:pt x="89115" y="58742"/>
                  </a:cubicBezTo>
                  <a:cubicBezTo>
                    <a:pt x="103931" y="47100"/>
                    <a:pt x="128538" y="-525"/>
                    <a:pt x="133565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0" name="フリーフォーム: 図形 1429">
              <a:extLst>
                <a:ext uri="{FF2B5EF4-FFF2-40B4-BE49-F238E27FC236}">
                  <a16:creationId xmlns:a16="http://schemas.microsoft.com/office/drawing/2014/main" id="{B13083C1-E57A-44F4-AA98-2C2994AD9ADE}"/>
                </a:ext>
              </a:extLst>
            </p:cNvPr>
            <p:cNvSpPr/>
            <p:nvPr/>
          </p:nvSpPr>
          <p:spPr>
            <a:xfrm>
              <a:off x="3852857" y="1241387"/>
              <a:ext cx="149246" cy="49645"/>
            </a:xfrm>
            <a:custGeom>
              <a:avLst/>
              <a:gdLst>
                <a:gd name="connsiteX0" fmla="*/ 149231 w 149246"/>
                <a:gd name="connsiteY0" fmla="*/ 38 h 49645"/>
                <a:gd name="connsiteX1" fmla="*/ 95256 w 149246"/>
                <a:gd name="connsiteY1" fmla="*/ 39726 h 49645"/>
                <a:gd name="connsiteX2" fmla="*/ 6 w 149246"/>
                <a:gd name="connsiteY2" fmla="*/ 49251 h 49645"/>
                <a:gd name="connsiteX3" fmla="*/ 90493 w 149246"/>
                <a:gd name="connsiteY3" fmla="*/ 47663 h 49645"/>
                <a:gd name="connsiteX4" fmla="*/ 149231 w 149246"/>
                <a:gd name="connsiteY4" fmla="*/ 38 h 49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246" h="49645">
                  <a:moveTo>
                    <a:pt x="149231" y="38"/>
                  </a:moveTo>
                  <a:cubicBezTo>
                    <a:pt x="150025" y="-1285"/>
                    <a:pt x="120127" y="31524"/>
                    <a:pt x="95256" y="39726"/>
                  </a:cubicBezTo>
                  <a:cubicBezTo>
                    <a:pt x="70385" y="47928"/>
                    <a:pt x="800" y="47928"/>
                    <a:pt x="6" y="49251"/>
                  </a:cubicBezTo>
                  <a:cubicBezTo>
                    <a:pt x="-788" y="50574"/>
                    <a:pt x="68797" y="48192"/>
                    <a:pt x="90493" y="47663"/>
                  </a:cubicBezTo>
                  <a:cubicBezTo>
                    <a:pt x="112189" y="47134"/>
                    <a:pt x="148437" y="1361"/>
                    <a:pt x="149231" y="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1" name="フリーフォーム: 図形 1430">
              <a:extLst>
                <a:ext uri="{FF2B5EF4-FFF2-40B4-BE49-F238E27FC236}">
                  <a16:creationId xmlns:a16="http://schemas.microsoft.com/office/drawing/2014/main" id="{4443FF99-429E-477A-A19F-8183CE09E2D4}"/>
                </a:ext>
              </a:extLst>
            </p:cNvPr>
            <p:cNvSpPr/>
            <p:nvPr/>
          </p:nvSpPr>
          <p:spPr>
            <a:xfrm>
              <a:off x="3928946" y="1307839"/>
              <a:ext cx="116495" cy="210355"/>
            </a:xfrm>
            <a:custGeom>
              <a:avLst/>
              <a:gdLst>
                <a:gd name="connsiteX0" fmla="*/ 116004 w 116495"/>
                <a:gd name="connsiteY0" fmla="*/ 261 h 210355"/>
                <a:gd name="connsiteX1" fmla="*/ 52504 w 116495"/>
                <a:gd name="connsiteY1" fmla="*/ 66936 h 210355"/>
                <a:gd name="connsiteX2" fmla="*/ 11229 w 116495"/>
                <a:gd name="connsiteY2" fmla="*/ 171711 h 210355"/>
                <a:gd name="connsiteX3" fmla="*/ 117 w 116495"/>
                <a:gd name="connsiteY3" fmla="*/ 209811 h 210355"/>
                <a:gd name="connsiteX4" fmla="*/ 15992 w 116495"/>
                <a:gd name="connsiteY4" fmla="*/ 147899 h 210355"/>
                <a:gd name="connsiteX5" fmla="*/ 15992 w 116495"/>
                <a:gd name="connsiteY5" fmla="*/ 90749 h 210355"/>
                <a:gd name="connsiteX6" fmla="*/ 116004 w 116495"/>
                <a:gd name="connsiteY6" fmla="*/ 261 h 21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495" h="210355">
                  <a:moveTo>
                    <a:pt x="116004" y="261"/>
                  </a:moveTo>
                  <a:cubicBezTo>
                    <a:pt x="122089" y="-3708"/>
                    <a:pt x="69966" y="38361"/>
                    <a:pt x="52504" y="66936"/>
                  </a:cubicBezTo>
                  <a:cubicBezTo>
                    <a:pt x="35042" y="95511"/>
                    <a:pt x="19960" y="147899"/>
                    <a:pt x="11229" y="171711"/>
                  </a:cubicBezTo>
                  <a:cubicBezTo>
                    <a:pt x="2498" y="195523"/>
                    <a:pt x="-677" y="213780"/>
                    <a:pt x="117" y="209811"/>
                  </a:cubicBezTo>
                  <a:cubicBezTo>
                    <a:pt x="911" y="205842"/>
                    <a:pt x="13346" y="167743"/>
                    <a:pt x="15992" y="147899"/>
                  </a:cubicBezTo>
                  <a:cubicBezTo>
                    <a:pt x="18638" y="128055"/>
                    <a:pt x="3292" y="111651"/>
                    <a:pt x="15992" y="90749"/>
                  </a:cubicBezTo>
                  <a:cubicBezTo>
                    <a:pt x="28692" y="69847"/>
                    <a:pt x="109919" y="4230"/>
                    <a:pt x="116004" y="2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2" name="フリーフォーム: 図形 1431">
              <a:extLst>
                <a:ext uri="{FF2B5EF4-FFF2-40B4-BE49-F238E27FC236}">
                  <a16:creationId xmlns:a16="http://schemas.microsoft.com/office/drawing/2014/main" id="{5C1874F3-8B96-4BCE-9E58-ADB04F21FB5B}"/>
                </a:ext>
              </a:extLst>
            </p:cNvPr>
            <p:cNvSpPr/>
            <p:nvPr/>
          </p:nvSpPr>
          <p:spPr>
            <a:xfrm>
              <a:off x="3833750" y="1290621"/>
              <a:ext cx="141362" cy="88218"/>
            </a:xfrm>
            <a:custGeom>
              <a:avLst/>
              <a:gdLst>
                <a:gd name="connsiteX0" fmla="*/ 141350 w 141362"/>
                <a:gd name="connsiteY0" fmla="*/ 17 h 88218"/>
                <a:gd name="connsiteX1" fmla="*/ 23875 w 141362"/>
                <a:gd name="connsiteY1" fmla="*/ 61929 h 88218"/>
                <a:gd name="connsiteX2" fmla="*/ 8000 w 141362"/>
                <a:gd name="connsiteY2" fmla="*/ 87329 h 88218"/>
                <a:gd name="connsiteX3" fmla="*/ 120713 w 141362"/>
                <a:gd name="connsiteY3" fmla="*/ 80979 h 88218"/>
                <a:gd name="connsiteX4" fmla="*/ 106425 w 141362"/>
                <a:gd name="connsiteY4" fmla="*/ 66692 h 88218"/>
                <a:gd name="connsiteX5" fmla="*/ 77850 w 141362"/>
                <a:gd name="connsiteY5" fmla="*/ 71454 h 88218"/>
                <a:gd name="connsiteX6" fmla="*/ 31813 w 141362"/>
                <a:gd name="connsiteY6" fmla="*/ 68279 h 88218"/>
                <a:gd name="connsiteX7" fmla="*/ 141350 w 141362"/>
                <a:gd name="connsiteY7" fmla="*/ 17 h 88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1362" h="88218">
                  <a:moveTo>
                    <a:pt x="141350" y="17"/>
                  </a:moveTo>
                  <a:cubicBezTo>
                    <a:pt x="140027" y="-1041"/>
                    <a:pt x="46100" y="47377"/>
                    <a:pt x="23875" y="61929"/>
                  </a:cubicBezTo>
                  <a:cubicBezTo>
                    <a:pt x="1650" y="76481"/>
                    <a:pt x="-8140" y="84154"/>
                    <a:pt x="8000" y="87329"/>
                  </a:cubicBezTo>
                  <a:cubicBezTo>
                    <a:pt x="24140" y="90504"/>
                    <a:pt x="104309" y="84418"/>
                    <a:pt x="120713" y="80979"/>
                  </a:cubicBezTo>
                  <a:cubicBezTo>
                    <a:pt x="137117" y="77540"/>
                    <a:pt x="113569" y="68280"/>
                    <a:pt x="106425" y="66692"/>
                  </a:cubicBezTo>
                  <a:cubicBezTo>
                    <a:pt x="99281" y="65105"/>
                    <a:pt x="90285" y="71190"/>
                    <a:pt x="77850" y="71454"/>
                  </a:cubicBezTo>
                  <a:cubicBezTo>
                    <a:pt x="65415" y="71718"/>
                    <a:pt x="21494" y="80714"/>
                    <a:pt x="31813" y="68279"/>
                  </a:cubicBezTo>
                  <a:cubicBezTo>
                    <a:pt x="42132" y="55844"/>
                    <a:pt x="142673" y="1075"/>
                    <a:pt x="141350" y="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3" name="フリーフォーム: 図形 1432">
              <a:extLst>
                <a:ext uri="{FF2B5EF4-FFF2-40B4-BE49-F238E27FC236}">
                  <a16:creationId xmlns:a16="http://schemas.microsoft.com/office/drawing/2014/main" id="{52A3B156-9FC9-4151-8C10-625CE9CE1099}"/>
                </a:ext>
              </a:extLst>
            </p:cNvPr>
            <p:cNvSpPr/>
            <p:nvPr/>
          </p:nvSpPr>
          <p:spPr>
            <a:xfrm>
              <a:off x="3808413" y="1379538"/>
              <a:ext cx="169862" cy="90522"/>
            </a:xfrm>
            <a:custGeom>
              <a:avLst/>
              <a:gdLst>
                <a:gd name="connsiteX0" fmla="*/ 169862 w 169862"/>
                <a:gd name="connsiteY0" fmla="*/ 0 h 90522"/>
                <a:gd name="connsiteX1" fmla="*/ 0 w 169862"/>
                <a:gd name="connsiteY1" fmla="*/ 34925 h 90522"/>
                <a:gd name="connsiteX2" fmla="*/ 65087 w 169862"/>
                <a:gd name="connsiteY2" fmla="*/ 90487 h 90522"/>
                <a:gd name="connsiteX3" fmla="*/ 11112 w 169862"/>
                <a:gd name="connsiteY3" fmla="*/ 42862 h 90522"/>
                <a:gd name="connsiteX4" fmla="*/ 169862 w 169862"/>
                <a:gd name="connsiteY4" fmla="*/ 0 h 90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862" h="90522">
                  <a:moveTo>
                    <a:pt x="169862" y="0"/>
                  </a:moveTo>
                  <a:cubicBezTo>
                    <a:pt x="93662" y="9922"/>
                    <a:pt x="17462" y="19844"/>
                    <a:pt x="0" y="34925"/>
                  </a:cubicBezTo>
                  <a:lnTo>
                    <a:pt x="65087" y="90487"/>
                  </a:lnTo>
                  <a:cubicBezTo>
                    <a:pt x="66939" y="91810"/>
                    <a:pt x="-265" y="56091"/>
                    <a:pt x="11112" y="42862"/>
                  </a:cubicBezTo>
                  <a:cubicBezTo>
                    <a:pt x="22489" y="29633"/>
                    <a:pt x="77919" y="20372"/>
                    <a:pt x="16986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4" name="フリーフォーム: 図形 1433">
              <a:extLst>
                <a:ext uri="{FF2B5EF4-FFF2-40B4-BE49-F238E27FC236}">
                  <a16:creationId xmlns:a16="http://schemas.microsoft.com/office/drawing/2014/main" id="{21459D6A-8458-4B3A-8DDD-960FBC22637C}"/>
                </a:ext>
              </a:extLst>
            </p:cNvPr>
            <p:cNvSpPr/>
            <p:nvPr/>
          </p:nvSpPr>
          <p:spPr>
            <a:xfrm>
              <a:off x="3873347" y="1407742"/>
              <a:ext cx="98561" cy="110379"/>
            </a:xfrm>
            <a:custGeom>
              <a:avLst/>
              <a:gdLst>
                <a:gd name="connsiteX0" fmla="*/ 82703 w 98561"/>
                <a:gd name="connsiteY0" fmla="*/ 371 h 110379"/>
                <a:gd name="connsiteX1" fmla="*/ 12853 w 98561"/>
                <a:gd name="connsiteY1" fmla="*/ 74983 h 110379"/>
                <a:gd name="connsiteX2" fmla="*/ 70003 w 98561"/>
                <a:gd name="connsiteY2" fmla="*/ 97208 h 110379"/>
                <a:gd name="connsiteX3" fmla="*/ 95403 w 98561"/>
                <a:gd name="connsiteY3" fmla="*/ 59108 h 110379"/>
                <a:gd name="connsiteX4" fmla="*/ 153 w 98561"/>
                <a:gd name="connsiteY4" fmla="*/ 109908 h 110379"/>
                <a:gd name="connsiteX5" fmla="*/ 82703 w 98561"/>
                <a:gd name="connsiteY5" fmla="*/ 371 h 110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561" h="110379">
                  <a:moveTo>
                    <a:pt x="82703" y="371"/>
                  </a:moveTo>
                  <a:cubicBezTo>
                    <a:pt x="84820" y="-5450"/>
                    <a:pt x="14970" y="58844"/>
                    <a:pt x="12853" y="74983"/>
                  </a:cubicBezTo>
                  <a:cubicBezTo>
                    <a:pt x="10736" y="91122"/>
                    <a:pt x="56245" y="99854"/>
                    <a:pt x="70003" y="97208"/>
                  </a:cubicBezTo>
                  <a:cubicBezTo>
                    <a:pt x="83761" y="94562"/>
                    <a:pt x="107045" y="56991"/>
                    <a:pt x="95403" y="59108"/>
                  </a:cubicBezTo>
                  <a:cubicBezTo>
                    <a:pt x="83761" y="61225"/>
                    <a:pt x="4386" y="115993"/>
                    <a:pt x="153" y="109908"/>
                  </a:cubicBezTo>
                  <a:cubicBezTo>
                    <a:pt x="-4080" y="103823"/>
                    <a:pt x="80586" y="6192"/>
                    <a:pt x="82703" y="3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5" name="フリーフォーム: 図形 1434">
              <a:extLst>
                <a:ext uri="{FF2B5EF4-FFF2-40B4-BE49-F238E27FC236}">
                  <a16:creationId xmlns:a16="http://schemas.microsoft.com/office/drawing/2014/main" id="{6C03E372-61BF-4912-ACF5-AE9E5FB7315D}"/>
                </a:ext>
              </a:extLst>
            </p:cNvPr>
            <p:cNvSpPr/>
            <p:nvPr/>
          </p:nvSpPr>
          <p:spPr>
            <a:xfrm>
              <a:off x="3833146" y="1493660"/>
              <a:ext cx="146902" cy="109423"/>
            </a:xfrm>
            <a:custGeom>
              <a:avLst/>
              <a:gdLst>
                <a:gd name="connsiteX0" fmla="*/ 146717 w 146902"/>
                <a:gd name="connsiteY0" fmla="*/ 178 h 109423"/>
                <a:gd name="connsiteX1" fmla="*/ 3842 w 146902"/>
                <a:gd name="connsiteY1" fmla="*/ 47803 h 109423"/>
                <a:gd name="connsiteX2" fmla="*/ 45117 w 146902"/>
                <a:gd name="connsiteY2" fmla="*/ 103365 h 109423"/>
                <a:gd name="connsiteX3" fmla="*/ 91154 w 146902"/>
                <a:gd name="connsiteY3" fmla="*/ 108128 h 109423"/>
                <a:gd name="connsiteX4" fmla="*/ 87979 w 146902"/>
                <a:gd name="connsiteY4" fmla="*/ 104953 h 109423"/>
                <a:gd name="connsiteX5" fmla="*/ 35592 w 146902"/>
                <a:gd name="connsiteY5" fmla="*/ 65265 h 109423"/>
                <a:gd name="connsiteX6" fmla="*/ 146717 w 146902"/>
                <a:gd name="connsiteY6" fmla="*/ 178 h 109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902" h="109423">
                  <a:moveTo>
                    <a:pt x="146717" y="178"/>
                  </a:moveTo>
                  <a:cubicBezTo>
                    <a:pt x="141425" y="-2732"/>
                    <a:pt x="20775" y="30605"/>
                    <a:pt x="3842" y="47803"/>
                  </a:cubicBezTo>
                  <a:cubicBezTo>
                    <a:pt x="-13091" y="65001"/>
                    <a:pt x="30565" y="93311"/>
                    <a:pt x="45117" y="103365"/>
                  </a:cubicBezTo>
                  <a:cubicBezTo>
                    <a:pt x="59669" y="113419"/>
                    <a:pt x="84010" y="107863"/>
                    <a:pt x="91154" y="108128"/>
                  </a:cubicBezTo>
                  <a:cubicBezTo>
                    <a:pt x="98298" y="108393"/>
                    <a:pt x="97239" y="112097"/>
                    <a:pt x="87979" y="104953"/>
                  </a:cubicBezTo>
                  <a:cubicBezTo>
                    <a:pt x="78719" y="97809"/>
                    <a:pt x="28977" y="80082"/>
                    <a:pt x="35592" y="65265"/>
                  </a:cubicBezTo>
                  <a:cubicBezTo>
                    <a:pt x="42207" y="50448"/>
                    <a:pt x="152009" y="3088"/>
                    <a:pt x="146717" y="1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6" name="フリーフォーム: 図形 1435">
              <a:extLst>
                <a:ext uri="{FF2B5EF4-FFF2-40B4-BE49-F238E27FC236}">
                  <a16:creationId xmlns:a16="http://schemas.microsoft.com/office/drawing/2014/main" id="{D579F31E-07F4-4B53-96F2-5520F2CECDE5}"/>
                </a:ext>
              </a:extLst>
            </p:cNvPr>
            <p:cNvSpPr/>
            <p:nvPr/>
          </p:nvSpPr>
          <p:spPr>
            <a:xfrm>
              <a:off x="3904017" y="1565069"/>
              <a:ext cx="91809" cy="141498"/>
            </a:xfrm>
            <a:custGeom>
              <a:avLst/>
              <a:gdLst>
                <a:gd name="connsiteX0" fmla="*/ 91721 w 91809"/>
                <a:gd name="connsiteY0" fmla="*/ 206 h 141498"/>
                <a:gd name="connsiteX1" fmla="*/ 25046 w 91809"/>
                <a:gd name="connsiteY1" fmla="*/ 76406 h 141498"/>
                <a:gd name="connsiteX2" fmla="*/ 91721 w 91809"/>
                <a:gd name="connsiteY2" fmla="*/ 141494 h 141498"/>
                <a:gd name="connsiteX3" fmla="*/ 15521 w 91809"/>
                <a:gd name="connsiteY3" fmla="*/ 73231 h 141498"/>
                <a:gd name="connsiteX4" fmla="*/ 7583 w 91809"/>
                <a:gd name="connsiteY4" fmla="*/ 54181 h 141498"/>
                <a:gd name="connsiteX5" fmla="*/ 91721 w 91809"/>
                <a:gd name="connsiteY5" fmla="*/ 206 h 141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809" h="141498">
                  <a:moveTo>
                    <a:pt x="91721" y="206"/>
                  </a:moveTo>
                  <a:cubicBezTo>
                    <a:pt x="94632" y="3910"/>
                    <a:pt x="25046" y="52858"/>
                    <a:pt x="25046" y="76406"/>
                  </a:cubicBezTo>
                  <a:cubicBezTo>
                    <a:pt x="25046" y="99954"/>
                    <a:pt x="93308" y="142023"/>
                    <a:pt x="91721" y="141494"/>
                  </a:cubicBezTo>
                  <a:cubicBezTo>
                    <a:pt x="90134" y="140965"/>
                    <a:pt x="29544" y="87783"/>
                    <a:pt x="15521" y="73231"/>
                  </a:cubicBezTo>
                  <a:cubicBezTo>
                    <a:pt x="1498" y="58679"/>
                    <a:pt x="-6969" y="64764"/>
                    <a:pt x="7583" y="54181"/>
                  </a:cubicBezTo>
                  <a:cubicBezTo>
                    <a:pt x="22135" y="43598"/>
                    <a:pt x="88810" y="-3498"/>
                    <a:pt x="91721" y="2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7" name="フリーフォーム: 図形 1436">
              <a:extLst>
                <a:ext uri="{FF2B5EF4-FFF2-40B4-BE49-F238E27FC236}">
                  <a16:creationId xmlns:a16="http://schemas.microsoft.com/office/drawing/2014/main" id="{CDC9E484-D107-445B-BA33-1CCA8C6CAB38}"/>
                </a:ext>
              </a:extLst>
            </p:cNvPr>
            <p:cNvSpPr/>
            <p:nvPr/>
          </p:nvSpPr>
          <p:spPr>
            <a:xfrm>
              <a:off x="3905269" y="1630363"/>
              <a:ext cx="129043" cy="181049"/>
            </a:xfrm>
            <a:custGeom>
              <a:avLst/>
              <a:gdLst>
                <a:gd name="connsiteX0" fmla="*/ 128569 w 129043"/>
                <a:gd name="connsiteY0" fmla="*/ 0 h 181049"/>
                <a:gd name="connsiteX1" fmla="*/ 44431 w 129043"/>
                <a:gd name="connsiteY1" fmla="*/ 73025 h 181049"/>
                <a:gd name="connsiteX2" fmla="*/ 34906 w 129043"/>
                <a:gd name="connsiteY2" fmla="*/ 95250 h 181049"/>
                <a:gd name="connsiteX3" fmla="*/ 58719 w 129043"/>
                <a:gd name="connsiteY3" fmla="*/ 180975 h 181049"/>
                <a:gd name="connsiteX4" fmla="*/ 66656 w 129043"/>
                <a:gd name="connsiteY4" fmla="*/ 109537 h 181049"/>
                <a:gd name="connsiteX5" fmla="*/ 1569 w 129043"/>
                <a:gd name="connsiteY5" fmla="*/ 71437 h 181049"/>
                <a:gd name="connsiteX6" fmla="*/ 128569 w 129043"/>
                <a:gd name="connsiteY6" fmla="*/ 0 h 181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043" h="181049">
                  <a:moveTo>
                    <a:pt x="128569" y="0"/>
                  </a:moveTo>
                  <a:cubicBezTo>
                    <a:pt x="135713" y="265"/>
                    <a:pt x="60041" y="57150"/>
                    <a:pt x="44431" y="73025"/>
                  </a:cubicBezTo>
                  <a:cubicBezTo>
                    <a:pt x="28821" y="88900"/>
                    <a:pt x="32525" y="77258"/>
                    <a:pt x="34906" y="95250"/>
                  </a:cubicBezTo>
                  <a:cubicBezTo>
                    <a:pt x="37287" y="113242"/>
                    <a:pt x="53427" y="178594"/>
                    <a:pt x="58719" y="180975"/>
                  </a:cubicBezTo>
                  <a:cubicBezTo>
                    <a:pt x="64011" y="183356"/>
                    <a:pt x="76181" y="127793"/>
                    <a:pt x="66656" y="109537"/>
                  </a:cubicBezTo>
                  <a:cubicBezTo>
                    <a:pt x="57131" y="91281"/>
                    <a:pt x="-11131" y="89958"/>
                    <a:pt x="1569" y="71437"/>
                  </a:cubicBezTo>
                  <a:cubicBezTo>
                    <a:pt x="14269" y="52916"/>
                    <a:pt x="121425" y="-265"/>
                    <a:pt x="12856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8" name="フリーフォーム: 図形 1437">
              <a:extLst>
                <a:ext uri="{FF2B5EF4-FFF2-40B4-BE49-F238E27FC236}">
                  <a16:creationId xmlns:a16="http://schemas.microsoft.com/office/drawing/2014/main" id="{1C82FC3F-AD20-4AF6-B8CF-35C1256312C6}"/>
                </a:ext>
              </a:extLst>
            </p:cNvPr>
            <p:cNvSpPr/>
            <p:nvPr/>
          </p:nvSpPr>
          <p:spPr>
            <a:xfrm>
              <a:off x="3995725" y="1703082"/>
              <a:ext cx="133366" cy="151154"/>
            </a:xfrm>
            <a:custGeom>
              <a:avLst/>
              <a:gdLst>
                <a:gd name="connsiteX0" fmla="*/ 133363 w 133366"/>
                <a:gd name="connsiteY0" fmla="*/ 306 h 151154"/>
                <a:gd name="connsiteX1" fmla="*/ 44463 w 133366"/>
                <a:gd name="connsiteY1" fmla="*/ 52693 h 151154"/>
                <a:gd name="connsiteX2" fmla="*/ 13 w 133366"/>
                <a:gd name="connsiteY2" fmla="*/ 151118 h 151154"/>
                <a:gd name="connsiteX3" fmla="*/ 39700 w 133366"/>
                <a:gd name="connsiteY3" fmla="*/ 63806 h 151154"/>
                <a:gd name="connsiteX4" fmla="*/ 41288 w 133366"/>
                <a:gd name="connsiteY4" fmla="*/ 32056 h 151154"/>
                <a:gd name="connsiteX5" fmla="*/ 133363 w 133366"/>
                <a:gd name="connsiteY5" fmla="*/ 306 h 151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66" h="151154">
                  <a:moveTo>
                    <a:pt x="133363" y="306"/>
                  </a:moveTo>
                  <a:cubicBezTo>
                    <a:pt x="133892" y="3745"/>
                    <a:pt x="66688" y="27558"/>
                    <a:pt x="44463" y="52693"/>
                  </a:cubicBezTo>
                  <a:cubicBezTo>
                    <a:pt x="22238" y="77828"/>
                    <a:pt x="807" y="149266"/>
                    <a:pt x="13" y="151118"/>
                  </a:cubicBezTo>
                  <a:cubicBezTo>
                    <a:pt x="-781" y="152970"/>
                    <a:pt x="32821" y="83650"/>
                    <a:pt x="39700" y="63806"/>
                  </a:cubicBezTo>
                  <a:cubicBezTo>
                    <a:pt x="46579" y="43962"/>
                    <a:pt x="21709" y="40787"/>
                    <a:pt x="41288" y="32056"/>
                  </a:cubicBezTo>
                  <a:cubicBezTo>
                    <a:pt x="60867" y="23325"/>
                    <a:pt x="132834" y="-3133"/>
                    <a:pt x="133363" y="3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9" name="フリーフォーム: 図形 1438">
              <a:extLst>
                <a:ext uri="{FF2B5EF4-FFF2-40B4-BE49-F238E27FC236}">
                  <a16:creationId xmlns:a16="http://schemas.microsoft.com/office/drawing/2014/main" id="{0EA1454D-983F-446B-AD1B-29848F01EAC0}"/>
                </a:ext>
              </a:extLst>
            </p:cNvPr>
            <p:cNvSpPr/>
            <p:nvPr/>
          </p:nvSpPr>
          <p:spPr>
            <a:xfrm>
              <a:off x="4116122" y="1757342"/>
              <a:ext cx="138378" cy="220801"/>
            </a:xfrm>
            <a:custGeom>
              <a:avLst/>
              <a:gdLst>
                <a:gd name="connsiteX0" fmla="*/ 85991 w 138378"/>
                <a:gd name="connsiteY0" fmla="*/ 21 h 220801"/>
                <a:gd name="connsiteX1" fmla="*/ 24078 w 138378"/>
                <a:gd name="connsiteY1" fmla="*/ 117496 h 220801"/>
                <a:gd name="connsiteX2" fmla="*/ 60591 w 138378"/>
                <a:gd name="connsiteY2" fmla="*/ 190521 h 220801"/>
                <a:gd name="connsiteX3" fmla="*/ 138378 w 138378"/>
                <a:gd name="connsiteY3" fmla="*/ 220683 h 220801"/>
                <a:gd name="connsiteX4" fmla="*/ 60591 w 138378"/>
                <a:gd name="connsiteY4" fmla="*/ 180996 h 220801"/>
                <a:gd name="connsiteX5" fmla="*/ 266 w 138378"/>
                <a:gd name="connsiteY5" fmla="*/ 127021 h 220801"/>
                <a:gd name="connsiteX6" fmla="*/ 85991 w 138378"/>
                <a:gd name="connsiteY6" fmla="*/ 21 h 22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78" h="220801">
                  <a:moveTo>
                    <a:pt x="85991" y="21"/>
                  </a:moveTo>
                  <a:cubicBezTo>
                    <a:pt x="89960" y="-1566"/>
                    <a:pt x="28311" y="85746"/>
                    <a:pt x="24078" y="117496"/>
                  </a:cubicBezTo>
                  <a:cubicBezTo>
                    <a:pt x="19845" y="149246"/>
                    <a:pt x="41541" y="173323"/>
                    <a:pt x="60591" y="190521"/>
                  </a:cubicBezTo>
                  <a:cubicBezTo>
                    <a:pt x="79641" y="207719"/>
                    <a:pt x="138378" y="222270"/>
                    <a:pt x="138378" y="220683"/>
                  </a:cubicBezTo>
                  <a:cubicBezTo>
                    <a:pt x="138378" y="219096"/>
                    <a:pt x="83610" y="196606"/>
                    <a:pt x="60591" y="180996"/>
                  </a:cubicBezTo>
                  <a:cubicBezTo>
                    <a:pt x="37572" y="165386"/>
                    <a:pt x="-3703" y="158242"/>
                    <a:pt x="266" y="127021"/>
                  </a:cubicBezTo>
                  <a:cubicBezTo>
                    <a:pt x="4235" y="95800"/>
                    <a:pt x="82022" y="1608"/>
                    <a:pt x="85991" y="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0" name="フリーフォーム: 図形 1439">
              <a:extLst>
                <a:ext uri="{FF2B5EF4-FFF2-40B4-BE49-F238E27FC236}">
                  <a16:creationId xmlns:a16="http://schemas.microsoft.com/office/drawing/2014/main" id="{3DDAEDF5-A7FA-4925-9DFA-EC5FB2E9B15D}"/>
                </a:ext>
              </a:extLst>
            </p:cNvPr>
            <p:cNvSpPr/>
            <p:nvPr/>
          </p:nvSpPr>
          <p:spPr>
            <a:xfrm>
              <a:off x="4154429" y="1754182"/>
              <a:ext cx="111936" cy="248090"/>
            </a:xfrm>
            <a:custGeom>
              <a:avLst/>
              <a:gdLst>
                <a:gd name="connsiteX0" fmla="*/ 106421 w 111936"/>
                <a:gd name="connsiteY0" fmla="*/ 6 h 248090"/>
                <a:gd name="connsiteX1" fmla="*/ 77846 w 111936"/>
                <a:gd name="connsiteY1" fmla="*/ 88906 h 248090"/>
                <a:gd name="connsiteX2" fmla="*/ 111184 w 111936"/>
                <a:gd name="connsiteY2" fmla="*/ 128593 h 248090"/>
                <a:gd name="connsiteX3" fmla="*/ 38159 w 111936"/>
                <a:gd name="connsiteY3" fmla="*/ 247656 h 248090"/>
                <a:gd name="connsiteX4" fmla="*/ 59 w 111936"/>
                <a:gd name="connsiteY4" fmla="*/ 169868 h 248090"/>
                <a:gd name="connsiteX5" fmla="*/ 46096 w 111936"/>
                <a:gd name="connsiteY5" fmla="*/ 201618 h 248090"/>
                <a:gd name="connsiteX6" fmla="*/ 98484 w 111936"/>
                <a:gd name="connsiteY6" fmla="*/ 128593 h 248090"/>
                <a:gd name="connsiteX7" fmla="*/ 61971 w 111936"/>
                <a:gd name="connsiteY7" fmla="*/ 93668 h 248090"/>
                <a:gd name="connsiteX8" fmla="*/ 106421 w 111936"/>
                <a:gd name="connsiteY8" fmla="*/ 6 h 24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936" h="248090">
                  <a:moveTo>
                    <a:pt x="106421" y="6"/>
                  </a:moveTo>
                  <a:cubicBezTo>
                    <a:pt x="109067" y="-788"/>
                    <a:pt x="77052" y="67475"/>
                    <a:pt x="77846" y="88906"/>
                  </a:cubicBezTo>
                  <a:cubicBezTo>
                    <a:pt x="78640" y="110337"/>
                    <a:pt x="117798" y="102135"/>
                    <a:pt x="111184" y="128593"/>
                  </a:cubicBezTo>
                  <a:cubicBezTo>
                    <a:pt x="104570" y="155051"/>
                    <a:pt x="56680" y="240777"/>
                    <a:pt x="38159" y="247656"/>
                  </a:cubicBezTo>
                  <a:cubicBezTo>
                    <a:pt x="19638" y="254535"/>
                    <a:pt x="-1264" y="177541"/>
                    <a:pt x="59" y="169868"/>
                  </a:cubicBezTo>
                  <a:cubicBezTo>
                    <a:pt x="1382" y="162195"/>
                    <a:pt x="29692" y="208497"/>
                    <a:pt x="46096" y="201618"/>
                  </a:cubicBezTo>
                  <a:cubicBezTo>
                    <a:pt x="62500" y="194739"/>
                    <a:pt x="95838" y="146585"/>
                    <a:pt x="98484" y="128593"/>
                  </a:cubicBezTo>
                  <a:cubicBezTo>
                    <a:pt x="101130" y="110601"/>
                    <a:pt x="62765" y="113776"/>
                    <a:pt x="61971" y="93668"/>
                  </a:cubicBezTo>
                  <a:cubicBezTo>
                    <a:pt x="61177" y="73560"/>
                    <a:pt x="103775" y="800"/>
                    <a:pt x="106421" y="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1" name="フリーフォーム: 図形 1440">
              <a:extLst>
                <a:ext uri="{FF2B5EF4-FFF2-40B4-BE49-F238E27FC236}">
                  <a16:creationId xmlns:a16="http://schemas.microsoft.com/office/drawing/2014/main" id="{AF8A2DC5-64E4-4755-B329-6620AC934FA5}"/>
                </a:ext>
              </a:extLst>
            </p:cNvPr>
            <p:cNvSpPr/>
            <p:nvPr/>
          </p:nvSpPr>
          <p:spPr>
            <a:xfrm>
              <a:off x="4029004" y="1746215"/>
              <a:ext cx="128366" cy="169899"/>
            </a:xfrm>
            <a:custGeom>
              <a:avLst/>
              <a:gdLst>
                <a:gd name="connsiteX0" fmla="*/ 127071 w 128366"/>
                <a:gd name="connsiteY0" fmla="*/ 35 h 169899"/>
                <a:gd name="connsiteX1" fmla="*/ 76271 w 128366"/>
                <a:gd name="connsiteY1" fmla="*/ 96873 h 169899"/>
                <a:gd name="connsiteX2" fmla="*/ 87384 w 128366"/>
                <a:gd name="connsiteY2" fmla="*/ 165135 h 169899"/>
                <a:gd name="connsiteX3" fmla="*/ 71 w 128366"/>
                <a:gd name="connsiteY3" fmla="*/ 160373 h 169899"/>
                <a:gd name="connsiteX4" fmla="*/ 71509 w 128366"/>
                <a:gd name="connsiteY4" fmla="*/ 130210 h 169899"/>
                <a:gd name="connsiteX5" fmla="*/ 14359 w 128366"/>
                <a:gd name="connsiteY5" fmla="*/ 107985 h 169899"/>
                <a:gd name="connsiteX6" fmla="*/ 127071 w 128366"/>
                <a:gd name="connsiteY6" fmla="*/ 35 h 169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366" h="169899">
                  <a:moveTo>
                    <a:pt x="127071" y="35"/>
                  </a:moveTo>
                  <a:cubicBezTo>
                    <a:pt x="137389" y="-1817"/>
                    <a:pt x="82885" y="69356"/>
                    <a:pt x="76271" y="96873"/>
                  </a:cubicBezTo>
                  <a:cubicBezTo>
                    <a:pt x="69656" y="124390"/>
                    <a:pt x="100084" y="154552"/>
                    <a:pt x="87384" y="165135"/>
                  </a:cubicBezTo>
                  <a:cubicBezTo>
                    <a:pt x="74684" y="175718"/>
                    <a:pt x="2717" y="166194"/>
                    <a:pt x="71" y="160373"/>
                  </a:cubicBezTo>
                  <a:cubicBezTo>
                    <a:pt x="-2575" y="154552"/>
                    <a:pt x="69128" y="138941"/>
                    <a:pt x="71509" y="130210"/>
                  </a:cubicBezTo>
                  <a:cubicBezTo>
                    <a:pt x="73890" y="121479"/>
                    <a:pt x="7744" y="129152"/>
                    <a:pt x="14359" y="107985"/>
                  </a:cubicBezTo>
                  <a:cubicBezTo>
                    <a:pt x="20973" y="86818"/>
                    <a:pt x="116753" y="1887"/>
                    <a:pt x="127071" y="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2" name="フリーフォーム: 図形 1441">
              <a:extLst>
                <a:ext uri="{FF2B5EF4-FFF2-40B4-BE49-F238E27FC236}">
                  <a16:creationId xmlns:a16="http://schemas.microsoft.com/office/drawing/2014/main" id="{97F3BEFC-1315-4C70-8452-27F55E047BAC}"/>
                </a:ext>
              </a:extLst>
            </p:cNvPr>
            <p:cNvSpPr/>
            <p:nvPr/>
          </p:nvSpPr>
          <p:spPr>
            <a:xfrm>
              <a:off x="3842293" y="1162050"/>
              <a:ext cx="148721" cy="148773"/>
            </a:xfrm>
            <a:custGeom>
              <a:avLst/>
              <a:gdLst>
                <a:gd name="connsiteX0" fmla="*/ 148682 w 148721"/>
                <a:gd name="connsiteY0" fmla="*/ 0 h 148773"/>
                <a:gd name="connsiteX1" fmla="*/ 23270 w 148721"/>
                <a:gd name="connsiteY1" fmla="*/ 88900 h 148773"/>
                <a:gd name="connsiteX2" fmla="*/ 10570 w 148721"/>
                <a:gd name="connsiteY2" fmla="*/ 142875 h 148773"/>
                <a:gd name="connsiteX3" fmla="*/ 5807 w 148721"/>
                <a:gd name="connsiteY3" fmla="*/ 141288 h 148773"/>
                <a:gd name="connsiteX4" fmla="*/ 8982 w 148721"/>
                <a:gd name="connsiteY4" fmla="*/ 88900 h 148773"/>
                <a:gd name="connsiteX5" fmla="*/ 148682 w 148721"/>
                <a:gd name="connsiteY5" fmla="*/ 0 h 14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721" h="148773">
                  <a:moveTo>
                    <a:pt x="148682" y="0"/>
                  </a:moveTo>
                  <a:cubicBezTo>
                    <a:pt x="151063" y="0"/>
                    <a:pt x="46289" y="65088"/>
                    <a:pt x="23270" y="88900"/>
                  </a:cubicBezTo>
                  <a:cubicBezTo>
                    <a:pt x="251" y="112713"/>
                    <a:pt x="13480" y="134144"/>
                    <a:pt x="10570" y="142875"/>
                  </a:cubicBezTo>
                  <a:cubicBezTo>
                    <a:pt x="7659" y="151606"/>
                    <a:pt x="6072" y="150284"/>
                    <a:pt x="5807" y="141288"/>
                  </a:cubicBezTo>
                  <a:cubicBezTo>
                    <a:pt x="5542" y="132292"/>
                    <a:pt x="-9010" y="111390"/>
                    <a:pt x="8982" y="88900"/>
                  </a:cubicBezTo>
                  <a:cubicBezTo>
                    <a:pt x="26974" y="66410"/>
                    <a:pt x="146301" y="0"/>
                    <a:pt x="14868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3" name="フリーフォーム: 図形 1442">
              <a:extLst>
                <a:ext uri="{FF2B5EF4-FFF2-40B4-BE49-F238E27FC236}">
                  <a16:creationId xmlns:a16="http://schemas.microsoft.com/office/drawing/2014/main" id="{020E4D0E-E1BB-4145-9653-821C09CC541F}"/>
                </a:ext>
              </a:extLst>
            </p:cNvPr>
            <p:cNvSpPr/>
            <p:nvPr/>
          </p:nvSpPr>
          <p:spPr>
            <a:xfrm>
              <a:off x="4433701" y="940963"/>
              <a:ext cx="344638" cy="235355"/>
            </a:xfrm>
            <a:custGeom>
              <a:avLst/>
              <a:gdLst>
                <a:gd name="connsiteX0" fmla="*/ 1774 w 344638"/>
                <a:gd name="connsiteY0" fmla="*/ 425 h 235355"/>
                <a:gd name="connsiteX1" fmla="*/ 192274 w 344638"/>
                <a:gd name="connsiteY1" fmla="*/ 125837 h 235355"/>
                <a:gd name="connsiteX2" fmla="*/ 338324 w 344638"/>
                <a:gd name="connsiteY2" fmla="*/ 233787 h 235355"/>
                <a:gd name="connsiteX3" fmla="*/ 297049 w 344638"/>
                <a:gd name="connsiteY3" fmla="*/ 182987 h 235355"/>
                <a:gd name="connsiteX4" fmla="*/ 108137 w 344638"/>
                <a:gd name="connsiteY4" fmla="*/ 87737 h 235355"/>
                <a:gd name="connsiteX5" fmla="*/ 1774 w 344638"/>
                <a:gd name="connsiteY5" fmla="*/ 425 h 235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4638" h="235355">
                  <a:moveTo>
                    <a:pt x="1774" y="425"/>
                  </a:moveTo>
                  <a:cubicBezTo>
                    <a:pt x="15797" y="6775"/>
                    <a:pt x="136182" y="86943"/>
                    <a:pt x="192274" y="125837"/>
                  </a:cubicBezTo>
                  <a:cubicBezTo>
                    <a:pt x="248366" y="164731"/>
                    <a:pt x="320862" y="224262"/>
                    <a:pt x="338324" y="233787"/>
                  </a:cubicBezTo>
                  <a:cubicBezTo>
                    <a:pt x="355787" y="243312"/>
                    <a:pt x="335414" y="207329"/>
                    <a:pt x="297049" y="182987"/>
                  </a:cubicBezTo>
                  <a:cubicBezTo>
                    <a:pt x="258685" y="158645"/>
                    <a:pt x="156291" y="114989"/>
                    <a:pt x="108137" y="87737"/>
                  </a:cubicBezTo>
                  <a:cubicBezTo>
                    <a:pt x="59983" y="60485"/>
                    <a:pt x="-12249" y="-5925"/>
                    <a:pt x="1774" y="4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4" name="フリーフォーム: 図形 1443">
              <a:extLst>
                <a:ext uri="{FF2B5EF4-FFF2-40B4-BE49-F238E27FC236}">
                  <a16:creationId xmlns:a16="http://schemas.microsoft.com/office/drawing/2014/main" id="{7C15DBAE-B76E-4CB7-90EB-4A575EAB9CC7}"/>
                </a:ext>
              </a:extLst>
            </p:cNvPr>
            <p:cNvSpPr/>
            <p:nvPr/>
          </p:nvSpPr>
          <p:spPr>
            <a:xfrm>
              <a:off x="4426149" y="879106"/>
              <a:ext cx="325180" cy="270697"/>
            </a:xfrm>
            <a:custGeom>
              <a:avLst/>
              <a:gdLst>
                <a:gd name="connsiteX0" fmla="*/ 323651 w 325180"/>
                <a:gd name="connsiteY0" fmla="*/ 270244 h 270697"/>
                <a:gd name="connsiteX1" fmla="*/ 193476 w 325180"/>
                <a:gd name="connsiteY1" fmla="*/ 141657 h 270697"/>
                <a:gd name="connsiteX2" fmla="*/ 76001 w 325180"/>
                <a:gd name="connsiteY2" fmla="*/ 81332 h 270697"/>
                <a:gd name="connsiteX3" fmla="*/ 68064 w 325180"/>
                <a:gd name="connsiteY3" fmla="*/ 25769 h 270697"/>
                <a:gd name="connsiteX4" fmla="*/ 9326 w 325180"/>
                <a:gd name="connsiteY4" fmla="*/ 369 h 270697"/>
                <a:gd name="connsiteX5" fmla="*/ 1389 w 325180"/>
                <a:gd name="connsiteY5" fmla="*/ 43232 h 270697"/>
                <a:gd name="connsiteX6" fmla="*/ 4564 w 325180"/>
                <a:gd name="connsiteY6" fmla="*/ 25769 h 270697"/>
                <a:gd name="connsiteX7" fmla="*/ 44251 w 325180"/>
                <a:gd name="connsiteY7" fmla="*/ 41644 h 270697"/>
                <a:gd name="connsiteX8" fmla="*/ 101401 w 325180"/>
                <a:gd name="connsiteY8" fmla="*/ 92444 h 270697"/>
                <a:gd name="connsiteX9" fmla="*/ 323651 w 325180"/>
                <a:gd name="connsiteY9" fmla="*/ 270244 h 270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5180" h="270697">
                  <a:moveTo>
                    <a:pt x="323651" y="270244"/>
                  </a:moveTo>
                  <a:cubicBezTo>
                    <a:pt x="338997" y="278446"/>
                    <a:pt x="234751" y="173142"/>
                    <a:pt x="193476" y="141657"/>
                  </a:cubicBezTo>
                  <a:cubicBezTo>
                    <a:pt x="152201" y="110172"/>
                    <a:pt x="96903" y="100647"/>
                    <a:pt x="76001" y="81332"/>
                  </a:cubicBezTo>
                  <a:cubicBezTo>
                    <a:pt x="55099" y="62017"/>
                    <a:pt x="79176" y="39263"/>
                    <a:pt x="68064" y="25769"/>
                  </a:cubicBezTo>
                  <a:cubicBezTo>
                    <a:pt x="56951" y="12275"/>
                    <a:pt x="20438" y="-2541"/>
                    <a:pt x="9326" y="369"/>
                  </a:cubicBezTo>
                  <a:cubicBezTo>
                    <a:pt x="-1786" y="3279"/>
                    <a:pt x="2183" y="38999"/>
                    <a:pt x="1389" y="43232"/>
                  </a:cubicBezTo>
                  <a:cubicBezTo>
                    <a:pt x="595" y="47465"/>
                    <a:pt x="-2580" y="26034"/>
                    <a:pt x="4564" y="25769"/>
                  </a:cubicBezTo>
                  <a:cubicBezTo>
                    <a:pt x="11708" y="25504"/>
                    <a:pt x="28111" y="30531"/>
                    <a:pt x="44251" y="41644"/>
                  </a:cubicBezTo>
                  <a:cubicBezTo>
                    <a:pt x="60390" y="52756"/>
                    <a:pt x="55893" y="58313"/>
                    <a:pt x="101401" y="92444"/>
                  </a:cubicBezTo>
                  <a:cubicBezTo>
                    <a:pt x="146909" y="126575"/>
                    <a:pt x="308305" y="262042"/>
                    <a:pt x="323651" y="2702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5" name="フリーフォーム: 図形 1444">
              <a:extLst>
                <a:ext uri="{FF2B5EF4-FFF2-40B4-BE49-F238E27FC236}">
                  <a16:creationId xmlns:a16="http://schemas.microsoft.com/office/drawing/2014/main" id="{89D13A57-5EFB-433A-BEE8-E27A0E4BBB85}"/>
                </a:ext>
              </a:extLst>
            </p:cNvPr>
            <p:cNvSpPr/>
            <p:nvPr/>
          </p:nvSpPr>
          <p:spPr>
            <a:xfrm>
              <a:off x="4142258" y="1053849"/>
              <a:ext cx="444065" cy="106718"/>
            </a:xfrm>
            <a:custGeom>
              <a:avLst/>
              <a:gdLst>
                <a:gd name="connsiteX0" fmla="*/ 1117 w 444065"/>
                <a:gd name="connsiteY0" fmla="*/ 251 h 106718"/>
                <a:gd name="connsiteX1" fmla="*/ 255117 w 444065"/>
                <a:gd name="connsiteY1" fmla="*/ 58989 h 106718"/>
                <a:gd name="connsiteX2" fmla="*/ 342430 w 444065"/>
                <a:gd name="connsiteY2" fmla="*/ 70101 h 106718"/>
                <a:gd name="connsiteX3" fmla="*/ 444030 w 444065"/>
                <a:gd name="connsiteY3" fmla="*/ 106614 h 106718"/>
                <a:gd name="connsiteX4" fmla="*/ 331317 w 444065"/>
                <a:gd name="connsiteY4" fmla="*/ 57401 h 106718"/>
                <a:gd name="connsiteX5" fmla="*/ 169392 w 444065"/>
                <a:gd name="connsiteY5" fmla="*/ 38351 h 106718"/>
                <a:gd name="connsiteX6" fmla="*/ 1117 w 444065"/>
                <a:gd name="connsiteY6" fmla="*/ 251 h 10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4065" h="106718">
                  <a:moveTo>
                    <a:pt x="1117" y="251"/>
                  </a:moveTo>
                  <a:lnTo>
                    <a:pt x="255117" y="58989"/>
                  </a:lnTo>
                  <a:cubicBezTo>
                    <a:pt x="312003" y="70631"/>
                    <a:pt x="310945" y="62164"/>
                    <a:pt x="342430" y="70101"/>
                  </a:cubicBezTo>
                  <a:cubicBezTo>
                    <a:pt x="373915" y="78038"/>
                    <a:pt x="445882" y="108731"/>
                    <a:pt x="444030" y="106614"/>
                  </a:cubicBezTo>
                  <a:cubicBezTo>
                    <a:pt x="442178" y="104497"/>
                    <a:pt x="377090" y="68778"/>
                    <a:pt x="331317" y="57401"/>
                  </a:cubicBezTo>
                  <a:cubicBezTo>
                    <a:pt x="285544" y="46024"/>
                    <a:pt x="225484" y="47082"/>
                    <a:pt x="169392" y="38351"/>
                  </a:cubicBezTo>
                  <a:cubicBezTo>
                    <a:pt x="113300" y="29620"/>
                    <a:pt x="-13171" y="-3189"/>
                    <a:pt x="1117" y="2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6" name="フリーフォーム: 図形 1445">
              <a:extLst>
                <a:ext uri="{FF2B5EF4-FFF2-40B4-BE49-F238E27FC236}">
                  <a16:creationId xmlns:a16="http://schemas.microsoft.com/office/drawing/2014/main" id="{13262F27-97A6-4517-AD27-2BC55B362D6F}"/>
                </a:ext>
              </a:extLst>
            </p:cNvPr>
            <p:cNvSpPr/>
            <p:nvPr/>
          </p:nvSpPr>
          <p:spPr>
            <a:xfrm>
              <a:off x="4161781" y="1075443"/>
              <a:ext cx="352004" cy="62931"/>
            </a:xfrm>
            <a:custGeom>
              <a:avLst/>
              <a:gdLst>
                <a:gd name="connsiteX0" fmla="*/ 5407 w 352004"/>
                <a:gd name="connsiteY0" fmla="*/ 882 h 62931"/>
                <a:gd name="connsiteX1" fmla="*/ 211782 w 352004"/>
                <a:gd name="connsiteY1" fmla="*/ 45332 h 62931"/>
                <a:gd name="connsiteX2" fmla="*/ 349894 w 352004"/>
                <a:gd name="connsiteY2" fmla="*/ 62795 h 62931"/>
                <a:gd name="connsiteX3" fmla="*/ 280044 w 352004"/>
                <a:gd name="connsiteY3" fmla="*/ 37395 h 62931"/>
                <a:gd name="connsiteX4" fmla="*/ 80019 w 352004"/>
                <a:gd name="connsiteY4" fmla="*/ 18345 h 62931"/>
                <a:gd name="connsiteX5" fmla="*/ 5407 w 352004"/>
                <a:gd name="connsiteY5" fmla="*/ 882 h 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2004" h="62931">
                  <a:moveTo>
                    <a:pt x="5407" y="882"/>
                  </a:moveTo>
                  <a:cubicBezTo>
                    <a:pt x="27368" y="5380"/>
                    <a:pt x="154368" y="35013"/>
                    <a:pt x="211782" y="45332"/>
                  </a:cubicBezTo>
                  <a:cubicBezTo>
                    <a:pt x="269196" y="55651"/>
                    <a:pt x="338517" y="64118"/>
                    <a:pt x="349894" y="62795"/>
                  </a:cubicBezTo>
                  <a:cubicBezTo>
                    <a:pt x="361271" y="61472"/>
                    <a:pt x="325023" y="44803"/>
                    <a:pt x="280044" y="37395"/>
                  </a:cubicBezTo>
                  <a:cubicBezTo>
                    <a:pt x="235065" y="29987"/>
                    <a:pt x="127644" y="26547"/>
                    <a:pt x="80019" y="18345"/>
                  </a:cubicBezTo>
                  <a:cubicBezTo>
                    <a:pt x="32394" y="10143"/>
                    <a:pt x="-16554" y="-3616"/>
                    <a:pt x="5407" y="8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7" name="フリーフォーム: 図形 1446">
              <a:extLst>
                <a:ext uri="{FF2B5EF4-FFF2-40B4-BE49-F238E27FC236}">
                  <a16:creationId xmlns:a16="http://schemas.microsoft.com/office/drawing/2014/main" id="{3FAC976A-E724-4561-B1AF-87655BA5E1F5}"/>
                </a:ext>
              </a:extLst>
            </p:cNvPr>
            <p:cNvSpPr/>
            <p:nvPr/>
          </p:nvSpPr>
          <p:spPr>
            <a:xfrm>
              <a:off x="4106825" y="1053802"/>
              <a:ext cx="479654" cy="117802"/>
            </a:xfrm>
            <a:custGeom>
              <a:avLst/>
              <a:gdLst>
                <a:gd name="connsiteX0" fmla="*/ 38 w 479654"/>
                <a:gd name="connsiteY0" fmla="*/ 298 h 117802"/>
                <a:gd name="connsiteX1" fmla="*/ 100050 w 479654"/>
                <a:gd name="connsiteY1" fmla="*/ 66973 h 117802"/>
                <a:gd name="connsiteX2" fmla="*/ 277850 w 479654"/>
                <a:gd name="connsiteY2" fmla="*/ 90786 h 117802"/>
                <a:gd name="connsiteX3" fmla="*/ 474700 w 479654"/>
                <a:gd name="connsiteY3" fmla="*/ 117773 h 117802"/>
                <a:gd name="connsiteX4" fmla="*/ 409613 w 479654"/>
                <a:gd name="connsiteY4" fmla="*/ 95548 h 117802"/>
                <a:gd name="connsiteX5" fmla="*/ 290550 w 479654"/>
                <a:gd name="connsiteY5" fmla="*/ 73323 h 117802"/>
                <a:gd name="connsiteX6" fmla="*/ 90525 w 479654"/>
                <a:gd name="connsiteY6" fmla="*/ 43161 h 117802"/>
                <a:gd name="connsiteX7" fmla="*/ 38 w 479654"/>
                <a:gd name="connsiteY7" fmla="*/ 298 h 11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9654" h="117802">
                  <a:moveTo>
                    <a:pt x="38" y="298"/>
                  </a:moveTo>
                  <a:cubicBezTo>
                    <a:pt x="1625" y="4267"/>
                    <a:pt x="53748" y="51892"/>
                    <a:pt x="100050" y="66973"/>
                  </a:cubicBezTo>
                  <a:cubicBezTo>
                    <a:pt x="146352" y="82054"/>
                    <a:pt x="277850" y="90786"/>
                    <a:pt x="277850" y="90786"/>
                  </a:cubicBezTo>
                  <a:cubicBezTo>
                    <a:pt x="340292" y="99253"/>
                    <a:pt x="452740" y="116979"/>
                    <a:pt x="474700" y="117773"/>
                  </a:cubicBezTo>
                  <a:cubicBezTo>
                    <a:pt x="496660" y="118567"/>
                    <a:pt x="440305" y="102956"/>
                    <a:pt x="409613" y="95548"/>
                  </a:cubicBezTo>
                  <a:cubicBezTo>
                    <a:pt x="378921" y="88140"/>
                    <a:pt x="343731" y="82054"/>
                    <a:pt x="290550" y="73323"/>
                  </a:cubicBezTo>
                  <a:cubicBezTo>
                    <a:pt x="237369" y="64592"/>
                    <a:pt x="134710" y="53215"/>
                    <a:pt x="90525" y="43161"/>
                  </a:cubicBezTo>
                  <a:cubicBezTo>
                    <a:pt x="46340" y="33107"/>
                    <a:pt x="-1549" y="-3671"/>
                    <a:pt x="38" y="2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8" name="フリーフォーム: 図形 1447">
              <a:extLst>
                <a:ext uri="{FF2B5EF4-FFF2-40B4-BE49-F238E27FC236}">
                  <a16:creationId xmlns:a16="http://schemas.microsoft.com/office/drawing/2014/main" id="{06A52B3B-D019-4B1D-BFFF-8E5E716F8F19}"/>
                </a:ext>
              </a:extLst>
            </p:cNvPr>
            <p:cNvSpPr/>
            <p:nvPr/>
          </p:nvSpPr>
          <p:spPr>
            <a:xfrm>
              <a:off x="4594225" y="1060450"/>
              <a:ext cx="141311" cy="92245"/>
            </a:xfrm>
            <a:custGeom>
              <a:avLst/>
              <a:gdLst>
                <a:gd name="connsiteX0" fmla="*/ 0 w 141311"/>
                <a:gd name="connsiteY0" fmla="*/ 0 h 92245"/>
                <a:gd name="connsiteX1" fmla="*/ 141288 w 141311"/>
                <a:gd name="connsiteY1" fmla="*/ 92075 h 92245"/>
                <a:gd name="connsiteX2" fmla="*/ 0 w 141311"/>
                <a:gd name="connsiteY2" fmla="*/ 0 h 92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311" h="92245">
                  <a:moveTo>
                    <a:pt x="0" y="0"/>
                  </a:moveTo>
                  <a:cubicBezTo>
                    <a:pt x="0" y="0"/>
                    <a:pt x="139171" y="87313"/>
                    <a:pt x="141288" y="92075"/>
                  </a:cubicBezTo>
                  <a:cubicBezTo>
                    <a:pt x="143405" y="96837"/>
                    <a:pt x="0" y="0"/>
                    <a:pt x="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0" name="フリーフォーム: 図形 1449">
              <a:extLst>
                <a:ext uri="{FF2B5EF4-FFF2-40B4-BE49-F238E27FC236}">
                  <a16:creationId xmlns:a16="http://schemas.microsoft.com/office/drawing/2014/main" id="{0D529584-1367-4B37-9B31-D39A355B9C7D}"/>
                </a:ext>
              </a:extLst>
            </p:cNvPr>
            <p:cNvSpPr/>
            <p:nvPr/>
          </p:nvSpPr>
          <p:spPr>
            <a:xfrm>
              <a:off x="3981679" y="1419142"/>
              <a:ext cx="50794" cy="777898"/>
            </a:xfrm>
            <a:custGeom>
              <a:avLst/>
              <a:gdLst>
                <a:gd name="connsiteX0" fmla="*/ 1359 w 50794"/>
                <a:gd name="connsiteY0" fmla="*/ 83 h 777898"/>
                <a:gd name="connsiteX1" fmla="*/ 28346 w 50794"/>
                <a:gd name="connsiteY1" fmla="*/ 387433 h 777898"/>
                <a:gd name="connsiteX2" fmla="*/ 50571 w 50794"/>
                <a:gd name="connsiteY2" fmla="*/ 762083 h 777898"/>
                <a:gd name="connsiteX3" fmla="*/ 37871 w 50794"/>
                <a:gd name="connsiteY3" fmla="*/ 673183 h 777898"/>
                <a:gd name="connsiteX4" fmla="*/ 7709 w 50794"/>
                <a:gd name="connsiteY4" fmla="*/ 355683 h 777898"/>
                <a:gd name="connsiteX5" fmla="*/ 1359 w 50794"/>
                <a:gd name="connsiteY5" fmla="*/ 83 h 777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794" h="777898">
                  <a:moveTo>
                    <a:pt x="1359" y="83"/>
                  </a:moveTo>
                  <a:cubicBezTo>
                    <a:pt x="4798" y="5375"/>
                    <a:pt x="20144" y="260433"/>
                    <a:pt x="28346" y="387433"/>
                  </a:cubicBezTo>
                  <a:cubicBezTo>
                    <a:pt x="36548" y="514433"/>
                    <a:pt x="48984" y="714458"/>
                    <a:pt x="50571" y="762083"/>
                  </a:cubicBezTo>
                  <a:cubicBezTo>
                    <a:pt x="52158" y="809708"/>
                    <a:pt x="45015" y="740916"/>
                    <a:pt x="37871" y="673183"/>
                  </a:cubicBezTo>
                  <a:cubicBezTo>
                    <a:pt x="30727" y="605450"/>
                    <a:pt x="14059" y="468131"/>
                    <a:pt x="7709" y="355683"/>
                  </a:cubicBezTo>
                  <a:cubicBezTo>
                    <a:pt x="1359" y="243235"/>
                    <a:pt x="-2080" y="-5209"/>
                    <a:pt x="1359" y="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1" name="フリーフォーム: 図形 1450">
              <a:extLst>
                <a:ext uri="{FF2B5EF4-FFF2-40B4-BE49-F238E27FC236}">
                  <a16:creationId xmlns:a16="http://schemas.microsoft.com/office/drawing/2014/main" id="{0AEDF8E0-1320-41F6-8F8E-8F56F546E53A}"/>
                </a:ext>
              </a:extLst>
            </p:cNvPr>
            <p:cNvSpPr/>
            <p:nvPr/>
          </p:nvSpPr>
          <p:spPr>
            <a:xfrm>
              <a:off x="4002738" y="1409225"/>
              <a:ext cx="95691" cy="824437"/>
            </a:xfrm>
            <a:custGeom>
              <a:avLst/>
              <a:gdLst>
                <a:gd name="connsiteX0" fmla="*/ 4112 w 95691"/>
                <a:gd name="connsiteY0" fmla="*/ 14763 h 824437"/>
                <a:gd name="connsiteX1" fmla="*/ 93012 w 95691"/>
                <a:gd name="connsiteY1" fmla="*/ 786288 h 824437"/>
                <a:gd name="connsiteX2" fmla="*/ 72375 w 95691"/>
                <a:gd name="connsiteY2" fmla="*/ 708500 h 824437"/>
                <a:gd name="connsiteX3" fmla="*/ 70787 w 95691"/>
                <a:gd name="connsiteY3" fmla="*/ 724375 h 824437"/>
                <a:gd name="connsiteX4" fmla="*/ 61262 w 95691"/>
                <a:gd name="connsiteY4" fmla="*/ 597375 h 824437"/>
                <a:gd name="connsiteX5" fmla="*/ 19987 w 95691"/>
                <a:gd name="connsiteY5" fmla="*/ 302100 h 824437"/>
                <a:gd name="connsiteX6" fmla="*/ 4112 w 95691"/>
                <a:gd name="connsiteY6" fmla="*/ 14763 h 824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691" h="824437">
                  <a:moveTo>
                    <a:pt x="4112" y="14763"/>
                  </a:moveTo>
                  <a:cubicBezTo>
                    <a:pt x="16283" y="95461"/>
                    <a:pt x="81635" y="670665"/>
                    <a:pt x="93012" y="786288"/>
                  </a:cubicBezTo>
                  <a:cubicBezTo>
                    <a:pt x="104389" y="901911"/>
                    <a:pt x="76079" y="718819"/>
                    <a:pt x="72375" y="708500"/>
                  </a:cubicBezTo>
                  <a:cubicBezTo>
                    <a:pt x="68671" y="698181"/>
                    <a:pt x="72639" y="742896"/>
                    <a:pt x="70787" y="724375"/>
                  </a:cubicBezTo>
                  <a:cubicBezTo>
                    <a:pt x="68935" y="705854"/>
                    <a:pt x="69729" y="667754"/>
                    <a:pt x="61262" y="597375"/>
                  </a:cubicBezTo>
                  <a:cubicBezTo>
                    <a:pt x="52795" y="526996"/>
                    <a:pt x="30306" y="398144"/>
                    <a:pt x="19987" y="302100"/>
                  </a:cubicBezTo>
                  <a:cubicBezTo>
                    <a:pt x="9668" y="206056"/>
                    <a:pt x="-8059" y="-65935"/>
                    <a:pt x="4112" y="147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3" name="フリーフォーム: 図形 1452">
              <a:extLst>
                <a:ext uri="{FF2B5EF4-FFF2-40B4-BE49-F238E27FC236}">
                  <a16:creationId xmlns:a16="http://schemas.microsoft.com/office/drawing/2014/main" id="{8D1809F4-CCCB-40D8-80B5-E43E6D96B81E}"/>
                </a:ext>
              </a:extLst>
            </p:cNvPr>
            <p:cNvSpPr/>
            <p:nvPr/>
          </p:nvSpPr>
          <p:spPr>
            <a:xfrm>
              <a:off x="4086030" y="2152231"/>
              <a:ext cx="25996" cy="224694"/>
            </a:xfrm>
            <a:custGeom>
              <a:avLst/>
              <a:gdLst>
                <a:gd name="connsiteX0" fmla="*/ 195 w 25996"/>
                <a:gd name="connsiteY0" fmla="*/ 419 h 224694"/>
                <a:gd name="connsiteX1" fmla="*/ 11308 w 25996"/>
                <a:gd name="connsiteY1" fmla="*/ 129007 h 224694"/>
                <a:gd name="connsiteX2" fmla="*/ 25595 w 25996"/>
                <a:gd name="connsiteY2" fmla="*/ 224257 h 224694"/>
                <a:gd name="connsiteX3" fmla="*/ 20833 w 25996"/>
                <a:gd name="connsiteY3" fmla="*/ 90907 h 224694"/>
                <a:gd name="connsiteX4" fmla="*/ 195 w 25996"/>
                <a:gd name="connsiteY4" fmla="*/ 419 h 224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96" h="224694">
                  <a:moveTo>
                    <a:pt x="195" y="419"/>
                  </a:moveTo>
                  <a:cubicBezTo>
                    <a:pt x="-1393" y="6769"/>
                    <a:pt x="7075" y="91701"/>
                    <a:pt x="11308" y="129007"/>
                  </a:cubicBezTo>
                  <a:cubicBezTo>
                    <a:pt x="15541" y="166313"/>
                    <a:pt x="24008" y="230607"/>
                    <a:pt x="25595" y="224257"/>
                  </a:cubicBezTo>
                  <a:cubicBezTo>
                    <a:pt x="27183" y="217907"/>
                    <a:pt x="23743" y="120276"/>
                    <a:pt x="20833" y="90907"/>
                  </a:cubicBezTo>
                  <a:cubicBezTo>
                    <a:pt x="17923" y="61538"/>
                    <a:pt x="1783" y="-5931"/>
                    <a:pt x="195" y="4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4" name="フリーフォーム: 図形 1453">
              <a:extLst>
                <a:ext uri="{FF2B5EF4-FFF2-40B4-BE49-F238E27FC236}">
                  <a16:creationId xmlns:a16="http://schemas.microsoft.com/office/drawing/2014/main" id="{CD8B1499-BA8A-442F-9D02-677E11680424}"/>
                </a:ext>
              </a:extLst>
            </p:cNvPr>
            <p:cNvSpPr/>
            <p:nvPr/>
          </p:nvSpPr>
          <p:spPr>
            <a:xfrm>
              <a:off x="4063956" y="2106583"/>
              <a:ext cx="19332" cy="248111"/>
            </a:xfrm>
            <a:custGeom>
              <a:avLst/>
              <a:gdLst>
                <a:gd name="connsiteX0" fmla="*/ 19094 w 19332"/>
                <a:gd name="connsiteY0" fmla="*/ 1617 h 248111"/>
                <a:gd name="connsiteX1" fmla="*/ 11157 w 19332"/>
                <a:gd name="connsiteY1" fmla="*/ 168305 h 248111"/>
                <a:gd name="connsiteX2" fmla="*/ 17507 w 19332"/>
                <a:gd name="connsiteY2" fmla="*/ 246092 h 248111"/>
                <a:gd name="connsiteX3" fmla="*/ 44 w 19332"/>
                <a:gd name="connsiteY3" fmla="*/ 92105 h 248111"/>
                <a:gd name="connsiteX4" fmla="*/ 19094 w 19332"/>
                <a:gd name="connsiteY4" fmla="*/ 1617 h 248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32" h="248111">
                  <a:moveTo>
                    <a:pt x="19094" y="1617"/>
                  </a:moveTo>
                  <a:cubicBezTo>
                    <a:pt x="20946" y="14317"/>
                    <a:pt x="11421" y="127559"/>
                    <a:pt x="11157" y="168305"/>
                  </a:cubicBezTo>
                  <a:cubicBezTo>
                    <a:pt x="10893" y="209051"/>
                    <a:pt x="19359" y="258792"/>
                    <a:pt x="17507" y="246092"/>
                  </a:cubicBezTo>
                  <a:cubicBezTo>
                    <a:pt x="15655" y="233392"/>
                    <a:pt x="1102" y="130205"/>
                    <a:pt x="44" y="92105"/>
                  </a:cubicBezTo>
                  <a:cubicBezTo>
                    <a:pt x="-1014" y="54005"/>
                    <a:pt x="17242" y="-11083"/>
                    <a:pt x="19094" y="16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6" name="フリーフォーム: 図形 1455">
              <a:extLst>
                <a:ext uri="{FF2B5EF4-FFF2-40B4-BE49-F238E27FC236}">
                  <a16:creationId xmlns:a16="http://schemas.microsoft.com/office/drawing/2014/main" id="{3E187FF9-157F-4774-86E1-55334C6879CF}"/>
                </a:ext>
              </a:extLst>
            </p:cNvPr>
            <p:cNvSpPr/>
            <p:nvPr/>
          </p:nvSpPr>
          <p:spPr>
            <a:xfrm>
              <a:off x="4038001" y="2196539"/>
              <a:ext cx="18062" cy="170104"/>
            </a:xfrm>
            <a:custGeom>
              <a:avLst/>
              <a:gdLst>
                <a:gd name="connsiteX0" fmla="*/ 2187 w 18062"/>
                <a:gd name="connsiteY0" fmla="*/ 561 h 170104"/>
                <a:gd name="connsiteX1" fmla="*/ 18062 w 18062"/>
                <a:gd name="connsiteY1" fmla="*/ 165661 h 170104"/>
                <a:gd name="connsiteX2" fmla="*/ 2187 w 18062"/>
                <a:gd name="connsiteY2" fmla="*/ 113274 h 170104"/>
                <a:gd name="connsiteX3" fmla="*/ 2187 w 18062"/>
                <a:gd name="connsiteY3" fmla="*/ 561 h 170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62" h="170104">
                  <a:moveTo>
                    <a:pt x="2187" y="561"/>
                  </a:moveTo>
                  <a:cubicBezTo>
                    <a:pt x="4833" y="9292"/>
                    <a:pt x="18062" y="146876"/>
                    <a:pt x="18062" y="165661"/>
                  </a:cubicBezTo>
                  <a:cubicBezTo>
                    <a:pt x="18062" y="184446"/>
                    <a:pt x="5362" y="139203"/>
                    <a:pt x="2187" y="113274"/>
                  </a:cubicBezTo>
                  <a:cubicBezTo>
                    <a:pt x="-988" y="87345"/>
                    <a:pt x="-459" y="-8170"/>
                    <a:pt x="2187" y="5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7" name="フリーフォーム: 図形 1456">
              <a:extLst>
                <a:ext uri="{FF2B5EF4-FFF2-40B4-BE49-F238E27FC236}">
                  <a16:creationId xmlns:a16="http://schemas.microsoft.com/office/drawing/2014/main" id="{3762DCCF-B164-40B9-9DF1-B1319452799D}"/>
                </a:ext>
              </a:extLst>
            </p:cNvPr>
            <p:cNvSpPr/>
            <p:nvPr/>
          </p:nvSpPr>
          <p:spPr>
            <a:xfrm>
              <a:off x="4008438" y="2333442"/>
              <a:ext cx="139941" cy="91170"/>
            </a:xfrm>
            <a:custGeom>
              <a:avLst/>
              <a:gdLst>
                <a:gd name="connsiteX0" fmla="*/ 0 w 139941"/>
                <a:gd name="connsiteY0" fmla="*/ 183 h 91170"/>
                <a:gd name="connsiteX1" fmla="*/ 107950 w 139941"/>
                <a:gd name="connsiteY1" fmla="*/ 43046 h 91170"/>
                <a:gd name="connsiteX2" fmla="*/ 139700 w 139941"/>
                <a:gd name="connsiteY2" fmla="*/ 43046 h 91170"/>
                <a:gd name="connsiteX3" fmla="*/ 117475 w 139941"/>
                <a:gd name="connsiteY3" fmla="*/ 87496 h 91170"/>
                <a:gd name="connsiteX4" fmla="*/ 33337 w 139941"/>
                <a:gd name="connsiteY4" fmla="*/ 87496 h 91170"/>
                <a:gd name="connsiteX5" fmla="*/ 109537 w 139941"/>
                <a:gd name="connsiteY5" fmla="*/ 77971 h 91170"/>
                <a:gd name="connsiteX6" fmla="*/ 106362 w 139941"/>
                <a:gd name="connsiteY6" fmla="*/ 62096 h 91170"/>
                <a:gd name="connsiteX7" fmla="*/ 0 w 139941"/>
                <a:gd name="connsiteY7" fmla="*/ 183 h 91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941" h="91170">
                  <a:moveTo>
                    <a:pt x="0" y="183"/>
                  </a:moveTo>
                  <a:cubicBezTo>
                    <a:pt x="265" y="-2992"/>
                    <a:pt x="84667" y="35902"/>
                    <a:pt x="107950" y="43046"/>
                  </a:cubicBezTo>
                  <a:cubicBezTo>
                    <a:pt x="131233" y="50190"/>
                    <a:pt x="138113" y="35638"/>
                    <a:pt x="139700" y="43046"/>
                  </a:cubicBezTo>
                  <a:cubicBezTo>
                    <a:pt x="141287" y="50454"/>
                    <a:pt x="135202" y="80088"/>
                    <a:pt x="117475" y="87496"/>
                  </a:cubicBezTo>
                  <a:cubicBezTo>
                    <a:pt x="99748" y="94904"/>
                    <a:pt x="34660" y="89083"/>
                    <a:pt x="33337" y="87496"/>
                  </a:cubicBezTo>
                  <a:cubicBezTo>
                    <a:pt x="32014" y="85909"/>
                    <a:pt x="97366" y="82204"/>
                    <a:pt x="109537" y="77971"/>
                  </a:cubicBezTo>
                  <a:cubicBezTo>
                    <a:pt x="121708" y="73738"/>
                    <a:pt x="121972" y="72150"/>
                    <a:pt x="106362" y="62096"/>
                  </a:cubicBezTo>
                  <a:cubicBezTo>
                    <a:pt x="90752" y="52042"/>
                    <a:pt x="-265" y="3358"/>
                    <a:pt x="0" y="1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8" name="フリーフォーム: 図形 1457">
              <a:extLst>
                <a:ext uri="{FF2B5EF4-FFF2-40B4-BE49-F238E27FC236}">
                  <a16:creationId xmlns:a16="http://schemas.microsoft.com/office/drawing/2014/main" id="{A1BBC58E-33DB-46BC-91BF-AF8B659D8165}"/>
                </a:ext>
              </a:extLst>
            </p:cNvPr>
            <p:cNvSpPr/>
            <p:nvPr/>
          </p:nvSpPr>
          <p:spPr>
            <a:xfrm>
              <a:off x="4007488" y="2312988"/>
              <a:ext cx="129891" cy="98143"/>
            </a:xfrm>
            <a:custGeom>
              <a:avLst/>
              <a:gdLst>
                <a:gd name="connsiteX0" fmla="*/ 20000 w 129891"/>
                <a:gd name="connsiteY0" fmla="*/ 0 h 98143"/>
                <a:gd name="connsiteX1" fmla="*/ 5712 w 129891"/>
                <a:gd name="connsiteY1" fmla="*/ 71437 h 98143"/>
                <a:gd name="connsiteX2" fmla="*/ 129537 w 129891"/>
                <a:gd name="connsiteY2" fmla="*/ 96837 h 98143"/>
                <a:gd name="connsiteX3" fmla="*/ 42225 w 129891"/>
                <a:gd name="connsiteY3" fmla="*/ 92075 h 98143"/>
                <a:gd name="connsiteX4" fmla="*/ 13650 w 129891"/>
                <a:gd name="connsiteY4" fmla="*/ 71437 h 98143"/>
                <a:gd name="connsiteX5" fmla="*/ 20000 w 129891"/>
                <a:gd name="connsiteY5" fmla="*/ 0 h 98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891" h="98143">
                  <a:moveTo>
                    <a:pt x="20000" y="0"/>
                  </a:moveTo>
                  <a:cubicBezTo>
                    <a:pt x="18677" y="0"/>
                    <a:pt x="-12544" y="55297"/>
                    <a:pt x="5712" y="71437"/>
                  </a:cubicBezTo>
                  <a:cubicBezTo>
                    <a:pt x="23968" y="87577"/>
                    <a:pt x="123452" y="93397"/>
                    <a:pt x="129537" y="96837"/>
                  </a:cubicBezTo>
                  <a:cubicBezTo>
                    <a:pt x="135622" y="100277"/>
                    <a:pt x="61539" y="96308"/>
                    <a:pt x="42225" y="92075"/>
                  </a:cubicBezTo>
                  <a:cubicBezTo>
                    <a:pt x="22911" y="87842"/>
                    <a:pt x="16560" y="81756"/>
                    <a:pt x="13650" y="71437"/>
                  </a:cubicBezTo>
                  <a:cubicBezTo>
                    <a:pt x="10740" y="61118"/>
                    <a:pt x="21323" y="0"/>
                    <a:pt x="2000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9" name="フリーフォーム: 図形 1458">
              <a:extLst>
                <a:ext uri="{FF2B5EF4-FFF2-40B4-BE49-F238E27FC236}">
                  <a16:creationId xmlns:a16="http://schemas.microsoft.com/office/drawing/2014/main" id="{6CCA34C3-2C75-4FB2-BE54-54C10649D0AC}"/>
                </a:ext>
              </a:extLst>
            </p:cNvPr>
            <p:cNvSpPr/>
            <p:nvPr/>
          </p:nvSpPr>
          <p:spPr>
            <a:xfrm>
              <a:off x="4832660" y="1061269"/>
              <a:ext cx="178651" cy="216719"/>
            </a:xfrm>
            <a:custGeom>
              <a:avLst/>
              <a:gdLst>
                <a:gd name="connsiteX0" fmla="*/ 177490 w 178651"/>
                <a:gd name="connsiteY0" fmla="*/ 216669 h 216719"/>
                <a:gd name="connsiteX1" fmla="*/ 2865 w 178651"/>
                <a:gd name="connsiteY1" fmla="*/ 118244 h 216719"/>
                <a:gd name="connsiteX2" fmla="*/ 67953 w 178651"/>
                <a:gd name="connsiteY2" fmla="*/ 5531 h 216719"/>
                <a:gd name="connsiteX3" fmla="*/ 55253 w 178651"/>
                <a:gd name="connsiteY3" fmla="*/ 22994 h 216719"/>
                <a:gd name="connsiteX4" fmla="*/ 26678 w 178651"/>
                <a:gd name="connsiteY4" fmla="*/ 72206 h 216719"/>
                <a:gd name="connsiteX5" fmla="*/ 77478 w 178651"/>
                <a:gd name="connsiteY5" fmla="*/ 130944 h 216719"/>
                <a:gd name="connsiteX6" fmla="*/ 177490 w 178651"/>
                <a:gd name="connsiteY6" fmla="*/ 216669 h 21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651" h="216719">
                  <a:moveTo>
                    <a:pt x="177490" y="216669"/>
                  </a:moveTo>
                  <a:cubicBezTo>
                    <a:pt x="165055" y="214552"/>
                    <a:pt x="21121" y="153434"/>
                    <a:pt x="2865" y="118244"/>
                  </a:cubicBezTo>
                  <a:cubicBezTo>
                    <a:pt x="-15391" y="83054"/>
                    <a:pt x="59222" y="21406"/>
                    <a:pt x="67953" y="5531"/>
                  </a:cubicBezTo>
                  <a:cubicBezTo>
                    <a:pt x="76684" y="-10344"/>
                    <a:pt x="62132" y="11882"/>
                    <a:pt x="55253" y="22994"/>
                  </a:cubicBezTo>
                  <a:cubicBezTo>
                    <a:pt x="48374" y="34106"/>
                    <a:pt x="22974" y="54214"/>
                    <a:pt x="26678" y="72206"/>
                  </a:cubicBezTo>
                  <a:cubicBezTo>
                    <a:pt x="30382" y="90198"/>
                    <a:pt x="56047" y="107925"/>
                    <a:pt x="77478" y="130944"/>
                  </a:cubicBezTo>
                  <a:cubicBezTo>
                    <a:pt x="98909" y="153963"/>
                    <a:pt x="189925" y="218786"/>
                    <a:pt x="177490" y="2166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0" name="フリーフォーム: 図形 1459">
              <a:extLst>
                <a:ext uri="{FF2B5EF4-FFF2-40B4-BE49-F238E27FC236}">
                  <a16:creationId xmlns:a16="http://schemas.microsoft.com/office/drawing/2014/main" id="{815499CE-7C35-4EB3-977C-FD18231ACF0B}"/>
                </a:ext>
              </a:extLst>
            </p:cNvPr>
            <p:cNvSpPr/>
            <p:nvPr/>
          </p:nvSpPr>
          <p:spPr>
            <a:xfrm>
              <a:off x="4730339" y="1047627"/>
              <a:ext cx="152151" cy="212854"/>
            </a:xfrm>
            <a:custGeom>
              <a:avLst/>
              <a:gdLst>
                <a:gd name="connsiteX0" fmla="*/ 102011 w 152151"/>
                <a:gd name="connsiteY0" fmla="*/ 212848 h 212854"/>
                <a:gd name="connsiteX1" fmla="*/ 411 w 152151"/>
                <a:gd name="connsiteY1" fmla="*/ 108073 h 212854"/>
                <a:gd name="connsiteX2" fmla="*/ 148049 w 152151"/>
                <a:gd name="connsiteY2" fmla="*/ 4886 h 212854"/>
                <a:gd name="connsiteX3" fmla="*/ 105186 w 152151"/>
                <a:gd name="connsiteY3" fmla="*/ 25523 h 212854"/>
                <a:gd name="connsiteX4" fmla="*/ 43274 w 152151"/>
                <a:gd name="connsiteY4" fmla="*/ 103311 h 212854"/>
                <a:gd name="connsiteX5" fmla="*/ 102011 w 152151"/>
                <a:gd name="connsiteY5" fmla="*/ 212848 h 212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151" h="212854">
                  <a:moveTo>
                    <a:pt x="102011" y="212848"/>
                  </a:moveTo>
                  <a:cubicBezTo>
                    <a:pt x="94867" y="213642"/>
                    <a:pt x="-7262" y="142733"/>
                    <a:pt x="411" y="108073"/>
                  </a:cubicBezTo>
                  <a:cubicBezTo>
                    <a:pt x="8084" y="73413"/>
                    <a:pt x="130587" y="18644"/>
                    <a:pt x="148049" y="4886"/>
                  </a:cubicBezTo>
                  <a:cubicBezTo>
                    <a:pt x="165511" y="-8872"/>
                    <a:pt x="122649" y="9119"/>
                    <a:pt x="105186" y="25523"/>
                  </a:cubicBezTo>
                  <a:cubicBezTo>
                    <a:pt x="87723" y="41927"/>
                    <a:pt x="47507" y="73678"/>
                    <a:pt x="43274" y="103311"/>
                  </a:cubicBezTo>
                  <a:cubicBezTo>
                    <a:pt x="39041" y="132944"/>
                    <a:pt x="109155" y="212054"/>
                    <a:pt x="102011" y="2128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1" name="フリーフォーム: 図形 1460">
              <a:extLst>
                <a:ext uri="{FF2B5EF4-FFF2-40B4-BE49-F238E27FC236}">
                  <a16:creationId xmlns:a16="http://schemas.microsoft.com/office/drawing/2014/main" id="{C9EE86D1-0E5B-47FF-8BD8-7AE6C64EAFF4}"/>
                </a:ext>
              </a:extLst>
            </p:cNvPr>
            <p:cNvSpPr/>
            <p:nvPr/>
          </p:nvSpPr>
          <p:spPr>
            <a:xfrm>
              <a:off x="4700187" y="1017901"/>
              <a:ext cx="133533" cy="187023"/>
            </a:xfrm>
            <a:custGeom>
              <a:avLst/>
              <a:gdLst>
                <a:gd name="connsiteX0" fmla="*/ 51201 w 133533"/>
                <a:gd name="connsiteY0" fmla="*/ 187012 h 187023"/>
                <a:gd name="connsiteX1" fmla="*/ 1988 w 133533"/>
                <a:gd name="connsiteY1" fmla="*/ 80649 h 187023"/>
                <a:gd name="connsiteX2" fmla="*/ 130576 w 133533"/>
                <a:gd name="connsiteY2" fmla="*/ 2862 h 187023"/>
                <a:gd name="connsiteX3" fmla="*/ 87713 w 133533"/>
                <a:gd name="connsiteY3" fmla="*/ 23499 h 187023"/>
                <a:gd name="connsiteX4" fmla="*/ 35326 w 133533"/>
                <a:gd name="connsiteY4" fmla="*/ 86999 h 187023"/>
                <a:gd name="connsiteX5" fmla="*/ 51201 w 133533"/>
                <a:gd name="connsiteY5" fmla="*/ 187012 h 187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533" h="187023">
                  <a:moveTo>
                    <a:pt x="51201" y="187012"/>
                  </a:moveTo>
                  <a:cubicBezTo>
                    <a:pt x="45645" y="185954"/>
                    <a:pt x="-11241" y="111341"/>
                    <a:pt x="1988" y="80649"/>
                  </a:cubicBezTo>
                  <a:cubicBezTo>
                    <a:pt x="15217" y="49957"/>
                    <a:pt x="116289" y="12387"/>
                    <a:pt x="130576" y="2862"/>
                  </a:cubicBezTo>
                  <a:cubicBezTo>
                    <a:pt x="144863" y="-6663"/>
                    <a:pt x="103588" y="9476"/>
                    <a:pt x="87713" y="23499"/>
                  </a:cubicBezTo>
                  <a:cubicBezTo>
                    <a:pt x="71838" y="37522"/>
                    <a:pt x="39030" y="61334"/>
                    <a:pt x="35326" y="86999"/>
                  </a:cubicBezTo>
                  <a:cubicBezTo>
                    <a:pt x="31622" y="112664"/>
                    <a:pt x="56757" y="188070"/>
                    <a:pt x="51201" y="1870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2" name="フリーフォーム: 図形 1461">
              <a:extLst>
                <a:ext uri="{FF2B5EF4-FFF2-40B4-BE49-F238E27FC236}">
                  <a16:creationId xmlns:a16="http://schemas.microsoft.com/office/drawing/2014/main" id="{575A34A0-638C-434A-8BA1-69847CAE8599}"/>
                </a:ext>
              </a:extLst>
            </p:cNvPr>
            <p:cNvSpPr/>
            <p:nvPr/>
          </p:nvSpPr>
          <p:spPr>
            <a:xfrm>
              <a:off x="4897346" y="1142868"/>
              <a:ext cx="133822" cy="195427"/>
            </a:xfrm>
            <a:custGeom>
              <a:avLst/>
              <a:gdLst>
                <a:gd name="connsiteX0" fmla="*/ 92 w 133822"/>
                <a:gd name="connsiteY0" fmla="*/ 132 h 195427"/>
                <a:gd name="connsiteX1" fmla="*/ 100104 w 133822"/>
                <a:gd name="connsiteY1" fmla="*/ 54107 h 195427"/>
                <a:gd name="connsiteX2" fmla="*/ 133442 w 133822"/>
                <a:gd name="connsiteY2" fmla="*/ 195395 h 195427"/>
                <a:gd name="connsiteX3" fmla="*/ 82642 w 133822"/>
                <a:gd name="connsiteY3" fmla="*/ 66807 h 195427"/>
                <a:gd name="connsiteX4" fmla="*/ 92 w 133822"/>
                <a:gd name="connsiteY4" fmla="*/ 132 h 195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822" h="195427">
                  <a:moveTo>
                    <a:pt x="92" y="132"/>
                  </a:moveTo>
                  <a:cubicBezTo>
                    <a:pt x="3002" y="-1985"/>
                    <a:pt x="77879" y="21563"/>
                    <a:pt x="100104" y="54107"/>
                  </a:cubicBezTo>
                  <a:cubicBezTo>
                    <a:pt x="122329" y="86651"/>
                    <a:pt x="136352" y="193278"/>
                    <a:pt x="133442" y="195395"/>
                  </a:cubicBezTo>
                  <a:cubicBezTo>
                    <a:pt x="130532" y="197512"/>
                    <a:pt x="101692" y="96970"/>
                    <a:pt x="82642" y="66807"/>
                  </a:cubicBezTo>
                  <a:cubicBezTo>
                    <a:pt x="63592" y="36645"/>
                    <a:pt x="-2818" y="2249"/>
                    <a:pt x="92" y="1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3" name="フリーフォーム: 図形 1462">
              <a:extLst>
                <a:ext uri="{FF2B5EF4-FFF2-40B4-BE49-F238E27FC236}">
                  <a16:creationId xmlns:a16="http://schemas.microsoft.com/office/drawing/2014/main" id="{79074CCC-EBA6-4154-BC64-9D4AD73A0CA1}"/>
                </a:ext>
              </a:extLst>
            </p:cNvPr>
            <p:cNvSpPr/>
            <p:nvPr/>
          </p:nvSpPr>
          <p:spPr>
            <a:xfrm>
              <a:off x="4664051" y="1193209"/>
              <a:ext cx="150912" cy="126571"/>
            </a:xfrm>
            <a:custGeom>
              <a:avLst/>
              <a:gdLst>
                <a:gd name="connsiteX0" fmla="*/ 150837 w 150912"/>
                <a:gd name="connsiteY0" fmla="*/ 56154 h 126571"/>
                <a:gd name="connsiteX1" fmla="*/ 47649 w 150912"/>
                <a:gd name="connsiteY1" fmla="*/ 32341 h 126571"/>
                <a:gd name="connsiteX2" fmla="*/ 4787 w 150912"/>
                <a:gd name="connsiteY2" fmla="*/ 126004 h 126571"/>
                <a:gd name="connsiteX3" fmla="*/ 7962 w 150912"/>
                <a:gd name="connsiteY3" fmla="*/ 68854 h 126571"/>
                <a:gd name="connsiteX4" fmla="*/ 3199 w 150912"/>
                <a:gd name="connsiteY4" fmla="*/ 13291 h 126571"/>
                <a:gd name="connsiteX5" fmla="*/ 63524 w 150912"/>
                <a:gd name="connsiteY5" fmla="*/ 2179 h 126571"/>
                <a:gd name="connsiteX6" fmla="*/ 150837 w 150912"/>
                <a:gd name="connsiteY6" fmla="*/ 56154 h 126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12" h="126571">
                  <a:moveTo>
                    <a:pt x="150837" y="56154"/>
                  </a:moveTo>
                  <a:cubicBezTo>
                    <a:pt x="148191" y="61181"/>
                    <a:pt x="71991" y="20699"/>
                    <a:pt x="47649" y="32341"/>
                  </a:cubicBezTo>
                  <a:cubicBezTo>
                    <a:pt x="23307" y="43983"/>
                    <a:pt x="11402" y="119918"/>
                    <a:pt x="4787" y="126004"/>
                  </a:cubicBezTo>
                  <a:cubicBezTo>
                    <a:pt x="-1828" y="132090"/>
                    <a:pt x="8227" y="87639"/>
                    <a:pt x="7962" y="68854"/>
                  </a:cubicBezTo>
                  <a:cubicBezTo>
                    <a:pt x="7697" y="50069"/>
                    <a:pt x="-6061" y="24403"/>
                    <a:pt x="3199" y="13291"/>
                  </a:cubicBezTo>
                  <a:cubicBezTo>
                    <a:pt x="12459" y="2178"/>
                    <a:pt x="41299" y="-3377"/>
                    <a:pt x="63524" y="2179"/>
                  </a:cubicBezTo>
                  <a:cubicBezTo>
                    <a:pt x="85749" y="7735"/>
                    <a:pt x="153483" y="51127"/>
                    <a:pt x="150837" y="561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4" name="フリーフォーム: 図形 1463">
              <a:extLst>
                <a:ext uri="{FF2B5EF4-FFF2-40B4-BE49-F238E27FC236}">
                  <a16:creationId xmlns:a16="http://schemas.microsoft.com/office/drawing/2014/main" id="{42E28FC6-02C3-46A1-81CE-4853C7A895EA}"/>
                </a:ext>
              </a:extLst>
            </p:cNvPr>
            <p:cNvSpPr/>
            <p:nvPr/>
          </p:nvSpPr>
          <p:spPr>
            <a:xfrm>
              <a:off x="4308435" y="1175865"/>
              <a:ext cx="296423" cy="19834"/>
            </a:xfrm>
            <a:custGeom>
              <a:avLst/>
              <a:gdLst>
                <a:gd name="connsiteX0" fmla="*/ 295315 w 296423"/>
                <a:gd name="connsiteY0" fmla="*/ 19523 h 19834"/>
                <a:gd name="connsiteX1" fmla="*/ 22265 w 296423"/>
                <a:gd name="connsiteY1" fmla="*/ 11585 h 19834"/>
                <a:gd name="connsiteX2" fmla="*/ 27028 w 296423"/>
                <a:gd name="connsiteY2" fmla="*/ 2060 h 19834"/>
                <a:gd name="connsiteX3" fmla="*/ 115928 w 296423"/>
                <a:gd name="connsiteY3" fmla="*/ 473 h 19834"/>
                <a:gd name="connsiteX4" fmla="*/ 295315 w 296423"/>
                <a:gd name="connsiteY4" fmla="*/ 19523 h 1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423" h="19834">
                  <a:moveTo>
                    <a:pt x="295315" y="19523"/>
                  </a:moveTo>
                  <a:cubicBezTo>
                    <a:pt x="279705" y="21375"/>
                    <a:pt x="66979" y="14495"/>
                    <a:pt x="22265" y="11585"/>
                  </a:cubicBezTo>
                  <a:cubicBezTo>
                    <a:pt x="-22449" y="8675"/>
                    <a:pt x="11418" y="3912"/>
                    <a:pt x="27028" y="2060"/>
                  </a:cubicBezTo>
                  <a:cubicBezTo>
                    <a:pt x="42638" y="208"/>
                    <a:pt x="74653" y="-585"/>
                    <a:pt x="115928" y="473"/>
                  </a:cubicBezTo>
                  <a:cubicBezTo>
                    <a:pt x="157203" y="1531"/>
                    <a:pt x="310925" y="17671"/>
                    <a:pt x="295315" y="195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5" name="フリーフォーム: 図形 1464">
              <a:extLst>
                <a:ext uri="{FF2B5EF4-FFF2-40B4-BE49-F238E27FC236}">
                  <a16:creationId xmlns:a16="http://schemas.microsoft.com/office/drawing/2014/main" id="{867CA5D3-EBA9-4F28-9FAF-8D6DDBAFF16E}"/>
                </a:ext>
              </a:extLst>
            </p:cNvPr>
            <p:cNvSpPr/>
            <p:nvPr/>
          </p:nvSpPr>
          <p:spPr>
            <a:xfrm>
              <a:off x="4335013" y="1216493"/>
              <a:ext cx="258618" cy="54386"/>
            </a:xfrm>
            <a:custGeom>
              <a:avLst/>
              <a:gdLst>
                <a:gd name="connsiteX0" fmla="*/ 257625 w 258618"/>
                <a:gd name="connsiteY0" fmla="*/ 2707 h 54386"/>
                <a:gd name="connsiteX1" fmla="*/ 41725 w 258618"/>
                <a:gd name="connsiteY1" fmla="*/ 42395 h 54386"/>
                <a:gd name="connsiteX2" fmla="*/ 2037 w 258618"/>
                <a:gd name="connsiteY2" fmla="*/ 53507 h 54386"/>
                <a:gd name="connsiteX3" fmla="*/ 73475 w 258618"/>
                <a:gd name="connsiteY3" fmla="*/ 23345 h 54386"/>
                <a:gd name="connsiteX4" fmla="*/ 121100 w 258618"/>
                <a:gd name="connsiteY4" fmla="*/ 5882 h 54386"/>
                <a:gd name="connsiteX5" fmla="*/ 257625 w 258618"/>
                <a:gd name="connsiteY5" fmla="*/ 2707 h 54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618" h="54386">
                  <a:moveTo>
                    <a:pt x="257625" y="2707"/>
                  </a:moveTo>
                  <a:cubicBezTo>
                    <a:pt x="244396" y="8792"/>
                    <a:pt x="84323" y="33928"/>
                    <a:pt x="41725" y="42395"/>
                  </a:cubicBezTo>
                  <a:cubicBezTo>
                    <a:pt x="-873" y="50862"/>
                    <a:pt x="-3255" y="56682"/>
                    <a:pt x="2037" y="53507"/>
                  </a:cubicBezTo>
                  <a:cubicBezTo>
                    <a:pt x="7329" y="50332"/>
                    <a:pt x="53631" y="31282"/>
                    <a:pt x="73475" y="23345"/>
                  </a:cubicBezTo>
                  <a:cubicBezTo>
                    <a:pt x="93319" y="15408"/>
                    <a:pt x="94113" y="9586"/>
                    <a:pt x="121100" y="5882"/>
                  </a:cubicBezTo>
                  <a:cubicBezTo>
                    <a:pt x="148087" y="2178"/>
                    <a:pt x="270854" y="-3378"/>
                    <a:pt x="257625" y="27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6" name="フリーフォーム: 図形 1465">
              <a:extLst>
                <a:ext uri="{FF2B5EF4-FFF2-40B4-BE49-F238E27FC236}">
                  <a16:creationId xmlns:a16="http://schemas.microsoft.com/office/drawing/2014/main" id="{C6120622-8D73-4FB3-94A7-CECBB75F6002}"/>
                </a:ext>
              </a:extLst>
            </p:cNvPr>
            <p:cNvSpPr/>
            <p:nvPr/>
          </p:nvSpPr>
          <p:spPr>
            <a:xfrm>
              <a:off x="4052554" y="1276234"/>
              <a:ext cx="289185" cy="70123"/>
            </a:xfrm>
            <a:custGeom>
              <a:avLst/>
              <a:gdLst>
                <a:gd name="connsiteX0" fmla="*/ 287671 w 289185"/>
                <a:gd name="connsiteY0" fmla="*/ 14404 h 70123"/>
                <a:gd name="connsiteX1" fmla="*/ 101934 w 289185"/>
                <a:gd name="connsiteY1" fmla="*/ 31866 h 70123"/>
                <a:gd name="connsiteX2" fmla="*/ 334 w 289185"/>
                <a:gd name="connsiteY2" fmla="*/ 69966 h 70123"/>
                <a:gd name="connsiteX3" fmla="*/ 73359 w 289185"/>
                <a:gd name="connsiteY3" fmla="*/ 15991 h 70123"/>
                <a:gd name="connsiteX4" fmla="*/ 184484 w 289185"/>
                <a:gd name="connsiteY4" fmla="*/ 116 h 70123"/>
                <a:gd name="connsiteX5" fmla="*/ 287671 w 289185"/>
                <a:gd name="connsiteY5" fmla="*/ 14404 h 7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9185" h="70123">
                  <a:moveTo>
                    <a:pt x="287671" y="14404"/>
                  </a:moveTo>
                  <a:cubicBezTo>
                    <a:pt x="273913" y="19696"/>
                    <a:pt x="149823" y="22606"/>
                    <a:pt x="101934" y="31866"/>
                  </a:cubicBezTo>
                  <a:cubicBezTo>
                    <a:pt x="54045" y="41126"/>
                    <a:pt x="5096" y="72612"/>
                    <a:pt x="334" y="69966"/>
                  </a:cubicBezTo>
                  <a:cubicBezTo>
                    <a:pt x="-4428" y="67320"/>
                    <a:pt x="42667" y="27633"/>
                    <a:pt x="73359" y="15991"/>
                  </a:cubicBezTo>
                  <a:cubicBezTo>
                    <a:pt x="104051" y="4349"/>
                    <a:pt x="151147" y="1439"/>
                    <a:pt x="184484" y="116"/>
                  </a:cubicBezTo>
                  <a:cubicBezTo>
                    <a:pt x="217821" y="-1207"/>
                    <a:pt x="301429" y="9112"/>
                    <a:pt x="287671" y="144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7" name="フリーフォーム: 図形 1466">
              <a:extLst>
                <a:ext uri="{FF2B5EF4-FFF2-40B4-BE49-F238E27FC236}">
                  <a16:creationId xmlns:a16="http://schemas.microsoft.com/office/drawing/2014/main" id="{4222F4BB-6E79-413E-9C69-0D66E7C11B0A}"/>
                </a:ext>
              </a:extLst>
            </p:cNvPr>
            <p:cNvSpPr/>
            <p:nvPr/>
          </p:nvSpPr>
          <p:spPr>
            <a:xfrm>
              <a:off x="4041161" y="1273175"/>
              <a:ext cx="546714" cy="95301"/>
            </a:xfrm>
            <a:custGeom>
              <a:avLst/>
              <a:gdLst>
                <a:gd name="connsiteX0" fmla="*/ 546714 w 546714"/>
                <a:gd name="connsiteY0" fmla="*/ 0 h 95301"/>
                <a:gd name="connsiteX1" fmla="*/ 291127 w 546714"/>
                <a:gd name="connsiteY1" fmla="*/ 46038 h 95301"/>
                <a:gd name="connsiteX2" fmla="*/ 41889 w 546714"/>
                <a:gd name="connsiteY2" fmla="*/ 88900 h 95301"/>
                <a:gd name="connsiteX3" fmla="*/ 16489 w 546714"/>
                <a:gd name="connsiteY3" fmla="*/ 93663 h 95301"/>
                <a:gd name="connsiteX4" fmla="*/ 211752 w 546714"/>
                <a:gd name="connsiteY4" fmla="*/ 74613 h 95301"/>
                <a:gd name="connsiteX5" fmla="*/ 380027 w 546714"/>
                <a:gd name="connsiteY5" fmla="*/ 55563 h 95301"/>
                <a:gd name="connsiteX6" fmla="*/ 546714 w 546714"/>
                <a:gd name="connsiteY6" fmla="*/ 0 h 9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6714" h="95301">
                  <a:moveTo>
                    <a:pt x="546714" y="0"/>
                  </a:moveTo>
                  <a:lnTo>
                    <a:pt x="291127" y="46038"/>
                  </a:lnTo>
                  <a:lnTo>
                    <a:pt x="41889" y="88900"/>
                  </a:lnTo>
                  <a:cubicBezTo>
                    <a:pt x="-3884" y="96837"/>
                    <a:pt x="-11821" y="96044"/>
                    <a:pt x="16489" y="93663"/>
                  </a:cubicBezTo>
                  <a:cubicBezTo>
                    <a:pt x="44799" y="91282"/>
                    <a:pt x="211752" y="74613"/>
                    <a:pt x="211752" y="74613"/>
                  </a:cubicBezTo>
                  <a:cubicBezTo>
                    <a:pt x="272342" y="68263"/>
                    <a:pt x="324729" y="66146"/>
                    <a:pt x="380027" y="55563"/>
                  </a:cubicBezTo>
                  <a:cubicBezTo>
                    <a:pt x="435325" y="44980"/>
                    <a:pt x="489432" y="28046"/>
                    <a:pt x="546714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8" name="フリーフォーム: 図形 1467">
              <a:extLst>
                <a:ext uri="{FF2B5EF4-FFF2-40B4-BE49-F238E27FC236}">
                  <a16:creationId xmlns:a16="http://schemas.microsoft.com/office/drawing/2014/main" id="{7FB25F88-F3D1-4DA0-9559-DDC642DAA891}"/>
                </a:ext>
              </a:extLst>
            </p:cNvPr>
            <p:cNvSpPr/>
            <p:nvPr/>
          </p:nvSpPr>
          <p:spPr>
            <a:xfrm>
              <a:off x="4070327" y="1306436"/>
              <a:ext cx="470124" cy="223498"/>
            </a:xfrm>
            <a:custGeom>
              <a:avLst/>
              <a:gdLst>
                <a:gd name="connsiteX0" fmla="*/ 469923 w 470124"/>
                <a:gd name="connsiteY0" fmla="*/ 77 h 223498"/>
                <a:gd name="connsiteX1" fmla="*/ 82573 w 470124"/>
                <a:gd name="connsiteY1" fmla="*/ 66752 h 223498"/>
                <a:gd name="connsiteX2" fmla="*/ 77811 w 470124"/>
                <a:gd name="connsiteY2" fmla="*/ 222327 h 223498"/>
                <a:gd name="connsiteX3" fmla="*/ 50823 w 470124"/>
                <a:gd name="connsiteY3" fmla="*/ 135014 h 223498"/>
                <a:gd name="connsiteX4" fmla="*/ 25423 w 470124"/>
                <a:gd name="connsiteY4" fmla="*/ 77864 h 223498"/>
                <a:gd name="connsiteX5" fmla="*/ 469923 w 470124"/>
                <a:gd name="connsiteY5" fmla="*/ 77 h 223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0124" h="223498">
                  <a:moveTo>
                    <a:pt x="469923" y="77"/>
                  </a:moveTo>
                  <a:cubicBezTo>
                    <a:pt x="479448" y="-1775"/>
                    <a:pt x="147925" y="29710"/>
                    <a:pt x="82573" y="66752"/>
                  </a:cubicBezTo>
                  <a:cubicBezTo>
                    <a:pt x="17221" y="103794"/>
                    <a:pt x="83103" y="210950"/>
                    <a:pt x="77811" y="222327"/>
                  </a:cubicBezTo>
                  <a:cubicBezTo>
                    <a:pt x="72519" y="233704"/>
                    <a:pt x="59554" y="159091"/>
                    <a:pt x="50823" y="135014"/>
                  </a:cubicBezTo>
                  <a:cubicBezTo>
                    <a:pt x="42092" y="110937"/>
                    <a:pt x="-40723" y="99560"/>
                    <a:pt x="25423" y="77864"/>
                  </a:cubicBezTo>
                  <a:cubicBezTo>
                    <a:pt x="91569" y="56168"/>
                    <a:pt x="460398" y="1929"/>
                    <a:pt x="469923" y="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9" name="フリーフォーム: 図形 1468">
              <a:extLst>
                <a:ext uri="{FF2B5EF4-FFF2-40B4-BE49-F238E27FC236}">
                  <a16:creationId xmlns:a16="http://schemas.microsoft.com/office/drawing/2014/main" id="{3D54D48C-5394-4551-8F12-3856CE2926A5}"/>
                </a:ext>
              </a:extLst>
            </p:cNvPr>
            <p:cNvSpPr/>
            <p:nvPr/>
          </p:nvSpPr>
          <p:spPr>
            <a:xfrm>
              <a:off x="4156167" y="1345426"/>
              <a:ext cx="406922" cy="71021"/>
            </a:xfrm>
            <a:custGeom>
              <a:avLst/>
              <a:gdLst>
                <a:gd name="connsiteX0" fmla="*/ 398371 w 406922"/>
                <a:gd name="connsiteY0" fmla="*/ 3949 h 71021"/>
                <a:gd name="connsiteX1" fmla="*/ 49121 w 406922"/>
                <a:gd name="connsiteY1" fmla="*/ 69037 h 71021"/>
                <a:gd name="connsiteX2" fmla="*/ 14196 w 406922"/>
                <a:gd name="connsiteY2" fmla="*/ 53162 h 71021"/>
                <a:gd name="connsiteX3" fmla="*/ 160246 w 406922"/>
                <a:gd name="connsiteY3" fmla="*/ 42049 h 71021"/>
                <a:gd name="connsiteX4" fmla="*/ 288833 w 406922"/>
                <a:gd name="connsiteY4" fmla="*/ 10299 h 71021"/>
                <a:gd name="connsiteX5" fmla="*/ 398371 w 406922"/>
                <a:gd name="connsiteY5" fmla="*/ 3949 h 71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922" h="71021">
                  <a:moveTo>
                    <a:pt x="398371" y="3949"/>
                  </a:moveTo>
                  <a:cubicBezTo>
                    <a:pt x="358419" y="13739"/>
                    <a:pt x="113150" y="60835"/>
                    <a:pt x="49121" y="69037"/>
                  </a:cubicBezTo>
                  <a:cubicBezTo>
                    <a:pt x="-14908" y="77239"/>
                    <a:pt x="-4325" y="57660"/>
                    <a:pt x="14196" y="53162"/>
                  </a:cubicBezTo>
                  <a:cubicBezTo>
                    <a:pt x="32717" y="48664"/>
                    <a:pt x="114473" y="49193"/>
                    <a:pt x="160246" y="42049"/>
                  </a:cubicBezTo>
                  <a:cubicBezTo>
                    <a:pt x="206019" y="34905"/>
                    <a:pt x="250204" y="15591"/>
                    <a:pt x="288833" y="10299"/>
                  </a:cubicBezTo>
                  <a:cubicBezTo>
                    <a:pt x="327462" y="5007"/>
                    <a:pt x="438323" y="-5841"/>
                    <a:pt x="398371" y="39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1" name="フリーフォーム: 図形 1470">
              <a:extLst>
                <a:ext uri="{FF2B5EF4-FFF2-40B4-BE49-F238E27FC236}">
                  <a16:creationId xmlns:a16="http://schemas.microsoft.com/office/drawing/2014/main" id="{7EA018B9-40FD-4758-A776-6D95CECA4E33}"/>
                </a:ext>
              </a:extLst>
            </p:cNvPr>
            <p:cNvSpPr/>
            <p:nvPr/>
          </p:nvSpPr>
          <p:spPr>
            <a:xfrm>
              <a:off x="4105700" y="1412875"/>
              <a:ext cx="390100" cy="217688"/>
            </a:xfrm>
            <a:custGeom>
              <a:avLst/>
              <a:gdLst>
                <a:gd name="connsiteX0" fmla="*/ 390100 w 390100"/>
                <a:gd name="connsiteY0" fmla="*/ 0 h 217688"/>
                <a:gd name="connsiteX1" fmla="*/ 75775 w 390100"/>
                <a:gd name="connsiteY1" fmla="*/ 98425 h 217688"/>
                <a:gd name="connsiteX2" fmla="*/ 2750 w 390100"/>
                <a:gd name="connsiteY2" fmla="*/ 153988 h 217688"/>
                <a:gd name="connsiteX3" fmla="*/ 139275 w 390100"/>
                <a:gd name="connsiteY3" fmla="*/ 217488 h 217688"/>
                <a:gd name="connsiteX4" fmla="*/ 67838 w 390100"/>
                <a:gd name="connsiteY4" fmla="*/ 173038 h 217688"/>
                <a:gd name="connsiteX5" fmla="*/ 29738 w 390100"/>
                <a:gd name="connsiteY5" fmla="*/ 144463 h 217688"/>
                <a:gd name="connsiteX6" fmla="*/ 218650 w 390100"/>
                <a:gd name="connsiteY6" fmla="*/ 77788 h 217688"/>
                <a:gd name="connsiteX7" fmla="*/ 390100 w 390100"/>
                <a:gd name="connsiteY7" fmla="*/ 0 h 217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100" h="217688">
                  <a:moveTo>
                    <a:pt x="390100" y="0"/>
                  </a:moveTo>
                  <a:cubicBezTo>
                    <a:pt x="265216" y="36380"/>
                    <a:pt x="140333" y="72760"/>
                    <a:pt x="75775" y="98425"/>
                  </a:cubicBezTo>
                  <a:cubicBezTo>
                    <a:pt x="11217" y="124090"/>
                    <a:pt x="-7833" y="134144"/>
                    <a:pt x="2750" y="153988"/>
                  </a:cubicBezTo>
                  <a:cubicBezTo>
                    <a:pt x="13333" y="173832"/>
                    <a:pt x="128427" y="214313"/>
                    <a:pt x="139275" y="217488"/>
                  </a:cubicBezTo>
                  <a:cubicBezTo>
                    <a:pt x="150123" y="220663"/>
                    <a:pt x="86094" y="185209"/>
                    <a:pt x="67838" y="173038"/>
                  </a:cubicBezTo>
                  <a:cubicBezTo>
                    <a:pt x="49582" y="160867"/>
                    <a:pt x="4603" y="160338"/>
                    <a:pt x="29738" y="144463"/>
                  </a:cubicBezTo>
                  <a:cubicBezTo>
                    <a:pt x="54873" y="128588"/>
                    <a:pt x="218650" y="77788"/>
                    <a:pt x="218650" y="77788"/>
                  </a:cubicBezTo>
                  <a:lnTo>
                    <a:pt x="39010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2" name="フリーフォーム: 図形 1471">
              <a:extLst>
                <a:ext uri="{FF2B5EF4-FFF2-40B4-BE49-F238E27FC236}">
                  <a16:creationId xmlns:a16="http://schemas.microsoft.com/office/drawing/2014/main" id="{016F652F-BDD8-43DB-8EB0-66C415DAB6B1}"/>
                </a:ext>
              </a:extLst>
            </p:cNvPr>
            <p:cNvSpPr/>
            <p:nvPr/>
          </p:nvSpPr>
          <p:spPr>
            <a:xfrm>
              <a:off x="4002793" y="1282285"/>
              <a:ext cx="275574" cy="494582"/>
            </a:xfrm>
            <a:custGeom>
              <a:avLst/>
              <a:gdLst>
                <a:gd name="connsiteX0" fmla="*/ 145345 w 275574"/>
                <a:gd name="connsiteY0" fmla="*/ 2003 h 494582"/>
                <a:gd name="connsiteX1" fmla="*/ 34220 w 275574"/>
                <a:gd name="connsiteY1" fmla="*/ 92490 h 494582"/>
                <a:gd name="connsiteX2" fmla="*/ 10407 w 275574"/>
                <a:gd name="connsiteY2" fmla="*/ 159165 h 494582"/>
                <a:gd name="connsiteX3" fmla="*/ 7232 w 275574"/>
                <a:gd name="connsiteY3" fmla="*/ 265528 h 494582"/>
                <a:gd name="connsiteX4" fmla="*/ 105657 w 275574"/>
                <a:gd name="connsiteY4" fmla="*/ 430628 h 494582"/>
                <a:gd name="connsiteX5" fmla="*/ 272345 w 275574"/>
                <a:gd name="connsiteY5" fmla="*/ 494128 h 494582"/>
                <a:gd name="connsiteX6" fmla="*/ 219957 w 275574"/>
                <a:gd name="connsiteY6" fmla="*/ 460790 h 494582"/>
                <a:gd name="connsiteX7" fmla="*/ 85020 w 275574"/>
                <a:gd name="connsiteY7" fmla="*/ 357603 h 494582"/>
                <a:gd name="connsiteX8" fmla="*/ 23107 w 275574"/>
                <a:gd name="connsiteY8" fmla="*/ 186153 h 494582"/>
                <a:gd name="connsiteX9" fmla="*/ 145345 w 275574"/>
                <a:gd name="connsiteY9" fmla="*/ 2003 h 49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5574" h="494582">
                  <a:moveTo>
                    <a:pt x="145345" y="2003"/>
                  </a:moveTo>
                  <a:cubicBezTo>
                    <a:pt x="147197" y="-13607"/>
                    <a:pt x="56710" y="66296"/>
                    <a:pt x="34220" y="92490"/>
                  </a:cubicBezTo>
                  <a:cubicBezTo>
                    <a:pt x="11730" y="118684"/>
                    <a:pt x="14905" y="130325"/>
                    <a:pt x="10407" y="159165"/>
                  </a:cubicBezTo>
                  <a:cubicBezTo>
                    <a:pt x="5909" y="188005"/>
                    <a:pt x="-8643" y="220284"/>
                    <a:pt x="7232" y="265528"/>
                  </a:cubicBezTo>
                  <a:cubicBezTo>
                    <a:pt x="23107" y="310772"/>
                    <a:pt x="61471" y="392528"/>
                    <a:pt x="105657" y="430628"/>
                  </a:cubicBezTo>
                  <a:cubicBezTo>
                    <a:pt x="149843" y="468728"/>
                    <a:pt x="253295" y="489101"/>
                    <a:pt x="272345" y="494128"/>
                  </a:cubicBezTo>
                  <a:cubicBezTo>
                    <a:pt x="291395" y="499155"/>
                    <a:pt x="219957" y="460790"/>
                    <a:pt x="219957" y="460790"/>
                  </a:cubicBezTo>
                  <a:cubicBezTo>
                    <a:pt x="188736" y="438036"/>
                    <a:pt x="117828" y="403376"/>
                    <a:pt x="85020" y="357603"/>
                  </a:cubicBezTo>
                  <a:cubicBezTo>
                    <a:pt x="52212" y="311830"/>
                    <a:pt x="14111" y="241715"/>
                    <a:pt x="23107" y="186153"/>
                  </a:cubicBezTo>
                  <a:cubicBezTo>
                    <a:pt x="32103" y="130591"/>
                    <a:pt x="143493" y="17613"/>
                    <a:pt x="145345" y="20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4" name="フリーフォーム: 図形 1473">
              <a:extLst>
                <a:ext uri="{FF2B5EF4-FFF2-40B4-BE49-F238E27FC236}">
                  <a16:creationId xmlns:a16="http://schemas.microsoft.com/office/drawing/2014/main" id="{DFC4F5B5-A9AE-4855-B11D-78470C70B43D}"/>
                </a:ext>
              </a:extLst>
            </p:cNvPr>
            <p:cNvSpPr/>
            <p:nvPr/>
          </p:nvSpPr>
          <p:spPr>
            <a:xfrm>
              <a:off x="4608020" y="1000678"/>
              <a:ext cx="88159" cy="142429"/>
            </a:xfrm>
            <a:custGeom>
              <a:avLst/>
              <a:gdLst>
                <a:gd name="connsiteX0" fmla="*/ 68755 w 88159"/>
                <a:gd name="connsiteY0" fmla="*/ 1035 h 142429"/>
                <a:gd name="connsiteX1" fmla="*/ 87805 w 88159"/>
                <a:gd name="connsiteY1" fmla="*/ 81997 h 142429"/>
                <a:gd name="connsiteX2" fmla="*/ 79868 w 88159"/>
                <a:gd name="connsiteY2" fmla="*/ 135972 h 142429"/>
                <a:gd name="connsiteX3" fmla="*/ 63993 w 88159"/>
                <a:gd name="connsiteY3" fmla="*/ 134385 h 142429"/>
                <a:gd name="connsiteX4" fmla="*/ 493 w 88159"/>
                <a:gd name="connsiteY4" fmla="*/ 72472 h 142429"/>
                <a:gd name="connsiteX5" fmla="*/ 33830 w 88159"/>
                <a:gd name="connsiteY5" fmla="*/ 66122 h 142429"/>
                <a:gd name="connsiteX6" fmla="*/ 21130 w 88159"/>
                <a:gd name="connsiteY6" fmla="*/ 35960 h 142429"/>
                <a:gd name="connsiteX7" fmla="*/ 68755 w 88159"/>
                <a:gd name="connsiteY7" fmla="*/ 1035 h 142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159" h="142429">
                  <a:moveTo>
                    <a:pt x="68755" y="1035"/>
                  </a:moveTo>
                  <a:cubicBezTo>
                    <a:pt x="79867" y="8708"/>
                    <a:pt x="85953" y="59508"/>
                    <a:pt x="87805" y="81997"/>
                  </a:cubicBezTo>
                  <a:cubicBezTo>
                    <a:pt x="89657" y="104486"/>
                    <a:pt x="83837" y="127241"/>
                    <a:pt x="79868" y="135972"/>
                  </a:cubicBezTo>
                  <a:cubicBezTo>
                    <a:pt x="75899" y="144703"/>
                    <a:pt x="77222" y="144968"/>
                    <a:pt x="63993" y="134385"/>
                  </a:cubicBezTo>
                  <a:cubicBezTo>
                    <a:pt x="50764" y="123802"/>
                    <a:pt x="5520" y="83849"/>
                    <a:pt x="493" y="72472"/>
                  </a:cubicBezTo>
                  <a:cubicBezTo>
                    <a:pt x="-4534" y="61095"/>
                    <a:pt x="30391" y="72207"/>
                    <a:pt x="33830" y="66122"/>
                  </a:cubicBezTo>
                  <a:cubicBezTo>
                    <a:pt x="37269" y="60037"/>
                    <a:pt x="15838" y="41252"/>
                    <a:pt x="21130" y="35960"/>
                  </a:cubicBezTo>
                  <a:cubicBezTo>
                    <a:pt x="26422" y="30668"/>
                    <a:pt x="57643" y="-6638"/>
                    <a:pt x="68755" y="10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5" name="フリーフォーム: 図形 1474">
              <a:extLst>
                <a:ext uri="{FF2B5EF4-FFF2-40B4-BE49-F238E27FC236}">
                  <a16:creationId xmlns:a16="http://schemas.microsoft.com/office/drawing/2014/main" id="{36518CA1-05CB-47F2-A267-CFC61039ABD4}"/>
                </a:ext>
              </a:extLst>
            </p:cNvPr>
            <p:cNvSpPr/>
            <p:nvPr/>
          </p:nvSpPr>
          <p:spPr>
            <a:xfrm>
              <a:off x="4570298" y="1147306"/>
              <a:ext cx="101721" cy="120576"/>
            </a:xfrm>
            <a:custGeom>
              <a:avLst/>
              <a:gdLst>
                <a:gd name="connsiteX0" fmla="*/ 41390 w 101721"/>
                <a:gd name="connsiteY0" fmla="*/ 457 h 120576"/>
                <a:gd name="connsiteX1" fmla="*/ 39802 w 101721"/>
                <a:gd name="connsiteY1" fmla="*/ 79832 h 120576"/>
                <a:gd name="connsiteX2" fmla="*/ 115 w 101721"/>
                <a:gd name="connsiteY2" fmla="*/ 114757 h 120576"/>
                <a:gd name="connsiteX3" fmla="*/ 54090 w 101721"/>
                <a:gd name="connsiteY3" fmla="*/ 70307 h 120576"/>
                <a:gd name="connsiteX4" fmla="*/ 101715 w 101721"/>
                <a:gd name="connsiteY4" fmla="*/ 119519 h 120576"/>
                <a:gd name="connsiteX5" fmla="*/ 41390 w 101721"/>
                <a:gd name="connsiteY5" fmla="*/ 457 h 120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721" h="120576">
                  <a:moveTo>
                    <a:pt x="41390" y="457"/>
                  </a:moveTo>
                  <a:cubicBezTo>
                    <a:pt x="31071" y="-6158"/>
                    <a:pt x="46681" y="60782"/>
                    <a:pt x="39802" y="79832"/>
                  </a:cubicBezTo>
                  <a:cubicBezTo>
                    <a:pt x="32923" y="98882"/>
                    <a:pt x="-2266" y="116344"/>
                    <a:pt x="115" y="114757"/>
                  </a:cubicBezTo>
                  <a:cubicBezTo>
                    <a:pt x="2496" y="113170"/>
                    <a:pt x="37157" y="69513"/>
                    <a:pt x="54090" y="70307"/>
                  </a:cubicBezTo>
                  <a:cubicBezTo>
                    <a:pt x="71023" y="71101"/>
                    <a:pt x="102244" y="129044"/>
                    <a:pt x="101715" y="119519"/>
                  </a:cubicBezTo>
                  <a:cubicBezTo>
                    <a:pt x="101186" y="109994"/>
                    <a:pt x="51709" y="7072"/>
                    <a:pt x="41390" y="4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6" name="フリーフォーム: 図形 1475">
              <a:extLst>
                <a:ext uri="{FF2B5EF4-FFF2-40B4-BE49-F238E27FC236}">
                  <a16:creationId xmlns:a16="http://schemas.microsoft.com/office/drawing/2014/main" id="{32F59D8B-53EC-4B08-A97A-8A79EBF8285E}"/>
                </a:ext>
              </a:extLst>
            </p:cNvPr>
            <p:cNvSpPr/>
            <p:nvPr/>
          </p:nvSpPr>
          <p:spPr>
            <a:xfrm>
              <a:off x="4547872" y="1252414"/>
              <a:ext cx="124438" cy="97750"/>
            </a:xfrm>
            <a:custGeom>
              <a:avLst/>
              <a:gdLst>
                <a:gd name="connsiteX0" fmla="*/ 71753 w 124438"/>
                <a:gd name="connsiteY0" fmla="*/ 124 h 97750"/>
                <a:gd name="connsiteX1" fmla="*/ 316 w 124438"/>
                <a:gd name="connsiteY1" fmla="*/ 93786 h 97750"/>
                <a:gd name="connsiteX2" fmla="*/ 105091 w 124438"/>
                <a:gd name="connsiteY2" fmla="*/ 79499 h 97750"/>
                <a:gd name="connsiteX3" fmla="*/ 119378 w 124438"/>
                <a:gd name="connsiteY3" fmla="*/ 71561 h 97750"/>
                <a:gd name="connsiteX4" fmla="*/ 46353 w 124438"/>
                <a:gd name="connsiteY4" fmla="*/ 73149 h 97750"/>
                <a:gd name="connsiteX5" fmla="*/ 71753 w 124438"/>
                <a:gd name="connsiteY5" fmla="*/ 124 h 9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438" h="97750">
                  <a:moveTo>
                    <a:pt x="71753" y="124"/>
                  </a:moveTo>
                  <a:cubicBezTo>
                    <a:pt x="64080" y="3563"/>
                    <a:pt x="-5240" y="80557"/>
                    <a:pt x="316" y="93786"/>
                  </a:cubicBezTo>
                  <a:cubicBezTo>
                    <a:pt x="5872" y="107015"/>
                    <a:pt x="85247" y="83203"/>
                    <a:pt x="105091" y="79499"/>
                  </a:cubicBezTo>
                  <a:cubicBezTo>
                    <a:pt x="124935" y="75795"/>
                    <a:pt x="129168" y="72619"/>
                    <a:pt x="119378" y="71561"/>
                  </a:cubicBezTo>
                  <a:cubicBezTo>
                    <a:pt x="109588" y="70503"/>
                    <a:pt x="57730" y="80557"/>
                    <a:pt x="46353" y="73149"/>
                  </a:cubicBezTo>
                  <a:cubicBezTo>
                    <a:pt x="34976" y="65741"/>
                    <a:pt x="79426" y="-3315"/>
                    <a:pt x="71753" y="1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7" name="フリーフォーム: 図形 1476">
              <a:extLst>
                <a:ext uri="{FF2B5EF4-FFF2-40B4-BE49-F238E27FC236}">
                  <a16:creationId xmlns:a16="http://schemas.microsoft.com/office/drawing/2014/main" id="{43F026E0-E0F8-4D35-9816-A457B5E3812D}"/>
                </a:ext>
              </a:extLst>
            </p:cNvPr>
            <p:cNvSpPr/>
            <p:nvPr/>
          </p:nvSpPr>
          <p:spPr>
            <a:xfrm>
              <a:off x="4615853" y="1223936"/>
              <a:ext cx="54621" cy="113645"/>
            </a:xfrm>
            <a:custGeom>
              <a:avLst/>
              <a:gdLst>
                <a:gd name="connsiteX0" fmla="*/ 6947 w 54621"/>
                <a:gd name="connsiteY0" fmla="*/ 27 h 113645"/>
                <a:gd name="connsiteX1" fmla="*/ 13297 w 54621"/>
                <a:gd name="connsiteY1" fmla="*/ 63527 h 113645"/>
                <a:gd name="connsiteX2" fmla="*/ 54572 w 54621"/>
                <a:gd name="connsiteY2" fmla="*/ 112739 h 113645"/>
                <a:gd name="connsiteX3" fmla="*/ 21235 w 54621"/>
                <a:gd name="connsiteY3" fmla="*/ 93689 h 113645"/>
                <a:gd name="connsiteX4" fmla="*/ 597 w 54621"/>
                <a:gd name="connsiteY4" fmla="*/ 71464 h 113645"/>
                <a:gd name="connsiteX5" fmla="*/ 6947 w 54621"/>
                <a:gd name="connsiteY5" fmla="*/ 27 h 113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621" h="113645">
                  <a:moveTo>
                    <a:pt x="6947" y="27"/>
                  </a:moveTo>
                  <a:cubicBezTo>
                    <a:pt x="9064" y="-1296"/>
                    <a:pt x="5360" y="44742"/>
                    <a:pt x="13297" y="63527"/>
                  </a:cubicBezTo>
                  <a:cubicBezTo>
                    <a:pt x="21234" y="82312"/>
                    <a:pt x="53249" y="107712"/>
                    <a:pt x="54572" y="112739"/>
                  </a:cubicBezTo>
                  <a:cubicBezTo>
                    <a:pt x="55895" y="117766"/>
                    <a:pt x="30231" y="100568"/>
                    <a:pt x="21235" y="93689"/>
                  </a:cubicBezTo>
                  <a:cubicBezTo>
                    <a:pt x="12239" y="86810"/>
                    <a:pt x="3243" y="83899"/>
                    <a:pt x="597" y="71464"/>
                  </a:cubicBezTo>
                  <a:cubicBezTo>
                    <a:pt x="-2049" y="59029"/>
                    <a:pt x="4830" y="1350"/>
                    <a:pt x="6947" y="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8" name="フリーフォーム: 図形 1477">
              <a:extLst>
                <a:ext uri="{FF2B5EF4-FFF2-40B4-BE49-F238E27FC236}">
                  <a16:creationId xmlns:a16="http://schemas.microsoft.com/office/drawing/2014/main" id="{6F44A688-E5E6-4C2F-963B-74EA6166C1AE}"/>
                </a:ext>
              </a:extLst>
            </p:cNvPr>
            <p:cNvSpPr/>
            <p:nvPr/>
          </p:nvSpPr>
          <p:spPr>
            <a:xfrm>
              <a:off x="4522705" y="1331894"/>
              <a:ext cx="117501" cy="71885"/>
            </a:xfrm>
            <a:custGeom>
              <a:avLst/>
              <a:gdLst>
                <a:gd name="connsiteX0" fmla="*/ 90570 w 117501"/>
                <a:gd name="connsiteY0" fmla="*/ 19 h 71885"/>
                <a:gd name="connsiteX1" fmla="*/ 14370 w 117501"/>
                <a:gd name="connsiteY1" fmla="*/ 55581 h 71885"/>
                <a:gd name="connsiteX2" fmla="*/ 8020 w 117501"/>
                <a:gd name="connsiteY2" fmla="*/ 58756 h 71885"/>
                <a:gd name="connsiteX3" fmla="*/ 101683 w 117501"/>
                <a:gd name="connsiteY3" fmla="*/ 63519 h 71885"/>
                <a:gd name="connsiteX4" fmla="*/ 111208 w 117501"/>
                <a:gd name="connsiteY4" fmla="*/ 71456 h 71885"/>
                <a:gd name="connsiteX5" fmla="*/ 36595 w 117501"/>
                <a:gd name="connsiteY5" fmla="*/ 49231 h 71885"/>
                <a:gd name="connsiteX6" fmla="*/ 90570 w 117501"/>
                <a:gd name="connsiteY6" fmla="*/ 19 h 71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501" h="71885">
                  <a:moveTo>
                    <a:pt x="90570" y="19"/>
                  </a:moveTo>
                  <a:cubicBezTo>
                    <a:pt x="86866" y="1077"/>
                    <a:pt x="28128" y="45792"/>
                    <a:pt x="14370" y="55581"/>
                  </a:cubicBezTo>
                  <a:cubicBezTo>
                    <a:pt x="612" y="65370"/>
                    <a:pt x="-6532" y="57433"/>
                    <a:pt x="8020" y="58756"/>
                  </a:cubicBezTo>
                  <a:cubicBezTo>
                    <a:pt x="22572" y="60079"/>
                    <a:pt x="84485" y="61402"/>
                    <a:pt x="101683" y="63519"/>
                  </a:cubicBezTo>
                  <a:cubicBezTo>
                    <a:pt x="118881" y="65636"/>
                    <a:pt x="122056" y="73837"/>
                    <a:pt x="111208" y="71456"/>
                  </a:cubicBezTo>
                  <a:cubicBezTo>
                    <a:pt x="100360" y="69075"/>
                    <a:pt x="42945" y="56904"/>
                    <a:pt x="36595" y="49231"/>
                  </a:cubicBezTo>
                  <a:cubicBezTo>
                    <a:pt x="30245" y="41558"/>
                    <a:pt x="94274" y="-1039"/>
                    <a:pt x="90570" y="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9" name="フリーフォーム: 図形 1478">
              <a:extLst>
                <a:ext uri="{FF2B5EF4-FFF2-40B4-BE49-F238E27FC236}">
                  <a16:creationId xmlns:a16="http://schemas.microsoft.com/office/drawing/2014/main" id="{B7E9DBDB-FF08-4688-AB60-8D480229AA20}"/>
                </a:ext>
              </a:extLst>
            </p:cNvPr>
            <p:cNvSpPr/>
            <p:nvPr/>
          </p:nvSpPr>
          <p:spPr>
            <a:xfrm>
              <a:off x="4578404" y="1325551"/>
              <a:ext cx="57326" cy="85811"/>
            </a:xfrm>
            <a:custGeom>
              <a:avLst/>
              <a:gdLst>
                <a:gd name="connsiteX0" fmla="*/ 57096 w 57326"/>
                <a:gd name="connsiteY0" fmla="*/ 12 h 85811"/>
                <a:gd name="connsiteX1" fmla="*/ 28521 w 57326"/>
                <a:gd name="connsiteY1" fmla="*/ 46049 h 85811"/>
                <a:gd name="connsiteX2" fmla="*/ 50746 w 57326"/>
                <a:gd name="connsiteY2" fmla="*/ 85737 h 85811"/>
                <a:gd name="connsiteX3" fmla="*/ 3121 w 57326"/>
                <a:gd name="connsiteY3" fmla="*/ 55574 h 85811"/>
                <a:gd name="connsiteX4" fmla="*/ 9471 w 57326"/>
                <a:gd name="connsiteY4" fmla="*/ 41287 h 85811"/>
                <a:gd name="connsiteX5" fmla="*/ 57096 w 57326"/>
                <a:gd name="connsiteY5" fmla="*/ 12 h 85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326" h="85811">
                  <a:moveTo>
                    <a:pt x="57096" y="12"/>
                  </a:moveTo>
                  <a:cubicBezTo>
                    <a:pt x="60271" y="806"/>
                    <a:pt x="29579" y="31762"/>
                    <a:pt x="28521" y="46049"/>
                  </a:cubicBezTo>
                  <a:cubicBezTo>
                    <a:pt x="27463" y="60336"/>
                    <a:pt x="54979" y="84150"/>
                    <a:pt x="50746" y="85737"/>
                  </a:cubicBezTo>
                  <a:cubicBezTo>
                    <a:pt x="46513" y="87324"/>
                    <a:pt x="10000" y="62982"/>
                    <a:pt x="3121" y="55574"/>
                  </a:cubicBezTo>
                  <a:cubicBezTo>
                    <a:pt x="-3758" y="48166"/>
                    <a:pt x="1798" y="47372"/>
                    <a:pt x="9471" y="41287"/>
                  </a:cubicBezTo>
                  <a:cubicBezTo>
                    <a:pt x="17144" y="35202"/>
                    <a:pt x="53921" y="-782"/>
                    <a:pt x="57096" y="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0" name="フリーフォーム: 図形 1479">
              <a:extLst>
                <a:ext uri="{FF2B5EF4-FFF2-40B4-BE49-F238E27FC236}">
                  <a16:creationId xmlns:a16="http://schemas.microsoft.com/office/drawing/2014/main" id="{AD082FA9-BA9F-47CC-BEDA-E1E833520208}"/>
                </a:ext>
              </a:extLst>
            </p:cNvPr>
            <p:cNvSpPr/>
            <p:nvPr/>
          </p:nvSpPr>
          <p:spPr>
            <a:xfrm>
              <a:off x="4683051" y="1274650"/>
              <a:ext cx="197016" cy="94000"/>
            </a:xfrm>
            <a:custGeom>
              <a:avLst/>
              <a:gdLst>
                <a:gd name="connsiteX0" fmla="*/ 196924 w 197016"/>
                <a:gd name="connsiteY0" fmla="*/ 113 h 94000"/>
                <a:gd name="connsiteX1" fmla="*/ 98499 w 197016"/>
                <a:gd name="connsiteY1" fmla="*/ 63613 h 94000"/>
                <a:gd name="connsiteX2" fmla="*/ 74 w 197016"/>
                <a:gd name="connsiteY2" fmla="*/ 93775 h 94000"/>
                <a:gd name="connsiteX3" fmla="*/ 114374 w 197016"/>
                <a:gd name="connsiteY3" fmla="*/ 49325 h 94000"/>
                <a:gd name="connsiteX4" fmla="*/ 196924 w 197016"/>
                <a:gd name="connsiteY4" fmla="*/ 113 h 9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16" h="94000">
                  <a:moveTo>
                    <a:pt x="196924" y="113"/>
                  </a:moveTo>
                  <a:cubicBezTo>
                    <a:pt x="194278" y="2494"/>
                    <a:pt x="131307" y="48003"/>
                    <a:pt x="98499" y="63613"/>
                  </a:cubicBezTo>
                  <a:cubicBezTo>
                    <a:pt x="65691" y="79223"/>
                    <a:pt x="-2572" y="96156"/>
                    <a:pt x="74" y="93775"/>
                  </a:cubicBezTo>
                  <a:cubicBezTo>
                    <a:pt x="2720" y="91394"/>
                    <a:pt x="83682" y="65200"/>
                    <a:pt x="114374" y="49325"/>
                  </a:cubicBezTo>
                  <a:cubicBezTo>
                    <a:pt x="145066" y="33450"/>
                    <a:pt x="199570" y="-2268"/>
                    <a:pt x="196924" y="1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1" name="フリーフォーム: 図形 1480">
              <a:extLst>
                <a:ext uri="{FF2B5EF4-FFF2-40B4-BE49-F238E27FC236}">
                  <a16:creationId xmlns:a16="http://schemas.microsoft.com/office/drawing/2014/main" id="{5094338E-109E-4267-AF5F-AD2C5C92CA00}"/>
                </a:ext>
              </a:extLst>
            </p:cNvPr>
            <p:cNvSpPr/>
            <p:nvPr/>
          </p:nvSpPr>
          <p:spPr>
            <a:xfrm>
              <a:off x="4698830" y="1266170"/>
              <a:ext cx="112896" cy="162631"/>
            </a:xfrm>
            <a:custGeom>
              <a:avLst/>
              <a:gdLst>
                <a:gd name="connsiteX0" fmla="*/ 112883 w 112896"/>
                <a:gd name="connsiteY0" fmla="*/ 655 h 162631"/>
                <a:gd name="connsiteX1" fmla="*/ 33508 w 112896"/>
                <a:gd name="connsiteY1" fmla="*/ 86380 h 162631"/>
                <a:gd name="connsiteX2" fmla="*/ 170 w 112896"/>
                <a:gd name="connsiteY2" fmla="*/ 162580 h 162631"/>
                <a:gd name="connsiteX3" fmla="*/ 20808 w 112896"/>
                <a:gd name="connsiteY3" fmla="*/ 97493 h 162631"/>
                <a:gd name="connsiteX4" fmla="*/ 27158 w 112896"/>
                <a:gd name="connsiteY4" fmla="*/ 49868 h 162631"/>
                <a:gd name="connsiteX5" fmla="*/ 112883 w 112896"/>
                <a:gd name="connsiteY5" fmla="*/ 655 h 162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896" h="162631">
                  <a:moveTo>
                    <a:pt x="112883" y="655"/>
                  </a:moveTo>
                  <a:cubicBezTo>
                    <a:pt x="113941" y="6740"/>
                    <a:pt x="52293" y="59393"/>
                    <a:pt x="33508" y="86380"/>
                  </a:cubicBezTo>
                  <a:cubicBezTo>
                    <a:pt x="14723" y="113367"/>
                    <a:pt x="2287" y="160728"/>
                    <a:pt x="170" y="162580"/>
                  </a:cubicBezTo>
                  <a:cubicBezTo>
                    <a:pt x="-1947" y="164432"/>
                    <a:pt x="16310" y="116278"/>
                    <a:pt x="20808" y="97493"/>
                  </a:cubicBezTo>
                  <a:cubicBezTo>
                    <a:pt x="25306" y="78708"/>
                    <a:pt x="10225" y="67330"/>
                    <a:pt x="27158" y="49868"/>
                  </a:cubicBezTo>
                  <a:cubicBezTo>
                    <a:pt x="44091" y="32406"/>
                    <a:pt x="111825" y="-5430"/>
                    <a:pt x="112883" y="6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2" name="フリーフォーム: 図形 1481">
              <a:extLst>
                <a:ext uri="{FF2B5EF4-FFF2-40B4-BE49-F238E27FC236}">
                  <a16:creationId xmlns:a16="http://schemas.microsoft.com/office/drawing/2014/main" id="{9EDD0C67-9415-45BC-90F0-65B639B2A7CF}"/>
                </a:ext>
              </a:extLst>
            </p:cNvPr>
            <p:cNvSpPr/>
            <p:nvPr/>
          </p:nvSpPr>
          <p:spPr>
            <a:xfrm>
              <a:off x="4522362" y="1287252"/>
              <a:ext cx="249663" cy="241617"/>
            </a:xfrm>
            <a:custGeom>
              <a:avLst/>
              <a:gdLst>
                <a:gd name="connsiteX0" fmla="*/ 249663 w 249663"/>
                <a:gd name="connsiteY0" fmla="*/ 211 h 241617"/>
                <a:gd name="connsiteX1" fmla="*/ 135363 w 249663"/>
                <a:gd name="connsiteY1" fmla="*/ 101811 h 241617"/>
                <a:gd name="connsiteX2" fmla="*/ 426 w 249663"/>
                <a:gd name="connsiteY2" fmla="*/ 241511 h 241617"/>
                <a:gd name="connsiteX3" fmla="*/ 94088 w 249663"/>
                <a:gd name="connsiteY3" fmla="*/ 124036 h 241617"/>
                <a:gd name="connsiteX4" fmla="*/ 133776 w 249663"/>
                <a:gd name="connsiteY4" fmla="*/ 76411 h 241617"/>
                <a:gd name="connsiteX5" fmla="*/ 249663 w 249663"/>
                <a:gd name="connsiteY5" fmla="*/ 211 h 241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663" h="241617">
                  <a:moveTo>
                    <a:pt x="249663" y="211"/>
                  </a:moveTo>
                  <a:cubicBezTo>
                    <a:pt x="249927" y="4444"/>
                    <a:pt x="176902" y="61594"/>
                    <a:pt x="135363" y="101811"/>
                  </a:cubicBezTo>
                  <a:cubicBezTo>
                    <a:pt x="93824" y="142028"/>
                    <a:pt x="7305" y="237807"/>
                    <a:pt x="426" y="241511"/>
                  </a:cubicBezTo>
                  <a:cubicBezTo>
                    <a:pt x="-6453" y="245215"/>
                    <a:pt x="71863" y="151553"/>
                    <a:pt x="94088" y="124036"/>
                  </a:cubicBezTo>
                  <a:cubicBezTo>
                    <a:pt x="116313" y="96519"/>
                    <a:pt x="106259" y="96255"/>
                    <a:pt x="133776" y="76411"/>
                  </a:cubicBezTo>
                  <a:cubicBezTo>
                    <a:pt x="161293" y="56567"/>
                    <a:pt x="249399" y="-4022"/>
                    <a:pt x="249663" y="2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3" name="フリーフォーム: 図形 1482">
              <a:extLst>
                <a:ext uri="{FF2B5EF4-FFF2-40B4-BE49-F238E27FC236}">
                  <a16:creationId xmlns:a16="http://schemas.microsoft.com/office/drawing/2014/main" id="{871544DF-8A0C-4572-A5C6-65C27DF43ABA}"/>
                </a:ext>
              </a:extLst>
            </p:cNvPr>
            <p:cNvSpPr/>
            <p:nvPr/>
          </p:nvSpPr>
          <p:spPr>
            <a:xfrm>
              <a:off x="4981796" y="1769581"/>
              <a:ext cx="197582" cy="362032"/>
            </a:xfrm>
            <a:custGeom>
              <a:avLst/>
              <a:gdLst>
                <a:gd name="connsiteX0" fmla="*/ 196629 w 197582"/>
                <a:gd name="connsiteY0" fmla="*/ 3657 h 362032"/>
                <a:gd name="connsiteX1" fmla="*/ 180754 w 197582"/>
                <a:gd name="connsiteY1" fmla="*/ 106844 h 362032"/>
                <a:gd name="connsiteX2" fmla="*/ 149004 w 197582"/>
                <a:gd name="connsiteY2" fmla="*/ 210032 h 362032"/>
                <a:gd name="connsiteX3" fmla="*/ 2954 w 197582"/>
                <a:gd name="connsiteY3" fmla="*/ 357669 h 362032"/>
                <a:gd name="connsiteX4" fmla="*/ 47404 w 197582"/>
                <a:gd name="connsiteY4" fmla="*/ 325919 h 362032"/>
                <a:gd name="connsiteX5" fmla="*/ 153767 w 197582"/>
                <a:gd name="connsiteY5" fmla="*/ 244957 h 362032"/>
                <a:gd name="connsiteX6" fmla="*/ 196629 w 197582"/>
                <a:gd name="connsiteY6" fmla="*/ 3657 h 362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582" h="362032">
                  <a:moveTo>
                    <a:pt x="196629" y="3657"/>
                  </a:moveTo>
                  <a:cubicBezTo>
                    <a:pt x="201127" y="-19362"/>
                    <a:pt x="188691" y="72448"/>
                    <a:pt x="180754" y="106844"/>
                  </a:cubicBezTo>
                  <a:cubicBezTo>
                    <a:pt x="172817" y="141240"/>
                    <a:pt x="178637" y="168228"/>
                    <a:pt x="149004" y="210032"/>
                  </a:cubicBezTo>
                  <a:cubicBezTo>
                    <a:pt x="119371" y="251836"/>
                    <a:pt x="19887" y="338355"/>
                    <a:pt x="2954" y="357669"/>
                  </a:cubicBezTo>
                  <a:cubicBezTo>
                    <a:pt x="-13979" y="376983"/>
                    <a:pt x="47404" y="325919"/>
                    <a:pt x="47404" y="325919"/>
                  </a:cubicBezTo>
                  <a:cubicBezTo>
                    <a:pt x="72540" y="307134"/>
                    <a:pt x="133129" y="300255"/>
                    <a:pt x="153767" y="244957"/>
                  </a:cubicBezTo>
                  <a:cubicBezTo>
                    <a:pt x="174405" y="189659"/>
                    <a:pt x="192131" y="26676"/>
                    <a:pt x="196629" y="36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4" name="フリーフォーム: 図形 1483">
              <a:extLst>
                <a:ext uri="{FF2B5EF4-FFF2-40B4-BE49-F238E27FC236}">
                  <a16:creationId xmlns:a16="http://schemas.microsoft.com/office/drawing/2014/main" id="{F7C224DA-6D1D-43C8-8BFC-4473B4DED0F2}"/>
                </a:ext>
              </a:extLst>
            </p:cNvPr>
            <p:cNvSpPr/>
            <p:nvPr/>
          </p:nvSpPr>
          <p:spPr>
            <a:xfrm>
              <a:off x="5160813" y="1632467"/>
              <a:ext cx="137046" cy="294778"/>
            </a:xfrm>
            <a:custGeom>
              <a:avLst/>
              <a:gdLst>
                <a:gd name="connsiteX0" fmla="*/ 136675 w 137046"/>
                <a:gd name="connsiteY0" fmla="*/ 1071 h 294778"/>
                <a:gd name="connsiteX1" fmla="*/ 108100 w 137046"/>
                <a:gd name="connsiteY1" fmla="*/ 55046 h 294778"/>
                <a:gd name="connsiteX2" fmla="*/ 116037 w 137046"/>
                <a:gd name="connsiteY2" fmla="*/ 112196 h 294778"/>
                <a:gd name="connsiteX3" fmla="*/ 130325 w 137046"/>
                <a:gd name="connsiteY3" fmla="*/ 150296 h 294778"/>
                <a:gd name="connsiteX4" fmla="*/ 98575 w 137046"/>
                <a:gd name="connsiteY4" fmla="*/ 196333 h 294778"/>
                <a:gd name="connsiteX5" fmla="*/ 131912 w 137046"/>
                <a:gd name="connsiteY5" fmla="*/ 247133 h 294778"/>
                <a:gd name="connsiteX6" fmla="*/ 101750 w 137046"/>
                <a:gd name="connsiteY6" fmla="*/ 226496 h 294778"/>
                <a:gd name="connsiteX7" fmla="*/ 150 w 137046"/>
                <a:gd name="connsiteY7" fmla="*/ 294758 h 294778"/>
                <a:gd name="connsiteX8" fmla="*/ 79525 w 137046"/>
                <a:gd name="connsiteY8" fmla="*/ 218558 h 294778"/>
                <a:gd name="connsiteX9" fmla="*/ 104925 w 137046"/>
                <a:gd name="connsiteY9" fmla="*/ 177283 h 294778"/>
                <a:gd name="connsiteX10" fmla="*/ 84287 w 137046"/>
                <a:gd name="connsiteY10" fmla="*/ 105846 h 294778"/>
                <a:gd name="connsiteX11" fmla="*/ 136675 w 137046"/>
                <a:gd name="connsiteY11" fmla="*/ 1071 h 294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046" h="294778">
                  <a:moveTo>
                    <a:pt x="136675" y="1071"/>
                  </a:moveTo>
                  <a:cubicBezTo>
                    <a:pt x="140644" y="-7396"/>
                    <a:pt x="111540" y="36525"/>
                    <a:pt x="108100" y="55046"/>
                  </a:cubicBezTo>
                  <a:cubicBezTo>
                    <a:pt x="104660" y="73567"/>
                    <a:pt x="112333" y="96321"/>
                    <a:pt x="116037" y="112196"/>
                  </a:cubicBezTo>
                  <a:cubicBezTo>
                    <a:pt x="119741" y="128071"/>
                    <a:pt x="133235" y="136273"/>
                    <a:pt x="130325" y="150296"/>
                  </a:cubicBezTo>
                  <a:cubicBezTo>
                    <a:pt x="127415" y="164319"/>
                    <a:pt x="98311" y="180194"/>
                    <a:pt x="98575" y="196333"/>
                  </a:cubicBezTo>
                  <a:cubicBezTo>
                    <a:pt x="98839" y="212472"/>
                    <a:pt x="131383" y="242106"/>
                    <a:pt x="131912" y="247133"/>
                  </a:cubicBezTo>
                  <a:cubicBezTo>
                    <a:pt x="132441" y="252160"/>
                    <a:pt x="123710" y="218559"/>
                    <a:pt x="101750" y="226496"/>
                  </a:cubicBezTo>
                  <a:cubicBezTo>
                    <a:pt x="79790" y="234433"/>
                    <a:pt x="3854" y="296081"/>
                    <a:pt x="150" y="294758"/>
                  </a:cubicBezTo>
                  <a:cubicBezTo>
                    <a:pt x="-3554" y="293435"/>
                    <a:pt x="62063" y="238137"/>
                    <a:pt x="79525" y="218558"/>
                  </a:cubicBezTo>
                  <a:cubicBezTo>
                    <a:pt x="96987" y="198979"/>
                    <a:pt x="104131" y="196068"/>
                    <a:pt x="104925" y="177283"/>
                  </a:cubicBezTo>
                  <a:cubicBezTo>
                    <a:pt x="105719" y="158498"/>
                    <a:pt x="81906" y="133892"/>
                    <a:pt x="84287" y="105846"/>
                  </a:cubicBezTo>
                  <a:cubicBezTo>
                    <a:pt x="86668" y="77800"/>
                    <a:pt x="132706" y="9538"/>
                    <a:pt x="136675" y="10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5" name="フリーフォーム: 図形 1484">
              <a:extLst>
                <a:ext uri="{FF2B5EF4-FFF2-40B4-BE49-F238E27FC236}">
                  <a16:creationId xmlns:a16="http://schemas.microsoft.com/office/drawing/2014/main" id="{3DA7B9D2-8935-4299-94FE-7B5706685587}"/>
                </a:ext>
              </a:extLst>
            </p:cNvPr>
            <p:cNvSpPr/>
            <p:nvPr/>
          </p:nvSpPr>
          <p:spPr>
            <a:xfrm>
              <a:off x="5216466" y="1617314"/>
              <a:ext cx="54034" cy="86531"/>
            </a:xfrm>
            <a:custGeom>
              <a:avLst/>
              <a:gdLst>
                <a:gd name="connsiteX0" fmla="*/ 59 w 54034"/>
                <a:gd name="connsiteY0" fmla="*/ 349 h 86531"/>
                <a:gd name="connsiteX1" fmla="*/ 42922 w 54034"/>
                <a:gd name="connsiteY1" fmla="*/ 55911 h 86531"/>
                <a:gd name="connsiteX2" fmla="*/ 14347 w 54034"/>
                <a:gd name="connsiteY2" fmla="*/ 86074 h 86531"/>
                <a:gd name="connsiteX3" fmla="*/ 54034 w 54034"/>
                <a:gd name="connsiteY3" fmla="*/ 33686 h 86531"/>
                <a:gd name="connsiteX4" fmla="*/ 59 w 54034"/>
                <a:gd name="connsiteY4" fmla="*/ 349 h 8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34" h="86531">
                  <a:moveTo>
                    <a:pt x="59" y="349"/>
                  </a:moveTo>
                  <a:cubicBezTo>
                    <a:pt x="-1793" y="4053"/>
                    <a:pt x="40541" y="41624"/>
                    <a:pt x="42922" y="55911"/>
                  </a:cubicBezTo>
                  <a:cubicBezTo>
                    <a:pt x="45303" y="70198"/>
                    <a:pt x="12495" y="89778"/>
                    <a:pt x="14347" y="86074"/>
                  </a:cubicBezTo>
                  <a:cubicBezTo>
                    <a:pt x="16199" y="82370"/>
                    <a:pt x="54034" y="44005"/>
                    <a:pt x="54034" y="33686"/>
                  </a:cubicBezTo>
                  <a:cubicBezTo>
                    <a:pt x="54034" y="23367"/>
                    <a:pt x="1911" y="-3355"/>
                    <a:pt x="59" y="3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6" name="フリーフォーム: 図形 1485">
              <a:extLst>
                <a:ext uri="{FF2B5EF4-FFF2-40B4-BE49-F238E27FC236}">
                  <a16:creationId xmlns:a16="http://schemas.microsoft.com/office/drawing/2014/main" id="{DE1369EF-01D5-46FF-9E40-20030860780F}"/>
                </a:ext>
              </a:extLst>
            </p:cNvPr>
            <p:cNvSpPr/>
            <p:nvPr/>
          </p:nvSpPr>
          <p:spPr>
            <a:xfrm>
              <a:off x="5181595" y="1754179"/>
              <a:ext cx="46169" cy="127264"/>
            </a:xfrm>
            <a:custGeom>
              <a:avLst/>
              <a:gdLst>
                <a:gd name="connsiteX0" fmla="*/ 31755 w 46169"/>
                <a:gd name="connsiteY0" fmla="*/ 9 h 127264"/>
                <a:gd name="connsiteX1" fmla="*/ 36518 w 46169"/>
                <a:gd name="connsiteY1" fmla="*/ 61921 h 127264"/>
                <a:gd name="connsiteX2" fmla="*/ 44455 w 46169"/>
                <a:gd name="connsiteY2" fmla="*/ 87321 h 127264"/>
                <a:gd name="connsiteX3" fmla="*/ 5 w 46169"/>
                <a:gd name="connsiteY3" fmla="*/ 127009 h 127264"/>
                <a:gd name="connsiteX4" fmla="*/ 41280 w 46169"/>
                <a:gd name="connsiteY4" fmla="*/ 66684 h 127264"/>
                <a:gd name="connsiteX5" fmla="*/ 31755 w 46169"/>
                <a:gd name="connsiteY5" fmla="*/ 9 h 127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169" h="127264">
                  <a:moveTo>
                    <a:pt x="31755" y="9"/>
                  </a:moveTo>
                  <a:cubicBezTo>
                    <a:pt x="30961" y="-785"/>
                    <a:pt x="34401" y="47369"/>
                    <a:pt x="36518" y="61921"/>
                  </a:cubicBezTo>
                  <a:cubicBezTo>
                    <a:pt x="38635" y="76473"/>
                    <a:pt x="50540" y="76473"/>
                    <a:pt x="44455" y="87321"/>
                  </a:cubicBezTo>
                  <a:cubicBezTo>
                    <a:pt x="38370" y="98169"/>
                    <a:pt x="534" y="130448"/>
                    <a:pt x="5" y="127009"/>
                  </a:cubicBezTo>
                  <a:cubicBezTo>
                    <a:pt x="-524" y="123570"/>
                    <a:pt x="34930" y="81236"/>
                    <a:pt x="41280" y="66684"/>
                  </a:cubicBezTo>
                  <a:cubicBezTo>
                    <a:pt x="47630" y="52132"/>
                    <a:pt x="32549" y="803"/>
                    <a:pt x="31755" y="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7" name="フリーフォーム: 図形 1486">
              <a:extLst>
                <a:ext uri="{FF2B5EF4-FFF2-40B4-BE49-F238E27FC236}">
                  <a16:creationId xmlns:a16="http://schemas.microsoft.com/office/drawing/2014/main" id="{01560C53-3168-42DB-AFD3-B7CC89AFB915}"/>
                </a:ext>
              </a:extLst>
            </p:cNvPr>
            <p:cNvSpPr/>
            <p:nvPr/>
          </p:nvSpPr>
          <p:spPr>
            <a:xfrm>
              <a:off x="5071649" y="2051961"/>
              <a:ext cx="69093" cy="375881"/>
            </a:xfrm>
            <a:custGeom>
              <a:avLst/>
              <a:gdLst>
                <a:gd name="connsiteX0" fmla="*/ 46451 w 69093"/>
                <a:gd name="connsiteY0" fmla="*/ 677 h 375881"/>
                <a:gd name="connsiteX1" fmla="*/ 43276 w 69093"/>
                <a:gd name="connsiteY1" fmla="*/ 114977 h 375881"/>
                <a:gd name="connsiteX2" fmla="*/ 25814 w 69093"/>
                <a:gd name="connsiteY2" fmla="*/ 165777 h 375881"/>
                <a:gd name="connsiteX3" fmla="*/ 68676 w 69093"/>
                <a:gd name="connsiteY3" fmla="*/ 372152 h 375881"/>
                <a:gd name="connsiteX4" fmla="*/ 44864 w 69093"/>
                <a:gd name="connsiteY4" fmla="*/ 286427 h 375881"/>
                <a:gd name="connsiteX5" fmla="*/ 414 w 69093"/>
                <a:gd name="connsiteY5" fmla="*/ 132439 h 375881"/>
                <a:gd name="connsiteX6" fmla="*/ 22639 w 69093"/>
                <a:gd name="connsiteY6" fmla="*/ 122914 h 375881"/>
                <a:gd name="connsiteX7" fmla="*/ 22639 w 69093"/>
                <a:gd name="connsiteY7" fmla="*/ 143552 h 375881"/>
                <a:gd name="connsiteX8" fmla="*/ 414 w 69093"/>
                <a:gd name="connsiteY8" fmla="*/ 70527 h 375881"/>
                <a:gd name="connsiteX9" fmla="*/ 46451 w 69093"/>
                <a:gd name="connsiteY9" fmla="*/ 677 h 375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093" h="375881">
                  <a:moveTo>
                    <a:pt x="46451" y="677"/>
                  </a:moveTo>
                  <a:cubicBezTo>
                    <a:pt x="53595" y="8085"/>
                    <a:pt x="46716" y="87460"/>
                    <a:pt x="43276" y="114977"/>
                  </a:cubicBezTo>
                  <a:cubicBezTo>
                    <a:pt x="39836" y="142494"/>
                    <a:pt x="21581" y="122915"/>
                    <a:pt x="25814" y="165777"/>
                  </a:cubicBezTo>
                  <a:cubicBezTo>
                    <a:pt x="30047" y="208640"/>
                    <a:pt x="65501" y="352044"/>
                    <a:pt x="68676" y="372152"/>
                  </a:cubicBezTo>
                  <a:cubicBezTo>
                    <a:pt x="71851" y="392260"/>
                    <a:pt x="56241" y="326379"/>
                    <a:pt x="44864" y="286427"/>
                  </a:cubicBezTo>
                  <a:cubicBezTo>
                    <a:pt x="33487" y="246475"/>
                    <a:pt x="4118" y="159691"/>
                    <a:pt x="414" y="132439"/>
                  </a:cubicBezTo>
                  <a:cubicBezTo>
                    <a:pt x="-3290" y="105187"/>
                    <a:pt x="18935" y="121062"/>
                    <a:pt x="22639" y="122914"/>
                  </a:cubicBezTo>
                  <a:cubicBezTo>
                    <a:pt x="26343" y="124766"/>
                    <a:pt x="26343" y="152283"/>
                    <a:pt x="22639" y="143552"/>
                  </a:cubicBezTo>
                  <a:cubicBezTo>
                    <a:pt x="18935" y="134821"/>
                    <a:pt x="-644" y="92487"/>
                    <a:pt x="414" y="70527"/>
                  </a:cubicBezTo>
                  <a:cubicBezTo>
                    <a:pt x="1472" y="48567"/>
                    <a:pt x="39307" y="-6731"/>
                    <a:pt x="46451" y="6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8" name="フリーフォーム: 図形 1487">
              <a:extLst>
                <a:ext uri="{FF2B5EF4-FFF2-40B4-BE49-F238E27FC236}">
                  <a16:creationId xmlns:a16="http://schemas.microsoft.com/office/drawing/2014/main" id="{F3194BA0-6782-4B38-9190-4B4E0F701FDE}"/>
                </a:ext>
              </a:extLst>
            </p:cNvPr>
            <p:cNvSpPr/>
            <p:nvPr/>
          </p:nvSpPr>
          <p:spPr>
            <a:xfrm>
              <a:off x="6445250" y="4291555"/>
              <a:ext cx="1283087" cy="124341"/>
            </a:xfrm>
            <a:custGeom>
              <a:avLst/>
              <a:gdLst>
                <a:gd name="connsiteX0" fmla="*/ 0 w 1283087"/>
                <a:gd name="connsiteY0" fmla="*/ 29620 h 124341"/>
                <a:gd name="connsiteX1" fmla="*/ 466725 w 1283087"/>
                <a:gd name="connsiteY1" fmla="*/ 61370 h 124341"/>
                <a:gd name="connsiteX2" fmla="*/ 676275 w 1283087"/>
                <a:gd name="connsiteY2" fmla="*/ 1045 h 124341"/>
                <a:gd name="connsiteX3" fmla="*/ 1089025 w 1283087"/>
                <a:gd name="connsiteY3" fmla="*/ 121695 h 124341"/>
                <a:gd name="connsiteX4" fmla="*/ 1282700 w 1283087"/>
                <a:gd name="connsiteY4" fmla="*/ 86770 h 124341"/>
                <a:gd name="connsiteX5" fmla="*/ 1044575 w 1283087"/>
                <a:gd name="connsiteY5" fmla="*/ 115345 h 124341"/>
                <a:gd name="connsiteX6" fmla="*/ 657225 w 1283087"/>
                <a:gd name="connsiteY6" fmla="*/ 80420 h 124341"/>
                <a:gd name="connsiteX7" fmla="*/ 0 w 1283087"/>
                <a:gd name="connsiteY7" fmla="*/ 29620 h 12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3087" h="124341">
                  <a:moveTo>
                    <a:pt x="0" y="29620"/>
                  </a:moveTo>
                  <a:cubicBezTo>
                    <a:pt x="177006" y="47876"/>
                    <a:pt x="354013" y="66133"/>
                    <a:pt x="466725" y="61370"/>
                  </a:cubicBezTo>
                  <a:cubicBezTo>
                    <a:pt x="579438" y="56608"/>
                    <a:pt x="572558" y="-9009"/>
                    <a:pt x="676275" y="1045"/>
                  </a:cubicBezTo>
                  <a:cubicBezTo>
                    <a:pt x="779992" y="11099"/>
                    <a:pt x="987954" y="107408"/>
                    <a:pt x="1089025" y="121695"/>
                  </a:cubicBezTo>
                  <a:cubicBezTo>
                    <a:pt x="1190096" y="135982"/>
                    <a:pt x="1290108" y="87828"/>
                    <a:pt x="1282700" y="86770"/>
                  </a:cubicBezTo>
                  <a:cubicBezTo>
                    <a:pt x="1275292" y="85712"/>
                    <a:pt x="1148821" y="116403"/>
                    <a:pt x="1044575" y="115345"/>
                  </a:cubicBezTo>
                  <a:cubicBezTo>
                    <a:pt x="940329" y="114287"/>
                    <a:pt x="657225" y="80420"/>
                    <a:pt x="657225" y="80420"/>
                  </a:cubicBezTo>
                  <a:lnTo>
                    <a:pt x="0" y="2962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9" name="フリーフォーム: 図形 1488">
              <a:extLst>
                <a:ext uri="{FF2B5EF4-FFF2-40B4-BE49-F238E27FC236}">
                  <a16:creationId xmlns:a16="http://schemas.microsoft.com/office/drawing/2014/main" id="{0361F6B5-2845-4769-BEE9-3242A31AFD87}"/>
                </a:ext>
              </a:extLst>
            </p:cNvPr>
            <p:cNvSpPr/>
            <p:nvPr/>
          </p:nvSpPr>
          <p:spPr>
            <a:xfrm>
              <a:off x="7621430" y="4310661"/>
              <a:ext cx="958408" cy="255234"/>
            </a:xfrm>
            <a:custGeom>
              <a:avLst/>
              <a:gdLst>
                <a:gd name="connsiteX0" fmla="*/ 687 w 958408"/>
                <a:gd name="connsiteY0" fmla="*/ 26389 h 255234"/>
                <a:gd name="connsiteX1" fmla="*/ 415553 w 958408"/>
                <a:gd name="connsiteY1" fmla="*/ 15806 h 255234"/>
                <a:gd name="connsiteX2" fmla="*/ 938370 w 958408"/>
                <a:gd name="connsiteY2" fmla="*/ 248639 h 255234"/>
                <a:gd name="connsiteX3" fmla="*/ 817720 w 958408"/>
                <a:gd name="connsiteY3" fmla="*/ 180906 h 255234"/>
                <a:gd name="connsiteX4" fmla="*/ 512920 w 958408"/>
                <a:gd name="connsiteY4" fmla="*/ 70839 h 255234"/>
                <a:gd name="connsiteX5" fmla="*/ 687 w 958408"/>
                <a:gd name="connsiteY5" fmla="*/ 26389 h 255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8408" h="255234">
                  <a:moveTo>
                    <a:pt x="687" y="26389"/>
                  </a:moveTo>
                  <a:cubicBezTo>
                    <a:pt x="-15541" y="17217"/>
                    <a:pt x="259273" y="-21236"/>
                    <a:pt x="415553" y="15806"/>
                  </a:cubicBezTo>
                  <a:cubicBezTo>
                    <a:pt x="571833" y="52848"/>
                    <a:pt x="871342" y="221122"/>
                    <a:pt x="938370" y="248639"/>
                  </a:cubicBezTo>
                  <a:cubicBezTo>
                    <a:pt x="1005398" y="276156"/>
                    <a:pt x="888628" y="210539"/>
                    <a:pt x="817720" y="180906"/>
                  </a:cubicBezTo>
                  <a:cubicBezTo>
                    <a:pt x="746812" y="151273"/>
                    <a:pt x="651562" y="97297"/>
                    <a:pt x="512920" y="70839"/>
                  </a:cubicBezTo>
                  <a:cubicBezTo>
                    <a:pt x="374278" y="44381"/>
                    <a:pt x="16915" y="35561"/>
                    <a:pt x="687" y="263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0" name="フリーフォーム: 図形 1489">
              <a:extLst>
                <a:ext uri="{FF2B5EF4-FFF2-40B4-BE49-F238E27FC236}">
                  <a16:creationId xmlns:a16="http://schemas.microsoft.com/office/drawing/2014/main" id="{7DB287F1-04D5-460C-A547-27C923881A53}"/>
                </a:ext>
              </a:extLst>
            </p:cNvPr>
            <p:cNvSpPr/>
            <p:nvPr/>
          </p:nvSpPr>
          <p:spPr>
            <a:xfrm>
              <a:off x="8191244" y="4659561"/>
              <a:ext cx="425944" cy="172811"/>
            </a:xfrm>
            <a:custGeom>
              <a:avLst/>
              <a:gdLst>
                <a:gd name="connsiteX0" fmla="*/ 423589 w 425944"/>
                <a:gd name="connsiteY0" fmla="*/ 5572 h 172811"/>
                <a:gd name="connsiteX1" fmla="*/ 165356 w 425944"/>
                <a:gd name="connsiteY1" fmla="*/ 81772 h 172811"/>
                <a:gd name="connsiteX2" fmla="*/ 256 w 425944"/>
                <a:gd name="connsiteY2" fmla="*/ 172789 h 172811"/>
                <a:gd name="connsiteX3" fmla="*/ 201339 w 425944"/>
                <a:gd name="connsiteY3" fmla="*/ 73306 h 172811"/>
                <a:gd name="connsiteX4" fmla="*/ 288123 w 425944"/>
                <a:gd name="connsiteY4" fmla="*/ 14039 h 172811"/>
                <a:gd name="connsiteX5" fmla="*/ 423589 w 425944"/>
                <a:gd name="connsiteY5" fmla="*/ 5572 h 172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944" h="172811">
                  <a:moveTo>
                    <a:pt x="423589" y="5572"/>
                  </a:moveTo>
                  <a:cubicBezTo>
                    <a:pt x="403128" y="16861"/>
                    <a:pt x="235911" y="53903"/>
                    <a:pt x="165356" y="81772"/>
                  </a:cubicBezTo>
                  <a:cubicBezTo>
                    <a:pt x="94801" y="109641"/>
                    <a:pt x="-5741" y="174200"/>
                    <a:pt x="256" y="172789"/>
                  </a:cubicBezTo>
                  <a:cubicBezTo>
                    <a:pt x="6253" y="171378"/>
                    <a:pt x="153361" y="99764"/>
                    <a:pt x="201339" y="73306"/>
                  </a:cubicBezTo>
                  <a:cubicBezTo>
                    <a:pt x="249317" y="46848"/>
                    <a:pt x="250729" y="26386"/>
                    <a:pt x="288123" y="14039"/>
                  </a:cubicBezTo>
                  <a:cubicBezTo>
                    <a:pt x="325517" y="1692"/>
                    <a:pt x="444050" y="-5717"/>
                    <a:pt x="423589" y="55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1" name="フリーフォーム: 図形 1490">
              <a:extLst>
                <a:ext uri="{FF2B5EF4-FFF2-40B4-BE49-F238E27FC236}">
                  <a16:creationId xmlns:a16="http://schemas.microsoft.com/office/drawing/2014/main" id="{ED009FA8-F245-44F4-9E2C-DEC61D97EE3E}"/>
                </a:ext>
              </a:extLst>
            </p:cNvPr>
            <p:cNvSpPr/>
            <p:nvPr/>
          </p:nvSpPr>
          <p:spPr>
            <a:xfrm>
              <a:off x="7851977" y="4832718"/>
              <a:ext cx="350182" cy="116049"/>
            </a:xfrm>
            <a:custGeom>
              <a:avLst/>
              <a:gdLst>
                <a:gd name="connsiteX0" fmla="*/ 350106 w 350182"/>
                <a:gd name="connsiteY0" fmla="*/ 1749 h 116049"/>
                <a:gd name="connsiteX1" fmla="*/ 108806 w 350182"/>
                <a:gd name="connsiteY1" fmla="*/ 22915 h 116049"/>
                <a:gd name="connsiteX2" fmla="*/ 856 w 350182"/>
                <a:gd name="connsiteY2" fmla="*/ 116049 h 116049"/>
                <a:gd name="connsiteX3" fmla="*/ 62240 w 350182"/>
                <a:gd name="connsiteY3" fmla="*/ 22915 h 116049"/>
                <a:gd name="connsiteX4" fmla="*/ 134206 w 350182"/>
                <a:gd name="connsiteY4" fmla="*/ 3865 h 116049"/>
                <a:gd name="connsiteX5" fmla="*/ 350106 w 350182"/>
                <a:gd name="connsiteY5" fmla="*/ 1749 h 116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0182" h="116049">
                  <a:moveTo>
                    <a:pt x="350106" y="1749"/>
                  </a:moveTo>
                  <a:cubicBezTo>
                    <a:pt x="345873" y="4924"/>
                    <a:pt x="167014" y="3865"/>
                    <a:pt x="108806" y="22915"/>
                  </a:cubicBezTo>
                  <a:cubicBezTo>
                    <a:pt x="50598" y="41965"/>
                    <a:pt x="8617" y="116049"/>
                    <a:pt x="856" y="116049"/>
                  </a:cubicBezTo>
                  <a:cubicBezTo>
                    <a:pt x="-6905" y="116049"/>
                    <a:pt x="40015" y="41612"/>
                    <a:pt x="62240" y="22915"/>
                  </a:cubicBezTo>
                  <a:cubicBezTo>
                    <a:pt x="84465" y="4218"/>
                    <a:pt x="85876" y="7745"/>
                    <a:pt x="134206" y="3865"/>
                  </a:cubicBezTo>
                  <a:cubicBezTo>
                    <a:pt x="182536" y="-15"/>
                    <a:pt x="354339" y="-1426"/>
                    <a:pt x="350106" y="17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2" name="フリーフォーム: 図形 1491">
              <a:extLst>
                <a:ext uri="{FF2B5EF4-FFF2-40B4-BE49-F238E27FC236}">
                  <a16:creationId xmlns:a16="http://schemas.microsoft.com/office/drawing/2014/main" id="{9CFF42F4-CA75-46E9-9889-59A38203F18D}"/>
                </a:ext>
              </a:extLst>
            </p:cNvPr>
            <p:cNvSpPr/>
            <p:nvPr/>
          </p:nvSpPr>
          <p:spPr>
            <a:xfrm>
              <a:off x="7581788" y="4953000"/>
              <a:ext cx="294550" cy="273057"/>
            </a:xfrm>
            <a:custGeom>
              <a:avLst/>
              <a:gdLst>
                <a:gd name="connsiteX0" fmla="*/ 294329 w 294550"/>
                <a:gd name="connsiteY0" fmla="*/ 0 h 273057"/>
                <a:gd name="connsiteX1" fmla="*/ 131345 w 294550"/>
                <a:gd name="connsiteY1" fmla="*/ 59267 h 273057"/>
                <a:gd name="connsiteX2" fmla="*/ 69962 w 294550"/>
                <a:gd name="connsiteY2" fmla="*/ 190500 h 273057"/>
                <a:gd name="connsiteX3" fmla="*/ 112 w 294550"/>
                <a:gd name="connsiteY3" fmla="*/ 273050 h 273057"/>
                <a:gd name="connsiteX4" fmla="*/ 86895 w 294550"/>
                <a:gd name="connsiteY4" fmla="*/ 186267 h 273057"/>
                <a:gd name="connsiteX5" fmla="*/ 93245 w 294550"/>
                <a:gd name="connsiteY5" fmla="*/ 59267 h 273057"/>
                <a:gd name="connsiteX6" fmla="*/ 294329 w 294550"/>
                <a:gd name="connsiteY6" fmla="*/ 0 h 273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4550" h="273057">
                  <a:moveTo>
                    <a:pt x="294329" y="0"/>
                  </a:moveTo>
                  <a:cubicBezTo>
                    <a:pt x="300679" y="0"/>
                    <a:pt x="168740" y="27517"/>
                    <a:pt x="131345" y="59267"/>
                  </a:cubicBezTo>
                  <a:cubicBezTo>
                    <a:pt x="93950" y="91017"/>
                    <a:pt x="91834" y="154870"/>
                    <a:pt x="69962" y="190500"/>
                  </a:cubicBezTo>
                  <a:cubicBezTo>
                    <a:pt x="48090" y="226130"/>
                    <a:pt x="-2710" y="273755"/>
                    <a:pt x="112" y="273050"/>
                  </a:cubicBezTo>
                  <a:cubicBezTo>
                    <a:pt x="2934" y="272345"/>
                    <a:pt x="71373" y="221898"/>
                    <a:pt x="86895" y="186267"/>
                  </a:cubicBezTo>
                  <a:cubicBezTo>
                    <a:pt x="102417" y="150637"/>
                    <a:pt x="57967" y="91370"/>
                    <a:pt x="93245" y="59267"/>
                  </a:cubicBezTo>
                  <a:cubicBezTo>
                    <a:pt x="128523" y="27164"/>
                    <a:pt x="287979" y="0"/>
                    <a:pt x="29432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4" name="フリーフォーム: 図形 1493">
              <a:extLst>
                <a:ext uri="{FF2B5EF4-FFF2-40B4-BE49-F238E27FC236}">
                  <a16:creationId xmlns:a16="http://schemas.microsoft.com/office/drawing/2014/main" id="{94F7AF1E-3352-4DC6-B755-62064FEB39C2}"/>
                </a:ext>
              </a:extLst>
            </p:cNvPr>
            <p:cNvSpPr/>
            <p:nvPr/>
          </p:nvSpPr>
          <p:spPr>
            <a:xfrm>
              <a:off x="9218044" y="4916423"/>
              <a:ext cx="561491" cy="1861843"/>
            </a:xfrm>
            <a:custGeom>
              <a:avLst/>
              <a:gdLst>
                <a:gd name="connsiteX0" fmla="*/ 2156 w 561491"/>
                <a:gd name="connsiteY0" fmla="*/ 21337 h 1861843"/>
                <a:gd name="connsiteX1" fmla="*/ 32636 w 561491"/>
                <a:gd name="connsiteY1" fmla="*/ 260097 h 1861843"/>
                <a:gd name="connsiteX2" fmla="*/ 129156 w 561491"/>
                <a:gd name="connsiteY2" fmla="*/ 514097 h 1861843"/>
                <a:gd name="connsiteX3" fmla="*/ 215516 w 561491"/>
                <a:gd name="connsiteY3" fmla="*/ 961137 h 1861843"/>
                <a:gd name="connsiteX4" fmla="*/ 469516 w 561491"/>
                <a:gd name="connsiteY4" fmla="*/ 1321817 h 1861843"/>
                <a:gd name="connsiteX5" fmla="*/ 286636 w 561491"/>
                <a:gd name="connsiteY5" fmla="*/ 1372617 h 1861843"/>
                <a:gd name="connsiteX6" fmla="*/ 560956 w 561491"/>
                <a:gd name="connsiteY6" fmla="*/ 1855217 h 1861843"/>
                <a:gd name="connsiteX7" fmla="*/ 352676 w 561491"/>
                <a:gd name="connsiteY7" fmla="*/ 1631697 h 1861843"/>
                <a:gd name="connsiteX8" fmla="*/ 215516 w 561491"/>
                <a:gd name="connsiteY8" fmla="*/ 1326897 h 1861843"/>
                <a:gd name="connsiteX9" fmla="*/ 261236 w 561491"/>
                <a:gd name="connsiteY9" fmla="*/ 1164337 h 1861843"/>
                <a:gd name="connsiteX10" fmla="*/ 83436 w 561491"/>
                <a:gd name="connsiteY10" fmla="*/ 834137 h 1861843"/>
                <a:gd name="connsiteX11" fmla="*/ 2156 w 561491"/>
                <a:gd name="connsiteY11" fmla="*/ 21337 h 1861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1491" h="1861843">
                  <a:moveTo>
                    <a:pt x="2156" y="21337"/>
                  </a:moveTo>
                  <a:cubicBezTo>
                    <a:pt x="-6311" y="-74336"/>
                    <a:pt x="11469" y="177970"/>
                    <a:pt x="32636" y="260097"/>
                  </a:cubicBezTo>
                  <a:cubicBezTo>
                    <a:pt x="53803" y="342224"/>
                    <a:pt x="98676" y="397257"/>
                    <a:pt x="129156" y="514097"/>
                  </a:cubicBezTo>
                  <a:cubicBezTo>
                    <a:pt x="159636" y="630937"/>
                    <a:pt x="158789" y="826517"/>
                    <a:pt x="215516" y="961137"/>
                  </a:cubicBezTo>
                  <a:cubicBezTo>
                    <a:pt x="272243" y="1095757"/>
                    <a:pt x="457663" y="1253237"/>
                    <a:pt x="469516" y="1321817"/>
                  </a:cubicBezTo>
                  <a:cubicBezTo>
                    <a:pt x="481369" y="1390397"/>
                    <a:pt x="271396" y="1283717"/>
                    <a:pt x="286636" y="1372617"/>
                  </a:cubicBezTo>
                  <a:cubicBezTo>
                    <a:pt x="301876" y="1461517"/>
                    <a:pt x="549949" y="1812037"/>
                    <a:pt x="560956" y="1855217"/>
                  </a:cubicBezTo>
                  <a:cubicBezTo>
                    <a:pt x="571963" y="1898397"/>
                    <a:pt x="410249" y="1719750"/>
                    <a:pt x="352676" y="1631697"/>
                  </a:cubicBezTo>
                  <a:cubicBezTo>
                    <a:pt x="295103" y="1543644"/>
                    <a:pt x="230756" y="1404790"/>
                    <a:pt x="215516" y="1326897"/>
                  </a:cubicBezTo>
                  <a:cubicBezTo>
                    <a:pt x="200276" y="1249004"/>
                    <a:pt x="283249" y="1246464"/>
                    <a:pt x="261236" y="1164337"/>
                  </a:cubicBezTo>
                  <a:cubicBezTo>
                    <a:pt x="239223" y="1082210"/>
                    <a:pt x="120689" y="1027177"/>
                    <a:pt x="83436" y="834137"/>
                  </a:cubicBezTo>
                  <a:cubicBezTo>
                    <a:pt x="46183" y="641097"/>
                    <a:pt x="10623" y="117010"/>
                    <a:pt x="2156" y="213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6" name="フリーフォーム: 図形 1495">
              <a:extLst>
                <a:ext uri="{FF2B5EF4-FFF2-40B4-BE49-F238E27FC236}">
                  <a16:creationId xmlns:a16="http://schemas.microsoft.com/office/drawing/2014/main" id="{982D378B-C5FD-4D3E-BE97-4A91FE3969AE}"/>
                </a:ext>
              </a:extLst>
            </p:cNvPr>
            <p:cNvSpPr/>
            <p:nvPr/>
          </p:nvSpPr>
          <p:spPr>
            <a:xfrm>
              <a:off x="8678503" y="4229089"/>
              <a:ext cx="881554" cy="379163"/>
            </a:xfrm>
            <a:custGeom>
              <a:avLst/>
              <a:gdLst>
                <a:gd name="connsiteX0" fmla="*/ 17822 w 881554"/>
                <a:gd name="connsiteY0" fmla="*/ 374661 h 379163"/>
                <a:gd name="connsiteX1" fmla="*/ 103547 w 881554"/>
                <a:gd name="connsiteY1" fmla="*/ 339736 h 379163"/>
                <a:gd name="connsiteX2" fmla="*/ 405172 w 881554"/>
                <a:gd name="connsiteY2" fmla="*/ 260361 h 379163"/>
                <a:gd name="connsiteX3" fmla="*/ 681397 w 881554"/>
                <a:gd name="connsiteY3" fmla="*/ 304811 h 379163"/>
                <a:gd name="connsiteX4" fmla="*/ 776647 w 881554"/>
                <a:gd name="connsiteY4" fmla="*/ 209561 h 379163"/>
                <a:gd name="connsiteX5" fmla="*/ 881422 w 881554"/>
                <a:gd name="connsiteY5" fmla="*/ 11 h 379163"/>
                <a:gd name="connsiteX6" fmla="*/ 754422 w 881554"/>
                <a:gd name="connsiteY6" fmla="*/ 219086 h 379163"/>
                <a:gd name="connsiteX7" fmla="*/ 643297 w 881554"/>
                <a:gd name="connsiteY7" fmla="*/ 257186 h 379163"/>
                <a:gd name="connsiteX8" fmla="*/ 417872 w 881554"/>
                <a:gd name="connsiteY8" fmla="*/ 241311 h 379163"/>
                <a:gd name="connsiteX9" fmla="*/ 17822 w 881554"/>
                <a:gd name="connsiteY9" fmla="*/ 374661 h 379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1554" h="379163">
                  <a:moveTo>
                    <a:pt x="17822" y="374661"/>
                  </a:moveTo>
                  <a:cubicBezTo>
                    <a:pt x="-34566" y="391065"/>
                    <a:pt x="38989" y="358786"/>
                    <a:pt x="103547" y="339736"/>
                  </a:cubicBezTo>
                  <a:cubicBezTo>
                    <a:pt x="168105" y="320686"/>
                    <a:pt x="308864" y="266182"/>
                    <a:pt x="405172" y="260361"/>
                  </a:cubicBezTo>
                  <a:cubicBezTo>
                    <a:pt x="501480" y="254540"/>
                    <a:pt x="619485" y="313278"/>
                    <a:pt x="681397" y="304811"/>
                  </a:cubicBezTo>
                  <a:cubicBezTo>
                    <a:pt x="743309" y="296344"/>
                    <a:pt x="743310" y="260361"/>
                    <a:pt x="776647" y="209561"/>
                  </a:cubicBezTo>
                  <a:cubicBezTo>
                    <a:pt x="809984" y="158761"/>
                    <a:pt x="885126" y="-1576"/>
                    <a:pt x="881422" y="11"/>
                  </a:cubicBezTo>
                  <a:cubicBezTo>
                    <a:pt x="877718" y="1598"/>
                    <a:pt x="794109" y="176224"/>
                    <a:pt x="754422" y="219086"/>
                  </a:cubicBezTo>
                  <a:cubicBezTo>
                    <a:pt x="714735" y="261948"/>
                    <a:pt x="699389" y="253482"/>
                    <a:pt x="643297" y="257186"/>
                  </a:cubicBezTo>
                  <a:cubicBezTo>
                    <a:pt x="587205" y="260890"/>
                    <a:pt x="523705" y="220144"/>
                    <a:pt x="417872" y="241311"/>
                  </a:cubicBezTo>
                  <a:cubicBezTo>
                    <a:pt x="312039" y="262478"/>
                    <a:pt x="70210" y="358257"/>
                    <a:pt x="17822" y="3746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7" name="フリーフォーム: 図形 1496">
              <a:extLst>
                <a:ext uri="{FF2B5EF4-FFF2-40B4-BE49-F238E27FC236}">
                  <a16:creationId xmlns:a16="http://schemas.microsoft.com/office/drawing/2014/main" id="{74D30533-4664-4176-B625-8F4811E12BA7}"/>
                </a:ext>
              </a:extLst>
            </p:cNvPr>
            <p:cNvSpPr/>
            <p:nvPr/>
          </p:nvSpPr>
          <p:spPr>
            <a:xfrm>
              <a:off x="8389932" y="4811951"/>
              <a:ext cx="896944" cy="415442"/>
            </a:xfrm>
            <a:custGeom>
              <a:avLst/>
              <a:gdLst>
                <a:gd name="connsiteX0" fmla="*/ 4768 w 896944"/>
                <a:gd name="connsiteY0" fmla="*/ 223599 h 415442"/>
                <a:gd name="connsiteX1" fmla="*/ 211143 w 896944"/>
                <a:gd name="connsiteY1" fmla="*/ 290274 h 415442"/>
                <a:gd name="connsiteX2" fmla="*/ 296868 w 896944"/>
                <a:gd name="connsiteY2" fmla="*/ 404574 h 415442"/>
                <a:gd name="connsiteX3" fmla="*/ 528643 w 896944"/>
                <a:gd name="connsiteY3" fmla="*/ 382349 h 415442"/>
                <a:gd name="connsiteX4" fmla="*/ 563568 w 896944"/>
                <a:gd name="connsiteY4" fmla="*/ 153749 h 415442"/>
                <a:gd name="connsiteX5" fmla="*/ 674693 w 896944"/>
                <a:gd name="connsiteY5" fmla="*/ 39449 h 415442"/>
                <a:gd name="connsiteX6" fmla="*/ 896943 w 896944"/>
                <a:gd name="connsiteY6" fmla="*/ 106124 h 415442"/>
                <a:gd name="connsiteX7" fmla="*/ 671518 w 896944"/>
                <a:gd name="connsiteY7" fmla="*/ 4524 h 415442"/>
                <a:gd name="connsiteX8" fmla="*/ 515943 w 896944"/>
                <a:gd name="connsiteY8" fmla="*/ 283924 h 415442"/>
                <a:gd name="connsiteX9" fmla="*/ 436568 w 896944"/>
                <a:gd name="connsiteY9" fmla="*/ 385524 h 415442"/>
                <a:gd name="connsiteX10" fmla="*/ 4768 w 896944"/>
                <a:gd name="connsiteY10" fmla="*/ 223599 h 415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96944" h="415442">
                  <a:moveTo>
                    <a:pt x="4768" y="223599"/>
                  </a:moveTo>
                  <a:cubicBezTo>
                    <a:pt x="-32803" y="207724"/>
                    <a:pt x="162460" y="260112"/>
                    <a:pt x="211143" y="290274"/>
                  </a:cubicBezTo>
                  <a:cubicBezTo>
                    <a:pt x="259826" y="320436"/>
                    <a:pt x="243951" y="389228"/>
                    <a:pt x="296868" y="404574"/>
                  </a:cubicBezTo>
                  <a:cubicBezTo>
                    <a:pt x="349785" y="419920"/>
                    <a:pt x="484193" y="424153"/>
                    <a:pt x="528643" y="382349"/>
                  </a:cubicBezTo>
                  <a:cubicBezTo>
                    <a:pt x="573093" y="340545"/>
                    <a:pt x="539226" y="210899"/>
                    <a:pt x="563568" y="153749"/>
                  </a:cubicBezTo>
                  <a:cubicBezTo>
                    <a:pt x="587910" y="96599"/>
                    <a:pt x="619131" y="47386"/>
                    <a:pt x="674693" y="39449"/>
                  </a:cubicBezTo>
                  <a:cubicBezTo>
                    <a:pt x="730255" y="31512"/>
                    <a:pt x="897472" y="111945"/>
                    <a:pt x="896943" y="106124"/>
                  </a:cubicBezTo>
                  <a:cubicBezTo>
                    <a:pt x="896414" y="100303"/>
                    <a:pt x="735018" y="-25109"/>
                    <a:pt x="671518" y="4524"/>
                  </a:cubicBezTo>
                  <a:cubicBezTo>
                    <a:pt x="608018" y="34157"/>
                    <a:pt x="555101" y="220424"/>
                    <a:pt x="515943" y="283924"/>
                  </a:cubicBezTo>
                  <a:cubicBezTo>
                    <a:pt x="476785" y="347424"/>
                    <a:pt x="522293" y="399812"/>
                    <a:pt x="436568" y="385524"/>
                  </a:cubicBezTo>
                  <a:cubicBezTo>
                    <a:pt x="350843" y="371236"/>
                    <a:pt x="42339" y="239474"/>
                    <a:pt x="4768" y="2235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8" name="フリーフォーム: 図形 1497">
              <a:extLst>
                <a:ext uri="{FF2B5EF4-FFF2-40B4-BE49-F238E27FC236}">
                  <a16:creationId xmlns:a16="http://schemas.microsoft.com/office/drawing/2014/main" id="{9E427803-F037-4133-B6E3-2A647DB94F9C}"/>
                </a:ext>
              </a:extLst>
            </p:cNvPr>
            <p:cNvSpPr/>
            <p:nvPr/>
          </p:nvSpPr>
          <p:spPr>
            <a:xfrm>
              <a:off x="9609713" y="4266868"/>
              <a:ext cx="389557" cy="461786"/>
            </a:xfrm>
            <a:custGeom>
              <a:avLst/>
              <a:gdLst>
                <a:gd name="connsiteX0" fmla="*/ 1012 w 389557"/>
                <a:gd name="connsiteY0" fmla="*/ 332 h 461786"/>
                <a:gd name="connsiteX1" fmla="*/ 315337 w 389557"/>
                <a:gd name="connsiteY1" fmla="*/ 251157 h 461786"/>
                <a:gd name="connsiteX2" fmla="*/ 388362 w 389557"/>
                <a:gd name="connsiteY2" fmla="*/ 460707 h 461786"/>
                <a:gd name="connsiteX3" fmla="*/ 350262 w 389557"/>
                <a:gd name="connsiteY3" fmla="*/ 327357 h 461786"/>
                <a:gd name="connsiteX4" fmla="*/ 220087 w 389557"/>
                <a:gd name="connsiteY4" fmla="*/ 200357 h 461786"/>
                <a:gd name="connsiteX5" fmla="*/ 1012 w 389557"/>
                <a:gd name="connsiteY5" fmla="*/ 332 h 461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9557" h="461786">
                  <a:moveTo>
                    <a:pt x="1012" y="332"/>
                  </a:moveTo>
                  <a:cubicBezTo>
                    <a:pt x="16887" y="8799"/>
                    <a:pt x="250779" y="174428"/>
                    <a:pt x="315337" y="251157"/>
                  </a:cubicBezTo>
                  <a:cubicBezTo>
                    <a:pt x="379895" y="327886"/>
                    <a:pt x="382541" y="448007"/>
                    <a:pt x="388362" y="460707"/>
                  </a:cubicBezTo>
                  <a:cubicBezTo>
                    <a:pt x="394183" y="473407"/>
                    <a:pt x="378308" y="370749"/>
                    <a:pt x="350262" y="327357"/>
                  </a:cubicBezTo>
                  <a:cubicBezTo>
                    <a:pt x="322216" y="283965"/>
                    <a:pt x="279883" y="253274"/>
                    <a:pt x="220087" y="200357"/>
                  </a:cubicBezTo>
                  <a:cubicBezTo>
                    <a:pt x="160291" y="147440"/>
                    <a:pt x="-14863" y="-8135"/>
                    <a:pt x="1012" y="3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9" name="フリーフォーム: 図形 1498">
              <a:extLst>
                <a:ext uri="{FF2B5EF4-FFF2-40B4-BE49-F238E27FC236}">
                  <a16:creationId xmlns:a16="http://schemas.microsoft.com/office/drawing/2014/main" id="{3D580ED6-43F8-48C3-B26F-47F701D90C49}"/>
                </a:ext>
              </a:extLst>
            </p:cNvPr>
            <p:cNvSpPr/>
            <p:nvPr/>
          </p:nvSpPr>
          <p:spPr>
            <a:xfrm>
              <a:off x="9550202" y="4276725"/>
              <a:ext cx="260758" cy="400050"/>
            </a:xfrm>
            <a:custGeom>
              <a:avLst/>
              <a:gdLst>
                <a:gd name="connsiteX0" fmla="*/ 198 w 260758"/>
                <a:gd name="connsiteY0" fmla="*/ 0 h 400050"/>
                <a:gd name="connsiteX1" fmla="*/ 120848 w 260758"/>
                <a:gd name="connsiteY1" fmla="*/ 269875 h 400050"/>
                <a:gd name="connsiteX2" fmla="*/ 260548 w 260758"/>
                <a:gd name="connsiteY2" fmla="*/ 400050 h 400050"/>
                <a:gd name="connsiteX3" fmla="*/ 149423 w 260758"/>
                <a:gd name="connsiteY3" fmla="*/ 269875 h 400050"/>
                <a:gd name="connsiteX4" fmla="*/ 198 w 260758"/>
                <a:gd name="connsiteY4" fmla="*/ 0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758" h="400050">
                  <a:moveTo>
                    <a:pt x="198" y="0"/>
                  </a:moveTo>
                  <a:cubicBezTo>
                    <a:pt x="-4564" y="0"/>
                    <a:pt x="77456" y="203200"/>
                    <a:pt x="120848" y="269875"/>
                  </a:cubicBezTo>
                  <a:cubicBezTo>
                    <a:pt x="164240" y="336550"/>
                    <a:pt x="255786" y="400050"/>
                    <a:pt x="260548" y="400050"/>
                  </a:cubicBezTo>
                  <a:cubicBezTo>
                    <a:pt x="265310" y="400050"/>
                    <a:pt x="188052" y="334433"/>
                    <a:pt x="149423" y="269875"/>
                  </a:cubicBezTo>
                  <a:cubicBezTo>
                    <a:pt x="110794" y="205317"/>
                    <a:pt x="4960" y="0"/>
                    <a:pt x="19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0" name="フリーフォーム: 図形 1499">
              <a:extLst>
                <a:ext uri="{FF2B5EF4-FFF2-40B4-BE49-F238E27FC236}">
                  <a16:creationId xmlns:a16="http://schemas.microsoft.com/office/drawing/2014/main" id="{4B7D249B-0827-4655-8A08-E0BEA8DC5777}"/>
                </a:ext>
              </a:extLst>
            </p:cNvPr>
            <p:cNvSpPr/>
            <p:nvPr/>
          </p:nvSpPr>
          <p:spPr>
            <a:xfrm>
              <a:off x="9806932" y="4733739"/>
              <a:ext cx="356045" cy="905821"/>
            </a:xfrm>
            <a:custGeom>
              <a:avLst/>
              <a:gdLst>
                <a:gd name="connsiteX0" fmla="*/ 643 w 356045"/>
                <a:gd name="connsiteY0" fmla="*/ 186 h 905821"/>
                <a:gd name="connsiteX1" fmla="*/ 140343 w 356045"/>
                <a:gd name="connsiteY1" fmla="*/ 282761 h 905821"/>
                <a:gd name="connsiteX2" fmla="*/ 235593 w 356045"/>
                <a:gd name="connsiteY2" fmla="*/ 444686 h 905821"/>
                <a:gd name="connsiteX3" fmla="*/ 343543 w 356045"/>
                <a:gd name="connsiteY3" fmla="*/ 736786 h 905821"/>
                <a:gd name="connsiteX4" fmla="*/ 349893 w 356045"/>
                <a:gd name="connsiteY4" fmla="*/ 905061 h 905821"/>
                <a:gd name="connsiteX5" fmla="*/ 308618 w 356045"/>
                <a:gd name="connsiteY5" fmla="*/ 673286 h 905821"/>
                <a:gd name="connsiteX6" fmla="*/ 200668 w 356045"/>
                <a:gd name="connsiteY6" fmla="*/ 327211 h 905821"/>
                <a:gd name="connsiteX7" fmla="*/ 643 w 356045"/>
                <a:gd name="connsiteY7" fmla="*/ 186 h 905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6045" h="905821">
                  <a:moveTo>
                    <a:pt x="643" y="186"/>
                  </a:moveTo>
                  <a:cubicBezTo>
                    <a:pt x="-9411" y="-7222"/>
                    <a:pt x="101185" y="208678"/>
                    <a:pt x="140343" y="282761"/>
                  </a:cubicBezTo>
                  <a:cubicBezTo>
                    <a:pt x="179501" y="356844"/>
                    <a:pt x="201726" y="369015"/>
                    <a:pt x="235593" y="444686"/>
                  </a:cubicBezTo>
                  <a:cubicBezTo>
                    <a:pt x="269460" y="520357"/>
                    <a:pt x="324493" y="660057"/>
                    <a:pt x="343543" y="736786"/>
                  </a:cubicBezTo>
                  <a:cubicBezTo>
                    <a:pt x="362593" y="813515"/>
                    <a:pt x="355714" y="915644"/>
                    <a:pt x="349893" y="905061"/>
                  </a:cubicBezTo>
                  <a:cubicBezTo>
                    <a:pt x="344072" y="894478"/>
                    <a:pt x="333489" y="769594"/>
                    <a:pt x="308618" y="673286"/>
                  </a:cubicBezTo>
                  <a:cubicBezTo>
                    <a:pt x="283747" y="576978"/>
                    <a:pt x="249880" y="437278"/>
                    <a:pt x="200668" y="327211"/>
                  </a:cubicBezTo>
                  <a:cubicBezTo>
                    <a:pt x="151456" y="217144"/>
                    <a:pt x="10697" y="7594"/>
                    <a:pt x="643" y="1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1" name="フリーフォーム: 図形 1500">
              <a:extLst>
                <a:ext uri="{FF2B5EF4-FFF2-40B4-BE49-F238E27FC236}">
                  <a16:creationId xmlns:a16="http://schemas.microsoft.com/office/drawing/2014/main" id="{8CF81872-C49C-45F1-8B89-EC99AC6F4473}"/>
                </a:ext>
              </a:extLst>
            </p:cNvPr>
            <p:cNvSpPr/>
            <p:nvPr/>
          </p:nvSpPr>
          <p:spPr>
            <a:xfrm>
              <a:off x="9947271" y="4735326"/>
              <a:ext cx="202807" cy="246897"/>
            </a:xfrm>
            <a:custGeom>
              <a:avLst/>
              <a:gdLst>
                <a:gd name="connsiteX0" fmla="*/ 69854 w 202807"/>
                <a:gd name="connsiteY0" fmla="*/ 1774 h 246897"/>
                <a:gd name="connsiteX1" fmla="*/ 187329 w 202807"/>
                <a:gd name="connsiteY1" fmla="*/ 227199 h 246897"/>
                <a:gd name="connsiteX2" fmla="*/ 180979 w 202807"/>
                <a:gd name="connsiteY2" fmla="*/ 233549 h 246897"/>
                <a:gd name="connsiteX3" fmla="*/ 4 w 202807"/>
                <a:gd name="connsiteY3" fmla="*/ 211324 h 246897"/>
                <a:gd name="connsiteX4" fmla="*/ 174629 w 202807"/>
                <a:gd name="connsiteY4" fmla="*/ 204974 h 246897"/>
                <a:gd name="connsiteX5" fmla="*/ 25404 w 202807"/>
                <a:gd name="connsiteY5" fmla="*/ 173224 h 246897"/>
                <a:gd name="connsiteX6" fmla="*/ 114304 w 202807"/>
                <a:gd name="connsiteY6" fmla="*/ 125599 h 246897"/>
                <a:gd name="connsiteX7" fmla="*/ 69854 w 202807"/>
                <a:gd name="connsiteY7" fmla="*/ 1774 h 246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2807" h="246897">
                  <a:moveTo>
                    <a:pt x="69854" y="1774"/>
                  </a:moveTo>
                  <a:cubicBezTo>
                    <a:pt x="82025" y="18707"/>
                    <a:pt x="168808" y="188570"/>
                    <a:pt x="187329" y="227199"/>
                  </a:cubicBezTo>
                  <a:cubicBezTo>
                    <a:pt x="205850" y="265828"/>
                    <a:pt x="212200" y="236195"/>
                    <a:pt x="180979" y="233549"/>
                  </a:cubicBezTo>
                  <a:cubicBezTo>
                    <a:pt x="149758" y="230903"/>
                    <a:pt x="1062" y="216086"/>
                    <a:pt x="4" y="211324"/>
                  </a:cubicBezTo>
                  <a:cubicBezTo>
                    <a:pt x="-1054" y="206562"/>
                    <a:pt x="170396" y="211324"/>
                    <a:pt x="174629" y="204974"/>
                  </a:cubicBezTo>
                  <a:cubicBezTo>
                    <a:pt x="178862" y="198624"/>
                    <a:pt x="35458" y="186453"/>
                    <a:pt x="25404" y="173224"/>
                  </a:cubicBezTo>
                  <a:cubicBezTo>
                    <a:pt x="15350" y="159995"/>
                    <a:pt x="104250" y="157349"/>
                    <a:pt x="114304" y="125599"/>
                  </a:cubicBezTo>
                  <a:cubicBezTo>
                    <a:pt x="124358" y="93849"/>
                    <a:pt x="57683" y="-15159"/>
                    <a:pt x="69854" y="17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2" name="フリーフォーム: 図形 1501">
              <a:extLst>
                <a:ext uri="{FF2B5EF4-FFF2-40B4-BE49-F238E27FC236}">
                  <a16:creationId xmlns:a16="http://schemas.microsoft.com/office/drawing/2014/main" id="{CF74F945-8C12-4EF7-A341-DA8952400D3C}"/>
                </a:ext>
              </a:extLst>
            </p:cNvPr>
            <p:cNvSpPr/>
            <p:nvPr/>
          </p:nvSpPr>
          <p:spPr>
            <a:xfrm>
              <a:off x="10192336" y="5171150"/>
              <a:ext cx="260843" cy="663228"/>
            </a:xfrm>
            <a:custGeom>
              <a:avLst/>
              <a:gdLst>
                <a:gd name="connsiteX0" fmla="*/ 8939 w 260843"/>
                <a:gd name="connsiteY0" fmla="*/ 7275 h 663228"/>
                <a:gd name="connsiteX1" fmla="*/ 8939 w 260843"/>
                <a:gd name="connsiteY1" fmla="*/ 64425 h 663228"/>
                <a:gd name="connsiteX2" fmla="*/ 85139 w 260843"/>
                <a:gd name="connsiteY2" fmla="*/ 305725 h 663228"/>
                <a:gd name="connsiteX3" fmla="*/ 259764 w 260843"/>
                <a:gd name="connsiteY3" fmla="*/ 661325 h 663228"/>
                <a:gd name="connsiteX4" fmla="*/ 154989 w 260843"/>
                <a:gd name="connsiteY4" fmla="*/ 435900 h 663228"/>
                <a:gd name="connsiteX5" fmla="*/ 75614 w 260843"/>
                <a:gd name="connsiteY5" fmla="*/ 194600 h 663228"/>
                <a:gd name="connsiteX6" fmla="*/ 8939 w 260843"/>
                <a:gd name="connsiteY6" fmla="*/ 7275 h 663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0843" h="663228">
                  <a:moveTo>
                    <a:pt x="8939" y="7275"/>
                  </a:moveTo>
                  <a:cubicBezTo>
                    <a:pt x="-2173" y="-14421"/>
                    <a:pt x="-3761" y="14683"/>
                    <a:pt x="8939" y="64425"/>
                  </a:cubicBezTo>
                  <a:cubicBezTo>
                    <a:pt x="21639" y="114167"/>
                    <a:pt x="43335" y="206242"/>
                    <a:pt x="85139" y="305725"/>
                  </a:cubicBezTo>
                  <a:cubicBezTo>
                    <a:pt x="126943" y="405208"/>
                    <a:pt x="248122" y="639629"/>
                    <a:pt x="259764" y="661325"/>
                  </a:cubicBezTo>
                  <a:cubicBezTo>
                    <a:pt x="271406" y="683021"/>
                    <a:pt x="185681" y="513687"/>
                    <a:pt x="154989" y="435900"/>
                  </a:cubicBezTo>
                  <a:cubicBezTo>
                    <a:pt x="124297" y="358113"/>
                    <a:pt x="98368" y="261275"/>
                    <a:pt x="75614" y="194600"/>
                  </a:cubicBezTo>
                  <a:cubicBezTo>
                    <a:pt x="52860" y="127925"/>
                    <a:pt x="20051" y="28971"/>
                    <a:pt x="8939" y="72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3" name="フリーフォーム: 図形 1502">
              <a:extLst>
                <a:ext uri="{FF2B5EF4-FFF2-40B4-BE49-F238E27FC236}">
                  <a16:creationId xmlns:a16="http://schemas.microsoft.com/office/drawing/2014/main" id="{B35030DF-793C-4FA4-BC8C-EA4D083650A5}"/>
                </a:ext>
              </a:extLst>
            </p:cNvPr>
            <p:cNvSpPr/>
            <p:nvPr/>
          </p:nvSpPr>
          <p:spPr>
            <a:xfrm>
              <a:off x="10480541" y="5849794"/>
              <a:ext cx="405850" cy="541447"/>
            </a:xfrm>
            <a:custGeom>
              <a:avLst/>
              <a:gdLst>
                <a:gd name="connsiteX0" fmla="*/ 134 w 405850"/>
                <a:gd name="connsiteY0" fmla="*/ 1731 h 541447"/>
                <a:gd name="connsiteX1" fmla="*/ 225559 w 405850"/>
                <a:gd name="connsiteY1" fmla="*/ 239856 h 541447"/>
                <a:gd name="connsiteX2" fmla="*/ 362084 w 405850"/>
                <a:gd name="connsiteY2" fmla="*/ 497031 h 541447"/>
                <a:gd name="connsiteX3" fmla="*/ 403359 w 405850"/>
                <a:gd name="connsiteY3" fmla="*/ 525606 h 541447"/>
                <a:gd name="connsiteX4" fmla="*/ 301759 w 405850"/>
                <a:gd name="connsiteY4" fmla="*/ 328756 h 541447"/>
                <a:gd name="connsiteX5" fmla="*/ 193809 w 405850"/>
                <a:gd name="connsiteY5" fmla="*/ 141431 h 541447"/>
                <a:gd name="connsiteX6" fmla="*/ 134 w 405850"/>
                <a:gd name="connsiteY6" fmla="*/ 1731 h 541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5850" h="541447">
                  <a:moveTo>
                    <a:pt x="134" y="1731"/>
                  </a:moveTo>
                  <a:cubicBezTo>
                    <a:pt x="5426" y="18135"/>
                    <a:pt x="165234" y="157306"/>
                    <a:pt x="225559" y="239856"/>
                  </a:cubicBezTo>
                  <a:cubicBezTo>
                    <a:pt x="285884" y="322406"/>
                    <a:pt x="332451" y="449406"/>
                    <a:pt x="362084" y="497031"/>
                  </a:cubicBezTo>
                  <a:cubicBezTo>
                    <a:pt x="391717" y="544656"/>
                    <a:pt x="413413" y="553652"/>
                    <a:pt x="403359" y="525606"/>
                  </a:cubicBezTo>
                  <a:cubicBezTo>
                    <a:pt x="393305" y="497560"/>
                    <a:pt x="336684" y="392785"/>
                    <a:pt x="301759" y="328756"/>
                  </a:cubicBezTo>
                  <a:cubicBezTo>
                    <a:pt x="266834" y="264727"/>
                    <a:pt x="240376" y="193289"/>
                    <a:pt x="193809" y="141431"/>
                  </a:cubicBezTo>
                  <a:cubicBezTo>
                    <a:pt x="147242" y="89573"/>
                    <a:pt x="-5158" y="-14673"/>
                    <a:pt x="134" y="17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4" name="フリーフォーム: 図形 1503">
              <a:extLst>
                <a:ext uri="{FF2B5EF4-FFF2-40B4-BE49-F238E27FC236}">
                  <a16:creationId xmlns:a16="http://schemas.microsoft.com/office/drawing/2014/main" id="{F8B7B0BB-3AF6-4B17-B919-7FF2B611036A}"/>
                </a:ext>
              </a:extLst>
            </p:cNvPr>
            <p:cNvSpPr/>
            <p:nvPr/>
          </p:nvSpPr>
          <p:spPr>
            <a:xfrm>
              <a:off x="5850174" y="2684389"/>
              <a:ext cx="128459" cy="84410"/>
            </a:xfrm>
            <a:custGeom>
              <a:avLst/>
              <a:gdLst>
                <a:gd name="connsiteX0" fmla="*/ 44214 w 128459"/>
                <a:gd name="connsiteY0" fmla="*/ 74 h 84410"/>
                <a:gd name="connsiteX1" fmla="*/ 80726 w 128459"/>
                <a:gd name="connsiteY1" fmla="*/ 55636 h 84410"/>
                <a:gd name="connsiteX2" fmla="*/ 1351 w 128459"/>
                <a:gd name="connsiteY2" fmla="*/ 84211 h 84410"/>
                <a:gd name="connsiteX3" fmla="*/ 37864 w 128459"/>
                <a:gd name="connsiteY3" fmla="*/ 68336 h 84410"/>
                <a:gd name="connsiteX4" fmla="*/ 128351 w 128459"/>
                <a:gd name="connsiteY4" fmla="*/ 68336 h 84410"/>
                <a:gd name="connsiteX5" fmla="*/ 44214 w 128459"/>
                <a:gd name="connsiteY5" fmla="*/ 74 h 84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459" h="84410">
                  <a:moveTo>
                    <a:pt x="44214" y="74"/>
                  </a:moveTo>
                  <a:cubicBezTo>
                    <a:pt x="36277" y="-2043"/>
                    <a:pt x="87870" y="41613"/>
                    <a:pt x="80726" y="55636"/>
                  </a:cubicBezTo>
                  <a:cubicBezTo>
                    <a:pt x="73582" y="69659"/>
                    <a:pt x="8495" y="82094"/>
                    <a:pt x="1351" y="84211"/>
                  </a:cubicBezTo>
                  <a:cubicBezTo>
                    <a:pt x="-5793" y="86328"/>
                    <a:pt x="16697" y="70982"/>
                    <a:pt x="37864" y="68336"/>
                  </a:cubicBezTo>
                  <a:cubicBezTo>
                    <a:pt x="59031" y="65690"/>
                    <a:pt x="124912" y="72305"/>
                    <a:pt x="128351" y="68336"/>
                  </a:cubicBezTo>
                  <a:cubicBezTo>
                    <a:pt x="131790" y="64367"/>
                    <a:pt x="52151" y="2191"/>
                    <a:pt x="44214" y="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5" name="フリーフォーム: 図形 1504">
              <a:extLst>
                <a:ext uri="{FF2B5EF4-FFF2-40B4-BE49-F238E27FC236}">
                  <a16:creationId xmlns:a16="http://schemas.microsoft.com/office/drawing/2014/main" id="{D28EE29E-B07B-445B-9682-97D402EE9982}"/>
                </a:ext>
              </a:extLst>
            </p:cNvPr>
            <p:cNvSpPr/>
            <p:nvPr/>
          </p:nvSpPr>
          <p:spPr>
            <a:xfrm>
              <a:off x="6017863" y="2584449"/>
              <a:ext cx="51297" cy="79379"/>
            </a:xfrm>
            <a:custGeom>
              <a:avLst/>
              <a:gdLst>
                <a:gd name="connsiteX0" fmla="*/ 16225 w 51297"/>
                <a:gd name="connsiteY0" fmla="*/ 1 h 79379"/>
                <a:gd name="connsiteX1" fmla="*/ 51150 w 51297"/>
                <a:gd name="connsiteY1" fmla="*/ 57151 h 79379"/>
                <a:gd name="connsiteX2" fmla="*/ 350 w 51297"/>
                <a:gd name="connsiteY2" fmla="*/ 79376 h 79379"/>
                <a:gd name="connsiteX3" fmla="*/ 28925 w 51297"/>
                <a:gd name="connsiteY3" fmla="*/ 58739 h 79379"/>
                <a:gd name="connsiteX4" fmla="*/ 16225 w 51297"/>
                <a:gd name="connsiteY4" fmla="*/ 1 h 79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297" h="79379">
                  <a:moveTo>
                    <a:pt x="16225" y="1"/>
                  </a:moveTo>
                  <a:cubicBezTo>
                    <a:pt x="19929" y="-264"/>
                    <a:pt x="53796" y="43922"/>
                    <a:pt x="51150" y="57151"/>
                  </a:cubicBezTo>
                  <a:cubicBezTo>
                    <a:pt x="48504" y="70380"/>
                    <a:pt x="4054" y="79111"/>
                    <a:pt x="350" y="79376"/>
                  </a:cubicBezTo>
                  <a:cubicBezTo>
                    <a:pt x="-3354" y="79641"/>
                    <a:pt x="23369" y="66147"/>
                    <a:pt x="28925" y="58739"/>
                  </a:cubicBezTo>
                  <a:cubicBezTo>
                    <a:pt x="34481" y="51331"/>
                    <a:pt x="12521" y="266"/>
                    <a:pt x="16225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6" name="フリーフォーム: 図形 1505">
              <a:extLst>
                <a:ext uri="{FF2B5EF4-FFF2-40B4-BE49-F238E27FC236}">
                  <a16:creationId xmlns:a16="http://schemas.microsoft.com/office/drawing/2014/main" id="{EEE0C124-3B90-4BC8-B5DF-906D6CF0AB7F}"/>
                </a:ext>
              </a:extLst>
            </p:cNvPr>
            <p:cNvSpPr/>
            <p:nvPr/>
          </p:nvSpPr>
          <p:spPr>
            <a:xfrm>
              <a:off x="5935663" y="2495164"/>
              <a:ext cx="83772" cy="57694"/>
            </a:xfrm>
            <a:custGeom>
              <a:avLst/>
              <a:gdLst>
                <a:gd name="connsiteX0" fmla="*/ 0 w 83772"/>
                <a:gd name="connsiteY0" fmla="*/ 386 h 57694"/>
                <a:gd name="connsiteX1" fmla="*/ 74612 w 83772"/>
                <a:gd name="connsiteY1" fmla="*/ 57536 h 57694"/>
                <a:gd name="connsiteX2" fmla="*/ 82550 w 83772"/>
                <a:gd name="connsiteY2" fmla="*/ 17849 h 57694"/>
                <a:gd name="connsiteX3" fmla="*/ 74612 w 83772"/>
                <a:gd name="connsiteY3" fmla="*/ 30549 h 57694"/>
                <a:gd name="connsiteX4" fmla="*/ 0 w 83772"/>
                <a:gd name="connsiteY4" fmla="*/ 386 h 57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72" h="57694">
                  <a:moveTo>
                    <a:pt x="0" y="386"/>
                  </a:moveTo>
                  <a:cubicBezTo>
                    <a:pt x="0" y="4884"/>
                    <a:pt x="60854" y="54626"/>
                    <a:pt x="74612" y="57536"/>
                  </a:cubicBezTo>
                  <a:cubicBezTo>
                    <a:pt x="88370" y="60446"/>
                    <a:pt x="82550" y="22347"/>
                    <a:pt x="82550" y="17849"/>
                  </a:cubicBezTo>
                  <a:cubicBezTo>
                    <a:pt x="82550" y="13351"/>
                    <a:pt x="84137" y="28962"/>
                    <a:pt x="74612" y="30549"/>
                  </a:cubicBezTo>
                  <a:cubicBezTo>
                    <a:pt x="65087" y="32137"/>
                    <a:pt x="0" y="-4112"/>
                    <a:pt x="0" y="3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7" name="フリーフォーム: 図形 1506">
              <a:extLst>
                <a:ext uri="{FF2B5EF4-FFF2-40B4-BE49-F238E27FC236}">
                  <a16:creationId xmlns:a16="http://schemas.microsoft.com/office/drawing/2014/main" id="{0765F591-D994-461F-BC0D-7513049DB3AA}"/>
                </a:ext>
              </a:extLst>
            </p:cNvPr>
            <p:cNvSpPr/>
            <p:nvPr/>
          </p:nvSpPr>
          <p:spPr>
            <a:xfrm>
              <a:off x="5935652" y="2416040"/>
              <a:ext cx="23823" cy="75716"/>
            </a:xfrm>
            <a:custGeom>
              <a:avLst/>
              <a:gdLst>
                <a:gd name="connsiteX0" fmla="*/ 11 w 23823"/>
                <a:gd name="connsiteY0" fmla="*/ 135 h 75716"/>
                <a:gd name="connsiteX1" fmla="*/ 20648 w 23823"/>
                <a:gd name="connsiteY1" fmla="*/ 66810 h 75716"/>
                <a:gd name="connsiteX2" fmla="*/ 20648 w 23823"/>
                <a:gd name="connsiteY2" fmla="*/ 73160 h 75716"/>
                <a:gd name="connsiteX3" fmla="*/ 23823 w 23823"/>
                <a:gd name="connsiteY3" fmla="*/ 49348 h 75716"/>
                <a:gd name="connsiteX4" fmla="*/ 11 w 23823"/>
                <a:gd name="connsiteY4" fmla="*/ 135 h 75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23" h="75716">
                  <a:moveTo>
                    <a:pt x="11" y="135"/>
                  </a:moveTo>
                  <a:cubicBezTo>
                    <a:pt x="-518" y="3045"/>
                    <a:pt x="17209" y="54639"/>
                    <a:pt x="20648" y="66810"/>
                  </a:cubicBezTo>
                  <a:cubicBezTo>
                    <a:pt x="24088" y="78981"/>
                    <a:pt x="20119" y="76070"/>
                    <a:pt x="20648" y="73160"/>
                  </a:cubicBezTo>
                  <a:cubicBezTo>
                    <a:pt x="21177" y="70250"/>
                    <a:pt x="23823" y="56492"/>
                    <a:pt x="23823" y="49348"/>
                  </a:cubicBezTo>
                  <a:cubicBezTo>
                    <a:pt x="23823" y="42204"/>
                    <a:pt x="540" y="-2775"/>
                    <a:pt x="11" y="1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8" name="フリーフォーム: 図形 1507">
              <a:extLst>
                <a:ext uri="{FF2B5EF4-FFF2-40B4-BE49-F238E27FC236}">
                  <a16:creationId xmlns:a16="http://schemas.microsoft.com/office/drawing/2014/main" id="{162B82C3-CB18-42C6-B09E-91B29BB44F22}"/>
                </a:ext>
              </a:extLst>
            </p:cNvPr>
            <p:cNvSpPr/>
            <p:nvPr/>
          </p:nvSpPr>
          <p:spPr>
            <a:xfrm>
              <a:off x="7399064" y="5731070"/>
              <a:ext cx="1272850" cy="258894"/>
            </a:xfrm>
            <a:custGeom>
              <a:avLst/>
              <a:gdLst>
                <a:gd name="connsiteX0" fmla="*/ 14561 w 1272850"/>
                <a:gd name="connsiteY0" fmla="*/ 253805 h 258894"/>
                <a:gd name="connsiteX1" fmla="*/ 713061 w 1272850"/>
                <a:gd name="connsiteY1" fmla="*/ 199830 h 258894"/>
                <a:gd name="connsiteX2" fmla="*/ 1268686 w 1272850"/>
                <a:gd name="connsiteY2" fmla="*/ 2980 h 258894"/>
                <a:gd name="connsiteX3" fmla="*/ 932136 w 1272850"/>
                <a:gd name="connsiteY3" fmla="*/ 91880 h 258894"/>
                <a:gd name="connsiteX4" fmla="*/ 297136 w 1272850"/>
                <a:gd name="connsiteY4" fmla="*/ 237930 h 258894"/>
                <a:gd name="connsiteX5" fmla="*/ 14561 w 1272850"/>
                <a:gd name="connsiteY5" fmla="*/ 253805 h 25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2850" h="258894">
                  <a:moveTo>
                    <a:pt x="14561" y="253805"/>
                  </a:moveTo>
                  <a:cubicBezTo>
                    <a:pt x="83882" y="247455"/>
                    <a:pt x="504040" y="241634"/>
                    <a:pt x="713061" y="199830"/>
                  </a:cubicBezTo>
                  <a:cubicBezTo>
                    <a:pt x="922082" y="158026"/>
                    <a:pt x="1232174" y="20972"/>
                    <a:pt x="1268686" y="2980"/>
                  </a:cubicBezTo>
                  <a:cubicBezTo>
                    <a:pt x="1305198" y="-15012"/>
                    <a:pt x="1094061" y="52722"/>
                    <a:pt x="932136" y="91880"/>
                  </a:cubicBezTo>
                  <a:cubicBezTo>
                    <a:pt x="770211" y="131038"/>
                    <a:pt x="456944" y="210413"/>
                    <a:pt x="297136" y="237930"/>
                  </a:cubicBezTo>
                  <a:cubicBezTo>
                    <a:pt x="137328" y="265447"/>
                    <a:pt x="-54760" y="260155"/>
                    <a:pt x="14561" y="2538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9" name="フリーフォーム: 図形 1508">
              <a:extLst>
                <a:ext uri="{FF2B5EF4-FFF2-40B4-BE49-F238E27FC236}">
                  <a16:creationId xmlns:a16="http://schemas.microsoft.com/office/drawing/2014/main" id="{DD201F47-62E9-46B0-8B6C-C6E631F171D2}"/>
                </a:ext>
              </a:extLst>
            </p:cNvPr>
            <p:cNvSpPr/>
            <p:nvPr/>
          </p:nvSpPr>
          <p:spPr>
            <a:xfrm>
              <a:off x="7819717" y="5006832"/>
              <a:ext cx="236316" cy="395825"/>
            </a:xfrm>
            <a:custGeom>
              <a:avLst/>
              <a:gdLst>
                <a:gd name="connsiteX0" fmla="*/ 308 w 236316"/>
                <a:gd name="connsiteY0" fmla="*/ 143 h 395825"/>
                <a:gd name="connsiteX1" fmla="*/ 178108 w 236316"/>
                <a:gd name="connsiteY1" fmla="*/ 127143 h 395825"/>
                <a:gd name="connsiteX2" fmla="*/ 108258 w 236316"/>
                <a:gd name="connsiteY2" fmla="*/ 393843 h 395825"/>
                <a:gd name="connsiteX3" fmla="*/ 168583 w 236316"/>
                <a:gd name="connsiteY3" fmla="*/ 241443 h 395825"/>
                <a:gd name="connsiteX4" fmla="*/ 228908 w 236316"/>
                <a:gd name="connsiteY4" fmla="*/ 104918 h 395825"/>
                <a:gd name="connsiteX5" fmla="*/ 308 w 236316"/>
                <a:gd name="connsiteY5" fmla="*/ 143 h 39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316" h="395825">
                  <a:moveTo>
                    <a:pt x="308" y="143"/>
                  </a:moveTo>
                  <a:cubicBezTo>
                    <a:pt x="-8159" y="3847"/>
                    <a:pt x="160116" y="61526"/>
                    <a:pt x="178108" y="127143"/>
                  </a:cubicBezTo>
                  <a:cubicBezTo>
                    <a:pt x="196100" y="192760"/>
                    <a:pt x="109845" y="374793"/>
                    <a:pt x="108258" y="393843"/>
                  </a:cubicBezTo>
                  <a:cubicBezTo>
                    <a:pt x="106671" y="412893"/>
                    <a:pt x="148475" y="289597"/>
                    <a:pt x="168583" y="241443"/>
                  </a:cubicBezTo>
                  <a:cubicBezTo>
                    <a:pt x="188691" y="193289"/>
                    <a:pt x="259071" y="144606"/>
                    <a:pt x="228908" y="104918"/>
                  </a:cubicBezTo>
                  <a:cubicBezTo>
                    <a:pt x="198746" y="65231"/>
                    <a:pt x="8775" y="-3561"/>
                    <a:pt x="308" y="1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0" name="フリーフォーム: 図形 1509">
              <a:extLst>
                <a:ext uri="{FF2B5EF4-FFF2-40B4-BE49-F238E27FC236}">
                  <a16:creationId xmlns:a16="http://schemas.microsoft.com/office/drawing/2014/main" id="{BA0275F0-4668-4DC8-AAEA-17DDFE1E0272}"/>
                </a:ext>
              </a:extLst>
            </p:cNvPr>
            <p:cNvSpPr/>
            <p:nvPr/>
          </p:nvSpPr>
          <p:spPr>
            <a:xfrm>
              <a:off x="8366021" y="5035449"/>
              <a:ext cx="222562" cy="490635"/>
            </a:xfrm>
            <a:custGeom>
              <a:avLst/>
              <a:gdLst>
                <a:gd name="connsiteX0" fmla="*/ 82654 w 222562"/>
                <a:gd name="connsiteY0" fmla="*/ 101 h 490635"/>
                <a:gd name="connsiteX1" fmla="*/ 3279 w 222562"/>
                <a:gd name="connsiteY1" fmla="*/ 120751 h 490635"/>
                <a:gd name="connsiteX2" fmla="*/ 216004 w 222562"/>
                <a:gd name="connsiteY2" fmla="*/ 393801 h 490635"/>
                <a:gd name="connsiteX3" fmla="*/ 162029 w 222562"/>
                <a:gd name="connsiteY3" fmla="*/ 460476 h 490635"/>
                <a:gd name="connsiteX4" fmla="*/ 98529 w 222562"/>
                <a:gd name="connsiteY4" fmla="*/ 489051 h 490635"/>
                <a:gd name="connsiteX5" fmla="*/ 216004 w 222562"/>
                <a:gd name="connsiteY5" fmla="*/ 416026 h 490635"/>
                <a:gd name="connsiteX6" fmla="*/ 152504 w 222562"/>
                <a:gd name="connsiteY6" fmla="*/ 343001 h 490635"/>
                <a:gd name="connsiteX7" fmla="*/ 35029 w 222562"/>
                <a:gd name="connsiteY7" fmla="*/ 209651 h 490635"/>
                <a:gd name="connsiteX8" fmla="*/ 25504 w 222562"/>
                <a:gd name="connsiteY8" fmla="*/ 101701 h 490635"/>
                <a:gd name="connsiteX9" fmla="*/ 82654 w 222562"/>
                <a:gd name="connsiteY9" fmla="*/ 101 h 490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562" h="490635">
                  <a:moveTo>
                    <a:pt x="82654" y="101"/>
                  </a:moveTo>
                  <a:cubicBezTo>
                    <a:pt x="78950" y="3276"/>
                    <a:pt x="-18946" y="55134"/>
                    <a:pt x="3279" y="120751"/>
                  </a:cubicBezTo>
                  <a:cubicBezTo>
                    <a:pt x="25504" y="186368"/>
                    <a:pt x="189546" y="337180"/>
                    <a:pt x="216004" y="393801"/>
                  </a:cubicBezTo>
                  <a:cubicBezTo>
                    <a:pt x="242462" y="450422"/>
                    <a:pt x="181608" y="444601"/>
                    <a:pt x="162029" y="460476"/>
                  </a:cubicBezTo>
                  <a:cubicBezTo>
                    <a:pt x="142450" y="476351"/>
                    <a:pt x="89533" y="496459"/>
                    <a:pt x="98529" y="489051"/>
                  </a:cubicBezTo>
                  <a:cubicBezTo>
                    <a:pt x="107525" y="481643"/>
                    <a:pt x="207008" y="440368"/>
                    <a:pt x="216004" y="416026"/>
                  </a:cubicBezTo>
                  <a:cubicBezTo>
                    <a:pt x="225000" y="391684"/>
                    <a:pt x="182667" y="377397"/>
                    <a:pt x="152504" y="343001"/>
                  </a:cubicBezTo>
                  <a:cubicBezTo>
                    <a:pt x="122341" y="308605"/>
                    <a:pt x="56196" y="249868"/>
                    <a:pt x="35029" y="209651"/>
                  </a:cubicBezTo>
                  <a:cubicBezTo>
                    <a:pt x="13862" y="169434"/>
                    <a:pt x="18096" y="134509"/>
                    <a:pt x="25504" y="101701"/>
                  </a:cubicBezTo>
                  <a:cubicBezTo>
                    <a:pt x="32912" y="68893"/>
                    <a:pt x="86358" y="-3074"/>
                    <a:pt x="82654" y="1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1" name="フリーフォーム: 図形 1510">
              <a:extLst>
                <a:ext uri="{FF2B5EF4-FFF2-40B4-BE49-F238E27FC236}">
                  <a16:creationId xmlns:a16="http://schemas.microsoft.com/office/drawing/2014/main" id="{16A3C214-890B-40CE-B689-336F05EF256D}"/>
                </a:ext>
              </a:extLst>
            </p:cNvPr>
            <p:cNvSpPr/>
            <p:nvPr/>
          </p:nvSpPr>
          <p:spPr>
            <a:xfrm>
              <a:off x="8674098" y="4551968"/>
              <a:ext cx="590560" cy="150391"/>
            </a:xfrm>
            <a:custGeom>
              <a:avLst/>
              <a:gdLst>
                <a:gd name="connsiteX0" fmla="*/ 2 w 590560"/>
                <a:gd name="connsiteY0" fmla="*/ 150207 h 150391"/>
                <a:gd name="connsiteX1" fmla="*/ 384177 w 590560"/>
                <a:gd name="connsiteY1" fmla="*/ 32732 h 150391"/>
                <a:gd name="connsiteX2" fmla="*/ 590552 w 590560"/>
                <a:gd name="connsiteY2" fmla="*/ 74007 h 150391"/>
                <a:gd name="connsiteX3" fmla="*/ 390527 w 590560"/>
                <a:gd name="connsiteY3" fmla="*/ 982 h 150391"/>
                <a:gd name="connsiteX4" fmla="*/ 2 w 590560"/>
                <a:gd name="connsiteY4" fmla="*/ 150207 h 150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0560" h="150391">
                  <a:moveTo>
                    <a:pt x="2" y="150207"/>
                  </a:moveTo>
                  <a:cubicBezTo>
                    <a:pt x="-1056" y="155498"/>
                    <a:pt x="285752" y="45432"/>
                    <a:pt x="384177" y="32732"/>
                  </a:cubicBezTo>
                  <a:cubicBezTo>
                    <a:pt x="482602" y="20032"/>
                    <a:pt x="589494" y="79298"/>
                    <a:pt x="590552" y="74007"/>
                  </a:cubicBezTo>
                  <a:cubicBezTo>
                    <a:pt x="591610" y="68716"/>
                    <a:pt x="489481" y="-9601"/>
                    <a:pt x="390527" y="982"/>
                  </a:cubicBezTo>
                  <a:cubicBezTo>
                    <a:pt x="291573" y="11565"/>
                    <a:pt x="1060" y="144916"/>
                    <a:pt x="2" y="1502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2" name="フリーフォーム: 図形 1511">
              <a:extLst>
                <a:ext uri="{FF2B5EF4-FFF2-40B4-BE49-F238E27FC236}">
                  <a16:creationId xmlns:a16="http://schemas.microsoft.com/office/drawing/2014/main" id="{54416E3E-7699-44AD-B0F4-B9CA3CE47481}"/>
                </a:ext>
              </a:extLst>
            </p:cNvPr>
            <p:cNvSpPr/>
            <p:nvPr/>
          </p:nvSpPr>
          <p:spPr>
            <a:xfrm>
              <a:off x="9397609" y="4494195"/>
              <a:ext cx="292491" cy="211155"/>
            </a:xfrm>
            <a:custGeom>
              <a:avLst/>
              <a:gdLst>
                <a:gd name="connsiteX0" fmla="*/ 391 w 292491"/>
                <a:gd name="connsiteY0" fmla="*/ 4780 h 211155"/>
                <a:gd name="connsiteX1" fmla="*/ 171841 w 292491"/>
                <a:gd name="connsiteY1" fmla="*/ 49230 h 211155"/>
                <a:gd name="connsiteX2" fmla="*/ 292491 w 292491"/>
                <a:gd name="connsiteY2" fmla="*/ 211155 h 211155"/>
                <a:gd name="connsiteX3" fmla="*/ 292491 w 292491"/>
                <a:gd name="connsiteY3" fmla="*/ 211155 h 211155"/>
                <a:gd name="connsiteX4" fmla="*/ 222641 w 292491"/>
                <a:gd name="connsiteY4" fmla="*/ 144480 h 211155"/>
                <a:gd name="connsiteX5" fmla="*/ 391 w 292491"/>
                <a:gd name="connsiteY5" fmla="*/ 4780 h 211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2491" h="211155">
                  <a:moveTo>
                    <a:pt x="391" y="4780"/>
                  </a:moveTo>
                  <a:cubicBezTo>
                    <a:pt x="-8076" y="-11095"/>
                    <a:pt x="123158" y="14834"/>
                    <a:pt x="171841" y="49230"/>
                  </a:cubicBezTo>
                  <a:cubicBezTo>
                    <a:pt x="220524" y="83626"/>
                    <a:pt x="292491" y="211155"/>
                    <a:pt x="292491" y="211155"/>
                  </a:cubicBezTo>
                  <a:lnTo>
                    <a:pt x="292491" y="211155"/>
                  </a:lnTo>
                  <a:cubicBezTo>
                    <a:pt x="280849" y="200043"/>
                    <a:pt x="263916" y="177288"/>
                    <a:pt x="222641" y="144480"/>
                  </a:cubicBezTo>
                  <a:cubicBezTo>
                    <a:pt x="181366" y="111672"/>
                    <a:pt x="8858" y="20655"/>
                    <a:pt x="391" y="47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3" name="フリーフォーム: 図形 1512">
              <a:extLst>
                <a:ext uri="{FF2B5EF4-FFF2-40B4-BE49-F238E27FC236}">
                  <a16:creationId xmlns:a16="http://schemas.microsoft.com/office/drawing/2014/main" id="{F1B6EF8A-D8D6-4263-A0B7-C96417EDC501}"/>
                </a:ext>
              </a:extLst>
            </p:cNvPr>
            <p:cNvSpPr/>
            <p:nvPr/>
          </p:nvSpPr>
          <p:spPr>
            <a:xfrm>
              <a:off x="9377641" y="5121327"/>
              <a:ext cx="480855" cy="136657"/>
            </a:xfrm>
            <a:custGeom>
              <a:avLst/>
              <a:gdLst>
                <a:gd name="connsiteX0" fmla="*/ 1309 w 480855"/>
                <a:gd name="connsiteY0" fmla="*/ 69798 h 136657"/>
                <a:gd name="connsiteX1" fmla="*/ 337859 w 480855"/>
                <a:gd name="connsiteY1" fmla="*/ 41223 h 136657"/>
                <a:gd name="connsiteX2" fmla="*/ 480734 w 480855"/>
                <a:gd name="connsiteY2" fmla="*/ 136473 h 136657"/>
                <a:gd name="connsiteX3" fmla="*/ 360084 w 480855"/>
                <a:gd name="connsiteY3" fmla="*/ 12648 h 136657"/>
                <a:gd name="connsiteX4" fmla="*/ 226734 w 480855"/>
                <a:gd name="connsiteY4" fmla="*/ 9473 h 136657"/>
                <a:gd name="connsiteX5" fmla="*/ 1309 w 480855"/>
                <a:gd name="connsiteY5" fmla="*/ 69798 h 136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855" h="136657">
                  <a:moveTo>
                    <a:pt x="1309" y="69798"/>
                  </a:moveTo>
                  <a:cubicBezTo>
                    <a:pt x="19830" y="75090"/>
                    <a:pt x="257955" y="30110"/>
                    <a:pt x="337859" y="41223"/>
                  </a:cubicBezTo>
                  <a:cubicBezTo>
                    <a:pt x="417763" y="52335"/>
                    <a:pt x="477030" y="141235"/>
                    <a:pt x="480734" y="136473"/>
                  </a:cubicBezTo>
                  <a:cubicBezTo>
                    <a:pt x="484438" y="131711"/>
                    <a:pt x="402417" y="33815"/>
                    <a:pt x="360084" y="12648"/>
                  </a:cubicBezTo>
                  <a:cubicBezTo>
                    <a:pt x="317751" y="-8519"/>
                    <a:pt x="287588" y="1535"/>
                    <a:pt x="226734" y="9473"/>
                  </a:cubicBezTo>
                  <a:cubicBezTo>
                    <a:pt x="165880" y="17411"/>
                    <a:pt x="-17212" y="64506"/>
                    <a:pt x="1309" y="697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4" name="フリーフォーム: 図形 1513">
              <a:extLst>
                <a:ext uri="{FF2B5EF4-FFF2-40B4-BE49-F238E27FC236}">
                  <a16:creationId xmlns:a16="http://schemas.microsoft.com/office/drawing/2014/main" id="{ADBE6A82-8741-4B2E-97D2-43EC5812747E}"/>
                </a:ext>
              </a:extLst>
            </p:cNvPr>
            <p:cNvSpPr/>
            <p:nvPr/>
          </p:nvSpPr>
          <p:spPr>
            <a:xfrm>
              <a:off x="9748616" y="5346743"/>
              <a:ext cx="250258" cy="420686"/>
            </a:xfrm>
            <a:custGeom>
              <a:avLst/>
              <a:gdLst>
                <a:gd name="connsiteX0" fmla="*/ 147859 w 250258"/>
                <a:gd name="connsiteY0" fmla="*/ 6307 h 420686"/>
                <a:gd name="connsiteX1" fmla="*/ 135159 w 250258"/>
                <a:gd name="connsiteY1" fmla="*/ 146007 h 420686"/>
                <a:gd name="connsiteX2" fmla="*/ 249459 w 250258"/>
                <a:gd name="connsiteY2" fmla="*/ 419057 h 420686"/>
                <a:gd name="connsiteX3" fmla="*/ 176434 w 250258"/>
                <a:gd name="connsiteY3" fmla="*/ 247607 h 420686"/>
                <a:gd name="connsiteX4" fmla="*/ 1809 w 250258"/>
                <a:gd name="connsiteY4" fmla="*/ 3132 h 420686"/>
                <a:gd name="connsiteX5" fmla="*/ 87534 w 250258"/>
                <a:gd name="connsiteY5" fmla="*/ 104732 h 420686"/>
                <a:gd name="connsiteX6" fmla="*/ 147859 w 250258"/>
                <a:gd name="connsiteY6" fmla="*/ 6307 h 420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0258" h="420686">
                  <a:moveTo>
                    <a:pt x="147859" y="6307"/>
                  </a:moveTo>
                  <a:cubicBezTo>
                    <a:pt x="155797" y="13186"/>
                    <a:pt x="118226" y="77215"/>
                    <a:pt x="135159" y="146007"/>
                  </a:cubicBezTo>
                  <a:cubicBezTo>
                    <a:pt x="152092" y="214799"/>
                    <a:pt x="242580" y="402124"/>
                    <a:pt x="249459" y="419057"/>
                  </a:cubicBezTo>
                  <a:cubicBezTo>
                    <a:pt x="256338" y="435990"/>
                    <a:pt x="217709" y="316928"/>
                    <a:pt x="176434" y="247607"/>
                  </a:cubicBezTo>
                  <a:cubicBezTo>
                    <a:pt x="135159" y="178286"/>
                    <a:pt x="16626" y="26944"/>
                    <a:pt x="1809" y="3132"/>
                  </a:cubicBezTo>
                  <a:cubicBezTo>
                    <a:pt x="-13008" y="-20680"/>
                    <a:pt x="67426" y="98911"/>
                    <a:pt x="87534" y="104732"/>
                  </a:cubicBezTo>
                  <a:cubicBezTo>
                    <a:pt x="107642" y="110553"/>
                    <a:pt x="139921" y="-572"/>
                    <a:pt x="147859" y="63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5" name="フリーフォーム: 図形 1514">
              <a:extLst>
                <a:ext uri="{FF2B5EF4-FFF2-40B4-BE49-F238E27FC236}">
                  <a16:creationId xmlns:a16="http://schemas.microsoft.com/office/drawing/2014/main" id="{4B5B1911-E2D2-43AB-864B-F5D7E39CF5FD}"/>
                </a:ext>
              </a:extLst>
            </p:cNvPr>
            <p:cNvSpPr/>
            <p:nvPr/>
          </p:nvSpPr>
          <p:spPr>
            <a:xfrm>
              <a:off x="9578250" y="5432775"/>
              <a:ext cx="188446" cy="317719"/>
            </a:xfrm>
            <a:custGeom>
              <a:avLst/>
              <a:gdLst>
                <a:gd name="connsiteX0" fmla="*/ 725 w 188446"/>
                <a:gd name="connsiteY0" fmla="*/ 6000 h 317719"/>
                <a:gd name="connsiteX1" fmla="*/ 169000 w 188446"/>
                <a:gd name="connsiteY1" fmla="*/ 253650 h 317719"/>
                <a:gd name="connsiteX2" fmla="*/ 181700 w 188446"/>
                <a:gd name="connsiteY2" fmla="*/ 313975 h 317719"/>
                <a:gd name="connsiteX3" fmla="*/ 140425 w 188446"/>
                <a:gd name="connsiteY3" fmla="*/ 174275 h 317719"/>
                <a:gd name="connsiteX4" fmla="*/ 108675 w 188446"/>
                <a:gd name="connsiteY4" fmla="*/ 82200 h 317719"/>
                <a:gd name="connsiteX5" fmla="*/ 725 w 188446"/>
                <a:gd name="connsiteY5" fmla="*/ 6000 h 317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446" h="317719">
                  <a:moveTo>
                    <a:pt x="725" y="6000"/>
                  </a:moveTo>
                  <a:cubicBezTo>
                    <a:pt x="10779" y="34575"/>
                    <a:pt x="138838" y="202321"/>
                    <a:pt x="169000" y="253650"/>
                  </a:cubicBezTo>
                  <a:cubicBezTo>
                    <a:pt x="199162" y="304979"/>
                    <a:pt x="186462" y="327204"/>
                    <a:pt x="181700" y="313975"/>
                  </a:cubicBezTo>
                  <a:cubicBezTo>
                    <a:pt x="176938" y="300746"/>
                    <a:pt x="152596" y="212904"/>
                    <a:pt x="140425" y="174275"/>
                  </a:cubicBezTo>
                  <a:cubicBezTo>
                    <a:pt x="128254" y="135646"/>
                    <a:pt x="129312" y="105483"/>
                    <a:pt x="108675" y="82200"/>
                  </a:cubicBezTo>
                  <a:cubicBezTo>
                    <a:pt x="88038" y="58917"/>
                    <a:pt x="-9329" y="-22575"/>
                    <a:pt x="725" y="60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6" name="フリーフォーム: 図形 1515">
              <a:extLst>
                <a:ext uri="{FF2B5EF4-FFF2-40B4-BE49-F238E27FC236}">
                  <a16:creationId xmlns:a16="http://schemas.microsoft.com/office/drawing/2014/main" id="{70B79845-42CE-48C5-A3B2-A014376AACA9}"/>
                </a:ext>
              </a:extLst>
            </p:cNvPr>
            <p:cNvSpPr/>
            <p:nvPr/>
          </p:nvSpPr>
          <p:spPr>
            <a:xfrm>
              <a:off x="10182626" y="5714750"/>
              <a:ext cx="289850" cy="381586"/>
            </a:xfrm>
            <a:custGeom>
              <a:avLst/>
              <a:gdLst>
                <a:gd name="connsiteX0" fmla="*/ 2774 w 289850"/>
                <a:gd name="connsiteY0" fmla="*/ 1838 h 381586"/>
                <a:gd name="connsiteX1" fmla="*/ 147237 w 289850"/>
                <a:gd name="connsiteY1" fmla="*/ 139950 h 381586"/>
                <a:gd name="connsiteX2" fmla="*/ 288524 w 289850"/>
                <a:gd name="connsiteY2" fmla="*/ 379663 h 381586"/>
                <a:gd name="connsiteX3" fmla="*/ 209149 w 289850"/>
                <a:gd name="connsiteY3" fmla="*/ 243138 h 381586"/>
                <a:gd name="connsiteX4" fmla="*/ 63099 w 289850"/>
                <a:gd name="connsiteY4" fmla="*/ 71688 h 381586"/>
                <a:gd name="connsiteX5" fmla="*/ 2774 w 289850"/>
                <a:gd name="connsiteY5" fmla="*/ 1838 h 38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9850" h="381586">
                  <a:moveTo>
                    <a:pt x="2774" y="1838"/>
                  </a:moveTo>
                  <a:cubicBezTo>
                    <a:pt x="16797" y="13215"/>
                    <a:pt x="99612" y="76979"/>
                    <a:pt x="147237" y="139950"/>
                  </a:cubicBezTo>
                  <a:cubicBezTo>
                    <a:pt x="194862" y="202921"/>
                    <a:pt x="278205" y="362465"/>
                    <a:pt x="288524" y="379663"/>
                  </a:cubicBezTo>
                  <a:cubicBezTo>
                    <a:pt x="298843" y="396861"/>
                    <a:pt x="246720" y="294467"/>
                    <a:pt x="209149" y="243138"/>
                  </a:cubicBezTo>
                  <a:cubicBezTo>
                    <a:pt x="171578" y="191809"/>
                    <a:pt x="95378" y="109259"/>
                    <a:pt x="63099" y="71688"/>
                  </a:cubicBezTo>
                  <a:cubicBezTo>
                    <a:pt x="30820" y="34117"/>
                    <a:pt x="-11249" y="-9539"/>
                    <a:pt x="2774" y="18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7" name="フリーフォーム: 図形 1516">
              <a:extLst>
                <a:ext uri="{FF2B5EF4-FFF2-40B4-BE49-F238E27FC236}">
                  <a16:creationId xmlns:a16="http://schemas.microsoft.com/office/drawing/2014/main" id="{34BE8CD8-3563-4621-8B79-4869C3C3785A}"/>
                </a:ext>
              </a:extLst>
            </p:cNvPr>
            <p:cNvSpPr/>
            <p:nvPr/>
          </p:nvSpPr>
          <p:spPr>
            <a:xfrm>
              <a:off x="10412324" y="5952608"/>
              <a:ext cx="243524" cy="415543"/>
            </a:xfrm>
            <a:custGeom>
              <a:avLst/>
              <a:gdLst>
                <a:gd name="connsiteX0" fmla="*/ 89 w 243524"/>
                <a:gd name="connsiteY0" fmla="*/ 517 h 415543"/>
                <a:gd name="connsiteX1" fmla="*/ 150901 w 243524"/>
                <a:gd name="connsiteY1" fmla="*/ 235467 h 415543"/>
                <a:gd name="connsiteX2" fmla="*/ 241389 w 243524"/>
                <a:gd name="connsiteY2" fmla="*/ 414855 h 415543"/>
                <a:gd name="connsiteX3" fmla="*/ 208051 w 243524"/>
                <a:gd name="connsiteY3" fmla="*/ 292617 h 415543"/>
                <a:gd name="connsiteX4" fmla="*/ 130264 w 243524"/>
                <a:gd name="connsiteY4" fmla="*/ 175142 h 415543"/>
                <a:gd name="connsiteX5" fmla="*/ 89 w 243524"/>
                <a:gd name="connsiteY5" fmla="*/ 517 h 41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3524" h="415543">
                  <a:moveTo>
                    <a:pt x="89" y="517"/>
                  </a:moveTo>
                  <a:cubicBezTo>
                    <a:pt x="3529" y="10571"/>
                    <a:pt x="110684" y="166411"/>
                    <a:pt x="150901" y="235467"/>
                  </a:cubicBezTo>
                  <a:cubicBezTo>
                    <a:pt x="191118" y="304523"/>
                    <a:pt x="231864" y="405330"/>
                    <a:pt x="241389" y="414855"/>
                  </a:cubicBezTo>
                  <a:cubicBezTo>
                    <a:pt x="250914" y="424380"/>
                    <a:pt x="226572" y="332569"/>
                    <a:pt x="208051" y="292617"/>
                  </a:cubicBezTo>
                  <a:cubicBezTo>
                    <a:pt x="189530" y="252665"/>
                    <a:pt x="166776" y="220650"/>
                    <a:pt x="130264" y="175142"/>
                  </a:cubicBezTo>
                  <a:cubicBezTo>
                    <a:pt x="93752" y="129634"/>
                    <a:pt x="-3351" y="-9537"/>
                    <a:pt x="89" y="5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8" name="フリーフォーム: 図形 1517">
              <a:extLst>
                <a:ext uri="{FF2B5EF4-FFF2-40B4-BE49-F238E27FC236}">
                  <a16:creationId xmlns:a16="http://schemas.microsoft.com/office/drawing/2014/main" id="{79AD8492-9845-485C-80C5-6791604B79F6}"/>
                </a:ext>
              </a:extLst>
            </p:cNvPr>
            <p:cNvSpPr/>
            <p:nvPr/>
          </p:nvSpPr>
          <p:spPr>
            <a:xfrm>
              <a:off x="10858090" y="6375127"/>
              <a:ext cx="398892" cy="384008"/>
            </a:xfrm>
            <a:custGeom>
              <a:avLst/>
              <a:gdLst>
                <a:gd name="connsiteX0" fmla="*/ 410 w 398892"/>
                <a:gd name="connsiteY0" fmla="*/ 2390 h 384008"/>
                <a:gd name="connsiteX1" fmla="*/ 127410 w 398892"/>
                <a:gd name="connsiteY1" fmla="*/ 74356 h 384008"/>
                <a:gd name="connsiteX2" fmla="*/ 389877 w 398892"/>
                <a:gd name="connsiteY2" fmla="*/ 372806 h 384008"/>
                <a:gd name="connsiteX3" fmla="*/ 322143 w 398892"/>
                <a:gd name="connsiteY3" fmla="*/ 302956 h 384008"/>
                <a:gd name="connsiteX4" fmla="*/ 165510 w 398892"/>
                <a:gd name="connsiteY4" fmla="*/ 133623 h 384008"/>
                <a:gd name="connsiteX5" fmla="*/ 410 w 398892"/>
                <a:gd name="connsiteY5" fmla="*/ 2390 h 384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892" h="384008">
                  <a:moveTo>
                    <a:pt x="410" y="2390"/>
                  </a:moveTo>
                  <a:cubicBezTo>
                    <a:pt x="-5940" y="-7488"/>
                    <a:pt x="62499" y="12620"/>
                    <a:pt x="127410" y="74356"/>
                  </a:cubicBezTo>
                  <a:cubicBezTo>
                    <a:pt x="192321" y="136092"/>
                    <a:pt x="357422" y="334706"/>
                    <a:pt x="389877" y="372806"/>
                  </a:cubicBezTo>
                  <a:cubicBezTo>
                    <a:pt x="422332" y="410906"/>
                    <a:pt x="359538" y="342820"/>
                    <a:pt x="322143" y="302956"/>
                  </a:cubicBezTo>
                  <a:cubicBezTo>
                    <a:pt x="284749" y="263092"/>
                    <a:pt x="217368" y="180190"/>
                    <a:pt x="165510" y="133623"/>
                  </a:cubicBezTo>
                  <a:cubicBezTo>
                    <a:pt x="113652" y="87056"/>
                    <a:pt x="6760" y="12268"/>
                    <a:pt x="410" y="23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9" name="フリーフォーム: 図形 1518">
              <a:extLst>
                <a:ext uri="{FF2B5EF4-FFF2-40B4-BE49-F238E27FC236}">
                  <a16:creationId xmlns:a16="http://schemas.microsoft.com/office/drawing/2014/main" id="{304B32C6-BC74-41BA-8DC3-D09075A56786}"/>
                </a:ext>
              </a:extLst>
            </p:cNvPr>
            <p:cNvSpPr/>
            <p:nvPr/>
          </p:nvSpPr>
          <p:spPr>
            <a:xfrm>
              <a:off x="10636172" y="6369216"/>
              <a:ext cx="484219" cy="406826"/>
            </a:xfrm>
            <a:custGeom>
              <a:avLst/>
              <a:gdLst>
                <a:gd name="connsiteX0" fmla="*/ 78 w 484219"/>
                <a:gd name="connsiteY0" fmla="*/ 10417 h 406826"/>
                <a:gd name="connsiteX1" fmla="*/ 139778 w 484219"/>
                <a:gd name="connsiteY1" fmla="*/ 42167 h 406826"/>
                <a:gd name="connsiteX2" fmla="*/ 414945 w 484219"/>
                <a:gd name="connsiteY2" fmla="*/ 385067 h 406826"/>
                <a:gd name="connsiteX3" fmla="*/ 480561 w 484219"/>
                <a:gd name="connsiteY3" fmla="*/ 366017 h 406826"/>
                <a:gd name="connsiteX4" fmla="*/ 336628 w 484219"/>
                <a:gd name="connsiteY4" fmla="*/ 319451 h 406826"/>
                <a:gd name="connsiteX5" fmla="*/ 156711 w 484219"/>
                <a:gd name="connsiteY5" fmla="*/ 86617 h 406826"/>
                <a:gd name="connsiteX6" fmla="*/ 78 w 484219"/>
                <a:gd name="connsiteY6" fmla="*/ 10417 h 406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4219" h="406826">
                  <a:moveTo>
                    <a:pt x="78" y="10417"/>
                  </a:moveTo>
                  <a:cubicBezTo>
                    <a:pt x="-2744" y="3009"/>
                    <a:pt x="70633" y="-20275"/>
                    <a:pt x="139778" y="42167"/>
                  </a:cubicBezTo>
                  <a:cubicBezTo>
                    <a:pt x="208923" y="104609"/>
                    <a:pt x="358148" y="331092"/>
                    <a:pt x="414945" y="385067"/>
                  </a:cubicBezTo>
                  <a:cubicBezTo>
                    <a:pt x="471742" y="439042"/>
                    <a:pt x="493614" y="376953"/>
                    <a:pt x="480561" y="366017"/>
                  </a:cubicBezTo>
                  <a:cubicBezTo>
                    <a:pt x="467508" y="355081"/>
                    <a:pt x="390603" y="366018"/>
                    <a:pt x="336628" y="319451"/>
                  </a:cubicBezTo>
                  <a:cubicBezTo>
                    <a:pt x="282653" y="272884"/>
                    <a:pt x="205041" y="138123"/>
                    <a:pt x="156711" y="86617"/>
                  </a:cubicBezTo>
                  <a:cubicBezTo>
                    <a:pt x="108381" y="35111"/>
                    <a:pt x="2900" y="17825"/>
                    <a:pt x="78" y="104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1" name="フリーフォーム: 図形 1520">
              <a:extLst>
                <a:ext uri="{FF2B5EF4-FFF2-40B4-BE49-F238E27FC236}">
                  <a16:creationId xmlns:a16="http://schemas.microsoft.com/office/drawing/2014/main" id="{15F1A7E5-FD1F-41F1-9A77-A0E5DDE33219}"/>
                </a:ext>
              </a:extLst>
            </p:cNvPr>
            <p:cNvSpPr/>
            <p:nvPr/>
          </p:nvSpPr>
          <p:spPr>
            <a:xfrm>
              <a:off x="9624480" y="4336925"/>
              <a:ext cx="347391" cy="323032"/>
            </a:xfrm>
            <a:custGeom>
              <a:avLst/>
              <a:gdLst>
                <a:gd name="connsiteX0" fmla="*/ 3 w 347391"/>
                <a:gd name="connsiteY0" fmla="*/ 125 h 323032"/>
                <a:gd name="connsiteX1" fmla="*/ 150287 w 347391"/>
                <a:gd name="connsiteY1" fmla="*/ 235075 h 323032"/>
                <a:gd name="connsiteX2" fmla="*/ 309037 w 347391"/>
                <a:gd name="connsiteY2" fmla="*/ 315508 h 323032"/>
                <a:gd name="connsiteX3" fmla="*/ 338670 w 347391"/>
                <a:gd name="connsiteY3" fmla="*/ 315508 h 323032"/>
                <a:gd name="connsiteX4" fmla="*/ 184153 w 347391"/>
                <a:gd name="connsiteY4" fmla="*/ 279525 h 323032"/>
                <a:gd name="connsiteX5" fmla="*/ 275170 w 347391"/>
                <a:gd name="connsiteY5" fmla="*/ 279525 h 323032"/>
                <a:gd name="connsiteX6" fmla="*/ 146053 w 347391"/>
                <a:gd name="connsiteY6" fmla="*/ 203325 h 323032"/>
                <a:gd name="connsiteX7" fmla="*/ 3 w 347391"/>
                <a:gd name="connsiteY7" fmla="*/ 125 h 32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7391" h="323032">
                  <a:moveTo>
                    <a:pt x="3" y="125"/>
                  </a:moveTo>
                  <a:cubicBezTo>
                    <a:pt x="709" y="5417"/>
                    <a:pt x="98781" y="182511"/>
                    <a:pt x="150287" y="235075"/>
                  </a:cubicBezTo>
                  <a:cubicBezTo>
                    <a:pt x="201793" y="287639"/>
                    <a:pt x="277640" y="302103"/>
                    <a:pt x="309037" y="315508"/>
                  </a:cubicBezTo>
                  <a:cubicBezTo>
                    <a:pt x="340434" y="328913"/>
                    <a:pt x="359484" y="321505"/>
                    <a:pt x="338670" y="315508"/>
                  </a:cubicBezTo>
                  <a:cubicBezTo>
                    <a:pt x="317856" y="309511"/>
                    <a:pt x="194736" y="285522"/>
                    <a:pt x="184153" y="279525"/>
                  </a:cubicBezTo>
                  <a:cubicBezTo>
                    <a:pt x="173570" y="273528"/>
                    <a:pt x="281520" y="292225"/>
                    <a:pt x="275170" y="279525"/>
                  </a:cubicBezTo>
                  <a:cubicBezTo>
                    <a:pt x="268820" y="266825"/>
                    <a:pt x="188386" y="248481"/>
                    <a:pt x="146053" y="203325"/>
                  </a:cubicBezTo>
                  <a:cubicBezTo>
                    <a:pt x="103720" y="158169"/>
                    <a:pt x="-703" y="-5167"/>
                    <a:pt x="3" y="1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2" name="フリーフォーム: 図形 1521">
              <a:extLst>
                <a:ext uri="{FF2B5EF4-FFF2-40B4-BE49-F238E27FC236}">
                  <a16:creationId xmlns:a16="http://schemas.microsoft.com/office/drawing/2014/main" id="{7A881B6F-E46B-4679-A543-8DB1C0143487}"/>
                </a:ext>
              </a:extLst>
            </p:cNvPr>
            <p:cNvSpPr/>
            <p:nvPr/>
          </p:nvSpPr>
          <p:spPr>
            <a:xfrm>
              <a:off x="9048750" y="4521200"/>
              <a:ext cx="717747" cy="185218"/>
            </a:xfrm>
            <a:custGeom>
              <a:avLst/>
              <a:gdLst>
                <a:gd name="connsiteX0" fmla="*/ 0 w 717747"/>
                <a:gd name="connsiteY0" fmla="*/ 0 h 185218"/>
                <a:gd name="connsiteX1" fmla="*/ 295275 w 717747"/>
                <a:gd name="connsiteY1" fmla="*/ 69850 h 185218"/>
                <a:gd name="connsiteX2" fmla="*/ 479425 w 717747"/>
                <a:gd name="connsiteY2" fmla="*/ 171450 h 185218"/>
                <a:gd name="connsiteX3" fmla="*/ 717550 w 717747"/>
                <a:gd name="connsiteY3" fmla="*/ 177800 h 185218"/>
                <a:gd name="connsiteX4" fmla="*/ 438150 w 717747"/>
                <a:gd name="connsiteY4" fmla="*/ 111125 h 185218"/>
                <a:gd name="connsiteX5" fmla="*/ 0 w 717747"/>
                <a:gd name="connsiteY5" fmla="*/ 0 h 18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7747" h="185218">
                  <a:moveTo>
                    <a:pt x="0" y="0"/>
                  </a:moveTo>
                  <a:cubicBezTo>
                    <a:pt x="107685" y="20637"/>
                    <a:pt x="215371" y="41275"/>
                    <a:pt x="295275" y="69850"/>
                  </a:cubicBezTo>
                  <a:cubicBezTo>
                    <a:pt x="375179" y="98425"/>
                    <a:pt x="409046" y="153458"/>
                    <a:pt x="479425" y="171450"/>
                  </a:cubicBezTo>
                  <a:cubicBezTo>
                    <a:pt x="549804" y="189442"/>
                    <a:pt x="724429" y="187854"/>
                    <a:pt x="717550" y="177800"/>
                  </a:cubicBezTo>
                  <a:cubicBezTo>
                    <a:pt x="710671" y="167746"/>
                    <a:pt x="438150" y="111125"/>
                    <a:pt x="438150" y="111125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3" name="フリーフォーム: 図形 1522">
              <a:extLst>
                <a:ext uri="{FF2B5EF4-FFF2-40B4-BE49-F238E27FC236}">
                  <a16:creationId xmlns:a16="http://schemas.microsoft.com/office/drawing/2014/main" id="{968F7737-82A9-4A1C-8559-92C23018537C}"/>
                </a:ext>
              </a:extLst>
            </p:cNvPr>
            <p:cNvSpPr/>
            <p:nvPr/>
          </p:nvSpPr>
          <p:spPr>
            <a:xfrm>
              <a:off x="9200507" y="4746614"/>
              <a:ext cx="624883" cy="254884"/>
            </a:xfrm>
            <a:custGeom>
              <a:avLst/>
              <a:gdLst>
                <a:gd name="connsiteX0" fmla="*/ 619768 w 624883"/>
                <a:gd name="connsiteY0" fmla="*/ 11 h 254884"/>
                <a:gd name="connsiteX1" fmla="*/ 410218 w 624883"/>
                <a:gd name="connsiteY1" fmla="*/ 41286 h 254884"/>
                <a:gd name="connsiteX2" fmla="*/ 168918 w 624883"/>
                <a:gd name="connsiteY2" fmla="*/ 190511 h 254884"/>
                <a:gd name="connsiteX3" fmla="*/ 643 w 624883"/>
                <a:gd name="connsiteY3" fmla="*/ 254011 h 254884"/>
                <a:gd name="connsiteX4" fmla="*/ 229243 w 624883"/>
                <a:gd name="connsiteY4" fmla="*/ 149236 h 254884"/>
                <a:gd name="connsiteX5" fmla="*/ 534043 w 624883"/>
                <a:gd name="connsiteY5" fmla="*/ 38111 h 254884"/>
                <a:gd name="connsiteX6" fmla="*/ 619768 w 624883"/>
                <a:gd name="connsiteY6" fmla="*/ 11 h 254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4883" h="254884">
                  <a:moveTo>
                    <a:pt x="619768" y="11"/>
                  </a:moveTo>
                  <a:cubicBezTo>
                    <a:pt x="599131" y="540"/>
                    <a:pt x="485360" y="9536"/>
                    <a:pt x="410218" y="41286"/>
                  </a:cubicBezTo>
                  <a:cubicBezTo>
                    <a:pt x="335076" y="73036"/>
                    <a:pt x="237180" y="155057"/>
                    <a:pt x="168918" y="190511"/>
                  </a:cubicBezTo>
                  <a:cubicBezTo>
                    <a:pt x="100656" y="225965"/>
                    <a:pt x="-9411" y="260890"/>
                    <a:pt x="643" y="254011"/>
                  </a:cubicBezTo>
                  <a:cubicBezTo>
                    <a:pt x="10697" y="247132"/>
                    <a:pt x="140343" y="185219"/>
                    <a:pt x="229243" y="149236"/>
                  </a:cubicBezTo>
                  <a:cubicBezTo>
                    <a:pt x="318143" y="113253"/>
                    <a:pt x="472131" y="58748"/>
                    <a:pt x="534043" y="38111"/>
                  </a:cubicBezTo>
                  <a:cubicBezTo>
                    <a:pt x="595955" y="17474"/>
                    <a:pt x="640405" y="-518"/>
                    <a:pt x="619768" y="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4" name="フリーフォーム: 図形 1523">
              <a:extLst>
                <a:ext uri="{FF2B5EF4-FFF2-40B4-BE49-F238E27FC236}">
                  <a16:creationId xmlns:a16="http://schemas.microsoft.com/office/drawing/2014/main" id="{3909B04C-3DA2-4F84-8F4F-312B040861BC}"/>
                </a:ext>
              </a:extLst>
            </p:cNvPr>
            <p:cNvSpPr/>
            <p:nvPr/>
          </p:nvSpPr>
          <p:spPr>
            <a:xfrm>
              <a:off x="9242268" y="4938044"/>
              <a:ext cx="697040" cy="49881"/>
            </a:xfrm>
            <a:custGeom>
              <a:avLst/>
              <a:gdLst>
                <a:gd name="connsiteX0" fmla="*/ 3332 w 697040"/>
                <a:gd name="connsiteY0" fmla="*/ 49881 h 49881"/>
                <a:gd name="connsiteX1" fmla="*/ 273207 w 697040"/>
                <a:gd name="connsiteY1" fmla="*/ 2256 h 49881"/>
                <a:gd name="connsiteX2" fmla="*/ 552607 w 697040"/>
                <a:gd name="connsiteY2" fmla="*/ 37181 h 49881"/>
                <a:gd name="connsiteX3" fmla="*/ 695482 w 697040"/>
                <a:gd name="connsiteY3" fmla="*/ 24481 h 49881"/>
                <a:gd name="connsiteX4" fmla="*/ 466882 w 697040"/>
                <a:gd name="connsiteY4" fmla="*/ 2256 h 49881"/>
                <a:gd name="connsiteX5" fmla="*/ 3332 w 697040"/>
                <a:gd name="connsiteY5" fmla="*/ 49881 h 49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040" h="49881">
                  <a:moveTo>
                    <a:pt x="3332" y="49881"/>
                  </a:moveTo>
                  <a:cubicBezTo>
                    <a:pt x="-28947" y="49881"/>
                    <a:pt x="181661" y="4373"/>
                    <a:pt x="273207" y="2256"/>
                  </a:cubicBezTo>
                  <a:cubicBezTo>
                    <a:pt x="364753" y="139"/>
                    <a:pt x="482228" y="33477"/>
                    <a:pt x="552607" y="37181"/>
                  </a:cubicBezTo>
                  <a:cubicBezTo>
                    <a:pt x="622986" y="40885"/>
                    <a:pt x="709769" y="30302"/>
                    <a:pt x="695482" y="24481"/>
                  </a:cubicBezTo>
                  <a:cubicBezTo>
                    <a:pt x="681195" y="18660"/>
                    <a:pt x="585944" y="-7798"/>
                    <a:pt x="466882" y="2256"/>
                  </a:cubicBezTo>
                  <a:cubicBezTo>
                    <a:pt x="347820" y="12310"/>
                    <a:pt x="35611" y="49881"/>
                    <a:pt x="3332" y="498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5" name="フリーフォーム: 図形 1524">
              <a:extLst>
                <a:ext uri="{FF2B5EF4-FFF2-40B4-BE49-F238E27FC236}">
                  <a16:creationId xmlns:a16="http://schemas.microsoft.com/office/drawing/2014/main" id="{9B4E02DB-EB68-4197-8FD6-D417082F388C}"/>
                </a:ext>
              </a:extLst>
            </p:cNvPr>
            <p:cNvSpPr/>
            <p:nvPr/>
          </p:nvSpPr>
          <p:spPr>
            <a:xfrm>
              <a:off x="9515262" y="5712305"/>
              <a:ext cx="389732" cy="244745"/>
            </a:xfrm>
            <a:custGeom>
              <a:avLst/>
              <a:gdLst>
                <a:gd name="connsiteX0" fmla="*/ 213 w 389732"/>
                <a:gd name="connsiteY0" fmla="*/ 18570 h 244745"/>
                <a:gd name="connsiteX1" fmla="*/ 219288 w 389732"/>
                <a:gd name="connsiteY1" fmla="*/ 18570 h 244745"/>
                <a:gd name="connsiteX2" fmla="*/ 387563 w 389732"/>
                <a:gd name="connsiteY2" fmla="*/ 243995 h 244745"/>
                <a:gd name="connsiteX3" fmla="*/ 311363 w 389732"/>
                <a:gd name="connsiteY3" fmla="*/ 88420 h 244745"/>
                <a:gd name="connsiteX4" fmla="*/ 260563 w 389732"/>
                <a:gd name="connsiteY4" fmla="*/ 2695 h 244745"/>
                <a:gd name="connsiteX5" fmla="*/ 213 w 389732"/>
                <a:gd name="connsiteY5" fmla="*/ 18570 h 24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9732" h="244745">
                  <a:moveTo>
                    <a:pt x="213" y="18570"/>
                  </a:moveTo>
                  <a:cubicBezTo>
                    <a:pt x="-6666" y="21216"/>
                    <a:pt x="154730" y="-19001"/>
                    <a:pt x="219288" y="18570"/>
                  </a:cubicBezTo>
                  <a:cubicBezTo>
                    <a:pt x="283846" y="56141"/>
                    <a:pt x="372217" y="232353"/>
                    <a:pt x="387563" y="243995"/>
                  </a:cubicBezTo>
                  <a:cubicBezTo>
                    <a:pt x="402909" y="255637"/>
                    <a:pt x="332530" y="128637"/>
                    <a:pt x="311363" y="88420"/>
                  </a:cubicBezTo>
                  <a:cubicBezTo>
                    <a:pt x="290196" y="48203"/>
                    <a:pt x="314538" y="13278"/>
                    <a:pt x="260563" y="2695"/>
                  </a:cubicBezTo>
                  <a:cubicBezTo>
                    <a:pt x="206588" y="-7888"/>
                    <a:pt x="7092" y="15924"/>
                    <a:pt x="213" y="185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6" name="フリーフォーム: 図形 1525">
              <a:extLst>
                <a:ext uri="{FF2B5EF4-FFF2-40B4-BE49-F238E27FC236}">
                  <a16:creationId xmlns:a16="http://schemas.microsoft.com/office/drawing/2014/main" id="{D9520E1B-0AF8-4902-BDCA-BB8B0FD59E9A}"/>
                </a:ext>
              </a:extLst>
            </p:cNvPr>
            <p:cNvSpPr/>
            <p:nvPr/>
          </p:nvSpPr>
          <p:spPr>
            <a:xfrm>
              <a:off x="9948360" y="6220023"/>
              <a:ext cx="716663" cy="178527"/>
            </a:xfrm>
            <a:custGeom>
              <a:avLst/>
              <a:gdLst>
                <a:gd name="connsiteX0" fmla="*/ 14790 w 716663"/>
                <a:gd name="connsiteY0" fmla="*/ 12502 h 178527"/>
                <a:gd name="connsiteX1" fmla="*/ 325940 w 716663"/>
                <a:gd name="connsiteY1" fmla="*/ 107752 h 178527"/>
                <a:gd name="connsiteX2" fmla="*/ 716465 w 716663"/>
                <a:gd name="connsiteY2" fmla="*/ 177602 h 178527"/>
                <a:gd name="connsiteX3" fmla="*/ 376740 w 716663"/>
                <a:gd name="connsiteY3" fmla="*/ 145852 h 178527"/>
                <a:gd name="connsiteX4" fmla="*/ 217990 w 716663"/>
                <a:gd name="connsiteY4" fmla="*/ 117277 h 178527"/>
                <a:gd name="connsiteX5" fmla="*/ 68765 w 716663"/>
                <a:gd name="connsiteY5" fmla="*/ 15677 h 178527"/>
                <a:gd name="connsiteX6" fmla="*/ 14790 w 716663"/>
                <a:gd name="connsiteY6" fmla="*/ 12502 h 178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6663" h="178527">
                  <a:moveTo>
                    <a:pt x="14790" y="12502"/>
                  </a:moveTo>
                  <a:cubicBezTo>
                    <a:pt x="57653" y="27848"/>
                    <a:pt x="208994" y="80235"/>
                    <a:pt x="325940" y="107752"/>
                  </a:cubicBezTo>
                  <a:cubicBezTo>
                    <a:pt x="442886" y="135269"/>
                    <a:pt x="707998" y="171252"/>
                    <a:pt x="716465" y="177602"/>
                  </a:cubicBezTo>
                  <a:cubicBezTo>
                    <a:pt x="724932" y="183952"/>
                    <a:pt x="459819" y="155906"/>
                    <a:pt x="376740" y="145852"/>
                  </a:cubicBezTo>
                  <a:cubicBezTo>
                    <a:pt x="293661" y="135798"/>
                    <a:pt x="269319" y="138973"/>
                    <a:pt x="217990" y="117277"/>
                  </a:cubicBezTo>
                  <a:cubicBezTo>
                    <a:pt x="166661" y="95581"/>
                    <a:pt x="105277" y="37902"/>
                    <a:pt x="68765" y="15677"/>
                  </a:cubicBezTo>
                  <a:cubicBezTo>
                    <a:pt x="32253" y="-6548"/>
                    <a:pt x="-28073" y="-2844"/>
                    <a:pt x="14790" y="125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7" name="フリーフォーム: 図形 1526">
              <a:extLst>
                <a:ext uri="{FF2B5EF4-FFF2-40B4-BE49-F238E27FC236}">
                  <a16:creationId xmlns:a16="http://schemas.microsoft.com/office/drawing/2014/main" id="{4CE06C8B-F7E0-4C02-B41E-D69D641A07DD}"/>
                </a:ext>
              </a:extLst>
            </p:cNvPr>
            <p:cNvSpPr/>
            <p:nvPr/>
          </p:nvSpPr>
          <p:spPr>
            <a:xfrm>
              <a:off x="9753884" y="6232520"/>
              <a:ext cx="506180" cy="434108"/>
            </a:xfrm>
            <a:custGeom>
              <a:avLst/>
              <a:gdLst>
                <a:gd name="connsiteX0" fmla="*/ 21941 w 506180"/>
                <a:gd name="connsiteY0" fmla="*/ 5 h 434108"/>
                <a:gd name="connsiteX1" fmla="*/ 123541 w 506180"/>
                <a:gd name="connsiteY1" fmla="*/ 206380 h 434108"/>
                <a:gd name="connsiteX2" fmla="*/ 498191 w 506180"/>
                <a:gd name="connsiteY2" fmla="*/ 428630 h 434108"/>
                <a:gd name="connsiteX3" fmla="*/ 352141 w 506180"/>
                <a:gd name="connsiteY3" fmla="*/ 352430 h 434108"/>
                <a:gd name="connsiteX4" fmla="*/ 31466 w 506180"/>
                <a:gd name="connsiteY4" fmla="*/ 200030 h 434108"/>
                <a:gd name="connsiteX5" fmla="*/ 21941 w 506180"/>
                <a:gd name="connsiteY5" fmla="*/ 5 h 43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6180" h="434108">
                  <a:moveTo>
                    <a:pt x="21941" y="5"/>
                  </a:moveTo>
                  <a:cubicBezTo>
                    <a:pt x="37287" y="1063"/>
                    <a:pt x="44166" y="134943"/>
                    <a:pt x="123541" y="206380"/>
                  </a:cubicBezTo>
                  <a:cubicBezTo>
                    <a:pt x="202916" y="277817"/>
                    <a:pt x="460091" y="404288"/>
                    <a:pt x="498191" y="428630"/>
                  </a:cubicBezTo>
                  <a:cubicBezTo>
                    <a:pt x="536291" y="452972"/>
                    <a:pt x="429929" y="390530"/>
                    <a:pt x="352141" y="352430"/>
                  </a:cubicBezTo>
                  <a:cubicBezTo>
                    <a:pt x="274354" y="314330"/>
                    <a:pt x="85970" y="254005"/>
                    <a:pt x="31466" y="200030"/>
                  </a:cubicBezTo>
                  <a:cubicBezTo>
                    <a:pt x="-23038" y="146055"/>
                    <a:pt x="6595" y="-1053"/>
                    <a:pt x="21941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8" name="フリーフォーム: 図形 1527">
              <a:extLst>
                <a:ext uri="{FF2B5EF4-FFF2-40B4-BE49-F238E27FC236}">
                  <a16:creationId xmlns:a16="http://schemas.microsoft.com/office/drawing/2014/main" id="{16663F57-D88C-4A84-9D5D-CBB001CEDDDA}"/>
                </a:ext>
              </a:extLst>
            </p:cNvPr>
            <p:cNvSpPr/>
            <p:nvPr/>
          </p:nvSpPr>
          <p:spPr>
            <a:xfrm>
              <a:off x="8432397" y="5154215"/>
              <a:ext cx="858241" cy="776518"/>
            </a:xfrm>
            <a:custGeom>
              <a:avLst/>
              <a:gdLst>
                <a:gd name="connsiteX0" fmla="*/ 146453 w 858241"/>
                <a:gd name="connsiteY0" fmla="*/ 14685 h 776518"/>
                <a:gd name="connsiteX1" fmla="*/ 378228 w 858241"/>
                <a:gd name="connsiteY1" fmla="*/ 290910 h 776518"/>
                <a:gd name="connsiteX2" fmla="*/ 533803 w 858241"/>
                <a:gd name="connsiteY2" fmla="*/ 338535 h 776518"/>
                <a:gd name="connsiteX3" fmla="*/ 463953 w 858241"/>
                <a:gd name="connsiteY3" fmla="*/ 379810 h 776518"/>
                <a:gd name="connsiteX4" fmla="*/ 790978 w 858241"/>
                <a:gd name="connsiteY4" fmla="*/ 456010 h 776518"/>
                <a:gd name="connsiteX5" fmla="*/ 857653 w 858241"/>
                <a:gd name="connsiteY5" fmla="*/ 770335 h 776518"/>
                <a:gd name="connsiteX6" fmla="*/ 775103 w 858241"/>
                <a:gd name="connsiteY6" fmla="*/ 656035 h 776518"/>
                <a:gd name="connsiteX7" fmla="*/ 619528 w 858241"/>
                <a:gd name="connsiteY7" fmla="*/ 548085 h 776518"/>
                <a:gd name="connsiteX8" fmla="*/ 409978 w 858241"/>
                <a:gd name="connsiteY8" fmla="*/ 557610 h 776518"/>
                <a:gd name="connsiteX9" fmla="*/ 289328 w 858241"/>
                <a:gd name="connsiteY9" fmla="*/ 563960 h 776518"/>
                <a:gd name="connsiteX10" fmla="*/ 63903 w 858241"/>
                <a:gd name="connsiteY10" fmla="*/ 532210 h 776518"/>
                <a:gd name="connsiteX11" fmla="*/ 105178 w 858241"/>
                <a:gd name="connsiteY11" fmla="*/ 417910 h 776518"/>
                <a:gd name="connsiteX12" fmla="*/ 60728 w 858241"/>
                <a:gd name="connsiteY12" fmla="*/ 211535 h 776518"/>
                <a:gd name="connsiteX13" fmla="*/ 403 w 858241"/>
                <a:gd name="connsiteY13" fmla="*/ 27385 h 776518"/>
                <a:gd name="connsiteX14" fmla="*/ 92478 w 858241"/>
                <a:gd name="connsiteY14" fmla="*/ 36910 h 776518"/>
                <a:gd name="connsiteX15" fmla="*/ 146453 w 858241"/>
                <a:gd name="connsiteY15" fmla="*/ 14685 h 776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58241" h="776518">
                  <a:moveTo>
                    <a:pt x="146453" y="14685"/>
                  </a:moveTo>
                  <a:cubicBezTo>
                    <a:pt x="194078" y="57018"/>
                    <a:pt x="313670" y="236935"/>
                    <a:pt x="378228" y="290910"/>
                  </a:cubicBezTo>
                  <a:cubicBezTo>
                    <a:pt x="442786" y="344885"/>
                    <a:pt x="519516" y="323718"/>
                    <a:pt x="533803" y="338535"/>
                  </a:cubicBezTo>
                  <a:cubicBezTo>
                    <a:pt x="548090" y="353352"/>
                    <a:pt x="421091" y="360231"/>
                    <a:pt x="463953" y="379810"/>
                  </a:cubicBezTo>
                  <a:cubicBezTo>
                    <a:pt x="506816" y="399389"/>
                    <a:pt x="725361" y="390923"/>
                    <a:pt x="790978" y="456010"/>
                  </a:cubicBezTo>
                  <a:cubicBezTo>
                    <a:pt x="856595" y="521098"/>
                    <a:pt x="860299" y="736998"/>
                    <a:pt x="857653" y="770335"/>
                  </a:cubicBezTo>
                  <a:cubicBezTo>
                    <a:pt x="855007" y="803673"/>
                    <a:pt x="814791" y="693077"/>
                    <a:pt x="775103" y="656035"/>
                  </a:cubicBezTo>
                  <a:cubicBezTo>
                    <a:pt x="735416" y="618993"/>
                    <a:pt x="680382" y="564489"/>
                    <a:pt x="619528" y="548085"/>
                  </a:cubicBezTo>
                  <a:cubicBezTo>
                    <a:pt x="558674" y="531681"/>
                    <a:pt x="409978" y="557610"/>
                    <a:pt x="409978" y="557610"/>
                  </a:cubicBezTo>
                  <a:cubicBezTo>
                    <a:pt x="354945" y="560256"/>
                    <a:pt x="347007" y="568193"/>
                    <a:pt x="289328" y="563960"/>
                  </a:cubicBezTo>
                  <a:cubicBezTo>
                    <a:pt x="231649" y="559727"/>
                    <a:pt x="94595" y="556552"/>
                    <a:pt x="63903" y="532210"/>
                  </a:cubicBezTo>
                  <a:cubicBezTo>
                    <a:pt x="33211" y="507868"/>
                    <a:pt x="105707" y="471356"/>
                    <a:pt x="105178" y="417910"/>
                  </a:cubicBezTo>
                  <a:cubicBezTo>
                    <a:pt x="104649" y="364464"/>
                    <a:pt x="78190" y="276622"/>
                    <a:pt x="60728" y="211535"/>
                  </a:cubicBezTo>
                  <a:cubicBezTo>
                    <a:pt x="43266" y="146448"/>
                    <a:pt x="-4889" y="56489"/>
                    <a:pt x="403" y="27385"/>
                  </a:cubicBezTo>
                  <a:cubicBezTo>
                    <a:pt x="5695" y="-1719"/>
                    <a:pt x="69724" y="39027"/>
                    <a:pt x="92478" y="36910"/>
                  </a:cubicBezTo>
                  <a:cubicBezTo>
                    <a:pt x="115232" y="34793"/>
                    <a:pt x="98828" y="-27648"/>
                    <a:pt x="146453" y="146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9" name="フリーフォーム: 図形 1528">
              <a:extLst>
                <a:ext uri="{FF2B5EF4-FFF2-40B4-BE49-F238E27FC236}">
                  <a16:creationId xmlns:a16="http://schemas.microsoft.com/office/drawing/2014/main" id="{DF6E0A77-BA9F-47B3-BB40-14E2E9A1D6A1}"/>
                </a:ext>
              </a:extLst>
            </p:cNvPr>
            <p:cNvSpPr/>
            <p:nvPr/>
          </p:nvSpPr>
          <p:spPr>
            <a:xfrm>
              <a:off x="6452503" y="4440764"/>
              <a:ext cx="832764" cy="167377"/>
            </a:xfrm>
            <a:custGeom>
              <a:avLst/>
              <a:gdLst>
                <a:gd name="connsiteX0" fmla="*/ 1214 w 832764"/>
                <a:gd name="connsiteY0" fmla="*/ 3 h 167377"/>
                <a:gd name="connsiteX1" fmla="*/ 380097 w 832764"/>
                <a:gd name="connsiteY1" fmla="*/ 152403 h 167377"/>
                <a:gd name="connsiteX2" fmla="*/ 830947 w 832764"/>
                <a:gd name="connsiteY2" fmla="*/ 154519 h 167377"/>
                <a:gd name="connsiteX3" fmla="*/ 528264 w 832764"/>
                <a:gd name="connsiteY3" fmla="*/ 167219 h 167377"/>
                <a:gd name="connsiteX4" fmla="*/ 267914 w 832764"/>
                <a:gd name="connsiteY4" fmla="*/ 148169 h 167377"/>
                <a:gd name="connsiteX5" fmla="*/ 1214 w 832764"/>
                <a:gd name="connsiteY5" fmla="*/ 3 h 167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2764" h="167377">
                  <a:moveTo>
                    <a:pt x="1214" y="3"/>
                  </a:moveTo>
                  <a:cubicBezTo>
                    <a:pt x="19911" y="709"/>
                    <a:pt x="241808" y="126650"/>
                    <a:pt x="380097" y="152403"/>
                  </a:cubicBezTo>
                  <a:cubicBezTo>
                    <a:pt x="518386" y="178156"/>
                    <a:pt x="806253" y="152050"/>
                    <a:pt x="830947" y="154519"/>
                  </a:cubicBezTo>
                  <a:cubicBezTo>
                    <a:pt x="855641" y="156988"/>
                    <a:pt x="622103" y="168277"/>
                    <a:pt x="528264" y="167219"/>
                  </a:cubicBezTo>
                  <a:cubicBezTo>
                    <a:pt x="434425" y="166161"/>
                    <a:pt x="351170" y="173216"/>
                    <a:pt x="267914" y="148169"/>
                  </a:cubicBezTo>
                  <a:cubicBezTo>
                    <a:pt x="184658" y="123122"/>
                    <a:pt x="-17483" y="-703"/>
                    <a:pt x="1214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0" name="フリーフォーム: 図形 1529">
              <a:extLst>
                <a:ext uri="{FF2B5EF4-FFF2-40B4-BE49-F238E27FC236}">
                  <a16:creationId xmlns:a16="http://schemas.microsoft.com/office/drawing/2014/main" id="{6805BBA2-9B01-4988-9C3B-96AFD688C955}"/>
                </a:ext>
              </a:extLst>
            </p:cNvPr>
            <p:cNvSpPr/>
            <p:nvPr/>
          </p:nvSpPr>
          <p:spPr>
            <a:xfrm>
              <a:off x="6438521" y="4370626"/>
              <a:ext cx="855661" cy="213019"/>
            </a:xfrm>
            <a:custGeom>
              <a:avLst/>
              <a:gdLst>
                <a:gd name="connsiteX0" fmla="*/ 2496 w 855661"/>
                <a:gd name="connsiteY0" fmla="*/ 291 h 213019"/>
                <a:gd name="connsiteX1" fmla="*/ 353862 w 855661"/>
                <a:gd name="connsiteY1" fmla="*/ 40507 h 213019"/>
                <a:gd name="connsiteX2" fmla="*/ 542246 w 855661"/>
                <a:gd name="connsiteY2" fmla="*/ 48974 h 213019"/>
                <a:gd name="connsiteX3" fmla="*/ 853396 w 855661"/>
                <a:gd name="connsiteY3" fmla="*/ 211957 h 213019"/>
                <a:gd name="connsiteX4" fmla="*/ 658662 w 855661"/>
                <a:gd name="connsiteY4" fmla="*/ 116707 h 213019"/>
                <a:gd name="connsiteX5" fmla="*/ 220512 w 855661"/>
                <a:gd name="connsiteY5" fmla="*/ 63791 h 213019"/>
                <a:gd name="connsiteX6" fmla="*/ 2496 w 855661"/>
                <a:gd name="connsiteY6" fmla="*/ 291 h 213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5661" h="213019">
                  <a:moveTo>
                    <a:pt x="2496" y="291"/>
                  </a:moveTo>
                  <a:cubicBezTo>
                    <a:pt x="24721" y="-3590"/>
                    <a:pt x="263904" y="32393"/>
                    <a:pt x="353862" y="40507"/>
                  </a:cubicBezTo>
                  <a:cubicBezTo>
                    <a:pt x="443820" y="48621"/>
                    <a:pt x="458990" y="20399"/>
                    <a:pt x="542246" y="48974"/>
                  </a:cubicBezTo>
                  <a:cubicBezTo>
                    <a:pt x="625502" y="77549"/>
                    <a:pt x="833993" y="200668"/>
                    <a:pt x="853396" y="211957"/>
                  </a:cubicBezTo>
                  <a:cubicBezTo>
                    <a:pt x="872799" y="223246"/>
                    <a:pt x="764143" y="141401"/>
                    <a:pt x="658662" y="116707"/>
                  </a:cubicBezTo>
                  <a:cubicBezTo>
                    <a:pt x="553181" y="92013"/>
                    <a:pt x="330226" y="81430"/>
                    <a:pt x="220512" y="63791"/>
                  </a:cubicBezTo>
                  <a:cubicBezTo>
                    <a:pt x="110798" y="46152"/>
                    <a:pt x="-19729" y="4172"/>
                    <a:pt x="2496" y="2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1" name="フリーフォーム: 図形 1530">
              <a:extLst>
                <a:ext uri="{FF2B5EF4-FFF2-40B4-BE49-F238E27FC236}">
                  <a16:creationId xmlns:a16="http://schemas.microsoft.com/office/drawing/2014/main" id="{BE2BED3A-63B5-4A6C-AFF9-8BBD01196CA5}"/>
                </a:ext>
              </a:extLst>
            </p:cNvPr>
            <p:cNvSpPr/>
            <p:nvPr/>
          </p:nvSpPr>
          <p:spPr>
            <a:xfrm>
              <a:off x="6566293" y="4678125"/>
              <a:ext cx="452584" cy="321606"/>
            </a:xfrm>
            <a:custGeom>
              <a:avLst/>
              <a:gdLst>
                <a:gd name="connsiteX0" fmla="*/ 10190 w 452584"/>
                <a:gd name="connsiteY0" fmla="*/ 1825 h 321606"/>
                <a:gd name="connsiteX1" fmla="*/ 323457 w 452584"/>
                <a:gd name="connsiteY1" fmla="*/ 192325 h 321606"/>
                <a:gd name="connsiteX2" fmla="*/ 340390 w 452584"/>
                <a:gd name="connsiteY2" fmla="*/ 224075 h 321606"/>
                <a:gd name="connsiteX3" fmla="*/ 340390 w 452584"/>
                <a:gd name="connsiteY3" fmla="*/ 243125 h 321606"/>
                <a:gd name="connsiteX4" fmla="*/ 448340 w 452584"/>
                <a:gd name="connsiteY4" fmla="*/ 321442 h 321606"/>
                <a:gd name="connsiteX5" fmla="*/ 173174 w 452584"/>
                <a:gd name="connsiteY5" fmla="*/ 219842 h 321606"/>
                <a:gd name="connsiteX6" fmla="*/ 175290 w 452584"/>
                <a:gd name="connsiteY6" fmla="*/ 177508 h 321606"/>
                <a:gd name="connsiteX7" fmla="*/ 84274 w 452584"/>
                <a:gd name="connsiteY7" fmla="*/ 99192 h 321606"/>
                <a:gd name="connsiteX8" fmla="*/ 10190 w 452584"/>
                <a:gd name="connsiteY8" fmla="*/ 1825 h 321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2584" h="321606">
                  <a:moveTo>
                    <a:pt x="10190" y="1825"/>
                  </a:moveTo>
                  <a:cubicBezTo>
                    <a:pt x="50054" y="17347"/>
                    <a:pt x="268424" y="155283"/>
                    <a:pt x="323457" y="192325"/>
                  </a:cubicBezTo>
                  <a:cubicBezTo>
                    <a:pt x="378490" y="229367"/>
                    <a:pt x="337568" y="215608"/>
                    <a:pt x="340390" y="224075"/>
                  </a:cubicBezTo>
                  <a:cubicBezTo>
                    <a:pt x="343212" y="232542"/>
                    <a:pt x="322398" y="226897"/>
                    <a:pt x="340390" y="243125"/>
                  </a:cubicBezTo>
                  <a:cubicBezTo>
                    <a:pt x="358382" y="259353"/>
                    <a:pt x="476209" y="325322"/>
                    <a:pt x="448340" y="321442"/>
                  </a:cubicBezTo>
                  <a:cubicBezTo>
                    <a:pt x="420471" y="317562"/>
                    <a:pt x="218682" y="243831"/>
                    <a:pt x="173174" y="219842"/>
                  </a:cubicBezTo>
                  <a:cubicBezTo>
                    <a:pt x="127666" y="195853"/>
                    <a:pt x="190107" y="197616"/>
                    <a:pt x="175290" y="177508"/>
                  </a:cubicBezTo>
                  <a:cubicBezTo>
                    <a:pt x="160473" y="157400"/>
                    <a:pt x="110027" y="124239"/>
                    <a:pt x="84274" y="99192"/>
                  </a:cubicBezTo>
                  <a:cubicBezTo>
                    <a:pt x="58521" y="74145"/>
                    <a:pt x="-29674" y="-13697"/>
                    <a:pt x="10190" y="18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2" name="フリーフォーム: 図形 1531">
              <a:extLst>
                <a:ext uri="{FF2B5EF4-FFF2-40B4-BE49-F238E27FC236}">
                  <a16:creationId xmlns:a16="http://schemas.microsoft.com/office/drawing/2014/main" id="{2996BC6D-FC37-4B90-8221-9D306B2E3E3D}"/>
                </a:ext>
              </a:extLst>
            </p:cNvPr>
            <p:cNvSpPr/>
            <p:nvPr/>
          </p:nvSpPr>
          <p:spPr>
            <a:xfrm>
              <a:off x="7027333" y="4679950"/>
              <a:ext cx="1038850" cy="88240"/>
            </a:xfrm>
            <a:custGeom>
              <a:avLst/>
              <a:gdLst>
                <a:gd name="connsiteX0" fmla="*/ 0 w 1038850"/>
                <a:gd name="connsiteY0" fmla="*/ 0 h 88240"/>
                <a:gd name="connsiteX1" fmla="*/ 404284 w 1038850"/>
                <a:gd name="connsiteY1" fmla="*/ 52917 h 88240"/>
                <a:gd name="connsiteX2" fmla="*/ 1032934 w 1038850"/>
                <a:gd name="connsiteY2" fmla="*/ 31750 h 88240"/>
                <a:gd name="connsiteX3" fmla="*/ 736600 w 1038850"/>
                <a:gd name="connsiteY3" fmla="*/ 48683 h 88240"/>
                <a:gd name="connsiteX4" fmla="*/ 247650 w 1038850"/>
                <a:gd name="connsiteY4" fmla="*/ 84667 h 88240"/>
                <a:gd name="connsiteX5" fmla="*/ 336550 w 1038850"/>
                <a:gd name="connsiteY5" fmla="*/ 78317 h 88240"/>
                <a:gd name="connsiteX6" fmla="*/ 0 w 1038850"/>
                <a:gd name="connsiteY6" fmla="*/ 0 h 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850" h="88240">
                  <a:moveTo>
                    <a:pt x="0" y="0"/>
                  </a:moveTo>
                  <a:cubicBezTo>
                    <a:pt x="116064" y="23812"/>
                    <a:pt x="232128" y="47625"/>
                    <a:pt x="404284" y="52917"/>
                  </a:cubicBezTo>
                  <a:lnTo>
                    <a:pt x="1032934" y="31750"/>
                  </a:lnTo>
                  <a:cubicBezTo>
                    <a:pt x="1088320" y="31044"/>
                    <a:pt x="736600" y="48683"/>
                    <a:pt x="736600" y="48683"/>
                  </a:cubicBezTo>
                  <a:lnTo>
                    <a:pt x="247650" y="84667"/>
                  </a:lnTo>
                  <a:cubicBezTo>
                    <a:pt x="180975" y="89606"/>
                    <a:pt x="382764" y="91017"/>
                    <a:pt x="336550" y="78317"/>
                  </a:cubicBezTo>
                  <a:cubicBezTo>
                    <a:pt x="290336" y="65617"/>
                    <a:pt x="130351" y="37042"/>
                    <a:pt x="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3" name="フリーフォーム: 図形 1532">
              <a:extLst>
                <a:ext uri="{FF2B5EF4-FFF2-40B4-BE49-F238E27FC236}">
                  <a16:creationId xmlns:a16="http://schemas.microsoft.com/office/drawing/2014/main" id="{B39CFB53-CF7C-421A-9848-F8E37C9D519A}"/>
                </a:ext>
              </a:extLst>
            </p:cNvPr>
            <p:cNvSpPr/>
            <p:nvPr/>
          </p:nvSpPr>
          <p:spPr>
            <a:xfrm>
              <a:off x="7031528" y="4765655"/>
              <a:ext cx="335291" cy="361318"/>
            </a:xfrm>
            <a:custGeom>
              <a:avLst/>
              <a:gdLst>
                <a:gd name="connsiteX0" fmla="*/ 39 w 335291"/>
                <a:gd name="connsiteY0" fmla="*/ 1078 h 361318"/>
                <a:gd name="connsiteX1" fmla="*/ 254039 w 335291"/>
                <a:gd name="connsiteY1" fmla="*/ 140778 h 361318"/>
                <a:gd name="connsiteX2" fmla="*/ 334472 w 335291"/>
                <a:gd name="connsiteY2" fmla="*/ 358795 h 361318"/>
                <a:gd name="connsiteX3" fmla="*/ 292139 w 335291"/>
                <a:gd name="connsiteY3" fmla="*/ 248728 h 361318"/>
                <a:gd name="connsiteX4" fmla="*/ 234989 w 335291"/>
                <a:gd name="connsiteY4" fmla="*/ 85745 h 361318"/>
                <a:gd name="connsiteX5" fmla="*/ 39 w 335291"/>
                <a:gd name="connsiteY5" fmla="*/ 1078 h 36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5291" h="361318">
                  <a:moveTo>
                    <a:pt x="39" y="1078"/>
                  </a:moveTo>
                  <a:cubicBezTo>
                    <a:pt x="3214" y="10250"/>
                    <a:pt x="198300" y="81159"/>
                    <a:pt x="254039" y="140778"/>
                  </a:cubicBezTo>
                  <a:cubicBezTo>
                    <a:pt x="309778" y="200398"/>
                    <a:pt x="328122" y="340803"/>
                    <a:pt x="334472" y="358795"/>
                  </a:cubicBezTo>
                  <a:cubicBezTo>
                    <a:pt x="340822" y="376787"/>
                    <a:pt x="308720" y="294236"/>
                    <a:pt x="292139" y="248728"/>
                  </a:cubicBezTo>
                  <a:cubicBezTo>
                    <a:pt x="275559" y="203220"/>
                    <a:pt x="282967" y="128431"/>
                    <a:pt x="234989" y="85745"/>
                  </a:cubicBezTo>
                  <a:cubicBezTo>
                    <a:pt x="187011" y="43059"/>
                    <a:pt x="-3136" y="-8094"/>
                    <a:pt x="39" y="10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4" name="フリーフォーム: 図形 1533">
              <a:extLst>
                <a:ext uri="{FF2B5EF4-FFF2-40B4-BE49-F238E27FC236}">
                  <a16:creationId xmlns:a16="http://schemas.microsoft.com/office/drawing/2014/main" id="{2D8ABFED-E85D-4DD9-9D52-09A89BA7A00F}"/>
                </a:ext>
              </a:extLst>
            </p:cNvPr>
            <p:cNvSpPr/>
            <p:nvPr/>
          </p:nvSpPr>
          <p:spPr>
            <a:xfrm>
              <a:off x="7887537" y="4851147"/>
              <a:ext cx="367564" cy="250777"/>
            </a:xfrm>
            <a:custGeom>
              <a:avLst/>
              <a:gdLst>
                <a:gd name="connsiteX0" fmla="*/ 7630 w 367564"/>
                <a:gd name="connsiteY0" fmla="*/ 91270 h 250777"/>
                <a:gd name="connsiteX1" fmla="*/ 168496 w 367564"/>
                <a:gd name="connsiteY1" fmla="*/ 165353 h 250777"/>
                <a:gd name="connsiteX2" fmla="*/ 212946 w 367564"/>
                <a:gd name="connsiteY2" fmla="*/ 93386 h 250777"/>
                <a:gd name="connsiteX3" fmla="*/ 284913 w 367564"/>
                <a:gd name="connsiteY3" fmla="*/ 250020 h 250777"/>
                <a:gd name="connsiteX4" fmla="*/ 361113 w 367564"/>
                <a:gd name="connsiteY4" fmla="*/ 150536 h 250777"/>
                <a:gd name="connsiteX5" fmla="*/ 329363 w 367564"/>
                <a:gd name="connsiteY5" fmla="*/ 93386 h 250777"/>
                <a:gd name="connsiteX6" fmla="*/ 60546 w 367564"/>
                <a:gd name="connsiteY6" fmla="*/ 253 h 250777"/>
                <a:gd name="connsiteX7" fmla="*/ 7630 w 367564"/>
                <a:gd name="connsiteY7" fmla="*/ 91270 h 25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7564" h="250777">
                  <a:moveTo>
                    <a:pt x="7630" y="91270"/>
                  </a:moveTo>
                  <a:cubicBezTo>
                    <a:pt x="25622" y="118787"/>
                    <a:pt x="134277" y="165000"/>
                    <a:pt x="168496" y="165353"/>
                  </a:cubicBezTo>
                  <a:cubicBezTo>
                    <a:pt x="202715" y="165706"/>
                    <a:pt x="193543" y="79275"/>
                    <a:pt x="212946" y="93386"/>
                  </a:cubicBezTo>
                  <a:cubicBezTo>
                    <a:pt x="232349" y="107497"/>
                    <a:pt x="260219" y="240495"/>
                    <a:pt x="284913" y="250020"/>
                  </a:cubicBezTo>
                  <a:cubicBezTo>
                    <a:pt x="309607" y="259545"/>
                    <a:pt x="353705" y="176642"/>
                    <a:pt x="361113" y="150536"/>
                  </a:cubicBezTo>
                  <a:cubicBezTo>
                    <a:pt x="368521" y="124430"/>
                    <a:pt x="379458" y="118433"/>
                    <a:pt x="329363" y="93386"/>
                  </a:cubicBezTo>
                  <a:cubicBezTo>
                    <a:pt x="279269" y="68339"/>
                    <a:pt x="119107" y="5192"/>
                    <a:pt x="60546" y="253"/>
                  </a:cubicBezTo>
                  <a:cubicBezTo>
                    <a:pt x="1985" y="-4686"/>
                    <a:pt x="-10362" y="63753"/>
                    <a:pt x="7630" y="912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5" name="フリーフォーム: 図形 1534">
              <a:extLst>
                <a:ext uri="{FF2B5EF4-FFF2-40B4-BE49-F238E27FC236}">
                  <a16:creationId xmlns:a16="http://schemas.microsoft.com/office/drawing/2014/main" id="{A65F70D8-4D9D-4F60-8BAA-9FDC164D3BCD}"/>
                </a:ext>
              </a:extLst>
            </p:cNvPr>
            <p:cNvSpPr/>
            <p:nvPr/>
          </p:nvSpPr>
          <p:spPr>
            <a:xfrm>
              <a:off x="7182905" y="5012793"/>
              <a:ext cx="295888" cy="118137"/>
            </a:xfrm>
            <a:custGeom>
              <a:avLst/>
              <a:gdLst>
                <a:gd name="connsiteX0" fmla="*/ 1062 w 295888"/>
                <a:gd name="connsiteY0" fmla="*/ 118007 h 118137"/>
                <a:gd name="connsiteX1" fmla="*/ 151345 w 295888"/>
                <a:gd name="connsiteY1" fmla="*/ 24874 h 118137"/>
                <a:gd name="connsiteX2" fmla="*/ 295278 w 295888"/>
                <a:gd name="connsiteY2" fmla="*/ 37574 h 118137"/>
                <a:gd name="connsiteX3" fmla="*/ 94195 w 295888"/>
                <a:gd name="connsiteY3" fmla="*/ 1590 h 118137"/>
                <a:gd name="connsiteX4" fmla="*/ 1062 w 295888"/>
                <a:gd name="connsiteY4" fmla="*/ 118007 h 118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888" h="118137">
                  <a:moveTo>
                    <a:pt x="1062" y="118007"/>
                  </a:moveTo>
                  <a:cubicBezTo>
                    <a:pt x="10587" y="121888"/>
                    <a:pt x="102309" y="38280"/>
                    <a:pt x="151345" y="24874"/>
                  </a:cubicBezTo>
                  <a:cubicBezTo>
                    <a:pt x="200381" y="11468"/>
                    <a:pt x="304803" y="41455"/>
                    <a:pt x="295278" y="37574"/>
                  </a:cubicBezTo>
                  <a:cubicBezTo>
                    <a:pt x="285753" y="33693"/>
                    <a:pt x="140409" y="-8641"/>
                    <a:pt x="94195" y="1590"/>
                  </a:cubicBezTo>
                  <a:cubicBezTo>
                    <a:pt x="47981" y="11821"/>
                    <a:pt x="-8463" y="114126"/>
                    <a:pt x="1062" y="1180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6" name="フリーフォーム: 図形 1535">
              <a:extLst>
                <a:ext uri="{FF2B5EF4-FFF2-40B4-BE49-F238E27FC236}">
                  <a16:creationId xmlns:a16="http://schemas.microsoft.com/office/drawing/2014/main" id="{7E8B100B-830F-45D7-B063-38BAB489A348}"/>
                </a:ext>
              </a:extLst>
            </p:cNvPr>
            <p:cNvSpPr/>
            <p:nvPr/>
          </p:nvSpPr>
          <p:spPr>
            <a:xfrm>
              <a:off x="7058541" y="5151930"/>
              <a:ext cx="386110" cy="175176"/>
            </a:xfrm>
            <a:custGeom>
              <a:avLst/>
              <a:gdLst>
                <a:gd name="connsiteX0" fmla="*/ 542 w 386110"/>
                <a:gd name="connsiteY0" fmla="*/ 21203 h 175176"/>
                <a:gd name="connsiteX1" fmla="*/ 210092 w 386110"/>
                <a:gd name="connsiteY1" fmla="*/ 8503 h 175176"/>
                <a:gd name="connsiteX2" fmla="*/ 358259 w 386110"/>
                <a:gd name="connsiteY2" fmla="*/ 154553 h 175176"/>
                <a:gd name="connsiteX3" fmla="*/ 377309 w 386110"/>
                <a:gd name="connsiteY3" fmla="*/ 167253 h 175176"/>
                <a:gd name="connsiteX4" fmla="*/ 256659 w 386110"/>
                <a:gd name="connsiteY4" fmla="*/ 88937 h 175176"/>
                <a:gd name="connsiteX5" fmla="*/ 152942 w 386110"/>
                <a:gd name="connsiteY5" fmla="*/ 52953 h 175176"/>
                <a:gd name="connsiteX6" fmla="*/ 542 w 386110"/>
                <a:gd name="connsiteY6" fmla="*/ 21203 h 175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6110" h="175176">
                  <a:moveTo>
                    <a:pt x="542" y="21203"/>
                  </a:moveTo>
                  <a:cubicBezTo>
                    <a:pt x="10067" y="13795"/>
                    <a:pt x="150473" y="-13722"/>
                    <a:pt x="210092" y="8503"/>
                  </a:cubicBezTo>
                  <a:cubicBezTo>
                    <a:pt x="269711" y="30728"/>
                    <a:pt x="330390" y="128095"/>
                    <a:pt x="358259" y="154553"/>
                  </a:cubicBezTo>
                  <a:cubicBezTo>
                    <a:pt x="386128" y="181011"/>
                    <a:pt x="394242" y="178189"/>
                    <a:pt x="377309" y="167253"/>
                  </a:cubicBezTo>
                  <a:cubicBezTo>
                    <a:pt x="360376" y="156317"/>
                    <a:pt x="294054" y="107987"/>
                    <a:pt x="256659" y="88937"/>
                  </a:cubicBezTo>
                  <a:cubicBezTo>
                    <a:pt x="219265" y="69887"/>
                    <a:pt x="196334" y="63184"/>
                    <a:pt x="152942" y="52953"/>
                  </a:cubicBezTo>
                  <a:cubicBezTo>
                    <a:pt x="109550" y="42722"/>
                    <a:pt x="-8983" y="28611"/>
                    <a:pt x="542" y="212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7" name="フリーフォーム: 図形 1536">
              <a:extLst>
                <a:ext uri="{FF2B5EF4-FFF2-40B4-BE49-F238E27FC236}">
                  <a16:creationId xmlns:a16="http://schemas.microsoft.com/office/drawing/2014/main" id="{B260064C-791B-439F-BD26-85A7F8385911}"/>
                </a:ext>
              </a:extLst>
            </p:cNvPr>
            <p:cNvSpPr/>
            <p:nvPr/>
          </p:nvSpPr>
          <p:spPr>
            <a:xfrm>
              <a:off x="7054850" y="5203872"/>
              <a:ext cx="298531" cy="233917"/>
            </a:xfrm>
            <a:custGeom>
              <a:avLst/>
              <a:gdLst>
                <a:gd name="connsiteX0" fmla="*/ 33867 w 298531"/>
                <a:gd name="connsiteY0" fmla="*/ 1011 h 233917"/>
                <a:gd name="connsiteX1" fmla="*/ 275167 w 298531"/>
                <a:gd name="connsiteY1" fmla="*/ 51811 h 233917"/>
                <a:gd name="connsiteX2" fmla="*/ 283633 w 298531"/>
                <a:gd name="connsiteY2" fmla="*/ 197861 h 233917"/>
                <a:gd name="connsiteX3" fmla="*/ 226483 w 298531"/>
                <a:gd name="connsiteY3" fmla="*/ 185161 h 233917"/>
                <a:gd name="connsiteX4" fmla="*/ 182033 w 298531"/>
                <a:gd name="connsiteY4" fmla="*/ 233845 h 233917"/>
                <a:gd name="connsiteX5" fmla="*/ 107950 w 298531"/>
                <a:gd name="connsiteY5" fmla="*/ 172461 h 233917"/>
                <a:gd name="connsiteX6" fmla="*/ 0 w 298531"/>
                <a:gd name="connsiteY6" fmla="*/ 87795 h 233917"/>
                <a:gd name="connsiteX7" fmla="*/ 107950 w 298531"/>
                <a:gd name="connsiteY7" fmla="*/ 89911 h 233917"/>
                <a:gd name="connsiteX8" fmla="*/ 33867 w 298531"/>
                <a:gd name="connsiteY8" fmla="*/ 1011 h 233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8531" h="233917">
                  <a:moveTo>
                    <a:pt x="33867" y="1011"/>
                  </a:moveTo>
                  <a:cubicBezTo>
                    <a:pt x="61737" y="-5339"/>
                    <a:pt x="233539" y="19003"/>
                    <a:pt x="275167" y="51811"/>
                  </a:cubicBezTo>
                  <a:cubicBezTo>
                    <a:pt x="316795" y="84619"/>
                    <a:pt x="291747" y="175636"/>
                    <a:pt x="283633" y="197861"/>
                  </a:cubicBezTo>
                  <a:cubicBezTo>
                    <a:pt x="275519" y="220086"/>
                    <a:pt x="243416" y="179164"/>
                    <a:pt x="226483" y="185161"/>
                  </a:cubicBezTo>
                  <a:cubicBezTo>
                    <a:pt x="209550" y="191158"/>
                    <a:pt x="201788" y="235962"/>
                    <a:pt x="182033" y="233845"/>
                  </a:cubicBezTo>
                  <a:cubicBezTo>
                    <a:pt x="162278" y="231728"/>
                    <a:pt x="138289" y="196803"/>
                    <a:pt x="107950" y="172461"/>
                  </a:cubicBezTo>
                  <a:cubicBezTo>
                    <a:pt x="77611" y="148119"/>
                    <a:pt x="0" y="101553"/>
                    <a:pt x="0" y="87795"/>
                  </a:cubicBezTo>
                  <a:cubicBezTo>
                    <a:pt x="0" y="74037"/>
                    <a:pt x="104775" y="102964"/>
                    <a:pt x="107950" y="89911"/>
                  </a:cubicBezTo>
                  <a:cubicBezTo>
                    <a:pt x="111125" y="76858"/>
                    <a:pt x="5997" y="7361"/>
                    <a:pt x="33867" y="10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8" name="フリーフォーム: 図形 1537">
              <a:extLst>
                <a:ext uri="{FF2B5EF4-FFF2-40B4-BE49-F238E27FC236}">
                  <a16:creationId xmlns:a16="http://schemas.microsoft.com/office/drawing/2014/main" id="{4F8E7C89-BF3C-4C73-AB3E-20AEB486D5C4}"/>
                </a:ext>
              </a:extLst>
            </p:cNvPr>
            <p:cNvSpPr/>
            <p:nvPr/>
          </p:nvSpPr>
          <p:spPr>
            <a:xfrm>
              <a:off x="6982442" y="5026597"/>
              <a:ext cx="92991" cy="131747"/>
            </a:xfrm>
            <a:custGeom>
              <a:avLst/>
              <a:gdLst>
                <a:gd name="connsiteX0" fmla="*/ 57591 w 92991"/>
                <a:gd name="connsiteY0" fmla="*/ 131720 h 131747"/>
                <a:gd name="connsiteX1" fmla="*/ 91458 w 92991"/>
                <a:gd name="connsiteY1" fmla="*/ 28003 h 131747"/>
                <a:gd name="connsiteX2" fmla="*/ 441 w 92991"/>
                <a:gd name="connsiteY2" fmla="*/ 486 h 131747"/>
                <a:gd name="connsiteX3" fmla="*/ 57591 w 92991"/>
                <a:gd name="connsiteY3" fmla="*/ 17420 h 131747"/>
                <a:gd name="connsiteX4" fmla="*/ 57591 w 92991"/>
                <a:gd name="connsiteY4" fmla="*/ 131720 h 131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991" h="131747">
                  <a:moveTo>
                    <a:pt x="57591" y="131720"/>
                  </a:moveTo>
                  <a:cubicBezTo>
                    <a:pt x="63235" y="133484"/>
                    <a:pt x="100983" y="49875"/>
                    <a:pt x="91458" y="28003"/>
                  </a:cubicBezTo>
                  <a:cubicBezTo>
                    <a:pt x="81933" y="6131"/>
                    <a:pt x="6085" y="2250"/>
                    <a:pt x="441" y="486"/>
                  </a:cubicBezTo>
                  <a:cubicBezTo>
                    <a:pt x="-5203" y="-1278"/>
                    <a:pt x="44891" y="1192"/>
                    <a:pt x="57591" y="17420"/>
                  </a:cubicBezTo>
                  <a:cubicBezTo>
                    <a:pt x="70291" y="33648"/>
                    <a:pt x="51947" y="129956"/>
                    <a:pt x="57591" y="1317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9" name="フリーフォーム: 図形 1538">
              <a:extLst>
                <a:ext uri="{FF2B5EF4-FFF2-40B4-BE49-F238E27FC236}">
                  <a16:creationId xmlns:a16="http://schemas.microsoft.com/office/drawing/2014/main" id="{0BBA669E-58A7-4E36-A50D-B9F845E0C4A7}"/>
                </a:ext>
              </a:extLst>
            </p:cNvPr>
            <p:cNvSpPr/>
            <p:nvPr/>
          </p:nvSpPr>
          <p:spPr>
            <a:xfrm>
              <a:off x="6903623" y="5023415"/>
              <a:ext cx="188598" cy="399485"/>
            </a:xfrm>
            <a:custGeom>
              <a:avLst/>
              <a:gdLst>
                <a:gd name="connsiteX0" fmla="*/ 89844 w 188598"/>
                <a:gd name="connsiteY0" fmla="*/ 1552 h 399485"/>
                <a:gd name="connsiteX1" fmla="*/ 85610 w 188598"/>
                <a:gd name="connsiteY1" fmla="*/ 60818 h 399485"/>
                <a:gd name="connsiteX2" fmla="*/ 149110 w 188598"/>
                <a:gd name="connsiteY2" fmla="*/ 162418 h 399485"/>
                <a:gd name="connsiteX3" fmla="*/ 182977 w 188598"/>
                <a:gd name="connsiteY3" fmla="*/ 249202 h 399485"/>
                <a:gd name="connsiteX4" fmla="*/ 30577 w 188598"/>
                <a:gd name="connsiteY4" fmla="*/ 287302 h 399485"/>
                <a:gd name="connsiteX5" fmla="*/ 36927 w 188598"/>
                <a:gd name="connsiteY5" fmla="*/ 295768 h 399485"/>
                <a:gd name="connsiteX6" fmla="*/ 34810 w 188598"/>
                <a:gd name="connsiteY6" fmla="*/ 291535 h 399485"/>
                <a:gd name="connsiteX7" fmla="*/ 43277 w 188598"/>
                <a:gd name="connsiteY7" fmla="*/ 399485 h 399485"/>
                <a:gd name="connsiteX8" fmla="*/ 3060 w 188598"/>
                <a:gd name="connsiteY8" fmla="*/ 291535 h 399485"/>
                <a:gd name="connsiteX9" fmla="*/ 138527 w 188598"/>
                <a:gd name="connsiteY9" fmla="*/ 206868 h 399485"/>
                <a:gd name="connsiteX10" fmla="*/ 55977 w 188598"/>
                <a:gd name="connsiteY10" fmla="*/ 122202 h 399485"/>
                <a:gd name="connsiteX11" fmla="*/ 89844 w 188598"/>
                <a:gd name="connsiteY11" fmla="*/ 1552 h 39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8598" h="399485">
                  <a:moveTo>
                    <a:pt x="89844" y="1552"/>
                  </a:moveTo>
                  <a:cubicBezTo>
                    <a:pt x="94783" y="-8679"/>
                    <a:pt x="75732" y="34007"/>
                    <a:pt x="85610" y="60818"/>
                  </a:cubicBezTo>
                  <a:cubicBezTo>
                    <a:pt x="95488" y="87629"/>
                    <a:pt x="132882" y="131021"/>
                    <a:pt x="149110" y="162418"/>
                  </a:cubicBezTo>
                  <a:cubicBezTo>
                    <a:pt x="165338" y="193815"/>
                    <a:pt x="202732" y="228388"/>
                    <a:pt x="182977" y="249202"/>
                  </a:cubicBezTo>
                  <a:cubicBezTo>
                    <a:pt x="163222" y="270016"/>
                    <a:pt x="54919" y="279541"/>
                    <a:pt x="30577" y="287302"/>
                  </a:cubicBezTo>
                  <a:cubicBezTo>
                    <a:pt x="6235" y="295063"/>
                    <a:pt x="36222" y="295063"/>
                    <a:pt x="36927" y="295768"/>
                  </a:cubicBezTo>
                  <a:cubicBezTo>
                    <a:pt x="37632" y="296473"/>
                    <a:pt x="33752" y="274249"/>
                    <a:pt x="34810" y="291535"/>
                  </a:cubicBezTo>
                  <a:cubicBezTo>
                    <a:pt x="35868" y="308821"/>
                    <a:pt x="48569" y="399485"/>
                    <a:pt x="43277" y="399485"/>
                  </a:cubicBezTo>
                  <a:cubicBezTo>
                    <a:pt x="37985" y="399485"/>
                    <a:pt x="-12815" y="323638"/>
                    <a:pt x="3060" y="291535"/>
                  </a:cubicBezTo>
                  <a:cubicBezTo>
                    <a:pt x="18935" y="259432"/>
                    <a:pt x="129708" y="235090"/>
                    <a:pt x="138527" y="206868"/>
                  </a:cubicBezTo>
                  <a:cubicBezTo>
                    <a:pt x="147346" y="178646"/>
                    <a:pt x="61974" y="155010"/>
                    <a:pt x="55977" y="122202"/>
                  </a:cubicBezTo>
                  <a:cubicBezTo>
                    <a:pt x="49980" y="89394"/>
                    <a:pt x="84905" y="11783"/>
                    <a:pt x="89844" y="15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0" name="フリーフォーム: 図形 1539">
              <a:extLst>
                <a:ext uri="{FF2B5EF4-FFF2-40B4-BE49-F238E27FC236}">
                  <a16:creationId xmlns:a16="http://schemas.microsoft.com/office/drawing/2014/main" id="{6EF59651-5CDC-4B47-B121-E022C54278EE}"/>
                </a:ext>
              </a:extLst>
            </p:cNvPr>
            <p:cNvSpPr/>
            <p:nvPr/>
          </p:nvSpPr>
          <p:spPr>
            <a:xfrm>
              <a:off x="8671004" y="5211229"/>
              <a:ext cx="601082" cy="148217"/>
            </a:xfrm>
            <a:custGeom>
              <a:avLst/>
              <a:gdLst>
                <a:gd name="connsiteX0" fmla="*/ 11563 w 601082"/>
                <a:gd name="connsiteY0" fmla="*/ 110071 h 148217"/>
                <a:gd name="connsiteX1" fmla="*/ 269796 w 601082"/>
                <a:gd name="connsiteY1" fmla="*/ 71971 h 148217"/>
                <a:gd name="connsiteX2" fmla="*/ 329063 w 601082"/>
                <a:gd name="connsiteY2" fmla="*/ 25404 h 148217"/>
                <a:gd name="connsiteX3" fmla="*/ 350229 w 601082"/>
                <a:gd name="connsiteY3" fmla="*/ 93138 h 148217"/>
                <a:gd name="connsiteX4" fmla="*/ 599996 w 601082"/>
                <a:gd name="connsiteY4" fmla="*/ 4 h 148217"/>
                <a:gd name="connsiteX5" fmla="*/ 434896 w 601082"/>
                <a:gd name="connsiteY5" fmla="*/ 97371 h 148217"/>
                <a:gd name="connsiteX6" fmla="*/ 286729 w 601082"/>
                <a:gd name="connsiteY6" fmla="*/ 110071 h 148217"/>
                <a:gd name="connsiteX7" fmla="*/ 66596 w 601082"/>
                <a:gd name="connsiteY7" fmla="*/ 148171 h 148217"/>
                <a:gd name="connsiteX8" fmla="*/ 11563 w 601082"/>
                <a:gd name="connsiteY8" fmla="*/ 110071 h 14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1082" h="148217">
                  <a:moveTo>
                    <a:pt x="11563" y="110071"/>
                  </a:moveTo>
                  <a:cubicBezTo>
                    <a:pt x="45430" y="97371"/>
                    <a:pt x="216879" y="86082"/>
                    <a:pt x="269796" y="71971"/>
                  </a:cubicBezTo>
                  <a:cubicBezTo>
                    <a:pt x="322713" y="57860"/>
                    <a:pt x="315658" y="21876"/>
                    <a:pt x="329063" y="25404"/>
                  </a:cubicBezTo>
                  <a:cubicBezTo>
                    <a:pt x="342468" y="28932"/>
                    <a:pt x="305074" y="97371"/>
                    <a:pt x="350229" y="93138"/>
                  </a:cubicBezTo>
                  <a:cubicBezTo>
                    <a:pt x="395384" y="88905"/>
                    <a:pt x="585885" y="-702"/>
                    <a:pt x="599996" y="4"/>
                  </a:cubicBezTo>
                  <a:cubicBezTo>
                    <a:pt x="614107" y="709"/>
                    <a:pt x="487107" y="79026"/>
                    <a:pt x="434896" y="97371"/>
                  </a:cubicBezTo>
                  <a:cubicBezTo>
                    <a:pt x="382685" y="115716"/>
                    <a:pt x="348112" y="101604"/>
                    <a:pt x="286729" y="110071"/>
                  </a:cubicBezTo>
                  <a:cubicBezTo>
                    <a:pt x="225346" y="118538"/>
                    <a:pt x="108224" y="149582"/>
                    <a:pt x="66596" y="148171"/>
                  </a:cubicBezTo>
                  <a:cubicBezTo>
                    <a:pt x="24968" y="146760"/>
                    <a:pt x="-22304" y="122771"/>
                    <a:pt x="11563" y="1100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542" name="フリーフォーム: 図形 1541">
            <a:extLst>
              <a:ext uri="{FF2B5EF4-FFF2-40B4-BE49-F238E27FC236}">
                <a16:creationId xmlns:a16="http://schemas.microsoft.com/office/drawing/2014/main" id="{668E4A21-3EF4-45D5-A746-D1B5A619B666}"/>
              </a:ext>
            </a:extLst>
          </p:cNvPr>
          <p:cNvSpPr/>
          <p:nvPr/>
        </p:nvSpPr>
        <p:spPr>
          <a:xfrm>
            <a:off x="4148315" y="2656685"/>
            <a:ext cx="2776293" cy="2734746"/>
          </a:xfrm>
          <a:custGeom>
            <a:avLst/>
            <a:gdLst>
              <a:gd name="connsiteX0" fmla="*/ 250965 w 2776293"/>
              <a:gd name="connsiteY0" fmla="*/ 1834035 h 2734746"/>
              <a:gd name="connsiteX1" fmla="*/ 1018045 w 2776293"/>
              <a:gd name="connsiteY1" fmla="*/ 731675 h 2734746"/>
              <a:gd name="connsiteX2" fmla="*/ 1353325 w 2776293"/>
              <a:gd name="connsiteY2" fmla="*/ 299875 h 2734746"/>
              <a:gd name="connsiteX3" fmla="*/ 1581925 w 2776293"/>
              <a:gd name="connsiteY3" fmla="*/ 10315 h 2734746"/>
              <a:gd name="connsiteX4" fmla="*/ 1744485 w 2776293"/>
              <a:gd name="connsiteY4" fmla="*/ 670715 h 2734746"/>
              <a:gd name="connsiteX5" fmla="*/ 1820685 w 2776293"/>
              <a:gd name="connsiteY5" fmla="*/ 177955 h 2734746"/>
              <a:gd name="connsiteX6" fmla="*/ 1942605 w 2776293"/>
              <a:gd name="connsiteY6" fmla="*/ 1000915 h 2734746"/>
              <a:gd name="connsiteX7" fmla="*/ 2242325 w 2776293"/>
              <a:gd name="connsiteY7" fmla="*/ 1676555 h 2734746"/>
              <a:gd name="connsiteX8" fmla="*/ 2775725 w 2776293"/>
              <a:gd name="connsiteY8" fmla="*/ 2702715 h 2734746"/>
              <a:gd name="connsiteX9" fmla="*/ 2333765 w 2776293"/>
              <a:gd name="connsiteY9" fmla="*/ 2438555 h 2734746"/>
              <a:gd name="connsiteX10" fmla="*/ 1800365 w 2776293"/>
              <a:gd name="connsiteY10" fmla="*/ 2062635 h 2734746"/>
              <a:gd name="connsiteX11" fmla="*/ 1729245 w 2776293"/>
              <a:gd name="connsiteY11" fmla="*/ 1930555 h 2734746"/>
              <a:gd name="connsiteX12" fmla="*/ 1460005 w 2776293"/>
              <a:gd name="connsiteY12" fmla="*/ 2311555 h 2734746"/>
              <a:gd name="connsiteX13" fmla="*/ 1510805 w 2776293"/>
              <a:gd name="connsiteY13" fmla="*/ 1961035 h 2734746"/>
              <a:gd name="connsiteX14" fmla="*/ 662445 w 2776293"/>
              <a:gd name="connsiteY14" fmla="*/ 2148995 h 2734746"/>
              <a:gd name="connsiteX15" fmla="*/ 17285 w 2776293"/>
              <a:gd name="connsiteY15" fmla="*/ 2184555 h 2734746"/>
              <a:gd name="connsiteX16" fmla="*/ 250965 w 2776293"/>
              <a:gd name="connsiteY16" fmla="*/ 1834035 h 2734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76293" h="2734746">
                <a:moveTo>
                  <a:pt x="250965" y="1834035"/>
                </a:moveTo>
                <a:cubicBezTo>
                  <a:pt x="417758" y="1591888"/>
                  <a:pt x="834318" y="987368"/>
                  <a:pt x="1018045" y="731675"/>
                </a:cubicBezTo>
                <a:cubicBezTo>
                  <a:pt x="1201772" y="475982"/>
                  <a:pt x="1259345" y="420102"/>
                  <a:pt x="1353325" y="299875"/>
                </a:cubicBezTo>
                <a:cubicBezTo>
                  <a:pt x="1447305" y="179648"/>
                  <a:pt x="1516732" y="-51492"/>
                  <a:pt x="1581925" y="10315"/>
                </a:cubicBezTo>
                <a:cubicBezTo>
                  <a:pt x="1647118" y="72122"/>
                  <a:pt x="1704692" y="642775"/>
                  <a:pt x="1744485" y="670715"/>
                </a:cubicBezTo>
                <a:cubicBezTo>
                  <a:pt x="1784278" y="698655"/>
                  <a:pt x="1787665" y="122922"/>
                  <a:pt x="1820685" y="177955"/>
                </a:cubicBezTo>
                <a:cubicBezTo>
                  <a:pt x="1853705" y="232988"/>
                  <a:pt x="1872332" y="751148"/>
                  <a:pt x="1942605" y="1000915"/>
                </a:cubicBezTo>
                <a:cubicBezTo>
                  <a:pt x="2012878" y="1250682"/>
                  <a:pt x="2103472" y="1392922"/>
                  <a:pt x="2242325" y="1676555"/>
                </a:cubicBezTo>
                <a:cubicBezTo>
                  <a:pt x="2381178" y="1960188"/>
                  <a:pt x="2760485" y="2575715"/>
                  <a:pt x="2775725" y="2702715"/>
                </a:cubicBezTo>
                <a:cubicBezTo>
                  <a:pt x="2790965" y="2829715"/>
                  <a:pt x="2496325" y="2545235"/>
                  <a:pt x="2333765" y="2438555"/>
                </a:cubicBezTo>
                <a:cubicBezTo>
                  <a:pt x="2171205" y="2331875"/>
                  <a:pt x="1901118" y="2147302"/>
                  <a:pt x="1800365" y="2062635"/>
                </a:cubicBezTo>
                <a:cubicBezTo>
                  <a:pt x="1699612" y="1977968"/>
                  <a:pt x="1785972" y="1889068"/>
                  <a:pt x="1729245" y="1930555"/>
                </a:cubicBezTo>
                <a:cubicBezTo>
                  <a:pt x="1672518" y="1972042"/>
                  <a:pt x="1496412" y="2306475"/>
                  <a:pt x="1460005" y="2311555"/>
                </a:cubicBezTo>
                <a:cubicBezTo>
                  <a:pt x="1423598" y="2316635"/>
                  <a:pt x="1643732" y="1988128"/>
                  <a:pt x="1510805" y="1961035"/>
                </a:cubicBezTo>
                <a:cubicBezTo>
                  <a:pt x="1377878" y="1933942"/>
                  <a:pt x="911365" y="2111742"/>
                  <a:pt x="662445" y="2148995"/>
                </a:cubicBezTo>
                <a:cubicBezTo>
                  <a:pt x="413525" y="2186248"/>
                  <a:pt x="83325" y="2241282"/>
                  <a:pt x="17285" y="2184555"/>
                </a:cubicBezTo>
                <a:cubicBezTo>
                  <a:pt x="-48755" y="2127828"/>
                  <a:pt x="84172" y="2076182"/>
                  <a:pt x="250965" y="1834035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3" name="フリーフォーム: 図形 1542">
            <a:extLst>
              <a:ext uri="{FF2B5EF4-FFF2-40B4-BE49-F238E27FC236}">
                <a16:creationId xmlns:a16="http://schemas.microsoft.com/office/drawing/2014/main" id="{86B6829B-90B6-4C35-969C-2280432FB812}"/>
              </a:ext>
            </a:extLst>
          </p:cNvPr>
          <p:cNvSpPr/>
          <p:nvPr/>
        </p:nvSpPr>
        <p:spPr>
          <a:xfrm>
            <a:off x="6062133" y="4677833"/>
            <a:ext cx="770467" cy="626534"/>
          </a:xfrm>
          <a:custGeom>
            <a:avLst/>
            <a:gdLst>
              <a:gd name="connsiteX0" fmla="*/ 0 w 770467"/>
              <a:gd name="connsiteY0" fmla="*/ 0 h 626534"/>
              <a:gd name="connsiteX1" fmla="*/ 770467 w 770467"/>
              <a:gd name="connsiteY1" fmla="*/ 626534 h 626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70467" h="626534">
                <a:moveTo>
                  <a:pt x="0" y="0"/>
                </a:moveTo>
                <a:cubicBezTo>
                  <a:pt x="280105" y="204258"/>
                  <a:pt x="560211" y="408517"/>
                  <a:pt x="770467" y="626534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4" name="フリーフォーム: 図形 1543">
            <a:extLst>
              <a:ext uri="{FF2B5EF4-FFF2-40B4-BE49-F238E27FC236}">
                <a16:creationId xmlns:a16="http://schemas.microsoft.com/office/drawing/2014/main" id="{4BB10216-DFD5-405A-BE0F-A402BA5036C0}"/>
              </a:ext>
            </a:extLst>
          </p:cNvPr>
          <p:cNvSpPr/>
          <p:nvPr/>
        </p:nvSpPr>
        <p:spPr>
          <a:xfrm>
            <a:off x="5738550" y="3587118"/>
            <a:ext cx="1436489" cy="2320640"/>
          </a:xfrm>
          <a:custGeom>
            <a:avLst/>
            <a:gdLst>
              <a:gd name="connsiteX0" fmla="*/ 488683 w 1436489"/>
              <a:gd name="connsiteY0" fmla="*/ 544615 h 2320640"/>
              <a:gd name="connsiteX1" fmla="*/ 1216817 w 1436489"/>
              <a:gd name="connsiteY1" fmla="*/ 1759582 h 2320640"/>
              <a:gd name="connsiteX2" fmla="*/ 1415783 w 1436489"/>
              <a:gd name="connsiteY2" fmla="*/ 2301449 h 2320640"/>
              <a:gd name="connsiteX3" fmla="*/ 801950 w 1436489"/>
              <a:gd name="connsiteY3" fmla="*/ 2208315 h 2320640"/>
              <a:gd name="connsiteX4" fmla="*/ 10317 w 1436489"/>
              <a:gd name="connsiteY4" fmla="*/ 2098249 h 2320640"/>
              <a:gd name="connsiteX5" fmla="*/ 353217 w 1436489"/>
              <a:gd name="connsiteY5" fmla="*/ 1641049 h 2320640"/>
              <a:gd name="connsiteX6" fmla="*/ 391317 w 1436489"/>
              <a:gd name="connsiteY6" fmla="*/ 1632582 h 2320640"/>
              <a:gd name="connsiteX7" fmla="*/ 213517 w 1436489"/>
              <a:gd name="connsiteY7" fmla="*/ 53549 h 2320640"/>
              <a:gd name="connsiteX8" fmla="*/ 674950 w 1436489"/>
              <a:gd name="connsiteY8" fmla="*/ 1243115 h 2320640"/>
              <a:gd name="connsiteX9" fmla="*/ 387083 w 1436489"/>
              <a:gd name="connsiteY9" fmla="*/ 23915 h 2320640"/>
              <a:gd name="connsiteX10" fmla="*/ 488683 w 1436489"/>
              <a:gd name="connsiteY10" fmla="*/ 544615 h 232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36489" h="2320640">
                <a:moveTo>
                  <a:pt x="488683" y="544615"/>
                </a:moveTo>
                <a:cubicBezTo>
                  <a:pt x="626972" y="833893"/>
                  <a:pt x="1062300" y="1466776"/>
                  <a:pt x="1216817" y="1759582"/>
                </a:cubicBezTo>
                <a:cubicBezTo>
                  <a:pt x="1371334" y="2052388"/>
                  <a:pt x="1484927" y="2226660"/>
                  <a:pt x="1415783" y="2301449"/>
                </a:cubicBezTo>
                <a:cubicBezTo>
                  <a:pt x="1346639" y="2376238"/>
                  <a:pt x="801950" y="2208315"/>
                  <a:pt x="801950" y="2208315"/>
                </a:cubicBezTo>
                <a:cubicBezTo>
                  <a:pt x="567706" y="2174448"/>
                  <a:pt x="85106" y="2192793"/>
                  <a:pt x="10317" y="2098249"/>
                </a:cubicBezTo>
                <a:cubicBezTo>
                  <a:pt x="-64472" y="2003705"/>
                  <a:pt x="289717" y="1718660"/>
                  <a:pt x="353217" y="1641049"/>
                </a:cubicBezTo>
                <a:cubicBezTo>
                  <a:pt x="416717" y="1563438"/>
                  <a:pt x="414600" y="1897165"/>
                  <a:pt x="391317" y="1632582"/>
                </a:cubicBezTo>
                <a:cubicBezTo>
                  <a:pt x="368034" y="1367999"/>
                  <a:pt x="166245" y="118460"/>
                  <a:pt x="213517" y="53549"/>
                </a:cubicBezTo>
                <a:cubicBezTo>
                  <a:pt x="260789" y="-11362"/>
                  <a:pt x="646022" y="1248054"/>
                  <a:pt x="674950" y="1243115"/>
                </a:cubicBezTo>
                <a:cubicBezTo>
                  <a:pt x="703878" y="1238176"/>
                  <a:pt x="413188" y="143154"/>
                  <a:pt x="387083" y="23915"/>
                </a:cubicBezTo>
                <a:cubicBezTo>
                  <a:pt x="360978" y="-95324"/>
                  <a:pt x="350394" y="255337"/>
                  <a:pt x="488683" y="544615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5" name="フリーフォーム: 図形 1544">
            <a:extLst>
              <a:ext uri="{FF2B5EF4-FFF2-40B4-BE49-F238E27FC236}">
                <a16:creationId xmlns:a16="http://schemas.microsoft.com/office/drawing/2014/main" id="{9D727D48-A6B7-4549-B95D-73984B3DA167}"/>
              </a:ext>
            </a:extLst>
          </p:cNvPr>
          <p:cNvSpPr/>
          <p:nvPr/>
        </p:nvSpPr>
        <p:spPr>
          <a:xfrm>
            <a:off x="4390173" y="3340032"/>
            <a:ext cx="681400" cy="825633"/>
          </a:xfrm>
          <a:custGeom>
            <a:avLst/>
            <a:gdLst>
              <a:gd name="connsiteX0" fmla="*/ 677127 w 681400"/>
              <a:gd name="connsiteY0" fmla="*/ 68 h 825633"/>
              <a:gd name="connsiteX1" fmla="*/ 16727 w 681400"/>
              <a:gd name="connsiteY1" fmla="*/ 372601 h 825633"/>
              <a:gd name="connsiteX2" fmla="*/ 202994 w 681400"/>
              <a:gd name="connsiteY2" fmla="*/ 668935 h 825633"/>
              <a:gd name="connsiteX3" fmla="*/ 262260 w 681400"/>
              <a:gd name="connsiteY3" fmla="*/ 821335 h 825633"/>
              <a:gd name="connsiteX4" fmla="*/ 440060 w 681400"/>
              <a:gd name="connsiteY4" fmla="*/ 508068 h 825633"/>
              <a:gd name="connsiteX5" fmla="*/ 410427 w 681400"/>
              <a:gd name="connsiteY5" fmla="*/ 461501 h 825633"/>
              <a:gd name="connsiteX6" fmla="*/ 389260 w 681400"/>
              <a:gd name="connsiteY6" fmla="*/ 330268 h 825633"/>
              <a:gd name="connsiteX7" fmla="*/ 300360 w 681400"/>
              <a:gd name="connsiteY7" fmla="*/ 503835 h 825633"/>
              <a:gd name="connsiteX8" fmla="*/ 300360 w 681400"/>
              <a:gd name="connsiteY8" fmla="*/ 342968 h 825633"/>
              <a:gd name="connsiteX9" fmla="*/ 677127 w 681400"/>
              <a:gd name="connsiteY9" fmla="*/ 68 h 825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1400" h="825633">
                <a:moveTo>
                  <a:pt x="677127" y="68"/>
                </a:moveTo>
                <a:cubicBezTo>
                  <a:pt x="629855" y="5007"/>
                  <a:pt x="95749" y="261123"/>
                  <a:pt x="16727" y="372601"/>
                </a:cubicBezTo>
                <a:cubicBezTo>
                  <a:pt x="-62295" y="484079"/>
                  <a:pt x="162072" y="594146"/>
                  <a:pt x="202994" y="668935"/>
                </a:cubicBezTo>
                <a:cubicBezTo>
                  <a:pt x="243916" y="743724"/>
                  <a:pt x="222749" y="848146"/>
                  <a:pt x="262260" y="821335"/>
                </a:cubicBezTo>
                <a:cubicBezTo>
                  <a:pt x="301771" y="794524"/>
                  <a:pt x="415366" y="568040"/>
                  <a:pt x="440060" y="508068"/>
                </a:cubicBezTo>
                <a:cubicBezTo>
                  <a:pt x="464754" y="448096"/>
                  <a:pt x="418894" y="491134"/>
                  <a:pt x="410427" y="461501"/>
                </a:cubicBezTo>
                <a:cubicBezTo>
                  <a:pt x="401960" y="431868"/>
                  <a:pt x="407604" y="323212"/>
                  <a:pt x="389260" y="330268"/>
                </a:cubicBezTo>
                <a:cubicBezTo>
                  <a:pt x="370916" y="337324"/>
                  <a:pt x="315177" y="501718"/>
                  <a:pt x="300360" y="503835"/>
                </a:cubicBezTo>
                <a:cubicBezTo>
                  <a:pt x="285543" y="505952"/>
                  <a:pt x="235449" y="426224"/>
                  <a:pt x="300360" y="342968"/>
                </a:cubicBezTo>
                <a:cubicBezTo>
                  <a:pt x="365271" y="259712"/>
                  <a:pt x="724399" y="-4871"/>
                  <a:pt x="677127" y="68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6" name="フリーフォーム: 図形 1545">
            <a:extLst>
              <a:ext uri="{FF2B5EF4-FFF2-40B4-BE49-F238E27FC236}">
                <a16:creationId xmlns:a16="http://schemas.microsoft.com/office/drawing/2014/main" id="{A1B5308C-C1A9-4EC5-BE36-B360BD63D2D4}"/>
              </a:ext>
            </a:extLst>
          </p:cNvPr>
          <p:cNvSpPr/>
          <p:nvPr/>
        </p:nvSpPr>
        <p:spPr>
          <a:xfrm>
            <a:off x="3273483" y="3657587"/>
            <a:ext cx="1323347" cy="1145844"/>
          </a:xfrm>
          <a:custGeom>
            <a:avLst/>
            <a:gdLst>
              <a:gd name="connsiteX0" fmla="*/ 1302750 w 1323347"/>
              <a:gd name="connsiteY0" fmla="*/ 13 h 1145844"/>
              <a:gd name="connsiteX1" fmla="*/ 815917 w 1323347"/>
              <a:gd name="connsiteY1" fmla="*/ 296346 h 1145844"/>
              <a:gd name="connsiteX2" fmla="*/ 913284 w 1323347"/>
              <a:gd name="connsiteY2" fmla="*/ 1134546 h 1145844"/>
              <a:gd name="connsiteX3" fmla="*/ 765117 w 1323347"/>
              <a:gd name="connsiteY3" fmla="*/ 770480 h 1145844"/>
              <a:gd name="connsiteX4" fmla="*/ 307917 w 1323347"/>
              <a:gd name="connsiteY4" fmla="*/ 626546 h 1145844"/>
              <a:gd name="connsiteX5" fmla="*/ 147050 w 1323347"/>
              <a:gd name="connsiteY5" fmla="*/ 673113 h 1145844"/>
              <a:gd name="connsiteX6" fmla="*/ 553450 w 1323347"/>
              <a:gd name="connsiteY6" fmla="*/ 482613 h 1145844"/>
              <a:gd name="connsiteX7" fmla="*/ 15817 w 1323347"/>
              <a:gd name="connsiteY7" fmla="*/ 304813 h 1145844"/>
              <a:gd name="connsiteX8" fmla="*/ 1302750 w 1323347"/>
              <a:gd name="connsiteY8" fmla="*/ 13 h 114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3347" h="1145844">
                <a:moveTo>
                  <a:pt x="1302750" y="13"/>
                </a:moveTo>
                <a:cubicBezTo>
                  <a:pt x="1436100" y="-1398"/>
                  <a:pt x="880828" y="107257"/>
                  <a:pt x="815917" y="296346"/>
                </a:cubicBezTo>
                <a:cubicBezTo>
                  <a:pt x="751006" y="485435"/>
                  <a:pt x="921751" y="1055524"/>
                  <a:pt x="913284" y="1134546"/>
                </a:cubicBezTo>
                <a:cubicBezTo>
                  <a:pt x="904817" y="1213568"/>
                  <a:pt x="866012" y="855147"/>
                  <a:pt x="765117" y="770480"/>
                </a:cubicBezTo>
                <a:cubicBezTo>
                  <a:pt x="664222" y="685813"/>
                  <a:pt x="410928" y="642774"/>
                  <a:pt x="307917" y="626546"/>
                </a:cubicBezTo>
                <a:cubicBezTo>
                  <a:pt x="204906" y="610318"/>
                  <a:pt x="106128" y="697102"/>
                  <a:pt x="147050" y="673113"/>
                </a:cubicBezTo>
                <a:cubicBezTo>
                  <a:pt x="187972" y="649124"/>
                  <a:pt x="575322" y="543996"/>
                  <a:pt x="553450" y="482613"/>
                </a:cubicBezTo>
                <a:cubicBezTo>
                  <a:pt x="531578" y="421230"/>
                  <a:pt x="-107655" y="383130"/>
                  <a:pt x="15817" y="304813"/>
                </a:cubicBezTo>
                <a:cubicBezTo>
                  <a:pt x="139289" y="226496"/>
                  <a:pt x="1169400" y="1424"/>
                  <a:pt x="1302750" y="13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7" name="フリーフォーム: 図形 1546">
            <a:extLst>
              <a:ext uri="{FF2B5EF4-FFF2-40B4-BE49-F238E27FC236}">
                <a16:creationId xmlns:a16="http://schemas.microsoft.com/office/drawing/2014/main" id="{7D0FB640-9135-4D3C-822A-6EA7950E3A5B}"/>
              </a:ext>
            </a:extLst>
          </p:cNvPr>
          <p:cNvSpPr/>
          <p:nvPr/>
        </p:nvSpPr>
        <p:spPr>
          <a:xfrm>
            <a:off x="2685602" y="3740264"/>
            <a:ext cx="1543227" cy="1401485"/>
          </a:xfrm>
          <a:custGeom>
            <a:avLst/>
            <a:gdLst>
              <a:gd name="connsiteX0" fmla="*/ 1518098 w 1543227"/>
              <a:gd name="connsiteY0" fmla="*/ 14703 h 1401485"/>
              <a:gd name="connsiteX1" fmla="*/ 320065 w 1543227"/>
              <a:gd name="connsiteY1" fmla="*/ 366069 h 1401485"/>
              <a:gd name="connsiteX2" fmla="*/ 2565 w 1543227"/>
              <a:gd name="connsiteY2" fmla="*/ 848669 h 1401485"/>
              <a:gd name="connsiteX3" fmla="*/ 209998 w 1543227"/>
              <a:gd name="connsiteY3" fmla="*/ 891003 h 1401485"/>
              <a:gd name="connsiteX4" fmla="*/ 870398 w 1543227"/>
              <a:gd name="connsiteY4" fmla="*/ 1331269 h 1401485"/>
              <a:gd name="connsiteX5" fmla="*/ 988931 w 1543227"/>
              <a:gd name="connsiteY5" fmla="*/ 1369369 h 1401485"/>
              <a:gd name="connsiteX6" fmla="*/ 760331 w 1543227"/>
              <a:gd name="connsiteY6" fmla="*/ 1018003 h 1401485"/>
              <a:gd name="connsiteX7" fmla="*/ 806898 w 1543227"/>
              <a:gd name="connsiteY7" fmla="*/ 683569 h 1401485"/>
              <a:gd name="connsiteX8" fmla="*/ 1018565 w 1543227"/>
              <a:gd name="connsiteY8" fmla="*/ 590436 h 1401485"/>
              <a:gd name="connsiteX9" fmla="*/ 646031 w 1543227"/>
              <a:gd name="connsiteY9" fmla="*/ 535403 h 1401485"/>
              <a:gd name="connsiteX10" fmla="*/ 1276798 w 1543227"/>
              <a:gd name="connsiteY10" fmla="*/ 154403 h 1401485"/>
              <a:gd name="connsiteX11" fmla="*/ 1103231 w 1543227"/>
              <a:gd name="connsiteY11" fmla="*/ 323736 h 1401485"/>
              <a:gd name="connsiteX12" fmla="*/ 629098 w 1543227"/>
              <a:gd name="connsiteY12" fmla="*/ 581969 h 1401485"/>
              <a:gd name="connsiteX13" fmla="*/ 1098998 w 1543227"/>
              <a:gd name="connsiteY13" fmla="*/ 116303 h 1401485"/>
              <a:gd name="connsiteX14" fmla="*/ 1518098 w 1543227"/>
              <a:gd name="connsiteY14" fmla="*/ 14703 h 1401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43227" h="1401485">
                <a:moveTo>
                  <a:pt x="1518098" y="14703"/>
                </a:moveTo>
                <a:cubicBezTo>
                  <a:pt x="1388276" y="56331"/>
                  <a:pt x="572654" y="227075"/>
                  <a:pt x="320065" y="366069"/>
                </a:cubicBezTo>
                <a:cubicBezTo>
                  <a:pt x="67476" y="505063"/>
                  <a:pt x="20909" y="761180"/>
                  <a:pt x="2565" y="848669"/>
                </a:cubicBezTo>
                <a:cubicBezTo>
                  <a:pt x="-15779" y="936158"/>
                  <a:pt x="65359" y="810570"/>
                  <a:pt x="209998" y="891003"/>
                </a:cubicBezTo>
                <a:cubicBezTo>
                  <a:pt x="354637" y="971436"/>
                  <a:pt x="740576" y="1251541"/>
                  <a:pt x="870398" y="1331269"/>
                </a:cubicBezTo>
                <a:cubicBezTo>
                  <a:pt x="1000220" y="1410997"/>
                  <a:pt x="1007275" y="1421580"/>
                  <a:pt x="988931" y="1369369"/>
                </a:cubicBezTo>
                <a:cubicBezTo>
                  <a:pt x="970586" y="1317158"/>
                  <a:pt x="790670" y="1132303"/>
                  <a:pt x="760331" y="1018003"/>
                </a:cubicBezTo>
                <a:cubicBezTo>
                  <a:pt x="729992" y="903703"/>
                  <a:pt x="763859" y="754830"/>
                  <a:pt x="806898" y="683569"/>
                </a:cubicBezTo>
                <a:cubicBezTo>
                  <a:pt x="849937" y="612308"/>
                  <a:pt x="1045376" y="615130"/>
                  <a:pt x="1018565" y="590436"/>
                </a:cubicBezTo>
                <a:cubicBezTo>
                  <a:pt x="991754" y="565742"/>
                  <a:pt x="602992" y="608075"/>
                  <a:pt x="646031" y="535403"/>
                </a:cubicBezTo>
                <a:cubicBezTo>
                  <a:pt x="689070" y="462731"/>
                  <a:pt x="1200598" y="189681"/>
                  <a:pt x="1276798" y="154403"/>
                </a:cubicBezTo>
                <a:cubicBezTo>
                  <a:pt x="1352998" y="119125"/>
                  <a:pt x="1211181" y="252475"/>
                  <a:pt x="1103231" y="323736"/>
                </a:cubicBezTo>
                <a:cubicBezTo>
                  <a:pt x="995281" y="394997"/>
                  <a:pt x="629803" y="616541"/>
                  <a:pt x="629098" y="581969"/>
                </a:cubicBezTo>
                <a:cubicBezTo>
                  <a:pt x="628393" y="547397"/>
                  <a:pt x="958593" y="208731"/>
                  <a:pt x="1098998" y="116303"/>
                </a:cubicBezTo>
                <a:cubicBezTo>
                  <a:pt x="1239403" y="23875"/>
                  <a:pt x="1647920" y="-26925"/>
                  <a:pt x="1518098" y="14703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8" name="フリーフォーム: 図形 1547">
            <a:extLst>
              <a:ext uri="{FF2B5EF4-FFF2-40B4-BE49-F238E27FC236}">
                <a16:creationId xmlns:a16="http://schemas.microsoft.com/office/drawing/2014/main" id="{46C7A706-2079-4448-AA65-19D4ECD8D841}"/>
              </a:ext>
            </a:extLst>
          </p:cNvPr>
          <p:cNvSpPr/>
          <p:nvPr/>
        </p:nvSpPr>
        <p:spPr>
          <a:xfrm>
            <a:off x="2440436" y="4082342"/>
            <a:ext cx="1739873" cy="1710413"/>
          </a:xfrm>
          <a:custGeom>
            <a:avLst/>
            <a:gdLst>
              <a:gd name="connsiteX0" fmla="*/ 1737864 w 1739873"/>
              <a:gd name="connsiteY0" fmla="*/ 866425 h 1710413"/>
              <a:gd name="connsiteX1" fmla="*/ 1310297 w 1739873"/>
              <a:gd name="connsiteY1" fmla="*/ 1590325 h 1710413"/>
              <a:gd name="connsiteX2" fmla="*/ 958931 w 1739873"/>
              <a:gd name="connsiteY2" fmla="*/ 1704625 h 1710413"/>
              <a:gd name="connsiteX3" fmla="*/ 438231 w 1739873"/>
              <a:gd name="connsiteY3" fmla="*/ 1535291 h 1710413"/>
              <a:gd name="connsiteX4" fmla="*/ 52997 w 1739873"/>
              <a:gd name="connsiteY4" fmla="*/ 1069625 h 1710413"/>
              <a:gd name="connsiteX5" fmla="*/ 57231 w 1739873"/>
              <a:gd name="connsiteY5" fmla="*/ 760591 h 1710413"/>
              <a:gd name="connsiteX6" fmla="*/ 552531 w 1739873"/>
              <a:gd name="connsiteY6" fmla="*/ 121358 h 1710413"/>
              <a:gd name="connsiteX7" fmla="*/ 810764 w 1739873"/>
              <a:gd name="connsiteY7" fmla="*/ 19758 h 1710413"/>
              <a:gd name="connsiteX8" fmla="*/ 603331 w 1739873"/>
              <a:gd name="connsiteY8" fmla="*/ 371125 h 1710413"/>
              <a:gd name="connsiteX9" fmla="*/ 590631 w 1739873"/>
              <a:gd name="connsiteY9" fmla="*/ 955325 h 1710413"/>
              <a:gd name="connsiteX10" fmla="*/ 963164 w 1739873"/>
              <a:gd name="connsiteY10" fmla="*/ 1416758 h 1710413"/>
              <a:gd name="connsiteX11" fmla="*/ 1449997 w 1739873"/>
              <a:gd name="connsiteY11" fmla="*/ 1018825 h 1710413"/>
              <a:gd name="connsiteX12" fmla="*/ 1737864 w 1739873"/>
              <a:gd name="connsiteY12" fmla="*/ 866425 h 171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9873" h="1710413">
                <a:moveTo>
                  <a:pt x="1737864" y="866425"/>
                </a:moveTo>
                <a:cubicBezTo>
                  <a:pt x="1714581" y="961675"/>
                  <a:pt x="1440119" y="1450625"/>
                  <a:pt x="1310297" y="1590325"/>
                </a:cubicBezTo>
                <a:cubicBezTo>
                  <a:pt x="1180475" y="1730025"/>
                  <a:pt x="1104275" y="1713797"/>
                  <a:pt x="958931" y="1704625"/>
                </a:cubicBezTo>
                <a:cubicBezTo>
                  <a:pt x="813587" y="1695453"/>
                  <a:pt x="589220" y="1641124"/>
                  <a:pt x="438231" y="1535291"/>
                </a:cubicBezTo>
                <a:cubicBezTo>
                  <a:pt x="287242" y="1429458"/>
                  <a:pt x="116497" y="1198742"/>
                  <a:pt x="52997" y="1069625"/>
                </a:cubicBezTo>
                <a:cubicBezTo>
                  <a:pt x="-10503" y="940508"/>
                  <a:pt x="-26025" y="918635"/>
                  <a:pt x="57231" y="760591"/>
                </a:cubicBezTo>
                <a:cubicBezTo>
                  <a:pt x="140487" y="602547"/>
                  <a:pt x="426942" y="244830"/>
                  <a:pt x="552531" y="121358"/>
                </a:cubicBezTo>
                <a:cubicBezTo>
                  <a:pt x="678120" y="-2114"/>
                  <a:pt x="802297" y="-21870"/>
                  <a:pt x="810764" y="19758"/>
                </a:cubicBezTo>
                <a:cubicBezTo>
                  <a:pt x="819231" y="61386"/>
                  <a:pt x="640020" y="215197"/>
                  <a:pt x="603331" y="371125"/>
                </a:cubicBezTo>
                <a:cubicBezTo>
                  <a:pt x="566642" y="527053"/>
                  <a:pt x="530659" y="781053"/>
                  <a:pt x="590631" y="955325"/>
                </a:cubicBezTo>
                <a:cubicBezTo>
                  <a:pt x="650603" y="1129597"/>
                  <a:pt x="819936" y="1406175"/>
                  <a:pt x="963164" y="1416758"/>
                </a:cubicBezTo>
                <a:cubicBezTo>
                  <a:pt x="1106392" y="1427341"/>
                  <a:pt x="1322997" y="1112664"/>
                  <a:pt x="1449997" y="1018825"/>
                </a:cubicBezTo>
                <a:cubicBezTo>
                  <a:pt x="1576997" y="924986"/>
                  <a:pt x="1761147" y="771175"/>
                  <a:pt x="1737864" y="86642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0" name="フリーフォーム: 図形 1549">
            <a:extLst>
              <a:ext uri="{FF2B5EF4-FFF2-40B4-BE49-F238E27FC236}">
                <a16:creationId xmlns:a16="http://schemas.microsoft.com/office/drawing/2014/main" id="{2ABF7169-E7CA-4077-8D93-310BDF18A0D2}"/>
              </a:ext>
            </a:extLst>
          </p:cNvPr>
          <p:cNvSpPr/>
          <p:nvPr/>
        </p:nvSpPr>
        <p:spPr>
          <a:xfrm>
            <a:off x="1273258" y="4241400"/>
            <a:ext cx="2081101" cy="1626329"/>
          </a:xfrm>
          <a:custGeom>
            <a:avLst/>
            <a:gdLst>
              <a:gd name="connsiteX0" fmla="*/ 1736642 w 2081101"/>
              <a:gd name="connsiteY0" fmla="*/ 400 h 1626329"/>
              <a:gd name="connsiteX1" fmla="*/ 1372575 w 2081101"/>
              <a:gd name="connsiteY1" fmla="*/ 521100 h 1626329"/>
              <a:gd name="connsiteX2" fmla="*/ 1673142 w 2081101"/>
              <a:gd name="connsiteY2" fmla="*/ 1291567 h 1626329"/>
              <a:gd name="connsiteX3" fmla="*/ 1237109 w 2081101"/>
              <a:gd name="connsiteY3" fmla="*/ 1206900 h 1626329"/>
              <a:gd name="connsiteX4" fmla="*/ 2066842 w 2081101"/>
              <a:gd name="connsiteY4" fmla="*/ 1499000 h 1626329"/>
              <a:gd name="connsiteX5" fmla="*/ 411609 w 2081101"/>
              <a:gd name="connsiteY5" fmla="*/ 1626000 h 1626329"/>
              <a:gd name="connsiteX6" fmla="*/ 975 w 2081101"/>
              <a:gd name="connsiteY6" fmla="*/ 1524400 h 1626329"/>
              <a:gd name="connsiteX7" fmla="*/ 288842 w 2081101"/>
              <a:gd name="connsiteY7" fmla="*/ 1211133 h 1626329"/>
              <a:gd name="connsiteX8" fmla="*/ 813775 w 2081101"/>
              <a:gd name="connsiteY8" fmla="*/ 669267 h 1626329"/>
              <a:gd name="connsiteX9" fmla="*/ 1088942 w 2081101"/>
              <a:gd name="connsiteY9" fmla="*/ 550733 h 1626329"/>
              <a:gd name="connsiteX10" fmla="*/ 157609 w 2081101"/>
              <a:gd name="connsiteY10" fmla="*/ 1177267 h 1626329"/>
              <a:gd name="connsiteX11" fmla="*/ 644442 w 2081101"/>
              <a:gd name="connsiteY11" fmla="*/ 944433 h 1626329"/>
              <a:gd name="connsiteX12" fmla="*/ 877275 w 2081101"/>
              <a:gd name="connsiteY12" fmla="*/ 554967 h 1626329"/>
              <a:gd name="connsiteX13" fmla="*/ 945009 w 2081101"/>
              <a:gd name="connsiteY13" fmla="*/ 436433 h 1626329"/>
              <a:gd name="connsiteX14" fmla="*/ 1736642 w 2081101"/>
              <a:gd name="connsiteY14" fmla="*/ 400 h 1626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81101" h="1626329">
                <a:moveTo>
                  <a:pt x="1736642" y="400"/>
                </a:moveTo>
                <a:cubicBezTo>
                  <a:pt x="1807903" y="14511"/>
                  <a:pt x="1383158" y="305906"/>
                  <a:pt x="1372575" y="521100"/>
                </a:cubicBezTo>
                <a:cubicBezTo>
                  <a:pt x="1361992" y="736294"/>
                  <a:pt x="1695720" y="1177267"/>
                  <a:pt x="1673142" y="1291567"/>
                </a:cubicBezTo>
                <a:cubicBezTo>
                  <a:pt x="1650564" y="1405867"/>
                  <a:pt x="1171492" y="1172328"/>
                  <a:pt x="1237109" y="1206900"/>
                </a:cubicBezTo>
                <a:cubicBezTo>
                  <a:pt x="1302726" y="1241472"/>
                  <a:pt x="2204425" y="1429150"/>
                  <a:pt x="2066842" y="1499000"/>
                </a:cubicBezTo>
                <a:cubicBezTo>
                  <a:pt x="1929259" y="1568850"/>
                  <a:pt x="755920" y="1621767"/>
                  <a:pt x="411609" y="1626000"/>
                </a:cubicBezTo>
                <a:cubicBezTo>
                  <a:pt x="67298" y="1630233"/>
                  <a:pt x="21436" y="1593545"/>
                  <a:pt x="975" y="1524400"/>
                </a:cubicBezTo>
                <a:cubicBezTo>
                  <a:pt x="-19486" y="1455256"/>
                  <a:pt x="288842" y="1211133"/>
                  <a:pt x="288842" y="1211133"/>
                </a:cubicBezTo>
                <a:cubicBezTo>
                  <a:pt x="424309" y="1068611"/>
                  <a:pt x="680425" y="779334"/>
                  <a:pt x="813775" y="669267"/>
                </a:cubicBezTo>
                <a:cubicBezTo>
                  <a:pt x="947125" y="559200"/>
                  <a:pt x="1198303" y="466066"/>
                  <a:pt x="1088942" y="550733"/>
                </a:cubicBezTo>
                <a:cubicBezTo>
                  <a:pt x="979581" y="635400"/>
                  <a:pt x="231692" y="1111650"/>
                  <a:pt x="157609" y="1177267"/>
                </a:cubicBezTo>
                <a:cubicBezTo>
                  <a:pt x="83526" y="1242884"/>
                  <a:pt x="524498" y="1048150"/>
                  <a:pt x="644442" y="944433"/>
                </a:cubicBezTo>
                <a:cubicBezTo>
                  <a:pt x="764386" y="840716"/>
                  <a:pt x="827181" y="639634"/>
                  <a:pt x="877275" y="554967"/>
                </a:cubicBezTo>
                <a:cubicBezTo>
                  <a:pt x="927369" y="470300"/>
                  <a:pt x="798959" y="523216"/>
                  <a:pt x="945009" y="436433"/>
                </a:cubicBezTo>
                <a:cubicBezTo>
                  <a:pt x="1091059" y="349650"/>
                  <a:pt x="1665381" y="-13711"/>
                  <a:pt x="1736642" y="400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1" name="フリーフォーム: 図形 1550">
            <a:extLst>
              <a:ext uri="{FF2B5EF4-FFF2-40B4-BE49-F238E27FC236}">
                <a16:creationId xmlns:a16="http://schemas.microsoft.com/office/drawing/2014/main" id="{9944C61C-2633-412C-A487-7BC4C76541ED}"/>
              </a:ext>
            </a:extLst>
          </p:cNvPr>
          <p:cNvSpPr/>
          <p:nvPr/>
        </p:nvSpPr>
        <p:spPr>
          <a:xfrm>
            <a:off x="3576773" y="2657533"/>
            <a:ext cx="704040" cy="642798"/>
          </a:xfrm>
          <a:custGeom>
            <a:avLst/>
            <a:gdLst>
              <a:gd name="connsiteX0" fmla="*/ 123160 w 704040"/>
              <a:gd name="connsiteY0" fmla="*/ 1000 h 642798"/>
              <a:gd name="connsiteX1" fmla="*/ 690427 w 704040"/>
              <a:gd name="connsiteY1" fmla="*/ 377767 h 642798"/>
              <a:gd name="connsiteX2" fmla="*/ 521094 w 704040"/>
              <a:gd name="connsiteY2" fmla="*/ 462434 h 642798"/>
              <a:gd name="connsiteX3" fmla="*/ 449127 w 704040"/>
              <a:gd name="connsiteY3" fmla="*/ 640234 h 642798"/>
              <a:gd name="connsiteX4" fmla="*/ 394094 w 704040"/>
              <a:gd name="connsiteY4" fmla="*/ 572500 h 642798"/>
              <a:gd name="connsiteX5" fmla="*/ 394 w 704040"/>
              <a:gd name="connsiteY5" fmla="*/ 85667 h 642798"/>
              <a:gd name="connsiteX6" fmla="*/ 474527 w 704040"/>
              <a:gd name="connsiteY6" fmla="*/ 504767 h 642798"/>
              <a:gd name="connsiteX7" fmla="*/ 123160 w 704040"/>
              <a:gd name="connsiteY7" fmla="*/ 1000 h 642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4040" h="642798">
                <a:moveTo>
                  <a:pt x="123160" y="1000"/>
                </a:moveTo>
                <a:cubicBezTo>
                  <a:pt x="159143" y="-20167"/>
                  <a:pt x="624105" y="300861"/>
                  <a:pt x="690427" y="377767"/>
                </a:cubicBezTo>
                <a:cubicBezTo>
                  <a:pt x="756749" y="454673"/>
                  <a:pt x="561311" y="418689"/>
                  <a:pt x="521094" y="462434"/>
                </a:cubicBezTo>
                <a:cubicBezTo>
                  <a:pt x="480877" y="506179"/>
                  <a:pt x="470294" y="621890"/>
                  <a:pt x="449127" y="640234"/>
                </a:cubicBezTo>
                <a:cubicBezTo>
                  <a:pt x="427960" y="658578"/>
                  <a:pt x="394094" y="572500"/>
                  <a:pt x="394094" y="572500"/>
                </a:cubicBezTo>
                <a:cubicBezTo>
                  <a:pt x="319305" y="480072"/>
                  <a:pt x="-13011" y="96956"/>
                  <a:pt x="394" y="85667"/>
                </a:cubicBezTo>
                <a:cubicBezTo>
                  <a:pt x="13799" y="74378"/>
                  <a:pt x="452655" y="515350"/>
                  <a:pt x="474527" y="504767"/>
                </a:cubicBezTo>
                <a:cubicBezTo>
                  <a:pt x="496399" y="494184"/>
                  <a:pt x="87177" y="22167"/>
                  <a:pt x="123160" y="1000"/>
                </a:cubicBezTo>
                <a:close/>
              </a:path>
            </a:pathLst>
          </a:custGeom>
          <a:solidFill>
            <a:schemeClr val="accent1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2" name="フリーフォーム: 図形 1551">
            <a:extLst>
              <a:ext uri="{FF2B5EF4-FFF2-40B4-BE49-F238E27FC236}">
                <a16:creationId xmlns:a16="http://schemas.microsoft.com/office/drawing/2014/main" id="{298DEC1C-9B9B-4CAE-B9E5-9CB5371063B9}"/>
              </a:ext>
            </a:extLst>
          </p:cNvPr>
          <p:cNvSpPr/>
          <p:nvPr/>
        </p:nvSpPr>
        <p:spPr>
          <a:xfrm>
            <a:off x="3803703" y="2483040"/>
            <a:ext cx="1698572" cy="1226830"/>
          </a:xfrm>
          <a:custGeom>
            <a:avLst/>
            <a:gdLst>
              <a:gd name="connsiteX0" fmla="*/ 2064 w 1698572"/>
              <a:gd name="connsiteY0" fmla="*/ 514160 h 1226830"/>
              <a:gd name="connsiteX1" fmla="*/ 171397 w 1698572"/>
              <a:gd name="connsiteY1" fmla="*/ 704660 h 1226830"/>
              <a:gd name="connsiteX2" fmla="*/ 374597 w 1698572"/>
              <a:gd name="connsiteY2" fmla="*/ 518393 h 1226830"/>
              <a:gd name="connsiteX3" fmla="*/ 1517597 w 1698572"/>
              <a:gd name="connsiteY3" fmla="*/ 1927 h 1226830"/>
              <a:gd name="connsiteX4" fmla="*/ 1610730 w 1698572"/>
              <a:gd name="connsiteY4" fmla="*/ 332127 h 1226830"/>
              <a:gd name="connsiteX5" fmla="*/ 1513364 w 1698572"/>
              <a:gd name="connsiteY5" fmla="*/ 44260 h 1226830"/>
              <a:gd name="connsiteX6" fmla="*/ 1674230 w 1698572"/>
              <a:gd name="connsiteY6" fmla="*/ 501460 h 1226830"/>
              <a:gd name="connsiteX7" fmla="*/ 899530 w 1698572"/>
              <a:gd name="connsiteY7" fmla="*/ 467593 h 1226830"/>
              <a:gd name="connsiteX8" fmla="*/ 531230 w 1698572"/>
              <a:gd name="connsiteY8" fmla="*/ 818960 h 1226830"/>
              <a:gd name="connsiteX9" fmla="*/ 289930 w 1698572"/>
              <a:gd name="connsiteY9" fmla="*/ 1221127 h 1226830"/>
              <a:gd name="connsiteX10" fmla="*/ 2064 w 1698572"/>
              <a:gd name="connsiteY10" fmla="*/ 514160 h 122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8572" h="1226830">
                <a:moveTo>
                  <a:pt x="2064" y="514160"/>
                </a:moveTo>
                <a:cubicBezTo>
                  <a:pt x="-17691" y="428082"/>
                  <a:pt x="109308" y="703955"/>
                  <a:pt x="171397" y="704660"/>
                </a:cubicBezTo>
                <a:cubicBezTo>
                  <a:pt x="233486" y="705365"/>
                  <a:pt x="150230" y="635515"/>
                  <a:pt x="374597" y="518393"/>
                </a:cubicBezTo>
                <a:cubicBezTo>
                  <a:pt x="598964" y="401271"/>
                  <a:pt x="1311575" y="32971"/>
                  <a:pt x="1517597" y="1927"/>
                </a:cubicBezTo>
                <a:cubicBezTo>
                  <a:pt x="1723619" y="-29117"/>
                  <a:pt x="1611435" y="325072"/>
                  <a:pt x="1610730" y="332127"/>
                </a:cubicBezTo>
                <a:cubicBezTo>
                  <a:pt x="1610025" y="339182"/>
                  <a:pt x="1502781" y="16038"/>
                  <a:pt x="1513364" y="44260"/>
                </a:cubicBezTo>
                <a:cubicBezTo>
                  <a:pt x="1523947" y="72482"/>
                  <a:pt x="1776536" y="430905"/>
                  <a:pt x="1674230" y="501460"/>
                </a:cubicBezTo>
                <a:cubicBezTo>
                  <a:pt x="1571924" y="572015"/>
                  <a:pt x="1090030" y="414676"/>
                  <a:pt x="899530" y="467593"/>
                </a:cubicBezTo>
                <a:cubicBezTo>
                  <a:pt x="709030" y="520510"/>
                  <a:pt x="632830" y="693371"/>
                  <a:pt x="531230" y="818960"/>
                </a:cubicBezTo>
                <a:cubicBezTo>
                  <a:pt x="429630" y="944549"/>
                  <a:pt x="385180" y="1274044"/>
                  <a:pt x="289930" y="1221127"/>
                </a:cubicBezTo>
                <a:cubicBezTo>
                  <a:pt x="194680" y="1168210"/>
                  <a:pt x="21819" y="600238"/>
                  <a:pt x="2064" y="514160"/>
                </a:cubicBezTo>
                <a:close/>
              </a:path>
            </a:pathLst>
          </a:custGeom>
          <a:solidFill>
            <a:schemeClr val="accent1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3" name="フリーフォーム: 図形 1552">
            <a:extLst>
              <a:ext uri="{FF2B5EF4-FFF2-40B4-BE49-F238E27FC236}">
                <a16:creationId xmlns:a16="http://schemas.microsoft.com/office/drawing/2014/main" id="{B7EDC12E-9DDD-4EB8-8617-B7D267B7F433}"/>
              </a:ext>
            </a:extLst>
          </p:cNvPr>
          <p:cNvSpPr/>
          <p:nvPr/>
        </p:nvSpPr>
        <p:spPr>
          <a:xfrm>
            <a:off x="4113744" y="2831857"/>
            <a:ext cx="1463274" cy="888610"/>
          </a:xfrm>
          <a:custGeom>
            <a:avLst/>
            <a:gdLst>
              <a:gd name="connsiteX0" fmla="*/ 1347256 w 1463274"/>
              <a:gd name="connsiteY0" fmla="*/ 243 h 888610"/>
              <a:gd name="connsiteX1" fmla="*/ 551389 w 1463274"/>
              <a:gd name="connsiteY1" fmla="*/ 161110 h 888610"/>
              <a:gd name="connsiteX2" fmla="*/ 5289 w 1463274"/>
              <a:gd name="connsiteY2" fmla="*/ 863843 h 888610"/>
              <a:gd name="connsiteX3" fmla="*/ 271989 w 1463274"/>
              <a:gd name="connsiteY3" fmla="*/ 741076 h 888610"/>
              <a:gd name="connsiteX4" fmla="*/ 233889 w 1463274"/>
              <a:gd name="connsiteY4" fmla="*/ 851143 h 888610"/>
              <a:gd name="connsiteX5" fmla="*/ 906989 w 1463274"/>
              <a:gd name="connsiteY5" fmla="*/ 724143 h 888610"/>
              <a:gd name="connsiteX6" fmla="*/ 911223 w 1463274"/>
              <a:gd name="connsiteY6" fmla="*/ 580210 h 888610"/>
              <a:gd name="connsiteX7" fmla="*/ 1414989 w 1463274"/>
              <a:gd name="connsiteY7" fmla="*/ 178043 h 888610"/>
              <a:gd name="connsiteX8" fmla="*/ 1347256 w 1463274"/>
              <a:gd name="connsiteY8" fmla="*/ 243 h 888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3274" h="888610">
                <a:moveTo>
                  <a:pt x="1347256" y="243"/>
                </a:moveTo>
                <a:cubicBezTo>
                  <a:pt x="1203323" y="-2579"/>
                  <a:pt x="775050" y="17177"/>
                  <a:pt x="551389" y="161110"/>
                </a:cubicBezTo>
                <a:cubicBezTo>
                  <a:pt x="327728" y="305043"/>
                  <a:pt x="51856" y="767182"/>
                  <a:pt x="5289" y="863843"/>
                </a:cubicBezTo>
                <a:cubicBezTo>
                  <a:pt x="-41278" y="960504"/>
                  <a:pt x="233889" y="743193"/>
                  <a:pt x="271989" y="741076"/>
                </a:cubicBezTo>
                <a:cubicBezTo>
                  <a:pt x="310089" y="738959"/>
                  <a:pt x="128056" y="853965"/>
                  <a:pt x="233889" y="851143"/>
                </a:cubicBezTo>
                <a:cubicBezTo>
                  <a:pt x="339722" y="848321"/>
                  <a:pt x="794100" y="769299"/>
                  <a:pt x="906989" y="724143"/>
                </a:cubicBezTo>
                <a:cubicBezTo>
                  <a:pt x="1019878" y="678988"/>
                  <a:pt x="826557" y="671226"/>
                  <a:pt x="911223" y="580210"/>
                </a:cubicBezTo>
                <a:cubicBezTo>
                  <a:pt x="995889" y="489194"/>
                  <a:pt x="1344433" y="276115"/>
                  <a:pt x="1414989" y="178043"/>
                </a:cubicBezTo>
                <a:cubicBezTo>
                  <a:pt x="1485545" y="79971"/>
                  <a:pt x="1491189" y="3065"/>
                  <a:pt x="1347256" y="243"/>
                </a:cubicBezTo>
                <a:close/>
              </a:path>
            </a:pathLst>
          </a:custGeom>
          <a:solidFill>
            <a:schemeClr val="accent1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4" name="フリーフォーム: 図形 1553">
            <a:extLst>
              <a:ext uri="{FF2B5EF4-FFF2-40B4-BE49-F238E27FC236}">
                <a16:creationId xmlns:a16="http://schemas.microsoft.com/office/drawing/2014/main" id="{EF60D156-0ABD-4F97-BAE7-A1B2DDB4BE00}"/>
              </a:ext>
            </a:extLst>
          </p:cNvPr>
          <p:cNvSpPr/>
          <p:nvPr/>
        </p:nvSpPr>
        <p:spPr>
          <a:xfrm>
            <a:off x="5460769" y="3667645"/>
            <a:ext cx="602982" cy="2756112"/>
          </a:xfrm>
          <a:custGeom>
            <a:avLst/>
            <a:gdLst>
              <a:gd name="connsiteX0" fmla="*/ 599671 w 602982"/>
              <a:gd name="connsiteY0" fmla="*/ 589395 h 2756112"/>
              <a:gd name="connsiteX1" fmla="*/ 426951 w 602982"/>
              <a:gd name="connsiteY1" fmla="*/ 1468235 h 2756112"/>
              <a:gd name="connsiteX2" fmla="*/ 259311 w 602982"/>
              <a:gd name="connsiteY2" fmla="*/ 2733155 h 2756112"/>
              <a:gd name="connsiteX3" fmla="*/ 188191 w 602982"/>
              <a:gd name="connsiteY3" fmla="*/ 2316595 h 2756112"/>
              <a:gd name="connsiteX4" fmla="*/ 231 w 602982"/>
              <a:gd name="connsiteY4" fmla="*/ 1341235 h 2756112"/>
              <a:gd name="connsiteX5" fmla="*/ 152631 w 602982"/>
              <a:gd name="connsiteY5" fmla="*/ 1828915 h 2756112"/>
              <a:gd name="connsiteX6" fmla="*/ 294871 w 602982"/>
              <a:gd name="connsiteY6" fmla="*/ 990715 h 2756112"/>
              <a:gd name="connsiteX7" fmla="*/ 244071 w 602982"/>
              <a:gd name="connsiteY7" fmla="*/ 1793355 h 2756112"/>
              <a:gd name="connsiteX8" fmla="*/ 432031 w 602982"/>
              <a:gd name="connsiteY8" fmla="*/ 584315 h 2756112"/>
              <a:gd name="connsiteX9" fmla="*/ 533631 w 602982"/>
              <a:gd name="connsiteY9" fmla="*/ 115 h 2756112"/>
              <a:gd name="connsiteX10" fmla="*/ 599671 w 602982"/>
              <a:gd name="connsiteY10" fmla="*/ 589395 h 2756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2982" h="2756112">
                <a:moveTo>
                  <a:pt x="599671" y="589395"/>
                </a:moveTo>
                <a:cubicBezTo>
                  <a:pt x="581891" y="834082"/>
                  <a:pt x="483678" y="1110942"/>
                  <a:pt x="426951" y="1468235"/>
                </a:cubicBezTo>
                <a:cubicBezTo>
                  <a:pt x="370224" y="1825528"/>
                  <a:pt x="299104" y="2591762"/>
                  <a:pt x="259311" y="2733155"/>
                </a:cubicBezTo>
                <a:cubicBezTo>
                  <a:pt x="219518" y="2874548"/>
                  <a:pt x="188191" y="2316595"/>
                  <a:pt x="188191" y="2316595"/>
                </a:cubicBezTo>
                <a:cubicBezTo>
                  <a:pt x="145011" y="2084608"/>
                  <a:pt x="6158" y="1422515"/>
                  <a:pt x="231" y="1341235"/>
                </a:cubicBezTo>
                <a:cubicBezTo>
                  <a:pt x="-5696" y="1259955"/>
                  <a:pt x="103524" y="1887335"/>
                  <a:pt x="152631" y="1828915"/>
                </a:cubicBezTo>
                <a:cubicBezTo>
                  <a:pt x="201738" y="1770495"/>
                  <a:pt x="279631" y="996642"/>
                  <a:pt x="294871" y="990715"/>
                </a:cubicBezTo>
                <a:cubicBezTo>
                  <a:pt x="310111" y="984788"/>
                  <a:pt x="221211" y="1861088"/>
                  <a:pt x="244071" y="1793355"/>
                </a:cubicBezTo>
                <a:cubicBezTo>
                  <a:pt x="266931" y="1725622"/>
                  <a:pt x="383771" y="883188"/>
                  <a:pt x="432031" y="584315"/>
                </a:cubicBezTo>
                <a:cubicBezTo>
                  <a:pt x="480291" y="285442"/>
                  <a:pt x="508231" y="-6658"/>
                  <a:pt x="533631" y="115"/>
                </a:cubicBezTo>
                <a:cubicBezTo>
                  <a:pt x="559031" y="6888"/>
                  <a:pt x="617451" y="344708"/>
                  <a:pt x="599671" y="589395"/>
                </a:cubicBezTo>
                <a:close/>
              </a:path>
            </a:pathLst>
          </a:custGeom>
          <a:solidFill>
            <a:schemeClr val="accent1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6" name="フリーフォーム: 図形 1555">
            <a:extLst>
              <a:ext uri="{FF2B5EF4-FFF2-40B4-BE49-F238E27FC236}">
                <a16:creationId xmlns:a16="http://schemas.microsoft.com/office/drawing/2014/main" id="{F837DB73-CA8F-4339-9A5B-08306A31CD90}"/>
              </a:ext>
            </a:extLst>
          </p:cNvPr>
          <p:cNvSpPr/>
          <p:nvPr/>
        </p:nvSpPr>
        <p:spPr>
          <a:xfrm>
            <a:off x="4202301" y="4440230"/>
            <a:ext cx="1547786" cy="1861371"/>
          </a:xfrm>
          <a:custGeom>
            <a:avLst/>
            <a:gdLst>
              <a:gd name="connsiteX0" fmla="*/ 1512699 w 1547786"/>
              <a:gd name="connsiteY0" fmla="*/ 9850 h 1861371"/>
              <a:gd name="connsiteX1" fmla="*/ 801499 w 1547786"/>
              <a:gd name="connsiteY1" fmla="*/ 873450 h 1861371"/>
              <a:gd name="connsiteX2" fmla="*/ 486539 w 1547786"/>
              <a:gd name="connsiteY2" fmla="*/ 1432250 h 1861371"/>
              <a:gd name="connsiteX3" fmla="*/ 1070739 w 1547786"/>
              <a:gd name="connsiteY3" fmla="*/ 1046170 h 1861371"/>
              <a:gd name="connsiteX4" fmla="*/ 176659 w 1547786"/>
              <a:gd name="connsiteY4" fmla="*/ 1686250 h 1861371"/>
              <a:gd name="connsiteX5" fmla="*/ 64899 w 1547786"/>
              <a:gd name="connsiteY5" fmla="*/ 1843730 h 1861371"/>
              <a:gd name="connsiteX6" fmla="*/ 938659 w 1547786"/>
              <a:gd name="connsiteY6" fmla="*/ 1356050 h 1861371"/>
              <a:gd name="connsiteX7" fmla="*/ 486539 w 1547786"/>
              <a:gd name="connsiteY7" fmla="*/ 1838650 h 1861371"/>
              <a:gd name="connsiteX8" fmla="*/ 1091059 w 1547786"/>
              <a:gd name="connsiteY8" fmla="*/ 1554170 h 1861371"/>
              <a:gd name="connsiteX9" fmla="*/ 1355219 w 1547786"/>
              <a:gd name="connsiteY9" fmla="*/ 1823410 h 1861371"/>
              <a:gd name="connsiteX10" fmla="*/ 1319659 w 1547786"/>
              <a:gd name="connsiteY10" fmla="*/ 1229050 h 1861371"/>
              <a:gd name="connsiteX11" fmla="*/ 1431419 w 1547786"/>
              <a:gd name="connsiteY11" fmla="*/ 456890 h 1861371"/>
              <a:gd name="connsiteX12" fmla="*/ 1512699 w 1547786"/>
              <a:gd name="connsiteY12" fmla="*/ 9850 h 1861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7786" h="1861371">
                <a:moveTo>
                  <a:pt x="1512699" y="9850"/>
                </a:moveTo>
                <a:cubicBezTo>
                  <a:pt x="1407712" y="79277"/>
                  <a:pt x="972526" y="636383"/>
                  <a:pt x="801499" y="873450"/>
                </a:cubicBezTo>
                <a:cubicBezTo>
                  <a:pt x="630472" y="1110517"/>
                  <a:pt x="441666" y="1403463"/>
                  <a:pt x="486539" y="1432250"/>
                </a:cubicBezTo>
                <a:cubicBezTo>
                  <a:pt x="531412" y="1461037"/>
                  <a:pt x="1122386" y="1003837"/>
                  <a:pt x="1070739" y="1046170"/>
                </a:cubicBezTo>
                <a:cubicBezTo>
                  <a:pt x="1019092" y="1088503"/>
                  <a:pt x="344299" y="1553323"/>
                  <a:pt x="176659" y="1686250"/>
                </a:cubicBezTo>
                <a:cubicBezTo>
                  <a:pt x="9019" y="1819177"/>
                  <a:pt x="-62101" y="1898763"/>
                  <a:pt x="64899" y="1843730"/>
                </a:cubicBezTo>
                <a:cubicBezTo>
                  <a:pt x="191899" y="1788697"/>
                  <a:pt x="868386" y="1356897"/>
                  <a:pt x="938659" y="1356050"/>
                </a:cubicBezTo>
                <a:cubicBezTo>
                  <a:pt x="1008932" y="1355203"/>
                  <a:pt x="461139" y="1805630"/>
                  <a:pt x="486539" y="1838650"/>
                </a:cubicBezTo>
                <a:cubicBezTo>
                  <a:pt x="511939" y="1871670"/>
                  <a:pt x="946279" y="1556710"/>
                  <a:pt x="1091059" y="1554170"/>
                </a:cubicBezTo>
                <a:cubicBezTo>
                  <a:pt x="1235839" y="1551630"/>
                  <a:pt x="1317119" y="1877597"/>
                  <a:pt x="1355219" y="1823410"/>
                </a:cubicBezTo>
                <a:cubicBezTo>
                  <a:pt x="1393319" y="1769223"/>
                  <a:pt x="1306959" y="1456803"/>
                  <a:pt x="1319659" y="1229050"/>
                </a:cubicBezTo>
                <a:cubicBezTo>
                  <a:pt x="1332359" y="1001297"/>
                  <a:pt x="1406866" y="660090"/>
                  <a:pt x="1431419" y="456890"/>
                </a:cubicBezTo>
                <a:cubicBezTo>
                  <a:pt x="1455972" y="253690"/>
                  <a:pt x="1617686" y="-59577"/>
                  <a:pt x="1512699" y="9850"/>
                </a:cubicBezTo>
                <a:close/>
              </a:path>
            </a:pathLst>
          </a:custGeom>
          <a:solidFill>
            <a:schemeClr val="accent1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7" name="フリーフォーム: 図形 1556">
            <a:extLst>
              <a:ext uri="{FF2B5EF4-FFF2-40B4-BE49-F238E27FC236}">
                <a16:creationId xmlns:a16="http://schemas.microsoft.com/office/drawing/2014/main" id="{2D084739-EAA3-46E3-A80C-AD43E3552ADD}"/>
              </a:ext>
            </a:extLst>
          </p:cNvPr>
          <p:cNvSpPr/>
          <p:nvPr/>
        </p:nvSpPr>
        <p:spPr>
          <a:xfrm>
            <a:off x="3721447" y="4489719"/>
            <a:ext cx="901597" cy="1543454"/>
          </a:xfrm>
          <a:custGeom>
            <a:avLst/>
            <a:gdLst>
              <a:gd name="connsiteX0" fmla="*/ 693073 w 901597"/>
              <a:gd name="connsiteY0" fmla="*/ 16241 h 1543454"/>
              <a:gd name="connsiteX1" fmla="*/ 296833 w 901597"/>
              <a:gd name="connsiteY1" fmla="*/ 605521 h 1543454"/>
              <a:gd name="connsiteX2" fmla="*/ 42833 w 901597"/>
              <a:gd name="connsiteY2" fmla="*/ 1281161 h 1543454"/>
              <a:gd name="connsiteX3" fmla="*/ 266353 w 901597"/>
              <a:gd name="connsiteY3" fmla="*/ 1032241 h 1543454"/>
              <a:gd name="connsiteX4" fmla="*/ 17433 w 901597"/>
              <a:gd name="connsiteY4" fmla="*/ 1535161 h 1543454"/>
              <a:gd name="connsiteX5" fmla="*/ 850553 w 901597"/>
              <a:gd name="connsiteY5" fmla="*/ 544561 h 1543454"/>
              <a:gd name="connsiteX6" fmla="*/ 774353 w 901597"/>
              <a:gd name="connsiteY6" fmla="*/ 382001 h 1543454"/>
              <a:gd name="connsiteX7" fmla="*/ 474633 w 901597"/>
              <a:gd name="connsiteY7" fmla="*/ 625841 h 1543454"/>
              <a:gd name="connsiteX8" fmla="*/ 606713 w 901597"/>
              <a:gd name="connsiteY8" fmla="*/ 204201 h 1543454"/>
              <a:gd name="connsiteX9" fmla="*/ 693073 w 901597"/>
              <a:gd name="connsiteY9" fmla="*/ 16241 h 1543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1597" h="1543454">
                <a:moveTo>
                  <a:pt x="693073" y="16241"/>
                </a:moveTo>
                <a:cubicBezTo>
                  <a:pt x="641426" y="83127"/>
                  <a:pt x="405206" y="394701"/>
                  <a:pt x="296833" y="605521"/>
                </a:cubicBezTo>
                <a:cubicBezTo>
                  <a:pt x="188460" y="816341"/>
                  <a:pt x="47913" y="1210041"/>
                  <a:pt x="42833" y="1281161"/>
                </a:cubicBezTo>
                <a:cubicBezTo>
                  <a:pt x="37753" y="1352281"/>
                  <a:pt x="270586" y="989908"/>
                  <a:pt x="266353" y="1032241"/>
                </a:cubicBezTo>
                <a:cubicBezTo>
                  <a:pt x="262120" y="1074574"/>
                  <a:pt x="-79934" y="1616441"/>
                  <a:pt x="17433" y="1535161"/>
                </a:cubicBezTo>
                <a:cubicBezTo>
                  <a:pt x="114800" y="1453881"/>
                  <a:pt x="724400" y="736754"/>
                  <a:pt x="850553" y="544561"/>
                </a:cubicBezTo>
                <a:cubicBezTo>
                  <a:pt x="976706" y="352368"/>
                  <a:pt x="837006" y="368454"/>
                  <a:pt x="774353" y="382001"/>
                </a:cubicBezTo>
                <a:cubicBezTo>
                  <a:pt x="711700" y="395548"/>
                  <a:pt x="502573" y="655474"/>
                  <a:pt x="474633" y="625841"/>
                </a:cubicBezTo>
                <a:cubicBezTo>
                  <a:pt x="446693" y="596208"/>
                  <a:pt x="568613" y="304108"/>
                  <a:pt x="606713" y="204201"/>
                </a:cubicBezTo>
                <a:cubicBezTo>
                  <a:pt x="644813" y="104294"/>
                  <a:pt x="744720" y="-50645"/>
                  <a:pt x="693073" y="16241"/>
                </a:cubicBezTo>
                <a:close/>
              </a:path>
            </a:pathLst>
          </a:custGeom>
          <a:solidFill>
            <a:schemeClr val="accent1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8" name="フリーフォーム: 図形 1557">
            <a:extLst>
              <a:ext uri="{FF2B5EF4-FFF2-40B4-BE49-F238E27FC236}">
                <a16:creationId xmlns:a16="http://schemas.microsoft.com/office/drawing/2014/main" id="{15CDF9CE-392E-43FA-89B6-A1BD009037CA}"/>
              </a:ext>
            </a:extLst>
          </p:cNvPr>
          <p:cNvSpPr/>
          <p:nvPr/>
        </p:nvSpPr>
        <p:spPr>
          <a:xfrm>
            <a:off x="3608083" y="5173410"/>
            <a:ext cx="1358927" cy="1198355"/>
          </a:xfrm>
          <a:custGeom>
            <a:avLst/>
            <a:gdLst>
              <a:gd name="connsiteX0" fmla="*/ 882637 w 1358927"/>
              <a:gd name="connsiteY0" fmla="*/ 3110 h 1198355"/>
              <a:gd name="connsiteX1" fmla="*/ 8877 w 1358927"/>
              <a:gd name="connsiteY1" fmla="*/ 820990 h 1198355"/>
              <a:gd name="connsiteX2" fmla="*/ 471157 w 1358927"/>
              <a:gd name="connsiteY2" fmla="*/ 1196910 h 1198355"/>
              <a:gd name="connsiteX3" fmla="*/ 1121397 w 1358927"/>
              <a:gd name="connsiteY3" fmla="*/ 699070 h 1198355"/>
              <a:gd name="connsiteX4" fmla="*/ 1309357 w 1358927"/>
              <a:gd name="connsiteY4" fmla="*/ 500950 h 1198355"/>
              <a:gd name="connsiteX5" fmla="*/ 278117 w 1358927"/>
              <a:gd name="connsiteY5" fmla="*/ 1074990 h 1198355"/>
              <a:gd name="connsiteX6" fmla="*/ 537197 w 1358927"/>
              <a:gd name="connsiteY6" fmla="*/ 947990 h 1198355"/>
              <a:gd name="connsiteX7" fmla="*/ 1085837 w 1358927"/>
              <a:gd name="connsiteY7" fmla="*/ 602550 h 1198355"/>
              <a:gd name="connsiteX8" fmla="*/ 643877 w 1358927"/>
              <a:gd name="connsiteY8" fmla="*/ 592390 h 1198355"/>
              <a:gd name="connsiteX9" fmla="*/ 572757 w 1358927"/>
              <a:gd name="connsiteY9" fmla="*/ 541590 h 1198355"/>
              <a:gd name="connsiteX10" fmla="*/ 882637 w 1358927"/>
              <a:gd name="connsiteY10" fmla="*/ 3110 h 1198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58927" h="1198355">
                <a:moveTo>
                  <a:pt x="882637" y="3110"/>
                </a:moveTo>
                <a:cubicBezTo>
                  <a:pt x="788657" y="49677"/>
                  <a:pt x="77457" y="622023"/>
                  <a:pt x="8877" y="820990"/>
                </a:cubicBezTo>
                <a:cubicBezTo>
                  <a:pt x="-59703" y="1019957"/>
                  <a:pt x="285737" y="1217230"/>
                  <a:pt x="471157" y="1196910"/>
                </a:cubicBezTo>
                <a:cubicBezTo>
                  <a:pt x="656577" y="1176590"/>
                  <a:pt x="981697" y="815063"/>
                  <a:pt x="1121397" y="699070"/>
                </a:cubicBezTo>
                <a:cubicBezTo>
                  <a:pt x="1261097" y="583077"/>
                  <a:pt x="1449904" y="438297"/>
                  <a:pt x="1309357" y="500950"/>
                </a:cubicBezTo>
                <a:cubicBezTo>
                  <a:pt x="1168810" y="563603"/>
                  <a:pt x="406810" y="1000483"/>
                  <a:pt x="278117" y="1074990"/>
                </a:cubicBezTo>
                <a:cubicBezTo>
                  <a:pt x="149424" y="1149497"/>
                  <a:pt x="402577" y="1026730"/>
                  <a:pt x="537197" y="947990"/>
                </a:cubicBezTo>
                <a:cubicBezTo>
                  <a:pt x="671817" y="869250"/>
                  <a:pt x="1068057" y="661817"/>
                  <a:pt x="1085837" y="602550"/>
                </a:cubicBezTo>
                <a:cubicBezTo>
                  <a:pt x="1103617" y="543283"/>
                  <a:pt x="729390" y="602550"/>
                  <a:pt x="643877" y="592390"/>
                </a:cubicBezTo>
                <a:cubicBezTo>
                  <a:pt x="558364" y="582230"/>
                  <a:pt x="537197" y="636417"/>
                  <a:pt x="572757" y="541590"/>
                </a:cubicBezTo>
                <a:cubicBezTo>
                  <a:pt x="608317" y="446763"/>
                  <a:pt x="976617" y="-43457"/>
                  <a:pt x="882637" y="3110"/>
                </a:cubicBezTo>
                <a:close/>
              </a:path>
            </a:pathLst>
          </a:custGeom>
          <a:solidFill>
            <a:schemeClr val="accent1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0" name="フリーフォーム: 図形 1559">
            <a:extLst>
              <a:ext uri="{FF2B5EF4-FFF2-40B4-BE49-F238E27FC236}">
                <a16:creationId xmlns:a16="http://schemas.microsoft.com/office/drawing/2014/main" id="{3AB2BF36-DE73-4550-9D72-7E88C325F978}"/>
              </a:ext>
            </a:extLst>
          </p:cNvPr>
          <p:cNvSpPr/>
          <p:nvPr/>
        </p:nvSpPr>
        <p:spPr>
          <a:xfrm>
            <a:off x="346146" y="5196045"/>
            <a:ext cx="3655669" cy="1777820"/>
          </a:xfrm>
          <a:custGeom>
            <a:avLst/>
            <a:gdLst>
              <a:gd name="connsiteX0" fmla="*/ 1703371 w 3655669"/>
              <a:gd name="connsiteY0" fmla="*/ 6576 h 1777820"/>
              <a:gd name="connsiteX1" fmla="*/ 788971 w 3655669"/>
              <a:gd name="connsiteY1" fmla="*/ 626686 h 1777820"/>
              <a:gd name="connsiteX2" fmla="*/ 147840 w 3655669"/>
              <a:gd name="connsiteY2" fmla="*/ 1246796 h 1777820"/>
              <a:gd name="connsiteX3" fmla="*/ 725909 w 3655669"/>
              <a:gd name="connsiteY3" fmla="*/ 1110162 h 1777820"/>
              <a:gd name="connsiteX4" fmla="*/ 695 w 3655669"/>
              <a:gd name="connsiteY4" fmla="*/ 1583127 h 1777820"/>
              <a:gd name="connsiteX5" fmla="*/ 883564 w 3655669"/>
              <a:gd name="connsiteY5" fmla="*/ 1362410 h 1777820"/>
              <a:gd name="connsiteX6" fmla="*/ 2922571 w 3655669"/>
              <a:gd name="connsiteY6" fmla="*/ 1761803 h 1777820"/>
              <a:gd name="connsiteX7" fmla="*/ 126820 w 3655669"/>
              <a:gd name="connsiteY7" fmla="*/ 1646189 h 1777820"/>
              <a:gd name="connsiteX8" fmla="*/ 1282957 w 3655669"/>
              <a:gd name="connsiteY8" fmla="*/ 1162714 h 1777820"/>
              <a:gd name="connsiteX9" fmla="*/ 2081744 w 3655669"/>
              <a:gd name="connsiteY9" fmla="*/ 1656700 h 1777820"/>
              <a:gd name="connsiteX10" fmla="*/ 3595233 w 3655669"/>
              <a:gd name="connsiteY10" fmla="*/ 1530576 h 1777820"/>
              <a:gd name="connsiteX11" fmla="*/ 3164309 w 3655669"/>
              <a:gd name="connsiteY11" fmla="*/ 542603 h 1777820"/>
              <a:gd name="connsiteX12" fmla="*/ 1409082 w 3655669"/>
              <a:gd name="connsiteY12" fmla="*/ 1005058 h 1777820"/>
              <a:gd name="connsiteX13" fmla="*/ 3027675 w 3655669"/>
              <a:gd name="connsiteY13" fmla="*/ 857914 h 1777820"/>
              <a:gd name="connsiteX14" fmla="*/ 3195840 w 3655669"/>
              <a:gd name="connsiteY14" fmla="*/ 1089141 h 1777820"/>
              <a:gd name="connsiteX15" fmla="*/ 1493164 w 3655669"/>
              <a:gd name="connsiteY15" fmla="*/ 784341 h 1777820"/>
              <a:gd name="connsiteX16" fmla="*/ 547233 w 3655669"/>
              <a:gd name="connsiteY16" fmla="*/ 1036589 h 1777820"/>
              <a:gd name="connsiteX17" fmla="*/ 1703371 w 3655669"/>
              <a:gd name="connsiteY17" fmla="*/ 6576 h 1777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55669" h="1777820">
                <a:moveTo>
                  <a:pt x="1703371" y="6576"/>
                </a:moveTo>
                <a:cubicBezTo>
                  <a:pt x="1743661" y="-61741"/>
                  <a:pt x="1048226" y="419983"/>
                  <a:pt x="788971" y="626686"/>
                </a:cubicBezTo>
                <a:cubicBezTo>
                  <a:pt x="529716" y="833389"/>
                  <a:pt x="158350" y="1166217"/>
                  <a:pt x="147840" y="1246796"/>
                </a:cubicBezTo>
                <a:cubicBezTo>
                  <a:pt x="137330" y="1327375"/>
                  <a:pt x="750433" y="1054107"/>
                  <a:pt x="725909" y="1110162"/>
                </a:cubicBezTo>
                <a:cubicBezTo>
                  <a:pt x="701385" y="1166217"/>
                  <a:pt x="-25581" y="1541086"/>
                  <a:pt x="695" y="1583127"/>
                </a:cubicBezTo>
                <a:cubicBezTo>
                  <a:pt x="26971" y="1625168"/>
                  <a:pt x="396585" y="1332631"/>
                  <a:pt x="883564" y="1362410"/>
                </a:cubicBezTo>
                <a:cubicBezTo>
                  <a:pt x="1370543" y="1392189"/>
                  <a:pt x="3048695" y="1714507"/>
                  <a:pt x="2922571" y="1761803"/>
                </a:cubicBezTo>
                <a:cubicBezTo>
                  <a:pt x="2796447" y="1809099"/>
                  <a:pt x="400089" y="1746037"/>
                  <a:pt x="126820" y="1646189"/>
                </a:cubicBezTo>
                <a:cubicBezTo>
                  <a:pt x="-146449" y="1546341"/>
                  <a:pt x="957136" y="1160962"/>
                  <a:pt x="1282957" y="1162714"/>
                </a:cubicBezTo>
                <a:cubicBezTo>
                  <a:pt x="1608778" y="1164466"/>
                  <a:pt x="1696365" y="1595390"/>
                  <a:pt x="2081744" y="1656700"/>
                </a:cubicBezTo>
                <a:cubicBezTo>
                  <a:pt x="2467123" y="1718010"/>
                  <a:pt x="3414806" y="1716259"/>
                  <a:pt x="3595233" y="1530576"/>
                </a:cubicBezTo>
                <a:cubicBezTo>
                  <a:pt x="3775661" y="1344893"/>
                  <a:pt x="3528667" y="630189"/>
                  <a:pt x="3164309" y="542603"/>
                </a:cubicBezTo>
                <a:cubicBezTo>
                  <a:pt x="2799951" y="455017"/>
                  <a:pt x="1431854" y="952506"/>
                  <a:pt x="1409082" y="1005058"/>
                </a:cubicBezTo>
                <a:cubicBezTo>
                  <a:pt x="1386310" y="1057610"/>
                  <a:pt x="2729882" y="843900"/>
                  <a:pt x="3027675" y="857914"/>
                </a:cubicBezTo>
                <a:cubicBezTo>
                  <a:pt x="3325468" y="871928"/>
                  <a:pt x="3451592" y="1101403"/>
                  <a:pt x="3195840" y="1089141"/>
                </a:cubicBezTo>
                <a:cubicBezTo>
                  <a:pt x="2940088" y="1076879"/>
                  <a:pt x="1934598" y="793100"/>
                  <a:pt x="1493164" y="784341"/>
                </a:cubicBezTo>
                <a:cubicBezTo>
                  <a:pt x="1051730" y="775582"/>
                  <a:pt x="512199" y="1164465"/>
                  <a:pt x="547233" y="1036589"/>
                </a:cubicBezTo>
                <a:cubicBezTo>
                  <a:pt x="582267" y="908713"/>
                  <a:pt x="1663081" y="74893"/>
                  <a:pt x="1703371" y="6576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1" name="フリーフォーム: 図形 1560">
            <a:extLst>
              <a:ext uri="{FF2B5EF4-FFF2-40B4-BE49-F238E27FC236}">
                <a16:creationId xmlns:a16="http://schemas.microsoft.com/office/drawing/2014/main" id="{C60008C6-43B3-485F-834E-8E3910006E48}"/>
              </a:ext>
            </a:extLst>
          </p:cNvPr>
          <p:cNvSpPr/>
          <p:nvPr/>
        </p:nvSpPr>
        <p:spPr>
          <a:xfrm>
            <a:off x="4065731" y="3600826"/>
            <a:ext cx="505686" cy="1341530"/>
          </a:xfrm>
          <a:custGeom>
            <a:avLst/>
            <a:gdLst>
              <a:gd name="connsiteX0" fmla="*/ 436419 w 505686"/>
              <a:gd name="connsiteY0" fmla="*/ 69474 h 1341530"/>
              <a:gd name="connsiteX1" fmla="*/ 436419 w 505686"/>
              <a:gd name="connsiteY1" fmla="*/ 5974 h 1341530"/>
              <a:gd name="connsiteX2" fmla="*/ 436419 w 505686"/>
              <a:gd name="connsiteY2" fmla="*/ 431424 h 1341530"/>
              <a:gd name="connsiteX3" fmla="*/ 487219 w 505686"/>
              <a:gd name="connsiteY3" fmla="*/ 545724 h 1341530"/>
              <a:gd name="connsiteX4" fmla="*/ 80819 w 505686"/>
              <a:gd name="connsiteY4" fmla="*/ 1339474 h 1341530"/>
              <a:gd name="connsiteX5" fmla="*/ 201469 w 505686"/>
              <a:gd name="connsiteY5" fmla="*/ 780674 h 1341530"/>
              <a:gd name="connsiteX6" fmla="*/ 106219 w 505686"/>
              <a:gd name="connsiteY6" fmla="*/ 945774 h 1341530"/>
              <a:gd name="connsiteX7" fmla="*/ 87169 w 505686"/>
              <a:gd name="connsiteY7" fmla="*/ 209174 h 1341530"/>
              <a:gd name="connsiteX8" fmla="*/ 201469 w 505686"/>
              <a:gd name="connsiteY8" fmla="*/ 539374 h 1341530"/>
              <a:gd name="connsiteX9" fmla="*/ 4619 w 505686"/>
              <a:gd name="connsiteY9" fmla="*/ 323474 h 1341530"/>
              <a:gd name="connsiteX10" fmla="*/ 436419 w 505686"/>
              <a:gd name="connsiteY10" fmla="*/ 12324 h 1341530"/>
              <a:gd name="connsiteX11" fmla="*/ 436419 w 505686"/>
              <a:gd name="connsiteY11" fmla="*/ 69474 h 134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5686" h="1341530">
                <a:moveTo>
                  <a:pt x="436419" y="69474"/>
                </a:moveTo>
                <a:lnTo>
                  <a:pt x="436419" y="5974"/>
                </a:lnTo>
                <a:cubicBezTo>
                  <a:pt x="436419" y="66299"/>
                  <a:pt x="427952" y="341466"/>
                  <a:pt x="436419" y="431424"/>
                </a:cubicBezTo>
                <a:cubicBezTo>
                  <a:pt x="444886" y="521382"/>
                  <a:pt x="546486" y="394382"/>
                  <a:pt x="487219" y="545724"/>
                </a:cubicBezTo>
                <a:cubicBezTo>
                  <a:pt x="427952" y="697066"/>
                  <a:pt x="128444" y="1300316"/>
                  <a:pt x="80819" y="1339474"/>
                </a:cubicBezTo>
                <a:cubicBezTo>
                  <a:pt x="33194" y="1378632"/>
                  <a:pt x="197236" y="846291"/>
                  <a:pt x="201469" y="780674"/>
                </a:cubicBezTo>
                <a:cubicBezTo>
                  <a:pt x="205702" y="715057"/>
                  <a:pt x="125269" y="1041024"/>
                  <a:pt x="106219" y="945774"/>
                </a:cubicBezTo>
                <a:cubicBezTo>
                  <a:pt x="87169" y="850524"/>
                  <a:pt x="71294" y="276907"/>
                  <a:pt x="87169" y="209174"/>
                </a:cubicBezTo>
                <a:cubicBezTo>
                  <a:pt x="103044" y="141441"/>
                  <a:pt x="215227" y="520324"/>
                  <a:pt x="201469" y="539374"/>
                </a:cubicBezTo>
                <a:cubicBezTo>
                  <a:pt x="187711" y="558424"/>
                  <a:pt x="-34539" y="411316"/>
                  <a:pt x="4619" y="323474"/>
                </a:cubicBezTo>
                <a:cubicBezTo>
                  <a:pt x="43777" y="235632"/>
                  <a:pt x="360219" y="59949"/>
                  <a:pt x="436419" y="12324"/>
                </a:cubicBezTo>
                <a:cubicBezTo>
                  <a:pt x="512619" y="-35301"/>
                  <a:pt x="436419" y="70532"/>
                  <a:pt x="436419" y="69474"/>
                </a:cubicBezTo>
                <a:close/>
              </a:path>
            </a:pathLst>
          </a:custGeom>
          <a:solidFill>
            <a:srgbClr val="FFFF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2" name="フリーフォーム: 図形 1561">
            <a:extLst>
              <a:ext uri="{FF2B5EF4-FFF2-40B4-BE49-F238E27FC236}">
                <a16:creationId xmlns:a16="http://schemas.microsoft.com/office/drawing/2014/main" id="{F5A76262-31D8-48D5-8C33-251F4890D052}"/>
              </a:ext>
            </a:extLst>
          </p:cNvPr>
          <p:cNvSpPr/>
          <p:nvPr/>
        </p:nvSpPr>
        <p:spPr>
          <a:xfrm>
            <a:off x="2282856" y="4283237"/>
            <a:ext cx="1475635" cy="1271283"/>
          </a:xfrm>
          <a:custGeom>
            <a:avLst/>
            <a:gdLst>
              <a:gd name="connsiteX0" fmla="*/ 768352 w 1475635"/>
              <a:gd name="connsiteY0" fmla="*/ 5 h 1271283"/>
              <a:gd name="connsiteX1" fmla="*/ 797228 w 1475635"/>
              <a:gd name="connsiteY1" fmla="*/ 462018 h 1271283"/>
              <a:gd name="connsiteX2" fmla="*/ 1470997 w 1475635"/>
              <a:gd name="connsiteY2" fmla="*/ 1029908 h 1271283"/>
              <a:gd name="connsiteX3" fmla="*/ 412218 w 1475635"/>
              <a:gd name="connsiteY3" fmla="*/ 606397 h 1271283"/>
              <a:gd name="connsiteX4" fmla="*/ 1162988 w 1475635"/>
              <a:gd name="connsiteY4" fmla="*/ 1270540 h 1271283"/>
              <a:gd name="connsiteX5" fmla="*/ 65708 w 1475635"/>
              <a:gd name="connsiteY5" fmla="*/ 731525 h 1271283"/>
              <a:gd name="connsiteX6" fmla="*/ 190837 w 1475635"/>
              <a:gd name="connsiteY6" fmla="*/ 452392 h 1271283"/>
              <a:gd name="connsiteX7" fmla="*/ 768352 w 1475635"/>
              <a:gd name="connsiteY7" fmla="*/ 5 h 1271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75635" h="1271283">
                <a:moveTo>
                  <a:pt x="768352" y="5"/>
                </a:moveTo>
                <a:cubicBezTo>
                  <a:pt x="869417" y="1609"/>
                  <a:pt x="680121" y="290368"/>
                  <a:pt x="797228" y="462018"/>
                </a:cubicBezTo>
                <a:cubicBezTo>
                  <a:pt x="914335" y="633668"/>
                  <a:pt x="1535165" y="1005845"/>
                  <a:pt x="1470997" y="1029908"/>
                </a:cubicBezTo>
                <a:cubicBezTo>
                  <a:pt x="1406829" y="1053971"/>
                  <a:pt x="463553" y="566292"/>
                  <a:pt x="412218" y="606397"/>
                </a:cubicBezTo>
                <a:cubicBezTo>
                  <a:pt x="360883" y="646502"/>
                  <a:pt x="1220740" y="1249685"/>
                  <a:pt x="1162988" y="1270540"/>
                </a:cubicBezTo>
                <a:cubicBezTo>
                  <a:pt x="1105236" y="1291395"/>
                  <a:pt x="227733" y="867883"/>
                  <a:pt x="65708" y="731525"/>
                </a:cubicBezTo>
                <a:cubicBezTo>
                  <a:pt x="-96317" y="595167"/>
                  <a:pt x="78542" y="567895"/>
                  <a:pt x="190837" y="452392"/>
                </a:cubicBezTo>
                <a:cubicBezTo>
                  <a:pt x="303132" y="336889"/>
                  <a:pt x="667287" y="-1599"/>
                  <a:pt x="768352" y="5"/>
                </a:cubicBezTo>
                <a:close/>
              </a:path>
            </a:pathLst>
          </a:custGeom>
          <a:solidFill>
            <a:srgbClr val="FFFF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3" name="フリーフォーム: 図形 1562">
            <a:extLst>
              <a:ext uri="{FF2B5EF4-FFF2-40B4-BE49-F238E27FC236}">
                <a16:creationId xmlns:a16="http://schemas.microsoft.com/office/drawing/2014/main" id="{814686AF-3617-4BB4-9418-4F73FCC6A0C0}"/>
              </a:ext>
            </a:extLst>
          </p:cNvPr>
          <p:cNvSpPr/>
          <p:nvPr/>
        </p:nvSpPr>
        <p:spPr>
          <a:xfrm>
            <a:off x="3849366" y="3745706"/>
            <a:ext cx="1827857" cy="2593944"/>
          </a:xfrm>
          <a:custGeom>
            <a:avLst/>
            <a:gdLst>
              <a:gd name="connsiteX0" fmla="*/ 1059184 w 1827857"/>
              <a:gd name="connsiteY0" fmla="*/ 794 h 2593944"/>
              <a:gd name="connsiteX1" fmla="*/ 201934 w 1827857"/>
              <a:gd name="connsiteY1" fmla="*/ 1346994 h 2593944"/>
              <a:gd name="connsiteX2" fmla="*/ 1040134 w 1827857"/>
              <a:gd name="connsiteY2" fmla="*/ 559594 h 2593944"/>
              <a:gd name="connsiteX3" fmla="*/ 11434 w 1827857"/>
              <a:gd name="connsiteY3" fmla="*/ 2324894 h 2593944"/>
              <a:gd name="connsiteX4" fmla="*/ 474984 w 1827857"/>
              <a:gd name="connsiteY4" fmla="*/ 1886744 h 2593944"/>
              <a:gd name="connsiteX5" fmla="*/ 252734 w 1827857"/>
              <a:gd name="connsiteY5" fmla="*/ 2553494 h 2593944"/>
              <a:gd name="connsiteX6" fmla="*/ 1827534 w 1827857"/>
              <a:gd name="connsiteY6" fmla="*/ 477044 h 2593944"/>
              <a:gd name="connsiteX7" fmla="*/ 398784 w 1827857"/>
              <a:gd name="connsiteY7" fmla="*/ 2013744 h 2593944"/>
              <a:gd name="connsiteX8" fmla="*/ 1262384 w 1827857"/>
              <a:gd name="connsiteY8" fmla="*/ 711994 h 2593944"/>
              <a:gd name="connsiteX9" fmla="*/ 627384 w 1827857"/>
              <a:gd name="connsiteY9" fmla="*/ 1143794 h 2593944"/>
              <a:gd name="connsiteX10" fmla="*/ 1059184 w 1827857"/>
              <a:gd name="connsiteY10" fmla="*/ 794 h 259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27857" h="2593944">
                <a:moveTo>
                  <a:pt x="1059184" y="794"/>
                </a:moveTo>
                <a:cubicBezTo>
                  <a:pt x="988276" y="34661"/>
                  <a:pt x="205109" y="1253861"/>
                  <a:pt x="201934" y="1346994"/>
                </a:cubicBezTo>
                <a:cubicBezTo>
                  <a:pt x="198759" y="1440127"/>
                  <a:pt x="1071884" y="396611"/>
                  <a:pt x="1040134" y="559594"/>
                </a:cubicBezTo>
                <a:cubicBezTo>
                  <a:pt x="1008384" y="722577"/>
                  <a:pt x="105626" y="2103702"/>
                  <a:pt x="11434" y="2324894"/>
                </a:cubicBezTo>
                <a:cubicBezTo>
                  <a:pt x="-82758" y="2546086"/>
                  <a:pt x="434767" y="1848644"/>
                  <a:pt x="474984" y="1886744"/>
                </a:cubicBezTo>
                <a:cubicBezTo>
                  <a:pt x="515201" y="1924844"/>
                  <a:pt x="27309" y="2788444"/>
                  <a:pt x="252734" y="2553494"/>
                </a:cubicBezTo>
                <a:cubicBezTo>
                  <a:pt x="478159" y="2318544"/>
                  <a:pt x="1803192" y="567002"/>
                  <a:pt x="1827534" y="477044"/>
                </a:cubicBezTo>
                <a:cubicBezTo>
                  <a:pt x="1851876" y="387086"/>
                  <a:pt x="492976" y="1974586"/>
                  <a:pt x="398784" y="2013744"/>
                </a:cubicBezTo>
                <a:cubicBezTo>
                  <a:pt x="304592" y="2052902"/>
                  <a:pt x="1224284" y="856985"/>
                  <a:pt x="1262384" y="711994"/>
                </a:cubicBezTo>
                <a:cubicBezTo>
                  <a:pt x="1300484" y="567003"/>
                  <a:pt x="659134" y="1261269"/>
                  <a:pt x="627384" y="1143794"/>
                </a:cubicBezTo>
                <a:cubicBezTo>
                  <a:pt x="595634" y="1026319"/>
                  <a:pt x="1130092" y="-33073"/>
                  <a:pt x="1059184" y="794"/>
                </a:cubicBezTo>
                <a:close/>
              </a:path>
            </a:pathLst>
          </a:custGeom>
          <a:solidFill>
            <a:srgbClr val="FFFF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5" name="フリーフォーム: 図形 1564">
            <a:extLst>
              <a:ext uri="{FF2B5EF4-FFF2-40B4-BE49-F238E27FC236}">
                <a16:creationId xmlns:a16="http://schemas.microsoft.com/office/drawing/2014/main" id="{3439027A-B85E-4A30-BA25-A8012B9A7ACD}"/>
              </a:ext>
            </a:extLst>
          </p:cNvPr>
          <p:cNvSpPr/>
          <p:nvPr/>
        </p:nvSpPr>
        <p:spPr>
          <a:xfrm>
            <a:off x="1982723" y="5518510"/>
            <a:ext cx="6652617" cy="1086045"/>
          </a:xfrm>
          <a:custGeom>
            <a:avLst/>
            <a:gdLst>
              <a:gd name="connsiteX0" fmla="*/ 1318742 w 6652617"/>
              <a:gd name="connsiteY0" fmla="*/ 930416 h 1086045"/>
              <a:gd name="connsiteX1" fmla="*/ 3715433 w 6652617"/>
              <a:gd name="connsiteY1" fmla="*/ 141145 h 1086045"/>
              <a:gd name="connsiteX2" fmla="*/ 4562456 w 6652617"/>
              <a:gd name="connsiteY2" fmla="*/ 83393 h 1086045"/>
              <a:gd name="connsiteX3" fmla="*/ 6323879 w 6652617"/>
              <a:gd name="connsiteY3" fmla="*/ 1017044 h 1086045"/>
              <a:gd name="connsiteX4" fmla="*/ 2743281 w 6652617"/>
              <a:gd name="connsiteY4" fmla="*/ 940042 h 1086045"/>
              <a:gd name="connsiteX5" fmla="*/ 6497134 w 6652617"/>
              <a:gd name="connsiteY5" fmla="*/ 968917 h 1086045"/>
              <a:gd name="connsiteX6" fmla="*/ 81 w 6652617"/>
              <a:gd name="connsiteY6" fmla="*/ 1084421 h 1086045"/>
              <a:gd name="connsiteX7" fmla="*/ 6651138 w 6652617"/>
              <a:gd name="connsiteY7" fmla="*/ 872665 h 1086045"/>
              <a:gd name="connsiteX8" fmla="*/ 616098 w 6652617"/>
              <a:gd name="connsiteY8" fmla="*/ 1036294 h 1086045"/>
              <a:gd name="connsiteX9" fmla="*/ 1463121 w 6652617"/>
              <a:gd name="connsiteY9" fmla="*/ 641658 h 1086045"/>
              <a:gd name="connsiteX10" fmla="*/ 4754961 w 6652617"/>
              <a:gd name="connsiteY10" fmla="*/ 420277 h 1086045"/>
              <a:gd name="connsiteX11" fmla="*/ 2127264 w 6652617"/>
              <a:gd name="connsiteY11" fmla="*/ 940042 h 1086045"/>
              <a:gd name="connsiteX12" fmla="*/ 1318742 w 6652617"/>
              <a:gd name="connsiteY12" fmla="*/ 930416 h 108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652617" h="1086045">
                <a:moveTo>
                  <a:pt x="1318742" y="930416"/>
                </a:moveTo>
                <a:cubicBezTo>
                  <a:pt x="1583437" y="797266"/>
                  <a:pt x="3174814" y="282316"/>
                  <a:pt x="3715433" y="141145"/>
                </a:cubicBezTo>
                <a:cubicBezTo>
                  <a:pt x="4256052" y="-26"/>
                  <a:pt x="4127715" y="-62590"/>
                  <a:pt x="4562456" y="83393"/>
                </a:cubicBezTo>
                <a:cubicBezTo>
                  <a:pt x="4997197" y="229376"/>
                  <a:pt x="6627075" y="874269"/>
                  <a:pt x="6323879" y="1017044"/>
                </a:cubicBezTo>
                <a:cubicBezTo>
                  <a:pt x="6020683" y="1159819"/>
                  <a:pt x="2714405" y="948063"/>
                  <a:pt x="2743281" y="940042"/>
                </a:cubicBezTo>
                <a:cubicBezTo>
                  <a:pt x="2772157" y="932021"/>
                  <a:pt x="6954334" y="944854"/>
                  <a:pt x="6497134" y="968917"/>
                </a:cubicBezTo>
                <a:cubicBezTo>
                  <a:pt x="6039934" y="992980"/>
                  <a:pt x="-25586" y="1100463"/>
                  <a:pt x="81" y="1084421"/>
                </a:cubicBezTo>
                <a:cubicBezTo>
                  <a:pt x="25748" y="1068379"/>
                  <a:pt x="6548468" y="880686"/>
                  <a:pt x="6651138" y="872665"/>
                </a:cubicBezTo>
                <a:cubicBezTo>
                  <a:pt x="6753808" y="864644"/>
                  <a:pt x="1480767" y="1074795"/>
                  <a:pt x="616098" y="1036294"/>
                </a:cubicBezTo>
                <a:cubicBezTo>
                  <a:pt x="-248571" y="997793"/>
                  <a:pt x="773311" y="744327"/>
                  <a:pt x="1463121" y="641658"/>
                </a:cubicBezTo>
                <a:cubicBezTo>
                  <a:pt x="2152931" y="538989"/>
                  <a:pt x="4644270" y="370546"/>
                  <a:pt x="4754961" y="420277"/>
                </a:cubicBezTo>
                <a:cubicBezTo>
                  <a:pt x="4865652" y="470008"/>
                  <a:pt x="2699967" y="859831"/>
                  <a:pt x="2127264" y="940042"/>
                </a:cubicBezTo>
                <a:cubicBezTo>
                  <a:pt x="1554561" y="1020253"/>
                  <a:pt x="1054047" y="1063566"/>
                  <a:pt x="1318742" y="930416"/>
                </a:cubicBezTo>
                <a:close/>
              </a:path>
            </a:pathLst>
          </a:custGeom>
          <a:solidFill>
            <a:srgbClr val="FFFF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6" name="フリーフォーム: 図形 1565">
            <a:extLst>
              <a:ext uri="{FF2B5EF4-FFF2-40B4-BE49-F238E27FC236}">
                <a16:creationId xmlns:a16="http://schemas.microsoft.com/office/drawing/2014/main" id="{F1FD34BD-A7B9-4753-AD56-FD9B564D5EBA}"/>
              </a:ext>
            </a:extLst>
          </p:cNvPr>
          <p:cNvSpPr/>
          <p:nvPr/>
        </p:nvSpPr>
        <p:spPr>
          <a:xfrm>
            <a:off x="6083166" y="4007566"/>
            <a:ext cx="3725792" cy="1382581"/>
          </a:xfrm>
          <a:custGeom>
            <a:avLst/>
            <a:gdLst>
              <a:gd name="connsiteX0" fmla="*/ 0 w 3725792"/>
              <a:gd name="connsiteY0" fmla="*/ 208299 h 1382581"/>
              <a:gd name="connsiteX1" fmla="*/ 288758 w 3725792"/>
              <a:gd name="connsiteY1" fmla="*/ 237175 h 1382581"/>
              <a:gd name="connsiteX2" fmla="*/ 3108960 w 3725792"/>
              <a:gd name="connsiteY2" fmla="*/ 477807 h 1382581"/>
              <a:gd name="connsiteX3" fmla="*/ 3705727 w 3725792"/>
              <a:gd name="connsiteY3" fmla="*/ 25419 h 1382581"/>
              <a:gd name="connsiteX4" fmla="*/ 3715352 w 3725792"/>
              <a:gd name="connsiteY4" fmla="*/ 1382581 h 1382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25792" h="1382581">
                <a:moveTo>
                  <a:pt x="0" y="208299"/>
                </a:moveTo>
                <a:lnTo>
                  <a:pt x="288758" y="237175"/>
                </a:lnTo>
                <a:cubicBezTo>
                  <a:pt x="806918" y="282093"/>
                  <a:pt x="2539465" y="513100"/>
                  <a:pt x="3108960" y="477807"/>
                </a:cubicBezTo>
                <a:cubicBezTo>
                  <a:pt x="3678455" y="442514"/>
                  <a:pt x="3604662" y="-125377"/>
                  <a:pt x="3705727" y="25419"/>
                </a:cubicBezTo>
                <a:cubicBezTo>
                  <a:pt x="3806792" y="176215"/>
                  <a:pt x="3481137" y="904526"/>
                  <a:pt x="3715352" y="1382581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7" name="フリーフォーム: 図形 1566">
            <a:extLst>
              <a:ext uri="{FF2B5EF4-FFF2-40B4-BE49-F238E27FC236}">
                <a16:creationId xmlns:a16="http://schemas.microsoft.com/office/drawing/2014/main" id="{9BFEA140-BC15-4DD3-9C31-5388B77C1F81}"/>
              </a:ext>
            </a:extLst>
          </p:cNvPr>
          <p:cNvSpPr/>
          <p:nvPr/>
        </p:nvSpPr>
        <p:spPr>
          <a:xfrm>
            <a:off x="5666646" y="3965758"/>
            <a:ext cx="5509397" cy="2894412"/>
          </a:xfrm>
          <a:custGeom>
            <a:avLst/>
            <a:gdLst>
              <a:gd name="connsiteX0" fmla="*/ 73754 w 5509397"/>
              <a:gd name="connsiteY0" fmla="*/ 72842 h 2894412"/>
              <a:gd name="connsiteX1" fmla="*/ 403954 w 5509397"/>
              <a:gd name="connsiteY1" fmla="*/ 174442 h 2894412"/>
              <a:gd name="connsiteX2" fmla="*/ 1610454 w 5509397"/>
              <a:gd name="connsiteY2" fmla="*/ 403042 h 2894412"/>
              <a:gd name="connsiteX3" fmla="*/ 3159854 w 5509397"/>
              <a:gd name="connsiteY3" fmla="*/ 441142 h 2894412"/>
              <a:gd name="connsiteX4" fmla="*/ 1305654 w 5509397"/>
              <a:gd name="connsiteY4" fmla="*/ 491942 h 2894412"/>
              <a:gd name="connsiteX5" fmla="*/ 4048854 w 5509397"/>
              <a:gd name="connsiteY5" fmla="*/ 403042 h 2894412"/>
              <a:gd name="connsiteX6" fmla="*/ 5509354 w 5509397"/>
              <a:gd name="connsiteY6" fmla="*/ 2816042 h 2894412"/>
              <a:gd name="connsiteX7" fmla="*/ 4099654 w 5509397"/>
              <a:gd name="connsiteY7" fmla="*/ 1380942 h 2894412"/>
              <a:gd name="connsiteX8" fmla="*/ 4340954 w 5509397"/>
              <a:gd name="connsiteY8" fmla="*/ 2549342 h 2894412"/>
              <a:gd name="connsiteX9" fmla="*/ 3832954 w 5509397"/>
              <a:gd name="connsiteY9" fmla="*/ 2028642 h 2894412"/>
              <a:gd name="connsiteX10" fmla="*/ 3883754 w 5509397"/>
              <a:gd name="connsiteY10" fmla="*/ 2892242 h 2894412"/>
              <a:gd name="connsiteX11" fmla="*/ 772254 w 5509397"/>
              <a:gd name="connsiteY11" fmla="*/ 1723842 h 2894412"/>
              <a:gd name="connsiteX12" fmla="*/ 4734654 w 5509397"/>
              <a:gd name="connsiteY12" fmla="*/ 2790642 h 2894412"/>
              <a:gd name="connsiteX13" fmla="*/ 632554 w 5509397"/>
              <a:gd name="connsiteY13" fmla="*/ 2269942 h 2894412"/>
              <a:gd name="connsiteX14" fmla="*/ 3642454 w 5509397"/>
              <a:gd name="connsiteY14" fmla="*/ 1965142 h 2894412"/>
              <a:gd name="connsiteX15" fmla="*/ 1673954 w 5509397"/>
              <a:gd name="connsiteY15" fmla="*/ 1317442 h 2894412"/>
              <a:gd name="connsiteX16" fmla="*/ 73754 w 5509397"/>
              <a:gd name="connsiteY16" fmla="*/ 72842 h 2894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09397" h="2894412">
                <a:moveTo>
                  <a:pt x="73754" y="72842"/>
                </a:moveTo>
                <a:cubicBezTo>
                  <a:pt x="-137913" y="-117658"/>
                  <a:pt x="147837" y="119409"/>
                  <a:pt x="403954" y="174442"/>
                </a:cubicBezTo>
                <a:cubicBezTo>
                  <a:pt x="660071" y="229475"/>
                  <a:pt x="1151137" y="358592"/>
                  <a:pt x="1610454" y="403042"/>
                </a:cubicBezTo>
                <a:cubicBezTo>
                  <a:pt x="2069771" y="447492"/>
                  <a:pt x="3210654" y="426325"/>
                  <a:pt x="3159854" y="441142"/>
                </a:cubicBezTo>
                <a:cubicBezTo>
                  <a:pt x="3109054" y="455959"/>
                  <a:pt x="1157487" y="498292"/>
                  <a:pt x="1305654" y="491942"/>
                </a:cubicBezTo>
                <a:cubicBezTo>
                  <a:pt x="1453821" y="485592"/>
                  <a:pt x="3348237" y="15692"/>
                  <a:pt x="4048854" y="403042"/>
                </a:cubicBezTo>
                <a:cubicBezTo>
                  <a:pt x="4749471" y="790392"/>
                  <a:pt x="5500887" y="2653059"/>
                  <a:pt x="5509354" y="2816042"/>
                </a:cubicBezTo>
                <a:cubicBezTo>
                  <a:pt x="5517821" y="2979025"/>
                  <a:pt x="4294387" y="1425392"/>
                  <a:pt x="4099654" y="1380942"/>
                </a:cubicBezTo>
                <a:cubicBezTo>
                  <a:pt x="3904921" y="1336492"/>
                  <a:pt x="4385404" y="2441392"/>
                  <a:pt x="4340954" y="2549342"/>
                </a:cubicBezTo>
                <a:cubicBezTo>
                  <a:pt x="4296504" y="2657292"/>
                  <a:pt x="3909154" y="1971492"/>
                  <a:pt x="3832954" y="2028642"/>
                </a:cubicBezTo>
                <a:cubicBezTo>
                  <a:pt x="3756754" y="2085792"/>
                  <a:pt x="4393871" y="2943042"/>
                  <a:pt x="3883754" y="2892242"/>
                </a:cubicBezTo>
                <a:cubicBezTo>
                  <a:pt x="3373637" y="2841442"/>
                  <a:pt x="630437" y="1740775"/>
                  <a:pt x="772254" y="1723842"/>
                </a:cubicBezTo>
                <a:cubicBezTo>
                  <a:pt x="914071" y="1706909"/>
                  <a:pt x="4757937" y="2699625"/>
                  <a:pt x="4734654" y="2790642"/>
                </a:cubicBezTo>
                <a:cubicBezTo>
                  <a:pt x="4711371" y="2881659"/>
                  <a:pt x="814587" y="2407525"/>
                  <a:pt x="632554" y="2269942"/>
                </a:cubicBezTo>
                <a:cubicBezTo>
                  <a:pt x="450521" y="2132359"/>
                  <a:pt x="3468887" y="2123892"/>
                  <a:pt x="3642454" y="1965142"/>
                </a:cubicBezTo>
                <a:cubicBezTo>
                  <a:pt x="3816021" y="1806392"/>
                  <a:pt x="2266621" y="1634942"/>
                  <a:pt x="1673954" y="1317442"/>
                </a:cubicBezTo>
                <a:cubicBezTo>
                  <a:pt x="1081287" y="999942"/>
                  <a:pt x="285421" y="263342"/>
                  <a:pt x="73754" y="72842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8" name="フリーフォーム: 図形 1567">
            <a:extLst>
              <a:ext uri="{FF2B5EF4-FFF2-40B4-BE49-F238E27FC236}">
                <a16:creationId xmlns:a16="http://schemas.microsoft.com/office/drawing/2014/main" id="{A888995B-C5C4-4305-85BF-8807956C1F81}"/>
              </a:ext>
            </a:extLst>
          </p:cNvPr>
          <p:cNvSpPr/>
          <p:nvPr/>
        </p:nvSpPr>
        <p:spPr>
          <a:xfrm>
            <a:off x="5942604" y="4646724"/>
            <a:ext cx="5933855" cy="2632146"/>
          </a:xfrm>
          <a:custGeom>
            <a:avLst/>
            <a:gdLst>
              <a:gd name="connsiteX0" fmla="*/ 254996 w 5933855"/>
              <a:gd name="connsiteY0" fmla="*/ 128476 h 2632146"/>
              <a:gd name="connsiteX1" fmla="*/ 305796 w 5933855"/>
              <a:gd name="connsiteY1" fmla="*/ 179276 h 2632146"/>
              <a:gd name="connsiteX2" fmla="*/ 2680696 w 5933855"/>
              <a:gd name="connsiteY2" fmla="*/ 1042876 h 2632146"/>
              <a:gd name="connsiteX3" fmla="*/ 4026896 w 5933855"/>
              <a:gd name="connsiteY3" fmla="*/ 941276 h 2632146"/>
              <a:gd name="connsiteX4" fmla="*/ 4674596 w 5933855"/>
              <a:gd name="connsiteY4" fmla="*/ 2389076 h 2632146"/>
              <a:gd name="connsiteX5" fmla="*/ 902696 w 5933855"/>
              <a:gd name="connsiteY5" fmla="*/ 1360376 h 2632146"/>
              <a:gd name="connsiteX6" fmla="*/ 5919196 w 5933855"/>
              <a:gd name="connsiteY6" fmla="*/ 2630376 h 2632146"/>
              <a:gd name="connsiteX7" fmla="*/ 2363196 w 5933855"/>
              <a:gd name="connsiteY7" fmla="*/ 1601676 h 2632146"/>
              <a:gd name="connsiteX8" fmla="*/ 254996 w 5933855"/>
              <a:gd name="connsiteY8" fmla="*/ 128476 h 2632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3855" h="2632146">
                <a:moveTo>
                  <a:pt x="254996" y="128476"/>
                </a:moveTo>
                <a:cubicBezTo>
                  <a:pt x="-87904" y="-108591"/>
                  <a:pt x="-98487" y="26876"/>
                  <a:pt x="305796" y="179276"/>
                </a:cubicBezTo>
                <a:cubicBezTo>
                  <a:pt x="710079" y="331676"/>
                  <a:pt x="2060513" y="915876"/>
                  <a:pt x="2680696" y="1042876"/>
                </a:cubicBezTo>
                <a:cubicBezTo>
                  <a:pt x="3300879" y="1169876"/>
                  <a:pt x="3694579" y="716909"/>
                  <a:pt x="4026896" y="941276"/>
                </a:cubicBezTo>
                <a:cubicBezTo>
                  <a:pt x="4359213" y="1165643"/>
                  <a:pt x="5195296" y="2319226"/>
                  <a:pt x="4674596" y="2389076"/>
                </a:cubicBezTo>
                <a:cubicBezTo>
                  <a:pt x="4153896" y="2458926"/>
                  <a:pt x="695263" y="1320159"/>
                  <a:pt x="902696" y="1360376"/>
                </a:cubicBezTo>
                <a:cubicBezTo>
                  <a:pt x="1110129" y="1400593"/>
                  <a:pt x="5675779" y="2590159"/>
                  <a:pt x="5919196" y="2630376"/>
                </a:cubicBezTo>
                <a:cubicBezTo>
                  <a:pt x="6162613" y="2670593"/>
                  <a:pt x="3307229" y="2016543"/>
                  <a:pt x="2363196" y="1601676"/>
                </a:cubicBezTo>
                <a:cubicBezTo>
                  <a:pt x="1419163" y="1186809"/>
                  <a:pt x="597896" y="365543"/>
                  <a:pt x="254996" y="128476"/>
                </a:cubicBezTo>
                <a:close/>
              </a:path>
            </a:pathLst>
          </a:custGeom>
          <a:solidFill>
            <a:srgbClr val="00B0F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9" name="フリーフォーム: 図形 1568">
            <a:extLst>
              <a:ext uri="{FF2B5EF4-FFF2-40B4-BE49-F238E27FC236}">
                <a16:creationId xmlns:a16="http://schemas.microsoft.com/office/drawing/2014/main" id="{AB230FFB-AE3B-4298-BDB0-621F8C5C3A28}"/>
              </a:ext>
            </a:extLst>
          </p:cNvPr>
          <p:cNvSpPr/>
          <p:nvPr/>
        </p:nvSpPr>
        <p:spPr>
          <a:xfrm>
            <a:off x="1532215" y="4062956"/>
            <a:ext cx="9194400" cy="2964924"/>
          </a:xfrm>
          <a:custGeom>
            <a:avLst/>
            <a:gdLst>
              <a:gd name="connsiteX0" fmla="*/ 3268385 w 9194400"/>
              <a:gd name="connsiteY0" fmla="*/ 1044 h 2964924"/>
              <a:gd name="connsiteX1" fmla="*/ 2480985 w 9194400"/>
              <a:gd name="connsiteY1" fmla="*/ 280444 h 2964924"/>
              <a:gd name="connsiteX2" fmla="*/ 4297085 w 9194400"/>
              <a:gd name="connsiteY2" fmla="*/ 1131344 h 2964924"/>
              <a:gd name="connsiteX3" fmla="*/ 9123085 w 9194400"/>
              <a:gd name="connsiteY3" fmla="*/ 2604544 h 2964924"/>
              <a:gd name="connsiteX4" fmla="*/ 207685 w 9194400"/>
              <a:gd name="connsiteY4" fmla="*/ 2490244 h 2964924"/>
              <a:gd name="connsiteX5" fmla="*/ 8030885 w 9194400"/>
              <a:gd name="connsiteY5" fmla="*/ 2922044 h 2964924"/>
              <a:gd name="connsiteX6" fmla="*/ 182285 w 9194400"/>
              <a:gd name="connsiteY6" fmla="*/ 2922044 h 2964924"/>
              <a:gd name="connsiteX7" fmla="*/ 3293785 w 9194400"/>
              <a:gd name="connsiteY7" fmla="*/ 2680744 h 2964924"/>
              <a:gd name="connsiteX8" fmla="*/ 4485 w 9194400"/>
              <a:gd name="connsiteY8" fmla="*/ 2261644 h 2964924"/>
              <a:gd name="connsiteX9" fmla="*/ 2544485 w 9194400"/>
              <a:gd name="connsiteY9" fmla="*/ 1499644 h 2964924"/>
              <a:gd name="connsiteX10" fmla="*/ 855385 w 9194400"/>
              <a:gd name="connsiteY10" fmla="*/ 1067844 h 2964924"/>
              <a:gd name="connsiteX11" fmla="*/ 2188885 w 9194400"/>
              <a:gd name="connsiteY11" fmla="*/ 356644 h 2964924"/>
              <a:gd name="connsiteX12" fmla="*/ 3268385 w 9194400"/>
              <a:gd name="connsiteY12" fmla="*/ 1044 h 2964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94400" h="2964924">
                <a:moveTo>
                  <a:pt x="3268385" y="1044"/>
                </a:moveTo>
                <a:cubicBezTo>
                  <a:pt x="3317068" y="-11656"/>
                  <a:pt x="2309535" y="92061"/>
                  <a:pt x="2480985" y="280444"/>
                </a:cubicBezTo>
                <a:cubicBezTo>
                  <a:pt x="2652435" y="468827"/>
                  <a:pt x="3190068" y="743994"/>
                  <a:pt x="4297085" y="1131344"/>
                </a:cubicBezTo>
                <a:cubicBezTo>
                  <a:pt x="5404102" y="1518694"/>
                  <a:pt x="9804652" y="2378061"/>
                  <a:pt x="9123085" y="2604544"/>
                </a:cubicBezTo>
                <a:cubicBezTo>
                  <a:pt x="8441518" y="2831027"/>
                  <a:pt x="389718" y="2437327"/>
                  <a:pt x="207685" y="2490244"/>
                </a:cubicBezTo>
                <a:cubicBezTo>
                  <a:pt x="25652" y="2543161"/>
                  <a:pt x="8035118" y="2850077"/>
                  <a:pt x="8030885" y="2922044"/>
                </a:cubicBezTo>
                <a:cubicBezTo>
                  <a:pt x="8026652" y="2994011"/>
                  <a:pt x="971802" y="2962261"/>
                  <a:pt x="182285" y="2922044"/>
                </a:cubicBezTo>
                <a:cubicBezTo>
                  <a:pt x="-607232" y="2881827"/>
                  <a:pt x="3323418" y="2790811"/>
                  <a:pt x="3293785" y="2680744"/>
                </a:cubicBezTo>
                <a:cubicBezTo>
                  <a:pt x="3264152" y="2570677"/>
                  <a:pt x="129368" y="2458494"/>
                  <a:pt x="4485" y="2261644"/>
                </a:cubicBezTo>
                <a:cubicBezTo>
                  <a:pt x="-120398" y="2064794"/>
                  <a:pt x="2402668" y="1698611"/>
                  <a:pt x="2544485" y="1499644"/>
                </a:cubicBezTo>
                <a:cubicBezTo>
                  <a:pt x="2686302" y="1300677"/>
                  <a:pt x="914652" y="1258344"/>
                  <a:pt x="855385" y="1067844"/>
                </a:cubicBezTo>
                <a:cubicBezTo>
                  <a:pt x="796118" y="877344"/>
                  <a:pt x="1784602" y="532327"/>
                  <a:pt x="2188885" y="356644"/>
                </a:cubicBezTo>
                <a:cubicBezTo>
                  <a:pt x="2593168" y="180961"/>
                  <a:pt x="3219702" y="13744"/>
                  <a:pt x="3268385" y="1044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0" name="フリーフォーム: 図形 1569">
            <a:extLst>
              <a:ext uri="{FF2B5EF4-FFF2-40B4-BE49-F238E27FC236}">
                <a16:creationId xmlns:a16="http://schemas.microsoft.com/office/drawing/2014/main" id="{CDE34744-7999-4005-92AF-6525928F8FBA}"/>
              </a:ext>
            </a:extLst>
          </p:cNvPr>
          <p:cNvSpPr/>
          <p:nvPr/>
        </p:nvSpPr>
        <p:spPr>
          <a:xfrm>
            <a:off x="2362336" y="4247666"/>
            <a:ext cx="1051657" cy="1117967"/>
          </a:xfrm>
          <a:custGeom>
            <a:avLst/>
            <a:gdLst>
              <a:gd name="connsiteX0" fmla="*/ 1045007 w 1051657"/>
              <a:gd name="connsiteY0" fmla="*/ 6700 h 1117967"/>
              <a:gd name="connsiteX1" fmla="*/ 477117 w 1051657"/>
              <a:gd name="connsiteY1" fmla="*/ 324334 h 1117967"/>
              <a:gd name="connsiteX2" fmla="*/ 284611 w 1051657"/>
              <a:gd name="connsiteY2" fmla="*/ 1046229 h 1117967"/>
              <a:gd name="connsiteX3" fmla="*/ 294237 w 1051657"/>
              <a:gd name="connsiteY3" fmla="*/ 295458 h 1117967"/>
              <a:gd name="connsiteX4" fmla="*/ 149858 w 1051657"/>
              <a:gd name="connsiteY4" fmla="*/ 1113606 h 1117967"/>
              <a:gd name="connsiteX5" fmla="*/ 53605 w 1051657"/>
              <a:gd name="connsiteY5" fmla="*/ 593841 h 1117967"/>
              <a:gd name="connsiteX6" fmla="*/ 1045007 w 1051657"/>
              <a:gd name="connsiteY6" fmla="*/ 6700 h 111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1657" h="1117967">
                <a:moveTo>
                  <a:pt x="1045007" y="6700"/>
                </a:moveTo>
                <a:cubicBezTo>
                  <a:pt x="1115592" y="-38218"/>
                  <a:pt x="603850" y="151079"/>
                  <a:pt x="477117" y="324334"/>
                </a:cubicBezTo>
                <a:cubicBezTo>
                  <a:pt x="350384" y="497589"/>
                  <a:pt x="315091" y="1051042"/>
                  <a:pt x="284611" y="1046229"/>
                </a:cubicBezTo>
                <a:cubicBezTo>
                  <a:pt x="254131" y="1041416"/>
                  <a:pt x="316696" y="284229"/>
                  <a:pt x="294237" y="295458"/>
                </a:cubicBezTo>
                <a:cubicBezTo>
                  <a:pt x="271778" y="306688"/>
                  <a:pt x="189963" y="1063876"/>
                  <a:pt x="149858" y="1113606"/>
                </a:cubicBezTo>
                <a:cubicBezTo>
                  <a:pt x="109753" y="1163336"/>
                  <a:pt x="-95586" y="775117"/>
                  <a:pt x="53605" y="593841"/>
                </a:cubicBezTo>
                <a:cubicBezTo>
                  <a:pt x="202796" y="412565"/>
                  <a:pt x="974422" y="51618"/>
                  <a:pt x="1045007" y="6700"/>
                </a:cubicBezTo>
                <a:close/>
              </a:path>
            </a:pathLst>
          </a:custGeom>
          <a:solidFill>
            <a:srgbClr val="00B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2" name="フリーフォーム: 図形 1571">
            <a:extLst>
              <a:ext uri="{FF2B5EF4-FFF2-40B4-BE49-F238E27FC236}">
                <a16:creationId xmlns:a16="http://schemas.microsoft.com/office/drawing/2014/main" id="{F3C4CD6B-825B-4422-9308-0CC95E14D0CD}"/>
              </a:ext>
            </a:extLst>
          </p:cNvPr>
          <p:cNvSpPr/>
          <p:nvPr/>
        </p:nvSpPr>
        <p:spPr>
          <a:xfrm>
            <a:off x="3740930" y="5026544"/>
            <a:ext cx="1475694" cy="1085526"/>
          </a:xfrm>
          <a:custGeom>
            <a:avLst/>
            <a:gdLst>
              <a:gd name="connsiteX0" fmla="*/ 12923 w 1475694"/>
              <a:gd name="connsiteY0" fmla="*/ 122972 h 1085526"/>
              <a:gd name="connsiteX1" fmla="*/ 205428 w 1475694"/>
              <a:gd name="connsiteY1" fmla="*/ 94096 h 1085526"/>
              <a:gd name="connsiteX2" fmla="*/ 936948 w 1475694"/>
              <a:gd name="connsiteY2" fmla="*/ 17094 h 1085526"/>
              <a:gd name="connsiteX3" fmla="*/ 397933 w 1475694"/>
              <a:gd name="connsiteY3" fmla="*/ 459856 h 1085526"/>
              <a:gd name="connsiteX4" fmla="*/ 1312333 w 1475694"/>
              <a:gd name="connsiteY4" fmla="*/ 190349 h 1085526"/>
              <a:gd name="connsiteX5" fmla="*/ 330556 w 1475694"/>
              <a:gd name="connsiteY5" fmla="*/ 844867 h 1085526"/>
              <a:gd name="connsiteX6" fmla="*/ 1456712 w 1475694"/>
              <a:gd name="connsiteY6" fmla="*/ 517608 h 1085526"/>
              <a:gd name="connsiteX7" fmla="*/ 965824 w 1475694"/>
              <a:gd name="connsiteY7" fmla="*/ 700488 h 1085526"/>
              <a:gd name="connsiteX8" fmla="*/ 41798 w 1475694"/>
              <a:gd name="connsiteY8" fmla="*/ 1085498 h 1085526"/>
              <a:gd name="connsiteX9" fmla="*/ 407558 w 1475694"/>
              <a:gd name="connsiteY9" fmla="*/ 719738 h 1085526"/>
              <a:gd name="connsiteX10" fmla="*/ 821445 w 1475694"/>
              <a:gd name="connsiteY10" fmla="*/ 469481 h 1085526"/>
              <a:gd name="connsiteX11" fmla="*/ 648190 w 1475694"/>
              <a:gd name="connsiteY11" fmla="*/ 228850 h 1085526"/>
              <a:gd name="connsiteX12" fmla="*/ 12923 w 1475694"/>
              <a:gd name="connsiteY12" fmla="*/ 122972 h 1085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75694" h="1085526">
                <a:moveTo>
                  <a:pt x="12923" y="122972"/>
                </a:moveTo>
                <a:cubicBezTo>
                  <a:pt x="-60871" y="100513"/>
                  <a:pt x="205428" y="94096"/>
                  <a:pt x="205428" y="94096"/>
                </a:cubicBezTo>
                <a:cubicBezTo>
                  <a:pt x="359432" y="76450"/>
                  <a:pt x="904864" y="-43866"/>
                  <a:pt x="936948" y="17094"/>
                </a:cubicBezTo>
                <a:cubicBezTo>
                  <a:pt x="969032" y="78054"/>
                  <a:pt x="335369" y="430980"/>
                  <a:pt x="397933" y="459856"/>
                </a:cubicBezTo>
                <a:cubicBezTo>
                  <a:pt x="460497" y="488732"/>
                  <a:pt x="1323562" y="126181"/>
                  <a:pt x="1312333" y="190349"/>
                </a:cubicBezTo>
                <a:cubicBezTo>
                  <a:pt x="1301104" y="254517"/>
                  <a:pt x="306493" y="790324"/>
                  <a:pt x="330556" y="844867"/>
                </a:cubicBezTo>
                <a:cubicBezTo>
                  <a:pt x="354619" y="899410"/>
                  <a:pt x="1350834" y="541671"/>
                  <a:pt x="1456712" y="517608"/>
                </a:cubicBezTo>
                <a:cubicBezTo>
                  <a:pt x="1562590" y="493545"/>
                  <a:pt x="1201643" y="605840"/>
                  <a:pt x="965824" y="700488"/>
                </a:cubicBezTo>
                <a:cubicBezTo>
                  <a:pt x="730005" y="795136"/>
                  <a:pt x="134842" y="1082290"/>
                  <a:pt x="41798" y="1085498"/>
                </a:cubicBezTo>
                <a:cubicBezTo>
                  <a:pt x="-51246" y="1088706"/>
                  <a:pt x="277617" y="822408"/>
                  <a:pt x="407558" y="719738"/>
                </a:cubicBezTo>
                <a:cubicBezTo>
                  <a:pt x="537499" y="617069"/>
                  <a:pt x="781340" y="551296"/>
                  <a:pt x="821445" y="469481"/>
                </a:cubicBezTo>
                <a:cubicBezTo>
                  <a:pt x="861550" y="387666"/>
                  <a:pt x="781340" y="286602"/>
                  <a:pt x="648190" y="228850"/>
                </a:cubicBezTo>
                <a:cubicBezTo>
                  <a:pt x="515040" y="171098"/>
                  <a:pt x="86717" y="145431"/>
                  <a:pt x="12923" y="122972"/>
                </a:cubicBezTo>
                <a:close/>
              </a:path>
            </a:pathLst>
          </a:custGeom>
          <a:solidFill>
            <a:srgbClr val="00B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3" name="フリーフォーム: 図形 1572">
            <a:extLst>
              <a:ext uri="{FF2B5EF4-FFF2-40B4-BE49-F238E27FC236}">
                <a16:creationId xmlns:a16="http://schemas.microsoft.com/office/drawing/2014/main" id="{4322AEAA-373D-4572-A39A-68D63ED89FCE}"/>
              </a:ext>
            </a:extLst>
          </p:cNvPr>
          <p:cNvSpPr/>
          <p:nvPr/>
        </p:nvSpPr>
        <p:spPr>
          <a:xfrm>
            <a:off x="4760635" y="1468040"/>
            <a:ext cx="230064" cy="144552"/>
          </a:xfrm>
          <a:custGeom>
            <a:avLst/>
            <a:gdLst>
              <a:gd name="connsiteX0" fmla="*/ 278 w 230064"/>
              <a:gd name="connsiteY0" fmla="*/ 398 h 144552"/>
              <a:gd name="connsiteX1" fmla="*/ 192365 w 230064"/>
              <a:gd name="connsiteY1" fmla="*/ 36910 h 144552"/>
              <a:gd name="connsiteX2" fmla="*/ 228878 w 230064"/>
              <a:gd name="connsiteY2" fmla="*/ 141685 h 144552"/>
              <a:gd name="connsiteX3" fmla="*/ 214590 w 230064"/>
              <a:gd name="connsiteY3" fmla="*/ 109935 h 144552"/>
              <a:gd name="connsiteX4" fmla="*/ 151090 w 230064"/>
              <a:gd name="connsiteY4" fmla="*/ 55960 h 144552"/>
              <a:gd name="connsiteX5" fmla="*/ 278 w 230064"/>
              <a:gd name="connsiteY5" fmla="*/ 398 h 144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064" h="144552">
                <a:moveTo>
                  <a:pt x="278" y="398"/>
                </a:moveTo>
                <a:cubicBezTo>
                  <a:pt x="7157" y="-2777"/>
                  <a:pt x="154265" y="13362"/>
                  <a:pt x="192365" y="36910"/>
                </a:cubicBezTo>
                <a:cubicBezTo>
                  <a:pt x="230465" y="60458"/>
                  <a:pt x="225174" y="129514"/>
                  <a:pt x="228878" y="141685"/>
                </a:cubicBezTo>
                <a:cubicBezTo>
                  <a:pt x="232582" y="153856"/>
                  <a:pt x="227555" y="124222"/>
                  <a:pt x="214590" y="109935"/>
                </a:cubicBezTo>
                <a:cubicBezTo>
                  <a:pt x="201625" y="95648"/>
                  <a:pt x="186279" y="72629"/>
                  <a:pt x="151090" y="55960"/>
                </a:cubicBezTo>
                <a:cubicBezTo>
                  <a:pt x="115901" y="39291"/>
                  <a:pt x="-6601" y="3573"/>
                  <a:pt x="278" y="398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4" name="フリーフォーム: 図形 1573">
            <a:extLst>
              <a:ext uri="{FF2B5EF4-FFF2-40B4-BE49-F238E27FC236}">
                <a16:creationId xmlns:a16="http://schemas.microsoft.com/office/drawing/2014/main" id="{5B32CD86-4C92-4947-B470-5976A282D717}"/>
              </a:ext>
            </a:extLst>
          </p:cNvPr>
          <p:cNvSpPr/>
          <p:nvPr/>
        </p:nvSpPr>
        <p:spPr>
          <a:xfrm>
            <a:off x="5054600" y="1617544"/>
            <a:ext cx="107175" cy="42981"/>
          </a:xfrm>
          <a:custGeom>
            <a:avLst/>
            <a:gdLst>
              <a:gd name="connsiteX0" fmla="*/ 0 w 107175"/>
              <a:gd name="connsiteY0" fmla="*/ 42981 h 42981"/>
              <a:gd name="connsiteX1" fmla="*/ 57150 w 107175"/>
              <a:gd name="connsiteY1" fmla="*/ 119 h 42981"/>
              <a:gd name="connsiteX2" fmla="*/ 106363 w 107175"/>
              <a:gd name="connsiteY2" fmla="*/ 30281 h 42981"/>
              <a:gd name="connsiteX3" fmla="*/ 82550 w 107175"/>
              <a:gd name="connsiteY3" fmla="*/ 33456 h 42981"/>
              <a:gd name="connsiteX4" fmla="*/ 0 w 107175"/>
              <a:gd name="connsiteY4" fmla="*/ 42981 h 42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175" h="42981">
                <a:moveTo>
                  <a:pt x="0" y="42981"/>
                </a:moveTo>
                <a:cubicBezTo>
                  <a:pt x="19711" y="22608"/>
                  <a:pt x="39423" y="2236"/>
                  <a:pt x="57150" y="119"/>
                </a:cubicBezTo>
                <a:cubicBezTo>
                  <a:pt x="74877" y="-1998"/>
                  <a:pt x="102130" y="24725"/>
                  <a:pt x="106363" y="30281"/>
                </a:cubicBezTo>
                <a:cubicBezTo>
                  <a:pt x="110596" y="35837"/>
                  <a:pt x="97631" y="31075"/>
                  <a:pt x="82550" y="33456"/>
                </a:cubicBezTo>
                <a:lnTo>
                  <a:pt x="0" y="42981"/>
                </a:ln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5" name="フリーフォーム: 図形 1574">
            <a:extLst>
              <a:ext uri="{FF2B5EF4-FFF2-40B4-BE49-F238E27FC236}">
                <a16:creationId xmlns:a16="http://schemas.microsoft.com/office/drawing/2014/main" id="{39DC588D-77DD-48C4-9EF2-22B18907A707}"/>
              </a:ext>
            </a:extLst>
          </p:cNvPr>
          <p:cNvSpPr/>
          <p:nvPr/>
        </p:nvSpPr>
        <p:spPr>
          <a:xfrm>
            <a:off x="4687888" y="1553325"/>
            <a:ext cx="195407" cy="32588"/>
          </a:xfrm>
          <a:custGeom>
            <a:avLst/>
            <a:gdLst>
              <a:gd name="connsiteX0" fmla="*/ 0 w 195407"/>
              <a:gd name="connsiteY0" fmla="*/ 24650 h 32588"/>
              <a:gd name="connsiteX1" fmla="*/ 100012 w 195407"/>
              <a:gd name="connsiteY1" fmla="*/ 7188 h 32588"/>
              <a:gd name="connsiteX2" fmla="*/ 179387 w 195407"/>
              <a:gd name="connsiteY2" fmla="*/ 838 h 32588"/>
              <a:gd name="connsiteX3" fmla="*/ 171450 w 195407"/>
              <a:gd name="connsiteY3" fmla="*/ 24650 h 32588"/>
              <a:gd name="connsiteX4" fmla="*/ 193675 w 195407"/>
              <a:gd name="connsiteY4" fmla="*/ 24650 h 32588"/>
              <a:gd name="connsiteX5" fmla="*/ 117475 w 195407"/>
              <a:gd name="connsiteY5" fmla="*/ 32588 h 32588"/>
              <a:gd name="connsiteX6" fmla="*/ 0 w 195407"/>
              <a:gd name="connsiteY6" fmla="*/ 24650 h 3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407" h="32588">
                <a:moveTo>
                  <a:pt x="0" y="24650"/>
                </a:moveTo>
                <a:cubicBezTo>
                  <a:pt x="35057" y="17903"/>
                  <a:pt x="70114" y="11157"/>
                  <a:pt x="100012" y="7188"/>
                </a:cubicBezTo>
                <a:cubicBezTo>
                  <a:pt x="129910" y="3219"/>
                  <a:pt x="167481" y="-2072"/>
                  <a:pt x="179387" y="838"/>
                </a:cubicBezTo>
                <a:cubicBezTo>
                  <a:pt x="191293" y="3748"/>
                  <a:pt x="169069" y="20681"/>
                  <a:pt x="171450" y="24650"/>
                </a:cubicBezTo>
                <a:cubicBezTo>
                  <a:pt x="173831" y="28619"/>
                  <a:pt x="202671" y="23327"/>
                  <a:pt x="193675" y="24650"/>
                </a:cubicBezTo>
                <a:cubicBezTo>
                  <a:pt x="184679" y="25973"/>
                  <a:pt x="117475" y="32588"/>
                  <a:pt x="117475" y="32588"/>
                </a:cubicBezTo>
                <a:lnTo>
                  <a:pt x="0" y="24650"/>
                </a:lnTo>
                <a:close/>
              </a:path>
            </a:pathLst>
          </a:custGeom>
          <a:solidFill>
            <a:srgbClr val="7030A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6" name="フリーフォーム: 図形 1575">
            <a:extLst>
              <a:ext uri="{FF2B5EF4-FFF2-40B4-BE49-F238E27FC236}">
                <a16:creationId xmlns:a16="http://schemas.microsoft.com/office/drawing/2014/main" id="{A0850F43-D4B6-4924-A8F4-D62F44D58ECC}"/>
              </a:ext>
            </a:extLst>
          </p:cNvPr>
          <p:cNvSpPr/>
          <p:nvPr/>
        </p:nvSpPr>
        <p:spPr>
          <a:xfrm>
            <a:off x="5070471" y="1694512"/>
            <a:ext cx="58845" cy="58089"/>
          </a:xfrm>
          <a:custGeom>
            <a:avLst/>
            <a:gdLst>
              <a:gd name="connsiteX0" fmla="*/ 4 w 58845"/>
              <a:gd name="connsiteY0" fmla="*/ 7288 h 58089"/>
              <a:gd name="connsiteX1" fmla="*/ 52392 w 58845"/>
              <a:gd name="connsiteY1" fmla="*/ 5701 h 58089"/>
              <a:gd name="connsiteX2" fmla="*/ 55567 w 58845"/>
              <a:gd name="connsiteY2" fmla="*/ 58088 h 58089"/>
              <a:gd name="connsiteX3" fmla="*/ 4 w 58845"/>
              <a:gd name="connsiteY3" fmla="*/ 7288 h 58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845" h="58089">
                <a:moveTo>
                  <a:pt x="4" y="7288"/>
                </a:moveTo>
                <a:cubicBezTo>
                  <a:pt x="-525" y="-1443"/>
                  <a:pt x="43131" y="-2766"/>
                  <a:pt x="52392" y="5701"/>
                </a:cubicBezTo>
                <a:cubicBezTo>
                  <a:pt x="61653" y="14168"/>
                  <a:pt x="59271" y="57824"/>
                  <a:pt x="55567" y="58088"/>
                </a:cubicBezTo>
                <a:cubicBezTo>
                  <a:pt x="51863" y="58352"/>
                  <a:pt x="533" y="16019"/>
                  <a:pt x="4" y="7288"/>
                </a:cubicBezTo>
                <a:close/>
              </a:path>
            </a:pathLst>
          </a:custGeom>
          <a:solidFill>
            <a:srgbClr val="7030A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7" name="フリーフォーム: 図形 1576">
            <a:extLst>
              <a:ext uri="{FF2B5EF4-FFF2-40B4-BE49-F238E27FC236}">
                <a16:creationId xmlns:a16="http://schemas.microsoft.com/office/drawing/2014/main" id="{EF2DAA4C-EDC4-4948-A4EC-63044A24F700}"/>
              </a:ext>
            </a:extLst>
          </p:cNvPr>
          <p:cNvSpPr/>
          <p:nvPr/>
        </p:nvSpPr>
        <p:spPr>
          <a:xfrm>
            <a:off x="4828896" y="2036221"/>
            <a:ext cx="121808" cy="104617"/>
          </a:xfrm>
          <a:custGeom>
            <a:avLst/>
            <a:gdLst>
              <a:gd name="connsiteX0" fmla="*/ 279 w 121808"/>
              <a:gd name="connsiteY0" fmla="*/ 542 h 104617"/>
              <a:gd name="connsiteX1" fmla="*/ 66954 w 121808"/>
              <a:gd name="connsiteY1" fmla="*/ 64042 h 104617"/>
              <a:gd name="connsiteX2" fmla="*/ 120929 w 121808"/>
              <a:gd name="connsiteY2" fmla="*/ 86267 h 104617"/>
              <a:gd name="connsiteX3" fmla="*/ 22504 w 121808"/>
              <a:gd name="connsiteY3" fmla="*/ 64042 h 104617"/>
              <a:gd name="connsiteX4" fmla="*/ 93942 w 121808"/>
              <a:gd name="connsiteY4" fmla="*/ 103729 h 104617"/>
              <a:gd name="connsiteX5" fmla="*/ 279 w 121808"/>
              <a:gd name="connsiteY5" fmla="*/ 542 h 104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08" h="104617">
                <a:moveTo>
                  <a:pt x="279" y="542"/>
                </a:moveTo>
                <a:cubicBezTo>
                  <a:pt x="-4219" y="-6072"/>
                  <a:pt x="46846" y="49755"/>
                  <a:pt x="66954" y="64042"/>
                </a:cubicBezTo>
                <a:cubicBezTo>
                  <a:pt x="87062" y="78329"/>
                  <a:pt x="128337" y="86267"/>
                  <a:pt x="120929" y="86267"/>
                </a:cubicBezTo>
                <a:cubicBezTo>
                  <a:pt x="113521" y="86267"/>
                  <a:pt x="27002" y="61132"/>
                  <a:pt x="22504" y="64042"/>
                </a:cubicBezTo>
                <a:cubicBezTo>
                  <a:pt x="18006" y="66952"/>
                  <a:pt x="96059" y="111402"/>
                  <a:pt x="93942" y="103729"/>
                </a:cubicBezTo>
                <a:cubicBezTo>
                  <a:pt x="91825" y="96056"/>
                  <a:pt x="4777" y="7156"/>
                  <a:pt x="279" y="542"/>
                </a:cubicBezTo>
                <a:close/>
              </a:path>
            </a:pathLst>
          </a:cu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8" name="フリーフォーム: 図形 1577">
            <a:extLst>
              <a:ext uri="{FF2B5EF4-FFF2-40B4-BE49-F238E27FC236}">
                <a16:creationId xmlns:a16="http://schemas.microsoft.com/office/drawing/2014/main" id="{FB30677C-9739-4DB5-AD60-E029AFB93497}"/>
              </a:ext>
            </a:extLst>
          </p:cNvPr>
          <p:cNvSpPr/>
          <p:nvPr/>
        </p:nvSpPr>
        <p:spPr>
          <a:xfrm>
            <a:off x="4824373" y="1953840"/>
            <a:ext cx="163164" cy="110939"/>
          </a:xfrm>
          <a:custGeom>
            <a:avLst/>
            <a:gdLst>
              <a:gd name="connsiteX0" fmla="*/ 40 w 163164"/>
              <a:gd name="connsiteY0" fmla="*/ 32123 h 110939"/>
              <a:gd name="connsiteX1" fmla="*/ 104815 w 163164"/>
              <a:gd name="connsiteY1" fmla="*/ 373 h 110939"/>
              <a:gd name="connsiteX2" fmla="*/ 155615 w 163164"/>
              <a:gd name="connsiteY2" fmla="*/ 21010 h 110939"/>
              <a:gd name="connsiteX3" fmla="*/ 161965 w 163164"/>
              <a:gd name="connsiteY3" fmla="*/ 106735 h 110939"/>
              <a:gd name="connsiteX4" fmla="*/ 146090 w 163164"/>
              <a:gd name="connsiteY4" fmla="*/ 92448 h 110939"/>
              <a:gd name="connsiteX5" fmla="*/ 128627 w 163164"/>
              <a:gd name="connsiteY5" fmla="*/ 46410 h 110939"/>
              <a:gd name="connsiteX6" fmla="*/ 117515 w 163164"/>
              <a:gd name="connsiteY6" fmla="*/ 25773 h 110939"/>
              <a:gd name="connsiteX7" fmla="*/ 40 w 163164"/>
              <a:gd name="connsiteY7" fmla="*/ 32123 h 110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3164" h="110939">
                <a:moveTo>
                  <a:pt x="40" y="32123"/>
                </a:moveTo>
                <a:cubicBezTo>
                  <a:pt x="-2077" y="27890"/>
                  <a:pt x="78886" y="2225"/>
                  <a:pt x="104815" y="373"/>
                </a:cubicBezTo>
                <a:cubicBezTo>
                  <a:pt x="130744" y="-1479"/>
                  <a:pt x="146090" y="3283"/>
                  <a:pt x="155615" y="21010"/>
                </a:cubicBezTo>
                <a:cubicBezTo>
                  <a:pt x="165140" y="38737"/>
                  <a:pt x="163552" y="94829"/>
                  <a:pt x="161965" y="106735"/>
                </a:cubicBezTo>
                <a:cubicBezTo>
                  <a:pt x="160378" y="118641"/>
                  <a:pt x="151646" y="102502"/>
                  <a:pt x="146090" y="92448"/>
                </a:cubicBezTo>
                <a:cubicBezTo>
                  <a:pt x="140534" y="82394"/>
                  <a:pt x="133389" y="57522"/>
                  <a:pt x="128627" y="46410"/>
                </a:cubicBezTo>
                <a:cubicBezTo>
                  <a:pt x="123865" y="35298"/>
                  <a:pt x="135242" y="29212"/>
                  <a:pt x="117515" y="25773"/>
                </a:cubicBezTo>
                <a:cubicBezTo>
                  <a:pt x="99788" y="22334"/>
                  <a:pt x="2157" y="36356"/>
                  <a:pt x="40" y="32123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9" name="フリーフォーム: 図形 1578">
            <a:extLst>
              <a:ext uri="{FF2B5EF4-FFF2-40B4-BE49-F238E27FC236}">
                <a16:creationId xmlns:a16="http://schemas.microsoft.com/office/drawing/2014/main" id="{3C1264D4-EC00-463C-97D7-83FE01D006CB}"/>
              </a:ext>
            </a:extLst>
          </p:cNvPr>
          <p:cNvSpPr/>
          <p:nvPr/>
        </p:nvSpPr>
        <p:spPr>
          <a:xfrm>
            <a:off x="4837101" y="1997038"/>
            <a:ext cx="134938" cy="110427"/>
          </a:xfrm>
          <a:custGeom>
            <a:avLst/>
            <a:gdLst>
              <a:gd name="connsiteX0" fmla="*/ 12 w 134938"/>
              <a:gd name="connsiteY0" fmla="*/ 1625 h 110427"/>
              <a:gd name="connsiteX1" fmla="*/ 98437 w 134938"/>
              <a:gd name="connsiteY1" fmla="*/ 36550 h 110427"/>
              <a:gd name="connsiteX2" fmla="*/ 117487 w 134938"/>
              <a:gd name="connsiteY2" fmla="*/ 46075 h 110427"/>
              <a:gd name="connsiteX3" fmla="*/ 133362 w 134938"/>
              <a:gd name="connsiteY3" fmla="*/ 58775 h 110427"/>
              <a:gd name="connsiteX4" fmla="*/ 127012 w 134938"/>
              <a:gd name="connsiteY4" fmla="*/ 79412 h 110427"/>
              <a:gd name="connsiteX5" fmla="*/ 133362 w 134938"/>
              <a:gd name="connsiteY5" fmla="*/ 109575 h 110427"/>
              <a:gd name="connsiteX6" fmla="*/ 92087 w 134938"/>
              <a:gd name="connsiteY6" fmla="*/ 95287 h 110427"/>
              <a:gd name="connsiteX7" fmla="*/ 12 w 134938"/>
              <a:gd name="connsiteY7" fmla="*/ 1625 h 110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938" h="110427">
                <a:moveTo>
                  <a:pt x="12" y="1625"/>
                </a:moveTo>
                <a:cubicBezTo>
                  <a:pt x="1070" y="-8164"/>
                  <a:pt x="78858" y="29142"/>
                  <a:pt x="98437" y="36550"/>
                </a:cubicBezTo>
                <a:cubicBezTo>
                  <a:pt x="118016" y="43958"/>
                  <a:pt x="111666" y="42371"/>
                  <a:pt x="117487" y="46075"/>
                </a:cubicBezTo>
                <a:cubicBezTo>
                  <a:pt x="123308" y="49779"/>
                  <a:pt x="131775" y="53219"/>
                  <a:pt x="133362" y="58775"/>
                </a:cubicBezTo>
                <a:cubicBezTo>
                  <a:pt x="134949" y="64331"/>
                  <a:pt x="127012" y="70945"/>
                  <a:pt x="127012" y="79412"/>
                </a:cubicBezTo>
                <a:cubicBezTo>
                  <a:pt x="127012" y="87879"/>
                  <a:pt x="139183" y="106929"/>
                  <a:pt x="133362" y="109575"/>
                </a:cubicBezTo>
                <a:cubicBezTo>
                  <a:pt x="127541" y="112221"/>
                  <a:pt x="116693" y="109045"/>
                  <a:pt x="92087" y="95287"/>
                </a:cubicBezTo>
                <a:cubicBezTo>
                  <a:pt x="67481" y="81529"/>
                  <a:pt x="-1046" y="11414"/>
                  <a:pt x="12" y="1625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0" name="フリーフォーム: 図形 1579">
            <a:extLst>
              <a:ext uri="{FF2B5EF4-FFF2-40B4-BE49-F238E27FC236}">
                <a16:creationId xmlns:a16="http://schemas.microsoft.com/office/drawing/2014/main" id="{ED6964C7-21D8-4792-A704-ABAC3D1B313B}"/>
              </a:ext>
            </a:extLst>
          </p:cNvPr>
          <p:cNvSpPr/>
          <p:nvPr/>
        </p:nvSpPr>
        <p:spPr>
          <a:xfrm>
            <a:off x="4863842" y="2015751"/>
            <a:ext cx="113512" cy="54201"/>
          </a:xfrm>
          <a:custGeom>
            <a:avLst/>
            <a:gdLst>
              <a:gd name="connsiteX0" fmla="*/ 258 w 113512"/>
              <a:gd name="connsiteY0" fmla="*/ 374 h 54201"/>
              <a:gd name="connsiteX1" fmla="*/ 79633 w 113512"/>
              <a:gd name="connsiteY1" fmla="*/ 49587 h 54201"/>
              <a:gd name="connsiteX2" fmla="*/ 112971 w 113512"/>
              <a:gd name="connsiteY2" fmla="*/ 49587 h 54201"/>
              <a:gd name="connsiteX3" fmla="*/ 55821 w 113512"/>
              <a:gd name="connsiteY3" fmla="*/ 27362 h 54201"/>
              <a:gd name="connsiteX4" fmla="*/ 258 w 113512"/>
              <a:gd name="connsiteY4" fmla="*/ 374 h 54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12" h="54201">
                <a:moveTo>
                  <a:pt x="258" y="374"/>
                </a:moveTo>
                <a:cubicBezTo>
                  <a:pt x="4227" y="4078"/>
                  <a:pt x="60847" y="41385"/>
                  <a:pt x="79633" y="49587"/>
                </a:cubicBezTo>
                <a:cubicBezTo>
                  <a:pt x="98419" y="57789"/>
                  <a:pt x="116940" y="53291"/>
                  <a:pt x="112971" y="49587"/>
                </a:cubicBezTo>
                <a:cubicBezTo>
                  <a:pt x="109002" y="45883"/>
                  <a:pt x="72490" y="33183"/>
                  <a:pt x="55821" y="27362"/>
                </a:cubicBezTo>
                <a:cubicBezTo>
                  <a:pt x="39152" y="21541"/>
                  <a:pt x="-3711" y="-3330"/>
                  <a:pt x="258" y="3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1" name="フリーフォーム: 図形 1580">
            <a:extLst>
              <a:ext uri="{FF2B5EF4-FFF2-40B4-BE49-F238E27FC236}">
                <a16:creationId xmlns:a16="http://schemas.microsoft.com/office/drawing/2014/main" id="{66AA3EC5-9C16-4AE0-97A7-56DA97114DBD}"/>
              </a:ext>
            </a:extLst>
          </p:cNvPr>
          <p:cNvSpPr/>
          <p:nvPr/>
        </p:nvSpPr>
        <p:spPr>
          <a:xfrm>
            <a:off x="4967288" y="1963738"/>
            <a:ext cx="15878" cy="70142"/>
          </a:xfrm>
          <a:custGeom>
            <a:avLst/>
            <a:gdLst>
              <a:gd name="connsiteX0" fmla="*/ 0 w 15878"/>
              <a:gd name="connsiteY0" fmla="*/ 0 h 70142"/>
              <a:gd name="connsiteX1" fmla="*/ 15875 w 15878"/>
              <a:gd name="connsiteY1" fmla="*/ 69850 h 70142"/>
              <a:gd name="connsiteX2" fmla="*/ 0 w 15878"/>
              <a:gd name="connsiteY2" fmla="*/ 0 h 70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78" h="70142">
                <a:moveTo>
                  <a:pt x="0" y="0"/>
                </a:moveTo>
                <a:cubicBezTo>
                  <a:pt x="0" y="0"/>
                  <a:pt x="16140" y="64294"/>
                  <a:pt x="15875" y="69850"/>
                </a:cubicBezTo>
                <a:cubicBezTo>
                  <a:pt x="15610" y="75406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82" name="フリーフォーム: 図形 1581">
            <a:extLst>
              <a:ext uri="{FF2B5EF4-FFF2-40B4-BE49-F238E27FC236}">
                <a16:creationId xmlns:a16="http://schemas.microsoft.com/office/drawing/2014/main" id="{1C9EFD4D-0D9F-43F5-80B0-226ABD15B60D}"/>
              </a:ext>
            </a:extLst>
          </p:cNvPr>
          <p:cNvSpPr/>
          <p:nvPr/>
        </p:nvSpPr>
        <p:spPr>
          <a:xfrm>
            <a:off x="4962525" y="1974850"/>
            <a:ext cx="19325" cy="71468"/>
          </a:xfrm>
          <a:custGeom>
            <a:avLst/>
            <a:gdLst>
              <a:gd name="connsiteX0" fmla="*/ 9525 w 19325"/>
              <a:gd name="connsiteY0" fmla="*/ 0 h 71468"/>
              <a:gd name="connsiteX1" fmla="*/ 19050 w 19325"/>
              <a:gd name="connsiteY1" fmla="*/ 69850 h 71468"/>
              <a:gd name="connsiteX2" fmla="*/ 0 w 19325"/>
              <a:gd name="connsiteY2" fmla="*/ 50800 h 71468"/>
              <a:gd name="connsiteX3" fmla="*/ 9525 w 19325"/>
              <a:gd name="connsiteY3" fmla="*/ 0 h 7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25" h="71468">
                <a:moveTo>
                  <a:pt x="9525" y="0"/>
                </a:moveTo>
                <a:cubicBezTo>
                  <a:pt x="15081" y="30691"/>
                  <a:pt x="20637" y="61383"/>
                  <a:pt x="19050" y="69850"/>
                </a:cubicBezTo>
                <a:cubicBezTo>
                  <a:pt x="17463" y="78317"/>
                  <a:pt x="0" y="50800"/>
                  <a:pt x="0" y="50800"/>
                </a:cubicBezTo>
                <a:lnTo>
                  <a:pt x="952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3" name="フリーフォーム: 図形 1582">
            <a:extLst>
              <a:ext uri="{FF2B5EF4-FFF2-40B4-BE49-F238E27FC236}">
                <a16:creationId xmlns:a16="http://schemas.microsoft.com/office/drawing/2014/main" id="{D9C2A7E7-2C55-4804-95B1-28B08DB42F60}"/>
              </a:ext>
            </a:extLst>
          </p:cNvPr>
          <p:cNvSpPr/>
          <p:nvPr/>
        </p:nvSpPr>
        <p:spPr>
          <a:xfrm>
            <a:off x="4795838" y="1950343"/>
            <a:ext cx="168470" cy="34032"/>
          </a:xfrm>
          <a:custGeom>
            <a:avLst/>
            <a:gdLst>
              <a:gd name="connsiteX0" fmla="*/ 0 w 168470"/>
              <a:gd name="connsiteY0" fmla="*/ 34032 h 34032"/>
              <a:gd name="connsiteX1" fmla="*/ 107950 w 168470"/>
              <a:gd name="connsiteY1" fmla="*/ 695 h 34032"/>
              <a:gd name="connsiteX2" fmla="*/ 168275 w 168470"/>
              <a:gd name="connsiteY2" fmla="*/ 11807 h 34032"/>
              <a:gd name="connsiteX3" fmla="*/ 128587 w 168470"/>
              <a:gd name="connsiteY3" fmla="*/ 16570 h 34032"/>
              <a:gd name="connsiteX4" fmla="*/ 0 w 168470"/>
              <a:gd name="connsiteY4" fmla="*/ 34032 h 34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470" h="34032">
                <a:moveTo>
                  <a:pt x="0" y="34032"/>
                </a:moveTo>
                <a:cubicBezTo>
                  <a:pt x="39952" y="19215"/>
                  <a:pt x="79904" y="4399"/>
                  <a:pt x="107950" y="695"/>
                </a:cubicBezTo>
                <a:cubicBezTo>
                  <a:pt x="135996" y="-3009"/>
                  <a:pt x="164835" y="9161"/>
                  <a:pt x="168275" y="11807"/>
                </a:cubicBezTo>
                <a:cubicBezTo>
                  <a:pt x="171715" y="14453"/>
                  <a:pt x="128587" y="16570"/>
                  <a:pt x="128587" y="16570"/>
                </a:cubicBezTo>
                <a:lnTo>
                  <a:pt x="0" y="34032"/>
                </a:ln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4" name="フリーフォーム: 図形 1583">
            <a:extLst>
              <a:ext uri="{FF2B5EF4-FFF2-40B4-BE49-F238E27FC236}">
                <a16:creationId xmlns:a16="http://schemas.microsoft.com/office/drawing/2014/main" id="{CF65FC83-1ED9-4134-87C1-3173C74E1997}"/>
              </a:ext>
            </a:extLst>
          </p:cNvPr>
          <p:cNvSpPr/>
          <p:nvPr/>
        </p:nvSpPr>
        <p:spPr>
          <a:xfrm>
            <a:off x="4820733" y="1990725"/>
            <a:ext cx="151642" cy="123105"/>
          </a:xfrm>
          <a:custGeom>
            <a:avLst/>
            <a:gdLst>
              <a:gd name="connsiteX0" fmla="*/ 505 w 151642"/>
              <a:gd name="connsiteY0" fmla="*/ 0 h 123105"/>
              <a:gd name="connsiteX1" fmla="*/ 94167 w 151642"/>
              <a:gd name="connsiteY1" fmla="*/ 79375 h 123105"/>
              <a:gd name="connsiteX2" fmla="*/ 151317 w 151642"/>
              <a:gd name="connsiteY2" fmla="*/ 119063 h 123105"/>
              <a:gd name="connsiteX3" fmla="*/ 114805 w 151642"/>
              <a:gd name="connsiteY3" fmla="*/ 117475 h 123105"/>
              <a:gd name="connsiteX4" fmla="*/ 59242 w 151642"/>
              <a:gd name="connsiteY4" fmla="*/ 80963 h 123105"/>
              <a:gd name="connsiteX5" fmla="*/ 505 w 151642"/>
              <a:gd name="connsiteY5" fmla="*/ 0 h 123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642" h="123105">
                <a:moveTo>
                  <a:pt x="505" y="0"/>
                </a:moveTo>
                <a:cubicBezTo>
                  <a:pt x="6326" y="-265"/>
                  <a:pt x="69032" y="59531"/>
                  <a:pt x="94167" y="79375"/>
                </a:cubicBezTo>
                <a:cubicBezTo>
                  <a:pt x="119302" y="99219"/>
                  <a:pt x="147877" y="112713"/>
                  <a:pt x="151317" y="119063"/>
                </a:cubicBezTo>
                <a:cubicBezTo>
                  <a:pt x="154757" y="125413"/>
                  <a:pt x="130151" y="123825"/>
                  <a:pt x="114805" y="117475"/>
                </a:cubicBezTo>
                <a:cubicBezTo>
                  <a:pt x="99459" y="111125"/>
                  <a:pt x="77763" y="96838"/>
                  <a:pt x="59242" y="80963"/>
                </a:cubicBezTo>
                <a:cubicBezTo>
                  <a:pt x="40721" y="65088"/>
                  <a:pt x="-5316" y="265"/>
                  <a:pt x="505" y="0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5" name="フリーフォーム: 図形 1584">
            <a:extLst>
              <a:ext uri="{FF2B5EF4-FFF2-40B4-BE49-F238E27FC236}">
                <a16:creationId xmlns:a16="http://schemas.microsoft.com/office/drawing/2014/main" id="{C367D61D-A664-417D-91AC-8E804E26248F}"/>
              </a:ext>
            </a:extLst>
          </p:cNvPr>
          <p:cNvSpPr/>
          <p:nvPr/>
        </p:nvSpPr>
        <p:spPr>
          <a:xfrm>
            <a:off x="4609447" y="1371538"/>
            <a:ext cx="174271" cy="274399"/>
          </a:xfrm>
          <a:custGeom>
            <a:avLst/>
            <a:gdLst>
              <a:gd name="connsiteX0" fmla="*/ 174220 w 174271"/>
              <a:gd name="connsiteY0" fmla="*/ 146112 h 274399"/>
              <a:gd name="connsiteX1" fmla="*/ 36636 w 174271"/>
              <a:gd name="connsiteY1" fmla="*/ 201145 h 274399"/>
              <a:gd name="connsiteX2" fmla="*/ 653 w 174271"/>
              <a:gd name="connsiteY2" fmla="*/ 273112 h 274399"/>
              <a:gd name="connsiteX3" fmla="*/ 57803 w 174271"/>
              <a:gd name="connsiteY3" fmla="*/ 135529 h 274399"/>
              <a:gd name="connsiteX4" fmla="*/ 163636 w 174271"/>
              <a:gd name="connsiteY4" fmla="*/ 62 h 274399"/>
              <a:gd name="connsiteX5" fmla="*/ 81086 w 174271"/>
              <a:gd name="connsiteY5" fmla="*/ 118595 h 274399"/>
              <a:gd name="connsiteX6" fmla="*/ 53570 w 174271"/>
              <a:gd name="connsiteY6" fmla="*/ 165162 h 274399"/>
              <a:gd name="connsiteX7" fmla="*/ 174220 w 174271"/>
              <a:gd name="connsiteY7" fmla="*/ 146112 h 2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271" h="274399">
                <a:moveTo>
                  <a:pt x="174220" y="146112"/>
                </a:moveTo>
                <a:cubicBezTo>
                  <a:pt x="171398" y="152109"/>
                  <a:pt x="65564" y="179978"/>
                  <a:pt x="36636" y="201145"/>
                </a:cubicBezTo>
                <a:cubicBezTo>
                  <a:pt x="7708" y="222312"/>
                  <a:pt x="-2875" y="284048"/>
                  <a:pt x="653" y="273112"/>
                </a:cubicBezTo>
                <a:cubicBezTo>
                  <a:pt x="4181" y="262176"/>
                  <a:pt x="30639" y="181037"/>
                  <a:pt x="57803" y="135529"/>
                </a:cubicBezTo>
                <a:cubicBezTo>
                  <a:pt x="84967" y="90021"/>
                  <a:pt x="159755" y="2884"/>
                  <a:pt x="163636" y="62"/>
                </a:cubicBezTo>
                <a:cubicBezTo>
                  <a:pt x="167516" y="-2760"/>
                  <a:pt x="99430" y="91078"/>
                  <a:pt x="81086" y="118595"/>
                </a:cubicBezTo>
                <a:cubicBezTo>
                  <a:pt x="62742" y="146112"/>
                  <a:pt x="44045" y="159518"/>
                  <a:pt x="53570" y="165162"/>
                </a:cubicBezTo>
                <a:cubicBezTo>
                  <a:pt x="63095" y="170807"/>
                  <a:pt x="177042" y="140115"/>
                  <a:pt x="174220" y="146112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6" name="フリーフォーム: 図形 1585">
            <a:extLst>
              <a:ext uri="{FF2B5EF4-FFF2-40B4-BE49-F238E27FC236}">
                <a16:creationId xmlns:a16="http://schemas.microsoft.com/office/drawing/2014/main" id="{163CC572-378D-46F0-B1A9-6A5BBBEA9601}"/>
              </a:ext>
            </a:extLst>
          </p:cNvPr>
          <p:cNvSpPr/>
          <p:nvPr/>
        </p:nvSpPr>
        <p:spPr>
          <a:xfrm>
            <a:off x="4523123" y="1655232"/>
            <a:ext cx="84861" cy="303401"/>
          </a:xfrm>
          <a:custGeom>
            <a:avLst/>
            <a:gdLst>
              <a:gd name="connsiteX0" fmla="*/ 27710 w 84861"/>
              <a:gd name="connsiteY0" fmla="*/ 1 h 303401"/>
              <a:gd name="connsiteX1" fmla="*/ 194 w 84861"/>
              <a:gd name="connsiteY1" fmla="*/ 112185 h 303401"/>
              <a:gd name="connsiteX2" fmla="*/ 15010 w 84861"/>
              <a:gd name="connsiteY2" fmla="*/ 300568 h 303401"/>
              <a:gd name="connsiteX3" fmla="*/ 6544 w 84861"/>
              <a:gd name="connsiteY3" fmla="*/ 213785 h 303401"/>
              <a:gd name="connsiteX4" fmla="*/ 84860 w 84861"/>
              <a:gd name="connsiteY4" fmla="*/ 55035 h 303401"/>
              <a:gd name="connsiteX5" fmla="*/ 8660 w 84861"/>
              <a:gd name="connsiteY5" fmla="*/ 156635 h 303401"/>
              <a:gd name="connsiteX6" fmla="*/ 12894 w 84861"/>
              <a:gd name="connsiteY6" fmla="*/ 110068 h 303401"/>
              <a:gd name="connsiteX7" fmla="*/ 27710 w 84861"/>
              <a:gd name="connsiteY7" fmla="*/ 1 h 30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861" h="303401">
                <a:moveTo>
                  <a:pt x="27710" y="1"/>
                </a:moveTo>
                <a:cubicBezTo>
                  <a:pt x="25593" y="354"/>
                  <a:pt x="2311" y="62091"/>
                  <a:pt x="194" y="112185"/>
                </a:cubicBezTo>
                <a:cubicBezTo>
                  <a:pt x="-1923" y="162279"/>
                  <a:pt x="13952" y="283635"/>
                  <a:pt x="15010" y="300568"/>
                </a:cubicBezTo>
                <a:cubicBezTo>
                  <a:pt x="16068" y="317501"/>
                  <a:pt x="-5098" y="254707"/>
                  <a:pt x="6544" y="213785"/>
                </a:cubicBezTo>
                <a:cubicBezTo>
                  <a:pt x="18186" y="172863"/>
                  <a:pt x="84507" y="64560"/>
                  <a:pt x="84860" y="55035"/>
                </a:cubicBezTo>
                <a:cubicBezTo>
                  <a:pt x="85213" y="45510"/>
                  <a:pt x="20654" y="147463"/>
                  <a:pt x="8660" y="156635"/>
                </a:cubicBezTo>
                <a:cubicBezTo>
                  <a:pt x="-3334" y="165807"/>
                  <a:pt x="12894" y="132293"/>
                  <a:pt x="12894" y="110068"/>
                </a:cubicBezTo>
                <a:cubicBezTo>
                  <a:pt x="12894" y="87843"/>
                  <a:pt x="29827" y="-352"/>
                  <a:pt x="27710" y="1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7" name="楕円 1586">
            <a:extLst>
              <a:ext uri="{FF2B5EF4-FFF2-40B4-BE49-F238E27FC236}">
                <a16:creationId xmlns:a16="http://schemas.microsoft.com/office/drawing/2014/main" id="{D10816B7-6E89-4F92-8821-48A6658329EC}"/>
              </a:ext>
            </a:extLst>
          </p:cNvPr>
          <p:cNvSpPr/>
          <p:nvPr/>
        </p:nvSpPr>
        <p:spPr>
          <a:xfrm>
            <a:off x="4614334" y="1650999"/>
            <a:ext cx="160867" cy="160867"/>
          </a:xfrm>
          <a:prstGeom prst="ellipse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9" name="フリーフォーム: 図形 1588">
            <a:extLst>
              <a:ext uri="{FF2B5EF4-FFF2-40B4-BE49-F238E27FC236}">
                <a16:creationId xmlns:a16="http://schemas.microsoft.com/office/drawing/2014/main" id="{01511471-47C8-4214-834C-9E81676B7CBC}"/>
              </a:ext>
            </a:extLst>
          </p:cNvPr>
          <p:cNvSpPr/>
          <p:nvPr/>
        </p:nvSpPr>
        <p:spPr>
          <a:xfrm>
            <a:off x="5835492" y="2100255"/>
            <a:ext cx="53578" cy="90561"/>
          </a:xfrm>
          <a:custGeom>
            <a:avLst/>
            <a:gdLst>
              <a:gd name="connsiteX0" fmla="*/ 4921 w 53578"/>
              <a:gd name="connsiteY0" fmla="*/ 8 h 90561"/>
              <a:gd name="connsiteX1" fmla="*/ 52546 w 53578"/>
              <a:gd name="connsiteY1" fmla="*/ 68270 h 90561"/>
              <a:gd name="connsiteX2" fmla="*/ 35083 w 53578"/>
              <a:gd name="connsiteY2" fmla="*/ 90495 h 90561"/>
              <a:gd name="connsiteX3" fmla="*/ 4921 w 53578"/>
              <a:gd name="connsiteY3" fmla="*/ 73033 h 90561"/>
              <a:gd name="connsiteX4" fmla="*/ 4921 w 53578"/>
              <a:gd name="connsiteY4" fmla="*/ 8 h 9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78" h="90561">
                <a:moveTo>
                  <a:pt x="4921" y="8"/>
                </a:moveTo>
                <a:cubicBezTo>
                  <a:pt x="12858" y="-786"/>
                  <a:pt x="47519" y="53189"/>
                  <a:pt x="52546" y="68270"/>
                </a:cubicBezTo>
                <a:cubicBezTo>
                  <a:pt x="57573" y="83351"/>
                  <a:pt x="43020" y="89701"/>
                  <a:pt x="35083" y="90495"/>
                </a:cubicBezTo>
                <a:cubicBezTo>
                  <a:pt x="27146" y="91289"/>
                  <a:pt x="9948" y="84939"/>
                  <a:pt x="4921" y="73033"/>
                </a:cubicBezTo>
                <a:cubicBezTo>
                  <a:pt x="-106" y="61127"/>
                  <a:pt x="-3016" y="802"/>
                  <a:pt x="4921" y="8"/>
                </a:cubicBezTo>
                <a:close/>
              </a:path>
            </a:pathLst>
          </a:cu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0" name="フリーフォーム: 図形 1589">
            <a:extLst>
              <a:ext uri="{FF2B5EF4-FFF2-40B4-BE49-F238E27FC236}">
                <a16:creationId xmlns:a16="http://schemas.microsoft.com/office/drawing/2014/main" id="{0ABB0143-2730-49E6-A263-50BA0BEA2FCB}"/>
              </a:ext>
            </a:extLst>
          </p:cNvPr>
          <p:cNvSpPr/>
          <p:nvPr/>
        </p:nvSpPr>
        <p:spPr>
          <a:xfrm>
            <a:off x="5918571" y="2127070"/>
            <a:ext cx="84128" cy="85135"/>
          </a:xfrm>
          <a:custGeom>
            <a:avLst/>
            <a:gdLst>
              <a:gd name="connsiteX0" fmla="*/ 4392 w 84128"/>
              <a:gd name="connsiteY0" fmla="*/ 180 h 85135"/>
              <a:gd name="connsiteX1" fmla="*/ 83767 w 84128"/>
              <a:gd name="connsiteY1" fmla="*/ 57330 h 85135"/>
              <a:gd name="connsiteX2" fmla="*/ 32967 w 84128"/>
              <a:gd name="connsiteY2" fmla="*/ 82730 h 85135"/>
              <a:gd name="connsiteX3" fmla="*/ 12329 w 84128"/>
              <a:gd name="connsiteY3" fmla="*/ 77968 h 85135"/>
              <a:gd name="connsiteX4" fmla="*/ 4392 w 84128"/>
              <a:gd name="connsiteY4" fmla="*/ 180 h 85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128" h="85135">
                <a:moveTo>
                  <a:pt x="4392" y="180"/>
                </a:moveTo>
                <a:cubicBezTo>
                  <a:pt x="16298" y="-3260"/>
                  <a:pt x="79005" y="43572"/>
                  <a:pt x="83767" y="57330"/>
                </a:cubicBezTo>
                <a:cubicBezTo>
                  <a:pt x="88529" y="71088"/>
                  <a:pt x="44873" y="79290"/>
                  <a:pt x="32967" y="82730"/>
                </a:cubicBezTo>
                <a:cubicBezTo>
                  <a:pt x="21061" y="86170"/>
                  <a:pt x="16562" y="86964"/>
                  <a:pt x="12329" y="77968"/>
                </a:cubicBezTo>
                <a:cubicBezTo>
                  <a:pt x="8096" y="68972"/>
                  <a:pt x="-7514" y="3620"/>
                  <a:pt x="4392" y="180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1" name="フリーフォーム: 図形 1590">
            <a:extLst>
              <a:ext uri="{FF2B5EF4-FFF2-40B4-BE49-F238E27FC236}">
                <a16:creationId xmlns:a16="http://schemas.microsoft.com/office/drawing/2014/main" id="{BBD34E73-632A-4883-8F4A-3184C370C585}"/>
              </a:ext>
            </a:extLst>
          </p:cNvPr>
          <p:cNvSpPr/>
          <p:nvPr/>
        </p:nvSpPr>
        <p:spPr>
          <a:xfrm>
            <a:off x="6054691" y="2169996"/>
            <a:ext cx="80115" cy="73890"/>
          </a:xfrm>
          <a:custGeom>
            <a:avLst/>
            <a:gdLst>
              <a:gd name="connsiteX0" fmla="*/ 34 w 80115"/>
              <a:gd name="connsiteY0" fmla="*/ 55679 h 73890"/>
              <a:gd name="connsiteX1" fmla="*/ 71472 w 80115"/>
              <a:gd name="connsiteY1" fmla="*/ 117 h 73890"/>
              <a:gd name="connsiteX2" fmla="*/ 77822 w 80115"/>
              <a:gd name="connsiteY2" fmla="*/ 73142 h 73890"/>
              <a:gd name="connsiteX3" fmla="*/ 61947 w 80115"/>
              <a:gd name="connsiteY3" fmla="*/ 38217 h 73890"/>
              <a:gd name="connsiteX4" fmla="*/ 34 w 80115"/>
              <a:gd name="connsiteY4" fmla="*/ 55679 h 7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15" h="73890">
                <a:moveTo>
                  <a:pt x="34" y="55679"/>
                </a:moveTo>
                <a:cubicBezTo>
                  <a:pt x="1622" y="49329"/>
                  <a:pt x="58507" y="-2794"/>
                  <a:pt x="71472" y="117"/>
                </a:cubicBezTo>
                <a:cubicBezTo>
                  <a:pt x="84437" y="3027"/>
                  <a:pt x="79410" y="66792"/>
                  <a:pt x="77822" y="73142"/>
                </a:cubicBezTo>
                <a:cubicBezTo>
                  <a:pt x="76235" y="79492"/>
                  <a:pt x="71207" y="43509"/>
                  <a:pt x="61947" y="38217"/>
                </a:cubicBezTo>
                <a:cubicBezTo>
                  <a:pt x="52687" y="32925"/>
                  <a:pt x="-1554" y="62029"/>
                  <a:pt x="34" y="55679"/>
                </a:cubicBezTo>
                <a:close/>
              </a:path>
            </a:pathLst>
          </a:custGeom>
          <a:solidFill>
            <a:srgbClr val="FFFF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2" name="フリーフォーム: 図形 1591">
            <a:extLst>
              <a:ext uri="{FF2B5EF4-FFF2-40B4-BE49-F238E27FC236}">
                <a16:creationId xmlns:a16="http://schemas.microsoft.com/office/drawing/2014/main" id="{F166AC91-E461-4AAB-80F5-202339DE6542}"/>
              </a:ext>
            </a:extLst>
          </p:cNvPr>
          <p:cNvSpPr/>
          <p:nvPr/>
        </p:nvSpPr>
        <p:spPr>
          <a:xfrm>
            <a:off x="5840413" y="2241541"/>
            <a:ext cx="42877" cy="64857"/>
          </a:xfrm>
          <a:custGeom>
            <a:avLst/>
            <a:gdLst>
              <a:gd name="connsiteX0" fmla="*/ 7937 w 42877"/>
              <a:gd name="connsiteY0" fmla="*/ 9 h 64857"/>
              <a:gd name="connsiteX1" fmla="*/ 42862 w 42877"/>
              <a:gd name="connsiteY1" fmla="*/ 57159 h 64857"/>
              <a:gd name="connsiteX2" fmla="*/ 3175 w 42877"/>
              <a:gd name="connsiteY2" fmla="*/ 61922 h 64857"/>
              <a:gd name="connsiteX3" fmla="*/ 7937 w 42877"/>
              <a:gd name="connsiteY3" fmla="*/ 9 h 6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77" h="64857">
                <a:moveTo>
                  <a:pt x="7937" y="9"/>
                </a:moveTo>
                <a:cubicBezTo>
                  <a:pt x="14552" y="-785"/>
                  <a:pt x="43656" y="46840"/>
                  <a:pt x="42862" y="57159"/>
                </a:cubicBezTo>
                <a:cubicBezTo>
                  <a:pt x="42068" y="67478"/>
                  <a:pt x="9789" y="65626"/>
                  <a:pt x="3175" y="61922"/>
                </a:cubicBezTo>
                <a:cubicBezTo>
                  <a:pt x="-3439" y="58218"/>
                  <a:pt x="1322" y="803"/>
                  <a:pt x="7937" y="9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3" name="フリーフォーム: 図形 1592">
            <a:extLst>
              <a:ext uri="{FF2B5EF4-FFF2-40B4-BE49-F238E27FC236}">
                <a16:creationId xmlns:a16="http://schemas.microsoft.com/office/drawing/2014/main" id="{1AC4FEC0-1545-4A12-8C98-B75EEA524EDF}"/>
              </a:ext>
            </a:extLst>
          </p:cNvPr>
          <p:cNvSpPr/>
          <p:nvPr/>
        </p:nvSpPr>
        <p:spPr>
          <a:xfrm>
            <a:off x="6353167" y="2469016"/>
            <a:ext cx="173204" cy="33359"/>
          </a:xfrm>
          <a:custGeom>
            <a:avLst/>
            <a:gdLst>
              <a:gd name="connsiteX0" fmla="*/ 8 w 173204"/>
              <a:gd name="connsiteY0" fmla="*/ 31297 h 33359"/>
              <a:gd name="connsiteX1" fmla="*/ 80971 w 173204"/>
              <a:gd name="connsiteY1" fmla="*/ 4309 h 33359"/>
              <a:gd name="connsiteX2" fmla="*/ 171458 w 173204"/>
              <a:gd name="connsiteY2" fmla="*/ 1134 h 33359"/>
              <a:gd name="connsiteX3" fmla="*/ 136533 w 173204"/>
              <a:gd name="connsiteY3" fmla="*/ 15422 h 33359"/>
              <a:gd name="connsiteX4" fmla="*/ 85733 w 173204"/>
              <a:gd name="connsiteY4" fmla="*/ 29709 h 33359"/>
              <a:gd name="connsiteX5" fmla="*/ 8 w 173204"/>
              <a:gd name="connsiteY5" fmla="*/ 31297 h 33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204" h="33359">
                <a:moveTo>
                  <a:pt x="8" y="31297"/>
                </a:moveTo>
                <a:cubicBezTo>
                  <a:pt x="-786" y="27064"/>
                  <a:pt x="52396" y="9336"/>
                  <a:pt x="80971" y="4309"/>
                </a:cubicBezTo>
                <a:cubicBezTo>
                  <a:pt x="109546" y="-718"/>
                  <a:pt x="162198" y="-718"/>
                  <a:pt x="171458" y="1134"/>
                </a:cubicBezTo>
                <a:cubicBezTo>
                  <a:pt x="180718" y="2986"/>
                  <a:pt x="150821" y="10659"/>
                  <a:pt x="136533" y="15422"/>
                </a:cubicBezTo>
                <a:cubicBezTo>
                  <a:pt x="122245" y="20185"/>
                  <a:pt x="105047" y="27063"/>
                  <a:pt x="85733" y="29709"/>
                </a:cubicBezTo>
                <a:cubicBezTo>
                  <a:pt x="66419" y="32355"/>
                  <a:pt x="802" y="35530"/>
                  <a:pt x="8" y="31297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4" name="フリーフォーム: 図形 1593">
            <a:extLst>
              <a:ext uri="{FF2B5EF4-FFF2-40B4-BE49-F238E27FC236}">
                <a16:creationId xmlns:a16="http://schemas.microsoft.com/office/drawing/2014/main" id="{7B7D73B1-DCCF-48E3-8D1A-6AD925D45DBE}"/>
              </a:ext>
            </a:extLst>
          </p:cNvPr>
          <p:cNvSpPr/>
          <p:nvPr/>
        </p:nvSpPr>
        <p:spPr>
          <a:xfrm>
            <a:off x="2990357" y="3824133"/>
            <a:ext cx="91096" cy="117944"/>
          </a:xfrm>
          <a:custGeom>
            <a:avLst/>
            <a:gdLst>
              <a:gd name="connsiteX0" fmla="*/ 90981 w 91096"/>
              <a:gd name="connsiteY0" fmla="*/ 155 h 117944"/>
              <a:gd name="connsiteX1" fmla="*/ 35418 w 91096"/>
              <a:gd name="connsiteY1" fmla="*/ 74767 h 117944"/>
              <a:gd name="connsiteX2" fmla="*/ 2081 w 91096"/>
              <a:gd name="connsiteY2" fmla="*/ 117630 h 117944"/>
              <a:gd name="connsiteX3" fmla="*/ 5256 w 91096"/>
              <a:gd name="connsiteY3" fmla="*/ 92230 h 117944"/>
              <a:gd name="connsiteX4" fmla="*/ 19543 w 91096"/>
              <a:gd name="connsiteY4" fmla="*/ 55717 h 117944"/>
              <a:gd name="connsiteX5" fmla="*/ 90981 w 91096"/>
              <a:gd name="connsiteY5" fmla="*/ 155 h 11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096" h="117944">
                <a:moveTo>
                  <a:pt x="90981" y="155"/>
                </a:moveTo>
                <a:cubicBezTo>
                  <a:pt x="93627" y="3330"/>
                  <a:pt x="50235" y="55188"/>
                  <a:pt x="35418" y="74767"/>
                </a:cubicBezTo>
                <a:cubicBezTo>
                  <a:pt x="20601" y="94346"/>
                  <a:pt x="7108" y="114720"/>
                  <a:pt x="2081" y="117630"/>
                </a:cubicBezTo>
                <a:cubicBezTo>
                  <a:pt x="-2946" y="120540"/>
                  <a:pt x="2346" y="102549"/>
                  <a:pt x="5256" y="92230"/>
                </a:cubicBezTo>
                <a:cubicBezTo>
                  <a:pt x="8166" y="81911"/>
                  <a:pt x="7372" y="68152"/>
                  <a:pt x="19543" y="55717"/>
                </a:cubicBezTo>
                <a:cubicBezTo>
                  <a:pt x="31714" y="43282"/>
                  <a:pt x="88335" y="-3020"/>
                  <a:pt x="90981" y="155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5" name="フリーフォーム: 図形 1594">
            <a:extLst>
              <a:ext uri="{FF2B5EF4-FFF2-40B4-BE49-F238E27FC236}">
                <a16:creationId xmlns:a16="http://schemas.microsoft.com/office/drawing/2014/main" id="{91ECC42C-EDEE-48D1-BBFF-BA9892CA96F6}"/>
              </a:ext>
            </a:extLst>
          </p:cNvPr>
          <p:cNvSpPr/>
          <p:nvPr/>
        </p:nvSpPr>
        <p:spPr>
          <a:xfrm>
            <a:off x="3068125" y="3943350"/>
            <a:ext cx="79259" cy="126073"/>
          </a:xfrm>
          <a:custGeom>
            <a:avLst/>
            <a:gdLst>
              <a:gd name="connsiteX0" fmla="*/ 78300 w 79259"/>
              <a:gd name="connsiteY0" fmla="*/ 0 h 126073"/>
              <a:gd name="connsiteX1" fmla="*/ 52900 w 79259"/>
              <a:gd name="connsiteY1" fmla="*/ 69850 h 126073"/>
              <a:gd name="connsiteX2" fmla="*/ 513 w 79259"/>
              <a:gd name="connsiteY2" fmla="*/ 125413 h 126073"/>
              <a:gd name="connsiteX3" fmla="*/ 25913 w 79259"/>
              <a:gd name="connsiteY3" fmla="*/ 98425 h 126073"/>
              <a:gd name="connsiteX4" fmla="*/ 21150 w 79259"/>
              <a:gd name="connsiteY4" fmla="*/ 68263 h 126073"/>
              <a:gd name="connsiteX5" fmla="*/ 78300 w 79259"/>
              <a:gd name="connsiteY5" fmla="*/ 0 h 126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259" h="126073">
                <a:moveTo>
                  <a:pt x="78300" y="0"/>
                </a:moveTo>
                <a:cubicBezTo>
                  <a:pt x="83592" y="264"/>
                  <a:pt x="65864" y="48948"/>
                  <a:pt x="52900" y="69850"/>
                </a:cubicBezTo>
                <a:cubicBezTo>
                  <a:pt x="39936" y="90752"/>
                  <a:pt x="5011" y="120651"/>
                  <a:pt x="513" y="125413"/>
                </a:cubicBezTo>
                <a:cubicBezTo>
                  <a:pt x="-3985" y="130175"/>
                  <a:pt x="22473" y="107950"/>
                  <a:pt x="25913" y="98425"/>
                </a:cubicBezTo>
                <a:cubicBezTo>
                  <a:pt x="29352" y="88900"/>
                  <a:pt x="14006" y="82021"/>
                  <a:pt x="21150" y="68263"/>
                </a:cubicBezTo>
                <a:cubicBezTo>
                  <a:pt x="28294" y="54505"/>
                  <a:pt x="73008" y="-264"/>
                  <a:pt x="78300" y="0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6" name="フリーフォーム: 図形 1595">
            <a:extLst>
              <a:ext uri="{FF2B5EF4-FFF2-40B4-BE49-F238E27FC236}">
                <a16:creationId xmlns:a16="http://schemas.microsoft.com/office/drawing/2014/main" id="{1CEC15A1-0D3F-4134-9787-A06C8364B505}"/>
              </a:ext>
            </a:extLst>
          </p:cNvPr>
          <p:cNvSpPr/>
          <p:nvPr/>
        </p:nvSpPr>
        <p:spPr>
          <a:xfrm>
            <a:off x="7761791" y="4184690"/>
            <a:ext cx="3429316" cy="2377920"/>
          </a:xfrm>
          <a:custGeom>
            <a:avLst/>
            <a:gdLst>
              <a:gd name="connsiteX0" fmla="*/ 1060476 w 3429316"/>
              <a:gd name="connsiteY0" fmla="*/ 74043 h 2377920"/>
              <a:gd name="connsiteX1" fmla="*/ 2008742 w 3429316"/>
              <a:gd name="connsiteY1" fmla="*/ 184110 h 2377920"/>
              <a:gd name="connsiteX2" fmla="*/ 3405742 w 3429316"/>
              <a:gd name="connsiteY2" fmla="*/ 2165310 h 2377920"/>
              <a:gd name="connsiteX3" fmla="*/ 2906209 w 3429316"/>
              <a:gd name="connsiteY3" fmla="*/ 1818177 h 2377920"/>
              <a:gd name="connsiteX4" fmla="*/ 3168676 w 3429316"/>
              <a:gd name="connsiteY4" fmla="*/ 2368510 h 2377920"/>
              <a:gd name="connsiteX5" fmla="*/ 2652209 w 3429316"/>
              <a:gd name="connsiteY5" fmla="*/ 1267843 h 2377920"/>
              <a:gd name="connsiteX6" fmla="*/ 3287209 w 3429316"/>
              <a:gd name="connsiteY6" fmla="*/ 1911310 h 2377920"/>
              <a:gd name="connsiteX7" fmla="*/ 1974876 w 3429316"/>
              <a:gd name="connsiteY7" fmla="*/ 243377 h 2377920"/>
              <a:gd name="connsiteX8" fmla="*/ 2142 w 3429316"/>
              <a:gd name="connsiteY8" fmla="*/ 133310 h 2377920"/>
              <a:gd name="connsiteX9" fmla="*/ 2372809 w 3429316"/>
              <a:gd name="connsiteY9" fmla="*/ 133310 h 2377920"/>
              <a:gd name="connsiteX10" fmla="*/ 1111276 w 3429316"/>
              <a:gd name="connsiteY10" fmla="*/ 74043 h 2377920"/>
              <a:gd name="connsiteX11" fmla="*/ 1060476 w 3429316"/>
              <a:gd name="connsiteY11" fmla="*/ 74043 h 237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29316" h="2377920">
                <a:moveTo>
                  <a:pt x="1060476" y="74043"/>
                </a:moveTo>
                <a:cubicBezTo>
                  <a:pt x="1210054" y="92387"/>
                  <a:pt x="1617864" y="-164434"/>
                  <a:pt x="2008742" y="184110"/>
                </a:cubicBezTo>
                <a:cubicBezTo>
                  <a:pt x="2399620" y="532654"/>
                  <a:pt x="3256164" y="1892966"/>
                  <a:pt x="3405742" y="2165310"/>
                </a:cubicBezTo>
                <a:cubicBezTo>
                  <a:pt x="3555320" y="2437654"/>
                  <a:pt x="2945720" y="1784310"/>
                  <a:pt x="2906209" y="1818177"/>
                </a:cubicBezTo>
                <a:cubicBezTo>
                  <a:pt x="2866698" y="1852044"/>
                  <a:pt x="3211009" y="2460232"/>
                  <a:pt x="3168676" y="2368510"/>
                </a:cubicBezTo>
                <a:cubicBezTo>
                  <a:pt x="3126343" y="2276788"/>
                  <a:pt x="2632454" y="1344043"/>
                  <a:pt x="2652209" y="1267843"/>
                </a:cubicBezTo>
                <a:cubicBezTo>
                  <a:pt x="2671965" y="1191643"/>
                  <a:pt x="3400098" y="2082054"/>
                  <a:pt x="3287209" y="1911310"/>
                </a:cubicBezTo>
                <a:cubicBezTo>
                  <a:pt x="3174320" y="1740566"/>
                  <a:pt x="2522387" y="539710"/>
                  <a:pt x="1974876" y="243377"/>
                </a:cubicBezTo>
                <a:cubicBezTo>
                  <a:pt x="1427365" y="-52956"/>
                  <a:pt x="-64180" y="151654"/>
                  <a:pt x="2142" y="133310"/>
                </a:cubicBezTo>
                <a:cubicBezTo>
                  <a:pt x="68464" y="114966"/>
                  <a:pt x="2187953" y="143188"/>
                  <a:pt x="2372809" y="133310"/>
                </a:cubicBezTo>
                <a:lnTo>
                  <a:pt x="1111276" y="74043"/>
                </a:lnTo>
                <a:cubicBezTo>
                  <a:pt x="886909" y="64165"/>
                  <a:pt x="910898" y="55699"/>
                  <a:pt x="1060476" y="74043"/>
                </a:cubicBezTo>
                <a:close/>
              </a:path>
            </a:pathLst>
          </a:cu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8" name="フリーフォーム: 図形 1597">
            <a:extLst>
              <a:ext uri="{FF2B5EF4-FFF2-40B4-BE49-F238E27FC236}">
                <a16:creationId xmlns:a16="http://schemas.microsoft.com/office/drawing/2014/main" id="{894505BC-6ACF-40D4-BD58-0E1888106CE6}"/>
              </a:ext>
            </a:extLst>
          </p:cNvPr>
          <p:cNvSpPr/>
          <p:nvPr/>
        </p:nvSpPr>
        <p:spPr>
          <a:xfrm>
            <a:off x="3144862" y="3419326"/>
            <a:ext cx="1238362" cy="623903"/>
          </a:xfrm>
          <a:custGeom>
            <a:avLst/>
            <a:gdLst>
              <a:gd name="connsiteX0" fmla="*/ 505 w 1238362"/>
              <a:gd name="connsiteY0" fmla="*/ 280607 h 623903"/>
              <a:gd name="connsiteX1" fmla="*/ 292605 w 1238362"/>
              <a:gd name="connsiteY1" fmla="*/ 174774 h 623903"/>
              <a:gd name="connsiteX2" fmla="*/ 546605 w 1238362"/>
              <a:gd name="connsiteY2" fmla="*/ 56241 h 623903"/>
              <a:gd name="connsiteX3" fmla="*/ 995338 w 1238362"/>
              <a:gd name="connsiteY3" fmla="*/ 39307 h 623903"/>
              <a:gd name="connsiteX4" fmla="*/ 724405 w 1238362"/>
              <a:gd name="connsiteY4" fmla="*/ 9674 h 623903"/>
              <a:gd name="connsiteX5" fmla="*/ 902205 w 1238362"/>
              <a:gd name="connsiteY5" fmla="*/ 225574 h 623903"/>
              <a:gd name="connsiteX6" fmla="*/ 1232405 w 1238362"/>
              <a:gd name="connsiteY6" fmla="*/ 255207 h 623903"/>
              <a:gd name="connsiteX7" fmla="*/ 593171 w 1238362"/>
              <a:gd name="connsiteY7" fmla="*/ 424541 h 623903"/>
              <a:gd name="connsiteX8" fmla="*/ 508505 w 1238362"/>
              <a:gd name="connsiteY8" fmla="*/ 538841 h 623903"/>
              <a:gd name="connsiteX9" fmla="*/ 516971 w 1238362"/>
              <a:gd name="connsiteY9" fmla="*/ 488041 h 623903"/>
              <a:gd name="connsiteX10" fmla="*/ 47071 w 1238362"/>
              <a:gd name="connsiteY10" fmla="*/ 623507 h 623903"/>
              <a:gd name="connsiteX11" fmla="*/ 470405 w 1238362"/>
              <a:gd name="connsiteY11" fmla="*/ 437241 h 623903"/>
              <a:gd name="connsiteX12" fmla="*/ 199471 w 1238362"/>
              <a:gd name="connsiteY12" fmla="*/ 420307 h 623903"/>
              <a:gd name="connsiteX13" fmla="*/ 229105 w 1238362"/>
              <a:gd name="connsiteY13" fmla="*/ 327174 h 623903"/>
              <a:gd name="connsiteX14" fmla="*/ 347638 w 1238362"/>
              <a:gd name="connsiteY14" fmla="*/ 428774 h 623903"/>
              <a:gd name="connsiteX15" fmla="*/ 178305 w 1238362"/>
              <a:gd name="connsiteY15" fmla="*/ 433007 h 623903"/>
              <a:gd name="connsiteX16" fmla="*/ 220638 w 1238362"/>
              <a:gd name="connsiteY16" fmla="*/ 297541 h 623903"/>
              <a:gd name="connsiteX17" fmla="*/ 505 w 1238362"/>
              <a:gd name="connsiteY17" fmla="*/ 280607 h 623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38362" h="623903">
                <a:moveTo>
                  <a:pt x="505" y="280607"/>
                </a:moveTo>
                <a:cubicBezTo>
                  <a:pt x="12500" y="260146"/>
                  <a:pt x="201588" y="212168"/>
                  <a:pt x="292605" y="174774"/>
                </a:cubicBezTo>
                <a:cubicBezTo>
                  <a:pt x="383622" y="137380"/>
                  <a:pt x="429483" y="78819"/>
                  <a:pt x="546605" y="56241"/>
                </a:cubicBezTo>
                <a:cubicBezTo>
                  <a:pt x="663727" y="33663"/>
                  <a:pt x="965705" y="47068"/>
                  <a:pt x="995338" y="39307"/>
                </a:cubicBezTo>
                <a:cubicBezTo>
                  <a:pt x="1024971" y="31546"/>
                  <a:pt x="739927" y="-21370"/>
                  <a:pt x="724405" y="9674"/>
                </a:cubicBezTo>
                <a:cubicBezTo>
                  <a:pt x="708883" y="40718"/>
                  <a:pt x="817538" y="184652"/>
                  <a:pt x="902205" y="225574"/>
                </a:cubicBezTo>
                <a:cubicBezTo>
                  <a:pt x="986872" y="266496"/>
                  <a:pt x="1283911" y="222046"/>
                  <a:pt x="1232405" y="255207"/>
                </a:cubicBezTo>
                <a:cubicBezTo>
                  <a:pt x="1180899" y="288368"/>
                  <a:pt x="713821" y="377269"/>
                  <a:pt x="593171" y="424541"/>
                </a:cubicBezTo>
                <a:cubicBezTo>
                  <a:pt x="472521" y="471813"/>
                  <a:pt x="521205" y="528258"/>
                  <a:pt x="508505" y="538841"/>
                </a:cubicBezTo>
                <a:cubicBezTo>
                  <a:pt x="495805" y="549424"/>
                  <a:pt x="593877" y="473930"/>
                  <a:pt x="516971" y="488041"/>
                </a:cubicBezTo>
                <a:cubicBezTo>
                  <a:pt x="440065" y="502152"/>
                  <a:pt x="54832" y="631974"/>
                  <a:pt x="47071" y="623507"/>
                </a:cubicBezTo>
                <a:cubicBezTo>
                  <a:pt x="39310" y="615040"/>
                  <a:pt x="445005" y="471108"/>
                  <a:pt x="470405" y="437241"/>
                </a:cubicBezTo>
                <a:cubicBezTo>
                  <a:pt x="495805" y="403374"/>
                  <a:pt x="239688" y="438651"/>
                  <a:pt x="199471" y="420307"/>
                </a:cubicBezTo>
                <a:cubicBezTo>
                  <a:pt x="159254" y="401963"/>
                  <a:pt x="204411" y="325763"/>
                  <a:pt x="229105" y="327174"/>
                </a:cubicBezTo>
                <a:cubicBezTo>
                  <a:pt x="253799" y="328585"/>
                  <a:pt x="356105" y="411135"/>
                  <a:pt x="347638" y="428774"/>
                </a:cubicBezTo>
                <a:cubicBezTo>
                  <a:pt x="339171" y="446413"/>
                  <a:pt x="199472" y="454879"/>
                  <a:pt x="178305" y="433007"/>
                </a:cubicBezTo>
                <a:cubicBezTo>
                  <a:pt x="157138" y="411135"/>
                  <a:pt x="247449" y="320119"/>
                  <a:pt x="220638" y="297541"/>
                </a:cubicBezTo>
                <a:cubicBezTo>
                  <a:pt x="193827" y="274963"/>
                  <a:pt x="-11490" y="301068"/>
                  <a:pt x="505" y="280607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9" name="フリーフォーム: 図形 1598">
            <a:extLst>
              <a:ext uri="{FF2B5EF4-FFF2-40B4-BE49-F238E27FC236}">
                <a16:creationId xmlns:a16="http://schemas.microsoft.com/office/drawing/2014/main" id="{997DDFAE-BBC7-4A59-9312-D570C0C7056B}"/>
              </a:ext>
            </a:extLst>
          </p:cNvPr>
          <p:cNvSpPr/>
          <p:nvPr/>
        </p:nvSpPr>
        <p:spPr>
          <a:xfrm>
            <a:off x="4970171" y="1696642"/>
            <a:ext cx="216302" cy="418408"/>
          </a:xfrm>
          <a:custGeom>
            <a:avLst/>
            <a:gdLst>
              <a:gd name="connsiteX0" fmla="*/ 214604 w 216302"/>
              <a:gd name="connsiteY0" fmla="*/ 68658 h 418408"/>
              <a:gd name="connsiteX1" fmla="*/ 182854 w 216302"/>
              <a:gd name="connsiteY1" fmla="*/ 155971 h 418408"/>
              <a:gd name="connsiteX2" fmla="*/ 114592 w 216302"/>
              <a:gd name="connsiteY2" fmla="*/ 316308 h 418408"/>
              <a:gd name="connsiteX3" fmla="*/ 292 w 216302"/>
              <a:gd name="connsiteY3" fmla="*/ 417908 h 418408"/>
              <a:gd name="connsiteX4" fmla="*/ 82842 w 216302"/>
              <a:gd name="connsiteY4" fmla="*/ 344883 h 418408"/>
              <a:gd name="connsiteX5" fmla="*/ 119354 w 216302"/>
              <a:gd name="connsiteY5" fmla="*/ 128983 h 418408"/>
              <a:gd name="connsiteX6" fmla="*/ 170154 w 216302"/>
              <a:gd name="connsiteY6" fmla="*/ 1983 h 418408"/>
              <a:gd name="connsiteX7" fmla="*/ 133642 w 216302"/>
              <a:gd name="connsiteY7" fmla="*/ 225821 h 418408"/>
              <a:gd name="connsiteX8" fmla="*/ 214604 w 216302"/>
              <a:gd name="connsiteY8" fmla="*/ 68658 h 418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302" h="418408">
                <a:moveTo>
                  <a:pt x="214604" y="68658"/>
                </a:moveTo>
                <a:cubicBezTo>
                  <a:pt x="222806" y="57016"/>
                  <a:pt x="199523" y="114696"/>
                  <a:pt x="182854" y="155971"/>
                </a:cubicBezTo>
                <a:cubicBezTo>
                  <a:pt x="166185" y="197246"/>
                  <a:pt x="145019" y="272652"/>
                  <a:pt x="114592" y="316308"/>
                </a:cubicBezTo>
                <a:cubicBezTo>
                  <a:pt x="84165" y="359964"/>
                  <a:pt x="5584" y="413146"/>
                  <a:pt x="292" y="417908"/>
                </a:cubicBezTo>
                <a:cubicBezTo>
                  <a:pt x="-5000" y="422671"/>
                  <a:pt x="62998" y="393037"/>
                  <a:pt x="82842" y="344883"/>
                </a:cubicBezTo>
                <a:cubicBezTo>
                  <a:pt x="102686" y="296729"/>
                  <a:pt x="104802" y="186133"/>
                  <a:pt x="119354" y="128983"/>
                </a:cubicBezTo>
                <a:cubicBezTo>
                  <a:pt x="133906" y="71833"/>
                  <a:pt x="167773" y="-14157"/>
                  <a:pt x="170154" y="1983"/>
                </a:cubicBezTo>
                <a:cubicBezTo>
                  <a:pt x="172535" y="18123"/>
                  <a:pt x="127821" y="209417"/>
                  <a:pt x="133642" y="225821"/>
                </a:cubicBezTo>
                <a:cubicBezTo>
                  <a:pt x="139463" y="242225"/>
                  <a:pt x="206402" y="80300"/>
                  <a:pt x="214604" y="68658"/>
                </a:cubicBezTo>
                <a:close/>
              </a:path>
            </a:pathLst>
          </a:custGeom>
          <a:solidFill>
            <a:schemeClr val="accent2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0" name="フリーフォーム: 図形 1599">
            <a:extLst>
              <a:ext uri="{FF2B5EF4-FFF2-40B4-BE49-F238E27FC236}">
                <a16:creationId xmlns:a16="http://schemas.microsoft.com/office/drawing/2014/main" id="{29499B5C-7FCA-4E98-9A0A-3D0516950961}"/>
              </a:ext>
            </a:extLst>
          </p:cNvPr>
          <p:cNvSpPr/>
          <p:nvPr/>
        </p:nvSpPr>
        <p:spPr>
          <a:xfrm>
            <a:off x="4612088" y="982426"/>
            <a:ext cx="541961" cy="569438"/>
          </a:xfrm>
          <a:custGeom>
            <a:avLst/>
            <a:gdLst>
              <a:gd name="connsiteX0" fmla="*/ 129 w 541961"/>
              <a:gd name="connsiteY0" fmla="*/ 10291 h 569438"/>
              <a:gd name="connsiteX1" fmla="*/ 216029 w 541961"/>
              <a:gd name="connsiteY1" fmla="*/ 44157 h 569438"/>
              <a:gd name="connsiteX2" fmla="*/ 501779 w 541961"/>
              <a:gd name="connsiteY2" fmla="*/ 403991 h 569438"/>
              <a:gd name="connsiteX3" fmla="*/ 535645 w 541961"/>
              <a:gd name="connsiteY3" fmla="*/ 569091 h 569438"/>
              <a:gd name="connsiteX4" fmla="*/ 461562 w 541961"/>
              <a:gd name="connsiteY4" fmla="*/ 444207 h 569438"/>
              <a:gd name="connsiteX5" fmla="*/ 290112 w 541961"/>
              <a:gd name="connsiteY5" fmla="*/ 332024 h 569438"/>
              <a:gd name="connsiteX6" fmla="*/ 156762 w 541961"/>
              <a:gd name="connsiteY6" fmla="*/ 340491 h 569438"/>
              <a:gd name="connsiteX7" fmla="*/ 277412 w 541961"/>
              <a:gd name="connsiteY7" fmla="*/ 291807 h 569438"/>
              <a:gd name="connsiteX8" fmla="*/ 110195 w 541961"/>
              <a:gd name="connsiteY8" fmla="*/ 268524 h 569438"/>
              <a:gd name="connsiteX9" fmla="*/ 160995 w 541961"/>
              <a:gd name="connsiteY9" fmla="*/ 185974 h 569438"/>
              <a:gd name="connsiteX10" fmla="*/ 40345 w 541961"/>
              <a:gd name="connsiteY10" fmla="*/ 120357 h 569438"/>
              <a:gd name="connsiteX11" fmla="*/ 182162 w 541961"/>
              <a:gd name="connsiteY11" fmla="*/ 84374 h 569438"/>
              <a:gd name="connsiteX12" fmla="*/ 129 w 541961"/>
              <a:gd name="connsiteY12" fmla="*/ 10291 h 569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1961" h="569438">
                <a:moveTo>
                  <a:pt x="129" y="10291"/>
                </a:moveTo>
                <a:cubicBezTo>
                  <a:pt x="5774" y="3588"/>
                  <a:pt x="132421" y="-21460"/>
                  <a:pt x="216029" y="44157"/>
                </a:cubicBezTo>
                <a:cubicBezTo>
                  <a:pt x="299637" y="109774"/>
                  <a:pt x="448510" y="316502"/>
                  <a:pt x="501779" y="403991"/>
                </a:cubicBezTo>
                <a:cubicBezTo>
                  <a:pt x="555048" y="491480"/>
                  <a:pt x="542348" y="562388"/>
                  <a:pt x="535645" y="569091"/>
                </a:cubicBezTo>
                <a:cubicBezTo>
                  <a:pt x="528942" y="575794"/>
                  <a:pt x="502484" y="483718"/>
                  <a:pt x="461562" y="444207"/>
                </a:cubicBezTo>
                <a:cubicBezTo>
                  <a:pt x="420640" y="404696"/>
                  <a:pt x="340912" y="349310"/>
                  <a:pt x="290112" y="332024"/>
                </a:cubicBezTo>
                <a:cubicBezTo>
                  <a:pt x="239312" y="314738"/>
                  <a:pt x="158879" y="347194"/>
                  <a:pt x="156762" y="340491"/>
                </a:cubicBezTo>
                <a:cubicBezTo>
                  <a:pt x="154645" y="333788"/>
                  <a:pt x="285173" y="303802"/>
                  <a:pt x="277412" y="291807"/>
                </a:cubicBezTo>
                <a:cubicBezTo>
                  <a:pt x="269651" y="279812"/>
                  <a:pt x="129598" y="286163"/>
                  <a:pt x="110195" y="268524"/>
                </a:cubicBezTo>
                <a:cubicBezTo>
                  <a:pt x="90792" y="250885"/>
                  <a:pt x="172637" y="210669"/>
                  <a:pt x="160995" y="185974"/>
                </a:cubicBezTo>
                <a:cubicBezTo>
                  <a:pt x="149353" y="161280"/>
                  <a:pt x="36817" y="137290"/>
                  <a:pt x="40345" y="120357"/>
                </a:cubicBezTo>
                <a:cubicBezTo>
                  <a:pt x="43873" y="103424"/>
                  <a:pt x="189570" y="97779"/>
                  <a:pt x="182162" y="84374"/>
                </a:cubicBezTo>
                <a:cubicBezTo>
                  <a:pt x="174754" y="70969"/>
                  <a:pt x="-5516" y="16994"/>
                  <a:pt x="129" y="10291"/>
                </a:cubicBezTo>
                <a:close/>
              </a:path>
            </a:pathLst>
          </a:custGeom>
          <a:solidFill>
            <a:schemeClr val="accent2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1" name="フリーフォーム: 図形 1600">
            <a:extLst>
              <a:ext uri="{FF2B5EF4-FFF2-40B4-BE49-F238E27FC236}">
                <a16:creationId xmlns:a16="http://schemas.microsoft.com/office/drawing/2014/main" id="{240F83C5-1615-44DE-8609-09B2C1023B93}"/>
              </a:ext>
            </a:extLst>
          </p:cNvPr>
          <p:cNvSpPr/>
          <p:nvPr/>
        </p:nvSpPr>
        <p:spPr>
          <a:xfrm>
            <a:off x="4018915" y="1051905"/>
            <a:ext cx="622976" cy="778108"/>
          </a:xfrm>
          <a:custGeom>
            <a:avLst/>
            <a:gdLst>
              <a:gd name="connsiteX0" fmla="*/ 102235 w 622976"/>
              <a:gd name="connsiteY0" fmla="*/ 78 h 778108"/>
              <a:gd name="connsiteX1" fmla="*/ 593302 w 622976"/>
              <a:gd name="connsiteY1" fmla="*/ 116495 h 778108"/>
              <a:gd name="connsiteX2" fmla="*/ 495935 w 622976"/>
              <a:gd name="connsiteY2" fmla="*/ 150362 h 778108"/>
              <a:gd name="connsiteX3" fmla="*/ 612352 w 622976"/>
              <a:gd name="connsiteY3" fmla="*/ 156712 h 778108"/>
              <a:gd name="connsiteX4" fmla="*/ 529802 w 622976"/>
              <a:gd name="connsiteY4" fmla="*/ 222328 h 778108"/>
              <a:gd name="connsiteX5" fmla="*/ 622935 w 622976"/>
              <a:gd name="connsiteY5" fmla="*/ 342978 h 778108"/>
              <a:gd name="connsiteX6" fmla="*/ 540385 w 622976"/>
              <a:gd name="connsiteY6" fmla="*/ 376845 h 778108"/>
              <a:gd name="connsiteX7" fmla="*/ 443018 w 622976"/>
              <a:gd name="connsiteY7" fmla="*/ 522895 h 778108"/>
              <a:gd name="connsiteX8" fmla="*/ 415502 w 622976"/>
              <a:gd name="connsiteY8" fmla="*/ 596978 h 778108"/>
              <a:gd name="connsiteX9" fmla="*/ 271568 w 622976"/>
              <a:gd name="connsiteY9" fmla="*/ 489028 h 778108"/>
              <a:gd name="connsiteX10" fmla="*/ 267335 w 622976"/>
              <a:gd name="connsiteY10" fmla="*/ 584278 h 778108"/>
              <a:gd name="connsiteX11" fmla="*/ 335068 w 622976"/>
              <a:gd name="connsiteY11" fmla="*/ 753612 h 778108"/>
              <a:gd name="connsiteX12" fmla="*/ 364702 w 622976"/>
              <a:gd name="connsiteY12" fmla="*/ 770545 h 778108"/>
              <a:gd name="connsiteX13" fmla="*/ 174202 w 622976"/>
              <a:gd name="connsiteY13" fmla="*/ 690112 h 778108"/>
              <a:gd name="connsiteX14" fmla="*/ 13335 w 622976"/>
              <a:gd name="connsiteY14" fmla="*/ 486912 h 778108"/>
              <a:gd name="connsiteX15" fmla="*/ 66252 w 622976"/>
              <a:gd name="connsiteY15" fmla="*/ 338745 h 778108"/>
              <a:gd name="connsiteX16" fmla="*/ 517102 w 622976"/>
              <a:gd name="connsiteY16" fmla="*/ 268895 h 778108"/>
              <a:gd name="connsiteX17" fmla="*/ 205952 w 622976"/>
              <a:gd name="connsiteY17" fmla="*/ 277362 h 778108"/>
              <a:gd name="connsiteX18" fmla="*/ 383752 w 622976"/>
              <a:gd name="connsiteY18" fmla="*/ 199045 h 778108"/>
              <a:gd name="connsiteX19" fmla="*/ 252518 w 622976"/>
              <a:gd name="connsiteY19" fmla="*/ 139778 h 778108"/>
              <a:gd name="connsiteX20" fmla="*/ 483235 w 622976"/>
              <a:gd name="connsiteY20" fmla="*/ 135545 h 778108"/>
              <a:gd name="connsiteX21" fmla="*/ 102235 w 622976"/>
              <a:gd name="connsiteY21" fmla="*/ 78 h 778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22976" h="778108">
                <a:moveTo>
                  <a:pt x="102235" y="78"/>
                </a:moveTo>
                <a:cubicBezTo>
                  <a:pt x="120580" y="-3097"/>
                  <a:pt x="527686" y="91448"/>
                  <a:pt x="593302" y="116495"/>
                </a:cubicBezTo>
                <a:cubicBezTo>
                  <a:pt x="658918" y="141542"/>
                  <a:pt x="492760" y="143659"/>
                  <a:pt x="495935" y="150362"/>
                </a:cubicBezTo>
                <a:cubicBezTo>
                  <a:pt x="499110" y="157065"/>
                  <a:pt x="606708" y="144718"/>
                  <a:pt x="612352" y="156712"/>
                </a:cubicBezTo>
                <a:cubicBezTo>
                  <a:pt x="617996" y="168706"/>
                  <a:pt x="528038" y="191284"/>
                  <a:pt x="529802" y="222328"/>
                </a:cubicBezTo>
                <a:cubicBezTo>
                  <a:pt x="531566" y="253372"/>
                  <a:pt x="621171" y="317225"/>
                  <a:pt x="622935" y="342978"/>
                </a:cubicBezTo>
                <a:cubicBezTo>
                  <a:pt x="624699" y="368731"/>
                  <a:pt x="570371" y="346859"/>
                  <a:pt x="540385" y="376845"/>
                </a:cubicBezTo>
                <a:cubicBezTo>
                  <a:pt x="510399" y="406831"/>
                  <a:pt x="463832" y="486206"/>
                  <a:pt x="443018" y="522895"/>
                </a:cubicBezTo>
                <a:cubicBezTo>
                  <a:pt x="422204" y="559584"/>
                  <a:pt x="444077" y="602622"/>
                  <a:pt x="415502" y="596978"/>
                </a:cubicBezTo>
                <a:cubicBezTo>
                  <a:pt x="386927" y="591334"/>
                  <a:pt x="296263" y="491145"/>
                  <a:pt x="271568" y="489028"/>
                </a:cubicBezTo>
                <a:cubicBezTo>
                  <a:pt x="246874" y="486911"/>
                  <a:pt x="256752" y="540181"/>
                  <a:pt x="267335" y="584278"/>
                </a:cubicBezTo>
                <a:cubicBezTo>
                  <a:pt x="277918" y="628375"/>
                  <a:pt x="318840" y="722568"/>
                  <a:pt x="335068" y="753612"/>
                </a:cubicBezTo>
                <a:cubicBezTo>
                  <a:pt x="351296" y="784656"/>
                  <a:pt x="391513" y="781128"/>
                  <a:pt x="364702" y="770545"/>
                </a:cubicBezTo>
                <a:cubicBezTo>
                  <a:pt x="337891" y="759962"/>
                  <a:pt x="232763" y="737384"/>
                  <a:pt x="174202" y="690112"/>
                </a:cubicBezTo>
                <a:cubicBezTo>
                  <a:pt x="115641" y="642840"/>
                  <a:pt x="31327" y="545473"/>
                  <a:pt x="13335" y="486912"/>
                </a:cubicBezTo>
                <a:cubicBezTo>
                  <a:pt x="-4657" y="428351"/>
                  <a:pt x="-17709" y="375081"/>
                  <a:pt x="66252" y="338745"/>
                </a:cubicBezTo>
                <a:cubicBezTo>
                  <a:pt x="150213" y="302409"/>
                  <a:pt x="493819" y="279125"/>
                  <a:pt x="517102" y="268895"/>
                </a:cubicBezTo>
                <a:cubicBezTo>
                  <a:pt x="540385" y="258665"/>
                  <a:pt x="228177" y="289004"/>
                  <a:pt x="205952" y="277362"/>
                </a:cubicBezTo>
                <a:cubicBezTo>
                  <a:pt x="183727" y="265720"/>
                  <a:pt x="375991" y="221976"/>
                  <a:pt x="383752" y="199045"/>
                </a:cubicBezTo>
                <a:cubicBezTo>
                  <a:pt x="391513" y="176114"/>
                  <a:pt x="235938" y="150361"/>
                  <a:pt x="252518" y="139778"/>
                </a:cubicBezTo>
                <a:cubicBezTo>
                  <a:pt x="269098" y="129195"/>
                  <a:pt x="509341" y="155653"/>
                  <a:pt x="483235" y="135545"/>
                </a:cubicBezTo>
                <a:cubicBezTo>
                  <a:pt x="457129" y="115437"/>
                  <a:pt x="83890" y="3253"/>
                  <a:pt x="102235" y="78"/>
                </a:cubicBezTo>
                <a:close/>
              </a:path>
            </a:pathLst>
          </a:custGeom>
          <a:solidFill>
            <a:schemeClr val="accent2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3" name="フリーフォーム: 図形 1602">
            <a:extLst>
              <a:ext uri="{FF2B5EF4-FFF2-40B4-BE49-F238E27FC236}">
                <a16:creationId xmlns:a16="http://schemas.microsoft.com/office/drawing/2014/main" id="{3C2D8733-3829-4419-8D23-176166A8F9DB}"/>
              </a:ext>
            </a:extLst>
          </p:cNvPr>
          <p:cNvSpPr/>
          <p:nvPr/>
        </p:nvSpPr>
        <p:spPr>
          <a:xfrm>
            <a:off x="4099992" y="870867"/>
            <a:ext cx="353116" cy="192758"/>
          </a:xfrm>
          <a:custGeom>
            <a:avLst/>
            <a:gdLst>
              <a:gd name="connsiteX0" fmla="*/ 3696 w 353116"/>
              <a:gd name="connsiteY0" fmla="*/ 7021 h 192758"/>
              <a:gd name="connsiteX1" fmla="*/ 244996 w 353116"/>
              <a:gd name="connsiteY1" fmla="*/ 5433 h 192758"/>
              <a:gd name="connsiteX2" fmla="*/ 289446 w 353116"/>
              <a:gd name="connsiteY2" fmla="*/ 35596 h 192758"/>
              <a:gd name="connsiteX3" fmla="*/ 286271 w 353116"/>
              <a:gd name="connsiteY3" fmla="*/ 46708 h 192758"/>
              <a:gd name="connsiteX4" fmla="*/ 78308 w 353116"/>
              <a:gd name="connsiteY4" fmla="*/ 108621 h 192758"/>
              <a:gd name="connsiteX5" fmla="*/ 300558 w 353116"/>
              <a:gd name="connsiteY5" fmla="*/ 103858 h 192758"/>
              <a:gd name="connsiteX6" fmla="*/ 337071 w 353116"/>
              <a:gd name="connsiteY6" fmla="*/ 192758 h 192758"/>
              <a:gd name="connsiteX7" fmla="*/ 86246 w 353116"/>
              <a:gd name="connsiteY7" fmla="*/ 105446 h 192758"/>
              <a:gd name="connsiteX8" fmla="*/ 95771 w 353116"/>
              <a:gd name="connsiteY8" fmla="*/ 75283 h 192758"/>
              <a:gd name="connsiteX9" fmla="*/ 3696 w 353116"/>
              <a:gd name="connsiteY9" fmla="*/ 7021 h 192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3116" h="192758">
                <a:moveTo>
                  <a:pt x="3696" y="7021"/>
                </a:moveTo>
                <a:cubicBezTo>
                  <a:pt x="28567" y="-4621"/>
                  <a:pt x="197371" y="671"/>
                  <a:pt x="244996" y="5433"/>
                </a:cubicBezTo>
                <a:cubicBezTo>
                  <a:pt x="292621" y="10195"/>
                  <a:pt x="282567" y="28717"/>
                  <a:pt x="289446" y="35596"/>
                </a:cubicBezTo>
                <a:cubicBezTo>
                  <a:pt x="296325" y="42475"/>
                  <a:pt x="321461" y="34537"/>
                  <a:pt x="286271" y="46708"/>
                </a:cubicBezTo>
                <a:cubicBezTo>
                  <a:pt x="251081" y="58879"/>
                  <a:pt x="75927" y="99096"/>
                  <a:pt x="78308" y="108621"/>
                </a:cubicBezTo>
                <a:cubicBezTo>
                  <a:pt x="80689" y="118146"/>
                  <a:pt x="257431" y="89835"/>
                  <a:pt x="300558" y="103858"/>
                </a:cubicBezTo>
                <a:cubicBezTo>
                  <a:pt x="343685" y="117881"/>
                  <a:pt x="372790" y="192493"/>
                  <a:pt x="337071" y="192758"/>
                </a:cubicBezTo>
                <a:cubicBezTo>
                  <a:pt x="301352" y="193023"/>
                  <a:pt x="126463" y="125025"/>
                  <a:pt x="86246" y="105446"/>
                </a:cubicBezTo>
                <a:cubicBezTo>
                  <a:pt x="46029" y="85867"/>
                  <a:pt x="104238" y="92481"/>
                  <a:pt x="95771" y="75283"/>
                </a:cubicBezTo>
                <a:cubicBezTo>
                  <a:pt x="87304" y="58085"/>
                  <a:pt x="-21175" y="18663"/>
                  <a:pt x="3696" y="7021"/>
                </a:cubicBezTo>
                <a:close/>
              </a:path>
            </a:pathLst>
          </a:custGeom>
          <a:solidFill>
            <a:srgbClr val="FF3399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4" name="フリーフォーム: 図形 1603">
            <a:extLst>
              <a:ext uri="{FF2B5EF4-FFF2-40B4-BE49-F238E27FC236}">
                <a16:creationId xmlns:a16="http://schemas.microsoft.com/office/drawing/2014/main" id="{089EF291-81FA-4D8B-BC5E-DD9324BCD010}"/>
              </a:ext>
            </a:extLst>
          </p:cNvPr>
          <p:cNvSpPr/>
          <p:nvPr/>
        </p:nvSpPr>
        <p:spPr>
          <a:xfrm>
            <a:off x="4050621" y="913789"/>
            <a:ext cx="407085" cy="203831"/>
          </a:xfrm>
          <a:custGeom>
            <a:avLst/>
            <a:gdLst>
              <a:gd name="connsiteX0" fmla="*/ 3854 w 407085"/>
              <a:gd name="connsiteY0" fmla="*/ 21249 h 203831"/>
              <a:gd name="connsiteX1" fmla="*/ 219754 w 407085"/>
              <a:gd name="connsiteY1" fmla="*/ 5374 h 203831"/>
              <a:gd name="connsiteX2" fmla="*/ 407079 w 407085"/>
              <a:gd name="connsiteY2" fmla="*/ 110149 h 203831"/>
              <a:gd name="connsiteX3" fmla="*/ 213404 w 407085"/>
              <a:gd name="connsiteY3" fmla="*/ 70461 h 203831"/>
              <a:gd name="connsiteX4" fmla="*/ 405492 w 407085"/>
              <a:gd name="connsiteY4" fmla="*/ 148249 h 203831"/>
              <a:gd name="connsiteX5" fmla="*/ 246742 w 407085"/>
              <a:gd name="connsiteY5" fmla="*/ 203811 h 203831"/>
              <a:gd name="connsiteX6" fmla="*/ 84817 w 407085"/>
              <a:gd name="connsiteY6" fmla="*/ 154599 h 203831"/>
              <a:gd name="connsiteX7" fmla="*/ 286429 w 407085"/>
              <a:gd name="connsiteY7" fmla="*/ 143486 h 203831"/>
              <a:gd name="connsiteX8" fmla="*/ 73704 w 407085"/>
              <a:gd name="connsiteY8" fmla="*/ 100624 h 203831"/>
              <a:gd name="connsiteX9" fmla="*/ 679 w 407085"/>
              <a:gd name="connsiteY9" fmla="*/ 187936 h 203831"/>
              <a:gd name="connsiteX10" fmla="*/ 40367 w 407085"/>
              <a:gd name="connsiteY10" fmla="*/ 70461 h 203831"/>
              <a:gd name="connsiteX11" fmla="*/ 92754 w 407085"/>
              <a:gd name="connsiteY11" fmla="*/ 75224 h 203831"/>
              <a:gd name="connsiteX12" fmla="*/ 259442 w 407085"/>
              <a:gd name="connsiteY12" fmla="*/ 73636 h 203831"/>
              <a:gd name="connsiteX13" fmla="*/ 3854 w 407085"/>
              <a:gd name="connsiteY13" fmla="*/ 21249 h 203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7085" h="203831">
                <a:moveTo>
                  <a:pt x="3854" y="21249"/>
                </a:moveTo>
                <a:cubicBezTo>
                  <a:pt x="-2761" y="9872"/>
                  <a:pt x="152550" y="-9443"/>
                  <a:pt x="219754" y="5374"/>
                </a:cubicBezTo>
                <a:cubicBezTo>
                  <a:pt x="286958" y="20191"/>
                  <a:pt x="408137" y="99301"/>
                  <a:pt x="407079" y="110149"/>
                </a:cubicBezTo>
                <a:cubicBezTo>
                  <a:pt x="406021" y="120997"/>
                  <a:pt x="213668" y="64111"/>
                  <a:pt x="213404" y="70461"/>
                </a:cubicBezTo>
                <a:cubicBezTo>
                  <a:pt x="213140" y="76811"/>
                  <a:pt x="399936" y="126024"/>
                  <a:pt x="405492" y="148249"/>
                </a:cubicBezTo>
                <a:cubicBezTo>
                  <a:pt x="411048" y="170474"/>
                  <a:pt x="300188" y="202753"/>
                  <a:pt x="246742" y="203811"/>
                </a:cubicBezTo>
                <a:cubicBezTo>
                  <a:pt x="193296" y="204869"/>
                  <a:pt x="78203" y="164653"/>
                  <a:pt x="84817" y="154599"/>
                </a:cubicBezTo>
                <a:cubicBezTo>
                  <a:pt x="91431" y="144545"/>
                  <a:pt x="288281" y="152482"/>
                  <a:pt x="286429" y="143486"/>
                </a:cubicBezTo>
                <a:cubicBezTo>
                  <a:pt x="284577" y="134490"/>
                  <a:pt x="121329" y="93216"/>
                  <a:pt x="73704" y="100624"/>
                </a:cubicBezTo>
                <a:cubicBezTo>
                  <a:pt x="26079" y="108032"/>
                  <a:pt x="6235" y="192963"/>
                  <a:pt x="679" y="187936"/>
                </a:cubicBezTo>
                <a:cubicBezTo>
                  <a:pt x="-4877" y="182909"/>
                  <a:pt x="25021" y="89246"/>
                  <a:pt x="40367" y="70461"/>
                </a:cubicBezTo>
                <a:cubicBezTo>
                  <a:pt x="55713" y="51676"/>
                  <a:pt x="92754" y="75224"/>
                  <a:pt x="92754" y="75224"/>
                </a:cubicBezTo>
                <a:cubicBezTo>
                  <a:pt x="129266" y="75753"/>
                  <a:pt x="272936" y="79986"/>
                  <a:pt x="259442" y="73636"/>
                </a:cubicBezTo>
                <a:cubicBezTo>
                  <a:pt x="245948" y="67286"/>
                  <a:pt x="10469" y="32626"/>
                  <a:pt x="3854" y="21249"/>
                </a:cubicBezTo>
                <a:close/>
              </a:path>
            </a:pathLst>
          </a:custGeom>
          <a:solidFill>
            <a:srgbClr val="FF339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5" name="フリーフォーム: 図形 1604">
            <a:extLst>
              <a:ext uri="{FF2B5EF4-FFF2-40B4-BE49-F238E27FC236}">
                <a16:creationId xmlns:a16="http://schemas.microsoft.com/office/drawing/2014/main" id="{E9128769-2D1E-4C07-8000-3B9FFCB8EEF3}"/>
              </a:ext>
            </a:extLst>
          </p:cNvPr>
          <p:cNvSpPr/>
          <p:nvPr/>
        </p:nvSpPr>
        <p:spPr>
          <a:xfrm>
            <a:off x="4020932" y="1059607"/>
            <a:ext cx="333193" cy="275125"/>
          </a:xfrm>
          <a:custGeom>
            <a:avLst/>
            <a:gdLst>
              <a:gd name="connsiteX0" fmla="*/ 143081 w 333193"/>
              <a:gd name="connsiteY0" fmla="*/ 19893 h 275125"/>
              <a:gd name="connsiteX1" fmla="*/ 325643 w 333193"/>
              <a:gd name="connsiteY1" fmla="*/ 40531 h 275125"/>
              <a:gd name="connsiteX2" fmla="*/ 295481 w 333193"/>
              <a:gd name="connsiteY2" fmla="*/ 148481 h 275125"/>
              <a:gd name="connsiteX3" fmla="*/ 268493 w 333193"/>
              <a:gd name="connsiteY3" fmla="*/ 204043 h 275125"/>
              <a:gd name="connsiteX4" fmla="*/ 231981 w 333193"/>
              <a:gd name="connsiteY4" fmla="*/ 142131 h 275125"/>
              <a:gd name="connsiteX5" fmla="*/ 211343 w 333193"/>
              <a:gd name="connsiteY5" fmla="*/ 223093 h 275125"/>
              <a:gd name="connsiteX6" fmla="*/ 160543 w 333193"/>
              <a:gd name="connsiteY6" fmla="*/ 153243 h 275125"/>
              <a:gd name="connsiteX7" fmla="*/ 85931 w 333193"/>
              <a:gd name="connsiteY7" fmla="*/ 270718 h 275125"/>
              <a:gd name="connsiteX8" fmla="*/ 108156 w 333193"/>
              <a:gd name="connsiteY8" fmla="*/ 237381 h 275125"/>
              <a:gd name="connsiteX9" fmla="*/ 90693 w 333193"/>
              <a:gd name="connsiteY9" fmla="*/ 116731 h 275125"/>
              <a:gd name="connsiteX10" fmla="*/ 51006 w 333193"/>
              <a:gd name="connsiteY10" fmla="*/ 165943 h 275125"/>
              <a:gd name="connsiteX11" fmla="*/ 8143 w 333193"/>
              <a:gd name="connsiteY11" fmla="*/ 4018 h 275125"/>
              <a:gd name="connsiteX12" fmla="*/ 227218 w 333193"/>
              <a:gd name="connsiteY12" fmla="*/ 45293 h 275125"/>
              <a:gd name="connsiteX13" fmla="*/ 143081 w 333193"/>
              <a:gd name="connsiteY13" fmla="*/ 19893 h 27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3193" h="275125">
                <a:moveTo>
                  <a:pt x="143081" y="19893"/>
                </a:moveTo>
                <a:cubicBezTo>
                  <a:pt x="159485" y="19099"/>
                  <a:pt x="300243" y="19100"/>
                  <a:pt x="325643" y="40531"/>
                </a:cubicBezTo>
                <a:cubicBezTo>
                  <a:pt x="351043" y="61962"/>
                  <a:pt x="305006" y="121229"/>
                  <a:pt x="295481" y="148481"/>
                </a:cubicBezTo>
                <a:cubicBezTo>
                  <a:pt x="285956" y="175733"/>
                  <a:pt x="279076" y="205101"/>
                  <a:pt x="268493" y="204043"/>
                </a:cubicBezTo>
                <a:cubicBezTo>
                  <a:pt x="257910" y="202985"/>
                  <a:pt x="241506" y="138956"/>
                  <a:pt x="231981" y="142131"/>
                </a:cubicBezTo>
                <a:cubicBezTo>
                  <a:pt x="222456" y="145306"/>
                  <a:pt x="223249" y="221241"/>
                  <a:pt x="211343" y="223093"/>
                </a:cubicBezTo>
                <a:cubicBezTo>
                  <a:pt x="199437" y="224945"/>
                  <a:pt x="181445" y="145306"/>
                  <a:pt x="160543" y="153243"/>
                </a:cubicBezTo>
                <a:cubicBezTo>
                  <a:pt x="139641" y="161180"/>
                  <a:pt x="94662" y="256695"/>
                  <a:pt x="85931" y="270718"/>
                </a:cubicBezTo>
                <a:cubicBezTo>
                  <a:pt x="77200" y="284741"/>
                  <a:pt x="107362" y="263045"/>
                  <a:pt x="108156" y="237381"/>
                </a:cubicBezTo>
                <a:cubicBezTo>
                  <a:pt x="108950" y="211717"/>
                  <a:pt x="100218" y="128637"/>
                  <a:pt x="90693" y="116731"/>
                </a:cubicBezTo>
                <a:cubicBezTo>
                  <a:pt x="81168" y="104825"/>
                  <a:pt x="64764" y="184728"/>
                  <a:pt x="51006" y="165943"/>
                </a:cubicBezTo>
                <a:cubicBezTo>
                  <a:pt x="37248" y="147158"/>
                  <a:pt x="-21226" y="24126"/>
                  <a:pt x="8143" y="4018"/>
                </a:cubicBezTo>
                <a:cubicBezTo>
                  <a:pt x="37512" y="-16090"/>
                  <a:pt x="198114" y="45822"/>
                  <a:pt x="227218" y="45293"/>
                </a:cubicBezTo>
                <a:cubicBezTo>
                  <a:pt x="256322" y="44764"/>
                  <a:pt x="126677" y="20687"/>
                  <a:pt x="143081" y="19893"/>
                </a:cubicBezTo>
                <a:close/>
              </a:path>
            </a:pathLst>
          </a:custGeom>
          <a:solidFill>
            <a:srgbClr val="FF339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6" name="フリーフォーム: 図形 1605">
            <a:extLst>
              <a:ext uri="{FF2B5EF4-FFF2-40B4-BE49-F238E27FC236}">
                <a16:creationId xmlns:a16="http://schemas.microsoft.com/office/drawing/2014/main" id="{0C2479DA-C9E6-470B-9729-04C90F290B64}"/>
              </a:ext>
            </a:extLst>
          </p:cNvPr>
          <p:cNvSpPr/>
          <p:nvPr/>
        </p:nvSpPr>
        <p:spPr>
          <a:xfrm>
            <a:off x="3957559" y="960671"/>
            <a:ext cx="319673" cy="160504"/>
          </a:xfrm>
          <a:custGeom>
            <a:avLst/>
            <a:gdLst>
              <a:gd name="connsiteX0" fmla="*/ 317579 w 319673"/>
              <a:gd name="connsiteY0" fmla="*/ 80729 h 160504"/>
              <a:gd name="connsiteX1" fmla="*/ 109616 w 319673"/>
              <a:gd name="connsiteY1" fmla="*/ 2942 h 160504"/>
              <a:gd name="connsiteX2" fmla="*/ 109616 w 319673"/>
              <a:gd name="connsiteY2" fmla="*/ 25167 h 160504"/>
              <a:gd name="connsiteX3" fmla="*/ 163591 w 319673"/>
              <a:gd name="connsiteY3" fmla="*/ 107717 h 160504"/>
              <a:gd name="connsiteX4" fmla="*/ 6429 w 319673"/>
              <a:gd name="connsiteY4" fmla="*/ 160104 h 160504"/>
              <a:gd name="connsiteX5" fmla="*/ 47704 w 319673"/>
              <a:gd name="connsiteY5" fmla="*/ 80729 h 160504"/>
              <a:gd name="connsiteX6" fmla="*/ 206454 w 319673"/>
              <a:gd name="connsiteY6" fmla="*/ 104542 h 160504"/>
              <a:gd name="connsiteX7" fmla="*/ 317579 w 319673"/>
              <a:gd name="connsiteY7" fmla="*/ 80729 h 160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9673" h="160504">
                <a:moveTo>
                  <a:pt x="317579" y="80729"/>
                </a:moveTo>
                <a:cubicBezTo>
                  <a:pt x="301439" y="63796"/>
                  <a:pt x="144276" y="12202"/>
                  <a:pt x="109616" y="2942"/>
                </a:cubicBezTo>
                <a:cubicBezTo>
                  <a:pt x="74956" y="-6318"/>
                  <a:pt x="100620" y="7704"/>
                  <a:pt x="109616" y="25167"/>
                </a:cubicBezTo>
                <a:cubicBezTo>
                  <a:pt x="118612" y="42629"/>
                  <a:pt x="180789" y="85227"/>
                  <a:pt x="163591" y="107717"/>
                </a:cubicBezTo>
                <a:cubicBezTo>
                  <a:pt x="146393" y="130207"/>
                  <a:pt x="25743" y="164602"/>
                  <a:pt x="6429" y="160104"/>
                </a:cubicBezTo>
                <a:cubicBezTo>
                  <a:pt x="-12885" y="155606"/>
                  <a:pt x="14366" y="89989"/>
                  <a:pt x="47704" y="80729"/>
                </a:cubicBezTo>
                <a:cubicBezTo>
                  <a:pt x="81041" y="71469"/>
                  <a:pt x="160152" y="102955"/>
                  <a:pt x="206454" y="104542"/>
                </a:cubicBezTo>
                <a:cubicBezTo>
                  <a:pt x="252756" y="106129"/>
                  <a:pt x="333719" y="97662"/>
                  <a:pt x="317579" y="80729"/>
                </a:cubicBezTo>
                <a:close/>
              </a:path>
            </a:pathLst>
          </a:custGeom>
          <a:solidFill>
            <a:srgbClr val="FF339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7" name="フリーフォーム: 図形 1606">
            <a:extLst>
              <a:ext uri="{FF2B5EF4-FFF2-40B4-BE49-F238E27FC236}">
                <a16:creationId xmlns:a16="http://schemas.microsoft.com/office/drawing/2014/main" id="{594F6077-E384-43D6-9144-1A65124DEF68}"/>
              </a:ext>
            </a:extLst>
          </p:cNvPr>
          <p:cNvSpPr/>
          <p:nvPr/>
        </p:nvSpPr>
        <p:spPr>
          <a:xfrm>
            <a:off x="3779708" y="1009518"/>
            <a:ext cx="336034" cy="498717"/>
          </a:xfrm>
          <a:custGeom>
            <a:avLst/>
            <a:gdLst>
              <a:gd name="connsiteX0" fmla="*/ 312867 w 336034"/>
              <a:gd name="connsiteY0" fmla="*/ 132 h 498717"/>
              <a:gd name="connsiteX1" fmla="*/ 260480 w 336034"/>
              <a:gd name="connsiteY1" fmla="*/ 96970 h 498717"/>
              <a:gd name="connsiteX2" fmla="*/ 311280 w 336034"/>
              <a:gd name="connsiteY2" fmla="*/ 195395 h 498717"/>
              <a:gd name="connsiteX3" fmla="*/ 333505 w 336034"/>
              <a:gd name="connsiteY3" fmla="*/ 203332 h 498717"/>
              <a:gd name="connsiteX4" fmla="*/ 254130 w 336034"/>
              <a:gd name="connsiteY4" fmla="*/ 209682 h 498717"/>
              <a:gd name="connsiteX5" fmla="*/ 227142 w 336034"/>
              <a:gd name="connsiteY5" fmla="*/ 325570 h 498717"/>
              <a:gd name="connsiteX6" fmla="*/ 168405 w 336034"/>
              <a:gd name="connsiteY6" fmla="*/ 498607 h 498717"/>
              <a:gd name="connsiteX7" fmla="*/ 212855 w 336034"/>
              <a:gd name="connsiteY7" fmla="*/ 352557 h 498717"/>
              <a:gd name="connsiteX8" fmla="*/ 1717 w 336034"/>
              <a:gd name="connsiteY8" fmla="*/ 398595 h 498717"/>
              <a:gd name="connsiteX9" fmla="*/ 109667 w 336034"/>
              <a:gd name="connsiteY9" fmla="*/ 338270 h 498717"/>
              <a:gd name="connsiteX10" fmla="*/ 47755 w 336034"/>
              <a:gd name="connsiteY10" fmla="*/ 285882 h 498717"/>
              <a:gd name="connsiteX11" fmla="*/ 60455 w 336034"/>
              <a:gd name="connsiteY11" fmla="*/ 255720 h 498717"/>
              <a:gd name="connsiteX12" fmla="*/ 184280 w 336034"/>
              <a:gd name="connsiteY12" fmla="*/ 119195 h 498717"/>
              <a:gd name="connsiteX13" fmla="*/ 149355 w 336034"/>
              <a:gd name="connsiteY13" fmla="*/ 77920 h 498717"/>
              <a:gd name="connsiteX14" fmla="*/ 312867 w 336034"/>
              <a:gd name="connsiteY14" fmla="*/ 132 h 498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6034" h="498717">
                <a:moveTo>
                  <a:pt x="312867" y="132"/>
                </a:moveTo>
                <a:cubicBezTo>
                  <a:pt x="331388" y="3307"/>
                  <a:pt x="260744" y="64426"/>
                  <a:pt x="260480" y="96970"/>
                </a:cubicBezTo>
                <a:cubicBezTo>
                  <a:pt x="260216" y="129514"/>
                  <a:pt x="299109" y="177668"/>
                  <a:pt x="311280" y="195395"/>
                </a:cubicBezTo>
                <a:cubicBezTo>
                  <a:pt x="323451" y="213122"/>
                  <a:pt x="343030" y="200951"/>
                  <a:pt x="333505" y="203332"/>
                </a:cubicBezTo>
                <a:cubicBezTo>
                  <a:pt x="323980" y="205713"/>
                  <a:pt x="271857" y="189309"/>
                  <a:pt x="254130" y="209682"/>
                </a:cubicBezTo>
                <a:cubicBezTo>
                  <a:pt x="236403" y="230055"/>
                  <a:pt x="241429" y="277416"/>
                  <a:pt x="227142" y="325570"/>
                </a:cubicBezTo>
                <a:cubicBezTo>
                  <a:pt x="212855" y="373724"/>
                  <a:pt x="170786" y="494109"/>
                  <a:pt x="168405" y="498607"/>
                </a:cubicBezTo>
                <a:cubicBezTo>
                  <a:pt x="166024" y="503105"/>
                  <a:pt x="240636" y="369226"/>
                  <a:pt x="212855" y="352557"/>
                </a:cubicBezTo>
                <a:cubicBezTo>
                  <a:pt x="185074" y="335888"/>
                  <a:pt x="18915" y="400976"/>
                  <a:pt x="1717" y="398595"/>
                </a:cubicBezTo>
                <a:cubicBezTo>
                  <a:pt x="-15481" y="396214"/>
                  <a:pt x="101994" y="357056"/>
                  <a:pt x="109667" y="338270"/>
                </a:cubicBezTo>
                <a:cubicBezTo>
                  <a:pt x="117340" y="319485"/>
                  <a:pt x="55957" y="299640"/>
                  <a:pt x="47755" y="285882"/>
                </a:cubicBezTo>
                <a:cubicBezTo>
                  <a:pt x="39553" y="272124"/>
                  <a:pt x="37701" y="283501"/>
                  <a:pt x="60455" y="255720"/>
                </a:cubicBezTo>
                <a:cubicBezTo>
                  <a:pt x="83209" y="227939"/>
                  <a:pt x="169463" y="148828"/>
                  <a:pt x="184280" y="119195"/>
                </a:cubicBezTo>
                <a:cubicBezTo>
                  <a:pt x="199097" y="89562"/>
                  <a:pt x="127395" y="104114"/>
                  <a:pt x="149355" y="77920"/>
                </a:cubicBezTo>
                <a:cubicBezTo>
                  <a:pt x="171315" y="51726"/>
                  <a:pt x="294346" y="-3043"/>
                  <a:pt x="312867" y="132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8" name="フリーフォーム: 図形 1607">
            <a:extLst>
              <a:ext uri="{FF2B5EF4-FFF2-40B4-BE49-F238E27FC236}">
                <a16:creationId xmlns:a16="http://schemas.microsoft.com/office/drawing/2014/main" id="{166A1F03-323F-4299-995A-49803D8C928A}"/>
              </a:ext>
            </a:extLst>
          </p:cNvPr>
          <p:cNvSpPr/>
          <p:nvPr/>
        </p:nvSpPr>
        <p:spPr>
          <a:xfrm>
            <a:off x="3694903" y="1361994"/>
            <a:ext cx="573682" cy="593861"/>
          </a:xfrm>
          <a:custGeom>
            <a:avLst/>
            <a:gdLst>
              <a:gd name="connsiteX0" fmla="*/ 377035 w 573682"/>
              <a:gd name="connsiteY0" fmla="*/ 1669 h 593861"/>
              <a:gd name="connsiteX1" fmla="*/ 302422 w 573682"/>
              <a:gd name="connsiteY1" fmla="*/ 133431 h 593861"/>
              <a:gd name="connsiteX2" fmla="*/ 404022 w 573682"/>
              <a:gd name="connsiteY2" fmla="*/ 354094 h 593861"/>
              <a:gd name="connsiteX3" fmla="*/ 567535 w 573682"/>
              <a:gd name="connsiteY3" fmla="*/ 422356 h 593861"/>
              <a:gd name="connsiteX4" fmla="*/ 535785 w 573682"/>
              <a:gd name="connsiteY4" fmla="*/ 541419 h 593861"/>
              <a:gd name="connsiteX5" fmla="*/ 504035 w 573682"/>
              <a:gd name="connsiteY5" fmla="*/ 563644 h 593861"/>
              <a:gd name="connsiteX6" fmla="*/ 340522 w 573682"/>
              <a:gd name="connsiteY6" fmla="*/ 593806 h 593861"/>
              <a:gd name="connsiteX7" fmla="*/ 326235 w 573682"/>
              <a:gd name="connsiteY7" fmla="*/ 555706 h 593861"/>
              <a:gd name="connsiteX8" fmla="*/ 459585 w 573682"/>
              <a:gd name="connsiteY8" fmla="*/ 493794 h 593861"/>
              <a:gd name="connsiteX9" fmla="*/ 324647 w 573682"/>
              <a:gd name="connsiteY9" fmla="*/ 476331 h 593861"/>
              <a:gd name="connsiteX10" fmla="*/ 354810 w 573682"/>
              <a:gd name="connsiteY10" fmla="*/ 298531 h 593861"/>
              <a:gd name="connsiteX11" fmla="*/ 223047 w 573682"/>
              <a:gd name="connsiteY11" fmla="*/ 281069 h 593861"/>
              <a:gd name="connsiteX12" fmla="*/ 210347 w 573682"/>
              <a:gd name="connsiteY12" fmla="*/ 95331 h 593861"/>
              <a:gd name="connsiteX13" fmla="*/ 2385 w 573682"/>
              <a:gd name="connsiteY13" fmla="*/ 60406 h 593861"/>
              <a:gd name="connsiteX14" fmla="*/ 377035 w 573682"/>
              <a:gd name="connsiteY14" fmla="*/ 1669 h 593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3682" h="593861">
                <a:moveTo>
                  <a:pt x="377035" y="1669"/>
                </a:moveTo>
                <a:cubicBezTo>
                  <a:pt x="427041" y="13840"/>
                  <a:pt x="297924" y="74694"/>
                  <a:pt x="302422" y="133431"/>
                </a:cubicBezTo>
                <a:cubicBezTo>
                  <a:pt x="306920" y="192168"/>
                  <a:pt x="359837" y="305940"/>
                  <a:pt x="404022" y="354094"/>
                </a:cubicBezTo>
                <a:cubicBezTo>
                  <a:pt x="448207" y="402248"/>
                  <a:pt x="545574" y="391135"/>
                  <a:pt x="567535" y="422356"/>
                </a:cubicBezTo>
                <a:cubicBezTo>
                  <a:pt x="589496" y="453577"/>
                  <a:pt x="546368" y="517871"/>
                  <a:pt x="535785" y="541419"/>
                </a:cubicBezTo>
                <a:cubicBezTo>
                  <a:pt x="525202" y="564967"/>
                  <a:pt x="536579" y="554913"/>
                  <a:pt x="504035" y="563644"/>
                </a:cubicBezTo>
                <a:cubicBezTo>
                  <a:pt x="471491" y="572375"/>
                  <a:pt x="370155" y="595129"/>
                  <a:pt x="340522" y="593806"/>
                </a:cubicBezTo>
                <a:cubicBezTo>
                  <a:pt x="310889" y="592483"/>
                  <a:pt x="306391" y="572375"/>
                  <a:pt x="326235" y="555706"/>
                </a:cubicBezTo>
                <a:cubicBezTo>
                  <a:pt x="346079" y="539037"/>
                  <a:pt x="459850" y="507023"/>
                  <a:pt x="459585" y="493794"/>
                </a:cubicBezTo>
                <a:cubicBezTo>
                  <a:pt x="459320" y="480565"/>
                  <a:pt x="342109" y="508875"/>
                  <a:pt x="324647" y="476331"/>
                </a:cubicBezTo>
                <a:cubicBezTo>
                  <a:pt x="307184" y="443787"/>
                  <a:pt x="371743" y="331075"/>
                  <a:pt x="354810" y="298531"/>
                </a:cubicBezTo>
                <a:cubicBezTo>
                  <a:pt x="337877" y="265987"/>
                  <a:pt x="247124" y="314936"/>
                  <a:pt x="223047" y="281069"/>
                </a:cubicBezTo>
                <a:cubicBezTo>
                  <a:pt x="198970" y="247202"/>
                  <a:pt x="247124" y="132108"/>
                  <a:pt x="210347" y="95331"/>
                </a:cubicBezTo>
                <a:cubicBezTo>
                  <a:pt x="173570" y="58554"/>
                  <a:pt x="-23809" y="73370"/>
                  <a:pt x="2385" y="60406"/>
                </a:cubicBezTo>
                <a:cubicBezTo>
                  <a:pt x="28579" y="47442"/>
                  <a:pt x="327029" y="-10502"/>
                  <a:pt x="377035" y="1669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9" name="フリーフォーム: 図形 1608">
            <a:extLst>
              <a:ext uri="{FF2B5EF4-FFF2-40B4-BE49-F238E27FC236}">
                <a16:creationId xmlns:a16="http://schemas.microsoft.com/office/drawing/2014/main" id="{59D27D21-B946-43D4-8112-5B392006F74D}"/>
              </a:ext>
            </a:extLst>
          </p:cNvPr>
          <p:cNvSpPr/>
          <p:nvPr/>
        </p:nvSpPr>
        <p:spPr>
          <a:xfrm>
            <a:off x="3991793" y="1231596"/>
            <a:ext cx="130290" cy="105879"/>
          </a:xfrm>
          <a:custGeom>
            <a:avLst/>
            <a:gdLst>
              <a:gd name="connsiteX0" fmla="*/ 2357 w 130290"/>
              <a:gd name="connsiteY0" fmla="*/ 14592 h 105879"/>
              <a:gd name="connsiteX1" fmla="*/ 127770 w 130290"/>
              <a:gd name="connsiteY1" fmla="*/ 6654 h 105879"/>
              <a:gd name="connsiteX2" fmla="*/ 83320 w 130290"/>
              <a:gd name="connsiteY2" fmla="*/ 81267 h 105879"/>
              <a:gd name="connsiteX3" fmla="*/ 46807 w 130290"/>
              <a:gd name="connsiteY3" fmla="*/ 103492 h 105879"/>
              <a:gd name="connsiteX4" fmla="*/ 2357 w 130290"/>
              <a:gd name="connsiteY4" fmla="*/ 14592 h 10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290" h="105879">
                <a:moveTo>
                  <a:pt x="2357" y="14592"/>
                </a:moveTo>
                <a:cubicBezTo>
                  <a:pt x="15851" y="-1548"/>
                  <a:pt x="114276" y="-4459"/>
                  <a:pt x="127770" y="6654"/>
                </a:cubicBezTo>
                <a:cubicBezTo>
                  <a:pt x="141264" y="17767"/>
                  <a:pt x="96814" y="65127"/>
                  <a:pt x="83320" y="81267"/>
                </a:cubicBezTo>
                <a:cubicBezTo>
                  <a:pt x="69826" y="97407"/>
                  <a:pt x="56332" y="111694"/>
                  <a:pt x="46807" y="103492"/>
                </a:cubicBezTo>
                <a:cubicBezTo>
                  <a:pt x="37282" y="95290"/>
                  <a:pt x="-11137" y="30732"/>
                  <a:pt x="2357" y="14592"/>
                </a:cubicBezTo>
                <a:close/>
              </a:path>
            </a:pathLst>
          </a:cu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0" name="フリーフォーム: 図形 1609">
            <a:extLst>
              <a:ext uri="{FF2B5EF4-FFF2-40B4-BE49-F238E27FC236}">
                <a16:creationId xmlns:a16="http://schemas.microsoft.com/office/drawing/2014/main" id="{CF5A7C41-D985-4380-820B-168938D94DBC}"/>
              </a:ext>
            </a:extLst>
          </p:cNvPr>
          <p:cNvSpPr/>
          <p:nvPr/>
        </p:nvSpPr>
        <p:spPr>
          <a:xfrm>
            <a:off x="4321793" y="887364"/>
            <a:ext cx="284551" cy="242627"/>
          </a:xfrm>
          <a:custGeom>
            <a:avLst/>
            <a:gdLst>
              <a:gd name="connsiteX0" fmla="*/ 123207 w 284551"/>
              <a:gd name="connsiteY0" fmla="*/ 49 h 242627"/>
              <a:gd name="connsiteX1" fmla="*/ 170832 w 284551"/>
              <a:gd name="connsiteY1" fmla="*/ 87361 h 242627"/>
              <a:gd name="connsiteX2" fmla="*/ 261320 w 284551"/>
              <a:gd name="connsiteY2" fmla="*/ 146099 h 242627"/>
              <a:gd name="connsiteX3" fmla="*/ 280370 w 284551"/>
              <a:gd name="connsiteY3" fmla="*/ 155624 h 242627"/>
              <a:gd name="connsiteX4" fmla="*/ 196232 w 284551"/>
              <a:gd name="connsiteY4" fmla="*/ 147686 h 242627"/>
              <a:gd name="connsiteX5" fmla="*/ 194645 w 284551"/>
              <a:gd name="connsiteY5" fmla="*/ 211186 h 242627"/>
              <a:gd name="connsiteX6" fmla="*/ 39070 w 284551"/>
              <a:gd name="connsiteY6" fmla="*/ 234999 h 242627"/>
              <a:gd name="connsiteX7" fmla="*/ 37482 w 284551"/>
              <a:gd name="connsiteY7" fmla="*/ 241349 h 242627"/>
              <a:gd name="connsiteX8" fmla="*/ 150195 w 284551"/>
              <a:gd name="connsiteY8" fmla="*/ 212774 h 242627"/>
              <a:gd name="connsiteX9" fmla="*/ 35895 w 284551"/>
              <a:gd name="connsiteY9" fmla="*/ 177849 h 242627"/>
              <a:gd name="connsiteX10" fmla="*/ 58120 w 284551"/>
              <a:gd name="connsiteY10" fmla="*/ 122286 h 242627"/>
              <a:gd name="connsiteX11" fmla="*/ 64470 w 284551"/>
              <a:gd name="connsiteY11" fmla="*/ 87361 h 242627"/>
              <a:gd name="connsiteX12" fmla="*/ 970 w 284551"/>
              <a:gd name="connsiteY12" fmla="*/ 74661 h 242627"/>
              <a:gd name="connsiteX13" fmla="*/ 123207 w 284551"/>
              <a:gd name="connsiteY13" fmla="*/ 49 h 242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4551" h="242627">
                <a:moveTo>
                  <a:pt x="123207" y="49"/>
                </a:moveTo>
                <a:cubicBezTo>
                  <a:pt x="151517" y="2166"/>
                  <a:pt x="147813" y="63019"/>
                  <a:pt x="170832" y="87361"/>
                </a:cubicBezTo>
                <a:cubicBezTo>
                  <a:pt x="193851" y="111703"/>
                  <a:pt x="243064" y="134722"/>
                  <a:pt x="261320" y="146099"/>
                </a:cubicBezTo>
                <a:cubicBezTo>
                  <a:pt x="279576" y="157476"/>
                  <a:pt x="291218" y="155360"/>
                  <a:pt x="280370" y="155624"/>
                </a:cubicBezTo>
                <a:cubicBezTo>
                  <a:pt x="269522" y="155888"/>
                  <a:pt x="210519" y="138426"/>
                  <a:pt x="196232" y="147686"/>
                </a:cubicBezTo>
                <a:cubicBezTo>
                  <a:pt x="181945" y="156946"/>
                  <a:pt x="220839" y="196634"/>
                  <a:pt x="194645" y="211186"/>
                </a:cubicBezTo>
                <a:cubicBezTo>
                  <a:pt x="168451" y="225738"/>
                  <a:pt x="39070" y="234999"/>
                  <a:pt x="39070" y="234999"/>
                </a:cubicBezTo>
                <a:cubicBezTo>
                  <a:pt x="12876" y="240026"/>
                  <a:pt x="18961" y="245053"/>
                  <a:pt x="37482" y="241349"/>
                </a:cubicBezTo>
                <a:cubicBezTo>
                  <a:pt x="56003" y="237645"/>
                  <a:pt x="150460" y="223357"/>
                  <a:pt x="150195" y="212774"/>
                </a:cubicBezTo>
                <a:cubicBezTo>
                  <a:pt x="149930" y="202191"/>
                  <a:pt x="51241" y="192930"/>
                  <a:pt x="35895" y="177849"/>
                </a:cubicBezTo>
                <a:cubicBezTo>
                  <a:pt x="20549" y="162768"/>
                  <a:pt x="53357" y="137367"/>
                  <a:pt x="58120" y="122286"/>
                </a:cubicBezTo>
                <a:cubicBezTo>
                  <a:pt x="62882" y="107205"/>
                  <a:pt x="73995" y="95298"/>
                  <a:pt x="64470" y="87361"/>
                </a:cubicBezTo>
                <a:cubicBezTo>
                  <a:pt x="54945" y="79424"/>
                  <a:pt x="-8555" y="85244"/>
                  <a:pt x="970" y="74661"/>
                </a:cubicBezTo>
                <a:cubicBezTo>
                  <a:pt x="10495" y="64078"/>
                  <a:pt x="94897" y="-2068"/>
                  <a:pt x="123207" y="49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1" name="フリーフォーム: 図形 1610">
            <a:extLst>
              <a:ext uri="{FF2B5EF4-FFF2-40B4-BE49-F238E27FC236}">
                <a16:creationId xmlns:a16="http://schemas.microsoft.com/office/drawing/2014/main" id="{60E9343E-DA6C-48A4-9CE2-7E4ED7A4E17A}"/>
              </a:ext>
            </a:extLst>
          </p:cNvPr>
          <p:cNvSpPr/>
          <p:nvPr/>
        </p:nvSpPr>
        <p:spPr>
          <a:xfrm>
            <a:off x="4008154" y="633111"/>
            <a:ext cx="213803" cy="233676"/>
          </a:xfrm>
          <a:custGeom>
            <a:avLst/>
            <a:gdLst>
              <a:gd name="connsiteX0" fmla="*/ 213009 w 213803"/>
              <a:gd name="connsiteY0" fmla="*/ 233664 h 233676"/>
              <a:gd name="connsiteX1" fmla="*/ 74896 w 213803"/>
              <a:gd name="connsiteY1" fmla="*/ 51102 h 233676"/>
              <a:gd name="connsiteX2" fmla="*/ 284 w 213803"/>
              <a:gd name="connsiteY2" fmla="*/ 302 h 233676"/>
              <a:gd name="connsiteX3" fmla="*/ 49496 w 213803"/>
              <a:gd name="connsiteY3" fmla="*/ 66977 h 233676"/>
              <a:gd name="connsiteX4" fmla="*/ 55846 w 213803"/>
              <a:gd name="connsiteY4" fmla="*/ 109839 h 233676"/>
              <a:gd name="connsiteX5" fmla="*/ 6634 w 213803"/>
              <a:gd name="connsiteY5" fmla="*/ 60627 h 233676"/>
              <a:gd name="connsiteX6" fmla="*/ 213009 w 213803"/>
              <a:gd name="connsiteY6" fmla="*/ 233664 h 23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803" h="233676">
                <a:moveTo>
                  <a:pt x="213009" y="233664"/>
                </a:moveTo>
                <a:cubicBezTo>
                  <a:pt x="224386" y="232076"/>
                  <a:pt x="110350" y="89996"/>
                  <a:pt x="74896" y="51102"/>
                </a:cubicBezTo>
                <a:cubicBezTo>
                  <a:pt x="39442" y="12208"/>
                  <a:pt x="4517" y="-2344"/>
                  <a:pt x="284" y="302"/>
                </a:cubicBezTo>
                <a:cubicBezTo>
                  <a:pt x="-3949" y="2948"/>
                  <a:pt x="40236" y="48721"/>
                  <a:pt x="49496" y="66977"/>
                </a:cubicBezTo>
                <a:cubicBezTo>
                  <a:pt x="58756" y="85233"/>
                  <a:pt x="62990" y="110897"/>
                  <a:pt x="55846" y="109839"/>
                </a:cubicBezTo>
                <a:cubicBezTo>
                  <a:pt x="48702" y="108781"/>
                  <a:pt x="6634" y="60627"/>
                  <a:pt x="6634" y="60627"/>
                </a:cubicBezTo>
                <a:cubicBezTo>
                  <a:pt x="28065" y="81264"/>
                  <a:pt x="201632" y="235252"/>
                  <a:pt x="213009" y="233664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2" name="フリーフォーム: 図形 1611">
            <a:extLst>
              <a:ext uri="{FF2B5EF4-FFF2-40B4-BE49-F238E27FC236}">
                <a16:creationId xmlns:a16="http://schemas.microsoft.com/office/drawing/2014/main" id="{A610B5F7-C67F-4126-86D8-A142B471B01D}"/>
              </a:ext>
            </a:extLst>
          </p:cNvPr>
          <p:cNvSpPr/>
          <p:nvPr/>
        </p:nvSpPr>
        <p:spPr>
          <a:xfrm>
            <a:off x="4460119" y="922149"/>
            <a:ext cx="172746" cy="88265"/>
          </a:xfrm>
          <a:custGeom>
            <a:avLst/>
            <a:gdLst>
              <a:gd name="connsiteX0" fmla="*/ 37269 w 172746"/>
              <a:gd name="connsiteY0" fmla="*/ 9714 h 88265"/>
              <a:gd name="connsiteX1" fmla="*/ 154744 w 172746"/>
              <a:gd name="connsiteY1" fmla="*/ 4951 h 88265"/>
              <a:gd name="connsiteX2" fmla="*/ 170619 w 172746"/>
              <a:gd name="connsiteY2" fmla="*/ 70039 h 88265"/>
              <a:gd name="connsiteX3" fmla="*/ 137281 w 172746"/>
              <a:gd name="connsiteY3" fmla="*/ 87501 h 88265"/>
              <a:gd name="connsiteX4" fmla="*/ 3931 w 172746"/>
              <a:gd name="connsiteY4" fmla="*/ 50989 h 88265"/>
              <a:gd name="connsiteX5" fmla="*/ 37269 w 172746"/>
              <a:gd name="connsiteY5" fmla="*/ 9714 h 88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746" h="88265">
                <a:moveTo>
                  <a:pt x="37269" y="9714"/>
                </a:moveTo>
                <a:cubicBezTo>
                  <a:pt x="62404" y="2041"/>
                  <a:pt x="132519" y="-5103"/>
                  <a:pt x="154744" y="4951"/>
                </a:cubicBezTo>
                <a:cubicBezTo>
                  <a:pt x="176969" y="15005"/>
                  <a:pt x="173529" y="56281"/>
                  <a:pt x="170619" y="70039"/>
                </a:cubicBezTo>
                <a:cubicBezTo>
                  <a:pt x="167709" y="83797"/>
                  <a:pt x="165062" y="90676"/>
                  <a:pt x="137281" y="87501"/>
                </a:cubicBezTo>
                <a:cubicBezTo>
                  <a:pt x="109500" y="84326"/>
                  <a:pt x="16895" y="60249"/>
                  <a:pt x="3931" y="50989"/>
                </a:cubicBezTo>
                <a:cubicBezTo>
                  <a:pt x="-9034" y="41729"/>
                  <a:pt x="12134" y="17387"/>
                  <a:pt x="37269" y="9714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3" name="フリーフォーム: 図形 1612">
            <a:extLst>
              <a:ext uri="{FF2B5EF4-FFF2-40B4-BE49-F238E27FC236}">
                <a16:creationId xmlns:a16="http://schemas.microsoft.com/office/drawing/2014/main" id="{EFB1969C-AA6C-4D0C-B373-8408E9AC863D}"/>
              </a:ext>
            </a:extLst>
          </p:cNvPr>
          <p:cNvSpPr/>
          <p:nvPr/>
        </p:nvSpPr>
        <p:spPr>
          <a:xfrm>
            <a:off x="4975663" y="1103575"/>
            <a:ext cx="281602" cy="423815"/>
          </a:xfrm>
          <a:custGeom>
            <a:avLst/>
            <a:gdLst>
              <a:gd name="connsiteX0" fmla="*/ 1150 w 281602"/>
              <a:gd name="connsiteY0" fmla="*/ 2913 h 423815"/>
              <a:gd name="connsiteX1" fmla="*/ 148787 w 281602"/>
              <a:gd name="connsiteY1" fmla="*/ 69588 h 423815"/>
              <a:gd name="connsiteX2" fmla="*/ 128150 w 281602"/>
              <a:gd name="connsiteY2" fmla="*/ 74350 h 423815"/>
              <a:gd name="connsiteX3" fmla="*/ 63062 w 281602"/>
              <a:gd name="connsiteY3" fmla="*/ 128325 h 423815"/>
              <a:gd name="connsiteX4" fmla="*/ 164662 w 281602"/>
              <a:gd name="connsiteY4" fmla="*/ 153725 h 423815"/>
              <a:gd name="connsiteX5" fmla="*/ 131325 w 281602"/>
              <a:gd name="connsiteY5" fmla="*/ 161663 h 423815"/>
              <a:gd name="connsiteX6" fmla="*/ 163075 w 281602"/>
              <a:gd name="connsiteY6" fmla="*/ 163250 h 423815"/>
              <a:gd name="connsiteX7" fmla="*/ 131325 w 281602"/>
              <a:gd name="connsiteY7" fmla="*/ 188650 h 423815"/>
              <a:gd name="connsiteX8" fmla="*/ 250387 w 281602"/>
              <a:gd name="connsiteY8" fmla="*/ 236275 h 423815"/>
              <a:gd name="connsiteX9" fmla="*/ 251975 w 281602"/>
              <a:gd name="connsiteY9" fmla="*/ 256913 h 423815"/>
              <a:gd name="connsiteX10" fmla="*/ 137675 w 281602"/>
              <a:gd name="connsiteY10" fmla="*/ 241038 h 423815"/>
              <a:gd name="connsiteX11" fmla="*/ 224987 w 281602"/>
              <a:gd name="connsiteY11" fmla="*/ 237863 h 423815"/>
              <a:gd name="connsiteX12" fmla="*/ 239275 w 281602"/>
              <a:gd name="connsiteY12" fmla="*/ 309300 h 423815"/>
              <a:gd name="connsiteX13" fmla="*/ 271025 w 281602"/>
              <a:gd name="connsiteY13" fmla="*/ 404550 h 423815"/>
              <a:gd name="connsiteX14" fmla="*/ 272612 w 281602"/>
              <a:gd name="connsiteY14" fmla="*/ 412488 h 423815"/>
              <a:gd name="connsiteX15" fmla="*/ 161487 w 281602"/>
              <a:gd name="connsiteY15" fmla="*/ 277550 h 423815"/>
              <a:gd name="connsiteX16" fmla="*/ 166250 w 281602"/>
              <a:gd name="connsiteY16" fmla="*/ 285488 h 423815"/>
              <a:gd name="connsiteX17" fmla="*/ 83700 w 281602"/>
              <a:gd name="connsiteY17" fmla="*/ 179125 h 423815"/>
              <a:gd name="connsiteX18" fmla="*/ 1150 w 281602"/>
              <a:gd name="connsiteY18" fmla="*/ 2913 h 423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1602" h="423815">
                <a:moveTo>
                  <a:pt x="1150" y="2913"/>
                </a:moveTo>
                <a:cubicBezTo>
                  <a:pt x="11998" y="-15343"/>
                  <a:pt x="127620" y="57682"/>
                  <a:pt x="148787" y="69588"/>
                </a:cubicBezTo>
                <a:cubicBezTo>
                  <a:pt x="169954" y="81494"/>
                  <a:pt x="142437" y="64561"/>
                  <a:pt x="128150" y="74350"/>
                </a:cubicBezTo>
                <a:cubicBezTo>
                  <a:pt x="113863" y="84139"/>
                  <a:pt x="56977" y="115096"/>
                  <a:pt x="63062" y="128325"/>
                </a:cubicBezTo>
                <a:cubicBezTo>
                  <a:pt x="69147" y="141554"/>
                  <a:pt x="153285" y="148169"/>
                  <a:pt x="164662" y="153725"/>
                </a:cubicBezTo>
                <a:cubicBezTo>
                  <a:pt x="176039" y="159281"/>
                  <a:pt x="131589" y="160076"/>
                  <a:pt x="131325" y="161663"/>
                </a:cubicBezTo>
                <a:cubicBezTo>
                  <a:pt x="131061" y="163250"/>
                  <a:pt x="163075" y="158752"/>
                  <a:pt x="163075" y="163250"/>
                </a:cubicBezTo>
                <a:cubicBezTo>
                  <a:pt x="163075" y="167748"/>
                  <a:pt x="116773" y="176479"/>
                  <a:pt x="131325" y="188650"/>
                </a:cubicBezTo>
                <a:cubicBezTo>
                  <a:pt x="145877" y="200821"/>
                  <a:pt x="230279" y="224898"/>
                  <a:pt x="250387" y="236275"/>
                </a:cubicBezTo>
                <a:cubicBezTo>
                  <a:pt x="270495" y="247652"/>
                  <a:pt x="270760" y="256119"/>
                  <a:pt x="251975" y="256913"/>
                </a:cubicBezTo>
                <a:cubicBezTo>
                  <a:pt x="233190" y="257707"/>
                  <a:pt x="142173" y="244213"/>
                  <a:pt x="137675" y="241038"/>
                </a:cubicBezTo>
                <a:cubicBezTo>
                  <a:pt x="133177" y="237863"/>
                  <a:pt x="208054" y="226486"/>
                  <a:pt x="224987" y="237863"/>
                </a:cubicBezTo>
                <a:cubicBezTo>
                  <a:pt x="241920" y="249240"/>
                  <a:pt x="231602" y="281519"/>
                  <a:pt x="239275" y="309300"/>
                </a:cubicBezTo>
                <a:cubicBezTo>
                  <a:pt x="246948" y="337081"/>
                  <a:pt x="265469" y="387352"/>
                  <a:pt x="271025" y="404550"/>
                </a:cubicBezTo>
                <a:cubicBezTo>
                  <a:pt x="276581" y="421748"/>
                  <a:pt x="290868" y="433655"/>
                  <a:pt x="272612" y="412488"/>
                </a:cubicBezTo>
                <a:cubicBezTo>
                  <a:pt x="254356" y="391321"/>
                  <a:pt x="179214" y="298716"/>
                  <a:pt x="161487" y="277550"/>
                </a:cubicBezTo>
                <a:cubicBezTo>
                  <a:pt x="143760" y="256384"/>
                  <a:pt x="179214" y="301892"/>
                  <a:pt x="166250" y="285488"/>
                </a:cubicBezTo>
                <a:cubicBezTo>
                  <a:pt x="153286" y="269084"/>
                  <a:pt x="108306" y="222516"/>
                  <a:pt x="83700" y="179125"/>
                </a:cubicBezTo>
                <a:cubicBezTo>
                  <a:pt x="59094" y="135734"/>
                  <a:pt x="-9698" y="21169"/>
                  <a:pt x="1150" y="2913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4" name="フリーフォーム: 図形 1613">
            <a:extLst>
              <a:ext uri="{FF2B5EF4-FFF2-40B4-BE49-F238E27FC236}">
                <a16:creationId xmlns:a16="http://schemas.microsoft.com/office/drawing/2014/main" id="{9CD540D9-76C0-4060-9913-06D5BB968AAC}"/>
              </a:ext>
            </a:extLst>
          </p:cNvPr>
          <p:cNvSpPr/>
          <p:nvPr/>
        </p:nvSpPr>
        <p:spPr>
          <a:xfrm>
            <a:off x="5125588" y="1539695"/>
            <a:ext cx="72446" cy="238822"/>
          </a:xfrm>
          <a:custGeom>
            <a:avLst/>
            <a:gdLst>
              <a:gd name="connsiteX0" fmla="*/ 70300 w 72446"/>
              <a:gd name="connsiteY0" fmla="*/ 180 h 238822"/>
              <a:gd name="connsiteX1" fmla="*/ 63950 w 72446"/>
              <a:gd name="connsiteY1" fmla="*/ 60505 h 238822"/>
              <a:gd name="connsiteX2" fmla="*/ 36962 w 72446"/>
              <a:gd name="connsiteY2" fmla="*/ 181155 h 238822"/>
              <a:gd name="connsiteX3" fmla="*/ 450 w 72446"/>
              <a:gd name="connsiteY3" fmla="*/ 238305 h 238822"/>
              <a:gd name="connsiteX4" fmla="*/ 63950 w 72446"/>
              <a:gd name="connsiteY4" fmla="*/ 150993 h 238822"/>
              <a:gd name="connsiteX5" fmla="*/ 30612 w 72446"/>
              <a:gd name="connsiteY5" fmla="*/ 46218 h 238822"/>
              <a:gd name="connsiteX6" fmla="*/ 70300 w 72446"/>
              <a:gd name="connsiteY6" fmla="*/ 180 h 238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446" h="238822">
                <a:moveTo>
                  <a:pt x="70300" y="180"/>
                </a:moveTo>
                <a:cubicBezTo>
                  <a:pt x="75856" y="2561"/>
                  <a:pt x="69506" y="30343"/>
                  <a:pt x="63950" y="60505"/>
                </a:cubicBezTo>
                <a:cubicBezTo>
                  <a:pt x="58394" y="90667"/>
                  <a:pt x="47545" y="151522"/>
                  <a:pt x="36962" y="181155"/>
                </a:cubicBezTo>
                <a:cubicBezTo>
                  <a:pt x="26379" y="210788"/>
                  <a:pt x="-4048" y="243332"/>
                  <a:pt x="450" y="238305"/>
                </a:cubicBezTo>
                <a:cubicBezTo>
                  <a:pt x="4948" y="233278"/>
                  <a:pt x="58923" y="183007"/>
                  <a:pt x="63950" y="150993"/>
                </a:cubicBezTo>
                <a:cubicBezTo>
                  <a:pt x="68977" y="118979"/>
                  <a:pt x="37227" y="73206"/>
                  <a:pt x="30612" y="46218"/>
                </a:cubicBezTo>
                <a:cubicBezTo>
                  <a:pt x="23997" y="19230"/>
                  <a:pt x="64744" y="-2201"/>
                  <a:pt x="70300" y="180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5" name="フリーフォーム: 図形 1614">
            <a:extLst>
              <a:ext uri="{FF2B5EF4-FFF2-40B4-BE49-F238E27FC236}">
                <a16:creationId xmlns:a16="http://schemas.microsoft.com/office/drawing/2014/main" id="{C9726C01-AC19-4BAC-9608-8B68E664B3A8}"/>
              </a:ext>
            </a:extLst>
          </p:cNvPr>
          <p:cNvSpPr/>
          <p:nvPr/>
        </p:nvSpPr>
        <p:spPr>
          <a:xfrm>
            <a:off x="5127828" y="1406519"/>
            <a:ext cx="395408" cy="316269"/>
          </a:xfrm>
          <a:custGeom>
            <a:avLst/>
            <a:gdLst>
              <a:gd name="connsiteX0" fmla="*/ 1385 w 395408"/>
              <a:gd name="connsiteY0" fmla="*/ 6 h 316269"/>
              <a:gd name="connsiteX1" fmla="*/ 201410 w 395408"/>
              <a:gd name="connsiteY1" fmla="*/ 177806 h 316269"/>
              <a:gd name="connsiteX2" fmla="*/ 387147 w 395408"/>
              <a:gd name="connsiteY2" fmla="*/ 311156 h 316269"/>
              <a:gd name="connsiteX3" fmla="*/ 339522 w 395408"/>
              <a:gd name="connsiteY3" fmla="*/ 277819 h 316269"/>
              <a:gd name="connsiteX4" fmla="*/ 131560 w 395408"/>
              <a:gd name="connsiteY4" fmla="*/ 176219 h 316269"/>
              <a:gd name="connsiteX5" fmla="*/ 323647 w 395408"/>
              <a:gd name="connsiteY5" fmla="*/ 293694 h 316269"/>
              <a:gd name="connsiteX6" fmla="*/ 122035 w 395408"/>
              <a:gd name="connsiteY6" fmla="*/ 184156 h 316269"/>
              <a:gd name="connsiteX7" fmla="*/ 1385 w 395408"/>
              <a:gd name="connsiteY7" fmla="*/ 6 h 316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408" h="316269">
                <a:moveTo>
                  <a:pt x="1385" y="6"/>
                </a:moveTo>
                <a:cubicBezTo>
                  <a:pt x="14614" y="-1052"/>
                  <a:pt x="137116" y="125948"/>
                  <a:pt x="201410" y="177806"/>
                </a:cubicBezTo>
                <a:cubicBezTo>
                  <a:pt x="265704" y="229664"/>
                  <a:pt x="364128" y="294487"/>
                  <a:pt x="387147" y="311156"/>
                </a:cubicBezTo>
                <a:cubicBezTo>
                  <a:pt x="410166" y="327825"/>
                  <a:pt x="382120" y="300308"/>
                  <a:pt x="339522" y="277819"/>
                </a:cubicBezTo>
                <a:cubicBezTo>
                  <a:pt x="296924" y="255330"/>
                  <a:pt x="134206" y="173573"/>
                  <a:pt x="131560" y="176219"/>
                </a:cubicBezTo>
                <a:cubicBezTo>
                  <a:pt x="128914" y="178865"/>
                  <a:pt x="325234" y="292371"/>
                  <a:pt x="323647" y="293694"/>
                </a:cubicBezTo>
                <a:cubicBezTo>
                  <a:pt x="322060" y="295017"/>
                  <a:pt x="171247" y="228606"/>
                  <a:pt x="122035" y="184156"/>
                </a:cubicBezTo>
                <a:cubicBezTo>
                  <a:pt x="72823" y="139706"/>
                  <a:pt x="-11844" y="1064"/>
                  <a:pt x="1385" y="6"/>
                </a:cubicBezTo>
                <a:close/>
              </a:path>
            </a:pathLst>
          </a:custGeom>
          <a:solidFill>
            <a:srgbClr val="FFFF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6" name="フリーフォーム: 図形 1615">
            <a:extLst>
              <a:ext uri="{FF2B5EF4-FFF2-40B4-BE49-F238E27FC236}">
                <a16:creationId xmlns:a16="http://schemas.microsoft.com/office/drawing/2014/main" id="{397AB48F-BC76-4DA9-856F-107961A6F5C1}"/>
              </a:ext>
            </a:extLst>
          </p:cNvPr>
          <p:cNvSpPr/>
          <p:nvPr/>
        </p:nvSpPr>
        <p:spPr>
          <a:xfrm>
            <a:off x="5324401" y="2023506"/>
            <a:ext cx="241544" cy="130804"/>
          </a:xfrm>
          <a:custGeom>
            <a:avLst/>
            <a:gdLst>
              <a:gd name="connsiteX0" fmla="*/ 7482 w 241544"/>
              <a:gd name="connsiteY0" fmla="*/ 27 h 130804"/>
              <a:gd name="connsiteX1" fmla="*/ 231849 w 241544"/>
              <a:gd name="connsiteY1" fmla="*/ 65644 h 130804"/>
              <a:gd name="connsiteX2" fmla="*/ 204332 w 241544"/>
              <a:gd name="connsiteY2" fmla="*/ 71994 h 130804"/>
              <a:gd name="connsiteX3" fmla="*/ 236082 w 241544"/>
              <a:gd name="connsiteY3" fmla="*/ 129144 h 130804"/>
              <a:gd name="connsiteX4" fmla="*/ 200099 w 241544"/>
              <a:gd name="connsiteY4" fmla="*/ 110094 h 130804"/>
              <a:gd name="connsiteX5" fmla="*/ 37116 w 241544"/>
              <a:gd name="connsiteY5" fmla="*/ 55061 h 130804"/>
              <a:gd name="connsiteX6" fmla="*/ 51932 w 241544"/>
              <a:gd name="connsiteY6" fmla="*/ 57177 h 130804"/>
              <a:gd name="connsiteX7" fmla="*/ 7482 w 241544"/>
              <a:gd name="connsiteY7" fmla="*/ 27 h 130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544" h="130804">
                <a:moveTo>
                  <a:pt x="7482" y="27"/>
                </a:moveTo>
                <a:cubicBezTo>
                  <a:pt x="37468" y="1438"/>
                  <a:pt x="199041" y="53650"/>
                  <a:pt x="231849" y="65644"/>
                </a:cubicBezTo>
                <a:cubicBezTo>
                  <a:pt x="264657" y="77638"/>
                  <a:pt x="203627" y="61411"/>
                  <a:pt x="204332" y="71994"/>
                </a:cubicBezTo>
                <a:cubicBezTo>
                  <a:pt x="205037" y="82577"/>
                  <a:pt x="236787" y="122794"/>
                  <a:pt x="236082" y="129144"/>
                </a:cubicBezTo>
                <a:cubicBezTo>
                  <a:pt x="235377" y="135494"/>
                  <a:pt x="233260" y="122441"/>
                  <a:pt x="200099" y="110094"/>
                </a:cubicBezTo>
                <a:cubicBezTo>
                  <a:pt x="166938" y="97747"/>
                  <a:pt x="61810" y="63880"/>
                  <a:pt x="37116" y="55061"/>
                </a:cubicBezTo>
                <a:cubicBezTo>
                  <a:pt x="12422" y="46242"/>
                  <a:pt x="56871" y="62116"/>
                  <a:pt x="51932" y="57177"/>
                </a:cubicBezTo>
                <a:cubicBezTo>
                  <a:pt x="46993" y="52238"/>
                  <a:pt x="-22504" y="-1384"/>
                  <a:pt x="7482" y="27"/>
                </a:cubicBezTo>
                <a:close/>
              </a:path>
            </a:pathLst>
          </a:custGeom>
          <a:solidFill>
            <a:srgbClr val="FFFF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7" name="フリーフォーム: 図形 1616">
            <a:extLst>
              <a:ext uri="{FF2B5EF4-FFF2-40B4-BE49-F238E27FC236}">
                <a16:creationId xmlns:a16="http://schemas.microsoft.com/office/drawing/2014/main" id="{A0B69993-0496-4924-A79C-2DFB792C68DB}"/>
              </a:ext>
            </a:extLst>
          </p:cNvPr>
          <p:cNvSpPr/>
          <p:nvPr/>
        </p:nvSpPr>
        <p:spPr>
          <a:xfrm>
            <a:off x="5487914" y="2095136"/>
            <a:ext cx="370383" cy="159359"/>
          </a:xfrm>
          <a:custGeom>
            <a:avLst/>
            <a:gdLst>
              <a:gd name="connsiteX0" fmla="*/ 34469 w 370383"/>
              <a:gd name="connsiteY0" fmla="*/ 364 h 159359"/>
              <a:gd name="connsiteX1" fmla="*/ 349853 w 370383"/>
              <a:gd name="connsiteY1" fmla="*/ 80797 h 159359"/>
              <a:gd name="connsiteX2" fmla="*/ 341386 w 370383"/>
              <a:gd name="connsiteY2" fmla="*/ 112547 h 159359"/>
              <a:gd name="connsiteX3" fmla="*/ 356203 w 370383"/>
              <a:gd name="connsiteY3" fmla="*/ 159114 h 159359"/>
              <a:gd name="connsiteX4" fmla="*/ 301169 w 370383"/>
              <a:gd name="connsiteY4" fmla="*/ 127364 h 159359"/>
              <a:gd name="connsiteX5" fmla="*/ 36586 w 370383"/>
              <a:gd name="connsiteY5" fmla="*/ 53281 h 159359"/>
              <a:gd name="connsiteX6" fmla="*/ 34469 w 370383"/>
              <a:gd name="connsiteY6" fmla="*/ 364 h 159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0383" h="159359">
                <a:moveTo>
                  <a:pt x="34469" y="364"/>
                </a:moveTo>
                <a:cubicBezTo>
                  <a:pt x="86680" y="4950"/>
                  <a:pt x="298700" y="62100"/>
                  <a:pt x="349853" y="80797"/>
                </a:cubicBezTo>
                <a:cubicBezTo>
                  <a:pt x="401006" y="99494"/>
                  <a:pt x="340328" y="99494"/>
                  <a:pt x="341386" y="112547"/>
                </a:cubicBezTo>
                <a:cubicBezTo>
                  <a:pt x="342444" y="125600"/>
                  <a:pt x="362906" y="156645"/>
                  <a:pt x="356203" y="159114"/>
                </a:cubicBezTo>
                <a:cubicBezTo>
                  <a:pt x="349500" y="161583"/>
                  <a:pt x="354439" y="145003"/>
                  <a:pt x="301169" y="127364"/>
                </a:cubicBezTo>
                <a:cubicBezTo>
                  <a:pt x="247900" y="109725"/>
                  <a:pt x="78566" y="70920"/>
                  <a:pt x="36586" y="53281"/>
                </a:cubicBezTo>
                <a:cubicBezTo>
                  <a:pt x="-5394" y="35642"/>
                  <a:pt x="-17742" y="-4222"/>
                  <a:pt x="34469" y="364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8" name="フリーフォーム: 図形 1617">
            <a:extLst>
              <a:ext uri="{FF2B5EF4-FFF2-40B4-BE49-F238E27FC236}">
                <a16:creationId xmlns:a16="http://schemas.microsoft.com/office/drawing/2014/main" id="{4D638A55-7743-4114-B0D0-CD286450BA30}"/>
              </a:ext>
            </a:extLst>
          </p:cNvPr>
          <p:cNvSpPr/>
          <p:nvPr/>
        </p:nvSpPr>
        <p:spPr>
          <a:xfrm>
            <a:off x="6000098" y="2237317"/>
            <a:ext cx="1204190" cy="408739"/>
          </a:xfrm>
          <a:custGeom>
            <a:avLst/>
            <a:gdLst>
              <a:gd name="connsiteX0" fmla="*/ 30285 w 1204190"/>
              <a:gd name="connsiteY0" fmla="*/ 0 h 408739"/>
              <a:gd name="connsiteX1" fmla="*/ 87435 w 1204190"/>
              <a:gd name="connsiteY1" fmla="*/ 19050 h 408739"/>
              <a:gd name="connsiteX2" fmla="*/ 1137302 w 1204190"/>
              <a:gd name="connsiteY2" fmla="*/ 364066 h 408739"/>
              <a:gd name="connsiteX3" fmla="*/ 1088619 w 1204190"/>
              <a:gd name="connsiteY3" fmla="*/ 391583 h 408739"/>
              <a:gd name="connsiteX4" fmla="*/ 1016652 w 1204190"/>
              <a:gd name="connsiteY4" fmla="*/ 408516 h 408739"/>
              <a:gd name="connsiteX5" fmla="*/ 984902 w 1204190"/>
              <a:gd name="connsiteY5" fmla="*/ 393700 h 408739"/>
              <a:gd name="connsiteX6" fmla="*/ 741485 w 1204190"/>
              <a:gd name="connsiteY6" fmla="*/ 306916 h 408739"/>
              <a:gd name="connsiteX7" fmla="*/ 78969 w 1204190"/>
              <a:gd name="connsiteY7" fmla="*/ 99483 h 408739"/>
              <a:gd name="connsiteX8" fmla="*/ 30285 w 1204190"/>
              <a:gd name="connsiteY8" fmla="*/ 0 h 408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4190" h="408739">
                <a:moveTo>
                  <a:pt x="30285" y="0"/>
                </a:moveTo>
                <a:lnTo>
                  <a:pt x="87435" y="19050"/>
                </a:lnTo>
                <a:lnTo>
                  <a:pt x="1137302" y="364066"/>
                </a:lnTo>
                <a:cubicBezTo>
                  <a:pt x="1304166" y="426155"/>
                  <a:pt x="1108727" y="384175"/>
                  <a:pt x="1088619" y="391583"/>
                </a:cubicBezTo>
                <a:cubicBezTo>
                  <a:pt x="1068511" y="398991"/>
                  <a:pt x="1033938" y="408163"/>
                  <a:pt x="1016652" y="408516"/>
                </a:cubicBezTo>
                <a:cubicBezTo>
                  <a:pt x="999366" y="408869"/>
                  <a:pt x="1030763" y="410633"/>
                  <a:pt x="984902" y="393700"/>
                </a:cubicBezTo>
                <a:cubicBezTo>
                  <a:pt x="939041" y="376767"/>
                  <a:pt x="892474" y="355952"/>
                  <a:pt x="741485" y="306916"/>
                </a:cubicBezTo>
                <a:cubicBezTo>
                  <a:pt x="590496" y="257880"/>
                  <a:pt x="195738" y="146402"/>
                  <a:pt x="78969" y="99483"/>
                </a:cubicBezTo>
                <a:cubicBezTo>
                  <a:pt x="-37800" y="52564"/>
                  <a:pt x="1534" y="38982"/>
                  <a:pt x="30285" y="0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9" name="フリーフォーム: 図形 1618">
            <a:extLst>
              <a:ext uri="{FF2B5EF4-FFF2-40B4-BE49-F238E27FC236}">
                <a16:creationId xmlns:a16="http://schemas.microsoft.com/office/drawing/2014/main" id="{58087CD2-4CCA-4E76-8768-B651BAE7D3FE}"/>
              </a:ext>
            </a:extLst>
          </p:cNvPr>
          <p:cNvSpPr/>
          <p:nvPr/>
        </p:nvSpPr>
        <p:spPr>
          <a:xfrm>
            <a:off x="6976404" y="2584131"/>
            <a:ext cx="401896" cy="123715"/>
          </a:xfrm>
          <a:custGeom>
            <a:avLst/>
            <a:gdLst>
              <a:gd name="connsiteX0" fmla="*/ 61513 w 401896"/>
              <a:gd name="connsiteY0" fmla="*/ 4552 h 123715"/>
              <a:gd name="connsiteX1" fmla="*/ 120779 w 401896"/>
              <a:gd name="connsiteY1" fmla="*/ 10902 h 123715"/>
              <a:gd name="connsiteX2" fmla="*/ 398063 w 401896"/>
              <a:gd name="connsiteY2" fmla="*/ 114619 h 123715"/>
              <a:gd name="connsiteX3" fmla="*/ 271063 w 401896"/>
              <a:gd name="connsiteY3" fmla="*/ 114619 h 123715"/>
              <a:gd name="connsiteX4" fmla="*/ 110196 w 401896"/>
              <a:gd name="connsiteY4" fmla="*/ 80752 h 123715"/>
              <a:gd name="connsiteX5" fmla="*/ 129 w 401896"/>
              <a:gd name="connsiteY5" fmla="*/ 23602 h 123715"/>
              <a:gd name="connsiteX6" fmla="*/ 61513 w 401896"/>
              <a:gd name="connsiteY6" fmla="*/ 4552 h 12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1896" h="123715">
                <a:moveTo>
                  <a:pt x="61513" y="4552"/>
                </a:moveTo>
                <a:cubicBezTo>
                  <a:pt x="81621" y="2435"/>
                  <a:pt x="64687" y="-7443"/>
                  <a:pt x="120779" y="10902"/>
                </a:cubicBezTo>
                <a:cubicBezTo>
                  <a:pt x="176871" y="29247"/>
                  <a:pt x="373016" y="97333"/>
                  <a:pt x="398063" y="114619"/>
                </a:cubicBezTo>
                <a:cubicBezTo>
                  <a:pt x="423110" y="131905"/>
                  <a:pt x="319041" y="120264"/>
                  <a:pt x="271063" y="114619"/>
                </a:cubicBezTo>
                <a:cubicBezTo>
                  <a:pt x="223085" y="108975"/>
                  <a:pt x="155352" y="95921"/>
                  <a:pt x="110196" y="80752"/>
                </a:cubicBezTo>
                <a:cubicBezTo>
                  <a:pt x="65040" y="65583"/>
                  <a:pt x="2951" y="31010"/>
                  <a:pt x="129" y="23602"/>
                </a:cubicBezTo>
                <a:cubicBezTo>
                  <a:pt x="-2693" y="16194"/>
                  <a:pt x="41405" y="6669"/>
                  <a:pt x="61513" y="4552"/>
                </a:cubicBezTo>
                <a:close/>
              </a:path>
            </a:pathLst>
          </a:custGeom>
          <a:solidFill>
            <a:srgbClr val="FFFF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0" name="フリーフォーム: 図形 1619">
            <a:extLst>
              <a:ext uri="{FF2B5EF4-FFF2-40B4-BE49-F238E27FC236}">
                <a16:creationId xmlns:a16="http://schemas.microsoft.com/office/drawing/2014/main" id="{B2DF65A6-8965-42DB-A62C-EAB7A48DA80D}"/>
              </a:ext>
            </a:extLst>
          </p:cNvPr>
          <p:cNvSpPr/>
          <p:nvPr/>
        </p:nvSpPr>
        <p:spPr>
          <a:xfrm>
            <a:off x="7311322" y="2562371"/>
            <a:ext cx="180185" cy="140953"/>
          </a:xfrm>
          <a:custGeom>
            <a:avLst/>
            <a:gdLst>
              <a:gd name="connsiteX0" fmla="*/ 1761 w 180185"/>
              <a:gd name="connsiteY0" fmla="*/ 912 h 140953"/>
              <a:gd name="connsiteX1" fmla="*/ 82195 w 180185"/>
              <a:gd name="connsiteY1" fmla="*/ 108862 h 140953"/>
              <a:gd name="connsiteX2" fmla="*/ 25045 w 180185"/>
              <a:gd name="connsiteY2" fmla="*/ 140612 h 140953"/>
              <a:gd name="connsiteX3" fmla="*/ 130878 w 180185"/>
              <a:gd name="connsiteY3" fmla="*/ 94046 h 140953"/>
              <a:gd name="connsiteX4" fmla="*/ 175328 w 180185"/>
              <a:gd name="connsiteY4" fmla="*/ 58062 h 140953"/>
              <a:gd name="connsiteX5" fmla="*/ 1761 w 180185"/>
              <a:gd name="connsiteY5" fmla="*/ 912 h 14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185" h="140953">
                <a:moveTo>
                  <a:pt x="1761" y="912"/>
                </a:moveTo>
                <a:cubicBezTo>
                  <a:pt x="-13761" y="9379"/>
                  <a:pt x="78314" y="85579"/>
                  <a:pt x="82195" y="108862"/>
                </a:cubicBezTo>
                <a:cubicBezTo>
                  <a:pt x="86076" y="132145"/>
                  <a:pt x="16931" y="143081"/>
                  <a:pt x="25045" y="140612"/>
                </a:cubicBezTo>
                <a:cubicBezTo>
                  <a:pt x="33159" y="138143"/>
                  <a:pt x="105831" y="107804"/>
                  <a:pt x="130878" y="94046"/>
                </a:cubicBezTo>
                <a:cubicBezTo>
                  <a:pt x="155925" y="80288"/>
                  <a:pt x="193673" y="70762"/>
                  <a:pt x="175328" y="58062"/>
                </a:cubicBezTo>
                <a:cubicBezTo>
                  <a:pt x="156983" y="45362"/>
                  <a:pt x="17283" y="-7555"/>
                  <a:pt x="1761" y="912"/>
                </a:cubicBezTo>
                <a:close/>
              </a:path>
            </a:pathLst>
          </a:custGeom>
          <a:solidFill>
            <a:srgbClr val="FFFF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1" name="フリーフォーム: 図形 1620">
            <a:extLst>
              <a:ext uri="{FF2B5EF4-FFF2-40B4-BE49-F238E27FC236}">
                <a16:creationId xmlns:a16="http://schemas.microsoft.com/office/drawing/2014/main" id="{427C0838-CDE3-4EA4-95D4-C5A10842F0D2}"/>
              </a:ext>
            </a:extLst>
          </p:cNvPr>
          <p:cNvSpPr/>
          <p:nvPr/>
        </p:nvSpPr>
        <p:spPr>
          <a:xfrm>
            <a:off x="7261221" y="1749604"/>
            <a:ext cx="445625" cy="784877"/>
          </a:xfrm>
          <a:custGeom>
            <a:avLst/>
            <a:gdLst>
              <a:gd name="connsiteX0" fmla="*/ 1062 w 445625"/>
              <a:gd name="connsiteY0" fmla="*/ 7229 h 784877"/>
              <a:gd name="connsiteX1" fmla="*/ 386295 w 445625"/>
              <a:gd name="connsiteY1" fmla="*/ 409396 h 784877"/>
              <a:gd name="connsiteX2" fmla="*/ 195795 w 445625"/>
              <a:gd name="connsiteY2" fmla="*/ 777696 h 784877"/>
              <a:gd name="connsiteX3" fmla="*/ 314329 w 445625"/>
              <a:gd name="connsiteY3" fmla="*/ 646462 h 784877"/>
              <a:gd name="connsiteX4" fmla="*/ 445562 w 445625"/>
              <a:gd name="connsiteY4" fmla="*/ 561796 h 784877"/>
              <a:gd name="connsiteX5" fmla="*/ 297395 w 445625"/>
              <a:gd name="connsiteY5" fmla="*/ 252762 h 784877"/>
              <a:gd name="connsiteX6" fmla="*/ 271995 w 445625"/>
              <a:gd name="connsiteY6" fmla="*/ 155396 h 784877"/>
              <a:gd name="connsiteX7" fmla="*/ 1062 w 445625"/>
              <a:gd name="connsiteY7" fmla="*/ 7229 h 78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625" h="784877">
                <a:moveTo>
                  <a:pt x="1062" y="7229"/>
                </a:moveTo>
                <a:cubicBezTo>
                  <a:pt x="20112" y="49562"/>
                  <a:pt x="353840" y="280985"/>
                  <a:pt x="386295" y="409396"/>
                </a:cubicBezTo>
                <a:cubicBezTo>
                  <a:pt x="418750" y="537807"/>
                  <a:pt x="207789" y="738185"/>
                  <a:pt x="195795" y="777696"/>
                </a:cubicBezTo>
                <a:cubicBezTo>
                  <a:pt x="183801" y="817207"/>
                  <a:pt x="272701" y="682445"/>
                  <a:pt x="314329" y="646462"/>
                </a:cubicBezTo>
                <a:cubicBezTo>
                  <a:pt x="355957" y="610479"/>
                  <a:pt x="448384" y="627413"/>
                  <a:pt x="445562" y="561796"/>
                </a:cubicBezTo>
                <a:cubicBezTo>
                  <a:pt x="442740" y="496179"/>
                  <a:pt x="326323" y="320495"/>
                  <a:pt x="297395" y="252762"/>
                </a:cubicBezTo>
                <a:cubicBezTo>
                  <a:pt x="268467" y="185029"/>
                  <a:pt x="319267" y="189968"/>
                  <a:pt x="271995" y="155396"/>
                </a:cubicBezTo>
                <a:cubicBezTo>
                  <a:pt x="224723" y="120824"/>
                  <a:pt x="-17988" y="-35104"/>
                  <a:pt x="1062" y="7229"/>
                </a:cubicBezTo>
                <a:close/>
              </a:path>
            </a:pathLst>
          </a:cu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2" name="フリーフォーム: 図形 1621">
            <a:extLst>
              <a:ext uri="{FF2B5EF4-FFF2-40B4-BE49-F238E27FC236}">
                <a16:creationId xmlns:a16="http://schemas.microsoft.com/office/drawing/2014/main" id="{D3362EC8-C179-4D32-9B48-92DDA15E2879}"/>
              </a:ext>
            </a:extLst>
          </p:cNvPr>
          <p:cNvSpPr/>
          <p:nvPr/>
        </p:nvSpPr>
        <p:spPr>
          <a:xfrm>
            <a:off x="4438940" y="1915947"/>
            <a:ext cx="422011" cy="348539"/>
          </a:xfrm>
          <a:custGeom>
            <a:avLst/>
            <a:gdLst>
              <a:gd name="connsiteX0" fmla="*/ 15585 w 422011"/>
              <a:gd name="connsiteY0" fmla="*/ 166 h 348539"/>
              <a:gd name="connsiteX1" fmla="*/ 98135 w 422011"/>
              <a:gd name="connsiteY1" fmla="*/ 117641 h 348539"/>
              <a:gd name="connsiteX2" fmla="*/ 293398 w 422011"/>
              <a:gd name="connsiteY2" fmla="*/ 266866 h 348539"/>
              <a:gd name="connsiteX3" fmla="*/ 421985 w 422011"/>
              <a:gd name="connsiteY3" fmla="*/ 328778 h 348539"/>
              <a:gd name="connsiteX4" fmla="*/ 304510 w 422011"/>
              <a:gd name="connsiteY4" fmla="*/ 289091 h 348539"/>
              <a:gd name="connsiteX5" fmla="*/ 283873 w 422011"/>
              <a:gd name="connsiteY5" fmla="*/ 344653 h 348539"/>
              <a:gd name="connsiteX6" fmla="*/ 29873 w 422011"/>
              <a:gd name="connsiteY6" fmla="*/ 343066 h 348539"/>
              <a:gd name="connsiteX7" fmla="*/ 169573 w 422011"/>
              <a:gd name="connsiteY7" fmla="*/ 336716 h 348539"/>
              <a:gd name="connsiteX8" fmla="*/ 48923 w 422011"/>
              <a:gd name="connsiteY8" fmla="*/ 317666 h 348539"/>
              <a:gd name="connsiteX9" fmla="*/ 236248 w 422011"/>
              <a:gd name="connsiteY9" fmla="*/ 285916 h 348539"/>
              <a:gd name="connsiteX10" fmla="*/ 18760 w 422011"/>
              <a:gd name="connsiteY10" fmla="*/ 184316 h 348539"/>
              <a:gd name="connsiteX11" fmla="*/ 198148 w 422011"/>
              <a:gd name="connsiteY11" fmla="*/ 247816 h 348539"/>
              <a:gd name="connsiteX12" fmla="*/ 6060 w 422011"/>
              <a:gd name="connsiteY12" fmla="*/ 108116 h 348539"/>
              <a:gd name="connsiteX13" fmla="*/ 42573 w 422011"/>
              <a:gd name="connsiteY13" fmla="*/ 143041 h 348539"/>
              <a:gd name="connsiteX14" fmla="*/ 15585 w 422011"/>
              <a:gd name="connsiteY14" fmla="*/ 166 h 348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2011" h="348539">
                <a:moveTo>
                  <a:pt x="15585" y="166"/>
                </a:moveTo>
                <a:cubicBezTo>
                  <a:pt x="24845" y="-4067"/>
                  <a:pt x="51833" y="73191"/>
                  <a:pt x="98135" y="117641"/>
                </a:cubicBezTo>
                <a:cubicBezTo>
                  <a:pt x="144437" y="162091"/>
                  <a:pt x="239423" y="231677"/>
                  <a:pt x="293398" y="266866"/>
                </a:cubicBezTo>
                <a:cubicBezTo>
                  <a:pt x="347373" y="302056"/>
                  <a:pt x="420133" y="325074"/>
                  <a:pt x="421985" y="328778"/>
                </a:cubicBezTo>
                <a:cubicBezTo>
                  <a:pt x="423837" y="332482"/>
                  <a:pt x="327529" y="286445"/>
                  <a:pt x="304510" y="289091"/>
                </a:cubicBezTo>
                <a:cubicBezTo>
                  <a:pt x="281491" y="291737"/>
                  <a:pt x="329646" y="335657"/>
                  <a:pt x="283873" y="344653"/>
                </a:cubicBezTo>
                <a:cubicBezTo>
                  <a:pt x="238100" y="353649"/>
                  <a:pt x="48923" y="344389"/>
                  <a:pt x="29873" y="343066"/>
                </a:cubicBezTo>
                <a:cubicBezTo>
                  <a:pt x="10823" y="341743"/>
                  <a:pt x="166398" y="340949"/>
                  <a:pt x="169573" y="336716"/>
                </a:cubicBezTo>
                <a:cubicBezTo>
                  <a:pt x="172748" y="332483"/>
                  <a:pt x="37811" y="326133"/>
                  <a:pt x="48923" y="317666"/>
                </a:cubicBezTo>
                <a:cubicBezTo>
                  <a:pt x="60035" y="309199"/>
                  <a:pt x="241275" y="308141"/>
                  <a:pt x="236248" y="285916"/>
                </a:cubicBezTo>
                <a:cubicBezTo>
                  <a:pt x="231221" y="263691"/>
                  <a:pt x="25110" y="190666"/>
                  <a:pt x="18760" y="184316"/>
                </a:cubicBezTo>
                <a:cubicBezTo>
                  <a:pt x="12410" y="177966"/>
                  <a:pt x="200265" y="260516"/>
                  <a:pt x="198148" y="247816"/>
                </a:cubicBezTo>
                <a:cubicBezTo>
                  <a:pt x="196031" y="235116"/>
                  <a:pt x="31989" y="125578"/>
                  <a:pt x="6060" y="108116"/>
                </a:cubicBezTo>
                <a:cubicBezTo>
                  <a:pt x="-19869" y="90654"/>
                  <a:pt x="46012" y="157064"/>
                  <a:pt x="42573" y="143041"/>
                </a:cubicBezTo>
                <a:cubicBezTo>
                  <a:pt x="39134" y="129018"/>
                  <a:pt x="6325" y="4399"/>
                  <a:pt x="15585" y="166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3" name="フリーフォーム: 図形 1622">
            <a:extLst>
              <a:ext uri="{FF2B5EF4-FFF2-40B4-BE49-F238E27FC236}">
                <a16:creationId xmlns:a16="http://schemas.microsoft.com/office/drawing/2014/main" id="{290880F7-9DC1-473C-AAA5-7D86B406922F}"/>
              </a:ext>
            </a:extLst>
          </p:cNvPr>
          <p:cNvSpPr/>
          <p:nvPr/>
        </p:nvSpPr>
        <p:spPr>
          <a:xfrm>
            <a:off x="4401208" y="1865245"/>
            <a:ext cx="98402" cy="511867"/>
          </a:xfrm>
          <a:custGeom>
            <a:avLst/>
            <a:gdLst>
              <a:gd name="connsiteX0" fmla="*/ 12042 w 98402"/>
              <a:gd name="connsiteY0" fmla="*/ 3243 h 511867"/>
              <a:gd name="connsiteX1" fmla="*/ 91417 w 98402"/>
              <a:gd name="connsiteY1" fmla="*/ 181043 h 511867"/>
              <a:gd name="connsiteX2" fmla="*/ 85067 w 98402"/>
              <a:gd name="connsiteY2" fmla="*/ 284230 h 511867"/>
              <a:gd name="connsiteX3" fmla="*/ 8867 w 98402"/>
              <a:gd name="connsiteY3" fmla="*/ 498543 h 511867"/>
              <a:gd name="connsiteX4" fmla="*/ 19980 w 98402"/>
              <a:gd name="connsiteY4" fmla="*/ 468380 h 511867"/>
              <a:gd name="connsiteX5" fmla="*/ 23155 w 98402"/>
              <a:gd name="connsiteY5" fmla="*/ 298518 h 511867"/>
              <a:gd name="connsiteX6" fmla="*/ 23155 w 98402"/>
              <a:gd name="connsiteY6" fmla="*/ 495368 h 511867"/>
              <a:gd name="connsiteX7" fmla="*/ 48555 w 98402"/>
              <a:gd name="connsiteY7" fmla="*/ 265180 h 511867"/>
              <a:gd name="connsiteX8" fmla="*/ 58080 w 98402"/>
              <a:gd name="connsiteY8" fmla="*/ 130243 h 511867"/>
              <a:gd name="connsiteX9" fmla="*/ 8867 w 98402"/>
              <a:gd name="connsiteY9" fmla="*/ 68330 h 511867"/>
              <a:gd name="connsiteX10" fmla="*/ 12042 w 98402"/>
              <a:gd name="connsiteY10" fmla="*/ 3243 h 511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402" h="511867">
                <a:moveTo>
                  <a:pt x="12042" y="3243"/>
                </a:moveTo>
                <a:cubicBezTo>
                  <a:pt x="25800" y="22028"/>
                  <a:pt x="79246" y="134212"/>
                  <a:pt x="91417" y="181043"/>
                </a:cubicBezTo>
                <a:cubicBezTo>
                  <a:pt x="103588" y="227874"/>
                  <a:pt x="98825" y="231313"/>
                  <a:pt x="85067" y="284230"/>
                </a:cubicBezTo>
                <a:cubicBezTo>
                  <a:pt x="71309" y="337147"/>
                  <a:pt x="19715" y="467851"/>
                  <a:pt x="8867" y="498543"/>
                </a:cubicBezTo>
                <a:cubicBezTo>
                  <a:pt x="-1981" y="529235"/>
                  <a:pt x="17599" y="501717"/>
                  <a:pt x="19980" y="468380"/>
                </a:cubicBezTo>
                <a:cubicBezTo>
                  <a:pt x="22361" y="435043"/>
                  <a:pt x="22626" y="294020"/>
                  <a:pt x="23155" y="298518"/>
                </a:cubicBezTo>
                <a:cubicBezTo>
                  <a:pt x="23684" y="303016"/>
                  <a:pt x="18922" y="500924"/>
                  <a:pt x="23155" y="495368"/>
                </a:cubicBezTo>
                <a:cubicBezTo>
                  <a:pt x="27388" y="489812"/>
                  <a:pt x="42734" y="326034"/>
                  <a:pt x="48555" y="265180"/>
                </a:cubicBezTo>
                <a:cubicBezTo>
                  <a:pt x="54376" y="204326"/>
                  <a:pt x="64695" y="163051"/>
                  <a:pt x="58080" y="130243"/>
                </a:cubicBezTo>
                <a:cubicBezTo>
                  <a:pt x="51465" y="97435"/>
                  <a:pt x="22625" y="83941"/>
                  <a:pt x="8867" y="68330"/>
                </a:cubicBezTo>
                <a:cubicBezTo>
                  <a:pt x="-4891" y="52720"/>
                  <a:pt x="-1716" y="-15542"/>
                  <a:pt x="12042" y="3243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4" name="フリーフォーム: 図形 1623">
            <a:extLst>
              <a:ext uri="{FF2B5EF4-FFF2-40B4-BE49-F238E27FC236}">
                <a16:creationId xmlns:a16="http://schemas.microsoft.com/office/drawing/2014/main" id="{0B6D1E3C-D6CE-44F0-844F-63820457BB2A}"/>
              </a:ext>
            </a:extLst>
          </p:cNvPr>
          <p:cNvSpPr/>
          <p:nvPr/>
        </p:nvSpPr>
        <p:spPr>
          <a:xfrm>
            <a:off x="4264592" y="1976476"/>
            <a:ext cx="95691" cy="674657"/>
          </a:xfrm>
          <a:custGeom>
            <a:avLst/>
            <a:gdLst>
              <a:gd name="connsiteX0" fmla="*/ 74046 w 95691"/>
              <a:gd name="connsiteY0" fmla="*/ 176174 h 674657"/>
              <a:gd name="connsiteX1" fmla="*/ 35946 w 95691"/>
              <a:gd name="connsiteY1" fmla="*/ 295237 h 674657"/>
              <a:gd name="connsiteX2" fmla="*/ 72458 w 95691"/>
              <a:gd name="connsiteY2" fmla="*/ 498437 h 674657"/>
              <a:gd name="connsiteX3" fmla="*/ 67696 w 95691"/>
              <a:gd name="connsiteY3" fmla="*/ 450812 h 674657"/>
              <a:gd name="connsiteX4" fmla="*/ 45471 w 95691"/>
              <a:gd name="connsiteY4" fmla="*/ 674649 h 674657"/>
              <a:gd name="connsiteX5" fmla="*/ 43883 w 95691"/>
              <a:gd name="connsiteY5" fmla="*/ 458749 h 674657"/>
              <a:gd name="connsiteX6" fmla="*/ 1021 w 95691"/>
              <a:gd name="connsiteY6" fmla="*/ 271424 h 674657"/>
              <a:gd name="connsiteX7" fmla="*/ 93096 w 95691"/>
              <a:gd name="connsiteY7" fmla="*/ 1549 h 674657"/>
              <a:gd name="connsiteX8" fmla="*/ 74046 w 95691"/>
              <a:gd name="connsiteY8" fmla="*/ 176174 h 674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691" h="674657">
                <a:moveTo>
                  <a:pt x="74046" y="176174"/>
                </a:moveTo>
                <a:cubicBezTo>
                  <a:pt x="64521" y="225122"/>
                  <a:pt x="36211" y="241527"/>
                  <a:pt x="35946" y="295237"/>
                </a:cubicBezTo>
                <a:cubicBezTo>
                  <a:pt x="35681" y="348947"/>
                  <a:pt x="67166" y="472508"/>
                  <a:pt x="72458" y="498437"/>
                </a:cubicBezTo>
                <a:cubicBezTo>
                  <a:pt x="77750" y="524366"/>
                  <a:pt x="72194" y="421443"/>
                  <a:pt x="67696" y="450812"/>
                </a:cubicBezTo>
                <a:cubicBezTo>
                  <a:pt x="63198" y="480181"/>
                  <a:pt x="49440" y="673326"/>
                  <a:pt x="45471" y="674649"/>
                </a:cubicBezTo>
                <a:cubicBezTo>
                  <a:pt x="41502" y="675972"/>
                  <a:pt x="51291" y="525953"/>
                  <a:pt x="43883" y="458749"/>
                </a:cubicBezTo>
                <a:cubicBezTo>
                  <a:pt x="36475" y="391545"/>
                  <a:pt x="-7181" y="347624"/>
                  <a:pt x="1021" y="271424"/>
                </a:cubicBezTo>
                <a:cubicBezTo>
                  <a:pt x="9223" y="195224"/>
                  <a:pt x="83571" y="19541"/>
                  <a:pt x="93096" y="1549"/>
                </a:cubicBezTo>
                <a:cubicBezTo>
                  <a:pt x="102621" y="-16443"/>
                  <a:pt x="83571" y="127226"/>
                  <a:pt x="74046" y="176174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5" name="フリーフォーム: 図形 1624">
            <a:extLst>
              <a:ext uri="{FF2B5EF4-FFF2-40B4-BE49-F238E27FC236}">
                <a16:creationId xmlns:a16="http://schemas.microsoft.com/office/drawing/2014/main" id="{221448E7-DA8F-4B9D-8CDC-3E0E962A765C}"/>
              </a:ext>
            </a:extLst>
          </p:cNvPr>
          <p:cNvSpPr/>
          <p:nvPr/>
        </p:nvSpPr>
        <p:spPr>
          <a:xfrm>
            <a:off x="4452337" y="2443247"/>
            <a:ext cx="728295" cy="153954"/>
          </a:xfrm>
          <a:custGeom>
            <a:avLst/>
            <a:gdLst>
              <a:gd name="connsiteX0" fmla="*/ 601 w 728295"/>
              <a:gd name="connsiteY0" fmla="*/ 153903 h 153954"/>
              <a:gd name="connsiteX1" fmla="*/ 254601 w 728295"/>
              <a:gd name="connsiteY1" fmla="*/ 60241 h 153954"/>
              <a:gd name="connsiteX2" fmla="*/ 726088 w 728295"/>
              <a:gd name="connsiteY2" fmla="*/ 7853 h 153954"/>
              <a:gd name="connsiteX3" fmla="*/ 437163 w 728295"/>
              <a:gd name="connsiteY3" fmla="*/ 1503 h 153954"/>
              <a:gd name="connsiteX4" fmla="*/ 572101 w 728295"/>
              <a:gd name="connsiteY4" fmla="*/ 20553 h 153954"/>
              <a:gd name="connsiteX5" fmla="*/ 464151 w 728295"/>
              <a:gd name="connsiteY5" fmla="*/ 99928 h 153954"/>
              <a:gd name="connsiteX6" fmla="*/ 514951 w 728295"/>
              <a:gd name="connsiteY6" fmla="*/ 18966 h 153954"/>
              <a:gd name="connsiteX7" fmla="*/ 346676 w 728295"/>
              <a:gd name="connsiteY7" fmla="*/ 31666 h 153954"/>
              <a:gd name="connsiteX8" fmla="*/ 187926 w 728295"/>
              <a:gd name="connsiteY8" fmla="*/ 72941 h 153954"/>
              <a:gd name="connsiteX9" fmla="*/ 601 w 728295"/>
              <a:gd name="connsiteY9" fmla="*/ 153903 h 153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8295" h="153954">
                <a:moveTo>
                  <a:pt x="601" y="153903"/>
                </a:moveTo>
                <a:cubicBezTo>
                  <a:pt x="11713" y="151786"/>
                  <a:pt x="133687" y="84583"/>
                  <a:pt x="254601" y="60241"/>
                </a:cubicBezTo>
                <a:cubicBezTo>
                  <a:pt x="375515" y="35899"/>
                  <a:pt x="695661" y="17643"/>
                  <a:pt x="726088" y="7853"/>
                </a:cubicBezTo>
                <a:cubicBezTo>
                  <a:pt x="756515" y="-1937"/>
                  <a:pt x="462827" y="-614"/>
                  <a:pt x="437163" y="1503"/>
                </a:cubicBezTo>
                <a:cubicBezTo>
                  <a:pt x="411499" y="3620"/>
                  <a:pt x="567603" y="4149"/>
                  <a:pt x="572101" y="20553"/>
                </a:cubicBezTo>
                <a:cubicBezTo>
                  <a:pt x="576599" y="36957"/>
                  <a:pt x="473676" y="100192"/>
                  <a:pt x="464151" y="99928"/>
                </a:cubicBezTo>
                <a:cubicBezTo>
                  <a:pt x="454626" y="99663"/>
                  <a:pt x="534530" y="30343"/>
                  <a:pt x="514951" y="18966"/>
                </a:cubicBezTo>
                <a:cubicBezTo>
                  <a:pt x="495372" y="7589"/>
                  <a:pt x="401180" y="22670"/>
                  <a:pt x="346676" y="31666"/>
                </a:cubicBezTo>
                <a:cubicBezTo>
                  <a:pt x="292172" y="40662"/>
                  <a:pt x="240578" y="54156"/>
                  <a:pt x="187926" y="72941"/>
                </a:cubicBezTo>
                <a:cubicBezTo>
                  <a:pt x="135274" y="91726"/>
                  <a:pt x="-10511" y="156020"/>
                  <a:pt x="601" y="153903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6" name="フリーフォーム: 図形 1625">
            <a:extLst>
              <a:ext uri="{FF2B5EF4-FFF2-40B4-BE49-F238E27FC236}">
                <a16:creationId xmlns:a16="http://schemas.microsoft.com/office/drawing/2014/main" id="{93DFB5FF-6518-4F70-B17A-46C294639186}"/>
              </a:ext>
            </a:extLst>
          </p:cNvPr>
          <p:cNvSpPr/>
          <p:nvPr/>
        </p:nvSpPr>
        <p:spPr>
          <a:xfrm>
            <a:off x="4573581" y="2507148"/>
            <a:ext cx="402077" cy="177411"/>
          </a:xfrm>
          <a:custGeom>
            <a:avLst/>
            <a:gdLst>
              <a:gd name="connsiteX0" fmla="*/ 7 w 402077"/>
              <a:gd name="connsiteY0" fmla="*/ 177315 h 177411"/>
              <a:gd name="connsiteX1" fmla="*/ 239719 w 402077"/>
              <a:gd name="connsiteY1" fmla="*/ 42377 h 177411"/>
              <a:gd name="connsiteX2" fmla="*/ 400057 w 402077"/>
              <a:gd name="connsiteY2" fmla="*/ 1102 h 177411"/>
              <a:gd name="connsiteX3" fmla="*/ 284169 w 402077"/>
              <a:gd name="connsiteY3" fmla="*/ 77302 h 177411"/>
              <a:gd name="connsiteX4" fmla="*/ 401644 w 402077"/>
              <a:gd name="connsiteY4" fmla="*/ 1102 h 177411"/>
              <a:gd name="connsiteX5" fmla="*/ 231782 w 402077"/>
              <a:gd name="connsiteY5" fmla="*/ 63015 h 177411"/>
              <a:gd name="connsiteX6" fmla="*/ 7 w 402077"/>
              <a:gd name="connsiteY6" fmla="*/ 177315 h 177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077" h="177411">
                <a:moveTo>
                  <a:pt x="7" y="177315"/>
                </a:moveTo>
                <a:cubicBezTo>
                  <a:pt x="1330" y="173875"/>
                  <a:pt x="173044" y="71746"/>
                  <a:pt x="239719" y="42377"/>
                </a:cubicBezTo>
                <a:cubicBezTo>
                  <a:pt x="306394" y="13008"/>
                  <a:pt x="392649" y="-4719"/>
                  <a:pt x="400057" y="1102"/>
                </a:cubicBezTo>
                <a:cubicBezTo>
                  <a:pt x="407465" y="6923"/>
                  <a:pt x="283905" y="77302"/>
                  <a:pt x="284169" y="77302"/>
                </a:cubicBezTo>
                <a:cubicBezTo>
                  <a:pt x="284433" y="77302"/>
                  <a:pt x="410375" y="3483"/>
                  <a:pt x="401644" y="1102"/>
                </a:cubicBezTo>
                <a:cubicBezTo>
                  <a:pt x="392913" y="-1279"/>
                  <a:pt x="295811" y="34969"/>
                  <a:pt x="231782" y="63015"/>
                </a:cubicBezTo>
                <a:cubicBezTo>
                  <a:pt x="167753" y="91061"/>
                  <a:pt x="-1316" y="180755"/>
                  <a:pt x="7" y="177315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7" name="フリーフォーム: 図形 1626">
            <a:extLst>
              <a:ext uri="{FF2B5EF4-FFF2-40B4-BE49-F238E27FC236}">
                <a16:creationId xmlns:a16="http://schemas.microsoft.com/office/drawing/2014/main" id="{2D408F7C-156F-449C-B8AD-F8088B99BE04}"/>
              </a:ext>
            </a:extLst>
          </p:cNvPr>
          <p:cNvSpPr/>
          <p:nvPr/>
        </p:nvSpPr>
        <p:spPr>
          <a:xfrm>
            <a:off x="3773488" y="2583736"/>
            <a:ext cx="373167" cy="227727"/>
          </a:xfrm>
          <a:custGeom>
            <a:avLst/>
            <a:gdLst>
              <a:gd name="connsiteX0" fmla="*/ 0 w 373167"/>
              <a:gd name="connsiteY0" fmla="*/ 227727 h 227727"/>
              <a:gd name="connsiteX1" fmla="*/ 79375 w 373167"/>
              <a:gd name="connsiteY1" fmla="*/ 138827 h 227727"/>
              <a:gd name="connsiteX2" fmla="*/ 212725 w 373167"/>
              <a:gd name="connsiteY2" fmla="*/ 56277 h 227727"/>
              <a:gd name="connsiteX3" fmla="*/ 366712 w 373167"/>
              <a:gd name="connsiteY3" fmla="*/ 13414 h 227727"/>
              <a:gd name="connsiteX4" fmla="*/ 180975 w 373167"/>
              <a:gd name="connsiteY4" fmla="*/ 59452 h 227727"/>
              <a:gd name="connsiteX5" fmla="*/ 373062 w 373167"/>
              <a:gd name="connsiteY5" fmla="*/ 714 h 227727"/>
              <a:gd name="connsiteX6" fmla="*/ 149225 w 373167"/>
              <a:gd name="connsiteY6" fmla="*/ 32464 h 227727"/>
              <a:gd name="connsiteX7" fmla="*/ 26987 w 373167"/>
              <a:gd name="connsiteY7" fmla="*/ 113427 h 227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167" h="227727">
                <a:moveTo>
                  <a:pt x="0" y="227727"/>
                </a:moveTo>
                <a:cubicBezTo>
                  <a:pt x="21960" y="197564"/>
                  <a:pt x="43921" y="167402"/>
                  <a:pt x="79375" y="138827"/>
                </a:cubicBezTo>
                <a:cubicBezTo>
                  <a:pt x="114829" y="110252"/>
                  <a:pt x="164836" y="77179"/>
                  <a:pt x="212725" y="56277"/>
                </a:cubicBezTo>
                <a:cubicBezTo>
                  <a:pt x="260614" y="35375"/>
                  <a:pt x="372004" y="12885"/>
                  <a:pt x="366712" y="13414"/>
                </a:cubicBezTo>
                <a:cubicBezTo>
                  <a:pt x="361420" y="13943"/>
                  <a:pt x="179917" y="61569"/>
                  <a:pt x="180975" y="59452"/>
                </a:cubicBezTo>
                <a:cubicBezTo>
                  <a:pt x="182033" y="57335"/>
                  <a:pt x="378354" y="5212"/>
                  <a:pt x="373062" y="714"/>
                </a:cubicBezTo>
                <a:cubicBezTo>
                  <a:pt x="367770" y="-3784"/>
                  <a:pt x="206904" y="13678"/>
                  <a:pt x="149225" y="32464"/>
                </a:cubicBezTo>
                <a:cubicBezTo>
                  <a:pt x="91546" y="51249"/>
                  <a:pt x="62706" y="77444"/>
                  <a:pt x="26987" y="113427"/>
                </a:cubicBezTo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8" name="フリーフォーム: 図形 1627">
            <a:extLst>
              <a:ext uri="{FF2B5EF4-FFF2-40B4-BE49-F238E27FC236}">
                <a16:creationId xmlns:a16="http://schemas.microsoft.com/office/drawing/2014/main" id="{A75A71D6-E8E1-4894-AFB6-216FA5D9F0CC}"/>
              </a:ext>
            </a:extLst>
          </p:cNvPr>
          <p:cNvSpPr/>
          <p:nvPr/>
        </p:nvSpPr>
        <p:spPr>
          <a:xfrm>
            <a:off x="3929646" y="2619316"/>
            <a:ext cx="246410" cy="200922"/>
          </a:xfrm>
          <a:custGeom>
            <a:avLst/>
            <a:gdLst>
              <a:gd name="connsiteX0" fmla="*/ 24817 w 246410"/>
              <a:gd name="connsiteY0" fmla="*/ 6409 h 200922"/>
              <a:gd name="connsiteX1" fmla="*/ 215317 w 246410"/>
              <a:gd name="connsiteY1" fmla="*/ 12759 h 200922"/>
              <a:gd name="connsiteX2" fmla="*/ 234367 w 246410"/>
              <a:gd name="connsiteY2" fmla="*/ 55622 h 200922"/>
              <a:gd name="connsiteX3" fmla="*/ 94667 w 246410"/>
              <a:gd name="connsiteY3" fmla="*/ 138172 h 200922"/>
              <a:gd name="connsiteX4" fmla="*/ 64504 w 246410"/>
              <a:gd name="connsiteY4" fmla="*/ 193734 h 200922"/>
              <a:gd name="connsiteX5" fmla="*/ 62917 w 246410"/>
              <a:gd name="connsiteY5" fmla="*/ 160397 h 200922"/>
              <a:gd name="connsiteX6" fmla="*/ 2592 w 246410"/>
              <a:gd name="connsiteY6" fmla="*/ 198497 h 200922"/>
              <a:gd name="connsiteX7" fmla="*/ 161342 w 246410"/>
              <a:gd name="connsiteY7" fmla="*/ 76259 h 200922"/>
              <a:gd name="connsiteX8" fmla="*/ 61329 w 246410"/>
              <a:gd name="connsiteY8" fmla="*/ 84197 h 200922"/>
              <a:gd name="connsiteX9" fmla="*/ 58154 w 246410"/>
              <a:gd name="connsiteY9" fmla="*/ 73084 h 200922"/>
              <a:gd name="connsiteX10" fmla="*/ 88317 w 246410"/>
              <a:gd name="connsiteY10" fmla="*/ 57209 h 200922"/>
              <a:gd name="connsiteX11" fmla="*/ 101017 w 246410"/>
              <a:gd name="connsiteY11" fmla="*/ 63559 h 200922"/>
              <a:gd name="connsiteX12" fmla="*/ 31167 w 246410"/>
              <a:gd name="connsiteY12" fmla="*/ 96897 h 200922"/>
              <a:gd name="connsiteX13" fmla="*/ 24817 w 246410"/>
              <a:gd name="connsiteY13" fmla="*/ 6409 h 200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6410" h="200922">
                <a:moveTo>
                  <a:pt x="24817" y="6409"/>
                </a:moveTo>
                <a:cubicBezTo>
                  <a:pt x="55509" y="-7614"/>
                  <a:pt x="180392" y="4557"/>
                  <a:pt x="215317" y="12759"/>
                </a:cubicBezTo>
                <a:cubicBezTo>
                  <a:pt x="250242" y="20961"/>
                  <a:pt x="254475" y="34720"/>
                  <a:pt x="234367" y="55622"/>
                </a:cubicBezTo>
                <a:cubicBezTo>
                  <a:pt x="214259" y="76524"/>
                  <a:pt x="122977" y="115153"/>
                  <a:pt x="94667" y="138172"/>
                </a:cubicBezTo>
                <a:cubicBezTo>
                  <a:pt x="66357" y="161191"/>
                  <a:pt x="69796" y="190030"/>
                  <a:pt x="64504" y="193734"/>
                </a:cubicBezTo>
                <a:cubicBezTo>
                  <a:pt x="59212" y="197438"/>
                  <a:pt x="73236" y="159603"/>
                  <a:pt x="62917" y="160397"/>
                </a:cubicBezTo>
                <a:cubicBezTo>
                  <a:pt x="52598" y="161191"/>
                  <a:pt x="-13812" y="212520"/>
                  <a:pt x="2592" y="198497"/>
                </a:cubicBezTo>
                <a:cubicBezTo>
                  <a:pt x="18996" y="184474"/>
                  <a:pt x="151553" y="95309"/>
                  <a:pt x="161342" y="76259"/>
                </a:cubicBezTo>
                <a:cubicBezTo>
                  <a:pt x="171131" y="57209"/>
                  <a:pt x="78527" y="84726"/>
                  <a:pt x="61329" y="84197"/>
                </a:cubicBezTo>
                <a:cubicBezTo>
                  <a:pt x="44131" y="83668"/>
                  <a:pt x="53656" y="77582"/>
                  <a:pt x="58154" y="73084"/>
                </a:cubicBezTo>
                <a:cubicBezTo>
                  <a:pt x="62652" y="68586"/>
                  <a:pt x="81173" y="58797"/>
                  <a:pt x="88317" y="57209"/>
                </a:cubicBezTo>
                <a:cubicBezTo>
                  <a:pt x="95461" y="55622"/>
                  <a:pt x="110542" y="56944"/>
                  <a:pt x="101017" y="63559"/>
                </a:cubicBezTo>
                <a:cubicBezTo>
                  <a:pt x="91492" y="70174"/>
                  <a:pt x="45454" y="101924"/>
                  <a:pt x="31167" y="96897"/>
                </a:cubicBezTo>
                <a:cubicBezTo>
                  <a:pt x="16880" y="91870"/>
                  <a:pt x="-5875" y="20432"/>
                  <a:pt x="24817" y="6409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9" name="フリーフォーム: 図形 1628">
            <a:extLst>
              <a:ext uri="{FF2B5EF4-FFF2-40B4-BE49-F238E27FC236}">
                <a16:creationId xmlns:a16="http://schemas.microsoft.com/office/drawing/2014/main" id="{5EE30BED-EA3C-4063-BB01-7C42C8757BD6}"/>
              </a:ext>
            </a:extLst>
          </p:cNvPr>
          <p:cNvSpPr/>
          <p:nvPr/>
        </p:nvSpPr>
        <p:spPr>
          <a:xfrm>
            <a:off x="4306729" y="2616543"/>
            <a:ext cx="156509" cy="257072"/>
          </a:xfrm>
          <a:custGeom>
            <a:avLst/>
            <a:gdLst>
              <a:gd name="connsiteX0" fmla="*/ 155734 w 156509"/>
              <a:gd name="connsiteY0" fmla="*/ 1245 h 257072"/>
              <a:gd name="connsiteX1" fmla="*/ 79534 w 156509"/>
              <a:gd name="connsiteY1" fmla="*/ 145707 h 257072"/>
              <a:gd name="connsiteX2" fmla="*/ 50959 w 156509"/>
              <a:gd name="connsiteY2" fmla="*/ 256832 h 257072"/>
              <a:gd name="connsiteX3" fmla="*/ 41434 w 156509"/>
              <a:gd name="connsiteY3" fmla="*/ 177457 h 257072"/>
              <a:gd name="connsiteX4" fmla="*/ 12859 w 156509"/>
              <a:gd name="connsiteY4" fmla="*/ 252070 h 257072"/>
              <a:gd name="connsiteX5" fmla="*/ 159 w 156509"/>
              <a:gd name="connsiteY5" fmla="*/ 179045 h 257072"/>
              <a:gd name="connsiteX6" fmla="*/ 20796 w 156509"/>
              <a:gd name="connsiteY6" fmla="*/ 118720 h 257072"/>
              <a:gd name="connsiteX7" fmla="*/ 27146 w 156509"/>
              <a:gd name="connsiteY7" fmla="*/ 77445 h 257072"/>
              <a:gd name="connsiteX8" fmla="*/ 155734 w 156509"/>
              <a:gd name="connsiteY8" fmla="*/ 1245 h 257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09" h="257072">
                <a:moveTo>
                  <a:pt x="155734" y="1245"/>
                </a:moveTo>
                <a:cubicBezTo>
                  <a:pt x="164465" y="12622"/>
                  <a:pt x="96996" y="103109"/>
                  <a:pt x="79534" y="145707"/>
                </a:cubicBezTo>
                <a:cubicBezTo>
                  <a:pt x="62072" y="188305"/>
                  <a:pt x="57309" y="251540"/>
                  <a:pt x="50959" y="256832"/>
                </a:cubicBezTo>
                <a:cubicBezTo>
                  <a:pt x="44609" y="262124"/>
                  <a:pt x="47784" y="178251"/>
                  <a:pt x="41434" y="177457"/>
                </a:cubicBezTo>
                <a:cubicBezTo>
                  <a:pt x="35084" y="176663"/>
                  <a:pt x="19738" y="251805"/>
                  <a:pt x="12859" y="252070"/>
                </a:cubicBezTo>
                <a:cubicBezTo>
                  <a:pt x="5980" y="252335"/>
                  <a:pt x="-1164" y="201270"/>
                  <a:pt x="159" y="179045"/>
                </a:cubicBezTo>
                <a:cubicBezTo>
                  <a:pt x="1482" y="156820"/>
                  <a:pt x="16298" y="135653"/>
                  <a:pt x="20796" y="118720"/>
                </a:cubicBezTo>
                <a:cubicBezTo>
                  <a:pt x="25294" y="101787"/>
                  <a:pt x="8890" y="95172"/>
                  <a:pt x="27146" y="77445"/>
                </a:cubicBezTo>
                <a:cubicBezTo>
                  <a:pt x="45402" y="59718"/>
                  <a:pt x="147003" y="-10132"/>
                  <a:pt x="155734" y="1245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70" name="グループ化 669">
            <a:extLst>
              <a:ext uri="{FF2B5EF4-FFF2-40B4-BE49-F238E27FC236}">
                <a16:creationId xmlns:a16="http://schemas.microsoft.com/office/drawing/2014/main" id="{BC3BFFBE-AB23-41C3-AA0D-629C5D6E7F99}"/>
              </a:ext>
            </a:extLst>
          </p:cNvPr>
          <p:cNvGrpSpPr/>
          <p:nvPr/>
        </p:nvGrpSpPr>
        <p:grpSpPr>
          <a:xfrm rot="2117939">
            <a:off x="6430977" y="62898"/>
            <a:ext cx="881464" cy="924531"/>
            <a:chOff x="7008827" y="1917098"/>
            <a:chExt cx="881464" cy="924531"/>
          </a:xfrm>
        </p:grpSpPr>
        <p:sp>
          <p:nvSpPr>
            <p:cNvPr id="671" name="フリーフォーム: 図形 670">
              <a:extLst>
                <a:ext uri="{FF2B5EF4-FFF2-40B4-BE49-F238E27FC236}">
                  <a16:creationId xmlns:a16="http://schemas.microsoft.com/office/drawing/2014/main" id="{1C218AB5-C421-4741-8400-851D1369ADBE}"/>
                </a:ext>
              </a:extLst>
            </p:cNvPr>
            <p:cNvSpPr/>
            <p:nvPr/>
          </p:nvSpPr>
          <p:spPr>
            <a:xfrm>
              <a:off x="7008827" y="1917098"/>
              <a:ext cx="607247" cy="802894"/>
            </a:xfrm>
            <a:custGeom>
              <a:avLst/>
              <a:gdLst>
                <a:gd name="connsiteX0" fmla="*/ 315898 w 607247"/>
                <a:gd name="connsiteY0" fmla="*/ 602 h 802894"/>
                <a:gd name="connsiteX1" fmla="*/ 223823 w 607247"/>
                <a:gd name="connsiteY1" fmla="*/ 194277 h 802894"/>
                <a:gd name="connsiteX2" fmla="*/ 277798 w 607247"/>
                <a:gd name="connsiteY2" fmla="*/ 270477 h 802894"/>
                <a:gd name="connsiteX3" fmla="*/ 541323 w 607247"/>
                <a:gd name="connsiteY3" fmla="*/ 168877 h 802894"/>
                <a:gd name="connsiteX4" fmla="*/ 388923 w 607247"/>
                <a:gd name="connsiteY4" fmla="*/ 280002 h 802894"/>
                <a:gd name="connsiteX5" fmla="*/ 204773 w 607247"/>
                <a:gd name="connsiteY5" fmla="*/ 397477 h 802894"/>
                <a:gd name="connsiteX6" fmla="*/ 452423 w 607247"/>
                <a:gd name="connsiteY6" fmla="*/ 400652 h 802894"/>
                <a:gd name="connsiteX7" fmla="*/ 592123 w 607247"/>
                <a:gd name="connsiteY7" fmla="*/ 375252 h 802894"/>
                <a:gd name="connsiteX8" fmla="*/ 176198 w 607247"/>
                <a:gd name="connsiteY8" fmla="*/ 616552 h 802894"/>
                <a:gd name="connsiteX9" fmla="*/ 46023 w 607247"/>
                <a:gd name="connsiteY9" fmla="*/ 724502 h 802894"/>
                <a:gd name="connsiteX10" fmla="*/ 11098 w 607247"/>
                <a:gd name="connsiteY10" fmla="*/ 530827 h 802894"/>
                <a:gd name="connsiteX11" fmla="*/ 1573 w 607247"/>
                <a:gd name="connsiteY11" fmla="*/ 762602 h 802894"/>
                <a:gd name="connsiteX12" fmla="*/ 39673 w 607247"/>
                <a:gd name="connsiteY12" fmla="*/ 788002 h 802894"/>
                <a:gd name="connsiteX13" fmla="*/ 261923 w 607247"/>
                <a:gd name="connsiteY13" fmla="*/ 603852 h 802894"/>
                <a:gd name="connsiteX14" fmla="*/ 404798 w 607247"/>
                <a:gd name="connsiteY14" fmla="*/ 410177 h 802894"/>
                <a:gd name="connsiteX15" fmla="*/ 569898 w 607247"/>
                <a:gd name="connsiteY15" fmla="*/ 324452 h 802894"/>
                <a:gd name="connsiteX16" fmla="*/ 604823 w 607247"/>
                <a:gd name="connsiteY16" fmla="*/ 241902 h 802894"/>
                <a:gd name="connsiteX17" fmla="*/ 525448 w 607247"/>
                <a:gd name="connsiteY17" fmla="*/ 149827 h 802894"/>
                <a:gd name="connsiteX18" fmla="*/ 287323 w 607247"/>
                <a:gd name="connsiteY18" fmla="*/ 264127 h 802894"/>
                <a:gd name="connsiteX19" fmla="*/ 315898 w 607247"/>
                <a:gd name="connsiteY19" fmla="*/ 602 h 802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7247" h="802894">
                  <a:moveTo>
                    <a:pt x="315898" y="602"/>
                  </a:moveTo>
                  <a:cubicBezTo>
                    <a:pt x="305315" y="-11040"/>
                    <a:pt x="230173" y="149298"/>
                    <a:pt x="223823" y="194277"/>
                  </a:cubicBezTo>
                  <a:cubicBezTo>
                    <a:pt x="217473" y="239256"/>
                    <a:pt x="224881" y="274710"/>
                    <a:pt x="277798" y="270477"/>
                  </a:cubicBezTo>
                  <a:cubicBezTo>
                    <a:pt x="330715" y="266244"/>
                    <a:pt x="522802" y="167290"/>
                    <a:pt x="541323" y="168877"/>
                  </a:cubicBezTo>
                  <a:cubicBezTo>
                    <a:pt x="559844" y="170464"/>
                    <a:pt x="445015" y="241902"/>
                    <a:pt x="388923" y="280002"/>
                  </a:cubicBezTo>
                  <a:cubicBezTo>
                    <a:pt x="332831" y="318102"/>
                    <a:pt x="194190" y="377369"/>
                    <a:pt x="204773" y="397477"/>
                  </a:cubicBezTo>
                  <a:cubicBezTo>
                    <a:pt x="215356" y="417585"/>
                    <a:pt x="387865" y="404356"/>
                    <a:pt x="452423" y="400652"/>
                  </a:cubicBezTo>
                  <a:cubicBezTo>
                    <a:pt x="516981" y="396948"/>
                    <a:pt x="638160" y="339269"/>
                    <a:pt x="592123" y="375252"/>
                  </a:cubicBezTo>
                  <a:cubicBezTo>
                    <a:pt x="546086" y="411235"/>
                    <a:pt x="267215" y="558344"/>
                    <a:pt x="176198" y="616552"/>
                  </a:cubicBezTo>
                  <a:cubicBezTo>
                    <a:pt x="85181" y="674760"/>
                    <a:pt x="73540" y="738790"/>
                    <a:pt x="46023" y="724502"/>
                  </a:cubicBezTo>
                  <a:cubicBezTo>
                    <a:pt x="18506" y="710215"/>
                    <a:pt x="18506" y="524477"/>
                    <a:pt x="11098" y="530827"/>
                  </a:cubicBezTo>
                  <a:cubicBezTo>
                    <a:pt x="3690" y="537177"/>
                    <a:pt x="-3190" y="719740"/>
                    <a:pt x="1573" y="762602"/>
                  </a:cubicBezTo>
                  <a:cubicBezTo>
                    <a:pt x="6335" y="805465"/>
                    <a:pt x="-3719" y="814460"/>
                    <a:pt x="39673" y="788002"/>
                  </a:cubicBezTo>
                  <a:cubicBezTo>
                    <a:pt x="83065" y="761544"/>
                    <a:pt x="201069" y="666823"/>
                    <a:pt x="261923" y="603852"/>
                  </a:cubicBezTo>
                  <a:cubicBezTo>
                    <a:pt x="322777" y="540881"/>
                    <a:pt x="353469" y="456744"/>
                    <a:pt x="404798" y="410177"/>
                  </a:cubicBezTo>
                  <a:cubicBezTo>
                    <a:pt x="456127" y="363610"/>
                    <a:pt x="536560" y="352498"/>
                    <a:pt x="569898" y="324452"/>
                  </a:cubicBezTo>
                  <a:cubicBezTo>
                    <a:pt x="603236" y="296406"/>
                    <a:pt x="612231" y="271006"/>
                    <a:pt x="604823" y="241902"/>
                  </a:cubicBezTo>
                  <a:cubicBezTo>
                    <a:pt x="597415" y="212798"/>
                    <a:pt x="578365" y="146123"/>
                    <a:pt x="525448" y="149827"/>
                  </a:cubicBezTo>
                  <a:cubicBezTo>
                    <a:pt x="472531" y="153531"/>
                    <a:pt x="321719" y="285823"/>
                    <a:pt x="287323" y="264127"/>
                  </a:cubicBezTo>
                  <a:cubicBezTo>
                    <a:pt x="252927" y="242431"/>
                    <a:pt x="326481" y="12244"/>
                    <a:pt x="315898" y="602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2" name="フリーフォーム: 図形 671">
              <a:extLst>
                <a:ext uri="{FF2B5EF4-FFF2-40B4-BE49-F238E27FC236}">
                  <a16:creationId xmlns:a16="http://schemas.microsoft.com/office/drawing/2014/main" id="{0BE99B09-DA5A-4583-B48A-3B94A6C998CF}"/>
                </a:ext>
              </a:extLst>
            </p:cNvPr>
            <p:cNvSpPr/>
            <p:nvPr/>
          </p:nvSpPr>
          <p:spPr>
            <a:xfrm>
              <a:off x="7210272" y="2216127"/>
              <a:ext cx="467542" cy="117939"/>
            </a:xfrm>
            <a:custGeom>
              <a:avLst/>
              <a:gdLst>
                <a:gd name="connsiteX0" fmla="*/ 6503 w 467542"/>
                <a:gd name="connsiteY0" fmla="*/ 60348 h 117939"/>
                <a:gd name="connsiteX1" fmla="*/ 95403 w 467542"/>
                <a:gd name="connsiteY1" fmla="*/ 60348 h 117939"/>
                <a:gd name="connsiteX2" fmla="*/ 457353 w 467542"/>
                <a:gd name="connsiteY2" fmla="*/ 23 h 117939"/>
                <a:gd name="connsiteX3" fmla="*/ 355753 w 467542"/>
                <a:gd name="connsiteY3" fmla="*/ 53998 h 117939"/>
                <a:gd name="connsiteX4" fmla="*/ 228753 w 467542"/>
                <a:gd name="connsiteY4" fmla="*/ 117498 h 117939"/>
                <a:gd name="connsiteX5" fmla="*/ 6503 w 467542"/>
                <a:gd name="connsiteY5" fmla="*/ 60348 h 11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542" h="117939">
                  <a:moveTo>
                    <a:pt x="6503" y="60348"/>
                  </a:moveTo>
                  <a:cubicBezTo>
                    <a:pt x="-15722" y="50823"/>
                    <a:pt x="20261" y="70402"/>
                    <a:pt x="95403" y="60348"/>
                  </a:cubicBezTo>
                  <a:cubicBezTo>
                    <a:pt x="170545" y="50294"/>
                    <a:pt x="413961" y="1081"/>
                    <a:pt x="457353" y="23"/>
                  </a:cubicBezTo>
                  <a:cubicBezTo>
                    <a:pt x="500745" y="-1035"/>
                    <a:pt x="393853" y="34419"/>
                    <a:pt x="355753" y="53998"/>
                  </a:cubicBezTo>
                  <a:cubicBezTo>
                    <a:pt x="317653" y="73577"/>
                    <a:pt x="283786" y="111677"/>
                    <a:pt x="228753" y="117498"/>
                  </a:cubicBezTo>
                  <a:cubicBezTo>
                    <a:pt x="173720" y="123319"/>
                    <a:pt x="28728" y="69873"/>
                    <a:pt x="6503" y="60348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3" name="フリーフォーム: 図形 672">
              <a:extLst>
                <a:ext uri="{FF2B5EF4-FFF2-40B4-BE49-F238E27FC236}">
                  <a16:creationId xmlns:a16="http://schemas.microsoft.com/office/drawing/2014/main" id="{562ED2A5-D7F9-4BC1-B7B2-DE4C2F973306}"/>
                </a:ext>
              </a:extLst>
            </p:cNvPr>
            <p:cNvSpPr/>
            <p:nvPr/>
          </p:nvSpPr>
          <p:spPr>
            <a:xfrm>
              <a:off x="7200886" y="2562160"/>
              <a:ext cx="174576" cy="237252"/>
            </a:xfrm>
            <a:custGeom>
              <a:avLst/>
              <a:gdLst>
                <a:gd name="connsiteX0" fmla="*/ 41289 w 174576"/>
                <a:gd name="connsiteY0" fmla="*/ 65 h 237252"/>
                <a:gd name="connsiteX1" fmla="*/ 14 w 174576"/>
                <a:gd name="connsiteY1" fmla="*/ 171515 h 237252"/>
                <a:gd name="connsiteX2" fmla="*/ 38114 w 174576"/>
                <a:gd name="connsiteY2" fmla="*/ 231840 h 237252"/>
                <a:gd name="connsiteX3" fmla="*/ 149239 w 174576"/>
                <a:gd name="connsiteY3" fmla="*/ 47690 h 237252"/>
                <a:gd name="connsiteX4" fmla="*/ 168289 w 174576"/>
                <a:gd name="connsiteY4" fmla="*/ 12765 h 237252"/>
                <a:gd name="connsiteX5" fmla="*/ 63514 w 174576"/>
                <a:gd name="connsiteY5" fmla="*/ 149290 h 237252"/>
                <a:gd name="connsiteX6" fmla="*/ 41289 w 174576"/>
                <a:gd name="connsiteY6" fmla="*/ 65 h 237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576" h="237252">
                  <a:moveTo>
                    <a:pt x="41289" y="65"/>
                  </a:moveTo>
                  <a:cubicBezTo>
                    <a:pt x="30706" y="3769"/>
                    <a:pt x="543" y="132886"/>
                    <a:pt x="14" y="171515"/>
                  </a:cubicBezTo>
                  <a:cubicBezTo>
                    <a:pt x="-515" y="210144"/>
                    <a:pt x="13243" y="252477"/>
                    <a:pt x="38114" y="231840"/>
                  </a:cubicBezTo>
                  <a:cubicBezTo>
                    <a:pt x="62985" y="211203"/>
                    <a:pt x="127543" y="84202"/>
                    <a:pt x="149239" y="47690"/>
                  </a:cubicBezTo>
                  <a:cubicBezTo>
                    <a:pt x="170935" y="11178"/>
                    <a:pt x="182576" y="-4168"/>
                    <a:pt x="168289" y="12765"/>
                  </a:cubicBezTo>
                  <a:cubicBezTo>
                    <a:pt x="154002" y="29698"/>
                    <a:pt x="83093" y="147703"/>
                    <a:pt x="63514" y="149290"/>
                  </a:cubicBezTo>
                  <a:cubicBezTo>
                    <a:pt x="43935" y="150877"/>
                    <a:pt x="51872" y="-3639"/>
                    <a:pt x="41289" y="65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4" name="フリーフォーム: 図形 673">
              <a:extLst>
                <a:ext uri="{FF2B5EF4-FFF2-40B4-BE49-F238E27FC236}">
                  <a16:creationId xmlns:a16="http://schemas.microsoft.com/office/drawing/2014/main" id="{B01B110F-39EF-4FE0-8172-CCBF4F8C329B}"/>
                </a:ext>
              </a:extLst>
            </p:cNvPr>
            <p:cNvSpPr/>
            <p:nvPr/>
          </p:nvSpPr>
          <p:spPr>
            <a:xfrm>
              <a:off x="7417496" y="2343071"/>
              <a:ext cx="472795" cy="498558"/>
            </a:xfrm>
            <a:custGeom>
              <a:avLst/>
              <a:gdLst>
                <a:gd name="connsiteX0" fmla="*/ 2479 w 472795"/>
                <a:gd name="connsiteY0" fmla="*/ 79 h 498558"/>
                <a:gd name="connsiteX1" fmla="*/ 69154 w 472795"/>
                <a:gd name="connsiteY1" fmla="*/ 206454 h 498558"/>
                <a:gd name="connsiteX2" fmla="*/ 81854 w 472795"/>
                <a:gd name="connsiteY2" fmla="*/ 416004 h 498558"/>
                <a:gd name="connsiteX3" fmla="*/ 272354 w 472795"/>
                <a:gd name="connsiteY3" fmla="*/ 498554 h 498558"/>
                <a:gd name="connsiteX4" fmla="*/ 472379 w 472795"/>
                <a:gd name="connsiteY4" fmla="*/ 419179 h 498558"/>
                <a:gd name="connsiteX5" fmla="*/ 326329 w 472795"/>
                <a:gd name="connsiteY5" fmla="*/ 292179 h 498558"/>
                <a:gd name="connsiteX6" fmla="*/ 380304 w 472795"/>
                <a:gd name="connsiteY6" fmla="*/ 400129 h 498558"/>
                <a:gd name="connsiteX7" fmla="*/ 192979 w 472795"/>
                <a:gd name="connsiteY7" fmla="*/ 396954 h 498558"/>
                <a:gd name="connsiteX8" fmla="*/ 167579 w 472795"/>
                <a:gd name="connsiteY8" fmla="*/ 184229 h 498558"/>
                <a:gd name="connsiteX9" fmla="*/ 2479 w 472795"/>
                <a:gd name="connsiteY9" fmla="*/ 79 h 498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2795" h="498558">
                  <a:moveTo>
                    <a:pt x="2479" y="79"/>
                  </a:moveTo>
                  <a:cubicBezTo>
                    <a:pt x="-13925" y="3783"/>
                    <a:pt x="55925" y="137133"/>
                    <a:pt x="69154" y="206454"/>
                  </a:cubicBezTo>
                  <a:cubicBezTo>
                    <a:pt x="82383" y="275775"/>
                    <a:pt x="47987" y="367321"/>
                    <a:pt x="81854" y="416004"/>
                  </a:cubicBezTo>
                  <a:cubicBezTo>
                    <a:pt x="115721" y="464687"/>
                    <a:pt x="207267" y="498025"/>
                    <a:pt x="272354" y="498554"/>
                  </a:cubicBezTo>
                  <a:cubicBezTo>
                    <a:pt x="337441" y="499083"/>
                    <a:pt x="463383" y="453575"/>
                    <a:pt x="472379" y="419179"/>
                  </a:cubicBezTo>
                  <a:cubicBezTo>
                    <a:pt x="481375" y="384783"/>
                    <a:pt x="341675" y="295354"/>
                    <a:pt x="326329" y="292179"/>
                  </a:cubicBezTo>
                  <a:cubicBezTo>
                    <a:pt x="310983" y="289004"/>
                    <a:pt x="402529" y="382667"/>
                    <a:pt x="380304" y="400129"/>
                  </a:cubicBezTo>
                  <a:cubicBezTo>
                    <a:pt x="358079" y="417591"/>
                    <a:pt x="228433" y="432937"/>
                    <a:pt x="192979" y="396954"/>
                  </a:cubicBezTo>
                  <a:cubicBezTo>
                    <a:pt x="157525" y="360971"/>
                    <a:pt x="196154" y="245083"/>
                    <a:pt x="167579" y="184229"/>
                  </a:cubicBezTo>
                  <a:cubicBezTo>
                    <a:pt x="139004" y="123375"/>
                    <a:pt x="18883" y="-3625"/>
                    <a:pt x="2479" y="79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5" name="フリーフォーム: 図形 674">
              <a:extLst>
                <a:ext uri="{FF2B5EF4-FFF2-40B4-BE49-F238E27FC236}">
                  <a16:creationId xmlns:a16="http://schemas.microsoft.com/office/drawing/2014/main" id="{A7402130-D950-4B51-AEEE-E3112A7CB04C}"/>
                </a:ext>
              </a:extLst>
            </p:cNvPr>
            <p:cNvSpPr/>
            <p:nvPr/>
          </p:nvSpPr>
          <p:spPr>
            <a:xfrm>
              <a:off x="7405652" y="2357628"/>
              <a:ext cx="403083" cy="204955"/>
            </a:xfrm>
            <a:custGeom>
              <a:avLst/>
              <a:gdLst>
                <a:gd name="connsiteX0" fmla="*/ 1623 w 403083"/>
                <a:gd name="connsiteY0" fmla="*/ 204597 h 204955"/>
                <a:gd name="connsiteX1" fmla="*/ 227048 w 403083"/>
                <a:gd name="connsiteY1" fmla="*/ 87122 h 204955"/>
                <a:gd name="connsiteX2" fmla="*/ 271498 w 403083"/>
                <a:gd name="connsiteY2" fmla="*/ 20447 h 204955"/>
                <a:gd name="connsiteX3" fmla="*/ 309598 w 403083"/>
                <a:gd name="connsiteY3" fmla="*/ 14097 h 204955"/>
                <a:gd name="connsiteX4" fmla="*/ 401673 w 403083"/>
                <a:gd name="connsiteY4" fmla="*/ 45847 h 204955"/>
                <a:gd name="connsiteX5" fmla="*/ 230223 w 403083"/>
                <a:gd name="connsiteY5" fmla="*/ 1397 h 204955"/>
                <a:gd name="connsiteX6" fmla="*/ 357223 w 403083"/>
                <a:gd name="connsiteY6" fmla="*/ 109347 h 204955"/>
                <a:gd name="connsiteX7" fmla="*/ 357223 w 403083"/>
                <a:gd name="connsiteY7" fmla="*/ 122047 h 204955"/>
                <a:gd name="connsiteX8" fmla="*/ 1623 w 403083"/>
                <a:gd name="connsiteY8" fmla="*/ 204597 h 20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3083" h="204955">
                  <a:moveTo>
                    <a:pt x="1623" y="204597"/>
                  </a:moveTo>
                  <a:cubicBezTo>
                    <a:pt x="-20073" y="198776"/>
                    <a:pt x="182069" y="117814"/>
                    <a:pt x="227048" y="87122"/>
                  </a:cubicBezTo>
                  <a:cubicBezTo>
                    <a:pt x="272027" y="56430"/>
                    <a:pt x="257740" y="32618"/>
                    <a:pt x="271498" y="20447"/>
                  </a:cubicBezTo>
                  <a:cubicBezTo>
                    <a:pt x="285256" y="8276"/>
                    <a:pt x="287902" y="9864"/>
                    <a:pt x="309598" y="14097"/>
                  </a:cubicBezTo>
                  <a:cubicBezTo>
                    <a:pt x="331294" y="18330"/>
                    <a:pt x="414902" y="47964"/>
                    <a:pt x="401673" y="45847"/>
                  </a:cubicBezTo>
                  <a:cubicBezTo>
                    <a:pt x="388444" y="43730"/>
                    <a:pt x="237631" y="-9186"/>
                    <a:pt x="230223" y="1397"/>
                  </a:cubicBezTo>
                  <a:cubicBezTo>
                    <a:pt x="222815" y="11980"/>
                    <a:pt x="357223" y="109347"/>
                    <a:pt x="357223" y="109347"/>
                  </a:cubicBezTo>
                  <a:cubicBezTo>
                    <a:pt x="378390" y="129455"/>
                    <a:pt x="417019" y="100351"/>
                    <a:pt x="357223" y="122047"/>
                  </a:cubicBezTo>
                  <a:cubicBezTo>
                    <a:pt x="297427" y="143743"/>
                    <a:pt x="23319" y="210418"/>
                    <a:pt x="1623" y="204597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76" name="グループ化 675">
            <a:extLst>
              <a:ext uri="{FF2B5EF4-FFF2-40B4-BE49-F238E27FC236}">
                <a16:creationId xmlns:a16="http://schemas.microsoft.com/office/drawing/2014/main" id="{D8CC8693-C437-4108-BA50-35F3712841F3}"/>
              </a:ext>
            </a:extLst>
          </p:cNvPr>
          <p:cNvGrpSpPr/>
          <p:nvPr/>
        </p:nvGrpSpPr>
        <p:grpSpPr>
          <a:xfrm rot="20490732">
            <a:off x="7013083" y="786458"/>
            <a:ext cx="1153844" cy="899636"/>
            <a:chOff x="6943233" y="3199458"/>
            <a:chExt cx="1153844" cy="899636"/>
          </a:xfrm>
        </p:grpSpPr>
        <p:sp>
          <p:nvSpPr>
            <p:cNvPr id="677" name="フリーフォーム: 図形 676">
              <a:extLst>
                <a:ext uri="{FF2B5EF4-FFF2-40B4-BE49-F238E27FC236}">
                  <a16:creationId xmlns:a16="http://schemas.microsoft.com/office/drawing/2014/main" id="{D8C42FE8-EF58-489D-9B61-86DB2FAACDBB}"/>
                </a:ext>
              </a:extLst>
            </p:cNvPr>
            <p:cNvSpPr/>
            <p:nvPr/>
          </p:nvSpPr>
          <p:spPr>
            <a:xfrm>
              <a:off x="7076787" y="3199458"/>
              <a:ext cx="341032" cy="520777"/>
            </a:xfrm>
            <a:custGeom>
              <a:avLst/>
              <a:gdLst>
                <a:gd name="connsiteX0" fmla="*/ 22513 w 341032"/>
                <a:gd name="connsiteY0" fmla="*/ 942 h 520777"/>
                <a:gd name="connsiteX1" fmla="*/ 152688 w 341032"/>
                <a:gd name="connsiteY1" fmla="*/ 143817 h 520777"/>
                <a:gd name="connsiteX2" fmla="*/ 3463 w 341032"/>
                <a:gd name="connsiteY2" fmla="*/ 235892 h 520777"/>
                <a:gd name="connsiteX3" fmla="*/ 54263 w 341032"/>
                <a:gd name="connsiteY3" fmla="*/ 397817 h 520777"/>
                <a:gd name="connsiteX4" fmla="*/ 130463 w 341032"/>
                <a:gd name="connsiteY4" fmla="*/ 518467 h 520777"/>
                <a:gd name="connsiteX5" fmla="*/ 70138 w 341032"/>
                <a:gd name="connsiteY5" fmla="*/ 289867 h 520777"/>
                <a:gd name="connsiteX6" fmla="*/ 136813 w 341032"/>
                <a:gd name="connsiteY6" fmla="*/ 207317 h 520777"/>
                <a:gd name="connsiteX7" fmla="*/ 340013 w 341032"/>
                <a:gd name="connsiteY7" fmla="*/ 86667 h 520777"/>
                <a:gd name="connsiteX8" fmla="*/ 22513 w 341032"/>
                <a:gd name="connsiteY8" fmla="*/ 942 h 52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1032" h="520777">
                  <a:moveTo>
                    <a:pt x="22513" y="942"/>
                  </a:moveTo>
                  <a:cubicBezTo>
                    <a:pt x="-8708" y="10467"/>
                    <a:pt x="155863" y="104659"/>
                    <a:pt x="152688" y="143817"/>
                  </a:cubicBezTo>
                  <a:cubicBezTo>
                    <a:pt x="149513" y="182975"/>
                    <a:pt x="19867" y="193559"/>
                    <a:pt x="3463" y="235892"/>
                  </a:cubicBezTo>
                  <a:cubicBezTo>
                    <a:pt x="-12941" y="278225"/>
                    <a:pt x="33096" y="350721"/>
                    <a:pt x="54263" y="397817"/>
                  </a:cubicBezTo>
                  <a:cubicBezTo>
                    <a:pt x="75430" y="444913"/>
                    <a:pt x="127817" y="536459"/>
                    <a:pt x="130463" y="518467"/>
                  </a:cubicBezTo>
                  <a:cubicBezTo>
                    <a:pt x="133109" y="500475"/>
                    <a:pt x="69080" y="341725"/>
                    <a:pt x="70138" y="289867"/>
                  </a:cubicBezTo>
                  <a:cubicBezTo>
                    <a:pt x="71196" y="238009"/>
                    <a:pt x="91834" y="241184"/>
                    <a:pt x="136813" y="207317"/>
                  </a:cubicBezTo>
                  <a:cubicBezTo>
                    <a:pt x="181792" y="173450"/>
                    <a:pt x="355888" y="116829"/>
                    <a:pt x="340013" y="86667"/>
                  </a:cubicBezTo>
                  <a:cubicBezTo>
                    <a:pt x="324138" y="56505"/>
                    <a:pt x="53734" y="-8583"/>
                    <a:pt x="22513" y="942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8" name="フリーフォーム: 図形 677">
              <a:extLst>
                <a:ext uri="{FF2B5EF4-FFF2-40B4-BE49-F238E27FC236}">
                  <a16:creationId xmlns:a16="http://schemas.microsoft.com/office/drawing/2014/main" id="{4C710626-38EF-4E25-9CDB-CBB5CC4AFF68}"/>
                </a:ext>
              </a:extLst>
            </p:cNvPr>
            <p:cNvSpPr/>
            <p:nvPr/>
          </p:nvSpPr>
          <p:spPr>
            <a:xfrm>
              <a:off x="7165967" y="3392621"/>
              <a:ext cx="316486" cy="332606"/>
            </a:xfrm>
            <a:custGeom>
              <a:avLst/>
              <a:gdLst>
                <a:gd name="connsiteX0" fmla="*/ 8 w 316486"/>
                <a:gd name="connsiteY0" fmla="*/ 30029 h 332606"/>
                <a:gd name="connsiteX1" fmla="*/ 273058 w 316486"/>
                <a:gd name="connsiteY1" fmla="*/ 1454 h 332606"/>
                <a:gd name="connsiteX2" fmla="*/ 314333 w 316486"/>
                <a:gd name="connsiteY2" fmla="*/ 68129 h 332606"/>
                <a:gd name="connsiteX3" fmla="*/ 257183 w 316486"/>
                <a:gd name="connsiteY3" fmla="*/ 322129 h 332606"/>
                <a:gd name="connsiteX4" fmla="*/ 215908 w 316486"/>
                <a:gd name="connsiteY4" fmla="*/ 284029 h 332606"/>
                <a:gd name="connsiteX5" fmla="*/ 161933 w 316486"/>
                <a:gd name="connsiteY5" fmla="*/ 284029 h 332606"/>
                <a:gd name="connsiteX6" fmla="*/ 238133 w 316486"/>
                <a:gd name="connsiteY6" fmla="*/ 249104 h 332606"/>
                <a:gd name="connsiteX7" fmla="*/ 263533 w 316486"/>
                <a:gd name="connsiteY7" fmla="*/ 118929 h 332606"/>
                <a:gd name="connsiteX8" fmla="*/ 8 w 316486"/>
                <a:gd name="connsiteY8" fmla="*/ 30029 h 33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6486" h="332606">
                  <a:moveTo>
                    <a:pt x="8" y="30029"/>
                  </a:moveTo>
                  <a:cubicBezTo>
                    <a:pt x="1595" y="10450"/>
                    <a:pt x="220671" y="-4896"/>
                    <a:pt x="273058" y="1454"/>
                  </a:cubicBezTo>
                  <a:cubicBezTo>
                    <a:pt x="325445" y="7804"/>
                    <a:pt x="316979" y="14683"/>
                    <a:pt x="314333" y="68129"/>
                  </a:cubicBezTo>
                  <a:cubicBezTo>
                    <a:pt x="311687" y="121575"/>
                    <a:pt x="273587" y="286146"/>
                    <a:pt x="257183" y="322129"/>
                  </a:cubicBezTo>
                  <a:cubicBezTo>
                    <a:pt x="240779" y="358112"/>
                    <a:pt x="231783" y="290379"/>
                    <a:pt x="215908" y="284029"/>
                  </a:cubicBezTo>
                  <a:cubicBezTo>
                    <a:pt x="200033" y="277679"/>
                    <a:pt x="158229" y="289850"/>
                    <a:pt x="161933" y="284029"/>
                  </a:cubicBezTo>
                  <a:cubicBezTo>
                    <a:pt x="165637" y="278208"/>
                    <a:pt x="221200" y="276621"/>
                    <a:pt x="238133" y="249104"/>
                  </a:cubicBezTo>
                  <a:cubicBezTo>
                    <a:pt x="255066" y="221587"/>
                    <a:pt x="302691" y="155441"/>
                    <a:pt x="263533" y="118929"/>
                  </a:cubicBezTo>
                  <a:cubicBezTo>
                    <a:pt x="224375" y="82417"/>
                    <a:pt x="-1579" y="49608"/>
                    <a:pt x="8" y="30029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9" name="フリーフォーム: 図形 678">
              <a:extLst>
                <a:ext uri="{FF2B5EF4-FFF2-40B4-BE49-F238E27FC236}">
                  <a16:creationId xmlns:a16="http://schemas.microsoft.com/office/drawing/2014/main" id="{0E336F68-8434-4FEA-8C12-EB888B06209F}"/>
                </a:ext>
              </a:extLst>
            </p:cNvPr>
            <p:cNvSpPr/>
            <p:nvPr/>
          </p:nvSpPr>
          <p:spPr>
            <a:xfrm>
              <a:off x="7197320" y="3426391"/>
              <a:ext cx="151991" cy="243912"/>
            </a:xfrm>
            <a:custGeom>
              <a:avLst/>
              <a:gdLst>
                <a:gd name="connsiteX0" fmla="*/ 405 w 151991"/>
                <a:gd name="connsiteY0" fmla="*/ 2609 h 243912"/>
                <a:gd name="connsiteX1" fmla="*/ 105180 w 151991"/>
                <a:gd name="connsiteY1" fmla="*/ 167709 h 243912"/>
                <a:gd name="connsiteX2" fmla="*/ 95655 w 151991"/>
                <a:gd name="connsiteY2" fmla="*/ 243909 h 243912"/>
                <a:gd name="connsiteX3" fmla="*/ 57555 w 151991"/>
                <a:gd name="connsiteY3" fmla="*/ 170884 h 243912"/>
                <a:gd name="connsiteX4" fmla="*/ 111530 w 151991"/>
                <a:gd name="connsiteY4" fmla="*/ 129609 h 243912"/>
                <a:gd name="connsiteX5" fmla="*/ 149630 w 151991"/>
                <a:gd name="connsiteY5" fmla="*/ 69284 h 243912"/>
                <a:gd name="connsiteX6" fmla="*/ 405 w 151991"/>
                <a:gd name="connsiteY6" fmla="*/ 2609 h 243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1991" h="243912">
                  <a:moveTo>
                    <a:pt x="405" y="2609"/>
                  </a:moveTo>
                  <a:cubicBezTo>
                    <a:pt x="-7003" y="19013"/>
                    <a:pt x="89305" y="127492"/>
                    <a:pt x="105180" y="167709"/>
                  </a:cubicBezTo>
                  <a:cubicBezTo>
                    <a:pt x="121055" y="207926"/>
                    <a:pt x="103593" y="243380"/>
                    <a:pt x="95655" y="243909"/>
                  </a:cubicBezTo>
                  <a:cubicBezTo>
                    <a:pt x="87718" y="244438"/>
                    <a:pt x="54909" y="189934"/>
                    <a:pt x="57555" y="170884"/>
                  </a:cubicBezTo>
                  <a:cubicBezTo>
                    <a:pt x="60201" y="151834"/>
                    <a:pt x="96184" y="146542"/>
                    <a:pt x="111530" y="129609"/>
                  </a:cubicBezTo>
                  <a:cubicBezTo>
                    <a:pt x="126876" y="112676"/>
                    <a:pt x="161272" y="86746"/>
                    <a:pt x="149630" y="69284"/>
                  </a:cubicBezTo>
                  <a:cubicBezTo>
                    <a:pt x="137988" y="51822"/>
                    <a:pt x="7813" y="-13795"/>
                    <a:pt x="405" y="2609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0" name="フリーフォーム: 図形 679">
              <a:extLst>
                <a:ext uri="{FF2B5EF4-FFF2-40B4-BE49-F238E27FC236}">
                  <a16:creationId xmlns:a16="http://schemas.microsoft.com/office/drawing/2014/main" id="{CB62517E-7EBE-4CF8-9F37-A9E57D3A98A0}"/>
                </a:ext>
              </a:extLst>
            </p:cNvPr>
            <p:cNvSpPr/>
            <p:nvPr/>
          </p:nvSpPr>
          <p:spPr>
            <a:xfrm>
              <a:off x="7121490" y="3497660"/>
              <a:ext cx="301666" cy="80113"/>
            </a:xfrm>
            <a:custGeom>
              <a:avLst/>
              <a:gdLst>
                <a:gd name="connsiteX0" fmla="*/ 35 w 301666"/>
                <a:gd name="connsiteY0" fmla="*/ 36115 h 80113"/>
                <a:gd name="connsiteX1" fmla="*/ 60360 w 301666"/>
                <a:gd name="connsiteY1" fmla="*/ 36115 h 80113"/>
                <a:gd name="connsiteX2" fmla="*/ 231810 w 301666"/>
                <a:gd name="connsiteY2" fmla="*/ 4365 h 80113"/>
                <a:gd name="connsiteX3" fmla="*/ 301660 w 301666"/>
                <a:gd name="connsiteY3" fmla="*/ 7540 h 80113"/>
                <a:gd name="connsiteX4" fmla="*/ 228635 w 301666"/>
                <a:gd name="connsiteY4" fmla="*/ 71040 h 80113"/>
                <a:gd name="connsiteX5" fmla="*/ 54010 w 301666"/>
                <a:gd name="connsiteY5" fmla="*/ 77390 h 80113"/>
                <a:gd name="connsiteX6" fmla="*/ 35 w 301666"/>
                <a:gd name="connsiteY6" fmla="*/ 36115 h 80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1666" h="80113">
                  <a:moveTo>
                    <a:pt x="35" y="36115"/>
                  </a:moveTo>
                  <a:cubicBezTo>
                    <a:pt x="1093" y="29236"/>
                    <a:pt x="21731" y="41407"/>
                    <a:pt x="60360" y="36115"/>
                  </a:cubicBezTo>
                  <a:cubicBezTo>
                    <a:pt x="98989" y="30823"/>
                    <a:pt x="191593" y="9127"/>
                    <a:pt x="231810" y="4365"/>
                  </a:cubicBezTo>
                  <a:cubicBezTo>
                    <a:pt x="272027" y="-398"/>
                    <a:pt x="302189" y="-3572"/>
                    <a:pt x="301660" y="7540"/>
                  </a:cubicBezTo>
                  <a:cubicBezTo>
                    <a:pt x="301131" y="18652"/>
                    <a:pt x="269910" y="59398"/>
                    <a:pt x="228635" y="71040"/>
                  </a:cubicBezTo>
                  <a:cubicBezTo>
                    <a:pt x="187360" y="82682"/>
                    <a:pt x="86289" y="81094"/>
                    <a:pt x="54010" y="77390"/>
                  </a:cubicBezTo>
                  <a:cubicBezTo>
                    <a:pt x="21731" y="73686"/>
                    <a:pt x="-1023" y="42994"/>
                    <a:pt x="35" y="36115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1" name="フリーフォーム: 図形 680">
              <a:extLst>
                <a:ext uri="{FF2B5EF4-FFF2-40B4-BE49-F238E27FC236}">
                  <a16:creationId xmlns:a16="http://schemas.microsoft.com/office/drawing/2014/main" id="{6CF9BEF8-8562-4DE8-85B5-2B6AA4BC2ED4}"/>
                </a:ext>
              </a:extLst>
            </p:cNvPr>
            <p:cNvSpPr/>
            <p:nvPr/>
          </p:nvSpPr>
          <p:spPr>
            <a:xfrm>
              <a:off x="7178675" y="3616287"/>
              <a:ext cx="269610" cy="66742"/>
            </a:xfrm>
            <a:custGeom>
              <a:avLst/>
              <a:gdLst>
                <a:gd name="connsiteX0" fmla="*/ 0 w 269610"/>
                <a:gd name="connsiteY0" fmla="*/ 66713 h 66742"/>
                <a:gd name="connsiteX1" fmla="*/ 196850 w 269610"/>
                <a:gd name="connsiteY1" fmla="*/ 38 h 66742"/>
                <a:gd name="connsiteX2" fmla="*/ 266700 w 269610"/>
                <a:gd name="connsiteY2" fmla="*/ 57188 h 66742"/>
                <a:gd name="connsiteX3" fmla="*/ 247650 w 269610"/>
                <a:gd name="connsiteY3" fmla="*/ 66713 h 66742"/>
                <a:gd name="connsiteX4" fmla="*/ 168275 w 269610"/>
                <a:gd name="connsiteY4" fmla="*/ 60363 h 66742"/>
                <a:gd name="connsiteX5" fmla="*/ 0 w 269610"/>
                <a:gd name="connsiteY5" fmla="*/ 66713 h 66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610" h="66742">
                  <a:moveTo>
                    <a:pt x="0" y="66713"/>
                  </a:moveTo>
                  <a:cubicBezTo>
                    <a:pt x="76200" y="34169"/>
                    <a:pt x="152400" y="1625"/>
                    <a:pt x="196850" y="38"/>
                  </a:cubicBezTo>
                  <a:cubicBezTo>
                    <a:pt x="241300" y="-1550"/>
                    <a:pt x="258233" y="46076"/>
                    <a:pt x="266700" y="57188"/>
                  </a:cubicBezTo>
                  <a:cubicBezTo>
                    <a:pt x="275167" y="68300"/>
                    <a:pt x="264054" y="66184"/>
                    <a:pt x="247650" y="66713"/>
                  </a:cubicBezTo>
                  <a:cubicBezTo>
                    <a:pt x="231246" y="67242"/>
                    <a:pt x="168275" y="60363"/>
                    <a:pt x="168275" y="60363"/>
                  </a:cubicBezTo>
                  <a:lnTo>
                    <a:pt x="0" y="66713"/>
                  </a:ln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2" name="フリーフォーム: 図形 681">
              <a:extLst>
                <a:ext uri="{FF2B5EF4-FFF2-40B4-BE49-F238E27FC236}">
                  <a16:creationId xmlns:a16="http://schemas.microsoft.com/office/drawing/2014/main" id="{C9234F0D-4BA7-45AB-93F8-3D3785D65207}"/>
                </a:ext>
              </a:extLst>
            </p:cNvPr>
            <p:cNvSpPr/>
            <p:nvPr/>
          </p:nvSpPr>
          <p:spPr>
            <a:xfrm>
              <a:off x="6943233" y="3650301"/>
              <a:ext cx="394198" cy="388541"/>
            </a:xfrm>
            <a:custGeom>
              <a:avLst/>
              <a:gdLst>
                <a:gd name="connsiteX0" fmla="*/ 286242 w 394198"/>
                <a:gd name="connsiteY0" fmla="*/ 86674 h 388541"/>
                <a:gd name="connsiteX1" fmla="*/ 137017 w 394198"/>
                <a:gd name="connsiteY1" fmla="*/ 267649 h 388541"/>
                <a:gd name="connsiteX2" fmla="*/ 60817 w 394198"/>
                <a:gd name="connsiteY2" fmla="*/ 280349 h 388541"/>
                <a:gd name="connsiteX3" fmla="*/ 492 w 394198"/>
                <a:gd name="connsiteY3" fmla="*/ 200974 h 388541"/>
                <a:gd name="connsiteX4" fmla="*/ 32242 w 394198"/>
                <a:gd name="connsiteY4" fmla="*/ 375599 h 388541"/>
                <a:gd name="connsiteX5" fmla="*/ 32242 w 394198"/>
                <a:gd name="connsiteY5" fmla="*/ 366074 h 388541"/>
                <a:gd name="connsiteX6" fmla="*/ 133842 w 394198"/>
                <a:gd name="connsiteY6" fmla="*/ 289874 h 388541"/>
                <a:gd name="connsiteX7" fmla="*/ 317992 w 394198"/>
                <a:gd name="connsiteY7" fmla="*/ 156524 h 388541"/>
                <a:gd name="connsiteX8" fmla="*/ 394192 w 394198"/>
                <a:gd name="connsiteY8" fmla="*/ 949 h 388541"/>
                <a:gd name="connsiteX9" fmla="*/ 286242 w 394198"/>
                <a:gd name="connsiteY9" fmla="*/ 86674 h 388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4198" h="388541">
                  <a:moveTo>
                    <a:pt x="286242" y="86674"/>
                  </a:moveTo>
                  <a:cubicBezTo>
                    <a:pt x="243380" y="131124"/>
                    <a:pt x="174588" y="235370"/>
                    <a:pt x="137017" y="267649"/>
                  </a:cubicBezTo>
                  <a:cubicBezTo>
                    <a:pt x="99446" y="299928"/>
                    <a:pt x="83571" y="291461"/>
                    <a:pt x="60817" y="280349"/>
                  </a:cubicBezTo>
                  <a:cubicBezTo>
                    <a:pt x="38063" y="269237"/>
                    <a:pt x="5254" y="185099"/>
                    <a:pt x="492" y="200974"/>
                  </a:cubicBezTo>
                  <a:cubicBezTo>
                    <a:pt x="-4270" y="216849"/>
                    <a:pt x="26950" y="348082"/>
                    <a:pt x="32242" y="375599"/>
                  </a:cubicBezTo>
                  <a:cubicBezTo>
                    <a:pt x="37534" y="403116"/>
                    <a:pt x="15309" y="380361"/>
                    <a:pt x="32242" y="366074"/>
                  </a:cubicBezTo>
                  <a:cubicBezTo>
                    <a:pt x="49175" y="351787"/>
                    <a:pt x="86217" y="324799"/>
                    <a:pt x="133842" y="289874"/>
                  </a:cubicBezTo>
                  <a:cubicBezTo>
                    <a:pt x="181467" y="254949"/>
                    <a:pt x="274600" y="204678"/>
                    <a:pt x="317992" y="156524"/>
                  </a:cubicBezTo>
                  <a:cubicBezTo>
                    <a:pt x="361384" y="108370"/>
                    <a:pt x="394721" y="9416"/>
                    <a:pt x="394192" y="949"/>
                  </a:cubicBezTo>
                  <a:cubicBezTo>
                    <a:pt x="393663" y="-7518"/>
                    <a:pt x="329104" y="42224"/>
                    <a:pt x="286242" y="86674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3" name="フリーフォーム: 図形 682">
              <a:extLst>
                <a:ext uri="{FF2B5EF4-FFF2-40B4-BE49-F238E27FC236}">
                  <a16:creationId xmlns:a16="http://schemas.microsoft.com/office/drawing/2014/main" id="{3CA41EB0-BF4F-4124-852E-0C04D17B76E2}"/>
                </a:ext>
              </a:extLst>
            </p:cNvPr>
            <p:cNvSpPr/>
            <p:nvPr/>
          </p:nvSpPr>
          <p:spPr>
            <a:xfrm>
              <a:off x="7238674" y="3664721"/>
              <a:ext cx="858403" cy="434373"/>
            </a:xfrm>
            <a:custGeom>
              <a:avLst/>
              <a:gdLst>
                <a:gd name="connsiteX0" fmla="*/ 326 w 858403"/>
                <a:gd name="connsiteY0" fmla="*/ 8754 h 434373"/>
                <a:gd name="connsiteX1" fmla="*/ 92401 w 858403"/>
                <a:gd name="connsiteY1" fmla="*/ 148454 h 434373"/>
                <a:gd name="connsiteX2" fmla="*/ 60651 w 858403"/>
                <a:gd name="connsiteY2" fmla="*/ 367529 h 434373"/>
                <a:gd name="connsiteX3" fmla="*/ 603576 w 858403"/>
                <a:gd name="connsiteY3" fmla="*/ 431029 h 434373"/>
                <a:gd name="connsiteX4" fmla="*/ 670251 w 858403"/>
                <a:gd name="connsiteY4" fmla="*/ 284979 h 434373"/>
                <a:gd name="connsiteX5" fmla="*/ 768676 w 858403"/>
                <a:gd name="connsiteY5" fmla="*/ 56379 h 434373"/>
                <a:gd name="connsiteX6" fmla="*/ 857576 w 858403"/>
                <a:gd name="connsiteY6" fmla="*/ 2404 h 434373"/>
                <a:gd name="connsiteX7" fmla="*/ 714701 w 858403"/>
                <a:gd name="connsiteY7" fmla="*/ 110354 h 434373"/>
                <a:gd name="connsiteX8" fmla="*/ 562301 w 858403"/>
                <a:gd name="connsiteY8" fmla="*/ 377054 h 434373"/>
                <a:gd name="connsiteX9" fmla="*/ 184476 w 858403"/>
                <a:gd name="connsiteY9" fmla="*/ 396104 h 434373"/>
                <a:gd name="connsiteX10" fmla="*/ 101926 w 858403"/>
                <a:gd name="connsiteY10" fmla="*/ 167504 h 434373"/>
                <a:gd name="connsiteX11" fmla="*/ 130501 w 858403"/>
                <a:gd name="connsiteY11" fmla="*/ 62729 h 434373"/>
                <a:gd name="connsiteX12" fmla="*/ 326 w 858403"/>
                <a:gd name="connsiteY12" fmla="*/ 8754 h 434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8403" h="434373">
                  <a:moveTo>
                    <a:pt x="326" y="8754"/>
                  </a:moveTo>
                  <a:cubicBezTo>
                    <a:pt x="-6024" y="23042"/>
                    <a:pt x="82347" y="88658"/>
                    <a:pt x="92401" y="148454"/>
                  </a:cubicBezTo>
                  <a:cubicBezTo>
                    <a:pt x="102455" y="208250"/>
                    <a:pt x="-24545" y="320433"/>
                    <a:pt x="60651" y="367529"/>
                  </a:cubicBezTo>
                  <a:cubicBezTo>
                    <a:pt x="145847" y="414625"/>
                    <a:pt x="501976" y="444787"/>
                    <a:pt x="603576" y="431029"/>
                  </a:cubicBezTo>
                  <a:cubicBezTo>
                    <a:pt x="705176" y="417271"/>
                    <a:pt x="642734" y="347421"/>
                    <a:pt x="670251" y="284979"/>
                  </a:cubicBezTo>
                  <a:cubicBezTo>
                    <a:pt x="697768" y="222537"/>
                    <a:pt x="737455" y="103475"/>
                    <a:pt x="768676" y="56379"/>
                  </a:cubicBezTo>
                  <a:cubicBezTo>
                    <a:pt x="799897" y="9283"/>
                    <a:pt x="866572" y="-6592"/>
                    <a:pt x="857576" y="2404"/>
                  </a:cubicBezTo>
                  <a:cubicBezTo>
                    <a:pt x="848580" y="11400"/>
                    <a:pt x="763914" y="47912"/>
                    <a:pt x="714701" y="110354"/>
                  </a:cubicBezTo>
                  <a:cubicBezTo>
                    <a:pt x="665489" y="172796"/>
                    <a:pt x="650672" y="329429"/>
                    <a:pt x="562301" y="377054"/>
                  </a:cubicBezTo>
                  <a:cubicBezTo>
                    <a:pt x="473930" y="424679"/>
                    <a:pt x="261205" y="431029"/>
                    <a:pt x="184476" y="396104"/>
                  </a:cubicBezTo>
                  <a:cubicBezTo>
                    <a:pt x="107747" y="361179"/>
                    <a:pt x="110922" y="223066"/>
                    <a:pt x="101926" y="167504"/>
                  </a:cubicBezTo>
                  <a:cubicBezTo>
                    <a:pt x="92930" y="111942"/>
                    <a:pt x="147434" y="86012"/>
                    <a:pt x="130501" y="62729"/>
                  </a:cubicBezTo>
                  <a:cubicBezTo>
                    <a:pt x="113568" y="39446"/>
                    <a:pt x="6676" y="-5534"/>
                    <a:pt x="326" y="8754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4" name="フリーフォーム: 図形 683">
              <a:extLst>
                <a:ext uri="{FF2B5EF4-FFF2-40B4-BE49-F238E27FC236}">
                  <a16:creationId xmlns:a16="http://schemas.microsoft.com/office/drawing/2014/main" id="{712FAF4E-1163-46A6-8ED5-0320BECA0B09}"/>
                </a:ext>
              </a:extLst>
            </p:cNvPr>
            <p:cNvSpPr/>
            <p:nvPr/>
          </p:nvSpPr>
          <p:spPr>
            <a:xfrm>
              <a:off x="7367528" y="3682263"/>
              <a:ext cx="553828" cy="118801"/>
            </a:xfrm>
            <a:custGeom>
              <a:avLst/>
              <a:gdLst>
                <a:gd name="connsiteX0" fmla="*/ 14347 w 553828"/>
                <a:gd name="connsiteY0" fmla="*/ 102337 h 118801"/>
                <a:gd name="connsiteX1" fmla="*/ 74672 w 553828"/>
                <a:gd name="connsiteY1" fmla="*/ 95987 h 118801"/>
                <a:gd name="connsiteX2" fmla="*/ 500122 w 553828"/>
                <a:gd name="connsiteY2" fmla="*/ 10262 h 118801"/>
                <a:gd name="connsiteX3" fmla="*/ 531872 w 553828"/>
                <a:gd name="connsiteY3" fmla="*/ 61062 h 118801"/>
                <a:gd name="connsiteX4" fmla="*/ 354072 w 553828"/>
                <a:gd name="connsiteY4" fmla="*/ 737 h 118801"/>
                <a:gd name="connsiteX5" fmla="*/ 236597 w 553828"/>
                <a:gd name="connsiteY5" fmla="*/ 111862 h 118801"/>
                <a:gd name="connsiteX6" fmla="*/ 14347 w 553828"/>
                <a:gd name="connsiteY6" fmla="*/ 102337 h 118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3828" h="118801">
                  <a:moveTo>
                    <a:pt x="14347" y="102337"/>
                  </a:moveTo>
                  <a:cubicBezTo>
                    <a:pt x="-12641" y="99691"/>
                    <a:pt x="-6291" y="111333"/>
                    <a:pt x="74672" y="95987"/>
                  </a:cubicBezTo>
                  <a:cubicBezTo>
                    <a:pt x="155635" y="80641"/>
                    <a:pt x="423922" y="16083"/>
                    <a:pt x="500122" y="10262"/>
                  </a:cubicBezTo>
                  <a:cubicBezTo>
                    <a:pt x="576322" y="4441"/>
                    <a:pt x="556214" y="62649"/>
                    <a:pt x="531872" y="61062"/>
                  </a:cubicBezTo>
                  <a:cubicBezTo>
                    <a:pt x="507530" y="59474"/>
                    <a:pt x="403285" y="-7730"/>
                    <a:pt x="354072" y="737"/>
                  </a:cubicBezTo>
                  <a:cubicBezTo>
                    <a:pt x="304859" y="9204"/>
                    <a:pt x="295864" y="92812"/>
                    <a:pt x="236597" y="111862"/>
                  </a:cubicBezTo>
                  <a:cubicBezTo>
                    <a:pt x="177330" y="130912"/>
                    <a:pt x="41335" y="104983"/>
                    <a:pt x="14347" y="102337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5" name="フリーフォーム: 図形 684">
              <a:extLst>
                <a:ext uri="{FF2B5EF4-FFF2-40B4-BE49-F238E27FC236}">
                  <a16:creationId xmlns:a16="http://schemas.microsoft.com/office/drawing/2014/main" id="{39121304-03CB-467D-AB00-6D4AA434E0C5}"/>
                </a:ext>
              </a:extLst>
            </p:cNvPr>
            <p:cNvSpPr/>
            <p:nvPr/>
          </p:nvSpPr>
          <p:spPr>
            <a:xfrm>
              <a:off x="7586103" y="3263142"/>
              <a:ext cx="187009" cy="756214"/>
            </a:xfrm>
            <a:custGeom>
              <a:avLst/>
              <a:gdLst>
                <a:gd name="connsiteX0" fmla="*/ 2147 w 187009"/>
                <a:gd name="connsiteY0" fmla="*/ 3933 h 756214"/>
                <a:gd name="connsiteX1" fmla="*/ 81522 w 187009"/>
                <a:gd name="connsiteY1" fmla="*/ 137283 h 756214"/>
                <a:gd name="connsiteX2" fmla="*/ 81522 w 187009"/>
                <a:gd name="connsiteY2" fmla="*/ 559558 h 756214"/>
                <a:gd name="connsiteX3" fmla="*/ 59297 w 187009"/>
                <a:gd name="connsiteY3" fmla="*/ 750058 h 756214"/>
                <a:gd name="connsiteX4" fmla="*/ 116447 w 187009"/>
                <a:gd name="connsiteY4" fmla="*/ 692908 h 756214"/>
                <a:gd name="connsiteX5" fmla="*/ 141847 w 187009"/>
                <a:gd name="connsiteY5" fmla="*/ 527808 h 756214"/>
                <a:gd name="connsiteX6" fmla="*/ 148197 w 187009"/>
                <a:gd name="connsiteY6" fmla="*/ 70608 h 756214"/>
                <a:gd name="connsiteX7" fmla="*/ 179947 w 187009"/>
                <a:gd name="connsiteY7" fmla="*/ 35683 h 756214"/>
                <a:gd name="connsiteX8" fmla="*/ 2147 w 187009"/>
                <a:gd name="connsiteY8" fmla="*/ 3933 h 756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009" h="756214">
                  <a:moveTo>
                    <a:pt x="2147" y="3933"/>
                  </a:moveTo>
                  <a:cubicBezTo>
                    <a:pt x="-14257" y="20866"/>
                    <a:pt x="68293" y="44679"/>
                    <a:pt x="81522" y="137283"/>
                  </a:cubicBezTo>
                  <a:cubicBezTo>
                    <a:pt x="94751" y="229887"/>
                    <a:pt x="85226" y="457429"/>
                    <a:pt x="81522" y="559558"/>
                  </a:cubicBezTo>
                  <a:cubicBezTo>
                    <a:pt x="77818" y="661687"/>
                    <a:pt x="53476" y="727833"/>
                    <a:pt x="59297" y="750058"/>
                  </a:cubicBezTo>
                  <a:cubicBezTo>
                    <a:pt x="65118" y="772283"/>
                    <a:pt x="102689" y="729950"/>
                    <a:pt x="116447" y="692908"/>
                  </a:cubicBezTo>
                  <a:cubicBezTo>
                    <a:pt x="130205" y="655866"/>
                    <a:pt x="136555" y="631525"/>
                    <a:pt x="141847" y="527808"/>
                  </a:cubicBezTo>
                  <a:cubicBezTo>
                    <a:pt x="147139" y="424091"/>
                    <a:pt x="141847" y="152629"/>
                    <a:pt x="148197" y="70608"/>
                  </a:cubicBezTo>
                  <a:cubicBezTo>
                    <a:pt x="154547" y="-11413"/>
                    <a:pt x="205347" y="41504"/>
                    <a:pt x="179947" y="35683"/>
                  </a:cubicBezTo>
                  <a:cubicBezTo>
                    <a:pt x="154547" y="29862"/>
                    <a:pt x="18551" y="-13000"/>
                    <a:pt x="2147" y="3933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6" name="フリーフォーム: 図形 685">
              <a:extLst>
                <a:ext uri="{FF2B5EF4-FFF2-40B4-BE49-F238E27FC236}">
                  <a16:creationId xmlns:a16="http://schemas.microsoft.com/office/drawing/2014/main" id="{B91DE2C8-423B-4344-9A5C-4637F0F7B869}"/>
                </a:ext>
              </a:extLst>
            </p:cNvPr>
            <p:cNvSpPr/>
            <p:nvPr/>
          </p:nvSpPr>
          <p:spPr>
            <a:xfrm>
              <a:off x="7453727" y="3383231"/>
              <a:ext cx="227934" cy="246149"/>
            </a:xfrm>
            <a:custGeom>
              <a:avLst/>
              <a:gdLst>
                <a:gd name="connsiteX0" fmla="*/ 48798 w 227934"/>
                <a:gd name="connsiteY0" fmla="*/ 1319 h 246149"/>
                <a:gd name="connsiteX1" fmla="*/ 121823 w 227934"/>
                <a:gd name="connsiteY1" fmla="*/ 128319 h 246149"/>
                <a:gd name="connsiteX2" fmla="*/ 90073 w 227934"/>
                <a:gd name="connsiteY2" fmla="*/ 194994 h 246149"/>
                <a:gd name="connsiteX3" fmla="*/ 1173 w 227934"/>
                <a:gd name="connsiteY3" fmla="*/ 210869 h 246149"/>
                <a:gd name="connsiteX4" fmla="*/ 48798 w 227934"/>
                <a:gd name="connsiteY4" fmla="*/ 245794 h 246149"/>
                <a:gd name="connsiteX5" fmla="*/ 182148 w 227934"/>
                <a:gd name="connsiteY5" fmla="*/ 226744 h 246149"/>
                <a:gd name="connsiteX6" fmla="*/ 118648 w 227934"/>
                <a:gd name="connsiteY6" fmla="*/ 191819 h 246149"/>
                <a:gd name="connsiteX7" fmla="*/ 207548 w 227934"/>
                <a:gd name="connsiteY7" fmla="*/ 83869 h 246149"/>
                <a:gd name="connsiteX8" fmla="*/ 213898 w 227934"/>
                <a:gd name="connsiteY8" fmla="*/ 61644 h 246149"/>
                <a:gd name="connsiteX9" fmla="*/ 48798 w 227934"/>
                <a:gd name="connsiteY9" fmla="*/ 1319 h 246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7934" h="246149">
                  <a:moveTo>
                    <a:pt x="48798" y="1319"/>
                  </a:moveTo>
                  <a:cubicBezTo>
                    <a:pt x="33452" y="12431"/>
                    <a:pt x="114944" y="96040"/>
                    <a:pt x="121823" y="128319"/>
                  </a:cubicBezTo>
                  <a:cubicBezTo>
                    <a:pt x="128702" y="160598"/>
                    <a:pt x="110181" y="181236"/>
                    <a:pt x="90073" y="194994"/>
                  </a:cubicBezTo>
                  <a:cubicBezTo>
                    <a:pt x="69965" y="208752"/>
                    <a:pt x="8052" y="202402"/>
                    <a:pt x="1173" y="210869"/>
                  </a:cubicBezTo>
                  <a:cubicBezTo>
                    <a:pt x="-5706" y="219336"/>
                    <a:pt x="18636" y="243148"/>
                    <a:pt x="48798" y="245794"/>
                  </a:cubicBezTo>
                  <a:cubicBezTo>
                    <a:pt x="78960" y="248440"/>
                    <a:pt x="170506" y="235740"/>
                    <a:pt x="182148" y="226744"/>
                  </a:cubicBezTo>
                  <a:cubicBezTo>
                    <a:pt x="193790" y="217748"/>
                    <a:pt x="114415" y="215631"/>
                    <a:pt x="118648" y="191819"/>
                  </a:cubicBezTo>
                  <a:cubicBezTo>
                    <a:pt x="122881" y="168007"/>
                    <a:pt x="191673" y="105565"/>
                    <a:pt x="207548" y="83869"/>
                  </a:cubicBezTo>
                  <a:cubicBezTo>
                    <a:pt x="223423" y="62173"/>
                    <a:pt x="240885" y="70640"/>
                    <a:pt x="213898" y="61644"/>
                  </a:cubicBezTo>
                  <a:cubicBezTo>
                    <a:pt x="186911" y="52648"/>
                    <a:pt x="64144" y="-9793"/>
                    <a:pt x="48798" y="1319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7" name="フリーフォーム: 図形 686">
              <a:extLst>
                <a:ext uri="{FF2B5EF4-FFF2-40B4-BE49-F238E27FC236}">
                  <a16:creationId xmlns:a16="http://schemas.microsoft.com/office/drawing/2014/main" id="{BB40D1A1-F1EF-48A7-9CCA-5D755E9CF607}"/>
                </a:ext>
              </a:extLst>
            </p:cNvPr>
            <p:cNvSpPr/>
            <p:nvPr/>
          </p:nvSpPr>
          <p:spPr>
            <a:xfrm>
              <a:off x="7442870" y="3671052"/>
              <a:ext cx="127022" cy="78841"/>
            </a:xfrm>
            <a:custGeom>
              <a:avLst/>
              <a:gdLst>
                <a:gd name="connsiteX0" fmla="*/ 126330 w 127022"/>
                <a:gd name="connsiteY0" fmla="*/ 2423 h 78841"/>
                <a:gd name="connsiteX1" fmla="*/ 2505 w 127022"/>
                <a:gd name="connsiteY1" fmla="*/ 78623 h 78841"/>
                <a:gd name="connsiteX2" fmla="*/ 50130 w 127022"/>
                <a:gd name="connsiteY2" fmla="*/ 24648 h 78841"/>
                <a:gd name="connsiteX3" fmla="*/ 126330 w 127022"/>
                <a:gd name="connsiteY3" fmla="*/ 2423 h 78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2" h="78841">
                  <a:moveTo>
                    <a:pt x="126330" y="2423"/>
                  </a:moveTo>
                  <a:cubicBezTo>
                    <a:pt x="118392" y="11419"/>
                    <a:pt x="15205" y="74919"/>
                    <a:pt x="2505" y="78623"/>
                  </a:cubicBezTo>
                  <a:cubicBezTo>
                    <a:pt x="-10195" y="82327"/>
                    <a:pt x="28434" y="37877"/>
                    <a:pt x="50130" y="24648"/>
                  </a:cubicBezTo>
                  <a:cubicBezTo>
                    <a:pt x="71826" y="11419"/>
                    <a:pt x="134268" y="-6573"/>
                    <a:pt x="126330" y="2423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8" name="フリーフォーム: 図形 687">
              <a:extLst>
                <a:ext uri="{FF2B5EF4-FFF2-40B4-BE49-F238E27FC236}">
                  <a16:creationId xmlns:a16="http://schemas.microsoft.com/office/drawing/2014/main" id="{B7F373E3-A620-4DA9-8EEB-647B782C8D4E}"/>
                </a:ext>
              </a:extLst>
            </p:cNvPr>
            <p:cNvSpPr/>
            <p:nvPr/>
          </p:nvSpPr>
          <p:spPr>
            <a:xfrm>
              <a:off x="7380861" y="3814467"/>
              <a:ext cx="241941" cy="157744"/>
            </a:xfrm>
            <a:custGeom>
              <a:avLst/>
              <a:gdLst>
                <a:gd name="connsiteX0" fmla="*/ 16889 w 241941"/>
                <a:gd name="connsiteY0" fmla="*/ 1883 h 157744"/>
                <a:gd name="connsiteX1" fmla="*/ 4189 w 241941"/>
                <a:gd name="connsiteY1" fmla="*/ 109833 h 157744"/>
                <a:gd name="connsiteX2" fmla="*/ 16889 w 241941"/>
                <a:gd name="connsiteY2" fmla="*/ 128883 h 157744"/>
                <a:gd name="connsiteX3" fmla="*/ 172464 w 241941"/>
                <a:gd name="connsiteY3" fmla="*/ 113008 h 157744"/>
                <a:gd name="connsiteX4" fmla="*/ 143889 w 241941"/>
                <a:gd name="connsiteY4" fmla="*/ 157458 h 157744"/>
                <a:gd name="connsiteX5" fmla="*/ 239139 w 241941"/>
                <a:gd name="connsiteY5" fmla="*/ 87608 h 157744"/>
                <a:gd name="connsiteX6" fmla="*/ 16889 w 241941"/>
                <a:gd name="connsiteY6" fmla="*/ 154283 h 157744"/>
                <a:gd name="connsiteX7" fmla="*/ 150239 w 241941"/>
                <a:gd name="connsiteY7" fmla="*/ 49508 h 157744"/>
                <a:gd name="connsiteX8" fmla="*/ 16889 w 241941"/>
                <a:gd name="connsiteY8" fmla="*/ 1883 h 157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1941" h="157744">
                  <a:moveTo>
                    <a:pt x="16889" y="1883"/>
                  </a:moveTo>
                  <a:cubicBezTo>
                    <a:pt x="-7453" y="11937"/>
                    <a:pt x="4189" y="88666"/>
                    <a:pt x="4189" y="109833"/>
                  </a:cubicBezTo>
                  <a:cubicBezTo>
                    <a:pt x="4189" y="131000"/>
                    <a:pt x="-11157" y="128354"/>
                    <a:pt x="16889" y="128883"/>
                  </a:cubicBezTo>
                  <a:cubicBezTo>
                    <a:pt x="44935" y="129412"/>
                    <a:pt x="151297" y="108246"/>
                    <a:pt x="172464" y="113008"/>
                  </a:cubicBezTo>
                  <a:cubicBezTo>
                    <a:pt x="193631" y="117770"/>
                    <a:pt x="132777" y="161691"/>
                    <a:pt x="143889" y="157458"/>
                  </a:cubicBezTo>
                  <a:cubicBezTo>
                    <a:pt x="155002" y="153225"/>
                    <a:pt x="260306" y="88137"/>
                    <a:pt x="239139" y="87608"/>
                  </a:cubicBezTo>
                  <a:cubicBezTo>
                    <a:pt x="217972" y="87079"/>
                    <a:pt x="31706" y="160633"/>
                    <a:pt x="16889" y="154283"/>
                  </a:cubicBezTo>
                  <a:cubicBezTo>
                    <a:pt x="2072" y="147933"/>
                    <a:pt x="145477" y="74908"/>
                    <a:pt x="150239" y="49508"/>
                  </a:cubicBezTo>
                  <a:cubicBezTo>
                    <a:pt x="155001" y="24108"/>
                    <a:pt x="41231" y="-8171"/>
                    <a:pt x="16889" y="1883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30" name="フリーフォーム: 図形 1629">
            <a:extLst>
              <a:ext uri="{FF2B5EF4-FFF2-40B4-BE49-F238E27FC236}">
                <a16:creationId xmlns:a16="http://schemas.microsoft.com/office/drawing/2014/main" id="{461A323B-E120-49B6-AC90-9DAEBEDC2D06}"/>
              </a:ext>
            </a:extLst>
          </p:cNvPr>
          <p:cNvSpPr/>
          <p:nvPr/>
        </p:nvSpPr>
        <p:spPr>
          <a:xfrm>
            <a:off x="4144963" y="603236"/>
            <a:ext cx="171118" cy="253367"/>
          </a:xfrm>
          <a:custGeom>
            <a:avLst/>
            <a:gdLst>
              <a:gd name="connsiteX0" fmla="*/ 166687 w 171118"/>
              <a:gd name="connsiteY0" fmla="*/ 252427 h 253367"/>
              <a:gd name="connsiteX1" fmla="*/ 127000 w 171118"/>
              <a:gd name="connsiteY1" fmla="*/ 136539 h 253367"/>
              <a:gd name="connsiteX2" fmla="*/ 47625 w 171118"/>
              <a:gd name="connsiteY2" fmla="*/ 6364 h 253367"/>
              <a:gd name="connsiteX3" fmla="*/ 1587 w 171118"/>
              <a:gd name="connsiteY3" fmla="*/ 25414 h 253367"/>
              <a:gd name="connsiteX4" fmla="*/ 23812 w 171118"/>
              <a:gd name="connsiteY4" fmla="*/ 71452 h 253367"/>
              <a:gd name="connsiteX5" fmla="*/ 166687 w 171118"/>
              <a:gd name="connsiteY5" fmla="*/ 252427 h 253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118" h="253367">
                <a:moveTo>
                  <a:pt x="166687" y="252427"/>
                </a:moveTo>
                <a:cubicBezTo>
                  <a:pt x="183885" y="263275"/>
                  <a:pt x="146844" y="177549"/>
                  <a:pt x="127000" y="136539"/>
                </a:cubicBezTo>
                <a:cubicBezTo>
                  <a:pt x="107156" y="95529"/>
                  <a:pt x="68527" y="24885"/>
                  <a:pt x="47625" y="6364"/>
                </a:cubicBezTo>
                <a:cubicBezTo>
                  <a:pt x="26723" y="-12157"/>
                  <a:pt x="5556" y="14566"/>
                  <a:pt x="1587" y="25414"/>
                </a:cubicBezTo>
                <a:cubicBezTo>
                  <a:pt x="-2382" y="36262"/>
                  <a:pt x="-265" y="37850"/>
                  <a:pt x="23812" y="71452"/>
                </a:cubicBezTo>
                <a:cubicBezTo>
                  <a:pt x="47889" y="105054"/>
                  <a:pt x="149489" y="241579"/>
                  <a:pt x="166687" y="252427"/>
                </a:cubicBezTo>
                <a:close/>
              </a:path>
            </a:pathLst>
          </a:custGeom>
          <a:solidFill>
            <a:srgbClr val="00206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1" name="フリーフォーム: 図形 1630">
            <a:extLst>
              <a:ext uri="{FF2B5EF4-FFF2-40B4-BE49-F238E27FC236}">
                <a16:creationId xmlns:a16="http://schemas.microsoft.com/office/drawing/2014/main" id="{ECE1EA38-1CA3-47E6-B08E-AE4C482CDF7A}"/>
              </a:ext>
            </a:extLst>
          </p:cNvPr>
          <p:cNvSpPr/>
          <p:nvPr/>
        </p:nvSpPr>
        <p:spPr>
          <a:xfrm>
            <a:off x="4556525" y="820251"/>
            <a:ext cx="134182" cy="98472"/>
          </a:xfrm>
          <a:custGeom>
            <a:avLst/>
            <a:gdLst>
              <a:gd name="connsiteX0" fmla="*/ 25000 w 134182"/>
              <a:gd name="connsiteY0" fmla="*/ 487 h 98472"/>
              <a:gd name="connsiteX1" fmla="*/ 128188 w 134182"/>
              <a:gd name="connsiteY1" fmla="*/ 35412 h 98472"/>
              <a:gd name="connsiteX2" fmla="*/ 112313 w 134182"/>
              <a:gd name="connsiteY2" fmla="*/ 89387 h 98472"/>
              <a:gd name="connsiteX3" fmla="*/ 32938 w 134182"/>
              <a:gd name="connsiteY3" fmla="*/ 95737 h 98472"/>
              <a:gd name="connsiteX4" fmla="*/ 1188 w 134182"/>
              <a:gd name="connsiteY4" fmla="*/ 60812 h 98472"/>
              <a:gd name="connsiteX5" fmla="*/ 25000 w 134182"/>
              <a:gd name="connsiteY5" fmla="*/ 487 h 9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182" h="98472">
                <a:moveTo>
                  <a:pt x="25000" y="487"/>
                </a:moveTo>
                <a:cubicBezTo>
                  <a:pt x="46167" y="-3746"/>
                  <a:pt x="113636" y="20595"/>
                  <a:pt x="128188" y="35412"/>
                </a:cubicBezTo>
                <a:cubicBezTo>
                  <a:pt x="142740" y="50229"/>
                  <a:pt x="128188" y="79333"/>
                  <a:pt x="112313" y="89387"/>
                </a:cubicBezTo>
                <a:cubicBezTo>
                  <a:pt x="96438" y="99441"/>
                  <a:pt x="51459" y="100500"/>
                  <a:pt x="32938" y="95737"/>
                </a:cubicBezTo>
                <a:cubicBezTo>
                  <a:pt x="14417" y="90974"/>
                  <a:pt x="5421" y="72983"/>
                  <a:pt x="1188" y="60812"/>
                </a:cubicBezTo>
                <a:cubicBezTo>
                  <a:pt x="-3045" y="48641"/>
                  <a:pt x="3833" y="4720"/>
                  <a:pt x="25000" y="487"/>
                </a:cubicBezTo>
                <a:close/>
              </a:path>
            </a:pathLst>
          </a:custGeom>
          <a:solidFill>
            <a:srgbClr val="00206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2" name="フリーフォーム: 図形 1631">
            <a:extLst>
              <a:ext uri="{FF2B5EF4-FFF2-40B4-BE49-F238E27FC236}">
                <a16:creationId xmlns:a16="http://schemas.microsoft.com/office/drawing/2014/main" id="{482321BF-4C40-4585-B652-655AA5F1C876}"/>
              </a:ext>
            </a:extLst>
          </p:cNvPr>
          <p:cNvSpPr/>
          <p:nvPr/>
        </p:nvSpPr>
        <p:spPr>
          <a:xfrm>
            <a:off x="6070589" y="2339234"/>
            <a:ext cx="24066" cy="96178"/>
          </a:xfrm>
          <a:custGeom>
            <a:avLst/>
            <a:gdLst>
              <a:gd name="connsiteX0" fmla="*/ 23824 w 24066"/>
              <a:gd name="connsiteY0" fmla="*/ 95991 h 96178"/>
              <a:gd name="connsiteX1" fmla="*/ 12711 w 24066"/>
              <a:gd name="connsiteY1" fmla="*/ 38841 h 96178"/>
              <a:gd name="connsiteX2" fmla="*/ 19061 w 24066"/>
              <a:gd name="connsiteY2" fmla="*/ 741 h 96178"/>
              <a:gd name="connsiteX3" fmla="*/ 11 w 24066"/>
              <a:gd name="connsiteY3" fmla="*/ 18204 h 96178"/>
              <a:gd name="connsiteX4" fmla="*/ 23824 w 24066"/>
              <a:gd name="connsiteY4" fmla="*/ 95991 h 96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66" h="96178">
                <a:moveTo>
                  <a:pt x="23824" y="95991"/>
                </a:moveTo>
                <a:cubicBezTo>
                  <a:pt x="25941" y="99431"/>
                  <a:pt x="13505" y="54716"/>
                  <a:pt x="12711" y="38841"/>
                </a:cubicBezTo>
                <a:cubicBezTo>
                  <a:pt x="11917" y="22966"/>
                  <a:pt x="21178" y="4180"/>
                  <a:pt x="19061" y="741"/>
                </a:cubicBezTo>
                <a:cubicBezTo>
                  <a:pt x="16944" y="-2699"/>
                  <a:pt x="-518" y="6298"/>
                  <a:pt x="11" y="18204"/>
                </a:cubicBezTo>
                <a:cubicBezTo>
                  <a:pt x="540" y="30110"/>
                  <a:pt x="21707" y="92551"/>
                  <a:pt x="23824" y="9599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3" name="フリーフォーム: 図形 1632">
            <a:extLst>
              <a:ext uri="{FF2B5EF4-FFF2-40B4-BE49-F238E27FC236}">
                <a16:creationId xmlns:a16="http://schemas.microsoft.com/office/drawing/2014/main" id="{AACB4B31-5F31-46B4-91FB-FB2ADF8252D9}"/>
              </a:ext>
            </a:extLst>
          </p:cNvPr>
          <p:cNvSpPr/>
          <p:nvPr/>
        </p:nvSpPr>
        <p:spPr>
          <a:xfrm>
            <a:off x="4678106" y="1618969"/>
            <a:ext cx="200457" cy="90081"/>
          </a:xfrm>
          <a:custGeom>
            <a:avLst/>
            <a:gdLst>
              <a:gd name="connsiteX0" fmla="*/ 200282 w 200457"/>
              <a:gd name="connsiteY0" fmla="*/ 89181 h 90081"/>
              <a:gd name="connsiteX1" fmla="*/ 139957 w 200457"/>
              <a:gd name="connsiteY1" fmla="*/ 71719 h 90081"/>
              <a:gd name="connsiteX2" fmla="*/ 106619 w 200457"/>
              <a:gd name="connsiteY2" fmla="*/ 47906 h 90081"/>
              <a:gd name="connsiteX3" fmla="*/ 257 w 200457"/>
              <a:gd name="connsiteY3" fmla="*/ 281 h 90081"/>
              <a:gd name="connsiteX4" fmla="*/ 78044 w 200457"/>
              <a:gd name="connsiteY4" fmla="*/ 28856 h 90081"/>
              <a:gd name="connsiteX5" fmla="*/ 119319 w 200457"/>
              <a:gd name="connsiteY5" fmla="*/ 43144 h 90081"/>
              <a:gd name="connsiteX6" fmla="*/ 200282 w 200457"/>
              <a:gd name="connsiteY6" fmla="*/ 89181 h 90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457" h="90081">
                <a:moveTo>
                  <a:pt x="200282" y="89181"/>
                </a:moveTo>
                <a:cubicBezTo>
                  <a:pt x="203722" y="93943"/>
                  <a:pt x="155567" y="78598"/>
                  <a:pt x="139957" y="71719"/>
                </a:cubicBezTo>
                <a:cubicBezTo>
                  <a:pt x="124347" y="64840"/>
                  <a:pt x="129902" y="59812"/>
                  <a:pt x="106619" y="47906"/>
                </a:cubicBezTo>
                <a:cubicBezTo>
                  <a:pt x="83336" y="36000"/>
                  <a:pt x="5019" y="3456"/>
                  <a:pt x="257" y="281"/>
                </a:cubicBezTo>
                <a:cubicBezTo>
                  <a:pt x="-4505" y="-2894"/>
                  <a:pt x="58200" y="21712"/>
                  <a:pt x="78044" y="28856"/>
                </a:cubicBezTo>
                <a:cubicBezTo>
                  <a:pt x="97888" y="36000"/>
                  <a:pt x="103444" y="35207"/>
                  <a:pt x="119319" y="43144"/>
                </a:cubicBezTo>
                <a:cubicBezTo>
                  <a:pt x="135194" y="51081"/>
                  <a:pt x="196842" y="84419"/>
                  <a:pt x="200282" y="89181"/>
                </a:cubicBezTo>
                <a:close/>
              </a:path>
            </a:pathLst>
          </a:custGeom>
          <a:solidFill>
            <a:srgbClr val="FF3399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3" name="フリーフォーム: 図形 692">
            <a:extLst>
              <a:ext uri="{FF2B5EF4-FFF2-40B4-BE49-F238E27FC236}">
                <a16:creationId xmlns:a16="http://schemas.microsoft.com/office/drawing/2014/main" id="{18BA1D63-A77B-4D43-89AB-A3DD4690BD6C}"/>
              </a:ext>
            </a:extLst>
          </p:cNvPr>
          <p:cNvSpPr/>
          <p:nvPr/>
        </p:nvSpPr>
        <p:spPr>
          <a:xfrm>
            <a:off x="4735243" y="1644632"/>
            <a:ext cx="163797" cy="64712"/>
          </a:xfrm>
          <a:custGeom>
            <a:avLst/>
            <a:gdLst>
              <a:gd name="connsiteX0" fmla="*/ 270 w 163797"/>
              <a:gd name="connsiteY0" fmla="*/ 18 h 64712"/>
              <a:gd name="connsiteX1" fmla="*/ 106632 w 163797"/>
              <a:gd name="connsiteY1" fmla="*/ 53993 h 64712"/>
              <a:gd name="connsiteX2" fmla="*/ 163782 w 163797"/>
              <a:gd name="connsiteY2" fmla="*/ 58756 h 64712"/>
              <a:gd name="connsiteX3" fmla="*/ 101870 w 163797"/>
              <a:gd name="connsiteY3" fmla="*/ 63518 h 64712"/>
              <a:gd name="connsiteX4" fmla="*/ 76470 w 163797"/>
              <a:gd name="connsiteY4" fmla="*/ 60343 h 64712"/>
              <a:gd name="connsiteX5" fmla="*/ 270 w 163797"/>
              <a:gd name="connsiteY5" fmla="*/ 18 h 64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3797" h="64712">
                <a:moveTo>
                  <a:pt x="270" y="18"/>
                </a:moveTo>
                <a:cubicBezTo>
                  <a:pt x="5297" y="-1040"/>
                  <a:pt x="79380" y="44203"/>
                  <a:pt x="106632" y="53993"/>
                </a:cubicBezTo>
                <a:cubicBezTo>
                  <a:pt x="133884" y="63783"/>
                  <a:pt x="164576" y="57169"/>
                  <a:pt x="163782" y="58756"/>
                </a:cubicBezTo>
                <a:cubicBezTo>
                  <a:pt x="162988" y="60344"/>
                  <a:pt x="116422" y="63254"/>
                  <a:pt x="101870" y="63518"/>
                </a:cubicBezTo>
                <a:cubicBezTo>
                  <a:pt x="87318" y="63783"/>
                  <a:pt x="91287" y="67487"/>
                  <a:pt x="76470" y="60343"/>
                </a:cubicBezTo>
                <a:cubicBezTo>
                  <a:pt x="61653" y="53199"/>
                  <a:pt x="-4757" y="1076"/>
                  <a:pt x="270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95" name="グループ化 694">
            <a:extLst>
              <a:ext uri="{FF2B5EF4-FFF2-40B4-BE49-F238E27FC236}">
                <a16:creationId xmlns:a16="http://schemas.microsoft.com/office/drawing/2014/main" id="{88A7F009-7BB2-4258-A709-F35920339BDD}"/>
              </a:ext>
            </a:extLst>
          </p:cNvPr>
          <p:cNvGrpSpPr/>
          <p:nvPr/>
        </p:nvGrpSpPr>
        <p:grpSpPr>
          <a:xfrm>
            <a:off x="7977137" y="1394701"/>
            <a:ext cx="930094" cy="1149225"/>
            <a:chOff x="801637" y="1267885"/>
            <a:chExt cx="261849" cy="323541"/>
          </a:xfrm>
        </p:grpSpPr>
        <p:sp>
          <p:nvSpPr>
            <p:cNvPr id="696" name="フリーフォーム: 図形 695">
              <a:extLst>
                <a:ext uri="{FF2B5EF4-FFF2-40B4-BE49-F238E27FC236}">
                  <a16:creationId xmlns:a16="http://schemas.microsoft.com/office/drawing/2014/main" id="{55A1417F-77E6-49A2-A402-EE9E435B3D00}"/>
                </a:ext>
              </a:extLst>
            </p:cNvPr>
            <p:cNvSpPr/>
            <p:nvPr/>
          </p:nvSpPr>
          <p:spPr>
            <a:xfrm>
              <a:off x="801637" y="1267885"/>
              <a:ext cx="261849" cy="323541"/>
            </a:xfrm>
            <a:custGeom>
              <a:avLst/>
              <a:gdLst>
                <a:gd name="connsiteX0" fmla="*/ 51 w 261849"/>
                <a:gd name="connsiteY0" fmla="*/ 528 h 323541"/>
                <a:gd name="connsiteX1" fmla="*/ 65138 w 261849"/>
                <a:gd name="connsiteY1" fmla="*/ 102128 h 323541"/>
                <a:gd name="connsiteX2" fmla="*/ 23863 w 261849"/>
                <a:gd name="connsiteY2" fmla="*/ 237065 h 323541"/>
                <a:gd name="connsiteX3" fmla="*/ 195313 w 261849"/>
                <a:gd name="connsiteY3" fmla="*/ 321203 h 323541"/>
                <a:gd name="connsiteX4" fmla="*/ 258813 w 261849"/>
                <a:gd name="connsiteY4" fmla="*/ 294215 h 323541"/>
                <a:gd name="connsiteX5" fmla="*/ 109588 w 261849"/>
                <a:gd name="connsiteY5" fmla="*/ 232303 h 323541"/>
                <a:gd name="connsiteX6" fmla="*/ 96888 w 261849"/>
                <a:gd name="connsiteY6" fmla="*/ 121178 h 323541"/>
                <a:gd name="connsiteX7" fmla="*/ 77838 w 261849"/>
                <a:gd name="connsiteY7" fmla="*/ 64028 h 323541"/>
                <a:gd name="connsiteX8" fmla="*/ 51 w 261849"/>
                <a:gd name="connsiteY8" fmla="*/ 528 h 323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1849" h="323541">
                  <a:moveTo>
                    <a:pt x="51" y="528"/>
                  </a:moveTo>
                  <a:cubicBezTo>
                    <a:pt x="-2066" y="6878"/>
                    <a:pt x="61169" y="62705"/>
                    <a:pt x="65138" y="102128"/>
                  </a:cubicBezTo>
                  <a:cubicBezTo>
                    <a:pt x="69107" y="141551"/>
                    <a:pt x="2167" y="200553"/>
                    <a:pt x="23863" y="237065"/>
                  </a:cubicBezTo>
                  <a:cubicBezTo>
                    <a:pt x="45559" y="273577"/>
                    <a:pt x="156155" y="311678"/>
                    <a:pt x="195313" y="321203"/>
                  </a:cubicBezTo>
                  <a:cubicBezTo>
                    <a:pt x="234471" y="330728"/>
                    <a:pt x="273100" y="309032"/>
                    <a:pt x="258813" y="294215"/>
                  </a:cubicBezTo>
                  <a:cubicBezTo>
                    <a:pt x="244526" y="279398"/>
                    <a:pt x="136575" y="261142"/>
                    <a:pt x="109588" y="232303"/>
                  </a:cubicBezTo>
                  <a:cubicBezTo>
                    <a:pt x="82601" y="203464"/>
                    <a:pt x="102180" y="149224"/>
                    <a:pt x="96888" y="121178"/>
                  </a:cubicBezTo>
                  <a:cubicBezTo>
                    <a:pt x="91596" y="93132"/>
                    <a:pt x="91861" y="81226"/>
                    <a:pt x="77838" y="64028"/>
                  </a:cubicBezTo>
                  <a:cubicBezTo>
                    <a:pt x="63815" y="46830"/>
                    <a:pt x="2168" y="-5822"/>
                    <a:pt x="51" y="528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7" name="フリーフォーム: 図形 696">
              <a:extLst>
                <a:ext uri="{FF2B5EF4-FFF2-40B4-BE49-F238E27FC236}">
                  <a16:creationId xmlns:a16="http://schemas.microsoft.com/office/drawing/2014/main" id="{3A8B09C0-810F-4B0F-A566-CA2FCF069061}"/>
                </a:ext>
              </a:extLst>
            </p:cNvPr>
            <p:cNvSpPr/>
            <p:nvPr/>
          </p:nvSpPr>
          <p:spPr>
            <a:xfrm>
              <a:off x="876222" y="1363142"/>
              <a:ext cx="177547" cy="44995"/>
            </a:xfrm>
            <a:custGeom>
              <a:avLst/>
              <a:gdLst>
                <a:gd name="connsiteX0" fmla="*/ 78 w 177547"/>
                <a:gd name="connsiteY0" fmla="*/ 37033 h 44995"/>
                <a:gd name="connsiteX1" fmla="*/ 79453 w 177547"/>
                <a:gd name="connsiteY1" fmla="*/ 13221 h 44995"/>
                <a:gd name="connsiteX2" fmla="*/ 157241 w 177547"/>
                <a:gd name="connsiteY2" fmla="*/ 521 h 44995"/>
                <a:gd name="connsiteX3" fmla="*/ 171528 w 177547"/>
                <a:gd name="connsiteY3" fmla="*/ 5283 h 44995"/>
                <a:gd name="connsiteX4" fmla="*/ 168353 w 177547"/>
                <a:gd name="connsiteY4" fmla="*/ 30683 h 44995"/>
                <a:gd name="connsiteX5" fmla="*/ 66753 w 177547"/>
                <a:gd name="connsiteY5" fmla="*/ 44971 h 44995"/>
                <a:gd name="connsiteX6" fmla="*/ 78 w 177547"/>
                <a:gd name="connsiteY6" fmla="*/ 37033 h 44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547" h="44995">
                  <a:moveTo>
                    <a:pt x="78" y="37033"/>
                  </a:moveTo>
                  <a:cubicBezTo>
                    <a:pt x="2195" y="31741"/>
                    <a:pt x="53259" y="19306"/>
                    <a:pt x="79453" y="13221"/>
                  </a:cubicBezTo>
                  <a:cubicBezTo>
                    <a:pt x="105647" y="7136"/>
                    <a:pt x="141895" y="1844"/>
                    <a:pt x="157241" y="521"/>
                  </a:cubicBezTo>
                  <a:cubicBezTo>
                    <a:pt x="172587" y="-802"/>
                    <a:pt x="169676" y="256"/>
                    <a:pt x="171528" y="5283"/>
                  </a:cubicBezTo>
                  <a:cubicBezTo>
                    <a:pt x="173380" y="10310"/>
                    <a:pt x="185815" y="24068"/>
                    <a:pt x="168353" y="30683"/>
                  </a:cubicBezTo>
                  <a:cubicBezTo>
                    <a:pt x="150891" y="37298"/>
                    <a:pt x="94534" y="45500"/>
                    <a:pt x="66753" y="44971"/>
                  </a:cubicBezTo>
                  <a:cubicBezTo>
                    <a:pt x="38972" y="44442"/>
                    <a:pt x="-2039" y="42325"/>
                    <a:pt x="78" y="37033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98" name="グループ化 697">
            <a:extLst>
              <a:ext uri="{FF2B5EF4-FFF2-40B4-BE49-F238E27FC236}">
                <a16:creationId xmlns:a16="http://schemas.microsoft.com/office/drawing/2014/main" id="{0E874463-3C90-435C-A970-4ABDB7E943B8}"/>
              </a:ext>
            </a:extLst>
          </p:cNvPr>
          <p:cNvGrpSpPr/>
          <p:nvPr/>
        </p:nvGrpSpPr>
        <p:grpSpPr>
          <a:xfrm>
            <a:off x="8805863" y="1860398"/>
            <a:ext cx="604837" cy="574108"/>
            <a:chOff x="1249363" y="1363283"/>
            <a:chExt cx="229935" cy="218253"/>
          </a:xfrm>
        </p:grpSpPr>
        <p:sp>
          <p:nvSpPr>
            <p:cNvPr id="699" name="フリーフォーム: 図形 698">
              <a:extLst>
                <a:ext uri="{FF2B5EF4-FFF2-40B4-BE49-F238E27FC236}">
                  <a16:creationId xmlns:a16="http://schemas.microsoft.com/office/drawing/2014/main" id="{A8F6743E-17A1-49F9-A252-52524C57E008}"/>
                </a:ext>
              </a:extLst>
            </p:cNvPr>
            <p:cNvSpPr/>
            <p:nvPr/>
          </p:nvSpPr>
          <p:spPr>
            <a:xfrm>
              <a:off x="1249363" y="1399640"/>
              <a:ext cx="87323" cy="77982"/>
            </a:xfrm>
            <a:custGeom>
              <a:avLst/>
              <a:gdLst>
                <a:gd name="connsiteX0" fmla="*/ 0 w 87323"/>
                <a:gd name="connsiteY0" fmla="*/ 535 h 77982"/>
                <a:gd name="connsiteX1" fmla="*/ 73025 w 87323"/>
                <a:gd name="connsiteY1" fmla="*/ 71973 h 77982"/>
                <a:gd name="connsiteX2" fmla="*/ 87312 w 87323"/>
                <a:gd name="connsiteY2" fmla="*/ 70385 h 77982"/>
                <a:gd name="connsiteX3" fmla="*/ 74612 w 87323"/>
                <a:gd name="connsiteY3" fmla="*/ 40223 h 77982"/>
                <a:gd name="connsiteX4" fmla="*/ 0 w 87323"/>
                <a:gd name="connsiteY4" fmla="*/ 535 h 7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323" h="77982">
                  <a:moveTo>
                    <a:pt x="0" y="535"/>
                  </a:moveTo>
                  <a:cubicBezTo>
                    <a:pt x="-264" y="5827"/>
                    <a:pt x="58473" y="60331"/>
                    <a:pt x="73025" y="71973"/>
                  </a:cubicBezTo>
                  <a:cubicBezTo>
                    <a:pt x="87577" y="83615"/>
                    <a:pt x="87048" y="75677"/>
                    <a:pt x="87312" y="70385"/>
                  </a:cubicBezTo>
                  <a:cubicBezTo>
                    <a:pt x="87576" y="65093"/>
                    <a:pt x="83343" y="49748"/>
                    <a:pt x="74612" y="40223"/>
                  </a:cubicBezTo>
                  <a:cubicBezTo>
                    <a:pt x="65881" y="30698"/>
                    <a:pt x="264" y="-4757"/>
                    <a:pt x="0" y="535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0" name="フリーフォーム: 図形 699">
              <a:extLst>
                <a:ext uri="{FF2B5EF4-FFF2-40B4-BE49-F238E27FC236}">
                  <a16:creationId xmlns:a16="http://schemas.microsoft.com/office/drawing/2014/main" id="{B2CCCDBD-42CC-4129-A25A-181268EFC5EA}"/>
                </a:ext>
              </a:extLst>
            </p:cNvPr>
            <p:cNvSpPr/>
            <p:nvPr/>
          </p:nvSpPr>
          <p:spPr>
            <a:xfrm>
              <a:off x="1355173" y="1368348"/>
              <a:ext cx="54640" cy="94476"/>
            </a:xfrm>
            <a:custGeom>
              <a:avLst/>
              <a:gdLst>
                <a:gd name="connsiteX0" fmla="*/ 552 w 54640"/>
                <a:gd name="connsiteY0" fmla="*/ 77 h 94476"/>
                <a:gd name="connsiteX1" fmla="*/ 25952 w 54640"/>
                <a:gd name="connsiteY1" fmla="*/ 66752 h 94476"/>
                <a:gd name="connsiteX2" fmla="*/ 16427 w 54640"/>
                <a:gd name="connsiteY2" fmla="*/ 93740 h 94476"/>
                <a:gd name="connsiteX3" fmla="*/ 54527 w 54640"/>
                <a:gd name="connsiteY3" fmla="*/ 81040 h 94476"/>
                <a:gd name="connsiteX4" fmla="*/ 552 w 54640"/>
                <a:gd name="connsiteY4" fmla="*/ 77 h 9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640" h="94476">
                  <a:moveTo>
                    <a:pt x="552" y="77"/>
                  </a:moveTo>
                  <a:cubicBezTo>
                    <a:pt x="-4210" y="-2304"/>
                    <a:pt x="23306" y="51142"/>
                    <a:pt x="25952" y="66752"/>
                  </a:cubicBezTo>
                  <a:cubicBezTo>
                    <a:pt x="28598" y="82362"/>
                    <a:pt x="11665" y="91359"/>
                    <a:pt x="16427" y="93740"/>
                  </a:cubicBezTo>
                  <a:cubicBezTo>
                    <a:pt x="21189" y="96121"/>
                    <a:pt x="56908" y="92946"/>
                    <a:pt x="54527" y="81040"/>
                  </a:cubicBezTo>
                  <a:cubicBezTo>
                    <a:pt x="52146" y="69134"/>
                    <a:pt x="5314" y="2458"/>
                    <a:pt x="552" y="77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1" name="フリーフォーム: 図形 700">
              <a:extLst>
                <a:ext uri="{FF2B5EF4-FFF2-40B4-BE49-F238E27FC236}">
                  <a16:creationId xmlns:a16="http://schemas.microsoft.com/office/drawing/2014/main" id="{B77B271C-7C45-4276-88E2-D6E540B7C96B}"/>
                </a:ext>
              </a:extLst>
            </p:cNvPr>
            <p:cNvSpPr/>
            <p:nvPr/>
          </p:nvSpPr>
          <p:spPr>
            <a:xfrm>
              <a:off x="1303294" y="1363283"/>
              <a:ext cx="176004" cy="218253"/>
            </a:xfrm>
            <a:custGeom>
              <a:avLst/>
              <a:gdLst>
                <a:gd name="connsiteX0" fmla="*/ 144506 w 176004"/>
                <a:gd name="connsiteY0" fmla="*/ 380 h 218253"/>
                <a:gd name="connsiteX1" fmla="*/ 149269 w 176004"/>
                <a:gd name="connsiteY1" fmla="*/ 108330 h 218253"/>
                <a:gd name="connsiteX2" fmla="*/ 106406 w 176004"/>
                <a:gd name="connsiteY2" fmla="*/ 159130 h 218253"/>
                <a:gd name="connsiteX3" fmla="*/ 44 w 176004"/>
                <a:gd name="connsiteY3" fmla="*/ 217867 h 218253"/>
                <a:gd name="connsiteX4" fmla="*/ 92119 w 176004"/>
                <a:gd name="connsiteY4" fmla="*/ 186117 h 218253"/>
                <a:gd name="connsiteX5" fmla="*/ 174669 w 176004"/>
                <a:gd name="connsiteY5" fmla="*/ 149605 h 218253"/>
                <a:gd name="connsiteX6" fmla="*/ 144506 w 176004"/>
                <a:gd name="connsiteY6" fmla="*/ 380 h 21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004" h="218253">
                  <a:moveTo>
                    <a:pt x="144506" y="380"/>
                  </a:moveTo>
                  <a:cubicBezTo>
                    <a:pt x="140273" y="-6499"/>
                    <a:pt x="155619" y="81872"/>
                    <a:pt x="149269" y="108330"/>
                  </a:cubicBezTo>
                  <a:cubicBezTo>
                    <a:pt x="142919" y="134788"/>
                    <a:pt x="131277" y="140874"/>
                    <a:pt x="106406" y="159130"/>
                  </a:cubicBezTo>
                  <a:cubicBezTo>
                    <a:pt x="81535" y="177386"/>
                    <a:pt x="2425" y="213369"/>
                    <a:pt x="44" y="217867"/>
                  </a:cubicBezTo>
                  <a:cubicBezTo>
                    <a:pt x="-2337" y="222365"/>
                    <a:pt x="92119" y="186117"/>
                    <a:pt x="92119" y="186117"/>
                  </a:cubicBezTo>
                  <a:cubicBezTo>
                    <a:pt x="121223" y="174740"/>
                    <a:pt x="166202" y="177915"/>
                    <a:pt x="174669" y="149605"/>
                  </a:cubicBezTo>
                  <a:cubicBezTo>
                    <a:pt x="183136" y="121295"/>
                    <a:pt x="148739" y="7259"/>
                    <a:pt x="144506" y="380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02" name="グループ化 701">
            <a:extLst>
              <a:ext uri="{FF2B5EF4-FFF2-40B4-BE49-F238E27FC236}">
                <a16:creationId xmlns:a16="http://schemas.microsoft.com/office/drawing/2014/main" id="{2711152D-19F0-4F05-97B7-C8B36FF68323}"/>
              </a:ext>
            </a:extLst>
          </p:cNvPr>
          <p:cNvGrpSpPr/>
          <p:nvPr/>
        </p:nvGrpSpPr>
        <p:grpSpPr>
          <a:xfrm rot="19971320">
            <a:off x="8936886" y="983562"/>
            <a:ext cx="1353868" cy="1196080"/>
            <a:chOff x="1685185" y="1233310"/>
            <a:chExt cx="381154" cy="336732"/>
          </a:xfrm>
        </p:grpSpPr>
        <p:sp>
          <p:nvSpPr>
            <p:cNvPr id="703" name="フリーフォーム: 図形 702">
              <a:extLst>
                <a:ext uri="{FF2B5EF4-FFF2-40B4-BE49-F238E27FC236}">
                  <a16:creationId xmlns:a16="http://schemas.microsoft.com/office/drawing/2014/main" id="{86303ED6-365B-4813-970A-F9CF89F6E978}"/>
                </a:ext>
              </a:extLst>
            </p:cNvPr>
            <p:cNvSpPr/>
            <p:nvPr/>
          </p:nvSpPr>
          <p:spPr>
            <a:xfrm>
              <a:off x="1685185" y="1336559"/>
              <a:ext cx="287080" cy="233483"/>
            </a:xfrm>
            <a:custGeom>
              <a:avLst/>
              <a:gdLst>
                <a:gd name="connsiteX0" fmla="*/ 2328 w 287080"/>
                <a:gd name="connsiteY0" fmla="*/ 14404 h 233483"/>
                <a:gd name="connsiteX1" fmla="*/ 126153 w 287080"/>
                <a:gd name="connsiteY1" fmla="*/ 55679 h 233483"/>
                <a:gd name="connsiteX2" fmla="*/ 242040 w 287080"/>
                <a:gd name="connsiteY2" fmla="*/ 50916 h 233483"/>
                <a:gd name="connsiteX3" fmla="*/ 192828 w 287080"/>
                <a:gd name="connsiteY3" fmla="*/ 109654 h 233483"/>
                <a:gd name="connsiteX4" fmla="*/ 119803 w 287080"/>
                <a:gd name="connsiteY4" fmla="*/ 208079 h 233483"/>
                <a:gd name="connsiteX5" fmla="*/ 48365 w 287080"/>
                <a:gd name="connsiteY5" fmla="*/ 233479 h 233483"/>
                <a:gd name="connsiteX6" fmla="*/ 175365 w 287080"/>
                <a:gd name="connsiteY6" fmla="*/ 209666 h 233483"/>
                <a:gd name="connsiteX7" fmla="*/ 243628 w 287080"/>
                <a:gd name="connsiteY7" fmla="*/ 163629 h 233483"/>
                <a:gd name="connsiteX8" fmla="*/ 284903 w 287080"/>
                <a:gd name="connsiteY8" fmla="*/ 17579 h 233483"/>
                <a:gd name="connsiteX9" fmla="*/ 176953 w 287080"/>
                <a:gd name="connsiteY9" fmla="*/ 4879 h 233483"/>
                <a:gd name="connsiteX10" fmla="*/ 240453 w 287080"/>
                <a:gd name="connsiteY10" fmla="*/ 38216 h 233483"/>
                <a:gd name="connsiteX11" fmla="*/ 2328 w 287080"/>
                <a:gd name="connsiteY11" fmla="*/ 14404 h 233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7080" h="233483">
                  <a:moveTo>
                    <a:pt x="2328" y="14404"/>
                  </a:moveTo>
                  <a:cubicBezTo>
                    <a:pt x="-16722" y="17314"/>
                    <a:pt x="86201" y="49594"/>
                    <a:pt x="126153" y="55679"/>
                  </a:cubicBezTo>
                  <a:cubicBezTo>
                    <a:pt x="166105" y="61764"/>
                    <a:pt x="230928" y="41920"/>
                    <a:pt x="242040" y="50916"/>
                  </a:cubicBezTo>
                  <a:cubicBezTo>
                    <a:pt x="253152" y="59912"/>
                    <a:pt x="213201" y="83460"/>
                    <a:pt x="192828" y="109654"/>
                  </a:cubicBezTo>
                  <a:cubicBezTo>
                    <a:pt x="172455" y="135848"/>
                    <a:pt x="143880" y="187442"/>
                    <a:pt x="119803" y="208079"/>
                  </a:cubicBezTo>
                  <a:cubicBezTo>
                    <a:pt x="95726" y="228716"/>
                    <a:pt x="39105" y="233215"/>
                    <a:pt x="48365" y="233479"/>
                  </a:cubicBezTo>
                  <a:cubicBezTo>
                    <a:pt x="57625" y="233744"/>
                    <a:pt x="142821" y="221308"/>
                    <a:pt x="175365" y="209666"/>
                  </a:cubicBezTo>
                  <a:cubicBezTo>
                    <a:pt x="207909" y="198024"/>
                    <a:pt x="225372" y="195644"/>
                    <a:pt x="243628" y="163629"/>
                  </a:cubicBezTo>
                  <a:cubicBezTo>
                    <a:pt x="261884" y="131615"/>
                    <a:pt x="296016" y="44037"/>
                    <a:pt x="284903" y="17579"/>
                  </a:cubicBezTo>
                  <a:cubicBezTo>
                    <a:pt x="273791" y="-8879"/>
                    <a:pt x="184361" y="1439"/>
                    <a:pt x="176953" y="4879"/>
                  </a:cubicBezTo>
                  <a:cubicBezTo>
                    <a:pt x="169545" y="8318"/>
                    <a:pt x="268499" y="34247"/>
                    <a:pt x="240453" y="38216"/>
                  </a:cubicBezTo>
                  <a:cubicBezTo>
                    <a:pt x="212407" y="42185"/>
                    <a:pt x="21378" y="11494"/>
                    <a:pt x="2328" y="14404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4" name="フリーフォーム: 図形 703">
              <a:extLst>
                <a:ext uri="{FF2B5EF4-FFF2-40B4-BE49-F238E27FC236}">
                  <a16:creationId xmlns:a16="http://schemas.microsoft.com/office/drawing/2014/main" id="{C2BD29BB-8B23-4867-9C35-38BF9A96196C}"/>
                </a:ext>
              </a:extLst>
            </p:cNvPr>
            <p:cNvSpPr/>
            <p:nvPr/>
          </p:nvSpPr>
          <p:spPr>
            <a:xfrm>
              <a:off x="1955302" y="1246182"/>
              <a:ext cx="111037" cy="109923"/>
            </a:xfrm>
            <a:custGeom>
              <a:avLst/>
              <a:gdLst>
                <a:gd name="connsiteX0" fmla="*/ 498 w 111037"/>
                <a:gd name="connsiteY0" fmla="*/ 6 h 109923"/>
                <a:gd name="connsiteX1" fmla="*/ 110036 w 111037"/>
                <a:gd name="connsiteY1" fmla="*/ 49218 h 109923"/>
                <a:gd name="connsiteX2" fmla="*/ 52886 w 111037"/>
                <a:gd name="connsiteY2" fmla="*/ 101606 h 109923"/>
                <a:gd name="connsiteX3" fmla="*/ 19548 w 111037"/>
                <a:gd name="connsiteY3" fmla="*/ 107956 h 109923"/>
                <a:gd name="connsiteX4" fmla="*/ 75111 w 111037"/>
                <a:gd name="connsiteY4" fmla="*/ 82556 h 109923"/>
                <a:gd name="connsiteX5" fmla="*/ 68761 w 111037"/>
                <a:gd name="connsiteY5" fmla="*/ 52393 h 109923"/>
                <a:gd name="connsiteX6" fmla="*/ 498 w 111037"/>
                <a:gd name="connsiteY6" fmla="*/ 6 h 109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037" h="109923">
                  <a:moveTo>
                    <a:pt x="498" y="6"/>
                  </a:moveTo>
                  <a:cubicBezTo>
                    <a:pt x="7377" y="-523"/>
                    <a:pt x="101305" y="32285"/>
                    <a:pt x="110036" y="49218"/>
                  </a:cubicBezTo>
                  <a:cubicBezTo>
                    <a:pt x="118767" y="66151"/>
                    <a:pt x="67967" y="91816"/>
                    <a:pt x="52886" y="101606"/>
                  </a:cubicBezTo>
                  <a:cubicBezTo>
                    <a:pt x="37805" y="111396"/>
                    <a:pt x="15844" y="111131"/>
                    <a:pt x="19548" y="107956"/>
                  </a:cubicBezTo>
                  <a:cubicBezTo>
                    <a:pt x="23252" y="104781"/>
                    <a:pt x="66909" y="91817"/>
                    <a:pt x="75111" y="82556"/>
                  </a:cubicBezTo>
                  <a:cubicBezTo>
                    <a:pt x="83313" y="73296"/>
                    <a:pt x="77492" y="63770"/>
                    <a:pt x="68761" y="52393"/>
                  </a:cubicBezTo>
                  <a:cubicBezTo>
                    <a:pt x="60030" y="41016"/>
                    <a:pt x="-6381" y="535"/>
                    <a:pt x="498" y="6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5" name="フリーフォーム: 図形 704">
              <a:extLst>
                <a:ext uri="{FF2B5EF4-FFF2-40B4-BE49-F238E27FC236}">
                  <a16:creationId xmlns:a16="http://schemas.microsoft.com/office/drawing/2014/main" id="{2745F6D3-D1AA-4599-A1A6-AE9EEF32FDF9}"/>
                </a:ext>
              </a:extLst>
            </p:cNvPr>
            <p:cNvSpPr/>
            <p:nvPr/>
          </p:nvSpPr>
          <p:spPr>
            <a:xfrm>
              <a:off x="1939331" y="1233310"/>
              <a:ext cx="81817" cy="114344"/>
            </a:xfrm>
            <a:custGeom>
              <a:avLst/>
              <a:gdLst>
                <a:gd name="connsiteX0" fmla="*/ 81557 w 81817"/>
                <a:gd name="connsiteY0" fmla="*/ 178 h 114344"/>
                <a:gd name="connsiteX1" fmla="*/ 27582 w 81817"/>
                <a:gd name="connsiteY1" fmla="*/ 55740 h 114344"/>
                <a:gd name="connsiteX2" fmla="*/ 62507 w 81817"/>
                <a:gd name="connsiteY2" fmla="*/ 112890 h 114344"/>
                <a:gd name="connsiteX3" fmla="*/ 37107 w 81817"/>
                <a:gd name="connsiteY3" fmla="*/ 95428 h 114344"/>
                <a:gd name="connsiteX4" fmla="*/ 594 w 81817"/>
                <a:gd name="connsiteY4" fmla="*/ 74790 h 114344"/>
                <a:gd name="connsiteX5" fmla="*/ 81557 w 81817"/>
                <a:gd name="connsiteY5" fmla="*/ 178 h 11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817" h="114344">
                  <a:moveTo>
                    <a:pt x="81557" y="178"/>
                  </a:moveTo>
                  <a:cubicBezTo>
                    <a:pt x="86055" y="-2997"/>
                    <a:pt x="30757" y="36955"/>
                    <a:pt x="27582" y="55740"/>
                  </a:cubicBezTo>
                  <a:cubicBezTo>
                    <a:pt x="24407" y="74525"/>
                    <a:pt x="60920" y="106275"/>
                    <a:pt x="62507" y="112890"/>
                  </a:cubicBezTo>
                  <a:cubicBezTo>
                    <a:pt x="64094" y="119505"/>
                    <a:pt x="47426" y="101778"/>
                    <a:pt x="37107" y="95428"/>
                  </a:cubicBezTo>
                  <a:cubicBezTo>
                    <a:pt x="26788" y="89078"/>
                    <a:pt x="-4698" y="86961"/>
                    <a:pt x="594" y="74790"/>
                  </a:cubicBezTo>
                  <a:cubicBezTo>
                    <a:pt x="5886" y="62619"/>
                    <a:pt x="77059" y="3353"/>
                    <a:pt x="81557" y="178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06" name="グループ化 705">
            <a:extLst>
              <a:ext uri="{FF2B5EF4-FFF2-40B4-BE49-F238E27FC236}">
                <a16:creationId xmlns:a16="http://schemas.microsoft.com/office/drawing/2014/main" id="{17311427-49F1-4452-90EE-192218C297FB}"/>
              </a:ext>
            </a:extLst>
          </p:cNvPr>
          <p:cNvGrpSpPr/>
          <p:nvPr/>
        </p:nvGrpSpPr>
        <p:grpSpPr>
          <a:xfrm rot="20327961">
            <a:off x="9842120" y="664364"/>
            <a:ext cx="1301618" cy="1304136"/>
            <a:chOff x="2095120" y="1249022"/>
            <a:chExt cx="366444" cy="367153"/>
          </a:xfrm>
        </p:grpSpPr>
        <p:sp>
          <p:nvSpPr>
            <p:cNvPr id="707" name="フリーフォーム: 図形 706">
              <a:extLst>
                <a:ext uri="{FF2B5EF4-FFF2-40B4-BE49-F238E27FC236}">
                  <a16:creationId xmlns:a16="http://schemas.microsoft.com/office/drawing/2014/main" id="{4D0BBFBC-F229-459F-B845-642D1998D2B7}"/>
                </a:ext>
              </a:extLst>
            </p:cNvPr>
            <p:cNvSpPr/>
            <p:nvPr/>
          </p:nvSpPr>
          <p:spPr>
            <a:xfrm>
              <a:off x="2144392" y="1354958"/>
              <a:ext cx="304032" cy="55988"/>
            </a:xfrm>
            <a:custGeom>
              <a:avLst/>
              <a:gdLst>
                <a:gd name="connsiteX0" fmla="*/ 321 w 304032"/>
                <a:gd name="connsiteY0" fmla="*/ 22992 h 55988"/>
                <a:gd name="connsiteX1" fmla="*/ 97158 w 304032"/>
                <a:gd name="connsiteY1" fmla="*/ 54742 h 55988"/>
                <a:gd name="connsiteX2" fmla="*/ 167008 w 304032"/>
                <a:gd name="connsiteY2" fmla="*/ 48392 h 55988"/>
                <a:gd name="connsiteX3" fmla="*/ 303533 w 304032"/>
                <a:gd name="connsiteY3" fmla="*/ 37280 h 55988"/>
                <a:gd name="connsiteX4" fmla="*/ 213046 w 304032"/>
                <a:gd name="connsiteY4" fmla="*/ 2355 h 55988"/>
                <a:gd name="connsiteX5" fmla="*/ 213046 w 304032"/>
                <a:gd name="connsiteY5" fmla="*/ 5530 h 55988"/>
                <a:gd name="connsiteX6" fmla="*/ 222571 w 304032"/>
                <a:gd name="connsiteY6" fmla="*/ 24580 h 55988"/>
                <a:gd name="connsiteX7" fmla="*/ 132083 w 304032"/>
                <a:gd name="connsiteY7" fmla="*/ 13467 h 55988"/>
                <a:gd name="connsiteX8" fmla="*/ 321 w 304032"/>
                <a:gd name="connsiteY8" fmla="*/ 22992 h 55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4032" h="55988">
                  <a:moveTo>
                    <a:pt x="321" y="22992"/>
                  </a:moveTo>
                  <a:cubicBezTo>
                    <a:pt x="-5500" y="29871"/>
                    <a:pt x="69377" y="50509"/>
                    <a:pt x="97158" y="54742"/>
                  </a:cubicBezTo>
                  <a:cubicBezTo>
                    <a:pt x="124939" y="58975"/>
                    <a:pt x="132612" y="51302"/>
                    <a:pt x="167008" y="48392"/>
                  </a:cubicBezTo>
                  <a:cubicBezTo>
                    <a:pt x="201404" y="45482"/>
                    <a:pt x="295860" y="44953"/>
                    <a:pt x="303533" y="37280"/>
                  </a:cubicBezTo>
                  <a:cubicBezTo>
                    <a:pt x="311206" y="29607"/>
                    <a:pt x="228127" y="7647"/>
                    <a:pt x="213046" y="2355"/>
                  </a:cubicBezTo>
                  <a:cubicBezTo>
                    <a:pt x="197965" y="-2937"/>
                    <a:pt x="211459" y="1826"/>
                    <a:pt x="213046" y="5530"/>
                  </a:cubicBezTo>
                  <a:cubicBezTo>
                    <a:pt x="214633" y="9234"/>
                    <a:pt x="236065" y="23257"/>
                    <a:pt x="222571" y="24580"/>
                  </a:cubicBezTo>
                  <a:cubicBezTo>
                    <a:pt x="209077" y="25903"/>
                    <a:pt x="172564" y="14525"/>
                    <a:pt x="132083" y="13467"/>
                  </a:cubicBezTo>
                  <a:cubicBezTo>
                    <a:pt x="91602" y="12409"/>
                    <a:pt x="6142" y="16113"/>
                    <a:pt x="321" y="22992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8" name="フリーフォーム: 図形 707">
              <a:extLst>
                <a:ext uri="{FF2B5EF4-FFF2-40B4-BE49-F238E27FC236}">
                  <a16:creationId xmlns:a16="http://schemas.microsoft.com/office/drawing/2014/main" id="{087E25B8-1B35-4900-8731-C17CDA969D09}"/>
                </a:ext>
              </a:extLst>
            </p:cNvPr>
            <p:cNvSpPr/>
            <p:nvPr/>
          </p:nvSpPr>
          <p:spPr>
            <a:xfrm>
              <a:off x="2227991" y="1249022"/>
              <a:ext cx="110507" cy="367153"/>
            </a:xfrm>
            <a:custGeom>
              <a:avLst/>
              <a:gdLst>
                <a:gd name="connsiteX0" fmla="*/ 4034 w 110507"/>
                <a:gd name="connsiteY0" fmla="*/ 1928 h 367153"/>
                <a:gd name="connsiteX1" fmla="*/ 61184 w 110507"/>
                <a:gd name="connsiteY1" fmla="*/ 152741 h 367153"/>
                <a:gd name="connsiteX2" fmla="*/ 62772 w 110507"/>
                <a:gd name="connsiteY2" fmla="*/ 311491 h 367153"/>
                <a:gd name="connsiteX3" fmla="*/ 859 w 110507"/>
                <a:gd name="connsiteY3" fmla="*/ 273391 h 367153"/>
                <a:gd name="connsiteX4" fmla="*/ 29434 w 110507"/>
                <a:gd name="connsiteY4" fmla="*/ 305141 h 367153"/>
                <a:gd name="connsiteX5" fmla="*/ 69122 w 110507"/>
                <a:gd name="connsiteY5" fmla="*/ 367053 h 367153"/>
                <a:gd name="connsiteX6" fmla="*/ 83409 w 110507"/>
                <a:gd name="connsiteY6" fmla="*/ 316253 h 367153"/>
                <a:gd name="connsiteX7" fmla="*/ 102459 w 110507"/>
                <a:gd name="connsiteY7" fmla="*/ 195603 h 367153"/>
                <a:gd name="connsiteX8" fmla="*/ 102459 w 110507"/>
                <a:gd name="connsiteY8" fmla="*/ 73366 h 367153"/>
                <a:gd name="connsiteX9" fmla="*/ 4034 w 110507"/>
                <a:gd name="connsiteY9" fmla="*/ 1928 h 367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507" h="367153">
                  <a:moveTo>
                    <a:pt x="4034" y="1928"/>
                  </a:moveTo>
                  <a:cubicBezTo>
                    <a:pt x="-2845" y="15157"/>
                    <a:pt x="51394" y="101147"/>
                    <a:pt x="61184" y="152741"/>
                  </a:cubicBezTo>
                  <a:cubicBezTo>
                    <a:pt x="70974" y="204335"/>
                    <a:pt x="72826" y="291383"/>
                    <a:pt x="62772" y="311491"/>
                  </a:cubicBezTo>
                  <a:cubicBezTo>
                    <a:pt x="52718" y="331599"/>
                    <a:pt x="6415" y="274449"/>
                    <a:pt x="859" y="273391"/>
                  </a:cubicBezTo>
                  <a:cubicBezTo>
                    <a:pt x="-4697" y="272333"/>
                    <a:pt x="18057" y="289531"/>
                    <a:pt x="29434" y="305141"/>
                  </a:cubicBezTo>
                  <a:cubicBezTo>
                    <a:pt x="40811" y="320751"/>
                    <a:pt x="60126" y="365201"/>
                    <a:pt x="69122" y="367053"/>
                  </a:cubicBezTo>
                  <a:cubicBezTo>
                    <a:pt x="78118" y="368905"/>
                    <a:pt x="77853" y="344828"/>
                    <a:pt x="83409" y="316253"/>
                  </a:cubicBezTo>
                  <a:cubicBezTo>
                    <a:pt x="88965" y="287678"/>
                    <a:pt x="99284" y="236084"/>
                    <a:pt x="102459" y="195603"/>
                  </a:cubicBezTo>
                  <a:cubicBezTo>
                    <a:pt x="105634" y="155122"/>
                    <a:pt x="118863" y="99824"/>
                    <a:pt x="102459" y="73366"/>
                  </a:cubicBezTo>
                  <a:cubicBezTo>
                    <a:pt x="86055" y="46908"/>
                    <a:pt x="10913" y="-11301"/>
                    <a:pt x="4034" y="1928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9" name="フリーフォーム: 図形 708">
              <a:extLst>
                <a:ext uri="{FF2B5EF4-FFF2-40B4-BE49-F238E27FC236}">
                  <a16:creationId xmlns:a16="http://schemas.microsoft.com/office/drawing/2014/main" id="{5DE9B344-A49A-430E-839F-33B75F3B6CAB}"/>
                </a:ext>
              </a:extLst>
            </p:cNvPr>
            <p:cNvSpPr/>
            <p:nvPr/>
          </p:nvSpPr>
          <p:spPr>
            <a:xfrm>
              <a:off x="2095120" y="1438043"/>
              <a:ext cx="162338" cy="87548"/>
            </a:xfrm>
            <a:custGeom>
              <a:avLst/>
              <a:gdLst>
                <a:gd name="connsiteX0" fmla="*/ 90868 w 162338"/>
                <a:gd name="connsiteY0" fmla="*/ 232 h 87548"/>
                <a:gd name="connsiteX1" fmla="*/ 125793 w 162338"/>
                <a:gd name="connsiteY1" fmla="*/ 44682 h 87548"/>
                <a:gd name="connsiteX2" fmla="*/ 380 w 162338"/>
                <a:gd name="connsiteY2" fmla="*/ 73257 h 87548"/>
                <a:gd name="connsiteX3" fmla="*/ 87693 w 162338"/>
                <a:gd name="connsiteY3" fmla="*/ 63732 h 87548"/>
                <a:gd name="connsiteX4" fmla="*/ 113093 w 162338"/>
                <a:gd name="connsiteY4" fmla="*/ 87545 h 87548"/>
                <a:gd name="connsiteX5" fmla="*/ 162305 w 162338"/>
                <a:gd name="connsiteY5" fmla="*/ 65320 h 87548"/>
                <a:gd name="connsiteX6" fmla="*/ 90868 w 162338"/>
                <a:gd name="connsiteY6" fmla="*/ 232 h 87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338" h="87548">
                  <a:moveTo>
                    <a:pt x="90868" y="232"/>
                  </a:moveTo>
                  <a:cubicBezTo>
                    <a:pt x="84783" y="-3208"/>
                    <a:pt x="140874" y="32511"/>
                    <a:pt x="125793" y="44682"/>
                  </a:cubicBezTo>
                  <a:cubicBezTo>
                    <a:pt x="110712" y="56853"/>
                    <a:pt x="6730" y="70082"/>
                    <a:pt x="380" y="73257"/>
                  </a:cubicBezTo>
                  <a:cubicBezTo>
                    <a:pt x="-5970" y="76432"/>
                    <a:pt x="68908" y="61351"/>
                    <a:pt x="87693" y="63732"/>
                  </a:cubicBezTo>
                  <a:cubicBezTo>
                    <a:pt x="106478" y="66113"/>
                    <a:pt x="100658" y="87280"/>
                    <a:pt x="113093" y="87545"/>
                  </a:cubicBezTo>
                  <a:cubicBezTo>
                    <a:pt x="125528" y="87810"/>
                    <a:pt x="163628" y="73787"/>
                    <a:pt x="162305" y="65320"/>
                  </a:cubicBezTo>
                  <a:cubicBezTo>
                    <a:pt x="160982" y="56853"/>
                    <a:pt x="96953" y="3672"/>
                    <a:pt x="90868" y="232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0" name="フリーフォーム: 図形 709">
              <a:extLst>
                <a:ext uri="{FF2B5EF4-FFF2-40B4-BE49-F238E27FC236}">
                  <a16:creationId xmlns:a16="http://schemas.microsoft.com/office/drawing/2014/main" id="{09F38D8E-ED8F-40A4-BF7B-24DA218207C8}"/>
                </a:ext>
              </a:extLst>
            </p:cNvPr>
            <p:cNvSpPr/>
            <p:nvPr/>
          </p:nvSpPr>
          <p:spPr>
            <a:xfrm>
              <a:off x="2358710" y="1450902"/>
              <a:ext cx="102854" cy="104928"/>
            </a:xfrm>
            <a:custGeom>
              <a:avLst/>
              <a:gdLst>
                <a:gd name="connsiteX0" fmla="*/ 315 w 102854"/>
                <a:gd name="connsiteY0" fmla="*/ 73 h 104928"/>
                <a:gd name="connsiteX1" fmla="*/ 93978 w 102854"/>
                <a:gd name="connsiteY1" fmla="*/ 49286 h 104928"/>
                <a:gd name="connsiteX2" fmla="*/ 95565 w 102854"/>
                <a:gd name="connsiteY2" fmla="*/ 104848 h 104928"/>
                <a:gd name="connsiteX3" fmla="*/ 63815 w 102854"/>
                <a:gd name="connsiteY3" fmla="*/ 60398 h 104928"/>
                <a:gd name="connsiteX4" fmla="*/ 315 w 102854"/>
                <a:gd name="connsiteY4" fmla="*/ 73 h 10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854" h="104928">
                  <a:moveTo>
                    <a:pt x="315" y="73"/>
                  </a:moveTo>
                  <a:cubicBezTo>
                    <a:pt x="5342" y="-1779"/>
                    <a:pt x="78103" y="31824"/>
                    <a:pt x="93978" y="49286"/>
                  </a:cubicBezTo>
                  <a:cubicBezTo>
                    <a:pt x="109853" y="66748"/>
                    <a:pt x="100592" y="102996"/>
                    <a:pt x="95565" y="104848"/>
                  </a:cubicBezTo>
                  <a:cubicBezTo>
                    <a:pt x="90538" y="106700"/>
                    <a:pt x="75721" y="76273"/>
                    <a:pt x="63815" y="60398"/>
                  </a:cubicBezTo>
                  <a:cubicBezTo>
                    <a:pt x="51909" y="44523"/>
                    <a:pt x="-4712" y="1925"/>
                    <a:pt x="315" y="73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11" name="グループ化 710">
            <a:extLst>
              <a:ext uri="{FF2B5EF4-FFF2-40B4-BE49-F238E27FC236}">
                <a16:creationId xmlns:a16="http://schemas.microsoft.com/office/drawing/2014/main" id="{8BF3AE5F-0B8A-418A-9B63-5DE25D35F432}"/>
              </a:ext>
            </a:extLst>
          </p:cNvPr>
          <p:cNvGrpSpPr/>
          <p:nvPr/>
        </p:nvGrpSpPr>
        <p:grpSpPr>
          <a:xfrm rot="19944314">
            <a:off x="10982217" y="1650495"/>
            <a:ext cx="612883" cy="584898"/>
            <a:chOff x="2625617" y="1366659"/>
            <a:chExt cx="258906" cy="247084"/>
          </a:xfrm>
        </p:grpSpPr>
        <p:sp>
          <p:nvSpPr>
            <p:cNvPr id="712" name="フリーフォーム: 図形 711">
              <a:extLst>
                <a:ext uri="{FF2B5EF4-FFF2-40B4-BE49-F238E27FC236}">
                  <a16:creationId xmlns:a16="http://schemas.microsoft.com/office/drawing/2014/main" id="{00AD17AA-4C42-407A-8108-E338F62EF100}"/>
                </a:ext>
              </a:extLst>
            </p:cNvPr>
            <p:cNvSpPr/>
            <p:nvPr/>
          </p:nvSpPr>
          <p:spPr>
            <a:xfrm>
              <a:off x="2625617" y="1403912"/>
              <a:ext cx="93493" cy="82511"/>
            </a:xfrm>
            <a:custGeom>
              <a:avLst/>
              <a:gdLst>
                <a:gd name="connsiteX0" fmla="*/ 108 w 93493"/>
                <a:gd name="connsiteY0" fmla="*/ 2613 h 82511"/>
                <a:gd name="connsiteX1" fmla="*/ 63608 w 93493"/>
                <a:gd name="connsiteY1" fmla="*/ 78813 h 82511"/>
                <a:gd name="connsiteX2" fmla="*/ 58846 w 93493"/>
                <a:gd name="connsiteY2" fmla="*/ 67701 h 82511"/>
                <a:gd name="connsiteX3" fmla="*/ 90596 w 93493"/>
                <a:gd name="connsiteY3" fmla="*/ 42301 h 82511"/>
                <a:gd name="connsiteX4" fmla="*/ 81071 w 93493"/>
                <a:gd name="connsiteY4" fmla="*/ 20076 h 82511"/>
                <a:gd name="connsiteX5" fmla="*/ 108 w 93493"/>
                <a:gd name="connsiteY5" fmla="*/ 2613 h 8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493" h="82511">
                  <a:moveTo>
                    <a:pt x="108" y="2613"/>
                  </a:moveTo>
                  <a:cubicBezTo>
                    <a:pt x="-2803" y="12403"/>
                    <a:pt x="53818" y="67965"/>
                    <a:pt x="63608" y="78813"/>
                  </a:cubicBezTo>
                  <a:cubicBezTo>
                    <a:pt x="73398" y="89661"/>
                    <a:pt x="54348" y="73786"/>
                    <a:pt x="58846" y="67701"/>
                  </a:cubicBezTo>
                  <a:cubicBezTo>
                    <a:pt x="63344" y="61616"/>
                    <a:pt x="86892" y="50238"/>
                    <a:pt x="90596" y="42301"/>
                  </a:cubicBezTo>
                  <a:cubicBezTo>
                    <a:pt x="94300" y="34364"/>
                    <a:pt x="97211" y="26955"/>
                    <a:pt x="81071" y="20076"/>
                  </a:cubicBezTo>
                  <a:cubicBezTo>
                    <a:pt x="64931" y="13197"/>
                    <a:pt x="3019" y="-7177"/>
                    <a:pt x="108" y="2613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3" name="フリーフォーム: 図形 712">
              <a:extLst>
                <a:ext uri="{FF2B5EF4-FFF2-40B4-BE49-F238E27FC236}">
                  <a16:creationId xmlns:a16="http://schemas.microsoft.com/office/drawing/2014/main" id="{19E41B43-DD2B-407F-9E68-D07F91439730}"/>
                </a:ext>
              </a:extLst>
            </p:cNvPr>
            <p:cNvSpPr/>
            <p:nvPr/>
          </p:nvSpPr>
          <p:spPr>
            <a:xfrm>
              <a:off x="2719082" y="1366659"/>
              <a:ext cx="64512" cy="104026"/>
            </a:xfrm>
            <a:custGeom>
              <a:avLst/>
              <a:gdLst>
                <a:gd name="connsiteX0" fmla="*/ 306 w 64512"/>
                <a:gd name="connsiteY0" fmla="*/ 179 h 104026"/>
                <a:gd name="connsiteX1" fmla="*/ 63806 w 64512"/>
                <a:gd name="connsiteY1" fmla="*/ 41454 h 104026"/>
                <a:gd name="connsiteX2" fmla="*/ 33643 w 64512"/>
                <a:gd name="connsiteY2" fmla="*/ 100191 h 104026"/>
                <a:gd name="connsiteX3" fmla="*/ 22531 w 64512"/>
                <a:gd name="connsiteY3" fmla="*/ 93841 h 104026"/>
                <a:gd name="connsiteX4" fmla="*/ 38406 w 64512"/>
                <a:gd name="connsiteY4" fmla="*/ 57329 h 104026"/>
                <a:gd name="connsiteX5" fmla="*/ 306 w 64512"/>
                <a:gd name="connsiteY5" fmla="*/ 179 h 104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512" h="104026">
                  <a:moveTo>
                    <a:pt x="306" y="179"/>
                  </a:moveTo>
                  <a:cubicBezTo>
                    <a:pt x="4539" y="-2467"/>
                    <a:pt x="58250" y="24785"/>
                    <a:pt x="63806" y="41454"/>
                  </a:cubicBezTo>
                  <a:cubicBezTo>
                    <a:pt x="69362" y="58123"/>
                    <a:pt x="40522" y="91460"/>
                    <a:pt x="33643" y="100191"/>
                  </a:cubicBezTo>
                  <a:cubicBezTo>
                    <a:pt x="26764" y="108922"/>
                    <a:pt x="21737" y="100985"/>
                    <a:pt x="22531" y="93841"/>
                  </a:cubicBezTo>
                  <a:cubicBezTo>
                    <a:pt x="23325" y="86697"/>
                    <a:pt x="39729" y="69764"/>
                    <a:pt x="38406" y="57329"/>
                  </a:cubicBezTo>
                  <a:cubicBezTo>
                    <a:pt x="37083" y="44894"/>
                    <a:pt x="-3927" y="2825"/>
                    <a:pt x="306" y="179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4" name="フリーフォーム: 図形 713">
              <a:extLst>
                <a:ext uri="{FF2B5EF4-FFF2-40B4-BE49-F238E27FC236}">
                  <a16:creationId xmlns:a16="http://schemas.microsoft.com/office/drawing/2014/main" id="{BFB62882-5B5F-4545-AF60-DC33571154B4}"/>
                </a:ext>
              </a:extLst>
            </p:cNvPr>
            <p:cNvSpPr/>
            <p:nvPr/>
          </p:nvSpPr>
          <p:spPr>
            <a:xfrm>
              <a:off x="2693514" y="1379922"/>
              <a:ext cx="191009" cy="233821"/>
            </a:xfrm>
            <a:custGeom>
              <a:avLst/>
              <a:gdLst>
                <a:gd name="connsiteX0" fmla="*/ 138586 w 191009"/>
                <a:gd name="connsiteY0" fmla="*/ 1203 h 233821"/>
                <a:gd name="connsiteX1" fmla="*/ 190974 w 191009"/>
                <a:gd name="connsiteY1" fmla="*/ 52003 h 233821"/>
                <a:gd name="connsiteX2" fmla="*/ 129061 w 191009"/>
                <a:gd name="connsiteY2" fmla="*/ 112328 h 233821"/>
                <a:gd name="connsiteX3" fmla="*/ 3649 w 191009"/>
                <a:gd name="connsiteY3" fmla="*/ 226628 h 233821"/>
                <a:gd name="connsiteX4" fmla="*/ 36986 w 191009"/>
                <a:gd name="connsiteY4" fmla="*/ 217103 h 233821"/>
                <a:gd name="connsiteX5" fmla="*/ 71911 w 191009"/>
                <a:gd name="connsiteY5" fmla="*/ 177416 h 233821"/>
                <a:gd name="connsiteX6" fmla="*/ 181449 w 191009"/>
                <a:gd name="connsiteY6" fmla="*/ 104391 h 233821"/>
                <a:gd name="connsiteX7" fmla="*/ 138586 w 191009"/>
                <a:gd name="connsiteY7" fmla="*/ 1203 h 233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009" h="233821">
                  <a:moveTo>
                    <a:pt x="138586" y="1203"/>
                  </a:moveTo>
                  <a:cubicBezTo>
                    <a:pt x="140174" y="-7528"/>
                    <a:pt x="192561" y="33482"/>
                    <a:pt x="190974" y="52003"/>
                  </a:cubicBezTo>
                  <a:cubicBezTo>
                    <a:pt x="189387" y="70524"/>
                    <a:pt x="129061" y="112328"/>
                    <a:pt x="129061" y="112328"/>
                  </a:cubicBezTo>
                  <a:cubicBezTo>
                    <a:pt x="97840" y="141432"/>
                    <a:pt x="18995" y="209166"/>
                    <a:pt x="3649" y="226628"/>
                  </a:cubicBezTo>
                  <a:cubicBezTo>
                    <a:pt x="-11697" y="244090"/>
                    <a:pt x="25609" y="225305"/>
                    <a:pt x="36986" y="217103"/>
                  </a:cubicBezTo>
                  <a:cubicBezTo>
                    <a:pt x="48363" y="208901"/>
                    <a:pt x="47834" y="196201"/>
                    <a:pt x="71911" y="177416"/>
                  </a:cubicBezTo>
                  <a:cubicBezTo>
                    <a:pt x="95988" y="158631"/>
                    <a:pt x="167162" y="130585"/>
                    <a:pt x="181449" y="104391"/>
                  </a:cubicBezTo>
                  <a:cubicBezTo>
                    <a:pt x="195736" y="78197"/>
                    <a:pt x="136998" y="9934"/>
                    <a:pt x="138586" y="1203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15" name="グループ化 714">
            <a:extLst>
              <a:ext uri="{FF2B5EF4-FFF2-40B4-BE49-F238E27FC236}">
                <a16:creationId xmlns:a16="http://schemas.microsoft.com/office/drawing/2014/main" id="{7FEE7A18-094D-459E-86E8-84C4BC2F08C6}"/>
              </a:ext>
            </a:extLst>
          </p:cNvPr>
          <p:cNvGrpSpPr/>
          <p:nvPr/>
        </p:nvGrpSpPr>
        <p:grpSpPr>
          <a:xfrm rot="19800000">
            <a:off x="10874570" y="2121157"/>
            <a:ext cx="1248118" cy="1067312"/>
            <a:chOff x="3028950" y="1239834"/>
            <a:chExt cx="405811" cy="347024"/>
          </a:xfrm>
        </p:grpSpPr>
        <p:sp>
          <p:nvSpPr>
            <p:cNvPr id="716" name="フリーフォーム: 図形 715">
              <a:extLst>
                <a:ext uri="{FF2B5EF4-FFF2-40B4-BE49-F238E27FC236}">
                  <a16:creationId xmlns:a16="http://schemas.microsoft.com/office/drawing/2014/main" id="{48D6E105-CCDF-456C-B224-9531C18220AA}"/>
                </a:ext>
              </a:extLst>
            </p:cNvPr>
            <p:cNvSpPr/>
            <p:nvPr/>
          </p:nvSpPr>
          <p:spPr>
            <a:xfrm>
              <a:off x="3028950" y="1328516"/>
              <a:ext cx="363862" cy="258342"/>
            </a:xfrm>
            <a:custGeom>
              <a:avLst/>
              <a:gdLst>
                <a:gd name="connsiteX0" fmla="*/ 0 w 363862"/>
                <a:gd name="connsiteY0" fmla="*/ 17684 h 258342"/>
                <a:gd name="connsiteX1" fmla="*/ 119063 w 363862"/>
                <a:gd name="connsiteY1" fmla="*/ 63722 h 258342"/>
                <a:gd name="connsiteX2" fmla="*/ 266700 w 363862"/>
                <a:gd name="connsiteY2" fmla="*/ 51022 h 258342"/>
                <a:gd name="connsiteX3" fmla="*/ 268288 w 363862"/>
                <a:gd name="connsiteY3" fmla="*/ 55784 h 258342"/>
                <a:gd name="connsiteX4" fmla="*/ 219075 w 363862"/>
                <a:gd name="connsiteY4" fmla="*/ 143097 h 258342"/>
                <a:gd name="connsiteX5" fmla="*/ 85725 w 363862"/>
                <a:gd name="connsiteY5" fmla="*/ 255809 h 258342"/>
                <a:gd name="connsiteX6" fmla="*/ 179388 w 363862"/>
                <a:gd name="connsiteY6" fmla="*/ 214534 h 258342"/>
                <a:gd name="connsiteX7" fmla="*/ 288925 w 363862"/>
                <a:gd name="connsiteY7" fmla="*/ 133572 h 258342"/>
                <a:gd name="connsiteX8" fmla="*/ 252413 w 363862"/>
                <a:gd name="connsiteY8" fmla="*/ 11334 h 258342"/>
                <a:gd name="connsiteX9" fmla="*/ 269875 w 363862"/>
                <a:gd name="connsiteY9" fmla="*/ 12922 h 258342"/>
                <a:gd name="connsiteX10" fmla="*/ 363538 w 363862"/>
                <a:gd name="connsiteY10" fmla="*/ 78009 h 258342"/>
                <a:gd name="connsiteX11" fmla="*/ 233363 w 363862"/>
                <a:gd name="connsiteY11" fmla="*/ 17684 h 258342"/>
                <a:gd name="connsiteX12" fmla="*/ 60325 w 363862"/>
                <a:gd name="connsiteY12" fmla="*/ 17684 h 258342"/>
                <a:gd name="connsiteX13" fmla="*/ 0 w 363862"/>
                <a:gd name="connsiteY13" fmla="*/ 17684 h 258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3862" h="258342">
                  <a:moveTo>
                    <a:pt x="0" y="17684"/>
                  </a:moveTo>
                  <a:cubicBezTo>
                    <a:pt x="37306" y="37925"/>
                    <a:pt x="74613" y="58166"/>
                    <a:pt x="119063" y="63722"/>
                  </a:cubicBezTo>
                  <a:cubicBezTo>
                    <a:pt x="163513" y="69278"/>
                    <a:pt x="241829" y="52345"/>
                    <a:pt x="266700" y="51022"/>
                  </a:cubicBezTo>
                  <a:cubicBezTo>
                    <a:pt x="291571" y="49699"/>
                    <a:pt x="276225" y="40438"/>
                    <a:pt x="268288" y="55784"/>
                  </a:cubicBezTo>
                  <a:cubicBezTo>
                    <a:pt x="260351" y="71130"/>
                    <a:pt x="249502" y="109759"/>
                    <a:pt x="219075" y="143097"/>
                  </a:cubicBezTo>
                  <a:cubicBezTo>
                    <a:pt x="188648" y="176435"/>
                    <a:pt x="92340" y="243903"/>
                    <a:pt x="85725" y="255809"/>
                  </a:cubicBezTo>
                  <a:cubicBezTo>
                    <a:pt x="79111" y="267715"/>
                    <a:pt x="145521" y="234907"/>
                    <a:pt x="179388" y="214534"/>
                  </a:cubicBezTo>
                  <a:cubicBezTo>
                    <a:pt x="213255" y="194161"/>
                    <a:pt x="276754" y="167439"/>
                    <a:pt x="288925" y="133572"/>
                  </a:cubicBezTo>
                  <a:cubicBezTo>
                    <a:pt x="301096" y="99705"/>
                    <a:pt x="255588" y="31442"/>
                    <a:pt x="252413" y="11334"/>
                  </a:cubicBezTo>
                  <a:cubicBezTo>
                    <a:pt x="249238" y="-8774"/>
                    <a:pt x="251354" y="1809"/>
                    <a:pt x="269875" y="12922"/>
                  </a:cubicBezTo>
                  <a:cubicBezTo>
                    <a:pt x="288396" y="24035"/>
                    <a:pt x="369623" y="77215"/>
                    <a:pt x="363538" y="78009"/>
                  </a:cubicBezTo>
                  <a:cubicBezTo>
                    <a:pt x="357453" y="78803"/>
                    <a:pt x="283898" y="27738"/>
                    <a:pt x="233363" y="17684"/>
                  </a:cubicBezTo>
                  <a:cubicBezTo>
                    <a:pt x="182828" y="7630"/>
                    <a:pt x="60325" y="17684"/>
                    <a:pt x="60325" y="17684"/>
                  </a:cubicBezTo>
                  <a:lnTo>
                    <a:pt x="0" y="17684"/>
                  </a:ln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7" name="フリーフォーム: 図形 716">
              <a:extLst>
                <a:ext uri="{FF2B5EF4-FFF2-40B4-BE49-F238E27FC236}">
                  <a16:creationId xmlns:a16="http://schemas.microsoft.com/office/drawing/2014/main" id="{1F31F0FA-3290-45A4-AFD9-BCEBB78D66F0}"/>
                </a:ext>
              </a:extLst>
            </p:cNvPr>
            <p:cNvSpPr/>
            <p:nvPr/>
          </p:nvSpPr>
          <p:spPr>
            <a:xfrm>
              <a:off x="3315525" y="1239834"/>
              <a:ext cx="104051" cy="126378"/>
            </a:xfrm>
            <a:custGeom>
              <a:avLst/>
              <a:gdLst>
                <a:gd name="connsiteX0" fmla="*/ 57913 w 104051"/>
                <a:gd name="connsiteY0" fmla="*/ 4 h 126378"/>
                <a:gd name="connsiteX1" fmla="*/ 763 w 104051"/>
                <a:gd name="connsiteY1" fmla="*/ 60329 h 126378"/>
                <a:gd name="connsiteX2" fmla="*/ 100775 w 104051"/>
                <a:gd name="connsiteY2" fmla="*/ 125416 h 126378"/>
                <a:gd name="connsiteX3" fmla="*/ 73788 w 104051"/>
                <a:gd name="connsiteY3" fmla="*/ 96841 h 126378"/>
                <a:gd name="connsiteX4" fmla="*/ 13463 w 104051"/>
                <a:gd name="connsiteY4" fmla="*/ 63504 h 126378"/>
                <a:gd name="connsiteX5" fmla="*/ 763 w 104051"/>
                <a:gd name="connsiteY5" fmla="*/ 57154 h 126378"/>
                <a:gd name="connsiteX6" fmla="*/ 57913 w 104051"/>
                <a:gd name="connsiteY6" fmla="*/ 4 h 12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51" h="126378">
                  <a:moveTo>
                    <a:pt x="57913" y="4"/>
                  </a:moveTo>
                  <a:cubicBezTo>
                    <a:pt x="57913" y="533"/>
                    <a:pt x="-6381" y="39427"/>
                    <a:pt x="763" y="60329"/>
                  </a:cubicBezTo>
                  <a:cubicBezTo>
                    <a:pt x="7907" y="81231"/>
                    <a:pt x="88604" y="119331"/>
                    <a:pt x="100775" y="125416"/>
                  </a:cubicBezTo>
                  <a:cubicBezTo>
                    <a:pt x="112946" y="131501"/>
                    <a:pt x="88340" y="107160"/>
                    <a:pt x="73788" y="96841"/>
                  </a:cubicBezTo>
                  <a:cubicBezTo>
                    <a:pt x="59236" y="86522"/>
                    <a:pt x="25634" y="70119"/>
                    <a:pt x="13463" y="63504"/>
                  </a:cubicBezTo>
                  <a:cubicBezTo>
                    <a:pt x="1292" y="56890"/>
                    <a:pt x="-1618" y="64033"/>
                    <a:pt x="763" y="57154"/>
                  </a:cubicBezTo>
                  <a:cubicBezTo>
                    <a:pt x="3144" y="50275"/>
                    <a:pt x="57913" y="-525"/>
                    <a:pt x="57913" y="4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8" name="フリーフォーム: 図形 717">
              <a:extLst>
                <a:ext uri="{FF2B5EF4-FFF2-40B4-BE49-F238E27FC236}">
                  <a16:creationId xmlns:a16="http://schemas.microsoft.com/office/drawing/2014/main" id="{11FA2F1D-6FCF-4625-AF2A-F186060F7D05}"/>
                </a:ext>
              </a:extLst>
            </p:cNvPr>
            <p:cNvSpPr/>
            <p:nvPr/>
          </p:nvSpPr>
          <p:spPr>
            <a:xfrm>
              <a:off x="3328872" y="1253974"/>
              <a:ext cx="105889" cy="89052"/>
            </a:xfrm>
            <a:custGeom>
              <a:avLst/>
              <a:gdLst>
                <a:gd name="connsiteX0" fmla="*/ 116 w 105889"/>
                <a:gd name="connsiteY0" fmla="*/ 151 h 89052"/>
                <a:gd name="connsiteX1" fmla="*/ 77903 w 105889"/>
                <a:gd name="connsiteY1" fmla="*/ 44601 h 89052"/>
                <a:gd name="connsiteX2" fmla="*/ 46153 w 105889"/>
                <a:gd name="connsiteY2" fmla="*/ 89051 h 89052"/>
                <a:gd name="connsiteX3" fmla="*/ 95366 w 105889"/>
                <a:gd name="connsiteY3" fmla="*/ 46189 h 89052"/>
                <a:gd name="connsiteX4" fmla="*/ 98541 w 105889"/>
                <a:gd name="connsiteY4" fmla="*/ 30314 h 89052"/>
                <a:gd name="connsiteX5" fmla="*/ 116 w 105889"/>
                <a:gd name="connsiteY5" fmla="*/ 151 h 89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889" h="89052">
                  <a:moveTo>
                    <a:pt x="116" y="151"/>
                  </a:moveTo>
                  <a:cubicBezTo>
                    <a:pt x="-3324" y="2532"/>
                    <a:pt x="70230" y="29784"/>
                    <a:pt x="77903" y="44601"/>
                  </a:cubicBezTo>
                  <a:cubicBezTo>
                    <a:pt x="85576" y="59418"/>
                    <a:pt x="43243" y="88786"/>
                    <a:pt x="46153" y="89051"/>
                  </a:cubicBezTo>
                  <a:cubicBezTo>
                    <a:pt x="49063" y="89316"/>
                    <a:pt x="86635" y="55979"/>
                    <a:pt x="95366" y="46189"/>
                  </a:cubicBezTo>
                  <a:cubicBezTo>
                    <a:pt x="104097" y="36400"/>
                    <a:pt x="112299" y="36399"/>
                    <a:pt x="98541" y="30314"/>
                  </a:cubicBezTo>
                  <a:cubicBezTo>
                    <a:pt x="84783" y="24229"/>
                    <a:pt x="3556" y="-2230"/>
                    <a:pt x="116" y="151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19" name="テキスト ボックス 718">
            <a:extLst>
              <a:ext uri="{FF2B5EF4-FFF2-40B4-BE49-F238E27FC236}">
                <a16:creationId xmlns:a16="http://schemas.microsoft.com/office/drawing/2014/main" id="{2876B153-5159-4A54-B66B-67B7DF80CA86}"/>
              </a:ext>
            </a:extLst>
          </p:cNvPr>
          <p:cNvSpPr txBox="1"/>
          <p:nvPr/>
        </p:nvSpPr>
        <p:spPr>
          <a:xfrm flipH="1">
            <a:off x="317500" y="2951946"/>
            <a:ext cx="215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rgbClr val="FF3399"/>
                </a:solidFill>
                <a:latin typeface="+mj-lt"/>
              </a:rPr>
              <a:t>好きな人が、</a:t>
            </a:r>
            <a:endParaRPr kumimoji="1" lang="en-US" altLang="ja-JP" sz="2800" b="1" dirty="0">
              <a:solidFill>
                <a:srgbClr val="FF3399"/>
              </a:solidFill>
              <a:latin typeface="+mj-lt"/>
            </a:endParaRPr>
          </a:p>
          <a:p>
            <a:r>
              <a:rPr kumimoji="1" lang="ja-JP" altLang="en-US" sz="2800" b="1" dirty="0">
                <a:solidFill>
                  <a:srgbClr val="FF3399"/>
                </a:solidFill>
                <a:latin typeface="+mj-lt"/>
              </a:rPr>
              <a:t>できました。</a:t>
            </a:r>
          </a:p>
        </p:txBody>
      </p:sp>
      <p:grpSp>
        <p:nvGrpSpPr>
          <p:cNvPr id="720" name="グループ化 719">
            <a:extLst>
              <a:ext uri="{FF2B5EF4-FFF2-40B4-BE49-F238E27FC236}">
                <a16:creationId xmlns:a16="http://schemas.microsoft.com/office/drawing/2014/main" id="{B8638952-B9FF-46C1-9D3B-1D201DF877CF}"/>
              </a:ext>
            </a:extLst>
          </p:cNvPr>
          <p:cNvGrpSpPr/>
          <p:nvPr/>
        </p:nvGrpSpPr>
        <p:grpSpPr>
          <a:xfrm>
            <a:off x="203200" y="203200"/>
            <a:ext cx="1255161" cy="1268871"/>
            <a:chOff x="1849120" y="11262360"/>
            <a:chExt cx="1427480" cy="1443073"/>
          </a:xfrm>
        </p:grpSpPr>
        <p:sp>
          <p:nvSpPr>
            <p:cNvPr id="721" name="正方形/長方形 720">
              <a:extLst>
                <a:ext uri="{FF2B5EF4-FFF2-40B4-BE49-F238E27FC236}">
                  <a16:creationId xmlns:a16="http://schemas.microsoft.com/office/drawing/2014/main" id="{EACA30E7-5AB8-4A97-90D1-3C5F5669E51F}"/>
                </a:ext>
              </a:extLst>
            </p:cNvPr>
            <p:cNvSpPr/>
            <p:nvPr/>
          </p:nvSpPr>
          <p:spPr>
            <a:xfrm>
              <a:off x="1849120" y="11262360"/>
              <a:ext cx="1427480" cy="1427480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722" name="図 721">
              <a:extLst>
                <a:ext uri="{FF2B5EF4-FFF2-40B4-BE49-F238E27FC236}">
                  <a16:creationId xmlns:a16="http://schemas.microsoft.com/office/drawing/2014/main" id="{3DEAD1D7-0CFD-48A9-950E-1CC21B24B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10536" y="11321719"/>
              <a:ext cx="1094167" cy="1057491"/>
            </a:xfrm>
            <a:prstGeom prst="rect">
              <a:avLst/>
            </a:prstGeom>
          </p:spPr>
        </p:pic>
        <p:sp>
          <p:nvSpPr>
            <p:cNvPr id="723" name="テキスト ボックス 722">
              <a:extLst>
                <a:ext uri="{FF2B5EF4-FFF2-40B4-BE49-F238E27FC236}">
                  <a16:creationId xmlns:a16="http://schemas.microsoft.com/office/drawing/2014/main" id="{12D96FD6-1D7D-439F-9D93-805F75D7EE0A}"/>
                </a:ext>
              </a:extLst>
            </p:cNvPr>
            <p:cNvSpPr txBox="1"/>
            <p:nvPr/>
          </p:nvSpPr>
          <p:spPr>
            <a:xfrm>
              <a:off x="1919540" y="12285396"/>
              <a:ext cx="1300219" cy="4200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クジテレビ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0014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花魁体験写真">
            <a:extLst>
              <a:ext uri="{FF2B5EF4-FFF2-40B4-BE49-F238E27FC236}">
                <a16:creationId xmlns:a16="http://schemas.microsoft.com/office/drawing/2014/main" id="{0CEBFA49-E579-47C8-A0E4-FB8517127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499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 hidden="1">
            <a:extLst>
              <a:ext uri="{FF2B5EF4-FFF2-40B4-BE49-F238E27FC236}">
                <a16:creationId xmlns:a16="http://schemas.microsoft.com/office/drawing/2014/main" id="{0D8BBC8B-B47F-4973-8832-843E8F4216DF}"/>
              </a:ext>
            </a:extLst>
          </p:cNvPr>
          <p:cNvSpPr txBox="1"/>
          <p:nvPr/>
        </p:nvSpPr>
        <p:spPr>
          <a:xfrm>
            <a:off x="6915807" y="1702676"/>
            <a:ext cx="457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dirty="0">
                <a:latin typeface="HGS行書体" panose="03000600000000000000" pitchFamily="66" charset="-128"/>
                <a:ea typeface="HGS行書体" panose="03000600000000000000" pitchFamily="66" charset="-128"/>
              </a:rPr>
              <a:t>花魁</a:t>
            </a:r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B92A5051-01FD-46D8-9BF2-9CBF56B5C693}"/>
              </a:ext>
            </a:extLst>
          </p:cNvPr>
          <p:cNvGrpSpPr/>
          <p:nvPr/>
        </p:nvGrpSpPr>
        <p:grpSpPr>
          <a:xfrm>
            <a:off x="938227" y="2031398"/>
            <a:ext cx="881464" cy="924531"/>
            <a:chOff x="7008827" y="1917098"/>
            <a:chExt cx="881464" cy="924531"/>
          </a:xfrm>
        </p:grpSpPr>
        <p:sp>
          <p:nvSpPr>
            <p:cNvPr id="5" name="フリーフォーム: 図形 4">
              <a:extLst>
                <a:ext uri="{FF2B5EF4-FFF2-40B4-BE49-F238E27FC236}">
                  <a16:creationId xmlns:a16="http://schemas.microsoft.com/office/drawing/2014/main" id="{E180D501-D91F-4D8C-934B-3DF3FCD79D85}"/>
                </a:ext>
              </a:extLst>
            </p:cNvPr>
            <p:cNvSpPr/>
            <p:nvPr/>
          </p:nvSpPr>
          <p:spPr>
            <a:xfrm>
              <a:off x="7008827" y="1917098"/>
              <a:ext cx="607247" cy="802894"/>
            </a:xfrm>
            <a:custGeom>
              <a:avLst/>
              <a:gdLst>
                <a:gd name="connsiteX0" fmla="*/ 315898 w 607247"/>
                <a:gd name="connsiteY0" fmla="*/ 602 h 802894"/>
                <a:gd name="connsiteX1" fmla="*/ 223823 w 607247"/>
                <a:gd name="connsiteY1" fmla="*/ 194277 h 802894"/>
                <a:gd name="connsiteX2" fmla="*/ 277798 w 607247"/>
                <a:gd name="connsiteY2" fmla="*/ 270477 h 802894"/>
                <a:gd name="connsiteX3" fmla="*/ 541323 w 607247"/>
                <a:gd name="connsiteY3" fmla="*/ 168877 h 802894"/>
                <a:gd name="connsiteX4" fmla="*/ 388923 w 607247"/>
                <a:gd name="connsiteY4" fmla="*/ 280002 h 802894"/>
                <a:gd name="connsiteX5" fmla="*/ 204773 w 607247"/>
                <a:gd name="connsiteY5" fmla="*/ 397477 h 802894"/>
                <a:gd name="connsiteX6" fmla="*/ 452423 w 607247"/>
                <a:gd name="connsiteY6" fmla="*/ 400652 h 802894"/>
                <a:gd name="connsiteX7" fmla="*/ 592123 w 607247"/>
                <a:gd name="connsiteY7" fmla="*/ 375252 h 802894"/>
                <a:gd name="connsiteX8" fmla="*/ 176198 w 607247"/>
                <a:gd name="connsiteY8" fmla="*/ 616552 h 802894"/>
                <a:gd name="connsiteX9" fmla="*/ 46023 w 607247"/>
                <a:gd name="connsiteY9" fmla="*/ 724502 h 802894"/>
                <a:gd name="connsiteX10" fmla="*/ 11098 w 607247"/>
                <a:gd name="connsiteY10" fmla="*/ 530827 h 802894"/>
                <a:gd name="connsiteX11" fmla="*/ 1573 w 607247"/>
                <a:gd name="connsiteY11" fmla="*/ 762602 h 802894"/>
                <a:gd name="connsiteX12" fmla="*/ 39673 w 607247"/>
                <a:gd name="connsiteY12" fmla="*/ 788002 h 802894"/>
                <a:gd name="connsiteX13" fmla="*/ 261923 w 607247"/>
                <a:gd name="connsiteY13" fmla="*/ 603852 h 802894"/>
                <a:gd name="connsiteX14" fmla="*/ 404798 w 607247"/>
                <a:gd name="connsiteY14" fmla="*/ 410177 h 802894"/>
                <a:gd name="connsiteX15" fmla="*/ 569898 w 607247"/>
                <a:gd name="connsiteY15" fmla="*/ 324452 h 802894"/>
                <a:gd name="connsiteX16" fmla="*/ 604823 w 607247"/>
                <a:gd name="connsiteY16" fmla="*/ 241902 h 802894"/>
                <a:gd name="connsiteX17" fmla="*/ 525448 w 607247"/>
                <a:gd name="connsiteY17" fmla="*/ 149827 h 802894"/>
                <a:gd name="connsiteX18" fmla="*/ 287323 w 607247"/>
                <a:gd name="connsiteY18" fmla="*/ 264127 h 802894"/>
                <a:gd name="connsiteX19" fmla="*/ 315898 w 607247"/>
                <a:gd name="connsiteY19" fmla="*/ 602 h 802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7247" h="802894">
                  <a:moveTo>
                    <a:pt x="315898" y="602"/>
                  </a:moveTo>
                  <a:cubicBezTo>
                    <a:pt x="305315" y="-11040"/>
                    <a:pt x="230173" y="149298"/>
                    <a:pt x="223823" y="194277"/>
                  </a:cubicBezTo>
                  <a:cubicBezTo>
                    <a:pt x="217473" y="239256"/>
                    <a:pt x="224881" y="274710"/>
                    <a:pt x="277798" y="270477"/>
                  </a:cubicBezTo>
                  <a:cubicBezTo>
                    <a:pt x="330715" y="266244"/>
                    <a:pt x="522802" y="167290"/>
                    <a:pt x="541323" y="168877"/>
                  </a:cubicBezTo>
                  <a:cubicBezTo>
                    <a:pt x="559844" y="170464"/>
                    <a:pt x="445015" y="241902"/>
                    <a:pt x="388923" y="280002"/>
                  </a:cubicBezTo>
                  <a:cubicBezTo>
                    <a:pt x="332831" y="318102"/>
                    <a:pt x="194190" y="377369"/>
                    <a:pt x="204773" y="397477"/>
                  </a:cubicBezTo>
                  <a:cubicBezTo>
                    <a:pt x="215356" y="417585"/>
                    <a:pt x="387865" y="404356"/>
                    <a:pt x="452423" y="400652"/>
                  </a:cubicBezTo>
                  <a:cubicBezTo>
                    <a:pt x="516981" y="396948"/>
                    <a:pt x="638160" y="339269"/>
                    <a:pt x="592123" y="375252"/>
                  </a:cubicBezTo>
                  <a:cubicBezTo>
                    <a:pt x="546086" y="411235"/>
                    <a:pt x="267215" y="558344"/>
                    <a:pt x="176198" y="616552"/>
                  </a:cubicBezTo>
                  <a:cubicBezTo>
                    <a:pt x="85181" y="674760"/>
                    <a:pt x="73540" y="738790"/>
                    <a:pt x="46023" y="724502"/>
                  </a:cubicBezTo>
                  <a:cubicBezTo>
                    <a:pt x="18506" y="710215"/>
                    <a:pt x="18506" y="524477"/>
                    <a:pt x="11098" y="530827"/>
                  </a:cubicBezTo>
                  <a:cubicBezTo>
                    <a:pt x="3690" y="537177"/>
                    <a:pt x="-3190" y="719740"/>
                    <a:pt x="1573" y="762602"/>
                  </a:cubicBezTo>
                  <a:cubicBezTo>
                    <a:pt x="6335" y="805465"/>
                    <a:pt x="-3719" y="814460"/>
                    <a:pt x="39673" y="788002"/>
                  </a:cubicBezTo>
                  <a:cubicBezTo>
                    <a:pt x="83065" y="761544"/>
                    <a:pt x="201069" y="666823"/>
                    <a:pt x="261923" y="603852"/>
                  </a:cubicBezTo>
                  <a:cubicBezTo>
                    <a:pt x="322777" y="540881"/>
                    <a:pt x="353469" y="456744"/>
                    <a:pt x="404798" y="410177"/>
                  </a:cubicBezTo>
                  <a:cubicBezTo>
                    <a:pt x="456127" y="363610"/>
                    <a:pt x="536560" y="352498"/>
                    <a:pt x="569898" y="324452"/>
                  </a:cubicBezTo>
                  <a:cubicBezTo>
                    <a:pt x="603236" y="296406"/>
                    <a:pt x="612231" y="271006"/>
                    <a:pt x="604823" y="241902"/>
                  </a:cubicBezTo>
                  <a:cubicBezTo>
                    <a:pt x="597415" y="212798"/>
                    <a:pt x="578365" y="146123"/>
                    <a:pt x="525448" y="149827"/>
                  </a:cubicBezTo>
                  <a:cubicBezTo>
                    <a:pt x="472531" y="153531"/>
                    <a:pt x="321719" y="285823"/>
                    <a:pt x="287323" y="264127"/>
                  </a:cubicBezTo>
                  <a:cubicBezTo>
                    <a:pt x="252927" y="242431"/>
                    <a:pt x="326481" y="12244"/>
                    <a:pt x="315898" y="602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92B1BC47-40B5-4F1C-BA3D-21BEE6623BEF}"/>
                </a:ext>
              </a:extLst>
            </p:cNvPr>
            <p:cNvSpPr/>
            <p:nvPr/>
          </p:nvSpPr>
          <p:spPr>
            <a:xfrm>
              <a:off x="7210272" y="2216127"/>
              <a:ext cx="467542" cy="117939"/>
            </a:xfrm>
            <a:custGeom>
              <a:avLst/>
              <a:gdLst>
                <a:gd name="connsiteX0" fmla="*/ 6503 w 467542"/>
                <a:gd name="connsiteY0" fmla="*/ 60348 h 117939"/>
                <a:gd name="connsiteX1" fmla="*/ 95403 w 467542"/>
                <a:gd name="connsiteY1" fmla="*/ 60348 h 117939"/>
                <a:gd name="connsiteX2" fmla="*/ 457353 w 467542"/>
                <a:gd name="connsiteY2" fmla="*/ 23 h 117939"/>
                <a:gd name="connsiteX3" fmla="*/ 355753 w 467542"/>
                <a:gd name="connsiteY3" fmla="*/ 53998 h 117939"/>
                <a:gd name="connsiteX4" fmla="*/ 228753 w 467542"/>
                <a:gd name="connsiteY4" fmla="*/ 117498 h 117939"/>
                <a:gd name="connsiteX5" fmla="*/ 6503 w 467542"/>
                <a:gd name="connsiteY5" fmla="*/ 60348 h 11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542" h="117939">
                  <a:moveTo>
                    <a:pt x="6503" y="60348"/>
                  </a:moveTo>
                  <a:cubicBezTo>
                    <a:pt x="-15722" y="50823"/>
                    <a:pt x="20261" y="70402"/>
                    <a:pt x="95403" y="60348"/>
                  </a:cubicBezTo>
                  <a:cubicBezTo>
                    <a:pt x="170545" y="50294"/>
                    <a:pt x="413961" y="1081"/>
                    <a:pt x="457353" y="23"/>
                  </a:cubicBezTo>
                  <a:cubicBezTo>
                    <a:pt x="500745" y="-1035"/>
                    <a:pt x="393853" y="34419"/>
                    <a:pt x="355753" y="53998"/>
                  </a:cubicBezTo>
                  <a:cubicBezTo>
                    <a:pt x="317653" y="73577"/>
                    <a:pt x="283786" y="111677"/>
                    <a:pt x="228753" y="117498"/>
                  </a:cubicBezTo>
                  <a:cubicBezTo>
                    <a:pt x="173720" y="123319"/>
                    <a:pt x="28728" y="69873"/>
                    <a:pt x="6503" y="60348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53B92AFA-B579-4137-9EB5-84168E5FE514}"/>
                </a:ext>
              </a:extLst>
            </p:cNvPr>
            <p:cNvSpPr/>
            <p:nvPr/>
          </p:nvSpPr>
          <p:spPr>
            <a:xfrm>
              <a:off x="7200886" y="2562160"/>
              <a:ext cx="174576" cy="237252"/>
            </a:xfrm>
            <a:custGeom>
              <a:avLst/>
              <a:gdLst>
                <a:gd name="connsiteX0" fmla="*/ 41289 w 174576"/>
                <a:gd name="connsiteY0" fmla="*/ 65 h 237252"/>
                <a:gd name="connsiteX1" fmla="*/ 14 w 174576"/>
                <a:gd name="connsiteY1" fmla="*/ 171515 h 237252"/>
                <a:gd name="connsiteX2" fmla="*/ 38114 w 174576"/>
                <a:gd name="connsiteY2" fmla="*/ 231840 h 237252"/>
                <a:gd name="connsiteX3" fmla="*/ 149239 w 174576"/>
                <a:gd name="connsiteY3" fmla="*/ 47690 h 237252"/>
                <a:gd name="connsiteX4" fmla="*/ 168289 w 174576"/>
                <a:gd name="connsiteY4" fmla="*/ 12765 h 237252"/>
                <a:gd name="connsiteX5" fmla="*/ 63514 w 174576"/>
                <a:gd name="connsiteY5" fmla="*/ 149290 h 237252"/>
                <a:gd name="connsiteX6" fmla="*/ 41289 w 174576"/>
                <a:gd name="connsiteY6" fmla="*/ 65 h 237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576" h="237252">
                  <a:moveTo>
                    <a:pt x="41289" y="65"/>
                  </a:moveTo>
                  <a:cubicBezTo>
                    <a:pt x="30706" y="3769"/>
                    <a:pt x="543" y="132886"/>
                    <a:pt x="14" y="171515"/>
                  </a:cubicBezTo>
                  <a:cubicBezTo>
                    <a:pt x="-515" y="210144"/>
                    <a:pt x="13243" y="252477"/>
                    <a:pt x="38114" y="231840"/>
                  </a:cubicBezTo>
                  <a:cubicBezTo>
                    <a:pt x="62985" y="211203"/>
                    <a:pt x="127543" y="84202"/>
                    <a:pt x="149239" y="47690"/>
                  </a:cubicBezTo>
                  <a:cubicBezTo>
                    <a:pt x="170935" y="11178"/>
                    <a:pt x="182576" y="-4168"/>
                    <a:pt x="168289" y="12765"/>
                  </a:cubicBezTo>
                  <a:cubicBezTo>
                    <a:pt x="154002" y="29698"/>
                    <a:pt x="83093" y="147703"/>
                    <a:pt x="63514" y="149290"/>
                  </a:cubicBezTo>
                  <a:cubicBezTo>
                    <a:pt x="43935" y="150877"/>
                    <a:pt x="51872" y="-3639"/>
                    <a:pt x="41289" y="65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270B186B-C735-478E-9DCA-F8C48EDB6B6F}"/>
                </a:ext>
              </a:extLst>
            </p:cNvPr>
            <p:cNvSpPr/>
            <p:nvPr/>
          </p:nvSpPr>
          <p:spPr>
            <a:xfrm>
              <a:off x="7417496" y="2343071"/>
              <a:ext cx="472795" cy="498558"/>
            </a:xfrm>
            <a:custGeom>
              <a:avLst/>
              <a:gdLst>
                <a:gd name="connsiteX0" fmla="*/ 2479 w 472795"/>
                <a:gd name="connsiteY0" fmla="*/ 79 h 498558"/>
                <a:gd name="connsiteX1" fmla="*/ 69154 w 472795"/>
                <a:gd name="connsiteY1" fmla="*/ 206454 h 498558"/>
                <a:gd name="connsiteX2" fmla="*/ 81854 w 472795"/>
                <a:gd name="connsiteY2" fmla="*/ 416004 h 498558"/>
                <a:gd name="connsiteX3" fmla="*/ 272354 w 472795"/>
                <a:gd name="connsiteY3" fmla="*/ 498554 h 498558"/>
                <a:gd name="connsiteX4" fmla="*/ 472379 w 472795"/>
                <a:gd name="connsiteY4" fmla="*/ 419179 h 498558"/>
                <a:gd name="connsiteX5" fmla="*/ 326329 w 472795"/>
                <a:gd name="connsiteY5" fmla="*/ 292179 h 498558"/>
                <a:gd name="connsiteX6" fmla="*/ 380304 w 472795"/>
                <a:gd name="connsiteY6" fmla="*/ 400129 h 498558"/>
                <a:gd name="connsiteX7" fmla="*/ 192979 w 472795"/>
                <a:gd name="connsiteY7" fmla="*/ 396954 h 498558"/>
                <a:gd name="connsiteX8" fmla="*/ 167579 w 472795"/>
                <a:gd name="connsiteY8" fmla="*/ 184229 h 498558"/>
                <a:gd name="connsiteX9" fmla="*/ 2479 w 472795"/>
                <a:gd name="connsiteY9" fmla="*/ 79 h 498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2795" h="498558">
                  <a:moveTo>
                    <a:pt x="2479" y="79"/>
                  </a:moveTo>
                  <a:cubicBezTo>
                    <a:pt x="-13925" y="3783"/>
                    <a:pt x="55925" y="137133"/>
                    <a:pt x="69154" y="206454"/>
                  </a:cubicBezTo>
                  <a:cubicBezTo>
                    <a:pt x="82383" y="275775"/>
                    <a:pt x="47987" y="367321"/>
                    <a:pt x="81854" y="416004"/>
                  </a:cubicBezTo>
                  <a:cubicBezTo>
                    <a:pt x="115721" y="464687"/>
                    <a:pt x="207267" y="498025"/>
                    <a:pt x="272354" y="498554"/>
                  </a:cubicBezTo>
                  <a:cubicBezTo>
                    <a:pt x="337441" y="499083"/>
                    <a:pt x="463383" y="453575"/>
                    <a:pt x="472379" y="419179"/>
                  </a:cubicBezTo>
                  <a:cubicBezTo>
                    <a:pt x="481375" y="384783"/>
                    <a:pt x="341675" y="295354"/>
                    <a:pt x="326329" y="292179"/>
                  </a:cubicBezTo>
                  <a:cubicBezTo>
                    <a:pt x="310983" y="289004"/>
                    <a:pt x="402529" y="382667"/>
                    <a:pt x="380304" y="400129"/>
                  </a:cubicBezTo>
                  <a:cubicBezTo>
                    <a:pt x="358079" y="417591"/>
                    <a:pt x="228433" y="432937"/>
                    <a:pt x="192979" y="396954"/>
                  </a:cubicBezTo>
                  <a:cubicBezTo>
                    <a:pt x="157525" y="360971"/>
                    <a:pt x="196154" y="245083"/>
                    <a:pt x="167579" y="184229"/>
                  </a:cubicBezTo>
                  <a:cubicBezTo>
                    <a:pt x="139004" y="123375"/>
                    <a:pt x="18883" y="-3625"/>
                    <a:pt x="2479" y="79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7C661551-1066-4F62-8580-45088C180376}"/>
                </a:ext>
              </a:extLst>
            </p:cNvPr>
            <p:cNvSpPr/>
            <p:nvPr/>
          </p:nvSpPr>
          <p:spPr>
            <a:xfrm>
              <a:off x="7405652" y="2357628"/>
              <a:ext cx="403083" cy="204955"/>
            </a:xfrm>
            <a:custGeom>
              <a:avLst/>
              <a:gdLst>
                <a:gd name="connsiteX0" fmla="*/ 1623 w 403083"/>
                <a:gd name="connsiteY0" fmla="*/ 204597 h 204955"/>
                <a:gd name="connsiteX1" fmla="*/ 227048 w 403083"/>
                <a:gd name="connsiteY1" fmla="*/ 87122 h 204955"/>
                <a:gd name="connsiteX2" fmla="*/ 271498 w 403083"/>
                <a:gd name="connsiteY2" fmla="*/ 20447 h 204955"/>
                <a:gd name="connsiteX3" fmla="*/ 309598 w 403083"/>
                <a:gd name="connsiteY3" fmla="*/ 14097 h 204955"/>
                <a:gd name="connsiteX4" fmla="*/ 401673 w 403083"/>
                <a:gd name="connsiteY4" fmla="*/ 45847 h 204955"/>
                <a:gd name="connsiteX5" fmla="*/ 230223 w 403083"/>
                <a:gd name="connsiteY5" fmla="*/ 1397 h 204955"/>
                <a:gd name="connsiteX6" fmla="*/ 357223 w 403083"/>
                <a:gd name="connsiteY6" fmla="*/ 109347 h 204955"/>
                <a:gd name="connsiteX7" fmla="*/ 357223 w 403083"/>
                <a:gd name="connsiteY7" fmla="*/ 122047 h 204955"/>
                <a:gd name="connsiteX8" fmla="*/ 1623 w 403083"/>
                <a:gd name="connsiteY8" fmla="*/ 204597 h 20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3083" h="204955">
                  <a:moveTo>
                    <a:pt x="1623" y="204597"/>
                  </a:moveTo>
                  <a:cubicBezTo>
                    <a:pt x="-20073" y="198776"/>
                    <a:pt x="182069" y="117814"/>
                    <a:pt x="227048" y="87122"/>
                  </a:cubicBezTo>
                  <a:cubicBezTo>
                    <a:pt x="272027" y="56430"/>
                    <a:pt x="257740" y="32618"/>
                    <a:pt x="271498" y="20447"/>
                  </a:cubicBezTo>
                  <a:cubicBezTo>
                    <a:pt x="285256" y="8276"/>
                    <a:pt x="287902" y="9864"/>
                    <a:pt x="309598" y="14097"/>
                  </a:cubicBezTo>
                  <a:cubicBezTo>
                    <a:pt x="331294" y="18330"/>
                    <a:pt x="414902" y="47964"/>
                    <a:pt x="401673" y="45847"/>
                  </a:cubicBezTo>
                  <a:cubicBezTo>
                    <a:pt x="388444" y="43730"/>
                    <a:pt x="237631" y="-9186"/>
                    <a:pt x="230223" y="1397"/>
                  </a:cubicBezTo>
                  <a:cubicBezTo>
                    <a:pt x="222815" y="11980"/>
                    <a:pt x="357223" y="109347"/>
                    <a:pt x="357223" y="109347"/>
                  </a:cubicBezTo>
                  <a:cubicBezTo>
                    <a:pt x="378390" y="129455"/>
                    <a:pt x="417019" y="100351"/>
                    <a:pt x="357223" y="122047"/>
                  </a:cubicBezTo>
                  <a:cubicBezTo>
                    <a:pt x="297427" y="143743"/>
                    <a:pt x="23319" y="210418"/>
                    <a:pt x="1623" y="204597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7F507758-F7B3-43ED-9403-1C0DA1D2078A}"/>
              </a:ext>
            </a:extLst>
          </p:cNvPr>
          <p:cNvGrpSpPr/>
          <p:nvPr/>
        </p:nvGrpSpPr>
        <p:grpSpPr>
          <a:xfrm>
            <a:off x="872633" y="3313758"/>
            <a:ext cx="1153844" cy="899636"/>
            <a:chOff x="6943233" y="3199458"/>
            <a:chExt cx="1153844" cy="899636"/>
          </a:xfrm>
        </p:grpSpPr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1839A1E3-9E53-4FBF-A5BD-97A478D81686}"/>
                </a:ext>
              </a:extLst>
            </p:cNvPr>
            <p:cNvSpPr/>
            <p:nvPr/>
          </p:nvSpPr>
          <p:spPr>
            <a:xfrm>
              <a:off x="7076787" y="3199458"/>
              <a:ext cx="341032" cy="520777"/>
            </a:xfrm>
            <a:custGeom>
              <a:avLst/>
              <a:gdLst>
                <a:gd name="connsiteX0" fmla="*/ 22513 w 341032"/>
                <a:gd name="connsiteY0" fmla="*/ 942 h 520777"/>
                <a:gd name="connsiteX1" fmla="*/ 152688 w 341032"/>
                <a:gd name="connsiteY1" fmla="*/ 143817 h 520777"/>
                <a:gd name="connsiteX2" fmla="*/ 3463 w 341032"/>
                <a:gd name="connsiteY2" fmla="*/ 235892 h 520777"/>
                <a:gd name="connsiteX3" fmla="*/ 54263 w 341032"/>
                <a:gd name="connsiteY3" fmla="*/ 397817 h 520777"/>
                <a:gd name="connsiteX4" fmla="*/ 130463 w 341032"/>
                <a:gd name="connsiteY4" fmla="*/ 518467 h 520777"/>
                <a:gd name="connsiteX5" fmla="*/ 70138 w 341032"/>
                <a:gd name="connsiteY5" fmla="*/ 289867 h 520777"/>
                <a:gd name="connsiteX6" fmla="*/ 136813 w 341032"/>
                <a:gd name="connsiteY6" fmla="*/ 207317 h 520777"/>
                <a:gd name="connsiteX7" fmla="*/ 340013 w 341032"/>
                <a:gd name="connsiteY7" fmla="*/ 86667 h 520777"/>
                <a:gd name="connsiteX8" fmla="*/ 22513 w 341032"/>
                <a:gd name="connsiteY8" fmla="*/ 942 h 52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1032" h="520777">
                  <a:moveTo>
                    <a:pt x="22513" y="942"/>
                  </a:moveTo>
                  <a:cubicBezTo>
                    <a:pt x="-8708" y="10467"/>
                    <a:pt x="155863" y="104659"/>
                    <a:pt x="152688" y="143817"/>
                  </a:cubicBezTo>
                  <a:cubicBezTo>
                    <a:pt x="149513" y="182975"/>
                    <a:pt x="19867" y="193559"/>
                    <a:pt x="3463" y="235892"/>
                  </a:cubicBezTo>
                  <a:cubicBezTo>
                    <a:pt x="-12941" y="278225"/>
                    <a:pt x="33096" y="350721"/>
                    <a:pt x="54263" y="397817"/>
                  </a:cubicBezTo>
                  <a:cubicBezTo>
                    <a:pt x="75430" y="444913"/>
                    <a:pt x="127817" y="536459"/>
                    <a:pt x="130463" y="518467"/>
                  </a:cubicBezTo>
                  <a:cubicBezTo>
                    <a:pt x="133109" y="500475"/>
                    <a:pt x="69080" y="341725"/>
                    <a:pt x="70138" y="289867"/>
                  </a:cubicBezTo>
                  <a:cubicBezTo>
                    <a:pt x="71196" y="238009"/>
                    <a:pt x="91834" y="241184"/>
                    <a:pt x="136813" y="207317"/>
                  </a:cubicBezTo>
                  <a:cubicBezTo>
                    <a:pt x="181792" y="173450"/>
                    <a:pt x="355888" y="116829"/>
                    <a:pt x="340013" y="86667"/>
                  </a:cubicBezTo>
                  <a:cubicBezTo>
                    <a:pt x="324138" y="56505"/>
                    <a:pt x="53734" y="-8583"/>
                    <a:pt x="22513" y="942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76A31C93-DF47-4794-9324-725906B45568}"/>
                </a:ext>
              </a:extLst>
            </p:cNvPr>
            <p:cNvSpPr/>
            <p:nvPr/>
          </p:nvSpPr>
          <p:spPr>
            <a:xfrm>
              <a:off x="7165967" y="3392621"/>
              <a:ext cx="316486" cy="332606"/>
            </a:xfrm>
            <a:custGeom>
              <a:avLst/>
              <a:gdLst>
                <a:gd name="connsiteX0" fmla="*/ 8 w 316486"/>
                <a:gd name="connsiteY0" fmla="*/ 30029 h 332606"/>
                <a:gd name="connsiteX1" fmla="*/ 273058 w 316486"/>
                <a:gd name="connsiteY1" fmla="*/ 1454 h 332606"/>
                <a:gd name="connsiteX2" fmla="*/ 314333 w 316486"/>
                <a:gd name="connsiteY2" fmla="*/ 68129 h 332606"/>
                <a:gd name="connsiteX3" fmla="*/ 257183 w 316486"/>
                <a:gd name="connsiteY3" fmla="*/ 322129 h 332606"/>
                <a:gd name="connsiteX4" fmla="*/ 215908 w 316486"/>
                <a:gd name="connsiteY4" fmla="*/ 284029 h 332606"/>
                <a:gd name="connsiteX5" fmla="*/ 161933 w 316486"/>
                <a:gd name="connsiteY5" fmla="*/ 284029 h 332606"/>
                <a:gd name="connsiteX6" fmla="*/ 238133 w 316486"/>
                <a:gd name="connsiteY6" fmla="*/ 249104 h 332606"/>
                <a:gd name="connsiteX7" fmla="*/ 263533 w 316486"/>
                <a:gd name="connsiteY7" fmla="*/ 118929 h 332606"/>
                <a:gd name="connsiteX8" fmla="*/ 8 w 316486"/>
                <a:gd name="connsiteY8" fmla="*/ 30029 h 33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6486" h="332606">
                  <a:moveTo>
                    <a:pt x="8" y="30029"/>
                  </a:moveTo>
                  <a:cubicBezTo>
                    <a:pt x="1595" y="10450"/>
                    <a:pt x="220671" y="-4896"/>
                    <a:pt x="273058" y="1454"/>
                  </a:cubicBezTo>
                  <a:cubicBezTo>
                    <a:pt x="325445" y="7804"/>
                    <a:pt x="316979" y="14683"/>
                    <a:pt x="314333" y="68129"/>
                  </a:cubicBezTo>
                  <a:cubicBezTo>
                    <a:pt x="311687" y="121575"/>
                    <a:pt x="273587" y="286146"/>
                    <a:pt x="257183" y="322129"/>
                  </a:cubicBezTo>
                  <a:cubicBezTo>
                    <a:pt x="240779" y="358112"/>
                    <a:pt x="231783" y="290379"/>
                    <a:pt x="215908" y="284029"/>
                  </a:cubicBezTo>
                  <a:cubicBezTo>
                    <a:pt x="200033" y="277679"/>
                    <a:pt x="158229" y="289850"/>
                    <a:pt x="161933" y="284029"/>
                  </a:cubicBezTo>
                  <a:cubicBezTo>
                    <a:pt x="165637" y="278208"/>
                    <a:pt x="221200" y="276621"/>
                    <a:pt x="238133" y="249104"/>
                  </a:cubicBezTo>
                  <a:cubicBezTo>
                    <a:pt x="255066" y="221587"/>
                    <a:pt x="302691" y="155441"/>
                    <a:pt x="263533" y="118929"/>
                  </a:cubicBezTo>
                  <a:cubicBezTo>
                    <a:pt x="224375" y="82417"/>
                    <a:pt x="-1579" y="49608"/>
                    <a:pt x="8" y="30029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F0D0AE9B-30F3-485B-9640-36829B65D464}"/>
                </a:ext>
              </a:extLst>
            </p:cNvPr>
            <p:cNvSpPr/>
            <p:nvPr/>
          </p:nvSpPr>
          <p:spPr>
            <a:xfrm>
              <a:off x="7197320" y="3426391"/>
              <a:ext cx="151991" cy="243912"/>
            </a:xfrm>
            <a:custGeom>
              <a:avLst/>
              <a:gdLst>
                <a:gd name="connsiteX0" fmla="*/ 405 w 151991"/>
                <a:gd name="connsiteY0" fmla="*/ 2609 h 243912"/>
                <a:gd name="connsiteX1" fmla="*/ 105180 w 151991"/>
                <a:gd name="connsiteY1" fmla="*/ 167709 h 243912"/>
                <a:gd name="connsiteX2" fmla="*/ 95655 w 151991"/>
                <a:gd name="connsiteY2" fmla="*/ 243909 h 243912"/>
                <a:gd name="connsiteX3" fmla="*/ 57555 w 151991"/>
                <a:gd name="connsiteY3" fmla="*/ 170884 h 243912"/>
                <a:gd name="connsiteX4" fmla="*/ 111530 w 151991"/>
                <a:gd name="connsiteY4" fmla="*/ 129609 h 243912"/>
                <a:gd name="connsiteX5" fmla="*/ 149630 w 151991"/>
                <a:gd name="connsiteY5" fmla="*/ 69284 h 243912"/>
                <a:gd name="connsiteX6" fmla="*/ 405 w 151991"/>
                <a:gd name="connsiteY6" fmla="*/ 2609 h 243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1991" h="243912">
                  <a:moveTo>
                    <a:pt x="405" y="2609"/>
                  </a:moveTo>
                  <a:cubicBezTo>
                    <a:pt x="-7003" y="19013"/>
                    <a:pt x="89305" y="127492"/>
                    <a:pt x="105180" y="167709"/>
                  </a:cubicBezTo>
                  <a:cubicBezTo>
                    <a:pt x="121055" y="207926"/>
                    <a:pt x="103593" y="243380"/>
                    <a:pt x="95655" y="243909"/>
                  </a:cubicBezTo>
                  <a:cubicBezTo>
                    <a:pt x="87718" y="244438"/>
                    <a:pt x="54909" y="189934"/>
                    <a:pt x="57555" y="170884"/>
                  </a:cubicBezTo>
                  <a:cubicBezTo>
                    <a:pt x="60201" y="151834"/>
                    <a:pt x="96184" y="146542"/>
                    <a:pt x="111530" y="129609"/>
                  </a:cubicBezTo>
                  <a:cubicBezTo>
                    <a:pt x="126876" y="112676"/>
                    <a:pt x="161272" y="86746"/>
                    <a:pt x="149630" y="69284"/>
                  </a:cubicBezTo>
                  <a:cubicBezTo>
                    <a:pt x="137988" y="51822"/>
                    <a:pt x="7813" y="-13795"/>
                    <a:pt x="405" y="2609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3279238D-FCE3-4A3E-BC1C-4F762F76B6BB}"/>
                </a:ext>
              </a:extLst>
            </p:cNvPr>
            <p:cNvSpPr/>
            <p:nvPr/>
          </p:nvSpPr>
          <p:spPr>
            <a:xfrm>
              <a:off x="7121490" y="3497660"/>
              <a:ext cx="301666" cy="80113"/>
            </a:xfrm>
            <a:custGeom>
              <a:avLst/>
              <a:gdLst>
                <a:gd name="connsiteX0" fmla="*/ 35 w 301666"/>
                <a:gd name="connsiteY0" fmla="*/ 36115 h 80113"/>
                <a:gd name="connsiteX1" fmla="*/ 60360 w 301666"/>
                <a:gd name="connsiteY1" fmla="*/ 36115 h 80113"/>
                <a:gd name="connsiteX2" fmla="*/ 231810 w 301666"/>
                <a:gd name="connsiteY2" fmla="*/ 4365 h 80113"/>
                <a:gd name="connsiteX3" fmla="*/ 301660 w 301666"/>
                <a:gd name="connsiteY3" fmla="*/ 7540 h 80113"/>
                <a:gd name="connsiteX4" fmla="*/ 228635 w 301666"/>
                <a:gd name="connsiteY4" fmla="*/ 71040 h 80113"/>
                <a:gd name="connsiteX5" fmla="*/ 54010 w 301666"/>
                <a:gd name="connsiteY5" fmla="*/ 77390 h 80113"/>
                <a:gd name="connsiteX6" fmla="*/ 35 w 301666"/>
                <a:gd name="connsiteY6" fmla="*/ 36115 h 80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1666" h="80113">
                  <a:moveTo>
                    <a:pt x="35" y="36115"/>
                  </a:moveTo>
                  <a:cubicBezTo>
                    <a:pt x="1093" y="29236"/>
                    <a:pt x="21731" y="41407"/>
                    <a:pt x="60360" y="36115"/>
                  </a:cubicBezTo>
                  <a:cubicBezTo>
                    <a:pt x="98989" y="30823"/>
                    <a:pt x="191593" y="9127"/>
                    <a:pt x="231810" y="4365"/>
                  </a:cubicBezTo>
                  <a:cubicBezTo>
                    <a:pt x="272027" y="-398"/>
                    <a:pt x="302189" y="-3572"/>
                    <a:pt x="301660" y="7540"/>
                  </a:cubicBezTo>
                  <a:cubicBezTo>
                    <a:pt x="301131" y="18652"/>
                    <a:pt x="269910" y="59398"/>
                    <a:pt x="228635" y="71040"/>
                  </a:cubicBezTo>
                  <a:cubicBezTo>
                    <a:pt x="187360" y="82682"/>
                    <a:pt x="86289" y="81094"/>
                    <a:pt x="54010" y="77390"/>
                  </a:cubicBezTo>
                  <a:cubicBezTo>
                    <a:pt x="21731" y="73686"/>
                    <a:pt x="-1023" y="42994"/>
                    <a:pt x="35" y="36115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: 図形 14">
              <a:extLst>
                <a:ext uri="{FF2B5EF4-FFF2-40B4-BE49-F238E27FC236}">
                  <a16:creationId xmlns:a16="http://schemas.microsoft.com/office/drawing/2014/main" id="{47A07430-A6E2-440F-BB38-87A0263C8F54}"/>
                </a:ext>
              </a:extLst>
            </p:cNvPr>
            <p:cNvSpPr/>
            <p:nvPr/>
          </p:nvSpPr>
          <p:spPr>
            <a:xfrm>
              <a:off x="7178675" y="3616287"/>
              <a:ext cx="269610" cy="66742"/>
            </a:xfrm>
            <a:custGeom>
              <a:avLst/>
              <a:gdLst>
                <a:gd name="connsiteX0" fmla="*/ 0 w 269610"/>
                <a:gd name="connsiteY0" fmla="*/ 66713 h 66742"/>
                <a:gd name="connsiteX1" fmla="*/ 196850 w 269610"/>
                <a:gd name="connsiteY1" fmla="*/ 38 h 66742"/>
                <a:gd name="connsiteX2" fmla="*/ 266700 w 269610"/>
                <a:gd name="connsiteY2" fmla="*/ 57188 h 66742"/>
                <a:gd name="connsiteX3" fmla="*/ 247650 w 269610"/>
                <a:gd name="connsiteY3" fmla="*/ 66713 h 66742"/>
                <a:gd name="connsiteX4" fmla="*/ 168275 w 269610"/>
                <a:gd name="connsiteY4" fmla="*/ 60363 h 66742"/>
                <a:gd name="connsiteX5" fmla="*/ 0 w 269610"/>
                <a:gd name="connsiteY5" fmla="*/ 66713 h 66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610" h="66742">
                  <a:moveTo>
                    <a:pt x="0" y="66713"/>
                  </a:moveTo>
                  <a:cubicBezTo>
                    <a:pt x="76200" y="34169"/>
                    <a:pt x="152400" y="1625"/>
                    <a:pt x="196850" y="38"/>
                  </a:cubicBezTo>
                  <a:cubicBezTo>
                    <a:pt x="241300" y="-1550"/>
                    <a:pt x="258233" y="46076"/>
                    <a:pt x="266700" y="57188"/>
                  </a:cubicBezTo>
                  <a:cubicBezTo>
                    <a:pt x="275167" y="68300"/>
                    <a:pt x="264054" y="66184"/>
                    <a:pt x="247650" y="66713"/>
                  </a:cubicBezTo>
                  <a:cubicBezTo>
                    <a:pt x="231246" y="67242"/>
                    <a:pt x="168275" y="60363"/>
                    <a:pt x="168275" y="60363"/>
                  </a:cubicBezTo>
                  <a:lnTo>
                    <a:pt x="0" y="66713"/>
                  </a:ln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DFFF2F79-4EE5-43BE-B30D-F98B519D2C3F}"/>
                </a:ext>
              </a:extLst>
            </p:cNvPr>
            <p:cNvSpPr/>
            <p:nvPr/>
          </p:nvSpPr>
          <p:spPr>
            <a:xfrm>
              <a:off x="6943233" y="3650301"/>
              <a:ext cx="394198" cy="388541"/>
            </a:xfrm>
            <a:custGeom>
              <a:avLst/>
              <a:gdLst>
                <a:gd name="connsiteX0" fmla="*/ 286242 w 394198"/>
                <a:gd name="connsiteY0" fmla="*/ 86674 h 388541"/>
                <a:gd name="connsiteX1" fmla="*/ 137017 w 394198"/>
                <a:gd name="connsiteY1" fmla="*/ 267649 h 388541"/>
                <a:gd name="connsiteX2" fmla="*/ 60817 w 394198"/>
                <a:gd name="connsiteY2" fmla="*/ 280349 h 388541"/>
                <a:gd name="connsiteX3" fmla="*/ 492 w 394198"/>
                <a:gd name="connsiteY3" fmla="*/ 200974 h 388541"/>
                <a:gd name="connsiteX4" fmla="*/ 32242 w 394198"/>
                <a:gd name="connsiteY4" fmla="*/ 375599 h 388541"/>
                <a:gd name="connsiteX5" fmla="*/ 32242 w 394198"/>
                <a:gd name="connsiteY5" fmla="*/ 366074 h 388541"/>
                <a:gd name="connsiteX6" fmla="*/ 133842 w 394198"/>
                <a:gd name="connsiteY6" fmla="*/ 289874 h 388541"/>
                <a:gd name="connsiteX7" fmla="*/ 317992 w 394198"/>
                <a:gd name="connsiteY7" fmla="*/ 156524 h 388541"/>
                <a:gd name="connsiteX8" fmla="*/ 394192 w 394198"/>
                <a:gd name="connsiteY8" fmla="*/ 949 h 388541"/>
                <a:gd name="connsiteX9" fmla="*/ 286242 w 394198"/>
                <a:gd name="connsiteY9" fmla="*/ 86674 h 388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4198" h="388541">
                  <a:moveTo>
                    <a:pt x="286242" y="86674"/>
                  </a:moveTo>
                  <a:cubicBezTo>
                    <a:pt x="243380" y="131124"/>
                    <a:pt x="174588" y="235370"/>
                    <a:pt x="137017" y="267649"/>
                  </a:cubicBezTo>
                  <a:cubicBezTo>
                    <a:pt x="99446" y="299928"/>
                    <a:pt x="83571" y="291461"/>
                    <a:pt x="60817" y="280349"/>
                  </a:cubicBezTo>
                  <a:cubicBezTo>
                    <a:pt x="38063" y="269237"/>
                    <a:pt x="5254" y="185099"/>
                    <a:pt x="492" y="200974"/>
                  </a:cubicBezTo>
                  <a:cubicBezTo>
                    <a:pt x="-4270" y="216849"/>
                    <a:pt x="26950" y="348082"/>
                    <a:pt x="32242" y="375599"/>
                  </a:cubicBezTo>
                  <a:cubicBezTo>
                    <a:pt x="37534" y="403116"/>
                    <a:pt x="15309" y="380361"/>
                    <a:pt x="32242" y="366074"/>
                  </a:cubicBezTo>
                  <a:cubicBezTo>
                    <a:pt x="49175" y="351787"/>
                    <a:pt x="86217" y="324799"/>
                    <a:pt x="133842" y="289874"/>
                  </a:cubicBezTo>
                  <a:cubicBezTo>
                    <a:pt x="181467" y="254949"/>
                    <a:pt x="274600" y="204678"/>
                    <a:pt x="317992" y="156524"/>
                  </a:cubicBezTo>
                  <a:cubicBezTo>
                    <a:pt x="361384" y="108370"/>
                    <a:pt x="394721" y="9416"/>
                    <a:pt x="394192" y="949"/>
                  </a:cubicBezTo>
                  <a:cubicBezTo>
                    <a:pt x="393663" y="-7518"/>
                    <a:pt x="329104" y="42224"/>
                    <a:pt x="286242" y="86674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: 図形 16">
              <a:extLst>
                <a:ext uri="{FF2B5EF4-FFF2-40B4-BE49-F238E27FC236}">
                  <a16:creationId xmlns:a16="http://schemas.microsoft.com/office/drawing/2014/main" id="{6A0B3EB7-635D-4192-98A5-66739F334F42}"/>
                </a:ext>
              </a:extLst>
            </p:cNvPr>
            <p:cNvSpPr/>
            <p:nvPr/>
          </p:nvSpPr>
          <p:spPr>
            <a:xfrm>
              <a:off x="7238674" y="3664721"/>
              <a:ext cx="858403" cy="434373"/>
            </a:xfrm>
            <a:custGeom>
              <a:avLst/>
              <a:gdLst>
                <a:gd name="connsiteX0" fmla="*/ 326 w 858403"/>
                <a:gd name="connsiteY0" fmla="*/ 8754 h 434373"/>
                <a:gd name="connsiteX1" fmla="*/ 92401 w 858403"/>
                <a:gd name="connsiteY1" fmla="*/ 148454 h 434373"/>
                <a:gd name="connsiteX2" fmla="*/ 60651 w 858403"/>
                <a:gd name="connsiteY2" fmla="*/ 367529 h 434373"/>
                <a:gd name="connsiteX3" fmla="*/ 603576 w 858403"/>
                <a:gd name="connsiteY3" fmla="*/ 431029 h 434373"/>
                <a:gd name="connsiteX4" fmla="*/ 670251 w 858403"/>
                <a:gd name="connsiteY4" fmla="*/ 284979 h 434373"/>
                <a:gd name="connsiteX5" fmla="*/ 768676 w 858403"/>
                <a:gd name="connsiteY5" fmla="*/ 56379 h 434373"/>
                <a:gd name="connsiteX6" fmla="*/ 857576 w 858403"/>
                <a:gd name="connsiteY6" fmla="*/ 2404 h 434373"/>
                <a:gd name="connsiteX7" fmla="*/ 714701 w 858403"/>
                <a:gd name="connsiteY7" fmla="*/ 110354 h 434373"/>
                <a:gd name="connsiteX8" fmla="*/ 562301 w 858403"/>
                <a:gd name="connsiteY8" fmla="*/ 377054 h 434373"/>
                <a:gd name="connsiteX9" fmla="*/ 184476 w 858403"/>
                <a:gd name="connsiteY9" fmla="*/ 396104 h 434373"/>
                <a:gd name="connsiteX10" fmla="*/ 101926 w 858403"/>
                <a:gd name="connsiteY10" fmla="*/ 167504 h 434373"/>
                <a:gd name="connsiteX11" fmla="*/ 130501 w 858403"/>
                <a:gd name="connsiteY11" fmla="*/ 62729 h 434373"/>
                <a:gd name="connsiteX12" fmla="*/ 326 w 858403"/>
                <a:gd name="connsiteY12" fmla="*/ 8754 h 434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8403" h="434373">
                  <a:moveTo>
                    <a:pt x="326" y="8754"/>
                  </a:moveTo>
                  <a:cubicBezTo>
                    <a:pt x="-6024" y="23042"/>
                    <a:pt x="82347" y="88658"/>
                    <a:pt x="92401" y="148454"/>
                  </a:cubicBezTo>
                  <a:cubicBezTo>
                    <a:pt x="102455" y="208250"/>
                    <a:pt x="-24545" y="320433"/>
                    <a:pt x="60651" y="367529"/>
                  </a:cubicBezTo>
                  <a:cubicBezTo>
                    <a:pt x="145847" y="414625"/>
                    <a:pt x="501976" y="444787"/>
                    <a:pt x="603576" y="431029"/>
                  </a:cubicBezTo>
                  <a:cubicBezTo>
                    <a:pt x="705176" y="417271"/>
                    <a:pt x="642734" y="347421"/>
                    <a:pt x="670251" y="284979"/>
                  </a:cubicBezTo>
                  <a:cubicBezTo>
                    <a:pt x="697768" y="222537"/>
                    <a:pt x="737455" y="103475"/>
                    <a:pt x="768676" y="56379"/>
                  </a:cubicBezTo>
                  <a:cubicBezTo>
                    <a:pt x="799897" y="9283"/>
                    <a:pt x="866572" y="-6592"/>
                    <a:pt x="857576" y="2404"/>
                  </a:cubicBezTo>
                  <a:cubicBezTo>
                    <a:pt x="848580" y="11400"/>
                    <a:pt x="763914" y="47912"/>
                    <a:pt x="714701" y="110354"/>
                  </a:cubicBezTo>
                  <a:cubicBezTo>
                    <a:pt x="665489" y="172796"/>
                    <a:pt x="650672" y="329429"/>
                    <a:pt x="562301" y="377054"/>
                  </a:cubicBezTo>
                  <a:cubicBezTo>
                    <a:pt x="473930" y="424679"/>
                    <a:pt x="261205" y="431029"/>
                    <a:pt x="184476" y="396104"/>
                  </a:cubicBezTo>
                  <a:cubicBezTo>
                    <a:pt x="107747" y="361179"/>
                    <a:pt x="110922" y="223066"/>
                    <a:pt x="101926" y="167504"/>
                  </a:cubicBezTo>
                  <a:cubicBezTo>
                    <a:pt x="92930" y="111942"/>
                    <a:pt x="147434" y="86012"/>
                    <a:pt x="130501" y="62729"/>
                  </a:cubicBezTo>
                  <a:cubicBezTo>
                    <a:pt x="113568" y="39446"/>
                    <a:pt x="6676" y="-5534"/>
                    <a:pt x="326" y="8754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: 図形 17">
              <a:extLst>
                <a:ext uri="{FF2B5EF4-FFF2-40B4-BE49-F238E27FC236}">
                  <a16:creationId xmlns:a16="http://schemas.microsoft.com/office/drawing/2014/main" id="{7E8CC85A-3B6D-4C98-83D0-3AC42F757CCD}"/>
                </a:ext>
              </a:extLst>
            </p:cNvPr>
            <p:cNvSpPr/>
            <p:nvPr/>
          </p:nvSpPr>
          <p:spPr>
            <a:xfrm>
              <a:off x="7367528" y="3682263"/>
              <a:ext cx="553828" cy="118801"/>
            </a:xfrm>
            <a:custGeom>
              <a:avLst/>
              <a:gdLst>
                <a:gd name="connsiteX0" fmla="*/ 14347 w 553828"/>
                <a:gd name="connsiteY0" fmla="*/ 102337 h 118801"/>
                <a:gd name="connsiteX1" fmla="*/ 74672 w 553828"/>
                <a:gd name="connsiteY1" fmla="*/ 95987 h 118801"/>
                <a:gd name="connsiteX2" fmla="*/ 500122 w 553828"/>
                <a:gd name="connsiteY2" fmla="*/ 10262 h 118801"/>
                <a:gd name="connsiteX3" fmla="*/ 531872 w 553828"/>
                <a:gd name="connsiteY3" fmla="*/ 61062 h 118801"/>
                <a:gd name="connsiteX4" fmla="*/ 354072 w 553828"/>
                <a:gd name="connsiteY4" fmla="*/ 737 h 118801"/>
                <a:gd name="connsiteX5" fmla="*/ 236597 w 553828"/>
                <a:gd name="connsiteY5" fmla="*/ 111862 h 118801"/>
                <a:gd name="connsiteX6" fmla="*/ 14347 w 553828"/>
                <a:gd name="connsiteY6" fmla="*/ 102337 h 118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3828" h="118801">
                  <a:moveTo>
                    <a:pt x="14347" y="102337"/>
                  </a:moveTo>
                  <a:cubicBezTo>
                    <a:pt x="-12641" y="99691"/>
                    <a:pt x="-6291" y="111333"/>
                    <a:pt x="74672" y="95987"/>
                  </a:cubicBezTo>
                  <a:cubicBezTo>
                    <a:pt x="155635" y="80641"/>
                    <a:pt x="423922" y="16083"/>
                    <a:pt x="500122" y="10262"/>
                  </a:cubicBezTo>
                  <a:cubicBezTo>
                    <a:pt x="576322" y="4441"/>
                    <a:pt x="556214" y="62649"/>
                    <a:pt x="531872" y="61062"/>
                  </a:cubicBezTo>
                  <a:cubicBezTo>
                    <a:pt x="507530" y="59474"/>
                    <a:pt x="403285" y="-7730"/>
                    <a:pt x="354072" y="737"/>
                  </a:cubicBezTo>
                  <a:cubicBezTo>
                    <a:pt x="304859" y="9204"/>
                    <a:pt x="295864" y="92812"/>
                    <a:pt x="236597" y="111862"/>
                  </a:cubicBezTo>
                  <a:cubicBezTo>
                    <a:pt x="177330" y="130912"/>
                    <a:pt x="41335" y="104983"/>
                    <a:pt x="14347" y="102337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1101C28E-BC37-4813-91C3-2D498705F31A}"/>
                </a:ext>
              </a:extLst>
            </p:cNvPr>
            <p:cNvSpPr/>
            <p:nvPr/>
          </p:nvSpPr>
          <p:spPr>
            <a:xfrm>
              <a:off x="7586103" y="3263142"/>
              <a:ext cx="187009" cy="756214"/>
            </a:xfrm>
            <a:custGeom>
              <a:avLst/>
              <a:gdLst>
                <a:gd name="connsiteX0" fmla="*/ 2147 w 187009"/>
                <a:gd name="connsiteY0" fmla="*/ 3933 h 756214"/>
                <a:gd name="connsiteX1" fmla="*/ 81522 w 187009"/>
                <a:gd name="connsiteY1" fmla="*/ 137283 h 756214"/>
                <a:gd name="connsiteX2" fmla="*/ 81522 w 187009"/>
                <a:gd name="connsiteY2" fmla="*/ 559558 h 756214"/>
                <a:gd name="connsiteX3" fmla="*/ 59297 w 187009"/>
                <a:gd name="connsiteY3" fmla="*/ 750058 h 756214"/>
                <a:gd name="connsiteX4" fmla="*/ 116447 w 187009"/>
                <a:gd name="connsiteY4" fmla="*/ 692908 h 756214"/>
                <a:gd name="connsiteX5" fmla="*/ 141847 w 187009"/>
                <a:gd name="connsiteY5" fmla="*/ 527808 h 756214"/>
                <a:gd name="connsiteX6" fmla="*/ 148197 w 187009"/>
                <a:gd name="connsiteY6" fmla="*/ 70608 h 756214"/>
                <a:gd name="connsiteX7" fmla="*/ 179947 w 187009"/>
                <a:gd name="connsiteY7" fmla="*/ 35683 h 756214"/>
                <a:gd name="connsiteX8" fmla="*/ 2147 w 187009"/>
                <a:gd name="connsiteY8" fmla="*/ 3933 h 756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009" h="756214">
                  <a:moveTo>
                    <a:pt x="2147" y="3933"/>
                  </a:moveTo>
                  <a:cubicBezTo>
                    <a:pt x="-14257" y="20866"/>
                    <a:pt x="68293" y="44679"/>
                    <a:pt x="81522" y="137283"/>
                  </a:cubicBezTo>
                  <a:cubicBezTo>
                    <a:pt x="94751" y="229887"/>
                    <a:pt x="85226" y="457429"/>
                    <a:pt x="81522" y="559558"/>
                  </a:cubicBezTo>
                  <a:cubicBezTo>
                    <a:pt x="77818" y="661687"/>
                    <a:pt x="53476" y="727833"/>
                    <a:pt x="59297" y="750058"/>
                  </a:cubicBezTo>
                  <a:cubicBezTo>
                    <a:pt x="65118" y="772283"/>
                    <a:pt x="102689" y="729950"/>
                    <a:pt x="116447" y="692908"/>
                  </a:cubicBezTo>
                  <a:cubicBezTo>
                    <a:pt x="130205" y="655866"/>
                    <a:pt x="136555" y="631525"/>
                    <a:pt x="141847" y="527808"/>
                  </a:cubicBezTo>
                  <a:cubicBezTo>
                    <a:pt x="147139" y="424091"/>
                    <a:pt x="141847" y="152629"/>
                    <a:pt x="148197" y="70608"/>
                  </a:cubicBezTo>
                  <a:cubicBezTo>
                    <a:pt x="154547" y="-11413"/>
                    <a:pt x="205347" y="41504"/>
                    <a:pt x="179947" y="35683"/>
                  </a:cubicBezTo>
                  <a:cubicBezTo>
                    <a:pt x="154547" y="29862"/>
                    <a:pt x="18551" y="-13000"/>
                    <a:pt x="2147" y="3933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: 図形 19">
              <a:extLst>
                <a:ext uri="{FF2B5EF4-FFF2-40B4-BE49-F238E27FC236}">
                  <a16:creationId xmlns:a16="http://schemas.microsoft.com/office/drawing/2014/main" id="{194333F4-628B-45C4-BFCF-12BEA822E21C}"/>
                </a:ext>
              </a:extLst>
            </p:cNvPr>
            <p:cNvSpPr/>
            <p:nvPr/>
          </p:nvSpPr>
          <p:spPr>
            <a:xfrm>
              <a:off x="7453727" y="3383231"/>
              <a:ext cx="227934" cy="246149"/>
            </a:xfrm>
            <a:custGeom>
              <a:avLst/>
              <a:gdLst>
                <a:gd name="connsiteX0" fmla="*/ 48798 w 227934"/>
                <a:gd name="connsiteY0" fmla="*/ 1319 h 246149"/>
                <a:gd name="connsiteX1" fmla="*/ 121823 w 227934"/>
                <a:gd name="connsiteY1" fmla="*/ 128319 h 246149"/>
                <a:gd name="connsiteX2" fmla="*/ 90073 w 227934"/>
                <a:gd name="connsiteY2" fmla="*/ 194994 h 246149"/>
                <a:gd name="connsiteX3" fmla="*/ 1173 w 227934"/>
                <a:gd name="connsiteY3" fmla="*/ 210869 h 246149"/>
                <a:gd name="connsiteX4" fmla="*/ 48798 w 227934"/>
                <a:gd name="connsiteY4" fmla="*/ 245794 h 246149"/>
                <a:gd name="connsiteX5" fmla="*/ 182148 w 227934"/>
                <a:gd name="connsiteY5" fmla="*/ 226744 h 246149"/>
                <a:gd name="connsiteX6" fmla="*/ 118648 w 227934"/>
                <a:gd name="connsiteY6" fmla="*/ 191819 h 246149"/>
                <a:gd name="connsiteX7" fmla="*/ 207548 w 227934"/>
                <a:gd name="connsiteY7" fmla="*/ 83869 h 246149"/>
                <a:gd name="connsiteX8" fmla="*/ 213898 w 227934"/>
                <a:gd name="connsiteY8" fmla="*/ 61644 h 246149"/>
                <a:gd name="connsiteX9" fmla="*/ 48798 w 227934"/>
                <a:gd name="connsiteY9" fmla="*/ 1319 h 246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7934" h="246149">
                  <a:moveTo>
                    <a:pt x="48798" y="1319"/>
                  </a:moveTo>
                  <a:cubicBezTo>
                    <a:pt x="33452" y="12431"/>
                    <a:pt x="114944" y="96040"/>
                    <a:pt x="121823" y="128319"/>
                  </a:cubicBezTo>
                  <a:cubicBezTo>
                    <a:pt x="128702" y="160598"/>
                    <a:pt x="110181" y="181236"/>
                    <a:pt x="90073" y="194994"/>
                  </a:cubicBezTo>
                  <a:cubicBezTo>
                    <a:pt x="69965" y="208752"/>
                    <a:pt x="8052" y="202402"/>
                    <a:pt x="1173" y="210869"/>
                  </a:cubicBezTo>
                  <a:cubicBezTo>
                    <a:pt x="-5706" y="219336"/>
                    <a:pt x="18636" y="243148"/>
                    <a:pt x="48798" y="245794"/>
                  </a:cubicBezTo>
                  <a:cubicBezTo>
                    <a:pt x="78960" y="248440"/>
                    <a:pt x="170506" y="235740"/>
                    <a:pt x="182148" y="226744"/>
                  </a:cubicBezTo>
                  <a:cubicBezTo>
                    <a:pt x="193790" y="217748"/>
                    <a:pt x="114415" y="215631"/>
                    <a:pt x="118648" y="191819"/>
                  </a:cubicBezTo>
                  <a:cubicBezTo>
                    <a:pt x="122881" y="168007"/>
                    <a:pt x="191673" y="105565"/>
                    <a:pt x="207548" y="83869"/>
                  </a:cubicBezTo>
                  <a:cubicBezTo>
                    <a:pt x="223423" y="62173"/>
                    <a:pt x="240885" y="70640"/>
                    <a:pt x="213898" y="61644"/>
                  </a:cubicBezTo>
                  <a:cubicBezTo>
                    <a:pt x="186911" y="52648"/>
                    <a:pt x="64144" y="-9793"/>
                    <a:pt x="48798" y="1319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: 図形 20">
              <a:extLst>
                <a:ext uri="{FF2B5EF4-FFF2-40B4-BE49-F238E27FC236}">
                  <a16:creationId xmlns:a16="http://schemas.microsoft.com/office/drawing/2014/main" id="{39DEA801-9BE8-41CD-B0E9-8451FB4462F6}"/>
                </a:ext>
              </a:extLst>
            </p:cNvPr>
            <p:cNvSpPr/>
            <p:nvPr/>
          </p:nvSpPr>
          <p:spPr>
            <a:xfrm>
              <a:off x="7442870" y="3671052"/>
              <a:ext cx="127022" cy="78841"/>
            </a:xfrm>
            <a:custGeom>
              <a:avLst/>
              <a:gdLst>
                <a:gd name="connsiteX0" fmla="*/ 126330 w 127022"/>
                <a:gd name="connsiteY0" fmla="*/ 2423 h 78841"/>
                <a:gd name="connsiteX1" fmla="*/ 2505 w 127022"/>
                <a:gd name="connsiteY1" fmla="*/ 78623 h 78841"/>
                <a:gd name="connsiteX2" fmla="*/ 50130 w 127022"/>
                <a:gd name="connsiteY2" fmla="*/ 24648 h 78841"/>
                <a:gd name="connsiteX3" fmla="*/ 126330 w 127022"/>
                <a:gd name="connsiteY3" fmla="*/ 2423 h 78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2" h="78841">
                  <a:moveTo>
                    <a:pt x="126330" y="2423"/>
                  </a:moveTo>
                  <a:cubicBezTo>
                    <a:pt x="118392" y="11419"/>
                    <a:pt x="15205" y="74919"/>
                    <a:pt x="2505" y="78623"/>
                  </a:cubicBezTo>
                  <a:cubicBezTo>
                    <a:pt x="-10195" y="82327"/>
                    <a:pt x="28434" y="37877"/>
                    <a:pt x="50130" y="24648"/>
                  </a:cubicBezTo>
                  <a:cubicBezTo>
                    <a:pt x="71826" y="11419"/>
                    <a:pt x="134268" y="-6573"/>
                    <a:pt x="126330" y="2423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: 図形 21">
              <a:extLst>
                <a:ext uri="{FF2B5EF4-FFF2-40B4-BE49-F238E27FC236}">
                  <a16:creationId xmlns:a16="http://schemas.microsoft.com/office/drawing/2014/main" id="{C980A9C7-12D2-40B9-A891-68D0B8E93A16}"/>
                </a:ext>
              </a:extLst>
            </p:cNvPr>
            <p:cNvSpPr/>
            <p:nvPr/>
          </p:nvSpPr>
          <p:spPr>
            <a:xfrm>
              <a:off x="7380861" y="3814467"/>
              <a:ext cx="241941" cy="157744"/>
            </a:xfrm>
            <a:custGeom>
              <a:avLst/>
              <a:gdLst>
                <a:gd name="connsiteX0" fmla="*/ 16889 w 241941"/>
                <a:gd name="connsiteY0" fmla="*/ 1883 h 157744"/>
                <a:gd name="connsiteX1" fmla="*/ 4189 w 241941"/>
                <a:gd name="connsiteY1" fmla="*/ 109833 h 157744"/>
                <a:gd name="connsiteX2" fmla="*/ 16889 w 241941"/>
                <a:gd name="connsiteY2" fmla="*/ 128883 h 157744"/>
                <a:gd name="connsiteX3" fmla="*/ 172464 w 241941"/>
                <a:gd name="connsiteY3" fmla="*/ 113008 h 157744"/>
                <a:gd name="connsiteX4" fmla="*/ 143889 w 241941"/>
                <a:gd name="connsiteY4" fmla="*/ 157458 h 157744"/>
                <a:gd name="connsiteX5" fmla="*/ 239139 w 241941"/>
                <a:gd name="connsiteY5" fmla="*/ 87608 h 157744"/>
                <a:gd name="connsiteX6" fmla="*/ 16889 w 241941"/>
                <a:gd name="connsiteY6" fmla="*/ 154283 h 157744"/>
                <a:gd name="connsiteX7" fmla="*/ 150239 w 241941"/>
                <a:gd name="connsiteY7" fmla="*/ 49508 h 157744"/>
                <a:gd name="connsiteX8" fmla="*/ 16889 w 241941"/>
                <a:gd name="connsiteY8" fmla="*/ 1883 h 157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1941" h="157744">
                  <a:moveTo>
                    <a:pt x="16889" y="1883"/>
                  </a:moveTo>
                  <a:cubicBezTo>
                    <a:pt x="-7453" y="11937"/>
                    <a:pt x="4189" y="88666"/>
                    <a:pt x="4189" y="109833"/>
                  </a:cubicBezTo>
                  <a:cubicBezTo>
                    <a:pt x="4189" y="131000"/>
                    <a:pt x="-11157" y="128354"/>
                    <a:pt x="16889" y="128883"/>
                  </a:cubicBezTo>
                  <a:cubicBezTo>
                    <a:pt x="44935" y="129412"/>
                    <a:pt x="151297" y="108246"/>
                    <a:pt x="172464" y="113008"/>
                  </a:cubicBezTo>
                  <a:cubicBezTo>
                    <a:pt x="193631" y="117770"/>
                    <a:pt x="132777" y="161691"/>
                    <a:pt x="143889" y="157458"/>
                  </a:cubicBezTo>
                  <a:cubicBezTo>
                    <a:pt x="155002" y="153225"/>
                    <a:pt x="260306" y="88137"/>
                    <a:pt x="239139" y="87608"/>
                  </a:cubicBezTo>
                  <a:cubicBezTo>
                    <a:pt x="217972" y="87079"/>
                    <a:pt x="31706" y="160633"/>
                    <a:pt x="16889" y="154283"/>
                  </a:cubicBezTo>
                  <a:cubicBezTo>
                    <a:pt x="2072" y="147933"/>
                    <a:pt x="145477" y="74908"/>
                    <a:pt x="150239" y="49508"/>
                  </a:cubicBezTo>
                  <a:cubicBezTo>
                    <a:pt x="155001" y="24108"/>
                    <a:pt x="41231" y="-8171"/>
                    <a:pt x="16889" y="1883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3C7EEFD-6F00-473C-BEE2-017DE18CA0CE}"/>
              </a:ext>
            </a:extLst>
          </p:cNvPr>
          <p:cNvSpPr txBox="1"/>
          <p:nvPr/>
        </p:nvSpPr>
        <p:spPr>
          <a:xfrm>
            <a:off x="1448396" y="257681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rgbClr val="FF3399"/>
                </a:solidFill>
                <a:latin typeface="HGS行書体" panose="03000600000000000000" pitchFamily="66" charset="-128"/>
                <a:ea typeface="HGS行書体" panose="03000600000000000000" pitchFamily="66" charset="-128"/>
              </a:rPr>
              <a:t>ヒップホップ</a:t>
            </a:r>
            <a:endParaRPr kumimoji="1" lang="ja-JP" altLang="en-US" sz="3600" dirty="0">
              <a:solidFill>
                <a:srgbClr val="FF3399"/>
              </a:solidFill>
              <a:latin typeface="HGS行書体" panose="03000600000000000000" pitchFamily="66" charset="-128"/>
              <a:ea typeface="HGS行書体" panose="03000600000000000000" pitchFamily="66" charset="-128"/>
            </a:endParaRPr>
          </a:p>
        </p:txBody>
      </p:sp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EFC2EC00-649B-40E3-A80D-865D0BA398D7}"/>
              </a:ext>
            </a:extLst>
          </p:cNvPr>
          <p:cNvGrpSpPr/>
          <p:nvPr/>
        </p:nvGrpSpPr>
        <p:grpSpPr>
          <a:xfrm>
            <a:off x="801637" y="1267885"/>
            <a:ext cx="261849" cy="323541"/>
            <a:chOff x="801637" y="1267885"/>
            <a:chExt cx="261849" cy="323541"/>
          </a:xfrm>
        </p:grpSpPr>
        <p:sp>
          <p:nvSpPr>
            <p:cNvPr id="26" name="フリーフォーム: 図形 25">
              <a:extLst>
                <a:ext uri="{FF2B5EF4-FFF2-40B4-BE49-F238E27FC236}">
                  <a16:creationId xmlns:a16="http://schemas.microsoft.com/office/drawing/2014/main" id="{E8416737-3891-4311-BB64-2C1B8CB4F647}"/>
                </a:ext>
              </a:extLst>
            </p:cNvPr>
            <p:cNvSpPr/>
            <p:nvPr/>
          </p:nvSpPr>
          <p:spPr>
            <a:xfrm>
              <a:off x="801637" y="1267885"/>
              <a:ext cx="261849" cy="323541"/>
            </a:xfrm>
            <a:custGeom>
              <a:avLst/>
              <a:gdLst>
                <a:gd name="connsiteX0" fmla="*/ 51 w 261849"/>
                <a:gd name="connsiteY0" fmla="*/ 528 h 323541"/>
                <a:gd name="connsiteX1" fmla="*/ 65138 w 261849"/>
                <a:gd name="connsiteY1" fmla="*/ 102128 h 323541"/>
                <a:gd name="connsiteX2" fmla="*/ 23863 w 261849"/>
                <a:gd name="connsiteY2" fmla="*/ 237065 h 323541"/>
                <a:gd name="connsiteX3" fmla="*/ 195313 w 261849"/>
                <a:gd name="connsiteY3" fmla="*/ 321203 h 323541"/>
                <a:gd name="connsiteX4" fmla="*/ 258813 w 261849"/>
                <a:gd name="connsiteY4" fmla="*/ 294215 h 323541"/>
                <a:gd name="connsiteX5" fmla="*/ 109588 w 261849"/>
                <a:gd name="connsiteY5" fmla="*/ 232303 h 323541"/>
                <a:gd name="connsiteX6" fmla="*/ 96888 w 261849"/>
                <a:gd name="connsiteY6" fmla="*/ 121178 h 323541"/>
                <a:gd name="connsiteX7" fmla="*/ 77838 w 261849"/>
                <a:gd name="connsiteY7" fmla="*/ 64028 h 323541"/>
                <a:gd name="connsiteX8" fmla="*/ 51 w 261849"/>
                <a:gd name="connsiteY8" fmla="*/ 528 h 323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1849" h="323541">
                  <a:moveTo>
                    <a:pt x="51" y="528"/>
                  </a:moveTo>
                  <a:cubicBezTo>
                    <a:pt x="-2066" y="6878"/>
                    <a:pt x="61169" y="62705"/>
                    <a:pt x="65138" y="102128"/>
                  </a:cubicBezTo>
                  <a:cubicBezTo>
                    <a:pt x="69107" y="141551"/>
                    <a:pt x="2167" y="200553"/>
                    <a:pt x="23863" y="237065"/>
                  </a:cubicBezTo>
                  <a:cubicBezTo>
                    <a:pt x="45559" y="273577"/>
                    <a:pt x="156155" y="311678"/>
                    <a:pt x="195313" y="321203"/>
                  </a:cubicBezTo>
                  <a:cubicBezTo>
                    <a:pt x="234471" y="330728"/>
                    <a:pt x="273100" y="309032"/>
                    <a:pt x="258813" y="294215"/>
                  </a:cubicBezTo>
                  <a:cubicBezTo>
                    <a:pt x="244526" y="279398"/>
                    <a:pt x="136575" y="261142"/>
                    <a:pt x="109588" y="232303"/>
                  </a:cubicBezTo>
                  <a:cubicBezTo>
                    <a:pt x="82601" y="203464"/>
                    <a:pt x="102180" y="149224"/>
                    <a:pt x="96888" y="121178"/>
                  </a:cubicBezTo>
                  <a:cubicBezTo>
                    <a:pt x="91596" y="93132"/>
                    <a:pt x="91861" y="81226"/>
                    <a:pt x="77838" y="64028"/>
                  </a:cubicBezTo>
                  <a:cubicBezTo>
                    <a:pt x="63815" y="46830"/>
                    <a:pt x="2168" y="-5822"/>
                    <a:pt x="51" y="528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: 図形 26">
              <a:extLst>
                <a:ext uri="{FF2B5EF4-FFF2-40B4-BE49-F238E27FC236}">
                  <a16:creationId xmlns:a16="http://schemas.microsoft.com/office/drawing/2014/main" id="{8B086B0F-221B-443B-80A3-D12589822A0B}"/>
                </a:ext>
              </a:extLst>
            </p:cNvPr>
            <p:cNvSpPr/>
            <p:nvPr/>
          </p:nvSpPr>
          <p:spPr>
            <a:xfrm>
              <a:off x="876222" y="1363142"/>
              <a:ext cx="177547" cy="44995"/>
            </a:xfrm>
            <a:custGeom>
              <a:avLst/>
              <a:gdLst>
                <a:gd name="connsiteX0" fmla="*/ 78 w 177547"/>
                <a:gd name="connsiteY0" fmla="*/ 37033 h 44995"/>
                <a:gd name="connsiteX1" fmla="*/ 79453 w 177547"/>
                <a:gd name="connsiteY1" fmla="*/ 13221 h 44995"/>
                <a:gd name="connsiteX2" fmla="*/ 157241 w 177547"/>
                <a:gd name="connsiteY2" fmla="*/ 521 h 44995"/>
                <a:gd name="connsiteX3" fmla="*/ 171528 w 177547"/>
                <a:gd name="connsiteY3" fmla="*/ 5283 h 44995"/>
                <a:gd name="connsiteX4" fmla="*/ 168353 w 177547"/>
                <a:gd name="connsiteY4" fmla="*/ 30683 h 44995"/>
                <a:gd name="connsiteX5" fmla="*/ 66753 w 177547"/>
                <a:gd name="connsiteY5" fmla="*/ 44971 h 44995"/>
                <a:gd name="connsiteX6" fmla="*/ 78 w 177547"/>
                <a:gd name="connsiteY6" fmla="*/ 37033 h 44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547" h="44995">
                  <a:moveTo>
                    <a:pt x="78" y="37033"/>
                  </a:moveTo>
                  <a:cubicBezTo>
                    <a:pt x="2195" y="31741"/>
                    <a:pt x="53259" y="19306"/>
                    <a:pt x="79453" y="13221"/>
                  </a:cubicBezTo>
                  <a:cubicBezTo>
                    <a:pt x="105647" y="7136"/>
                    <a:pt x="141895" y="1844"/>
                    <a:pt x="157241" y="521"/>
                  </a:cubicBezTo>
                  <a:cubicBezTo>
                    <a:pt x="172587" y="-802"/>
                    <a:pt x="169676" y="256"/>
                    <a:pt x="171528" y="5283"/>
                  </a:cubicBezTo>
                  <a:cubicBezTo>
                    <a:pt x="173380" y="10310"/>
                    <a:pt x="185815" y="24068"/>
                    <a:pt x="168353" y="30683"/>
                  </a:cubicBezTo>
                  <a:cubicBezTo>
                    <a:pt x="150891" y="37298"/>
                    <a:pt x="94534" y="45500"/>
                    <a:pt x="66753" y="44971"/>
                  </a:cubicBezTo>
                  <a:cubicBezTo>
                    <a:pt x="38972" y="44442"/>
                    <a:pt x="-2039" y="42325"/>
                    <a:pt x="78" y="37033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0D3B7916-E7B4-4D43-9C8D-A2F651C65E86}"/>
              </a:ext>
            </a:extLst>
          </p:cNvPr>
          <p:cNvGrpSpPr/>
          <p:nvPr/>
        </p:nvGrpSpPr>
        <p:grpSpPr>
          <a:xfrm>
            <a:off x="1249363" y="1363283"/>
            <a:ext cx="229935" cy="218253"/>
            <a:chOff x="1249363" y="1363283"/>
            <a:chExt cx="229935" cy="218253"/>
          </a:xfrm>
        </p:grpSpPr>
        <p:sp>
          <p:nvSpPr>
            <p:cNvPr id="28" name="フリーフォーム: 図形 27">
              <a:extLst>
                <a:ext uri="{FF2B5EF4-FFF2-40B4-BE49-F238E27FC236}">
                  <a16:creationId xmlns:a16="http://schemas.microsoft.com/office/drawing/2014/main" id="{3811CC80-967E-43D6-B898-7763D218BA7B}"/>
                </a:ext>
              </a:extLst>
            </p:cNvPr>
            <p:cNvSpPr/>
            <p:nvPr/>
          </p:nvSpPr>
          <p:spPr>
            <a:xfrm>
              <a:off x="1249363" y="1399640"/>
              <a:ext cx="87323" cy="77982"/>
            </a:xfrm>
            <a:custGeom>
              <a:avLst/>
              <a:gdLst>
                <a:gd name="connsiteX0" fmla="*/ 0 w 87323"/>
                <a:gd name="connsiteY0" fmla="*/ 535 h 77982"/>
                <a:gd name="connsiteX1" fmla="*/ 73025 w 87323"/>
                <a:gd name="connsiteY1" fmla="*/ 71973 h 77982"/>
                <a:gd name="connsiteX2" fmla="*/ 87312 w 87323"/>
                <a:gd name="connsiteY2" fmla="*/ 70385 h 77982"/>
                <a:gd name="connsiteX3" fmla="*/ 74612 w 87323"/>
                <a:gd name="connsiteY3" fmla="*/ 40223 h 77982"/>
                <a:gd name="connsiteX4" fmla="*/ 0 w 87323"/>
                <a:gd name="connsiteY4" fmla="*/ 535 h 7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323" h="77982">
                  <a:moveTo>
                    <a:pt x="0" y="535"/>
                  </a:moveTo>
                  <a:cubicBezTo>
                    <a:pt x="-264" y="5827"/>
                    <a:pt x="58473" y="60331"/>
                    <a:pt x="73025" y="71973"/>
                  </a:cubicBezTo>
                  <a:cubicBezTo>
                    <a:pt x="87577" y="83615"/>
                    <a:pt x="87048" y="75677"/>
                    <a:pt x="87312" y="70385"/>
                  </a:cubicBezTo>
                  <a:cubicBezTo>
                    <a:pt x="87576" y="65093"/>
                    <a:pt x="83343" y="49748"/>
                    <a:pt x="74612" y="40223"/>
                  </a:cubicBezTo>
                  <a:cubicBezTo>
                    <a:pt x="65881" y="30698"/>
                    <a:pt x="264" y="-4757"/>
                    <a:pt x="0" y="535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: 図形 28">
              <a:extLst>
                <a:ext uri="{FF2B5EF4-FFF2-40B4-BE49-F238E27FC236}">
                  <a16:creationId xmlns:a16="http://schemas.microsoft.com/office/drawing/2014/main" id="{860A3D89-628B-4C4D-8D3D-AB48993EDA23}"/>
                </a:ext>
              </a:extLst>
            </p:cNvPr>
            <p:cNvSpPr/>
            <p:nvPr/>
          </p:nvSpPr>
          <p:spPr>
            <a:xfrm>
              <a:off x="1355173" y="1368348"/>
              <a:ext cx="54640" cy="94476"/>
            </a:xfrm>
            <a:custGeom>
              <a:avLst/>
              <a:gdLst>
                <a:gd name="connsiteX0" fmla="*/ 552 w 54640"/>
                <a:gd name="connsiteY0" fmla="*/ 77 h 94476"/>
                <a:gd name="connsiteX1" fmla="*/ 25952 w 54640"/>
                <a:gd name="connsiteY1" fmla="*/ 66752 h 94476"/>
                <a:gd name="connsiteX2" fmla="*/ 16427 w 54640"/>
                <a:gd name="connsiteY2" fmla="*/ 93740 h 94476"/>
                <a:gd name="connsiteX3" fmla="*/ 54527 w 54640"/>
                <a:gd name="connsiteY3" fmla="*/ 81040 h 94476"/>
                <a:gd name="connsiteX4" fmla="*/ 552 w 54640"/>
                <a:gd name="connsiteY4" fmla="*/ 77 h 9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640" h="94476">
                  <a:moveTo>
                    <a:pt x="552" y="77"/>
                  </a:moveTo>
                  <a:cubicBezTo>
                    <a:pt x="-4210" y="-2304"/>
                    <a:pt x="23306" y="51142"/>
                    <a:pt x="25952" y="66752"/>
                  </a:cubicBezTo>
                  <a:cubicBezTo>
                    <a:pt x="28598" y="82362"/>
                    <a:pt x="11665" y="91359"/>
                    <a:pt x="16427" y="93740"/>
                  </a:cubicBezTo>
                  <a:cubicBezTo>
                    <a:pt x="21189" y="96121"/>
                    <a:pt x="56908" y="92946"/>
                    <a:pt x="54527" y="81040"/>
                  </a:cubicBezTo>
                  <a:cubicBezTo>
                    <a:pt x="52146" y="69134"/>
                    <a:pt x="5314" y="2458"/>
                    <a:pt x="552" y="77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: 図形 29">
              <a:extLst>
                <a:ext uri="{FF2B5EF4-FFF2-40B4-BE49-F238E27FC236}">
                  <a16:creationId xmlns:a16="http://schemas.microsoft.com/office/drawing/2014/main" id="{BFE15C44-214D-49DD-AC80-0169F2FB371F}"/>
                </a:ext>
              </a:extLst>
            </p:cNvPr>
            <p:cNvSpPr/>
            <p:nvPr/>
          </p:nvSpPr>
          <p:spPr>
            <a:xfrm>
              <a:off x="1303294" y="1363283"/>
              <a:ext cx="176004" cy="218253"/>
            </a:xfrm>
            <a:custGeom>
              <a:avLst/>
              <a:gdLst>
                <a:gd name="connsiteX0" fmla="*/ 144506 w 176004"/>
                <a:gd name="connsiteY0" fmla="*/ 380 h 218253"/>
                <a:gd name="connsiteX1" fmla="*/ 149269 w 176004"/>
                <a:gd name="connsiteY1" fmla="*/ 108330 h 218253"/>
                <a:gd name="connsiteX2" fmla="*/ 106406 w 176004"/>
                <a:gd name="connsiteY2" fmla="*/ 159130 h 218253"/>
                <a:gd name="connsiteX3" fmla="*/ 44 w 176004"/>
                <a:gd name="connsiteY3" fmla="*/ 217867 h 218253"/>
                <a:gd name="connsiteX4" fmla="*/ 92119 w 176004"/>
                <a:gd name="connsiteY4" fmla="*/ 186117 h 218253"/>
                <a:gd name="connsiteX5" fmla="*/ 174669 w 176004"/>
                <a:gd name="connsiteY5" fmla="*/ 149605 h 218253"/>
                <a:gd name="connsiteX6" fmla="*/ 144506 w 176004"/>
                <a:gd name="connsiteY6" fmla="*/ 380 h 21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004" h="218253">
                  <a:moveTo>
                    <a:pt x="144506" y="380"/>
                  </a:moveTo>
                  <a:cubicBezTo>
                    <a:pt x="140273" y="-6499"/>
                    <a:pt x="155619" y="81872"/>
                    <a:pt x="149269" y="108330"/>
                  </a:cubicBezTo>
                  <a:cubicBezTo>
                    <a:pt x="142919" y="134788"/>
                    <a:pt x="131277" y="140874"/>
                    <a:pt x="106406" y="159130"/>
                  </a:cubicBezTo>
                  <a:cubicBezTo>
                    <a:pt x="81535" y="177386"/>
                    <a:pt x="2425" y="213369"/>
                    <a:pt x="44" y="217867"/>
                  </a:cubicBezTo>
                  <a:cubicBezTo>
                    <a:pt x="-2337" y="222365"/>
                    <a:pt x="92119" y="186117"/>
                    <a:pt x="92119" y="186117"/>
                  </a:cubicBezTo>
                  <a:cubicBezTo>
                    <a:pt x="121223" y="174740"/>
                    <a:pt x="166202" y="177915"/>
                    <a:pt x="174669" y="149605"/>
                  </a:cubicBezTo>
                  <a:cubicBezTo>
                    <a:pt x="183136" y="121295"/>
                    <a:pt x="148739" y="7259"/>
                    <a:pt x="144506" y="380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FD53D186-3163-4713-BC2A-2D1EDF0A1E97}"/>
              </a:ext>
            </a:extLst>
          </p:cNvPr>
          <p:cNvGrpSpPr/>
          <p:nvPr/>
        </p:nvGrpSpPr>
        <p:grpSpPr>
          <a:xfrm>
            <a:off x="1685185" y="1233310"/>
            <a:ext cx="381154" cy="336732"/>
            <a:chOff x="1685185" y="1233310"/>
            <a:chExt cx="381154" cy="336732"/>
          </a:xfrm>
        </p:grpSpPr>
        <p:sp>
          <p:nvSpPr>
            <p:cNvPr id="31" name="フリーフォーム: 図形 30">
              <a:extLst>
                <a:ext uri="{FF2B5EF4-FFF2-40B4-BE49-F238E27FC236}">
                  <a16:creationId xmlns:a16="http://schemas.microsoft.com/office/drawing/2014/main" id="{61A85785-DFFB-4ED6-AD7E-B90FE5E44CB2}"/>
                </a:ext>
              </a:extLst>
            </p:cNvPr>
            <p:cNvSpPr/>
            <p:nvPr/>
          </p:nvSpPr>
          <p:spPr>
            <a:xfrm>
              <a:off x="1685185" y="1336559"/>
              <a:ext cx="287080" cy="233483"/>
            </a:xfrm>
            <a:custGeom>
              <a:avLst/>
              <a:gdLst>
                <a:gd name="connsiteX0" fmla="*/ 2328 w 287080"/>
                <a:gd name="connsiteY0" fmla="*/ 14404 h 233483"/>
                <a:gd name="connsiteX1" fmla="*/ 126153 w 287080"/>
                <a:gd name="connsiteY1" fmla="*/ 55679 h 233483"/>
                <a:gd name="connsiteX2" fmla="*/ 242040 w 287080"/>
                <a:gd name="connsiteY2" fmla="*/ 50916 h 233483"/>
                <a:gd name="connsiteX3" fmla="*/ 192828 w 287080"/>
                <a:gd name="connsiteY3" fmla="*/ 109654 h 233483"/>
                <a:gd name="connsiteX4" fmla="*/ 119803 w 287080"/>
                <a:gd name="connsiteY4" fmla="*/ 208079 h 233483"/>
                <a:gd name="connsiteX5" fmla="*/ 48365 w 287080"/>
                <a:gd name="connsiteY5" fmla="*/ 233479 h 233483"/>
                <a:gd name="connsiteX6" fmla="*/ 175365 w 287080"/>
                <a:gd name="connsiteY6" fmla="*/ 209666 h 233483"/>
                <a:gd name="connsiteX7" fmla="*/ 243628 w 287080"/>
                <a:gd name="connsiteY7" fmla="*/ 163629 h 233483"/>
                <a:gd name="connsiteX8" fmla="*/ 284903 w 287080"/>
                <a:gd name="connsiteY8" fmla="*/ 17579 h 233483"/>
                <a:gd name="connsiteX9" fmla="*/ 176953 w 287080"/>
                <a:gd name="connsiteY9" fmla="*/ 4879 h 233483"/>
                <a:gd name="connsiteX10" fmla="*/ 240453 w 287080"/>
                <a:gd name="connsiteY10" fmla="*/ 38216 h 233483"/>
                <a:gd name="connsiteX11" fmla="*/ 2328 w 287080"/>
                <a:gd name="connsiteY11" fmla="*/ 14404 h 233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7080" h="233483">
                  <a:moveTo>
                    <a:pt x="2328" y="14404"/>
                  </a:moveTo>
                  <a:cubicBezTo>
                    <a:pt x="-16722" y="17314"/>
                    <a:pt x="86201" y="49594"/>
                    <a:pt x="126153" y="55679"/>
                  </a:cubicBezTo>
                  <a:cubicBezTo>
                    <a:pt x="166105" y="61764"/>
                    <a:pt x="230928" y="41920"/>
                    <a:pt x="242040" y="50916"/>
                  </a:cubicBezTo>
                  <a:cubicBezTo>
                    <a:pt x="253152" y="59912"/>
                    <a:pt x="213201" y="83460"/>
                    <a:pt x="192828" y="109654"/>
                  </a:cubicBezTo>
                  <a:cubicBezTo>
                    <a:pt x="172455" y="135848"/>
                    <a:pt x="143880" y="187442"/>
                    <a:pt x="119803" y="208079"/>
                  </a:cubicBezTo>
                  <a:cubicBezTo>
                    <a:pt x="95726" y="228716"/>
                    <a:pt x="39105" y="233215"/>
                    <a:pt x="48365" y="233479"/>
                  </a:cubicBezTo>
                  <a:cubicBezTo>
                    <a:pt x="57625" y="233744"/>
                    <a:pt x="142821" y="221308"/>
                    <a:pt x="175365" y="209666"/>
                  </a:cubicBezTo>
                  <a:cubicBezTo>
                    <a:pt x="207909" y="198024"/>
                    <a:pt x="225372" y="195644"/>
                    <a:pt x="243628" y="163629"/>
                  </a:cubicBezTo>
                  <a:cubicBezTo>
                    <a:pt x="261884" y="131615"/>
                    <a:pt x="296016" y="44037"/>
                    <a:pt x="284903" y="17579"/>
                  </a:cubicBezTo>
                  <a:cubicBezTo>
                    <a:pt x="273791" y="-8879"/>
                    <a:pt x="184361" y="1439"/>
                    <a:pt x="176953" y="4879"/>
                  </a:cubicBezTo>
                  <a:cubicBezTo>
                    <a:pt x="169545" y="8318"/>
                    <a:pt x="268499" y="34247"/>
                    <a:pt x="240453" y="38216"/>
                  </a:cubicBezTo>
                  <a:cubicBezTo>
                    <a:pt x="212407" y="42185"/>
                    <a:pt x="21378" y="11494"/>
                    <a:pt x="2328" y="14404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: 図形 31">
              <a:extLst>
                <a:ext uri="{FF2B5EF4-FFF2-40B4-BE49-F238E27FC236}">
                  <a16:creationId xmlns:a16="http://schemas.microsoft.com/office/drawing/2014/main" id="{C184BD2A-2EB1-43EF-B9C1-F9A907B010DB}"/>
                </a:ext>
              </a:extLst>
            </p:cNvPr>
            <p:cNvSpPr/>
            <p:nvPr/>
          </p:nvSpPr>
          <p:spPr>
            <a:xfrm>
              <a:off x="1955302" y="1246182"/>
              <a:ext cx="111037" cy="109923"/>
            </a:xfrm>
            <a:custGeom>
              <a:avLst/>
              <a:gdLst>
                <a:gd name="connsiteX0" fmla="*/ 498 w 111037"/>
                <a:gd name="connsiteY0" fmla="*/ 6 h 109923"/>
                <a:gd name="connsiteX1" fmla="*/ 110036 w 111037"/>
                <a:gd name="connsiteY1" fmla="*/ 49218 h 109923"/>
                <a:gd name="connsiteX2" fmla="*/ 52886 w 111037"/>
                <a:gd name="connsiteY2" fmla="*/ 101606 h 109923"/>
                <a:gd name="connsiteX3" fmla="*/ 19548 w 111037"/>
                <a:gd name="connsiteY3" fmla="*/ 107956 h 109923"/>
                <a:gd name="connsiteX4" fmla="*/ 75111 w 111037"/>
                <a:gd name="connsiteY4" fmla="*/ 82556 h 109923"/>
                <a:gd name="connsiteX5" fmla="*/ 68761 w 111037"/>
                <a:gd name="connsiteY5" fmla="*/ 52393 h 109923"/>
                <a:gd name="connsiteX6" fmla="*/ 498 w 111037"/>
                <a:gd name="connsiteY6" fmla="*/ 6 h 109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037" h="109923">
                  <a:moveTo>
                    <a:pt x="498" y="6"/>
                  </a:moveTo>
                  <a:cubicBezTo>
                    <a:pt x="7377" y="-523"/>
                    <a:pt x="101305" y="32285"/>
                    <a:pt x="110036" y="49218"/>
                  </a:cubicBezTo>
                  <a:cubicBezTo>
                    <a:pt x="118767" y="66151"/>
                    <a:pt x="67967" y="91816"/>
                    <a:pt x="52886" y="101606"/>
                  </a:cubicBezTo>
                  <a:cubicBezTo>
                    <a:pt x="37805" y="111396"/>
                    <a:pt x="15844" y="111131"/>
                    <a:pt x="19548" y="107956"/>
                  </a:cubicBezTo>
                  <a:cubicBezTo>
                    <a:pt x="23252" y="104781"/>
                    <a:pt x="66909" y="91817"/>
                    <a:pt x="75111" y="82556"/>
                  </a:cubicBezTo>
                  <a:cubicBezTo>
                    <a:pt x="83313" y="73296"/>
                    <a:pt x="77492" y="63770"/>
                    <a:pt x="68761" y="52393"/>
                  </a:cubicBezTo>
                  <a:cubicBezTo>
                    <a:pt x="60030" y="41016"/>
                    <a:pt x="-6381" y="535"/>
                    <a:pt x="498" y="6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: 図形 32">
              <a:extLst>
                <a:ext uri="{FF2B5EF4-FFF2-40B4-BE49-F238E27FC236}">
                  <a16:creationId xmlns:a16="http://schemas.microsoft.com/office/drawing/2014/main" id="{EA8D90B0-5C98-4EC3-AA3E-6D7F49596DB7}"/>
                </a:ext>
              </a:extLst>
            </p:cNvPr>
            <p:cNvSpPr/>
            <p:nvPr/>
          </p:nvSpPr>
          <p:spPr>
            <a:xfrm>
              <a:off x="1939331" y="1233310"/>
              <a:ext cx="81817" cy="114344"/>
            </a:xfrm>
            <a:custGeom>
              <a:avLst/>
              <a:gdLst>
                <a:gd name="connsiteX0" fmla="*/ 81557 w 81817"/>
                <a:gd name="connsiteY0" fmla="*/ 178 h 114344"/>
                <a:gd name="connsiteX1" fmla="*/ 27582 w 81817"/>
                <a:gd name="connsiteY1" fmla="*/ 55740 h 114344"/>
                <a:gd name="connsiteX2" fmla="*/ 62507 w 81817"/>
                <a:gd name="connsiteY2" fmla="*/ 112890 h 114344"/>
                <a:gd name="connsiteX3" fmla="*/ 37107 w 81817"/>
                <a:gd name="connsiteY3" fmla="*/ 95428 h 114344"/>
                <a:gd name="connsiteX4" fmla="*/ 594 w 81817"/>
                <a:gd name="connsiteY4" fmla="*/ 74790 h 114344"/>
                <a:gd name="connsiteX5" fmla="*/ 81557 w 81817"/>
                <a:gd name="connsiteY5" fmla="*/ 178 h 11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817" h="114344">
                  <a:moveTo>
                    <a:pt x="81557" y="178"/>
                  </a:moveTo>
                  <a:cubicBezTo>
                    <a:pt x="86055" y="-2997"/>
                    <a:pt x="30757" y="36955"/>
                    <a:pt x="27582" y="55740"/>
                  </a:cubicBezTo>
                  <a:cubicBezTo>
                    <a:pt x="24407" y="74525"/>
                    <a:pt x="60920" y="106275"/>
                    <a:pt x="62507" y="112890"/>
                  </a:cubicBezTo>
                  <a:cubicBezTo>
                    <a:pt x="64094" y="119505"/>
                    <a:pt x="47426" y="101778"/>
                    <a:pt x="37107" y="95428"/>
                  </a:cubicBezTo>
                  <a:cubicBezTo>
                    <a:pt x="26788" y="89078"/>
                    <a:pt x="-4698" y="86961"/>
                    <a:pt x="594" y="74790"/>
                  </a:cubicBezTo>
                  <a:cubicBezTo>
                    <a:pt x="5886" y="62619"/>
                    <a:pt x="77059" y="3353"/>
                    <a:pt x="81557" y="178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CEAB6C68-8FD1-4F04-9DC4-3A8F5103B8B9}"/>
              </a:ext>
            </a:extLst>
          </p:cNvPr>
          <p:cNvGrpSpPr/>
          <p:nvPr/>
        </p:nvGrpSpPr>
        <p:grpSpPr>
          <a:xfrm>
            <a:off x="2095120" y="1249022"/>
            <a:ext cx="366444" cy="367153"/>
            <a:chOff x="2095120" y="1249022"/>
            <a:chExt cx="366444" cy="367153"/>
          </a:xfrm>
        </p:grpSpPr>
        <p:sp>
          <p:nvSpPr>
            <p:cNvPr id="34" name="フリーフォーム: 図形 33">
              <a:extLst>
                <a:ext uri="{FF2B5EF4-FFF2-40B4-BE49-F238E27FC236}">
                  <a16:creationId xmlns:a16="http://schemas.microsoft.com/office/drawing/2014/main" id="{9EB11987-D28E-4F8B-8562-904A2685C6CD}"/>
                </a:ext>
              </a:extLst>
            </p:cNvPr>
            <p:cNvSpPr/>
            <p:nvPr/>
          </p:nvSpPr>
          <p:spPr>
            <a:xfrm>
              <a:off x="2144392" y="1354958"/>
              <a:ext cx="304032" cy="55988"/>
            </a:xfrm>
            <a:custGeom>
              <a:avLst/>
              <a:gdLst>
                <a:gd name="connsiteX0" fmla="*/ 321 w 304032"/>
                <a:gd name="connsiteY0" fmla="*/ 22992 h 55988"/>
                <a:gd name="connsiteX1" fmla="*/ 97158 w 304032"/>
                <a:gd name="connsiteY1" fmla="*/ 54742 h 55988"/>
                <a:gd name="connsiteX2" fmla="*/ 167008 w 304032"/>
                <a:gd name="connsiteY2" fmla="*/ 48392 h 55988"/>
                <a:gd name="connsiteX3" fmla="*/ 303533 w 304032"/>
                <a:gd name="connsiteY3" fmla="*/ 37280 h 55988"/>
                <a:gd name="connsiteX4" fmla="*/ 213046 w 304032"/>
                <a:gd name="connsiteY4" fmla="*/ 2355 h 55988"/>
                <a:gd name="connsiteX5" fmla="*/ 213046 w 304032"/>
                <a:gd name="connsiteY5" fmla="*/ 5530 h 55988"/>
                <a:gd name="connsiteX6" fmla="*/ 222571 w 304032"/>
                <a:gd name="connsiteY6" fmla="*/ 24580 h 55988"/>
                <a:gd name="connsiteX7" fmla="*/ 132083 w 304032"/>
                <a:gd name="connsiteY7" fmla="*/ 13467 h 55988"/>
                <a:gd name="connsiteX8" fmla="*/ 321 w 304032"/>
                <a:gd name="connsiteY8" fmla="*/ 22992 h 55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4032" h="55988">
                  <a:moveTo>
                    <a:pt x="321" y="22992"/>
                  </a:moveTo>
                  <a:cubicBezTo>
                    <a:pt x="-5500" y="29871"/>
                    <a:pt x="69377" y="50509"/>
                    <a:pt x="97158" y="54742"/>
                  </a:cubicBezTo>
                  <a:cubicBezTo>
                    <a:pt x="124939" y="58975"/>
                    <a:pt x="132612" y="51302"/>
                    <a:pt x="167008" y="48392"/>
                  </a:cubicBezTo>
                  <a:cubicBezTo>
                    <a:pt x="201404" y="45482"/>
                    <a:pt x="295860" y="44953"/>
                    <a:pt x="303533" y="37280"/>
                  </a:cubicBezTo>
                  <a:cubicBezTo>
                    <a:pt x="311206" y="29607"/>
                    <a:pt x="228127" y="7647"/>
                    <a:pt x="213046" y="2355"/>
                  </a:cubicBezTo>
                  <a:cubicBezTo>
                    <a:pt x="197965" y="-2937"/>
                    <a:pt x="211459" y="1826"/>
                    <a:pt x="213046" y="5530"/>
                  </a:cubicBezTo>
                  <a:cubicBezTo>
                    <a:pt x="214633" y="9234"/>
                    <a:pt x="236065" y="23257"/>
                    <a:pt x="222571" y="24580"/>
                  </a:cubicBezTo>
                  <a:cubicBezTo>
                    <a:pt x="209077" y="25903"/>
                    <a:pt x="172564" y="14525"/>
                    <a:pt x="132083" y="13467"/>
                  </a:cubicBezTo>
                  <a:cubicBezTo>
                    <a:pt x="91602" y="12409"/>
                    <a:pt x="6142" y="16113"/>
                    <a:pt x="321" y="22992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: 図形 34">
              <a:extLst>
                <a:ext uri="{FF2B5EF4-FFF2-40B4-BE49-F238E27FC236}">
                  <a16:creationId xmlns:a16="http://schemas.microsoft.com/office/drawing/2014/main" id="{18B0D778-7DC7-45E9-811B-6F08E680E39B}"/>
                </a:ext>
              </a:extLst>
            </p:cNvPr>
            <p:cNvSpPr/>
            <p:nvPr/>
          </p:nvSpPr>
          <p:spPr>
            <a:xfrm>
              <a:off x="2227991" y="1249022"/>
              <a:ext cx="110507" cy="367153"/>
            </a:xfrm>
            <a:custGeom>
              <a:avLst/>
              <a:gdLst>
                <a:gd name="connsiteX0" fmla="*/ 4034 w 110507"/>
                <a:gd name="connsiteY0" fmla="*/ 1928 h 367153"/>
                <a:gd name="connsiteX1" fmla="*/ 61184 w 110507"/>
                <a:gd name="connsiteY1" fmla="*/ 152741 h 367153"/>
                <a:gd name="connsiteX2" fmla="*/ 62772 w 110507"/>
                <a:gd name="connsiteY2" fmla="*/ 311491 h 367153"/>
                <a:gd name="connsiteX3" fmla="*/ 859 w 110507"/>
                <a:gd name="connsiteY3" fmla="*/ 273391 h 367153"/>
                <a:gd name="connsiteX4" fmla="*/ 29434 w 110507"/>
                <a:gd name="connsiteY4" fmla="*/ 305141 h 367153"/>
                <a:gd name="connsiteX5" fmla="*/ 69122 w 110507"/>
                <a:gd name="connsiteY5" fmla="*/ 367053 h 367153"/>
                <a:gd name="connsiteX6" fmla="*/ 83409 w 110507"/>
                <a:gd name="connsiteY6" fmla="*/ 316253 h 367153"/>
                <a:gd name="connsiteX7" fmla="*/ 102459 w 110507"/>
                <a:gd name="connsiteY7" fmla="*/ 195603 h 367153"/>
                <a:gd name="connsiteX8" fmla="*/ 102459 w 110507"/>
                <a:gd name="connsiteY8" fmla="*/ 73366 h 367153"/>
                <a:gd name="connsiteX9" fmla="*/ 4034 w 110507"/>
                <a:gd name="connsiteY9" fmla="*/ 1928 h 367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507" h="367153">
                  <a:moveTo>
                    <a:pt x="4034" y="1928"/>
                  </a:moveTo>
                  <a:cubicBezTo>
                    <a:pt x="-2845" y="15157"/>
                    <a:pt x="51394" y="101147"/>
                    <a:pt x="61184" y="152741"/>
                  </a:cubicBezTo>
                  <a:cubicBezTo>
                    <a:pt x="70974" y="204335"/>
                    <a:pt x="72826" y="291383"/>
                    <a:pt x="62772" y="311491"/>
                  </a:cubicBezTo>
                  <a:cubicBezTo>
                    <a:pt x="52718" y="331599"/>
                    <a:pt x="6415" y="274449"/>
                    <a:pt x="859" y="273391"/>
                  </a:cubicBezTo>
                  <a:cubicBezTo>
                    <a:pt x="-4697" y="272333"/>
                    <a:pt x="18057" y="289531"/>
                    <a:pt x="29434" y="305141"/>
                  </a:cubicBezTo>
                  <a:cubicBezTo>
                    <a:pt x="40811" y="320751"/>
                    <a:pt x="60126" y="365201"/>
                    <a:pt x="69122" y="367053"/>
                  </a:cubicBezTo>
                  <a:cubicBezTo>
                    <a:pt x="78118" y="368905"/>
                    <a:pt x="77853" y="344828"/>
                    <a:pt x="83409" y="316253"/>
                  </a:cubicBezTo>
                  <a:cubicBezTo>
                    <a:pt x="88965" y="287678"/>
                    <a:pt x="99284" y="236084"/>
                    <a:pt x="102459" y="195603"/>
                  </a:cubicBezTo>
                  <a:cubicBezTo>
                    <a:pt x="105634" y="155122"/>
                    <a:pt x="118863" y="99824"/>
                    <a:pt x="102459" y="73366"/>
                  </a:cubicBezTo>
                  <a:cubicBezTo>
                    <a:pt x="86055" y="46908"/>
                    <a:pt x="10913" y="-11301"/>
                    <a:pt x="4034" y="1928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: 図形 35">
              <a:extLst>
                <a:ext uri="{FF2B5EF4-FFF2-40B4-BE49-F238E27FC236}">
                  <a16:creationId xmlns:a16="http://schemas.microsoft.com/office/drawing/2014/main" id="{286C1EC5-D52E-4757-8A7B-E14F769EAF98}"/>
                </a:ext>
              </a:extLst>
            </p:cNvPr>
            <p:cNvSpPr/>
            <p:nvPr/>
          </p:nvSpPr>
          <p:spPr>
            <a:xfrm>
              <a:off x="2095120" y="1438043"/>
              <a:ext cx="162338" cy="87548"/>
            </a:xfrm>
            <a:custGeom>
              <a:avLst/>
              <a:gdLst>
                <a:gd name="connsiteX0" fmla="*/ 90868 w 162338"/>
                <a:gd name="connsiteY0" fmla="*/ 232 h 87548"/>
                <a:gd name="connsiteX1" fmla="*/ 125793 w 162338"/>
                <a:gd name="connsiteY1" fmla="*/ 44682 h 87548"/>
                <a:gd name="connsiteX2" fmla="*/ 380 w 162338"/>
                <a:gd name="connsiteY2" fmla="*/ 73257 h 87548"/>
                <a:gd name="connsiteX3" fmla="*/ 87693 w 162338"/>
                <a:gd name="connsiteY3" fmla="*/ 63732 h 87548"/>
                <a:gd name="connsiteX4" fmla="*/ 113093 w 162338"/>
                <a:gd name="connsiteY4" fmla="*/ 87545 h 87548"/>
                <a:gd name="connsiteX5" fmla="*/ 162305 w 162338"/>
                <a:gd name="connsiteY5" fmla="*/ 65320 h 87548"/>
                <a:gd name="connsiteX6" fmla="*/ 90868 w 162338"/>
                <a:gd name="connsiteY6" fmla="*/ 232 h 87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338" h="87548">
                  <a:moveTo>
                    <a:pt x="90868" y="232"/>
                  </a:moveTo>
                  <a:cubicBezTo>
                    <a:pt x="84783" y="-3208"/>
                    <a:pt x="140874" y="32511"/>
                    <a:pt x="125793" y="44682"/>
                  </a:cubicBezTo>
                  <a:cubicBezTo>
                    <a:pt x="110712" y="56853"/>
                    <a:pt x="6730" y="70082"/>
                    <a:pt x="380" y="73257"/>
                  </a:cubicBezTo>
                  <a:cubicBezTo>
                    <a:pt x="-5970" y="76432"/>
                    <a:pt x="68908" y="61351"/>
                    <a:pt x="87693" y="63732"/>
                  </a:cubicBezTo>
                  <a:cubicBezTo>
                    <a:pt x="106478" y="66113"/>
                    <a:pt x="100658" y="87280"/>
                    <a:pt x="113093" y="87545"/>
                  </a:cubicBezTo>
                  <a:cubicBezTo>
                    <a:pt x="125528" y="87810"/>
                    <a:pt x="163628" y="73787"/>
                    <a:pt x="162305" y="65320"/>
                  </a:cubicBezTo>
                  <a:cubicBezTo>
                    <a:pt x="160982" y="56853"/>
                    <a:pt x="96953" y="3672"/>
                    <a:pt x="90868" y="232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: 図形 36">
              <a:extLst>
                <a:ext uri="{FF2B5EF4-FFF2-40B4-BE49-F238E27FC236}">
                  <a16:creationId xmlns:a16="http://schemas.microsoft.com/office/drawing/2014/main" id="{07AC5BF3-3AD3-4763-AF51-07584B0A62AB}"/>
                </a:ext>
              </a:extLst>
            </p:cNvPr>
            <p:cNvSpPr/>
            <p:nvPr/>
          </p:nvSpPr>
          <p:spPr>
            <a:xfrm>
              <a:off x="2358710" y="1450902"/>
              <a:ext cx="102854" cy="104928"/>
            </a:xfrm>
            <a:custGeom>
              <a:avLst/>
              <a:gdLst>
                <a:gd name="connsiteX0" fmla="*/ 315 w 102854"/>
                <a:gd name="connsiteY0" fmla="*/ 73 h 104928"/>
                <a:gd name="connsiteX1" fmla="*/ 93978 w 102854"/>
                <a:gd name="connsiteY1" fmla="*/ 49286 h 104928"/>
                <a:gd name="connsiteX2" fmla="*/ 95565 w 102854"/>
                <a:gd name="connsiteY2" fmla="*/ 104848 h 104928"/>
                <a:gd name="connsiteX3" fmla="*/ 63815 w 102854"/>
                <a:gd name="connsiteY3" fmla="*/ 60398 h 104928"/>
                <a:gd name="connsiteX4" fmla="*/ 315 w 102854"/>
                <a:gd name="connsiteY4" fmla="*/ 73 h 10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854" h="104928">
                  <a:moveTo>
                    <a:pt x="315" y="73"/>
                  </a:moveTo>
                  <a:cubicBezTo>
                    <a:pt x="5342" y="-1779"/>
                    <a:pt x="78103" y="31824"/>
                    <a:pt x="93978" y="49286"/>
                  </a:cubicBezTo>
                  <a:cubicBezTo>
                    <a:pt x="109853" y="66748"/>
                    <a:pt x="100592" y="102996"/>
                    <a:pt x="95565" y="104848"/>
                  </a:cubicBezTo>
                  <a:cubicBezTo>
                    <a:pt x="90538" y="106700"/>
                    <a:pt x="75721" y="76273"/>
                    <a:pt x="63815" y="60398"/>
                  </a:cubicBezTo>
                  <a:cubicBezTo>
                    <a:pt x="51909" y="44523"/>
                    <a:pt x="-4712" y="1925"/>
                    <a:pt x="315" y="73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A2EB67A3-AE28-419E-985C-9796D5CA4AE6}"/>
              </a:ext>
            </a:extLst>
          </p:cNvPr>
          <p:cNvGrpSpPr/>
          <p:nvPr/>
        </p:nvGrpSpPr>
        <p:grpSpPr>
          <a:xfrm>
            <a:off x="2625617" y="1366659"/>
            <a:ext cx="258906" cy="247084"/>
            <a:chOff x="2625617" y="1366659"/>
            <a:chExt cx="258906" cy="247084"/>
          </a:xfrm>
        </p:grpSpPr>
        <p:sp>
          <p:nvSpPr>
            <p:cNvPr id="38" name="フリーフォーム: 図形 37">
              <a:extLst>
                <a:ext uri="{FF2B5EF4-FFF2-40B4-BE49-F238E27FC236}">
                  <a16:creationId xmlns:a16="http://schemas.microsoft.com/office/drawing/2014/main" id="{BA298676-7D87-443B-926A-38F2DF3D9E31}"/>
                </a:ext>
              </a:extLst>
            </p:cNvPr>
            <p:cNvSpPr/>
            <p:nvPr/>
          </p:nvSpPr>
          <p:spPr>
            <a:xfrm>
              <a:off x="2625617" y="1403912"/>
              <a:ext cx="93493" cy="82511"/>
            </a:xfrm>
            <a:custGeom>
              <a:avLst/>
              <a:gdLst>
                <a:gd name="connsiteX0" fmla="*/ 108 w 93493"/>
                <a:gd name="connsiteY0" fmla="*/ 2613 h 82511"/>
                <a:gd name="connsiteX1" fmla="*/ 63608 w 93493"/>
                <a:gd name="connsiteY1" fmla="*/ 78813 h 82511"/>
                <a:gd name="connsiteX2" fmla="*/ 58846 w 93493"/>
                <a:gd name="connsiteY2" fmla="*/ 67701 h 82511"/>
                <a:gd name="connsiteX3" fmla="*/ 90596 w 93493"/>
                <a:gd name="connsiteY3" fmla="*/ 42301 h 82511"/>
                <a:gd name="connsiteX4" fmla="*/ 81071 w 93493"/>
                <a:gd name="connsiteY4" fmla="*/ 20076 h 82511"/>
                <a:gd name="connsiteX5" fmla="*/ 108 w 93493"/>
                <a:gd name="connsiteY5" fmla="*/ 2613 h 8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493" h="82511">
                  <a:moveTo>
                    <a:pt x="108" y="2613"/>
                  </a:moveTo>
                  <a:cubicBezTo>
                    <a:pt x="-2803" y="12403"/>
                    <a:pt x="53818" y="67965"/>
                    <a:pt x="63608" y="78813"/>
                  </a:cubicBezTo>
                  <a:cubicBezTo>
                    <a:pt x="73398" y="89661"/>
                    <a:pt x="54348" y="73786"/>
                    <a:pt x="58846" y="67701"/>
                  </a:cubicBezTo>
                  <a:cubicBezTo>
                    <a:pt x="63344" y="61616"/>
                    <a:pt x="86892" y="50238"/>
                    <a:pt x="90596" y="42301"/>
                  </a:cubicBezTo>
                  <a:cubicBezTo>
                    <a:pt x="94300" y="34364"/>
                    <a:pt x="97211" y="26955"/>
                    <a:pt x="81071" y="20076"/>
                  </a:cubicBezTo>
                  <a:cubicBezTo>
                    <a:pt x="64931" y="13197"/>
                    <a:pt x="3019" y="-7177"/>
                    <a:pt x="108" y="2613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: 図形 38">
              <a:extLst>
                <a:ext uri="{FF2B5EF4-FFF2-40B4-BE49-F238E27FC236}">
                  <a16:creationId xmlns:a16="http://schemas.microsoft.com/office/drawing/2014/main" id="{A8C4E6FE-0FDE-484E-8F50-BD1C46B4CA67}"/>
                </a:ext>
              </a:extLst>
            </p:cNvPr>
            <p:cNvSpPr/>
            <p:nvPr/>
          </p:nvSpPr>
          <p:spPr>
            <a:xfrm>
              <a:off x="2719082" y="1366659"/>
              <a:ext cx="64512" cy="104026"/>
            </a:xfrm>
            <a:custGeom>
              <a:avLst/>
              <a:gdLst>
                <a:gd name="connsiteX0" fmla="*/ 306 w 64512"/>
                <a:gd name="connsiteY0" fmla="*/ 179 h 104026"/>
                <a:gd name="connsiteX1" fmla="*/ 63806 w 64512"/>
                <a:gd name="connsiteY1" fmla="*/ 41454 h 104026"/>
                <a:gd name="connsiteX2" fmla="*/ 33643 w 64512"/>
                <a:gd name="connsiteY2" fmla="*/ 100191 h 104026"/>
                <a:gd name="connsiteX3" fmla="*/ 22531 w 64512"/>
                <a:gd name="connsiteY3" fmla="*/ 93841 h 104026"/>
                <a:gd name="connsiteX4" fmla="*/ 38406 w 64512"/>
                <a:gd name="connsiteY4" fmla="*/ 57329 h 104026"/>
                <a:gd name="connsiteX5" fmla="*/ 306 w 64512"/>
                <a:gd name="connsiteY5" fmla="*/ 179 h 104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512" h="104026">
                  <a:moveTo>
                    <a:pt x="306" y="179"/>
                  </a:moveTo>
                  <a:cubicBezTo>
                    <a:pt x="4539" y="-2467"/>
                    <a:pt x="58250" y="24785"/>
                    <a:pt x="63806" y="41454"/>
                  </a:cubicBezTo>
                  <a:cubicBezTo>
                    <a:pt x="69362" y="58123"/>
                    <a:pt x="40522" y="91460"/>
                    <a:pt x="33643" y="100191"/>
                  </a:cubicBezTo>
                  <a:cubicBezTo>
                    <a:pt x="26764" y="108922"/>
                    <a:pt x="21737" y="100985"/>
                    <a:pt x="22531" y="93841"/>
                  </a:cubicBezTo>
                  <a:cubicBezTo>
                    <a:pt x="23325" y="86697"/>
                    <a:pt x="39729" y="69764"/>
                    <a:pt x="38406" y="57329"/>
                  </a:cubicBezTo>
                  <a:cubicBezTo>
                    <a:pt x="37083" y="44894"/>
                    <a:pt x="-3927" y="2825"/>
                    <a:pt x="306" y="179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: 図形 39">
              <a:extLst>
                <a:ext uri="{FF2B5EF4-FFF2-40B4-BE49-F238E27FC236}">
                  <a16:creationId xmlns:a16="http://schemas.microsoft.com/office/drawing/2014/main" id="{3AF3ABF6-0442-4CF1-A523-6A47F9514CB4}"/>
                </a:ext>
              </a:extLst>
            </p:cNvPr>
            <p:cNvSpPr/>
            <p:nvPr/>
          </p:nvSpPr>
          <p:spPr>
            <a:xfrm>
              <a:off x="2693514" y="1379922"/>
              <a:ext cx="191009" cy="233821"/>
            </a:xfrm>
            <a:custGeom>
              <a:avLst/>
              <a:gdLst>
                <a:gd name="connsiteX0" fmla="*/ 138586 w 191009"/>
                <a:gd name="connsiteY0" fmla="*/ 1203 h 233821"/>
                <a:gd name="connsiteX1" fmla="*/ 190974 w 191009"/>
                <a:gd name="connsiteY1" fmla="*/ 52003 h 233821"/>
                <a:gd name="connsiteX2" fmla="*/ 129061 w 191009"/>
                <a:gd name="connsiteY2" fmla="*/ 112328 h 233821"/>
                <a:gd name="connsiteX3" fmla="*/ 3649 w 191009"/>
                <a:gd name="connsiteY3" fmla="*/ 226628 h 233821"/>
                <a:gd name="connsiteX4" fmla="*/ 36986 w 191009"/>
                <a:gd name="connsiteY4" fmla="*/ 217103 h 233821"/>
                <a:gd name="connsiteX5" fmla="*/ 71911 w 191009"/>
                <a:gd name="connsiteY5" fmla="*/ 177416 h 233821"/>
                <a:gd name="connsiteX6" fmla="*/ 181449 w 191009"/>
                <a:gd name="connsiteY6" fmla="*/ 104391 h 233821"/>
                <a:gd name="connsiteX7" fmla="*/ 138586 w 191009"/>
                <a:gd name="connsiteY7" fmla="*/ 1203 h 233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009" h="233821">
                  <a:moveTo>
                    <a:pt x="138586" y="1203"/>
                  </a:moveTo>
                  <a:cubicBezTo>
                    <a:pt x="140174" y="-7528"/>
                    <a:pt x="192561" y="33482"/>
                    <a:pt x="190974" y="52003"/>
                  </a:cubicBezTo>
                  <a:cubicBezTo>
                    <a:pt x="189387" y="70524"/>
                    <a:pt x="129061" y="112328"/>
                    <a:pt x="129061" y="112328"/>
                  </a:cubicBezTo>
                  <a:cubicBezTo>
                    <a:pt x="97840" y="141432"/>
                    <a:pt x="18995" y="209166"/>
                    <a:pt x="3649" y="226628"/>
                  </a:cubicBezTo>
                  <a:cubicBezTo>
                    <a:pt x="-11697" y="244090"/>
                    <a:pt x="25609" y="225305"/>
                    <a:pt x="36986" y="217103"/>
                  </a:cubicBezTo>
                  <a:cubicBezTo>
                    <a:pt x="48363" y="208901"/>
                    <a:pt x="47834" y="196201"/>
                    <a:pt x="71911" y="177416"/>
                  </a:cubicBezTo>
                  <a:cubicBezTo>
                    <a:pt x="95988" y="158631"/>
                    <a:pt x="167162" y="130585"/>
                    <a:pt x="181449" y="104391"/>
                  </a:cubicBezTo>
                  <a:cubicBezTo>
                    <a:pt x="195736" y="78197"/>
                    <a:pt x="136998" y="9934"/>
                    <a:pt x="138586" y="1203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351D802D-0247-40BE-A22D-AD8D824E885A}"/>
              </a:ext>
            </a:extLst>
          </p:cNvPr>
          <p:cNvGrpSpPr/>
          <p:nvPr/>
        </p:nvGrpSpPr>
        <p:grpSpPr>
          <a:xfrm>
            <a:off x="3028950" y="1239834"/>
            <a:ext cx="405811" cy="347024"/>
            <a:chOff x="3028950" y="1239834"/>
            <a:chExt cx="405811" cy="347024"/>
          </a:xfrm>
        </p:grpSpPr>
        <p:sp>
          <p:nvSpPr>
            <p:cNvPr id="41" name="フリーフォーム: 図形 40">
              <a:extLst>
                <a:ext uri="{FF2B5EF4-FFF2-40B4-BE49-F238E27FC236}">
                  <a16:creationId xmlns:a16="http://schemas.microsoft.com/office/drawing/2014/main" id="{0AA8D3F6-3FEE-45EA-96BE-D7AABED01E1F}"/>
                </a:ext>
              </a:extLst>
            </p:cNvPr>
            <p:cNvSpPr/>
            <p:nvPr/>
          </p:nvSpPr>
          <p:spPr>
            <a:xfrm>
              <a:off x="3028950" y="1328516"/>
              <a:ext cx="363862" cy="258342"/>
            </a:xfrm>
            <a:custGeom>
              <a:avLst/>
              <a:gdLst>
                <a:gd name="connsiteX0" fmla="*/ 0 w 363862"/>
                <a:gd name="connsiteY0" fmla="*/ 17684 h 258342"/>
                <a:gd name="connsiteX1" fmla="*/ 119063 w 363862"/>
                <a:gd name="connsiteY1" fmla="*/ 63722 h 258342"/>
                <a:gd name="connsiteX2" fmla="*/ 266700 w 363862"/>
                <a:gd name="connsiteY2" fmla="*/ 51022 h 258342"/>
                <a:gd name="connsiteX3" fmla="*/ 268288 w 363862"/>
                <a:gd name="connsiteY3" fmla="*/ 55784 h 258342"/>
                <a:gd name="connsiteX4" fmla="*/ 219075 w 363862"/>
                <a:gd name="connsiteY4" fmla="*/ 143097 h 258342"/>
                <a:gd name="connsiteX5" fmla="*/ 85725 w 363862"/>
                <a:gd name="connsiteY5" fmla="*/ 255809 h 258342"/>
                <a:gd name="connsiteX6" fmla="*/ 179388 w 363862"/>
                <a:gd name="connsiteY6" fmla="*/ 214534 h 258342"/>
                <a:gd name="connsiteX7" fmla="*/ 288925 w 363862"/>
                <a:gd name="connsiteY7" fmla="*/ 133572 h 258342"/>
                <a:gd name="connsiteX8" fmla="*/ 252413 w 363862"/>
                <a:gd name="connsiteY8" fmla="*/ 11334 h 258342"/>
                <a:gd name="connsiteX9" fmla="*/ 269875 w 363862"/>
                <a:gd name="connsiteY9" fmla="*/ 12922 h 258342"/>
                <a:gd name="connsiteX10" fmla="*/ 363538 w 363862"/>
                <a:gd name="connsiteY10" fmla="*/ 78009 h 258342"/>
                <a:gd name="connsiteX11" fmla="*/ 233363 w 363862"/>
                <a:gd name="connsiteY11" fmla="*/ 17684 h 258342"/>
                <a:gd name="connsiteX12" fmla="*/ 60325 w 363862"/>
                <a:gd name="connsiteY12" fmla="*/ 17684 h 258342"/>
                <a:gd name="connsiteX13" fmla="*/ 0 w 363862"/>
                <a:gd name="connsiteY13" fmla="*/ 17684 h 258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3862" h="258342">
                  <a:moveTo>
                    <a:pt x="0" y="17684"/>
                  </a:moveTo>
                  <a:cubicBezTo>
                    <a:pt x="37306" y="37925"/>
                    <a:pt x="74613" y="58166"/>
                    <a:pt x="119063" y="63722"/>
                  </a:cubicBezTo>
                  <a:cubicBezTo>
                    <a:pt x="163513" y="69278"/>
                    <a:pt x="241829" y="52345"/>
                    <a:pt x="266700" y="51022"/>
                  </a:cubicBezTo>
                  <a:cubicBezTo>
                    <a:pt x="291571" y="49699"/>
                    <a:pt x="276225" y="40438"/>
                    <a:pt x="268288" y="55784"/>
                  </a:cubicBezTo>
                  <a:cubicBezTo>
                    <a:pt x="260351" y="71130"/>
                    <a:pt x="249502" y="109759"/>
                    <a:pt x="219075" y="143097"/>
                  </a:cubicBezTo>
                  <a:cubicBezTo>
                    <a:pt x="188648" y="176435"/>
                    <a:pt x="92340" y="243903"/>
                    <a:pt x="85725" y="255809"/>
                  </a:cubicBezTo>
                  <a:cubicBezTo>
                    <a:pt x="79111" y="267715"/>
                    <a:pt x="145521" y="234907"/>
                    <a:pt x="179388" y="214534"/>
                  </a:cubicBezTo>
                  <a:cubicBezTo>
                    <a:pt x="213255" y="194161"/>
                    <a:pt x="276754" y="167439"/>
                    <a:pt x="288925" y="133572"/>
                  </a:cubicBezTo>
                  <a:cubicBezTo>
                    <a:pt x="301096" y="99705"/>
                    <a:pt x="255588" y="31442"/>
                    <a:pt x="252413" y="11334"/>
                  </a:cubicBezTo>
                  <a:cubicBezTo>
                    <a:pt x="249238" y="-8774"/>
                    <a:pt x="251354" y="1809"/>
                    <a:pt x="269875" y="12922"/>
                  </a:cubicBezTo>
                  <a:cubicBezTo>
                    <a:pt x="288396" y="24035"/>
                    <a:pt x="369623" y="77215"/>
                    <a:pt x="363538" y="78009"/>
                  </a:cubicBezTo>
                  <a:cubicBezTo>
                    <a:pt x="357453" y="78803"/>
                    <a:pt x="283898" y="27738"/>
                    <a:pt x="233363" y="17684"/>
                  </a:cubicBezTo>
                  <a:cubicBezTo>
                    <a:pt x="182828" y="7630"/>
                    <a:pt x="60325" y="17684"/>
                    <a:pt x="60325" y="17684"/>
                  </a:cubicBezTo>
                  <a:lnTo>
                    <a:pt x="0" y="17684"/>
                  </a:ln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: 図形 41">
              <a:extLst>
                <a:ext uri="{FF2B5EF4-FFF2-40B4-BE49-F238E27FC236}">
                  <a16:creationId xmlns:a16="http://schemas.microsoft.com/office/drawing/2014/main" id="{B4EA06B6-97B2-457C-8F14-3FBEC6AD3B49}"/>
                </a:ext>
              </a:extLst>
            </p:cNvPr>
            <p:cNvSpPr/>
            <p:nvPr/>
          </p:nvSpPr>
          <p:spPr>
            <a:xfrm>
              <a:off x="3315525" y="1239834"/>
              <a:ext cx="104051" cy="126378"/>
            </a:xfrm>
            <a:custGeom>
              <a:avLst/>
              <a:gdLst>
                <a:gd name="connsiteX0" fmla="*/ 57913 w 104051"/>
                <a:gd name="connsiteY0" fmla="*/ 4 h 126378"/>
                <a:gd name="connsiteX1" fmla="*/ 763 w 104051"/>
                <a:gd name="connsiteY1" fmla="*/ 60329 h 126378"/>
                <a:gd name="connsiteX2" fmla="*/ 100775 w 104051"/>
                <a:gd name="connsiteY2" fmla="*/ 125416 h 126378"/>
                <a:gd name="connsiteX3" fmla="*/ 73788 w 104051"/>
                <a:gd name="connsiteY3" fmla="*/ 96841 h 126378"/>
                <a:gd name="connsiteX4" fmla="*/ 13463 w 104051"/>
                <a:gd name="connsiteY4" fmla="*/ 63504 h 126378"/>
                <a:gd name="connsiteX5" fmla="*/ 763 w 104051"/>
                <a:gd name="connsiteY5" fmla="*/ 57154 h 126378"/>
                <a:gd name="connsiteX6" fmla="*/ 57913 w 104051"/>
                <a:gd name="connsiteY6" fmla="*/ 4 h 12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51" h="126378">
                  <a:moveTo>
                    <a:pt x="57913" y="4"/>
                  </a:moveTo>
                  <a:cubicBezTo>
                    <a:pt x="57913" y="533"/>
                    <a:pt x="-6381" y="39427"/>
                    <a:pt x="763" y="60329"/>
                  </a:cubicBezTo>
                  <a:cubicBezTo>
                    <a:pt x="7907" y="81231"/>
                    <a:pt x="88604" y="119331"/>
                    <a:pt x="100775" y="125416"/>
                  </a:cubicBezTo>
                  <a:cubicBezTo>
                    <a:pt x="112946" y="131501"/>
                    <a:pt x="88340" y="107160"/>
                    <a:pt x="73788" y="96841"/>
                  </a:cubicBezTo>
                  <a:cubicBezTo>
                    <a:pt x="59236" y="86522"/>
                    <a:pt x="25634" y="70119"/>
                    <a:pt x="13463" y="63504"/>
                  </a:cubicBezTo>
                  <a:cubicBezTo>
                    <a:pt x="1292" y="56890"/>
                    <a:pt x="-1618" y="64033"/>
                    <a:pt x="763" y="57154"/>
                  </a:cubicBezTo>
                  <a:cubicBezTo>
                    <a:pt x="3144" y="50275"/>
                    <a:pt x="57913" y="-525"/>
                    <a:pt x="57913" y="4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: 図形 42">
              <a:extLst>
                <a:ext uri="{FF2B5EF4-FFF2-40B4-BE49-F238E27FC236}">
                  <a16:creationId xmlns:a16="http://schemas.microsoft.com/office/drawing/2014/main" id="{45631381-67A3-469A-B6FA-96336950CACA}"/>
                </a:ext>
              </a:extLst>
            </p:cNvPr>
            <p:cNvSpPr/>
            <p:nvPr/>
          </p:nvSpPr>
          <p:spPr>
            <a:xfrm>
              <a:off x="3328872" y="1253974"/>
              <a:ext cx="105889" cy="89052"/>
            </a:xfrm>
            <a:custGeom>
              <a:avLst/>
              <a:gdLst>
                <a:gd name="connsiteX0" fmla="*/ 116 w 105889"/>
                <a:gd name="connsiteY0" fmla="*/ 151 h 89052"/>
                <a:gd name="connsiteX1" fmla="*/ 77903 w 105889"/>
                <a:gd name="connsiteY1" fmla="*/ 44601 h 89052"/>
                <a:gd name="connsiteX2" fmla="*/ 46153 w 105889"/>
                <a:gd name="connsiteY2" fmla="*/ 89051 h 89052"/>
                <a:gd name="connsiteX3" fmla="*/ 95366 w 105889"/>
                <a:gd name="connsiteY3" fmla="*/ 46189 h 89052"/>
                <a:gd name="connsiteX4" fmla="*/ 98541 w 105889"/>
                <a:gd name="connsiteY4" fmla="*/ 30314 h 89052"/>
                <a:gd name="connsiteX5" fmla="*/ 116 w 105889"/>
                <a:gd name="connsiteY5" fmla="*/ 151 h 89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889" h="89052">
                  <a:moveTo>
                    <a:pt x="116" y="151"/>
                  </a:moveTo>
                  <a:cubicBezTo>
                    <a:pt x="-3324" y="2532"/>
                    <a:pt x="70230" y="29784"/>
                    <a:pt x="77903" y="44601"/>
                  </a:cubicBezTo>
                  <a:cubicBezTo>
                    <a:pt x="85576" y="59418"/>
                    <a:pt x="43243" y="88786"/>
                    <a:pt x="46153" y="89051"/>
                  </a:cubicBezTo>
                  <a:cubicBezTo>
                    <a:pt x="49063" y="89316"/>
                    <a:pt x="86635" y="55979"/>
                    <a:pt x="95366" y="46189"/>
                  </a:cubicBezTo>
                  <a:cubicBezTo>
                    <a:pt x="104097" y="36400"/>
                    <a:pt x="112299" y="36399"/>
                    <a:pt x="98541" y="30314"/>
                  </a:cubicBezTo>
                  <a:cubicBezTo>
                    <a:pt x="84783" y="24229"/>
                    <a:pt x="3556" y="-2230"/>
                    <a:pt x="116" y="151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2CF7AF18-6740-4491-AC4A-003058AA3128}"/>
              </a:ext>
            </a:extLst>
          </p:cNvPr>
          <p:cNvSpPr txBox="1"/>
          <p:nvPr/>
        </p:nvSpPr>
        <p:spPr>
          <a:xfrm flipH="1">
            <a:off x="4775200" y="2476500"/>
            <a:ext cx="185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好きな人が、</a:t>
            </a:r>
            <a:endParaRPr kumimoji="1" lang="en-US" altLang="ja-JP" dirty="0"/>
          </a:p>
          <a:p>
            <a:r>
              <a:rPr kumimoji="1" lang="ja-JP" altLang="en-US" dirty="0"/>
              <a:t>できました。</a:t>
            </a:r>
          </a:p>
        </p:txBody>
      </p:sp>
    </p:spTree>
    <p:extLst>
      <p:ext uri="{BB962C8B-B14F-4D97-AF65-F5344CB8AC3E}">
        <p14:creationId xmlns:p14="http://schemas.microsoft.com/office/powerpoint/2010/main" val="1749297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花魁体験写真">
            <a:extLst>
              <a:ext uri="{FF2B5EF4-FFF2-40B4-BE49-F238E27FC236}">
                <a16:creationId xmlns:a16="http://schemas.microsoft.com/office/drawing/2014/main" id="{0CEBFA49-E579-47C8-A0E4-FB8517127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4288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41" name="グループ化 1540">
            <a:extLst>
              <a:ext uri="{FF2B5EF4-FFF2-40B4-BE49-F238E27FC236}">
                <a16:creationId xmlns:a16="http://schemas.microsoft.com/office/drawing/2014/main" id="{05103D79-8E19-4941-BEA2-6861310EE8CF}"/>
              </a:ext>
            </a:extLst>
          </p:cNvPr>
          <p:cNvGrpSpPr/>
          <p:nvPr/>
        </p:nvGrpSpPr>
        <p:grpSpPr>
          <a:xfrm>
            <a:off x="913960" y="600751"/>
            <a:ext cx="10343022" cy="6281944"/>
            <a:chOff x="913960" y="600751"/>
            <a:chExt cx="10343022" cy="6281944"/>
          </a:xfrm>
        </p:grpSpPr>
        <p:sp>
          <p:nvSpPr>
            <p:cNvPr id="2" name="フリーフォーム: 図形 1">
              <a:extLst>
                <a:ext uri="{FF2B5EF4-FFF2-40B4-BE49-F238E27FC236}">
                  <a16:creationId xmlns:a16="http://schemas.microsoft.com/office/drawing/2014/main" id="{0B838C91-3DC0-468A-8B33-063F3244C3B2}"/>
                </a:ext>
              </a:extLst>
            </p:cNvPr>
            <p:cNvSpPr/>
            <p:nvPr/>
          </p:nvSpPr>
          <p:spPr>
            <a:xfrm>
              <a:off x="4735287" y="1482521"/>
              <a:ext cx="248187" cy="96783"/>
            </a:xfrm>
            <a:custGeom>
              <a:avLst/>
              <a:gdLst>
                <a:gd name="connsiteX0" fmla="*/ 226 w 248187"/>
                <a:gd name="connsiteY0" fmla="*/ 204 h 96783"/>
                <a:gd name="connsiteX1" fmla="*/ 124051 w 248187"/>
                <a:gd name="connsiteY1" fmla="*/ 17667 h 96783"/>
                <a:gd name="connsiteX2" fmla="*/ 243113 w 248187"/>
                <a:gd name="connsiteY2" fmla="*/ 95454 h 96783"/>
                <a:gd name="connsiteX3" fmla="*/ 219301 w 248187"/>
                <a:gd name="connsiteY3" fmla="*/ 63704 h 96783"/>
                <a:gd name="connsiteX4" fmla="*/ 155801 w 248187"/>
                <a:gd name="connsiteY4" fmla="*/ 24017 h 96783"/>
                <a:gd name="connsiteX5" fmla="*/ 226 w 248187"/>
                <a:gd name="connsiteY5" fmla="*/ 204 h 96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8187" h="96783">
                  <a:moveTo>
                    <a:pt x="226" y="204"/>
                  </a:moveTo>
                  <a:cubicBezTo>
                    <a:pt x="-5065" y="-854"/>
                    <a:pt x="83570" y="1792"/>
                    <a:pt x="124051" y="17667"/>
                  </a:cubicBezTo>
                  <a:cubicBezTo>
                    <a:pt x="164532" y="33542"/>
                    <a:pt x="227238" y="87781"/>
                    <a:pt x="243113" y="95454"/>
                  </a:cubicBezTo>
                  <a:cubicBezTo>
                    <a:pt x="258988" y="103127"/>
                    <a:pt x="233853" y="75610"/>
                    <a:pt x="219301" y="63704"/>
                  </a:cubicBezTo>
                  <a:cubicBezTo>
                    <a:pt x="204749" y="51798"/>
                    <a:pt x="187551" y="35394"/>
                    <a:pt x="155801" y="24017"/>
                  </a:cubicBezTo>
                  <a:cubicBezTo>
                    <a:pt x="124051" y="12640"/>
                    <a:pt x="5517" y="1262"/>
                    <a:pt x="226" y="2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フリーフォーム: 図形 2">
              <a:extLst>
                <a:ext uri="{FF2B5EF4-FFF2-40B4-BE49-F238E27FC236}">
                  <a16:creationId xmlns:a16="http://schemas.microsoft.com/office/drawing/2014/main" id="{6EF4F97E-A8A5-4079-9717-7D98D2016669}"/>
                </a:ext>
              </a:extLst>
            </p:cNvPr>
            <p:cNvSpPr/>
            <p:nvPr/>
          </p:nvSpPr>
          <p:spPr>
            <a:xfrm>
              <a:off x="4750120" y="1472724"/>
              <a:ext cx="241780" cy="111603"/>
            </a:xfrm>
            <a:custGeom>
              <a:avLst/>
              <a:gdLst>
                <a:gd name="connsiteX0" fmla="*/ 1268 w 241780"/>
                <a:gd name="connsiteY0" fmla="*/ 3651 h 111603"/>
                <a:gd name="connsiteX1" fmla="*/ 129855 w 241780"/>
                <a:gd name="connsiteY1" fmla="*/ 8414 h 111603"/>
                <a:gd name="connsiteX2" fmla="*/ 220343 w 241780"/>
                <a:gd name="connsiteY2" fmla="*/ 46514 h 111603"/>
                <a:gd name="connsiteX3" fmla="*/ 239393 w 241780"/>
                <a:gd name="connsiteY3" fmla="*/ 81439 h 111603"/>
                <a:gd name="connsiteX4" fmla="*/ 240980 w 241780"/>
                <a:gd name="connsiteY4" fmla="*/ 111601 h 111603"/>
                <a:gd name="connsiteX5" fmla="*/ 234630 w 241780"/>
                <a:gd name="connsiteY5" fmla="*/ 83026 h 111603"/>
                <a:gd name="connsiteX6" fmla="*/ 213993 w 241780"/>
                <a:gd name="connsiteY6" fmla="*/ 52864 h 111603"/>
                <a:gd name="connsiteX7" fmla="*/ 1268 w 241780"/>
                <a:gd name="connsiteY7" fmla="*/ 3651 h 111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780" h="111603">
                  <a:moveTo>
                    <a:pt x="1268" y="3651"/>
                  </a:moveTo>
                  <a:cubicBezTo>
                    <a:pt x="-12755" y="-3757"/>
                    <a:pt x="93343" y="1270"/>
                    <a:pt x="129855" y="8414"/>
                  </a:cubicBezTo>
                  <a:cubicBezTo>
                    <a:pt x="166367" y="15558"/>
                    <a:pt x="202087" y="34343"/>
                    <a:pt x="220343" y="46514"/>
                  </a:cubicBezTo>
                  <a:cubicBezTo>
                    <a:pt x="238599" y="58685"/>
                    <a:pt x="235954" y="70591"/>
                    <a:pt x="239393" y="81439"/>
                  </a:cubicBezTo>
                  <a:cubicBezTo>
                    <a:pt x="242832" y="92287"/>
                    <a:pt x="241774" y="111337"/>
                    <a:pt x="240980" y="111601"/>
                  </a:cubicBezTo>
                  <a:cubicBezTo>
                    <a:pt x="240186" y="111866"/>
                    <a:pt x="239128" y="92816"/>
                    <a:pt x="234630" y="83026"/>
                  </a:cubicBezTo>
                  <a:cubicBezTo>
                    <a:pt x="230132" y="73237"/>
                    <a:pt x="250770" y="66093"/>
                    <a:pt x="213993" y="52864"/>
                  </a:cubicBezTo>
                  <a:cubicBezTo>
                    <a:pt x="177216" y="39635"/>
                    <a:pt x="15291" y="11059"/>
                    <a:pt x="1268" y="36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フリーフォーム: 図形 3">
              <a:extLst>
                <a:ext uri="{FF2B5EF4-FFF2-40B4-BE49-F238E27FC236}">
                  <a16:creationId xmlns:a16="http://schemas.microsoft.com/office/drawing/2014/main" id="{15F2263B-134A-4C16-AEE6-E93E3A351168}"/>
                </a:ext>
              </a:extLst>
            </p:cNvPr>
            <p:cNvSpPr/>
            <p:nvPr/>
          </p:nvSpPr>
          <p:spPr>
            <a:xfrm>
              <a:off x="5076758" y="1595147"/>
              <a:ext cx="78151" cy="69925"/>
            </a:xfrm>
            <a:custGeom>
              <a:avLst/>
              <a:gdLst>
                <a:gd name="connsiteX0" fmla="*/ 8005 w 78151"/>
                <a:gd name="connsiteY0" fmla="*/ 291 h 69925"/>
                <a:gd name="connsiteX1" fmla="*/ 55630 w 78151"/>
                <a:gd name="connsiteY1" fmla="*/ 32041 h 69925"/>
                <a:gd name="connsiteX2" fmla="*/ 66742 w 78151"/>
                <a:gd name="connsiteY2" fmla="*/ 68553 h 69925"/>
                <a:gd name="connsiteX3" fmla="*/ 46105 w 78151"/>
                <a:gd name="connsiteY3" fmla="*/ 62203 h 69925"/>
                <a:gd name="connsiteX4" fmla="*/ 67 w 78151"/>
                <a:gd name="connsiteY4" fmla="*/ 62203 h 69925"/>
                <a:gd name="connsiteX5" fmla="*/ 57217 w 78151"/>
                <a:gd name="connsiteY5" fmla="*/ 51091 h 69925"/>
                <a:gd name="connsiteX6" fmla="*/ 76267 w 78151"/>
                <a:gd name="connsiteY6" fmla="*/ 51091 h 69925"/>
                <a:gd name="connsiteX7" fmla="*/ 8005 w 78151"/>
                <a:gd name="connsiteY7" fmla="*/ 291 h 69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151" h="69925">
                  <a:moveTo>
                    <a:pt x="8005" y="291"/>
                  </a:moveTo>
                  <a:cubicBezTo>
                    <a:pt x="4565" y="-2884"/>
                    <a:pt x="45841" y="20664"/>
                    <a:pt x="55630" y="32041"/>
                  </a:cubicBezTo>
                  <a:cubicBezTo>
                    <a:pt x="65419" y="43418"/>
                    <a:pt x="68329" y="63526"/>
                    <a:pt x="66742" y="68553"/>
                  </a:cubicBezTo>
                  <a:cubicBezTo>
                    <a:pt x="65155" y="73580"/>
                    <a:pt x="57217" y="63261"/>
                    <a:pt x="46105" y="62203"/>
                  </a:cubicBezTo>
                  <a:cubicBezTo>
                    <a:pt x="34993" y="61145"/>
                    <a:pt x="-1785" y="64055"/>
                    <a:pt x="67" y="62203"/>
                  </a:cubicBezTo>
                  <a:cubicBezTo>
                    <a:pt x="1919" y="60351"/>
                    <a:pt x="44517" y="52943"/>
                    <a:pt x="57217" y="51091"/>
                  </a:cubicBezTo>
                  <a:cubicBezTo>
                    <a:pt x="69917" y="49239"/>
                    <a:pt x="83146" y="56118"/>
                    <a:pt x="76267" y="51091"/>
                  </a:cubicBezTo>
                  <a:cubicBezTo>
                    <a:pt x="69388" y="46064"/>
                    <a:pt x="11445" y="3466"/>
                    <a:pt x="8005" y="2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: 図形 4">
              <a:extLst>
                <a:ext uri="{FF2B5EF4-FFF2-40B4-BE49-F238E27FC236}">
                  <a16:creationId xmlns:a16="http://schemas.microsoft.com/office/drawing/2014/main" id="{657A3C06-F033-4920-82FF-D30F1D5261CF}"/>
                </a:ext>
              </a:extLst>
            </p:cNvPr>
            <p:cNvSpPr/>
            <p:nvPr/>
          </p:nvSpPr>
          <p:spPr>
            <a:xfrm>
              <a:off x="4993852" y="1597020"/>
              <a:ext cx="99405" cy="219779"/>
            </a:xfrm>
            <a:custGeom>
              <a:avLst/>
              <a:gdLst>
                <a:gd name="connsiteX0" fmla="*/ 98848 w 99405"/>
                <a:gd name="connsiteY0" fmla="*/ 5 h 219779"/>
                <a:gd name="connsiteX1" fmla="*/ 67098 w 99405"/>
                <a:gd name="connsiteY1" fmla="*/ 49218 h 219779"/>
                <a:gd name="connsiteX2" fmla="*/ 24236 w 99405"/>
                <a:gd name="connsiteY2" fmla="*/ 65093 h 219779"/>
                <a:gd name="connsiteX3" fmla="*/ 17886 w 99405"/>
                <a:gd name="connsiteY3" fmla="*/ 84143 h 219779"/>
                <a:gd name="connsiteX4" fmla="*/ 16298 w 99405"/>
                <a:gd name="connsiteY4" fmla="*/ 153993 h 219779"/>
                <a:gd name="connsiteX5" fmla="*/ 24236 w 99405"/>
                <a:gd name="connsiteY5" fmla="*/ 219080 h 219779"/>
                <a:gd name="connsiteX6" fmla="*/ 19473 w 99405"/>
                <a:gd name="connsiteY6" fmla="*/ 182568 h 219779"/>
                <a:gd name="connsiteX7" fmla="*/ 423 w 99405"/>
                <a:gd name="connsiteY7" fmla="*/ 93668 h 219779"/>
                <a:gd name="connsiteX8" fmla="*/ 40111 w 99405"/>
                <a:gd name="connsiteY8" fmla="*/ 52393 h 219779"/>
                <a:gd name="connsiteX9" fmla="*/ 98848 w 99405"/>
                <a:gd name="connsiteY9" fmla="*/ 5 h 21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9405" h="219779">
                  <a:moveTo>
                    <a:pt x="98848" y="5"/>
                  </a:moveTo>
                  <a:cubicBezTo>
                    <a:pt x="103346" y="-524"/>
                    <a:pt x="79533" y="38370"/>
                    <a:pt x="67098" y="49218"/>
                  </a:cubicBezTo>
                  <a:cubicBezTo>
                    <a:pt x="54663" y="60066"/>
                    <a:pt x="32438" y="59272"/>
                    <a:pt x="24236" y="65093"/>
                  </a:cubicBezTo>
                  <a:cubicBezTo>
                    <a:pt x="16034" y="70914"/>
                    <a:pt x="19209" y="69326"/>
                    <a:pt x="17886" y="84143"/>
                  </a:cubicBezTo>
                  <a:cubicBezTo>
                    <a:pt x="16563" y="98960"/>
                    <a:pt x="15240" y="131504"/>
                    <a:pt x="16298" y="153993"/>
                  </a:cubicBezTo>
                  <a:cubicBezTo>
                    <a:pt x="17356" y="176482"/>
                    <a:pt x="23707" y="214318"/>
                    <a:pt x="24236" y="219080"/>
                  </a:cubicBezTo>
                  <a:cubicBezTo>
                    <a:pt x="24765" y="223843"/>
                    <a:pt x="23442" y="203470"/>
                    <a:pt x="19473" y="182568"/>
                  </a:cubicBezTo>
                  <a:cubicBezTo>
                    <a:pt x="15504" y="161666"/>
                    <a:pt x="-3017" y="115364"/>
                    <a:pt x="423" y="93668"/>
                  </a:cubicBezTo>
                  <a:cubicBezTo>
                    <a:pt x="3863" y="71972"/>
                    <a:pt x="24501" y="63770"/>
                    <a:pt x="40111" y="52393"/>
                  </a:cubicBezTo>
                  <a:cubicBezTo>
                    <a:pt x="55721" y="41016"/>
                    <a:pt x="94350" y="534"/>
                    <a:pt x="98848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D85925AA-7C9A-4BB4-8E8F-AA4F050D4858}"/>
                </a:ext>
              </a:extLst>
            </p:cNvPr>
            <p:cNvSpPr/>
            <p:nvPr/>
          </p:nvSpPr>
          <p:spPr>
            <a:xfrm>
              <a:off x="5122597" y="1663609"/>
              <a:ext cx="16338" cy="77351"/>
            </a:xfrm>
            <a:custGeom>
              <a:avLst/>
              <a:gdLst>
                <a:gd name="connsiteX0" fmla="*/ 14553 w 16338"/>
                <a:gd name="connsiteY0" fmla="*/ 91 h 77351"/>
                <a:gd name="connsiteX1" fmla="*/ 14553 w 16338"/>
                <a:gd name="connsiteY1" fmla="*/ 74704 h 77351"/>
                <a:gd name="connsiteX2" fmla="*/ 266 w 16338"/>
                <a:gd name="connsiteY2" fmla="*/ 58829 h 77351"/>
                <a:gd name="connsiteX3" fmla="*/ 14553 w 16338"/>
                <a:gd name="connsiteY3" fmla="*/ 91 h 7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38" h="77351">
                  <a:moveTo>
                    <a:pt x="14553" y="91"/>
                  </a:moveTo>
                  <a:cubicBezTo>
                    <a:pt x="16934" y="2737"/>
                    <a:pt x="16934" y="64914"/>
                    <a:pt x="14553" y="74704"/>
                  </a:cubicBezTo>
                  <a:cubicBezTo>
                    <a:pt x="12172" y="84494"/>
                    <a:pt x="2647" y="64385"/>
                    <a:pt x="266" y="58829"/>
                  </a:cubicBezTo>
                  <a:cubicBezTo>
                    <a:pt x="-2115" y="53273"/>
                    <a:pt x="12172" y="-2555"/>
                    <a:pt x="14553" y="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D41FAA53-9C74-4DF5-949F-A549F5FE6385}"/>
                </a:ext>
              </a:extLst>
            </p:cNvPr>
            <p:cNvSpPr/>
            <p:nvPr/>
          </p:nvSpPr>
          <p:spPr>
            <a:xfrm>
              <a:off x="5029547" y="1724748"/>
              <a:ext cx="104812" cy="91669"/>
            </a:xfrm>
            <a:custGeom>
              <a:avLst/>
              <a:gdLst>
                <a:gd name="connsiteX0" fmla="*/ 104428 w 104812"/>
                <a:gd name="connsiteY0" fmla="*/ 29440 h 91669"/>
                <a:gd name="connsiteX1" fmla="*/ 42516 w 104812"/>
                <a:gd name="connsiteY1" fmla="*/ 865 h 91669"/>
                <a:gd name="connsiteX2" fmla="*/ 6003 w 104812"/>
                <a:gd name="connsiteY2" fmla="*/ 8802 h 91669"/>
                <a:gd name="connsiteX3" fmla="*/ 1241 w 104812"/>
                <a:gd name="connsiteY3" fmla="*/ 23090 h 91669"/>
                <a:gd name="connsiteX4" fmla="*/ 18703 w 104812"/>
                <a:gd name="connsiteY4" fmla="*/ 46902 h 91669"/>
                <a:gd name="connsiteX5" fmla="*/ 48866 w 104812"/>
                <a:gd name="connsiteY5" fmla="*/ 91352 h 91669"/>
                <a:gd name="connsiteX6" fmla="*/ 10766 w 104812"/>
                <a:gd name="connsiteY6" fmla="*/ 64365 h 91669"/>
                <a:gd name="connsiteX7" fmla="*/ 10766 w 104812"/>
                <a:gd name="connsiteY7" fmla="*/ 18327 h 91669"/>
                <a:gd name="connsiteX8" fmla="*/ 104428 w 104812"/>
                <a:gd name="connsiteY8" fmla="*/ 29440 h 91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812" h="91669">
                  <a:moveTo>
                    <a:pt x="104428" y="29440"/>
                  </a:moveTo>
                  <a:cubicBezTo>
                    <a:pt x="109720" y="26530"/>
                    <a:pt x="58920" y="4305"/>
                    <a:pt x="42516" y="865"/>
                  </a:cubicBezTo>
                  <a:cubicBezTo>
                    <a:pt x="26112" y="-2575"/>
                    <a:pt x="12882" y="5098"/>
                    <a:pt x="6003" y="8802"/>
                  </a:cubicBezTo>
                  <a:cubicBezTo>
                    <a:pt x="-876" y="12506"/>
                    <a:pt x="-876" y="16740"/>
                    <a:pt x="1241" y="23090"/>
                  </a:cubicBezTo>
                  <a:cubicBezTo>
                    <a:pt x="3358" y="29440"/>
                    <a:pt x="10766" y="35525"/>
                    <a:pt x="18703" y="46902"/>
                  </a:cubicBezTo>
                  <a:cubicBezTo>
                    <a:pt x="26640" y="58279"/>
                    <a:pt x="50189" y="88441"/>
                    <a:pt x="48866" y="91352"/>
                  </a:cubicBezTo>
                  <a:cubicBezTo>
                    <a:pt x="47543" y="94263"/>
                    <a:pt x="17116" y="76536"/>
                    <a:pt x="10766" y="64365"/>
                  </a:cubicBezTo>
                  <a:cubicBezTo>
                    <a:pt x="4416" y="52194"/>
                    <a:pt x="3093" y="26000"/>
                    <a:pt x="10766" y="18327"/>
                  </a:cubicBezTo>
                  <a:cubicBezTo>
                    <a:pt x="18439" y="10654"/>
                    <a:pt x="99136" y="32350"/>
                    <a:pt x="104428" y="294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EFDC4866-A8AF-4E7F-B785-FD5256B3749B}"/>
                </a:ext>
              </a:extLst>
            </p:cNvPr>
            <p:cNvSpPr/>
            <p:nvPr/>
          </p:nvSpPr>
          <p:spPr>
            <a:xfrm>
              <a:off x="5046511" y="1750062"/>
              <a:ext cx="70183" cy="70935"/>
            </a:xfrm>
            <a:custGeom>
              <a:avLst/>
              <a:gdLst>
                <a:gd name="connsiteX0" fmla="*/ 70002 w 70183"/>
                <a:gd name="connsiteY0" fmla="*/ 951 h 70935"/>
                <a:gd name="connsiteX1" fmla="*/ 35077 w 70183"/>
                <a:gd name="connsiteY1" fmla="*/ 50163 h 70935"/>
                <a:gd name="connsiteX2" fmla="*/ 41427 w 70183"/>
                <a:gd name="connsiteY2" fmla="*/ 70801 h 70935"/>
                <a:gd name="connsiteX3" fmla="*/ 28727 w 70183"/>
                <a:gd name="connsiteY3" fmla="*/ 58101 h 70935"/>
                <a:gd name="connsiteX4" fmla="*/ 152 w 70183"/>
                <a:gd name="connsiteY4" fmla="*/ 39051 h 70935"/>
                <a:gd name="connsiteX5" fmla="*/ 17614 w 70183"/>
                <a:gd name="connsiteY5" fmla="*/ 20001 h 70935"/>
                <a:gd name="connsiteX6" fmla="*/ 70002 w 70183"/>
                <a:gd name="connsiteY6" fmla="*/ 951 h 70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183" h="70935">
                  <a:moveTo>
                    <a:pt x="70002" y="951"/>
                  </a:moveTo>
                  <a:cubicBezTo>
                    <a:pt x="72912" y="5978"/>
                    <a:pt x="39839" y="38521"/>
                    <a:pt x="35077" y="50163"/>
                  </a:cubicBezTo>
                  <a:cubicBezTo>
                    <a:pt x="30315" y="61805"/>
                    <a:pt x="41427" y="70801"/>
                    <a:pt x="41427" y="70801"/>
                  </a:cubicBezTo>
                  <a:cubicBezTo>
                    <a:pt x="40369" y="72124"/>
                    <a:pt x="35606" y="63393"/>
                    <a:pt x="28727" y="58101"/>
                  </a:cubicBezTo>
                  <a:cubicBezTo>
                    <a:pt x="21848" y="52809"/>
                    <a:pt x="2004" y="45401"/>
                    <a:pt x="152" y="39051"/>
                  </a:cubicBezTo>
                  <a:cubicBezTo>
                    <a:pt x="-1700" y="32701"/>
                    <a:pt x="13910" y="27938"/>
                    <a:pt x="17614" y="20001"/>
                  </a:cubicBezTo>
                  <a:cubicBezTo>
                    <a:pt x="21318" y="12064"/>
                    <a:pt x="67092" y="-4076"/>
                    <a:pt x="70002" y="9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5C8589DE-09C7-44A5-9161-FE85ABF7A716}"/>
                </a:ext>
              </a:extLst>
            </p:cNvPr>
            <p:cNvSpPr/>
            <p:nvPr/>
          </p:nvSpPr>
          <p:spPr>
            <a:xfrm>
              <a:off x="4693970" y="1568131"/>
              <a:ext cx="245018" cy="117444"/>
            </a:xfrm>
            <a:custGeom>
              <a:avLst/>
              <a:gdLst>
                <a:gd name="connsiteX0" fmla="*/ 268 w 245018"/>
                <a:gd name="connsiteY0" fmla="*/ 28894 h 117444"/>
                <a:gd name="connsiteX1" fmla="*/ 78055 w 245018"/>
                <a:gd name="connsiteY1" fmla="*/ 20957 h 117444"/>
                <a:gd name="connsiteX2" fmla="*/ 98693 w 245018"/>
                <a:gd name="connsiteY2" fmla="*/ 16194 h 117444"/>
                <a:gd name="connsiteX3" fmla="*/ 139968 w 245018"/>
                <a:gd name="connsiteY3" fmla="*/ 9844 h 117444"/>
                <a:gd name="connsiteX4" fmla="*/ 170130 w 245018"/>
                <a:gd name="connsiteY4" fmla="*/ 319 h 117444"/>
                <a:gd name="connsiteX5" fmla="*/ 165368 w 245018"/>
                <a:gd name="connsiteY5" fmla="*/ 22544 h 117444"/>
                <a:gd name="connsiteX6" fmla="*/ 201880 w 245018"/>
                <a:gd name="connsiteY6" fmla="*/ 13019 h 117444"/>
                <a:gd name="connsiteX7" fmla="*/ 236805 w 245018"/>
                <a:gd name="connsiteY7" fmla="*/ 36832 h 117444"/>
                <a:gd name="connsiteX8" fmla="*/ 244743 w 245018"/>
                <a:gd name="connsiteY8" fmla="*/ 54294 h 117444"/>
                <a:gd name="connsiteX9" fmla="*/ 230455 w 245018"/>
                <a:gd name="connsiteY9" fmla="*/ 66994 h 117444"/>
                <a:gd name="connsiteX10" fmla="*/ 222518 w 245018"/>
                <a:gd name="connsiteY10" fmla="*/ 116207 h 117444"/>
                <a:gd name="connsiteX11" fmla="*/ 209818 w 245018"/>
                <a:gd name="connsiteY11" fmla="*/ 100332 h 117444"/>
                <a:gd name="connsiteX12" fmla="*/ 214580 w 245018"/>
                <a:gd name="connsiteY12" fmla="*/ 74932 h 117444"/>
                <a:gd name="connsiteX13" fmla="*/ 212993 w 245018"/>
                <a:gd name="connsiteY13" fmla="*/ 55882 h 117444"/>
                <a:gd name="connsiteX14" fmla="*/ 100280 w 245018"/>
                <a:gd name="connsiteY14" fmla="*/ 38419 h 117444"/>
                <a:gd name="connsiteX15" fmla="*/ 116155 w 245018"/>
                <a:gd name="connsiteY15" fmla="*/ 68582 h 117444"/>
                <a:gd name="connsiteX16" fmla="*/ 133618 w 245018"/>
                <a:gd name="connsiteY16" fmla="*/ 84457 h 117444"/>
                <a:gd name="connsiteX17" fmla="*/ 98693 w 245018"/>
                <a:gd name="connsiteY17" fmla="*/ 71757 h 117444"/>
                <a:gd name="connsiteX18" fmla="*/ 76468 w 245018"/>
                <a:gd name="connsiteY18" fmla="*/ 57469 h 117444"/>
                <a:gd name="connsiteX19" fmla="*/ 52655 w 245018"/>
                <a:gd name="connsiteY19" fmla="*/ 36832 h 117444"/>
                <a:gd name="connsiteX20" fmla="*/ 268 w 245018"/>
                <a:gd name="connsiteY20" fmla="*/ 28894 h 117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45018" h="117444">
                  <a:moveTo>
                    <a:pt x="268" y="28894"/>
                  </a:moveTo>
                  <a:cubicBezTo>
                    <a:pt x="4501" y="26248"/>
                    <a:pt x="61651" y="23074"/>
                    <a:pt x="78055" y="20957"/>
                  </a:cubicBezTo>
                  <a:cubicBezTo>
                    <a:pt x="94459" y="18840"/>
                    <a:pt x="88374" y="18046"/>
                    <a:pt x="98693" y="16194"/>
                  </a:cubicBezTo>
                  <a:cubicBezTo>
                    <a:pt x="109012" y="14342"/>
                    <a:pt x="128062" y="12490"/>
                    <a:pt x="139968" y="9844"/>
                  </a:cubicBezTo>
                  <a:cubicBezTo>
                    <a:pt x="151874" y="7198"/>
                    <a:pt x="165897" y="-1798"/>
                    <a:pt x="170130" y="319"/>
                  </a:cubicBezTo>
                  <a:cubicBezTo>
                    <a:pt x="174363" y="2436"/>
                    <a:pt x="160076" y="20427"/>
                    <a:pt x="165368" y="22544"/>
                  </a:cubicBezTo>
                  <a:cubicBezTo>
                    <a:pt x="170660" y="24661"/>
                    <a:pt x="189974" y="10638"/>
                    <a:pt x="201880" y="13019"/>
                  </a:cubicBezTo>
                  <a:cubicBezTo>
                    <a:pt x="213786" y="15400"/>
                    <a:pt x="229661" y="29953"/>
                    <a:pt x="236805" y="36832"/>
                  </a:cubicBezTo>
                  <a:cubicBezTo>
                    <a:pt x="243949" y="43711"/>
                    <a:pt x="245801" y="49267"/>
                    <a:pt x="244743" y="54294"/>
                  </a:cubicBezTo>
                  <a:cubicBezTo>
                    <a:pt x="243685" y="59321"/>
                    <a:pt x="234159" y="56675"/>
                    <a:pt x="230455" y="66994"/>
                  </a:cubicBezTo>
                  <a:cubicBezTo>
                    <a:pt x="226751" y="77313"/>
                    <a:pt x="225958" y="110651"/>
                    <a:pt x="222518" y="116207"/>
                  </a:cubicBezTo>
                  <a:cubicBezTo>
                    <a:pt x="219079" y="121763"/>
                    <a:pt x="211141" y="107211"/>
                    <a:pt x="209818" y="100332"/>
                  </a:cubicBezTo>
                  <a:cubicBezTo>
                    <a:pt x="208495" y="93453"/>
                    <a:pt x="214051" y="82340"/>
                    <a:pt x="214580" y="74932"/>
                  </a:cubicBezTo>
                  <a:cubicBezTo>
                    <a:pt x="215109" y="67524"/>
                    <a:pt x="232043" y="61967"/>
                    <a:pt x="212993" y="55882"/>
                  </a:cubicBezTo>
                  <a:cubicBezTo>
                    <a:pt x="193943" y="49797"/>
                    <a:pt x="116420" y="36302"/>
                    <a:pt x="100280" y="38419"/>
                  </a:cubicBezTo>
                  <a:cubicBezTo>
                    <a:pt x="84140" y="40536"/>
                    <a:pt x="110599" y="60909"/>
                    <a:pt x="116155" y="68582"/>
                  </a:cubicBezTo>
                  <a:cubicBezTo>
                    <a:pt x="121711" y="76255"/>
                    <a:pt x="136528" y="83928"/>
                    <a:pt x="133618" y="84457"/>
                  </a:cubicBezTo>
                  <a:cubicBezTo>
                    <a:pt x="130708" y="84986"/>
                    <a:pt x="108218" y="76255"/>
                    <a:pt x="98693" y="71757"/>
                  </a:cubicBezTo>
                  <a:cubicBezTo>
                    <a:pt x="89168" y="67259"/>
                    <a:pt x="84141" y="63290"/>
                    <a:pt x="76468" y="57469"/>
                  </a:cubicBezTo>
                  <a:cubicBezTo>
                    <a:pt x="68795" y="51648"/>
                    <a:pt x="62180" y="41065"/>
                    <a:pt x="52655" y="36832"/>
                  </a:cubicBezTo>
                  <a:cubicBezTo>
                    <a:pt x="43130" y="32599"/>
                    <a:pt x="-3965" y="31540"/>
                    <a:pt x="268" y="288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89350ED3-9A52-484B-816C-6E16B041DD37}"/>
                </a:ext>
              </a:extLst>
            </p:cNvPr>
            <p:cNvSpPr/>
            <p:nvPr/>
          </p:nvSpPr>
          <p:spPr>
            <a:xfrm>
              <a:off x="4833653" y="1601774"/>
              <a:ext cx="114287" cy="79450"/>
            </a:xfrm>
            <a:custGeom>
              <a:avLst/>
              <a:gdLst>
                <a:gd name="connsiteX0" fmla="*/ 66960 w 114287"/>
                <a:gd name="connsiteY0" fmla="*/ 14 h 79450"/>
                <a:gd name="connsiteX1" fmla="*/ 285 w 114287"/>
                <a:gd name="connsiteY1" fmla="*/ 42876 h 79450"/>
                <a:gd name="connsiteX2" fmla="*/ 44735 w 114287"/>
                <a:gd name="connsiteY2" fmla="*/ 74626 h 79450"/>
                <a:gd name="connsiteX3" fmla="*/ 89185 w 114287"/>
                <a:gd name="connsiteY3" fmla="*/ 76214 h 79450"/>
                <a:gd name="connsiteX4" fmla="*/ 101885 w 114287"/>
                <a:gd name="connsiteY4" fmla="*/ 44464 h 79450"/>
                <a:gd name="connsiteX5" fmla="*/ 112997 w 114287"/>
                <a:gd name="connsiteY5" fmla="*/ 38114 h 79450"/>
                <a:gd name="connsiteX6" fmla="*/ 66960 w 114287"/>
                <a:gd name="connsiteY6" fmla="*/ 14 h 79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287" h="79450">
                  <a:moveTo>
                    <a:pt x="66960" y="14"/>
                  </a:moveTo>
                  <a:cubicBezTo>
                    <a:pt x="48175" y="808"/>
                    <a:pt x="3989" y="30441"/>
                    <a:pt x="285" y="42876"/>
                  </a:cubicBezTo>
                  <a:cubicBezTo>
                    <a:pt x="-3419" y="55311"/>
                    <a:pt x="29918" y="69070"/>
                    <a:pt x="44735" y="74626"/>
                  </a:cubicBezTo>
                  <a:cubicBezTo>
                    <a:pt x="59552" y="80182"/>
                    <a:pt x="79660" y="81241"/>
                    <a:pt x="89185" y="76214"/>
                  </a:cubicBezTo>
                  <a:cubicBezTo>
                    <a:pt x="98710" y="71187"/>
                    <a:pt x="97916" y="50814"/>
                    <a:pt x="101885" y="44464"/>
                  </a:cubicBezTo>
                  <a:cubicBezTo>
                    <a:pt x="105854" y="38114"/>
                    <a:pt x="118289" y="44464"/>
                    <a:pt x="112997" y="38114"/>
                  </a:cubicBezTo>
                  <a:cubicBezTo>
                    <a:pt x="107705" y="31764"/>
                    <a:pt x="85745" y="-780"/>
                    <a:pt x="66960" y="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DE0D655B-8712-4A27-AFF5-5E01E232B075}"/>
                </a:ext>
              </a:extLst>
            </p:cNvPr>
            <p:cNvSpPr/>
            <p:nvPr/>
          </p:nvSpPr>
          <p:spPr>
            <a:xfrm>
              <a:off x="5061559" y="1723003"/>
              <a:ext cx="58130" cy="60139"/>
            </a:xfrm>
            <a:custGeom>
              <a:avLst/>
              <a:gdLst>
                <a:gd name="connsiteX0" fmla="*/ 12091 w 58130"/>
                <a:gd name="connsiteY0" fmla="*/ 59760 h 60139"/>
                <a:gd name="connsiteX1" fmla="*/ 979 w 58130"/>
                <a:gd name="connsiteY1" fmla="*/ 5785 h 60139"/>
                <a:gd name="connsiteX2" fmla="*/ 31141 w 58130"/>
                <a:gd name="connsiteY2" fmla="*/ 4197 h 60139"/>
                <a:gd name="connsiteX3" fmla="*/ 58129 w 58130"/>
                <a:gd name="connsiteY3" fmla="*/ 29597 h 60139"/>
                <a:gd name="connsiteX4" fmla="*/ 12091 w 58130"/>
                <a:gd name="connsiteY4" fmla="*/ 59760 h 6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130" h="60139">
                  <a:moveTo>
                    <a:pt x="12091" y="59760"/>
                  </a:moveTo>
                  <a:cubicBezTo>
                    <a:pt x="2566" y="55791"/>
                    <a:pt x="-2196" y="15045"/>
                    <a:pt x="979" y="5785"/>
                  </a:cubicBezTo>
                  <a:cubicBezTo>
                    <a:pt x="4154" y="-3475"/>
                    <a:pt x="21616" y="228"/>
                    <a:pt x="31141" y="4197"/>
                  </a:cubicBezTo>
                  <a:cubicBezTo>
                    <a:pt x="40666" y="8166"/>
                    <a:pt x="57864" y="23776"/>
                    <a:pt x="58129" y="29597"/>
                  </a:cubicBezTo>
                  <a:cubicBezTo>
                    <a:pt x="58394" y="35418"/>
                    <a:pt x="21616" y="63729"/>
                    <a:pt x="12091" y="597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E7645DE1-046E-4CCB-B660-DD8BDE6358F7}"/>
                </a:ext>
              </a:extLst>
            </p:cNvPr>
            <p:cNvSpPr/>
            <p:nvPr/>
          </p:nvSpPr>
          <p:spPr>
            <a:xfrm>
              <a:off x="5008557" y="1692256"/>
              <a:ext cx="128215" cy="65170"/>
            </a:xfrm>
            <a:custGeom>
              <a:avLst/>
              <a:gdLst>
                <a:gd name="connsiteX0" fmla="*/ 6 w 128215"/>
                <a:gd name="connsiteY0" fmla="*/ 65107 h 65170"/>
                <a:gd name="connsiteX1" fmla="*/ 52393 w 128215"/>
                <a:gd name="connsiteY1" fmla="*/ 7957 h 65170"/>
                <a:gd name="connsiteX2" fmla="*/ 123831 w 128215"/>
                <a:gd name="connsiteY2" fmla="*/ 22244 h 65170"/>
                <a:gd name="connsiteX3" fmla="*/ 112718 w 128215"/>
                <a:gd name="connsiteY3" fmla="*/ 19 h 65170"/>
                <a:gd name="connsiteX4" fmla="*/ 49218 w 128215"/>
                <a:gd name="connsiteY4" fmla="*/ 19069 h 65170"/>
                <a:gd name="connsiteX5" fmla="*/ 6 w 128215"/>
                <a:gd name="connsiteY5" fmla="*/ 65107 h 6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215" h="65170">
                  <a:moveTo>
                    <a:pt x="6" y="65107"/>
                  </a:moveTo>
                  <a:cubicBezTo>
                    <a:pt x="535" y="63255"/>
                    <a:pt x="31756" y="15101"/>
                    <a:pt x="52393" y="7957"/>
                  </a:cubicBezTo>
                  <a:cubicBezTo>
                    <a:pt x="73030" y="813"/>
                    <a:pt x="113777" y="23567"/>
                    <a:pt x="123831" y="22244"/>
                  </a:cubicBezTo>
                  <a:cubicBezTo>
                    <a:pt x="133885" y="20921"/>
                    <a:pt x="125153" y="548"/>
                    <a:pt x="112718" y="19"/>
                  </a:cubicBezTo>
                  <a:cubicBezTo>
                    <a:pt x="100283" y="-510"/>
                    <a:pt x="67210" y="10073"/>
                    <a:pt x="49218" y="19069"/>
                  </a:cubicBezTo>
                  <a:cubicBezTo>
                    <a:pt x="31226" y="28065"/>
                    <a:pt x="-523" y="66959"/>
                    <a:pt x="6" y="651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: 図形 14">
              <a:extLst>
                <a:ext uri="{FF2B5EF4-FFF2-40B4-BE49-F238E27FC236}">
                  <a16:creationId xmlns:a16="http://schemas.microsoft.com/office/drawing/2014/main" id="{2FBB2C69-908D-4B86-8A9C-F4846F499F3A}"/>
                </a:ext>
              </a:extLst>
            </p:cNvPr>
            <p:cNvSpPr/>
            <p:nvPr/>
          </p:nvSpPr>
          <p:spPr>
            <a:xfrm>
              <a:off x="4708281" y="1550951"/>
              <a:ext cx="150980" cy="17691"/>
            </a:xfrm>
            <a:custGeom>
              <a:avLst/>
              <a:gdLst>
                <a:gd name="connsiteX0" fmla="*/ 244 w 150980"/>
                <a:gd name="connsiteY0" fmla="*/ 17499 h 17691"/>
                <a:gd name="connsiteX1" fmla="*/ 122482 w 150980"/>
                <a:gd name="connsiteY1" fmla="*/ 37 h 17691"/>
                <a:gd name="connsiteX2" fmla="*/ 149469 w 150980"/>
                <a:gd name="connsiteY2" fmla="*/ 12737 h 17691"/>
                <a:gd name="connsiteX3" fmla="*/ 92319 w 150980"/>
                <a:gd name="connsiteY3" fmla="*/ 9562 h 17691"/>
                <a:gd name="connsiteX4" fmla="*/ 244 w 150980"/>
                <a:gd name="connsiteY4" fmla="*/ 17499 h 17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980" h="17691">
                  <a:moveTo>
                    <a:pt x="244" y="17499"/>
                  </a:moveTo>
                  <a:cubicBezTo>
                    <a:pt x="5271" y="15912"/>
                    <a:pt x="97611" y="831"/>
                    <a:pt x="122482" y="37"/>
                  </a:cubicBezTo>
                  <a:cubicBezTo>
                    <a:pt x="147353" y="-757"/>
                    <a:pt x="154496" y="11150"/>
                    <a:pt x="149469" y="12737"/>
                  </a:cubicBezTo>
                  <a:cubicBezTo>
                    <a:pt x="144442" y="14324"/>
                    <a:pt x="115602" y="8768"/>
                    <a:pt x="92319" y="9562"/>
                  </a:cubicBezTo>
                  <a:cubicBezTo>
                    <a:pt x="69036" y="10356"/>
                    <a:pt x="-4783" y="19086"/>
                    <a:pt x="244" y="174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11C97DB8-D375-4760-9B22-971C07349134}"/>
                </a:ext>
              </a:extLst>
            </p:cNvPr>
            <p:cNvSpPr/>
            <p:nvPr/>
          </p:nvSpPr>
          <p:spPr>
            <a:xfrm>
              <a:off x="4688991" y="1612145"/>
              <a:ext cx="203927" cy="75374"/>
            </a:xfrm>
            <a:custGeom>
              <a:avLst/>
              <a:gdLst>
                <a:gd name="connsiteX0" fmla="*/ 484 w 203927"/>
                <a:gd name="connsiteY0" fmla="*/ 755 h 75374"/>
                <a:gd name="connsiteX1" fmla="*/ 125897 w 203927"/>
                <a:gd name="connsiteY1" fmla="*/ 54730 h 75374"/>
                <a:gd name="connsiteX2" fmla="*/ 203684 w 203927"/>
                <a:gd name="connsiteY2" fmla="*/ 75368 h 75374"/>
                <a:gd name="connsiteX3" fmla="*/ 148122 w 203927"/>
                <a:gd name="connsiteY3" fmla="*/ 53143 h 75374"/>
                <a:gd name="connsiteX4" fmla="*/ 84622 w 203927"/>
                <a:gd name="connsiteY4" fmla="*/ 24568 h 75374"/>
                <a:gd name="connsiteX5" fmla="*/ 484 w 203927"/>
                <a:gd name="connsiteY5" fmla="*/ 755 h 75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927" h="75374">
                  <a:moveTo>
                    <a:pt x="484" y="755"/>
                  </a:moveTo>
                  <a:cubicBezTo>
                    <a:pt x="7363" y="5782"/>
                    <a:pt x="92030" y="42295"/>
                    <a:pt x="125897" y="54730"/>
                  </a:cubicBezTo>
                  <a:cubicBezTo>
                    <a:pt x="159764" y="67165"/>
                    <a:pt x="199980" y="75632"/>
                    <a:pt x="203684" y="75368"/>
                  </a:cubicBezTo>
                  <a:cubicBezTo>
                    <a:pt x="207388" y="75104"/>
                    <a:pt x="167966" y="61610"/>
                    <a:pt x="148122" y="53143"/>
                  </a:cubicBezTo>
                  <a:cubicBezTo>
                    <a:pt x="128278" y="44676"/>
                    <a:pt x="107376" y="31976"/>
                    <a:pt x="84622" y="24568"/>
                  </a:cubicBezTo>
                  <a:cubicBezTo>
                    <a:pt x="61868" y="17160"/>
                    <a:pt x="-6395" y="-4272"/>
                    <a:pt x="484" y="7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: 図形 16">
              <a:extLst>
                <a:ext uri="{FF2B5EF4-FFF2-40B4-BE49-F238E27FC236}">
                  <a16:creationId xmlns:a16="http://schemas.microsoft.com/office/drawing/2014/main" id="{4DF770D0-308E-4413-982E-2F912BB1042B}"/>
                </a:ext>
              </a:extLst>
            </p:cNvPr>
            <p:cNvSpPr/>
            <p:nvPr/>
          </p:nvSpPr>
          <p:spPr>
            <a:xfrm>
              <a:off x="4963952" y="1783816"/>
              <a:ext cx="78486" cy="113449"/>
            </a:xfrm>
            <a:custGeom>
              <a:avLst/>
              <a:gdLst>
                <a:gd name="connsiteX0" fmla="*/ 32438 w 78486"/>
                <a:gd name="connsiteY0" fmla="*/ 0 h 113449"/>
                <a:gd name="connsiteX1" fmla="*/ 78476 w 78486"/>
                <a:gd name="connsiteY1" fmla="*/ 88900 h 113449"/>
                <a:gd name="connsiteX2" fmla="*/ 27676 w 78486"/>
                <a:gd name="connsiteY2" fmla="*/ 106362 h 113449"/>
                <a:gd name="connsiteX3" fmla="*/ 688 w 78486"/>
                <a:gd name="connsiteY3" fmla="*/ 112712 h 113449"/>
                <a:gd name="connsiteX4" fmla="*/ 54663 w 78486"/>
                <a:gd name="connsiteY4" fmla="*/ 90487 h 113449"/>
                <a:gd name="connsiteX5" fmla="*/ 32438 w 78486"/>
                <a:gd name="connsiteY5" fmla="*/ 0 h 113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86" h="113449">
                  <a:moveTo>
                    <a:pt x="32438" y="0"/>
                  </a:moveTo>
                  <a:cubicBezTo>
                    <a:pt x="36407" y="-264"/>
                    <a:pt x="79270" y="71173"/>
                    <a:pt x="78476" y="88900"/>
                  </a:cubicBezTo>
                  <a:cubicBezTo>
                    <a:pt x="77682" y="106627"/>
                    <a:pt x="40641" y="102393"/>
                    <a:pt x="27676" y="106362"/>
                  </a:cubicBezTo>
                  <a:cubicBezTo>
                    <a:pt x="14711" y="110331"/>
                    <a:pt x="-3810" y="115358"/>
                    <a:pt x="688" y="112712"/>
                  </a:cubicBezTo>
                  <a:cubicBezTo>
                    <a:pt x="5186" y="110066"/>
                    <a:pt x="45932" y="103981"/>
                    <a:pt x="54663" y="90487"/>
                  </a:cubicBezTo>
                  <a:cubicBezTo>
                    <a:pt x="63394" y="76993"/>
                    <a:pt x="28469" y="264"/>
                    <a:pt x="3243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: 図形 17">
              <a:extLst>
                <a:ext uri="{FF2B5EF4-FFF2-40B4-BE49-F238E27FC236}">
                  <a16:creationId xmlns:a16="http://schemas.microsoft.com/office/drawing/2014/main" id="{6512C807-798F-4F5D-973B-34BADFFD3A8D}"/>
                </a:ext>
              </a:extLst>
            </p:cNvPr>
            <p:cNvSpPr/>
            <p:nvPr/>
          </p:nvSpPr>
          <p:spPr>
            <a:xfrm>
              <a:off x="4877563" y="1803325"/>
              <a:ext cx="86626" cy="71567"/>
            </a:xfrm>
            <a:custGeom>
              <a:avLst/>
              <a:gdLst>
                <a:gd name="connsiteX0" fmla="*/ 86550 w 86626"/>
                <a:gd name="connsiteY0" fmla="*/ 75 h 71567"/>
                <a:gd name="connsiteX1" fmla="*/ 7175 w 86626"/>
                <a:gd name="connsiteY1" fmla="*/ 39763 h 71567"/>
                <a:gd name="connsiteX2" fmla="*/ 8762 w 86626"/>
                <a:gd name="connsiteY2" fmla="*/ 71513 h 71567"/>
                <a:gd name="connsiteX3" fmla="*/ 51625 w 86626"/>
                <a:gd name="connsiteY3" fmla="*/ 47700 h 71567"/>
                <a:gd name="connsiteX4" fmla="*/ 15112 w 86626"/>
                <a:gd name="connsiteY4" fmla="*/ 60400 h 71567"/>
                <a:gd name="connsiteX5" fmla="*/ 7175 w 86626"/>
                <a:gd name="connsiteY5" fmla="*/ 55638 h 71567"/>
                <a:gd name="connsiteX6" fmla="*/ 21462 w 86626"/>
                <a:gd name="connsiteY6" fmla="*/ 30238 h 71567"/>
                <a:gd name="connsiteX7" fmla="*/ 86550 w 86626"/>
                <a:gd name="connsiteY7" fmla="*/ 75 h 71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626" h="71567">
                  <a:moveTo>
                    <a:pt x="86550" y="75"/>
                  </a:moveTo>
                  <a:cubicBezTo>
                    <a:pt x="84169" y="1663"/>
                    <a:pt x="20140" y="27857"/>
                    <a:pt x="7175" y="39763"/>
                  </a:cubicBezTo>
                  <a:cubicBezTo>
                    <a:pt x="-5790" y="51669"/>
                    <a:pt x="1354" y="70190"/>
                    <a:pt x="8762" y="71513"/>
                  </a:cubicBezTo>
                  <a:cubicBezTo>
                    <a:pt x="16170" y="72836"/>
                    <a:pt x="50567" y="49552"/>
                    <a:pt x="51625" y="47700"/>
                  </a:cubicBezTo>
                  <a:cubicBezTo>
                    <a:pt x="52683" y="45848"/>
                    <a:pt x="22520" y="59077"/>
                    <a:pt x="15112" y="60400"/>
                  </a:cubicBezTo>
                  <a:cubicBezTo>
                    <a:pt x="7704" y="61723"/>
                    <a:pt x="6117" y="60665"/>
                    <a:pt x="7175" y="55638"/>
                  </a:cubicBezTo>
                  <a:cubicBezTo>
                    <a:pt x="8233" y="50611"/>
                    <a:pt x="7704" y="38176"/>
                    <a:pt x="21462" y="30238"/>
                  </a:cubicBezTo>
                  <a:cubicBezTo>
                    <a:pt x="35220" y="22301"/>
                    <a:pt x="88931" y="-1513"/>
                    <a:pt x="86550" y="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7C1DEBEA-5334-40E3-BF4E-236D907EEE30}"/>
                </a:ext>
              </a:extLst>
            </p:cNvPr>
            <p:cNvSpPr/>
            <p:nvPr/>
          </p:nvSpPr>
          <p:spPr>
            <a:xfrm>
              <a:off x="4922838" y="1841500"/>
              <a:ext cx="45221" cy="46185"/>
            </a:xfrm>
            <a:custGeom>
              <a:avLst/>
              <a:gdLst>
                <a:gd name="connsiteX0" fmla="*/ 0 w 45221"/>
                <a:gd name="connsiteY0" fmla="*/ 0 h 46185"/>
                <a:gd name="connsiteX1" fmla="*/ 44450 w 45221"/>
                <a:gd name="connsiteY1" fmla="*/ 46038 h 46185"/>
                <a:gd name="connsiteX2" fmla="*/ 0 w 45221"/>
                <a:gd name="connsiteY2" fmla="*/ 0 h 46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221" h="46185">
                  <a:moveTo>
                    <a:pt x="0" y="0"/>
                  </a:moveTo>
                  <a:cubicBezTo>
                    <a:pt x="0" y="0"/>
                    <a:pt x="36777" y="42863"/>
                    <a:pt x="44450" y="46038"/>
                  </a:cubicBezTo>
                  <a:cubicBezTo>
                    <a:pt x="52123" y="49213"/>
                    <a:pt x="0" y="0"/>
                    <a:pt x="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: 図形 19">
              <a:extLst>
                <a:ext uri="{FF2B5EF4-FFF2-40B4-BE49-F238E27FC236}">
                  <a16:creationId xmlns:a16="http://schemas.microsoft.com/office/drawing/2014/main" id="{8F595F43-E24B-4426-9B5C-87D81EA29F61}"/>
                </a:ext>
              </a:extLst>
            </p:cNvPr>
            <p:cNvSpPr/>
            <p:nvPr/>
          </p:nvSpPr>
          <p:spPr>
            <a:xfrm>
              <a:off x="4989046" y="1884363"/>
              <a:ext cx="49679" cy="60574"/>
            </a:xfrm>
            <a:custGeom>
              <a:avLst/>
              <a:gdLst>
                <a:gd name="connsiteX0" fmla="*/ 49679 w 49679"/>
                <a:gd name="connsiteY0" fmla="*/ 0 h 60574"/>
                <a:gd name="connsiteX1" fmla="*/ 467 w 49679"/>
                <a:gd name="connsiteY1" fmla="*/ 60325 h 60574"/>
                <a:gd name="connsiteX2" fmla="*/ 49679 w 49679"/>
                <a:gd name="connsiteY2" fmla="*/ 0 h 6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79" h="60574">
                  <a:moveTo>
                    <a:pt x="49679" y="0"/>
                  </a:moveTo>
                  <a:cubicBezTo>
                    <a:pt x="49679" y="0"/>
                    <a:pt x="6552" y="55563"/>
                    <a:pt x="467" y="60325"/>
                  </a:cubicBezTo>
                  <a:cubicBezTo>
                    <a:pt x="-5618" y="65087"/>
                    <a:pt x="49679" y="0"/>
                    <a:pt x="4967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: 図形 20">
              <a:extLst>
                <a:ext uri="{FF2B5EF4-FFF2-40B4-BE49-F238E27FC236}">
                  <a16:creationId xmlns:a16="http://schemas.microsoft.com/office/drawing/2014/main" id="{4FC691E2-295E-4E49-9655-C4232657131F}"/>
                </a:ext>
              </a:extLst>
            </p:cNvPr>
            <p:cNvSpPr/>
            <p:nvPr/>
          </p:nvSpPr>
          <p:spPr>
            <a:xfrm>
              <a:off x="4795512" y="1945585"/>
              <a:ext cx="209954" cy="109195"/>
            </a:xfrm>
            <a:custGeom>
              <a:avLst/>
              <a:gdLst>
                <a:gd name="connsiteX0" fmla="*/ 326 w 209954"/>
                <a:gd name="connsiteY0" fmla="*/ 43553 h 109195"/>
                <a:gd name="connsiteX1" fmla="*/ 119388 w 209954"/>
                <a:gd name="connsiteY1" fmla="*/ 690 h 109195"/>
                <a:gd name="connsiteX2" fmla="*/ 186063 w 209954"/>
                <a:gd name="connsiteY2" fmla="*/ 18153 h 109195"/>
                <a:gd name="connsiteX3" fmla="*/ 194001 w 209954"/>
                <a:gd name="connsiteY3" fmla="*/ 32440 h 109195"/>
                <a:gd name="connsiteX4" fmla="*/ 195588 w 209954"/>
                <a:gd name="connsiteY4" fmla="*/ 70540 h 109195"/>
                <a:gd name="connsiteX5" fmla="*/ 186063 w 209954"/>
                <a:gd name="connsiteY5" fmla="*/ 108640 h 109195"/>
                <a:gd name="connsiteX6" fmla="*/ 209876 w 209954"/>
                <a:gd name="connsiteY6" fmla="*/ 40378 h 109195"/>
                <a:gd name="connsiteX7" fmla="*/ 176538 w 209954"/>
                <a:gd name="connsiteY7" fmla="*/ 21328 h 109195"/>
                <a:gd name="connsiteX8" fmla="*/ 86051 w 209954"/>
                <a:gd name="connsiteY8" fmla="*/ 7040 h 109195"/>
                <a:gd name="connsiteX9" fmla="*/ 326 w 209954"/>
                <a:gd name="connsiteY9" fmla="*/ 43553 h 10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954" h="109195">
                  <a:moveTo>
                    <a:pt x="326" y="43553"/>
                  </a:moveTo>
                  <a:cubicBezTo>
                    <a:pt x="5882" y="42495"/>
                    <a:pt x="88432" y="4923"/>
                    <a:pt x="119388" y="690"/>
                  </a:cubicBezTo>
                  <a:cubicBezTo>
                    <a:pt x="150344" y="-3543"/>
                    <a:pt x="173628" y="12861"/>
                    <a:pt x="186063" y="18153"/>
                  </a:cubicBezTo>
                  <a:cubicBezTo>
                    <a:pt x="198498" y="23445"/>
                    <a:pt x="192413" y="23709"/>
                    <a:pt x="194001" y="32440"/>
                  </a:cubicBezTo>
                  <a:cubicBezTo>
                    <a:pt x="195589" y="41171"/>
                    <a:pt x="196911" y="57840"/>
                    <a:pt x="195588" y="70540"/>
                  </a:cubicBezTo>
                  <a:cubicBezTo>
                    <a:pt x="194265" y="83240"/>
                    <a:pt x="183682" y="113667"/>
                    <a:pt x="186063" y="108640"/>
                  </a:cubicBezTo>
                  <a:cubicBezTo>
                    <a:pt x="188444" y="103613"/>
                    <a:pt x="211463" y="54930"/>
                    <a:pt x="209876" y="40378"/>
                  </a:cubicBezTo>
                  <a:cubicBezTo>
                    <a:pt x="208289" y="25826"/>
                    <a:pt x="197175" y="26884"/>
                    <a:pt x="176538" y="21328"/>
                  </a:cubicBezTo>
                  <a:cubicBezTo>
                    <a:pt x="155901" y="15772"/>
                    <a:pt x="110393" y="4659"/>
                    <a:pt x="86051" y="7040"/>
                  </a:cubicBezTo>
                  <a:cubicBezTo>
                    <a:pt x="61709" y="9421"/>
                    <a:pt x="-5230" y="44611"/>
                    <a:pt x="326" y="435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: 図形 21">
              <a:extLst>
                <a:ext uri="{FF2B5EF4-FFF2-40B4-BE49-F238E27FC236}">
                  <a16:creationId xmlns:a16="http://schemas.microsoft.com/office/drawing/2014/main" id="{CFE4717D-6FE0-433A-9E01-55620FF193B6}"/>
                </a:ext>
              </a:extLst>
            </p:cNvPr>
            <p:cNvSpPr/>
            <p:nvPr/>
          </p:nvSpPr>
          <p:spPr>
            <a:xfrm>
              <a:off x="4816451" y="1963953"/>
              <a:ext cx="142078" cy="71558"/>
            </a:xfrm>
            <a:custGeom>
              <a:avLst/>
              <a:gdLst>
                <a:gd name="connsiteX0" fmla="*/ 24 w 142078"/>
                <a:gd name="connsiteY0" fmla="*/ 26772 h 71558"/>
                <a:gd name="connsiteX1" fmla="*/ 101624 w 142078"/>
                <a:gd name="connsiteY1" fmla="*/ 12485 h 71558"/>
                <a:gd name="connsiteX2" fmla="*/ 127024 w 142078"/>
                <a:gd name="connsiteY2" fmla="*/ 33122 h 71558"/>
                <a:gd name="connsiteX3" fmla="*/ 141312 w 142078"/>
                <a:gd name="connsiteY3" fmla="*/ 71222 h 71558"/>
                <a:gd name="connsiteX4" fmla="*/ 134962 w 142078"/>
                <a:gd name="connsiteY4" fmla="*/ 9310 h 71558"/>
                <a:gd name="connsiteX5" fmla="*/ 92099 w 142078"/>
                <a:gd name="connsiteY5" fmla="*/ 1372 h 71558"/>
                <a:gd name="connsiteX6" fmla="*/ 24 w 142078"/>
                <a:gd name="connsiteY6" fmla="*/ 26772 h 7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078" h="71558">
                  <a:moveTo>
                    <a:pt x="24" y="26772"/>
                  </a:moveTo>
                  <a:cubicBezTo>
                    <a:pt x="1611" y="28624"/>
                    <a:pt x="80457" y="11427"/>
                    <a:pt x="101624" y="12485"/>
                  </a:cubicBezTo>
                  <a:cubicBezTo>
                    <a:pt x="122791" y="13543"/>
                    <a:pt x="120409" y="23332"/>
                    <a:pt x="127024" y="33122"/>
                  </a:cubicBezTo>
                  <a:cubicBezTo>
                    <a:pt x="133639" y="42912"/>
                    <a:pt x="139989" y="75191"/>
                    <a:pt x="141312" y="71222"/>
                  </a:cubicBezTo>
                  <a:cubicBezTo>
                    <a:pt x="142635" y="67253"/>
                    <a:pt x="143164" y="20952"/>
                    <a:pt x="134962" y="9310"/>
                  </a:cubicBezTo>
                  <a:cubicBezTo>
                    <a:pt x="126760" y="-2332"/>
                    <a:pt x="110355" y="-480"/>
                    <a:pt x="92099" y="1372"/>
                  </a:cubicBezTo>
                  <a:cubicBezTo>
                    <a:pt x="73843" y="3224"/>
                    <a:pt x="-1563" y="24920"/>
                    <a:pt x="24" y="267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1BF7D3D5-15D6-4F37-B061-3E62D2A42BBC}"/>
                </a:ext>
              </a:extLst>
            </p:cNvPr>
            <p:cNvSpPr/>
            <p:nvPr/>
          </p:nvSpPr>
          <p:spPr>
            <a:xfrm>
              <a:off x="4819650" y="2005013"/>
              <a:ext cx="141300" cy="85901"/>
            </a:xfrm>
            <a:custGeom>
              <a:avLst/>
              <a:gdLst>
                <a:gd name="connsiteX0" fmla="*/ 0 w 141300"/>
                <a:gd name="connsiteY0" fmla="*/ 0 h 85901"/>
                <a:gd name="connsiteX1" fmla="*/ 101600 w 141300"/>
                <a:gd name="connsiteY1" fmla="*/ 66675 h 85901"/>
                <a:gd name="connsiteX2" fmla="*/ 141288 w 141300"/>
                <a:gd name="connsiteY2" fmla="*/ 85725 h 85901"/>
                <a:gd name="connsiteX3" fmla="*/ 98425 w 141300"/>
                <a:gd name="connsiteY3" fmla="*/ 58737 h 85901"/>
                <a:gd name="connsiteX4" fmla="*/ 0 w 141300"/>
                <a:gd name="connsiteY4" fmla="*/ 0 h 85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300" h="85901">
                  <a:moveTo>
                    <a:pt x="0" y="0"/>
                  </a:moveTo>
                  <a:cubicBezTo>
                    <a:pt x="39026" y="26194"/>
                    <a:pt x="78052" y="52388"/>
                    <a:pt x="101600" y="66675"/>
                  </a:cubicBezTo>
                  <a:cubicBezTo>
                    <a:pt x="125148" y="80962"/>
                    <a:pt x="141817" y="87048"/>
                    <a:pt x="141288" y="85725"/>
                  </a:cubicBezTo>
                  <a:cubicBezTo>
                    <a:pt x="140759" y="84402"/>
                    <a:pt x="98425" y="58737"/>
                    <a:pt x="98425" y="58737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: 図形 23">
              <a:extLst>
                <a:ext uri="{FF2B5EF4-FFF2-40B4-BE49-F238E27FC236}">
                  <a16:creationId xmlns:a16="http://schemas.microsoft.com/office/drawing/2014/main" id="{4B2C9C22-FA66-406E-B023-2332A58F71C7}"/>
                </a:ext>
              </a:extLst>
            </p:cNvPr>
            <p:cNvSpPr/>
            <p:nvPr/>
          </p:nvSpPr>
          <p:spPr>
            <a:xfrm>
              <a:off x="4857729" y="1998562"/>
              <a:ext cx="112875" cy="51209"/>
            </a:xfrm>
            <a:custGeom>
              <a:avLst/>
              <a:gdLst>
                <a:gd name="connsiteX0" fmla="*/ 21 w 112875"/>
                <a:gd name="connsiteY0" fmla="*/ 101 h 51209"/>
                <a:gd name="connsiteX1" fmla="*/ 87334 w 112875"/>
                <a:gd name="connsiteY1" fmla="*/ 36613 h 51209"/>
                <a:gd name="connsiteX2" fmla="*/ 112734 w 112875"/>
                <a:gd name="connsiteY2" fmla="*/ 42963 h 51209"/>
                <a:gd name="connsiteX3" fmla="*/ 79396 w 112875"/>
                <a:gd name="connsiteY3" fmla="*/ 49313 h 51209"/>
                <a:gd name="connsiteX4" fmla="*/ 21 w 112875"/>
                <a:gd name="connsiteY4" fmla="*/ 101 h 5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875" h="51209">
                  <a:moveTo>
                    <a:pt x="21" y="101"/>
                  </a:moveTo>
                  <a:cubicBezTo>
                    <a:pt x="1344" y="-2016"/>
                    <a:pt x="68549" y="29469"/>
                    <a:pt x="87334" y="36613"/>
                  </a:cubicBezTo>
                  <a:cubicBezTo>
                    <a:pt x="106119" y="43757"/>
                    <a:pt x="114057" y="40846"/>
                    <a:pt x="112734" y="42963"/>
                  </a:cubicBezTo>
                  <a:cubicBezTo>
                    <a:pt x="111411" y="45080"/>
                    <a:pt x="99504" y="55398"/>
                    <a:pt x="79396" y="49313"/>
                  </a:cubicBezTo>
                  <a:cubicBezTo>
                    <a:pt x="59288" y="43228"/>
                    <a:pt x="-1302" y="2218"/>
                    <a:pt x="21" y="1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: 図形 24">
              <a:extLst>
                <a:ext uri="{FF2B5EF4-FFF2-40B4-BE49-F238E27FC236}">
                  <a16:creationId xmlns:a16="http://schemas.microsoft.com/office/drawing/2014/main" id="{339001B1-2384-4A15-8D00-CBC52BCB5A40}"/>
                </a:ext>
              </a:extLst>
            </p:cNvPr>
            <p:cNvSpPr/>
            <p:nvPr/>
          </p:nvSpPr>
          <p:spPr>
            <a:xfrm>
              <a:off x="4887507" y="1601785"/>
              <a:ext cx="74140" cy="131604"/>
            </a:xfrm>
            <a:custGeom>
              <a:avLst/>
              <a:gdLst>
                <a:gd name="connsiteX0" fmla="*/ 73431 w 74140"/>
                <a:gd name="connsiteY0" fmla="*/ 3 h 131604"/>
                <a:gd name="connsiteX1" fmla="*/ 71843 w 74140"/>
                <a:gd name="connsiteY1" fmla="*/ 88903 h 131604"/>
                <a:gd name="connsiteX2" fmla="*/ 54381 w 74140"/>
                <a:gd name="connsiteY2" fmla="*/ 130178 h 131604"/>
                <a:gd name="connsiteX3" fmla="*/ 51206 w 74140"/>
                <a:gd name="connsiteY3" fmla="*/ 120653 h 131604"/>
                <a:gd name="connsiteX4" fmla="*/ 38506 w 74140"/>
                <a:gd name="connsiteY4" fmla="*/ 106365 h 131604"/>
                <a:gd name="connsiteX5" fmla="*/ 406 w 74140"/>
                <a:gd name="connsiteY5" fmla="*/ 103190 h 131604"/>
                <a:gd name="connsiteX6" fmla="*/ 65493 w 74140"/>
                <a:gd name="connsiteY6" fmla="*/ 103190 h 131604"/>
                <a:gd name="connsiteX7" fmla="*/ 67081 w 74140"/>
                <a:gd name="connsiteY7" fmla="*/ 92078 h 131604"/>
                <a:gd name="connsiteX8" fmla="*/ 73431 w 74140"/>
                <a:gd name="connsiteY8" fmla="*/ 3 h 131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40" h="131604">
                  <a:moveTo>
                    <a:pt x="73431" y="3"/>
                  </a:moveTo>
                  <a:cubicBezTo>
                    <a:pt x="74225" y="-526"/>
                    <a:pt x="75018" y="67207"/>
                    <a:pt x="71843" y="88903"/>
                  </a:cubicBezTo>
                  <a:cubicBezTo>
                    <a:pt x="68668" y="110599"/>
                    <a:pt x="57820" y="124886"/>
                    <a:pt x="54381" y="130178"/>
                  </a:cubicBezTo>
                  <a:cubicBezTo>
                    <a:pt x="50942" y="135470"/>
                    <a:pt x="53852" y="124622"/>
                    <a:pt x="51206" y="120653"/>
                  </a:cubicBezTo>
                  <a:cubicBezTo>
                    <a:pt x="48560" y="116684"/>
                    <a:pt x="46973" y="109275"/>
                    <a:pt x="38506" y="106365"/>
                  </a:cubicBezTo>
                  <a:cubicBezTo>
                    <a:pt x="30039" y="103455"/>
                    <a:pt x="-4092" y="103719"/>
                    <a:pt x="406" y="103190"/>
                  </a:cubicBezTo>
                  <a:cubicBezTo>
                    <a:pt x="4904" y="102661"/>
                    <a:pt x="54380" y="105042"/>
                    <a:pt x="65493" y="103190"/>
                  </a:cubicBezTo>
                  <a:cubicBezTo>
                    <a:pt x="76606" y="101338"/>
                    <a:pt x="67875" y="106101"/>
                    <a:pt x="67081" y="92078"/>
                  </a:cubicBezTo>
                  <a:cubicBezTo>
                    <a:pt x="66287" y="78055"/>
                    <a:pt x="72637" y="532"/>
                    <a:pt x="73431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: 図形 25">
              <a:extLst>
                <a:ext uri="{FF2B5EF4-FFF2-40B4-BE49-F238E27FC236}">
                  <a16:creationId xmlns:a16="http://schemas.microsoft.com/office/drawing/2014/main" id="{200EC95D-41FB-4183-A87C-7ED98E5F1933}"/>
                </a:ext>
              </a:extLst>
            </p:cNvPr>
            <p:cNvSpPr/>
            <p:nvPr/>
          </p:nvSpPr>
          <p:spPr>
            <a:xfrm>
              <a:off x="4968156" y="1595101"/>
              <a:ext cx="42224" cy="148987"/>
            </a:xfrm>
            <a:custGeom>
              <a:avLst/>
              <a:gdLst>
                <a:gd name="connsiteX0" fmla="*/ 41994 w 42224"/>
                <a:gd name="connsiteY0" fmla="*/ 337 h 148987"/>
                <a:gd name="connsiteX1" fmla="*/ 18182 w 42224"/>
                <a:gd name="connsiteY1" fmla="*/ 67012 h 148987"/>
                <a:gd name="connsiteX2" fmla="*/ 8657 w 42224"/>
                <a:gd name="connsiteY2" fmla="*/ 147974 h 148987"/>
                <a:gd name="connsiteX3" fmla="*/ 3894 w 42224"/>
                <a:gd name="connsiteY3" fmla="*/ 114637 h 148987"/>
                <a:gd name="connsiteX4" fmla="*/ 2307 w 42224"/>
                <a:gd name="connsiteY4" fmla="*/ 95587 h 148987"/>
                <a:gd name="connsiteX5" fmla="*/ 41994 w 42224"/>
                <a:gd name="connsiteY5" fmla="*/ 337 h 148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224" h="148987">
                  <a:moveTo>
                    <a:pt x="41994" y="337"/>
                  </a:moveTo>
                  <a:cubicBezTo>
                    <a:pt x="44640" y="-4425"/>
                    <a:pt x="23738" y="42406"/>
                    <a:pt x="18182" y="67012"/>
                  </a:cubicBezTo>
                  <a:cubicBezTo>
                    <a:pt x="12626" y="91618"/>
                    <a:pt x="11038" y="140037"/>
                    <a:pt x="8657" y="147974"/>
                  </a:cubicBezTo>
                  <a:cubicBezTo>
                    <a:pt x="6276" y="155911"/>
                    <a:pt x="3894" y="114637"/>
                    <a:pt x="3894" y="114637"/>
                  </a:cubicBezTo>
                  <a:cubicBezTo>
                    <a:pt x="2836" y="105906"/>
                    <a:pt x="-3249" y="112256"/>
                    <a:pt x="2307" y="95587"/>
                  </a:cubicBezTo>
                  <a:cubicBezTo>
                    <a:pt x="7863" y="78918"/>
                    <a:pt x="39348" y="5099"/>
                    <a:pt x="41994" y="3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: 図形 26">
              <a:extLst>
                <a:ext uri="{FF2B5EF4-FFF2-40B4-BE49-F238E27FC236}">
                  <a16:creationId xmlns:a16="http://schemas.microsoft.com/office/drawing/2014/main" id="{A965CE84-968F-4722-8876-A4313FCA12DD}"/>
                </a:ext>
              </a:extLst>
            </p:cNvPr>
            <p:cNvSpPr/>
            <p:nvPr/>
          </p:nvSpPr>
          <p:spPr>
            <a:xfrm>
              <a:off x="4735243" y="1644632"/>
              <a:ext cx="163797" cy="64712"/>
            </a:xfrm>
            <a:custGeom>
              <a:avLst/>
              <a:gdLst>
                <a:gd name="connsiteX0" fmla="*/ 270 w 163797"/>
                <a:gd name="connsiteY0" fmla="*/ 18 h 64712"/>
                <a:gd name="connsiteX1" fmla="*/ 106632 w 163797"/>
                <a:gd name="connsiteY1" fmla="*/ 53993 h 64712"/>
                <a:gd name="connsiteX2" fmla="*/ 163782 w 163797"/>
                <a:gd name="connsiteY2" fmla="*/ 58756 h 64712"/>
                <a:gd name="connsiteX3" fmla="*/ 101870 w 163797"/>
                <a:gd name="connsiteY3" fmla="*/ 63518 h 64712"/>
                <a:gd name="connsiteX4" fmla="*/ 76470 w 163797"/>
                <a:gd name="connsiteY4" fmla="*/ 60343 h 64712"/>
                <a:gd name="connsiteX5" fmla="*/ 270 w 163797"/>
                <a:gd name="connsiteY5" fmla="*/ 18 h 6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797" h="64712">
                  <a:moveTo>
                    <a:pt x="270" y="18"/>
                  </a:moveTo>
                  <a:cubicBezTo>
                    <a:pt x="5297" y="-1040"/>
                    <a:pt x="79380" y="44203"/>
                    <a:pt x="106632" y="53993"/>
                  </a:cubicBezTo>
                  <a:cubicBezTo>
                    <a:pt x="133884" y="63783"/>
                    <a:pt x="164576" y="57169"/>
                    <a:pt x="163782" y="58756"/>
                  </a:cubicBezTo>
                  <a:cubicBezTo>
                    <a:pt x="162988" y="60344"/>
                    <a:pt x="116422" y="63254"/>
                    <a:pt x="101870" y="63518"/>
                  </a:cubicBezTo>
                  <a:cubicBezTo>
                    <a:pt x="87318" y="63783"/>
                    <a:pt x="91287" y="67487"/>
                    <a:pt x="76470" y="60343"/>
                  </a:cubicBezTo>
                  <a:cubicBezTo>
                    <a:pt x="61653" y="53199"/>
                    <a:pt x="-4757" y="1076"/>
                    <a:pt x="270" y="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: 図形 27">
              <a:extLst>
                <a:ext uri="{FF2B5EF4-FFF2-40B4-BE49-F238E27FC236}">
                  <a16:creationId xmlns:a16="http://schemas.microsoft.com/office/drawing/2014/main" id="{5F92E619-901F-412A-A4DB-85AA7BA1B69B}"/>
                </a:ext>
              </a:extLst>
            </p:cNvPr>
            <p:cNvSpPr/>
            <p:nvPr/>
          </p:nvSpPr>
          <p:spPr>
            <a:xfrm>
              <a:off x="4979579" y="1282066"/>
              <a:ext cx="163048" cy="337373"/>
            </a:xfrm>
            <a:custGeom>
              <a:avLst/>
              <a:gdLst>
                <a:gd name="connsiteX0" fmla="*/ 409 w 163048"/>
                <a:gd name="connsiteY0" fmla="*/ 634 h 337373"/>
                <a:gd name="connsiteX1" fmla="*/ 90896 w 163048"/>
                <a:gd name="connsiteY1" fmla="*/ 114934 h 337373"/>
                <a:gd name="connsiteX2" fmla="*/ 130584 w 163048"/>
                <a:gd name="connsiteY2" fmla="*/ 173672 h 337373"/>
                <a:gd name="connsiteX3" fmla="*/ 160746 w 163048"/>
                <a:gd name="connsiteY3" fmla="*/ 335597 h 337373"/>
                <a:gd name="connsiteX4" fmla="*/ 157571 w 163048"/>
                <a:gd name="connsiteY4" fmla="*/ 254634 h 337373"/>
                <a:gd name="connsiteX5" fmla="*/ 130584 w 163048"/>
                <a:gd name="connsiteY5" fmla="*/ 170497 h 337373"/>
                <a:gd name="connsiteX6" fmla="*/ 409 w 163048"/>
                <a:gd name="connsiteY6" fmla="*/ 634 h 337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048" h="337373">
                  <a:moveTo>
                    <a:pt x="409" y="634"/>
                  </a:moveTo>
                  <a:cubicBezTo>
                    <a:pt x="-6206" y="-8626"/>
                    <a:pt x="69200" y="86094"/>
                    <a:pt x="90896" y="114934"/>
                  </a:cubicBezTo>
                  <a:cubicBezTo>
                    <a:pt x="112592" y="143774"/>
                    <a:pt x="118942" y="136895"/>
                    <a:pt x="130584" y="173672"/>
                  </a:cubicBezTo>
                  <a:cubicBezTo>
                    <a:pt x="142226" y="210449"/>
                    <a:pt x="156248" y="322103"/>
                    <a:pt x="160746" y="335597"/>
                  </a:cubicBezTo>
                  <a:cubicBezTo>
                    <a:pt x="165244" y="349091"/>
                    <a:pt x="162598" y="282151"/>
                    <a:pt x="157571" y="254634"/>
                  </a:cubicBezTo>
                  <a:cubicBezTo>
                    <a:pt x="152544" y="227117"/>
                    <a:pt x="156513" y="209391"/>
                    <a:pt x="130584" y="170497"/>
                  </a:cubicBezTo>
                  <a:cubicBezTo>
                    <a:pt x="104655" y="131603"/>
                    <a:pt x="7024" y="9894"/>
                    <a:pt x="409" y="6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: 図形 28">
              <a:extLst>
                <a:ext uri="{FF2B5EF4-FFF2-40B4-BE49-F238E27FC236}">
                  <a16:creationId xmlns:a16="http://schemas.microsoft.com/office/drawing/2014/main" id="{F514C391-94FB-45BF-93C7-7DE904B9B6BC}"/>
                </a:ext>
              </a:extLst>
            </p:cNvPr>
            <p:cNvSpPr/>
            <p:nvPr/>
          </p:nvSpPr>
          <p:spPr>
            <a:xfrm>
              <a:off x="4795812" y="1250360"/>
              <a:ext cx="220948" cy="62809"/>
            </a:xfrm>
            <a:custGeom>
              <a:avLst/>
              <a:gdLst>
                <a:gd name="connsiteX0" fmla="*/ 26 w 220948"/>
                <a:gd name="connsiteY0" fmla="*/ 6940 h 62809"/>
                <a:gd name="connsiteX1" fmla="*/ 160363 w 220948"/>
                <a:gd name="connsiteY1" fmla="*/ 25990 h 62809"/>
                <a:gd name="connsiteX2" fmla="*/ 220688 w 220948"/>
                <a:gd name="connsiteY2" fmla="*/ 62503 h 62809"/>
                <a:gd name="connsiteX3" fmla="*/ 173063 w 220948"/>
                <a:gd name="connsiteY3" fmla="*/ 3765 h 62809"/>
                <a:gd name="connsiteX4" fmla="*/ 26 w 220948"/>
                <a:gd name="connsiteY4" fmla="*/ 6940 h 62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948" h="62809">
                  <a:moveTo>
                    <a:pt x="26" y="6940"/>
                  </a:moveTo>
                  <a:cubicBezTo>
                    <a:pt x="-2091" y="10644"/>
                    <a:pt x="123586" y="16730"/>
                    <a:pt x="160363" y="25990"/>
                  </a:cubicBezTo>
                  <a:cubicBezTo>
                    <a:pt x="197140" y="35250"/>
                    <a:pt x="218571" y="66207"/>
                    <a:pt x="220688" y="62503"/>
                  </a:cubicBezTo>
                  <a:cubicBezTo>
                    <a:pt x="222805" y="58799"/>
                    <a:pt x="212486" y="12232"/>
                    <a:pt x="173063" y="3765"/>
                  </a:cubicBezTo>
                  <a:cubicBezTo>
                    <a:pt x="133640" y="-4702"/>
                    <a:pt x="2143" y="3236"/>
                    <a:pt x="26" y="69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: 図形 29">
              <a:extLst>
                <a:ext uri="{FF2B5EF4-FFF2-40B4-BE49-F238E27FC236}">
                  <a16:creationId xmlns:a16="http://schemas.microsoft.com/office/drawing/2014/main" id="{3BEF6C92-622B-4482-8434-0B6F62275111}"/>
                </a:ext>
              </a:extLst>
            </p:cNvPr>
            <p:cNvSpPr/>
            <p:nvPr/>
          </p:nvSpPr>
          <p:spPr>
            <a:xfrm>
              <a:off x="4864692" y="1835145"/>
              <a:ext cx="226563" cy="388991"/>
            </a:xfrm>
            <a:custGeom>
              <a:avLst/>
              <a:gdLst>
                <a:gd name="connsiteX0" fmla="*/ 208958 w 226563"/>
                <a:gd name="connsiteY0" fmla="*/ 5 h 388991"/>
                <a:gd name="connsiteX1" fmla="*/ 215308 w 226563"/>
                <a:gd name="connsiteY1" fmla="*/ 77793 h 388991"/>
                <a:gd name="connsiteX2" fmla="*/ 194671 w 226563"/>
                <a:gd name="connsiteY2" fmla="*/ 125418 h 388991"/>
                <a:gd name="connsiteX3" fmla="*/ 42271 w 226563"/>
                <a:gd name="connsiteY3" fmla="*/ 349255 h 388991"/>
                <a:gd name="connsiteX4" fmla="*/ 996 w 226563"/>
                <a:gd name="connsiteY4" fmla="*/ 387355 h 388991"/>
                <a:gd name="connsiteX5" fmla="*/ 72433 w 226563"/>
                <a:gd name="connsiteY5" fmla="*/ 328618 h 388991"/>
                <a:gd name="connsiteX6" fmla="*/ 148633 w 226563"/>
                <a:gd name="connsiteY6" fmla="*/ 230193 h 388991"/>
                <a:gd name="connsiteX7" fmla="*/ 223246 w 226563"/>
                <a:gd name="connsiteY7" fmla="*/ 74618 h 388991"/>
                <a:gd name="connsiteX8" fmla="*/ 208958 w 226563"/>
                <a:gd name="connsiteY8" fmla="*/ 5 h 38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563" h="388991">
                  <a:moveTo>
                    <a:pt x="208958" y="5"/>
                  </a:moveTo>
                  <a:cubicBezTo>
                    <a:pt x="207635" y="534"/>
                    <a:pt x="217689" y="56891"/>
                    <a:pt x="215308" y="77793"/>
                  </a:cubicBezTo>
                  <a:cubicBezTo>
                    <a:pt x="212927" y="98695"/>
                    <a:pt x="223510" y="80174"/>
                    <a:pt x="194671" y="125418"/>
                  </a:cubicBezTo>
                  <a:cubicBezTo>
                    <a:pt x="165832" y="170662"/>
                    <a:pt x="74550" y="305599"/>
                    <a:pt x="42271" y="349255"/>
                  </a:cubicBezTo>
                  <a:cubicBezTo>
                    <a:pt x="9992" y="392911"/>
                    <a:pt x="-4031" y="390794"/>
                    <a:pt x="996" y="387355"/>
                  </a:cubicBezTo>
                  <a:cubicBezTo>
                    <a:pt x="6023" y="383916"/>
                    <a:pt x="47827" y="354812"/>
                    <a:pt x="72433" y="328618"/>
                  </a:cubicBezTo>
                  <a:cubicBezTo>
                    <a:pt x="97039" y="302424"/>
                    <a:pt x="123498" y="272526"/>
                    <a:pt x="148633" y="230193"/>
                  </a:cubicBezTo>
                  <a:cubicBezTo>
                    <a:pt x="173768" y="187860"/>
                    <a:pt x="211075" y="111395"/>
                    <a:pt x="223246" y="74618"/>
                  </a:cubicBezTo>
                  <a:cubicBezTo>
                    <a:pt x="235417" y="37841"/>
                    <a:pt x="210281" y="-524"/>
                    <a:pt x="208958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: 図形 30">
              <a:extLst>
                <a:ext uri="{FF2B5EF4-FFF2-40B4-BE49-F238E27FC236}">
                  <a16:creationId xmlns:a16="http://schemas.microsoft.com/office/drawing/2014/main" id="{6D096E3F-41F1-4B9A-AC18-356D2822C230}"/>
                </a:ext>
              </a:extLst>
            </p:cNvPr>
            <p:cNvSpPr/>
            <p:nvPr/>
          </p:nvSpPr>
          <p:spPr>
            <a:xfrm>
              <a:off x="4478224" y="1976431"/>
              <a:ext cx="356343" cy="233442"/>
            </a:xfrm>
            <a:custGeom>
              <a:avLst/>
              <a:gdLst>
                <a:gd name="connsiteX0" fmla="*/ 114 w 356343"/>
                <a:gd name="connsiteY0" fmla="*/ 7 h 233442"/>
                <a:gd name="connsiteX1" fmla="*/ 144576 w 356343"/>
                <a:gd name="connsiteY1" fmla="*/ 98432 h 233442"/>
                <a:gd name="connsiteX2" fmla="*/ 287451 w 356343"/>
                <a:gd name="connsiteY2" fmla="*/ 215907 h 233442"/>
                <a:gd name="connsiteX3" fmla="*/ 355714 w 356343"/>
                <a:gd name="connsiteY3" fmla="*/ 230194 h 233442"/>
                <a:gd name="connsiteX4" fmla="*/ 250939 w 356343"/>
                <a:gd name="connsiteY4" fmla="*/ 188919 h 233442"/>
                <a:gd name="connsiteX5" fmla="*/ 168389 w 356343"/>
                <a:gd name="connsiteY5" fmla="*/ 93669 h 233442"/>
                <a:gd name="connsiteX6" fmla="*/ 114 w 356343"/>
                <a:gd name="connsiteY6" fmla="*/ 7 h 23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6343" h="233442">
                  <a:moveTo>
                    <a:pt x="114" y="7"/>
                  </a:moveTo>
                  <a:cubicBezTo>
                    <a:pt x="-3855" y="801"/>
                    <a:pt x="96687" y="62449"/>
                    <a:pt x="144576" y="98432"/>
                  </a:cubicBezTo>
                  <a:cubicBezTo>
                    <a:pt x="192466" y="134415"/>
                    <a:pt x="252261" y="193947"/>
                    <a:pt x="287451" y="215907"/>
                  </a:cubicBezTo>
                  <a:cubicBezTo>
                    <a:pt x="322641" y="237867"/>
                    <a:pt x="361799" y="234692"/>
                    <a:pt x="355714" y="230194"/>
                  </a:cubicBezTo>
                  <a:cubicBezTo>
                    <a:pt x="349629" y="225696"/>
                    <a:pt x="282160" y="211673"/>
                    <a:pt x="250939" y="188919"/>
                  </a:cubicBezTo>
                  <a:cubicBezTo>
                    <a:pt x="219718" y="166165"/>
                    <a:pt x="213633" y="125948"/>
                    <a:pt x="168389" y="93669"/>
                  </a:cubicBezTo>
                  <a:cubicBezTo>
                    <a:pt x="123145" y="61390"/>
                    <a:pt x="4083" y="-787"/>
                    <a:pt x="114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: 図形 31">
              <a:extLst>
                <a:ext uri="{FF2B5EF4-FFF2-40B4-BE49-F238E27FC236}">
                  <a16:creationId xmlns:a16="http://schemas.microsoft.com/office/drawing/2014/main" id="{292DC306-3594-4910-B007-83F30A1D4489}"/>
                </a:ext>
              </a:extLst>
            </p:cNvPr>
            <p:cNvSpPr/>
            <p:nvPr/>
          </p:nvSpPr>
          <p:spPr>
            <a:xfrm>
              <a:off x="4628915" y="1270523"/>
              <a:ext cx="203530" cy="88493"/>
            </a:xfrm>
            <a:custGeom>
              <a:avLst/>
              <a:gdLst>
                <a:gd name="connsiteX0" fmla="*/ 203435 w 203530"/>
                <a:gd name="connsiteY0" fmla="*/ 1065 h 88493"/>
                <a:gd name="connsiteX1" fmla="*/ 27223 w 203530"/>
                <a:gd name="connsiteY1" fmla="*/ 48690 h 88493"/>
                <a:gd name="connsiteX2" fmla="*/ 1823 w 203530"/>
                <a:gd name="connsiteY2" fmla="*/ 88377 h 88493"/>
                <a:gd name="connsiteX3" fmla="*/ 39923 w 203530"/>
                <a:gd name="connsiteY3" fmla="*/ 35990 h 88493"/>
                <a:gd name="connsiteX4" fmla="*/ 51035 w 203530"/>
                <a:gd name="connsiteY4" fmla="*/ 16940 h 88493"/>
                <a:gd name="connsiteX5" fmla="*/ 203435 w 203530"/>
                <a:gd name="connsiteY5" fmla="*/ 1065 h 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530" h="88493">
                  <a:moveTo>
                    <a:pt x="203435" y="1065"/>
                  </a:moveTo>
                  <a:cubicBezTo>
                    <a:pt x="199466" y="6357"/>
                    <a:pt x="60825" y="34138"/>
                    <a:pt x="27223" y="48690"/>
                  </a:cubicBezTo>
                  <a:cubicBezTo>
                    <a:pt x="-6379" y="63242"/>
                    <a:pt x="-294" y="90494"/>
                    <a:pt x="1823" y="88377"/>
                  </a:cubicBezTo>
                  <a:cubicBezTo>
                    <a:pt x="3940" y="86260"/>
                    <a:pt x="31721" y="47896"/>
                    <a:pt x="39923" y="35990"/>
                  </a:cubicBezTo>
                  <a:cubicBezTo>
                    <a:pt x="48125" y="24084"/>
                    <a:pt x="16110" y="22232"/>
                    <a:pt x="51035" y="16940"/>
                  </a:cubicBezTo>
                  <a:cubicBezTo>
                    <a:pt x="85960" y="11648"/>
                    <a:pt x="207404" y="-4227"/>
                    <a:pt x="203435" y="10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: 図形 32">
              <a:extLst>
                <a:ext uri="{FF2B5EF4-FFF2-40B4-BE49-F238E27FC236}">
                  <a16:creationId xmlns:a16="http://schemas.microsoft.com/office/drawing/2014/main" id="{A6F40BBA-C3E2-43BB-B6CE-F77B336244E2}"/>
                </a:ext>
              </a:extLst>
            </p:cNvPr>
            <p:cNvSpPr/>
            <p:nvPr/>
          </p:nvSpPr>
          <p:spPr>
            <a:xfrm>
              <a:off x="4482226" y="1381583"/>
              <a:ext cx="152448" cy="32003"/>
            </a:xfrm>
            <a:custGeom>
              <a:avLst/>
              <a:gdLst>
                <a:gd name="connsiteX0" fmla="*/ 151687 w 152448"/>
                <a:gd name="connsiteY0" fmla="*/ 4305 h 32003"/>
                <a:gd name="connsiteX1" fmla="*/ 51674 w 152448"/>
                <a:gd name="connsiteY1" fmla="*/ 29705 h 32003"/>
                <a:gd name="connsiteX2" fmla="*/ 874 w 152448"/>
                <a:gd name="connsiteY2" fmla="*/ 28117 h 32003"/>
                <a:gd name="connsiteX3" fmla="*/ 91362 w 152448"/>
                <a:gd name="connsiteY3" fmla="*/ 5892 h 32003"/>
                <a:gd name="connsiteX4" fmla="*/ 151687 w 152448"/>
                <a:gd name="connsiteY4" fmla="*/ 4305 h 32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48" h="32003">
                  <a:moveTo>
                    <a:pt x="151687" y="4305"/>
                  </a:moveTo>
                  <a:cubicBezTo>
                    <a:pt x="145072" y="8274"/>
                    <a:pt x="76809" y="25736"/>
                    <a:pt x="51674" y="29705"/>
                  </a:cubicBezTo>
                  <a:cubicBezTo>
                    <a:pt x="26539" y="33674"/>
                    <a:pt x="-5741" y="32086"/>
                    <a:pt x="874" y="28117"/>
                  </a:cubicBezTo>
                  <a:cubicBezTo>
                    <a:pt x="7489" y="24148"/>
                    <a:pt x="62258" y="15417"/>
                    <a:pt x="91362" y="5892"/>
                  </a:cubicBezTo>
                  <a:cubicBezTo>
                    <a:pt x="120466" y="-3633"/>
                    <a:pt x="158302" y="336"/>
                    <a:pt x="151687" y="43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: 図形 33">
              <a:extLst>
                <a:ext uri="{FF2B5EF4-FFF2-40B4-BE49-F238E27FC236}">
                  <a16:creationId xmlns:a16="http://schemas.microsoft.com/office/drawing/2014/main" id="{A5205AD8-4042-4DC8-94A1-85956BD6AB9D}"/>
                </a:ext>
              </a:extLst>
            </p:cNvPr>
            <p:cNvSpPr/>
            <p:nvPr/>
          </p:nvSpPr>
          <p:spPr>
            <a:xfrm>
              <a:off x="4349468" y="1417541"/>
              <a:ext cx="283165" cy="109810"/>
            </a:xfrm>
            <a:custGeom>
              <a:avLst/>
              <a:gdLst>
                <a:gd name="connsiteX0" fmla="*/ 282857 w 283165"/>
                <a:gd name="connsiteY0" fmla="*/ 97 h 109810"/>
                <a:gd name="connsiteX1" fmla="*/ 163795 w 283165"/>
                <a:gd name="connsiteY1" fmla="*/ 71534 h 109810"/>
                <a:gd name="connsiteX2" fmla="*/ 282 w 283165"/>
                <a:gd name="connsiteY2" fmla="*/ 109634 h 109810"/>
                <a:gd name="connsiteX3" fmla="*/ 128870 w 283165"/>
                <a:gd name="connsiteY3" fmla="*/ 57247 h 109810"/>
                <a:gd name="connsiteX4" fmla="*/ 282857 w 283165"/>
                <a:gd name="connsiteY4" fmla="*/ 97 h 109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165" h="109810">
                  <a:moveTo>
                    <a:pt x="282857" y="97"/>
                  </a:moveTo>
                  <a:cubicBezTo>
                    <a:pt x="288678" y="2478"/>
                    <a:pt x="210891" y="53278"/>
                    <a:pt x="163795" y="71534"/>
                  </a:cubicBezTo>
                  <a:cubicBezTo>
                    <a:pt x="116699" y="89790"/>
                    <a:pt x="6103" y="112015"/>
                    <a:pt x="282" y="109634"/>
                  </a:cubicBezTo>
                  <a:cubicBezTo>
                    <a:pt x="-5539" y="107253"/>
                    <a:pt x="79922" y="74709"/>
                    <a:pt x="128870" y="57247"/>
                  </a:cubicBezTo>
                  <a:cubicBezTo>
                    <a:pt x="177818" y="39785"/>
                    <a:pt x="277036" y="-2284"/>
                    <a:pt x="282857" y="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: 図形 34">
              <a:extLst>
                <a:ext uri="{FF2B5EF4-FFF2-40B4-BE49-F238E27FC236}">
                  <a16:creationId xmlns:a16="http://schemas.microsoft.com/office/drawing/2014/main" id="{37B8B9D2-1979-439C-998C-F7AE7553B2E3}"/>
                </a:ext>
              </a:extLst>
            </p:cNvPr>
            <p:cNvSpPr/>
            <p:nvPr/>
          </p:nvSpPr>
          <p:spPr>
            <a:xfrm>
              <a:off x="4336166" y="1500073"/>
              <a:ext cx="166456" cy="146854"/>
            </a:xfrm>
            <a:custGeom>
              <a:avLst/>
              <a:gdLst>
                <a:gd name="connsiteX0" fmla="*/ 165984 w 166456"/>
                <a:gd name="connsiteY0" fmla="*/ 115 h 146854"/>
                <a:gd name="connsiteX1" fmla="*/ 124709 w 166456"/>
                <a:gd name="connsiteY1" fmla="*/ 95365 h 146854"/>
                <a:gd name="connsiteX2" fmla="*/ 107247 w 166456"/>
                <a:gd name="connsiteY2" fmla="*/ 146165 h 146854"/>
                <a:gd name="connsiteX3" fmla="*/ 7234 w 166456"/>
                <a:gd name="connsiteY3" fmla="*/ 60440 h 146854"/>
                <a:gd name="connsiteX4" fmla="*/ 16759 w 166456"/>
                <a:gd name="connsiteY4" fmla="*/ 60440 h 146854"/>
                <a:gd name="connsiteX5" fmla="*/ 88197 w 166456"/>
                <a:gd name="connsiteY5" fmla="*/ 108065 h 146854"/>
                <a:gd name="connsiteX6" fmla="*/ 94547 w 166456"/>
                <a:gd name="connsiteY6" fmla="*/ 116002 h 146854"/>
                <a:gd name="connsiteX7" fmla="*/ 165984 w 166456"/>
                <a:gd name="connsiteY7" fmla="*/ 115 h 146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6456" h="146854">
                  <a:moveTo>
                    <a:pt x="165984" y="115"/>
                  </a:moveTo>
                  <a:cubicBezTo>
                    <a:pt x="171011" y="-3324"/>
                    <a:pt x="134498" y="71023"/>
                    <a:pt x="124709" y="95365"/>
                  </a:cubicBezTo>
                  <a:cubicBezTo>
                    <a:pt x="114920" y="119707"/>
                    <a:pt x="126826" y="151986"/>
                    <a:pt x="107247" y="146165"/>
                  </a:cubicBezTo>
                  <a:cubicBezTo>
                    <a:pt x="87668" y="140344"/>
                    <a:pt x="22315" y="74728"/>
                    <a:pt x="7234" y="60440"/>
                  </a:cubicBezTo>
                  <a:cubicBezTo>
                    <a:pt x="-7847" y="46153"/>
                    <a:pt x="3265" y="52503"/>
                    <a:pt x="16759" y="60440"/>
                  </a:cubicBezTo>
                  <a:cubicBezTo>
                    <a:pt x="30253" y="68377"/>
                    <a:pt x="75232" y="98805"/>
                    <a:pt x="88197" y="108065"/>
                  </a:cubicBezTo>
                  <a:cubicBezTo>
                    <a:pt x="101162" y="117325"/>
                    <a:pt x="79466" y="133729"/>
                    <a:pt x="94547" y="116002"/>
                  </a:cubicBezTo>
                  <a:cubicBezTo>
                    <a:pt x="109628" y="98275"/>
                    <a:pt x="160957" y="3554"/>
                    <a:pt x="165984" y="1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: 図形 35">
              <a:extLst>
                <a:ext uri="{FF2B5EF4-FFF2-40B4-BE49-F238E27FC236}">
                  <a16:creationId xmlns:a16="http://schemas.microsoft.com/office/drawing/2014/main" id="{0B805A71-2516-4923-BB2E-09C0C633EB8E}"/>
                </a:ext>
              </a:extLst>
            </p:cNvPr>
            <p:cNvSpPr/>
            <p:nvPr/>
          </p:nvSpPr>
          <p:spPr>
            <a:xfrm>
              <a:off x="4435470" y="1660503"/>
              <a:ext cx="71203" cy="311744"/>
            </a:xfrm>
            <a:custGeom>
              <a:avLst/>
              <a:gdLst>
                <a:gd name="connsiteX0" fmla="*/ 52393 w 71203"/>
                <a:gd name="connsiteY0" fmla="*/ 22 h 311744"/>
                <a:gd name="connsiteX1" fmla="*/ 5 w 71203"/>
                <a:gd name="connsiteY1" fmla="*/ 114322 h 311744"/>
                <a:gd name="connsiteX2" fmla="*/ 49218 w 71203"/>
                <a:gd name="connsiteY2" fmla="*/ 166710 h 311744"/>
                <a:gd name="connsiteX3" fmla="*/ 68268 w 71203"/>
                <a:gd name="connsiteY3" fmla="*/ 311172 h 311744"/>
                <a:gd name="connsiteX4" fmla="*/ 69855 w 71203"/>
                <a:gd name="connsiteY4" fmla="*/ 214335 h 311744"/>
                <a:gd name="connsiteX5" fmla="*/ 55568 w 71203"/>
                <a:gd name="connsiteY5" fmla="*/ 142897 h 311744"/>
                <a:gd name="connsiteX6" fmla="*/ 14293 w 71203"/>
                <a:gd name="connsiteY6" fmla="*/ 104797 h 311744"/>
                <a:gd name="connsiteX7" fmla="*/ 52393 w 71203"/>
                <a:gd name="connsiteY7" fmla="*/ 22 h 311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203" h="311744">
                  <a:moveTo>
                    <a:pt x="52393" y="22"/>
                  </a:moveTo>
                  <a:cubicBezTo>
                    <a:pt x="50012" y="1609"/>
                    <a:pt x="534" y="86541"/>
                    <a:pt x="5" y="114322"/>
                  </a:cubicBezTo>
                  <a:cubicBezTo>
                    <a:pt x="-524" y="142103"/>
                    <a:pt x="37841" y="133902"/>
                    <a:pt x="49218" y="166710"/>
                  </a:cubicBezTo>
                  <a:cubicBezTo>
                    <a:pt x="60595" y="199518"/>
                    <a:pt x="64829" y="303235"/>
                    <a:pt x="68268" y="311172"/>
                  </a:cubicBezTo>
                  <a:cubicBezTo>
                    <a:pt x="71707" y="319109"/>
                    <a:pt x="71972" y="242381"/>
                    <a:pt x="69855" y="214335"/>
                  </a:cubicBezTo>
                  <a:cubicBezTo>
                    <a:pt x="67738" y="186289"/>
                    <a:pt x="64828" y="161153"/>
                    <a:pt x="55568" y="142897"/>
                  </a:cubicBezTo>
                  <a:cubicBezTo>
                    <a:pt x="46308" y="124641"/>
                    <a:pt x="14822" y="127286"/>
                    <a:pt x="14293" y="104797"/>
                  </a:cubicBezTo>
                  <a:cubicBezTo>
                    <a:pt x="13764" y="82308"/>
                    <a:pt x="54774" y="-1565"/>
                    <a:pt x="52393" y="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: 図形 36">
              <a:extLst>
                <a:ext uri="{FF2B5EF4-FFF2-40B4-BE49-F238E27FC236}">
                  <a16:creationId xmlns:a16="http://schemas.microsoft.com/office/drawing/2014/main" id="{293D1600-61DE-4734-A9D5-5A955567189E}"/>
                </a:ext>
              </a:extLst>
            </p:cNvPr>
            <p:cNvSpPr/>
            <p:nvPr/>
          </p:nvSpPr>
          <p:spPr>
            <a:xfrm>
              <a:off x="4267606" y="1562015"/>
              <a:ext cx="164762" cy="265318"/>
            </a:xfrm>
            <a:custGeom>
              <a:avLst/>
              <a:gdLst>
                <a:gd name="connsiteX0" fmla="*/ 55157 w 164762"/>
                <a:gd name="connsiteY0" fmla="*/ 85 h 265318"/>
                <a:gd name="connsiteX1" fmla="*/ 2769 w 164762"/>
                <a:gd name="connsiteY1" fmla="*/ 63585 h 265318"/>
                <a:gd name="connsiteX2" fmla="*/ 12294 w 164762"/>
                <a:gd name="connsiteY2" fmla="*/ 108035 h 265318"/>
                <a:gd name="connsiteX3" fmla="*/ 55157 w 164762"/>
                <a:gd name="connsiteY3" fmla="*/ 193760 h 265318"/>
                <a:gd name="connsiteX4" fmla="*/ 112307 w 164762"/>
                <a:gd name="connsiteY4" fmla="*/ 263610 h 265318"/>
                <a:gd name="connsiteX5" fmla="*/ 164694 w 164762"/>
                <a:gd name="connsiteY5" fmla="*/ 244560 h 265318"/>
                <a:gd name="connsiteX6" fmla="*/ 101194 w 164762"/>
                <a:gd name="connsiteY6" fmla="*/ 252498 h 265318"/>
                <a:gd name="connsiteX7" fmla="*/ 26582 w 164762"/>
                <a:gd name="connsiteY7" fmla="*/ 174710 h 265318"/>
                <a:gd name="connsiteX8" fmla="*/ 5944 w 164762"/>
                <a:gd name="connsiteY8" fmla="*/ 77873 h 265318"/>
                <a:gd name="connsiteX9" fmla="*/ 55157 w 164762"/>
                <a:gd name="connsiteY9" fmla="*/ 85 h 265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4762" h="265318">
                  <a:moveTo>
                    <a:pt x="55157" y="85"/>
                  </a:moveTo>
                  <a:cubicBezTo>
                    <a:pt x="54628" y="-2296"/>
                    <a:pt x="9913" y="45593"/>
                    <a:pt x="2769" y="63585"/>
                  </a:cubicBezTo>
                  <a:cubicBezTo>
                    <a:pt x="-4375" y="81577"/>
                    <a:pt x="3563" y="86339"/>
                    <a:pt x="12294" y="108035"/>
                  </a:cubicBezTo>
                  <a:cubicBezTo>
                    <a:pt x="21025" y="129731"/>
                    <a:pt x="38488" y="167831"/>
                    <a:pt x="55157" y="193760"/>
                  </a:cubicBezTo>
                  <a:cubicBezTo>
                    <a:pt x="71826" y="219689"/>
                    <a:pt x="94051" y="255143"/>
                    <a:pt x="112307" y="263610"/>
                  </a:cubicBezTo>
                  <a:cubicBezTo>
                    <a:pt x="130563" y="272077"/>
                    <a:pt x="166546" y="246412"/>
                    <a:pt x="164694" y="244560"/>
                  </a:cubicBezTo>
                  <a:cubicBezTo>
                    <a:pt x="162842" y="242708"/>
                    <a:pt x="124213" y="264140"/>
                    <a:pt x="101194" y="252498"/>
                  </a:cubicBezTo>
                  <a:cubicBezTo>
                    <a:pt x="78175" y="240856"/>
                    <a:pt x="42457" y="203814"/>
                    <a:pt x="26582" y="174710"/>
                  </a:cubicBezTo>
                  <a:cubicBezTo>
                    <a:pt x="10707" y="145606"/>
                    <a:pt x="6738" y="101950"/>
                    <a:pt x="5944" y="77873"/>
                  </a:cubicBezTo>
                  <a:cubicBezTo>
                    <a:pt x="5150" y="53796"/>
                    <a:pt x="55686" y="2466"/>
                    <a:pt x="55157" y="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: 図形 37">
              <a:extLst>
                <a:ext uri="{FF2B5EF4-FFF2-40B4-BE49-F238E27FC236}">
                  <a16:creationId xmlns:a16="http://schemas.microsoft.com/office/drawing/2014/main" id="{FF77CCF7-25D8-4DE2-A42F-B3751D0B77FE}"/>
                </a:ext>
              </a:extLst>
            </p:cNvPr>
            <p:cNvSpPr/>
            <p:nvPr/>
          </p:nvSpPr>
          <p:spPr>
            <a:xfrm>
              <a:off x="4285797" y="1576378"/>
              <a:ext cx="76782" cy="171432"/>
            </a:xfrm>
            <a:custGeom>
              <a:avLst/>
              <a:gdLst>
                <a:gd name="connsiteX0" fmla="*/ 76653 w 76782"/>
                <a:gd name="connsiteY0" fmla="*/ 10 h 171432"/>
                <a:gd name="connsiteX1" fmla="*/ 19503 w 76782"/>
                <a:gd name="connsiteY1" fmla="*/ 71447 h 171432"/>
                <a:gd name="connsiteX2" fmla="*/ 52841 w 76782"/>
                <a:gd name="connsiteY2" fmla="*/ 168285 h 171432"/>
                <a:gd name="connsiteX3" fmla="*/ 46491 w 76782"/>
                <a:gd name="connsiteY3" fmla="*/ 141297 h 171432"/>
                <a:gd name="connsiteX4" fmla="*/ 453 w 76782"/>
                <a:gd name="connsiteY4" fmla="*/ 76210 h 171432"/>
                <a:gd name="connsiteX5" fmla="*/ 76653 w 76782"/>
                <a:gd name="connsiteY5" fmla="*/ 10 h 17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782" h="171432">
                  <a:moveTo>
                    <a:pt x="76653" y="10"/>
                  </a:moveTo>
                  <a:cubicBezTo>
                    <a:pt x="79828" y="-784"/>
                    <a:pt x="23472" y="43401"/>
                    <a:pt x="19503" y="71447"/>
                  </a:cubicBezTo>
                  <a:cubicBezTo>
                    <a:pt x="15534" y="99493"/>
                    <a:pt x="48343" y="156643"/>
                    <a:pt x="52841" y="168285"/>
                  </a:cubicBezTo>
                  <a:cubicBezTo>
                    <a:pt x="57339" y="179927"/>
                    <a:pt x="55222" y="156643"/>
                    <a:pt x="46491" y="141297"/>
                  </a:cubicBezTo>
                  <a:cubicBezTo>
                    <a:pt x="37760" y="125951"/>
                    <a:pt x="-4839" y="97641"/>
                    <a:pt x="453" y="76210"/>
                  </a:cubicBezTo>
                  <a:cubicBezTo>
                    <a:pt x="5745" y="54779"/>
                    <a:pt x="73478" y="804"/>
                    <a:pt x="76653" y="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: 図形 38">
              <a:extLst>
                <a:ext uri="{FF2B5EF4-FFF2-40B4-BE49-F238E27FC236}">
                  <a16:creationId xmlns:a16="http://schemas.microsoft.com/office/drawing/2014/main" id="{2CF43C57-0F73-489B-99F6-9CC13B610206}"/>
                </a:ext>
              </a:extLst>
            </p:cNvPr>
            <p:cNvSpPr/>
            <p:nvPr/>
          </p:nvSpPr>
          <p:spPr>
            <a:xfrm>
              <a:off x="4316413" y="1593317"/>
              <a:ext cx="93666" cy="67208"/>
            </a:xfrm>
            <a:custGeom>
              <a:avLst/>
              <a:gdLst>
                <a:gd name="connsiteX0" fmla="*/ 93662 w 93666"/>
                <a:gd name="connsiteY0" fmla="*/ 17996 h 67208"/>
                <a:gd name="connsiteX1" fmla="*/ 34925 w 93666"/>
                <a:gd name="connsiteY1" fmla="*/ 62446 h 67208"/>
                <a:gd name="connsiteX2" fmla="*/ 38100 w 93666"/>
                <a:gd name="connsiteY2" fmla="*/ 60858 h 67208"/>
                <a:gd name="connsiteX3" fmla="*/ 28575 w 93666"/>
                <a:gd name="connsiteY3" fmla="*/ 38633 h 67208"/>
                <a:gd name="connsiteX4" fmla="*/ 0 w 93666"/>
                <a:gd name="connsiteY4" fmla="*/ 67208 h 67208"/>
                <a:gd name="connsiteX5" fmla="*/ 0 w 93666"/>
                <a:gd name="connsiteY5" fmla="*/ 67208 h 67208"/>
                <a:gd name="connsiteX6" fmla="*/ 28575 w 93666"/>
                <a:gd name="connsiteY6" fmla="*/ 533 h 67208"/>
                <a:gd name="connsiteX7" fmla="*/ 38100 w 93666"/>
                <a:gd name="connsiteY7" fmla="*/ 35458 h 67208"/>
                <a:gd name="connsiteX8" fmla="*/ 93662 w 93666"/>
                <a:gd name="connsiteY8" fmla="*/ 17996 h 67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666" h="67208">
                  <a:moveTo>
                    <a:pt x="93662" y="17996"/>
                  </a:moveTo>
                  <a:cubicBezTo>
                    <a:pt x="93133" y="22494"/>
                    <a:pt x="44185" y="55302"/>
                    <a:pt x="34925" y="62446"/>
                  </a:cubicBezTo>
                  <a:cubicBezTo>
                    <a:pt x="25665" y="69590"/>
                    <a:pt x="39158" y="64827"/>
                    <a:pt x="38100" y="60858"/>
                  </a:cubicBezTo>
                  <a:cubicBezTo>
                    <a:pt x="37042" y="56889"/>
                    <a:pt x="34925" y="37575"/>
                    <a:pt x="28575" y="38633"/>
                  </a:cubicBezTo>
                  <a:cubicBezTo>
                    <a:pt x="22225" y="39691"/>
                    <a:pt x="4762" y="62446"/>
                    <a:pt x="0" y="67208"/>
                  </a:cubicBezTo>
                  <a:lnTo>
                    <a:pt x="0" y="67208"/>
                  </a:lnTo>
                  <a:cubicBezTo>
                    <a:pt x="4762" y="56096"/>
                    <a:pt x="22225" y="5825"/>
                    <a:pt x="28575" y="533"/>
                  </a:cubicBezTo>
                  <a:cubicBezTo>
                    <a:pt x="34925" y="-4759"/>
                    <a:pt x="28840" y="30960"/>
                    <a:pt x="38100" y="35458"/>
                  </a:cubicBezTo>
                  <a:cubicBezTo>
                    <a:pt x="47360" y="39956"/>
                    <a:pt x="94191" y="13498"/>
                    <a:pt x="93662" y="179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: 図形 39">
              <a:extLst>
                <a:ext uri="{FF2B5EF4-FFF2-40B4-BE49-F238E27FC236}">
                  <a16:creationId xmlns:a16="http://schemas.microsoft.com/office/drawing/2014/main" id="{F2F7084A-4D86-4969-BFCA-12A5AAC12B06}"/>
                </a:ext>
              </a:extLst>
            </p:cNvPr>
            <p:cNvSpPr/>
            <p:nvPr/>
          </p:nvSpPr>
          <p:spPr>
            <a:xfrm>
              <a:off x="4321052" y="1638200"/>
              <a:ext cx="101737" cy="138190"/>
            </a:xfrm>
            <a:custGeom>
              <a:avLst/>
              <a:gdLst>
                <a:gd name="connsiteX0" fmla="*/ 90611 w 101737"/>
                <a:gd name="connsiteY0" fmla="*/ 100 h 138190"/>
                <a:gd name="connsiteX1" fmla="*/ 68386 w 101737"/>
                <a:gd name="connsiteY1" fmla="*/ 52488 h 138190"/>
                <a:gd name="connsiteX2" fmla="*/ 101723 w 101737"/>
                <a:gd name="connsiteY2" fmla="*/ 136625 h 138190"/>
                <a:gd name="connsiteX3" fmla="*/ 63623 w 101737"/>
                <a:gd name="connsiteY3" fmla="*/ 104875 h 138190"/>
                <a:gd name="connsiteX4" fmla="*/ 123 w 101737"/>
                <a:gd name="connsiteY4" fmla="*/ 74713 h 138190"/>
                <a:gd name="connsiteX5" fmla="*/ 81086 w 101737"/>
                <a:gd name="connsiteY5" fmla="*/ 95350 h 138190"/>
                <a:gd name="connsiteX6" fmla="*/ 54098 w 101737"/>
                <a:gd name="connsiteY6" fmla="*/ 74713 h 138190"/>
                <a:gd name="connsiteX7" fmla="*/ 42986 w 101737"/>
                <a:gd name="connsiteY7" fmla="*/ 65188 h 138190"/>
                <a:gd name="connsiteX8" fmla="*/ 90611 w 101737"/>
                <a:gd name="connsiteY8" fmla="*/ 100 h 13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737" h="138190">
                  <a:moveTo>
                    <a:pt x="90611" y="100"/>
                  </a:moveTo>
                  <a:cubicBezTo>
                    <a:pt x="94844" y="-2017"/>
                    <a:pt x="66534" y="29734"/>
                    <a:pt x="68386" y="52488"/>
                  </a:cubicBezTo>
                  <a:cubicBezTo>
                    <a:pt x="70238" y="75242"/>
                    <a:pt x="102517" y="127894"/>
                    <a:pt x="101723" y="136625"/>
                  </a:cubicBezTo>
                  <a:cubicBezTo>
                    <a:pt x="100929" y="145356"/>
                    <a:pt x="80556" y="115194"/>
                    <a:pt x="63623" y="104875"/>
                  </a:cubicBezTo>
                  <a:cubicBezTo>
                    <a:pt x="46690" y="94556"/>
                    <a:pt x="-2787" y="76300"/>
                    <a:pt x="123" y="74713"/>
                  </a:cubicBezTo>
                  <a:cubicBezTo>
                    <a:pt x="3033" y="73126"/>
                    <a:pt x="72090" y="95350"/>
                    <a:pt x="81086" y="95350"/>
                  </a:cubicBezTo>
                  <a:cubicBezTo>
                    <a:pt x="90082" y="95350"/>
                    <a:pt x="60448" y="79740"/>
                    <a:pt x="54098" y="74713"/>
                  </a:cubicBezTo>
                  <a:cubicBezTo>
                    <a:pt x="47748" y="69686"/>
                    <a:pt x="36371" y="75242"/>
                    <a:pt x="42986" y="65188"/>
                  </a:cubicBezTo>
                  <a:cubicBezTo>
                    <a:pt x="49601" y="55134"/>
                    <a:pt x="86378" y="2217"/>
                    <a:pt x="90611" y="1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: 図形 40">
              <a:extLst>
                <a:ext uri="{FF2B5EF4-FFF2-40B4-BE49-F238E27FC236}">
                  <a16:creationId xmlns:a16="http://schemas.microsoft.com/office/drawing/2014/main" id="{9F4E8816-2365-42F5-8D27-629FD58D5999}"/>
                </a:ext>
              </a:extLst>
            </p:cNvPr>
            <p:cNvSpPr/>
            <p:nvPr/>
          </p:nvSpPr>
          <p:spPr>
            <a:xfrm>
              <a:off x="4313614" y="1820121"/>
              <a:ext cx="30433" cy="660843"/>
            </a:xfrm>
            <a:custGeom>
              <a:avLst/>
              <a:gdLst>
                <a:gd name="connsiteX0" fmla="*/ 18674 w 30433"/>
                <a:gd name="connsiteY0" fmla="*/ 742 h 660843"/>
                <a:gd name="connsiteX1" fmla="*/ 28199 w 30433"/>
                <a:gd name="connsiteY1" fmla="*/ 237279 h 660843"/>
                <a:gd name="connsiteX2" fmla="*/ 7561 w 30433"/>
                <a:gd name="connsiteY2" fmla="*/ 373804 h 660843"/>
                <a:gd name="connsiteX3" fmla="*/ 1211 w 30433"/>
                <a:gd name="connsiteY3" fmla="*/ 456354 h 660843"/>
                <a:gd name="connsiteX4" fmla="*/ 29786 w 30433"/>
                <a:gd name="connsiteY4" fmla="*/ 653204 h 660843"/>
                <a:gd name="connsiteX5" fmla="*/ 21849 w 30433"/>
                <a:gd name="connsiteY5" fmla="*/ 591292 h 660843"/>
                <a:gd name="connsiteX6" fmla="*/ 29786 w 30433"/>
                <a:gd name="connsiteY6" fmla="*/ 321417 h 660843"/>
                <a:gd name="connsiteX7" fmla="*/ 18674 w 30433"/>
                <a:gd name="connsiteY7" fmla="*/ 742 h 660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33" h="660843">
                  <a:moveTo>
                    <a:pt x="18674" y="742"/>
                  </a:moveTo>
                  <a:cubicBezTo>
                    <a:pt x="18410" y="-13281"/>
                    <a:pt x="30051" y="175102"/>
                    <a:pt x="28199" y="237279"/>
                  </a:cubicBezTo>
                  <a:cubicBezTo>
                    <a:pt x="26347" y="299456"/>
                    <a:pt x="12059" y="337291"/>
                    <a:pt x="7561" y="373804"/>
                  </a:cubicBezTo>
                  <a:cubicBezTo>
                    <a:pt x="3063" y="410317"/>
                    <a:pt x="-2493" y="409787"/>
                    <a:pt x="1211" y="456354"/>
                  </a:cubicBezTo>
                  <a:cubicBezTo>
                    <a:pt x="4915" y="502921"/>
                    <a:pt x="26346" y="630714"/>
                    <a:pt x="29786" y="653204"/>
                  </a:cubicBezTo>
                  <a:cubicBezTo>
                    <a:pt x="33226" y="675694"/>
                    <a:pt x="21849" y="646590"/>
                    <a:pt x="21849" y="591292"/>
                  </a:cubicBezTo>
                  <a:cubicBezTo>
                    <a:pt x="21849" y="535994"/>
                    <a:pt x="27669" y="419313"/>
                    <a:pt x="29786" y="321417"/>
                  </a:cubicBezTo>
                  <a:cubicBezTo>
                    <a:pt x="31903" y="223521"/>
                    <a:pt x="18938" y="14765"/>
                    <a:pt x="18674" y="7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: 図形 41">
              <a:extLst>
                <a:ext uri="{FF2B5EF4-FFF2-40B4-BE49-F238E27FC236}">
                  <a16:creationId xmlns:a16="http://schemas.microsoft.com/office/drawing/2014/main" id="{E62AE156-72DB-4E14-83AC-A50597667243}"/>
                </a:ext>
              </a:extLst>
            </p:cNvPr>
            <p:cNvSpPr/>
            <p:nvPr/>
          </p:nvSpPr>
          <p:spPr>
            <a:xfrm>
              <a:off x="4310051" y="2412774"/>
              <a:ext cx="24375" cy="224839"/>
            </a:xfrm>
            <a:custGeom>
              <a:avLst/>
              <a:gdLst>
                <a:gd name="connsiteX0" fmla="*/ 22237 w 24375"/>
                <a:gd name="connsiteY0" fmla="*/ 3401 h 224839"/>
                <a:gd name="connsiteX1" fmla="*/ 12 w 24375"/>
                <a:gd name="connsiteY1" fmla="*/ 220889 h 224839"/>
                <a:gd name="connsiteX2" fmla="*/ 19062 w 24375"/>
                <a:gd name="connsiteY2" fmla="*/ 139926 h 224839"/>
                <a:gd name="connsiteX3" fmla="*/ 22237 w 24375"/>
                <a:gd name="connsiteY3" fmla="*/ 90714 h 224839"/>
                <a:gd name="connsiteX4" fmla="*/ 22237 w 24375"/>
                <a:gd name="connsiteY4" fmla="*/ 3401 h 2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75" h="224839">
                  <a:moveTo>
                    <a:pt x="22237" y="3401"/>
                  </a:moveTo>
                  <a:cubicBezTo>
                    <a:pt x="18533" y="25097"/>
                    <a:pt x="541" y="198135"/>
                    <a:pt x="12" y="220889"/>
                  </a:cubicBezTo>
                  <a:cubicBezTo>
                    <a:pt x="-517" y="243643"/>
                    <a:pt x="15358" y="161622"/>
                    <a:pt x="19062" y="139926"/>
                  </a:cubicBezTo>
                  <a:cubicBezTo>
                    <a:pt x="22766" y="118230"/>
                    <a:pt x="20385" y="111352"/>
                    <a:pt x="22237" y="90714"/>
                  </a:cubicBezTo>
                  <a:cubicBezTo>
                    <a:pt x="24089" y="70077"/>
                    <a:pt x="25941" y="-18295"/>
                    <a:pt x="22237" y="34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: 図形 42">
              <a:extLst>
                <a:ext uri="{FF2B5EF4-FFF2-40B4-BE49-F238E27FC236}">
                  <a16:creationId xmlns:a16="http://schemas.microsoft.com/office/drawing/2014/main" id="{8CD99DC3-14FF-4077-9779-33DB077611BB}"/>
                </a:ext>
              </a:extLst>
            </p:cNvPr>
            <p:cNvSpPr/>
            <p:nvPr/>
          </p:nvSpPr>
          <p:spPr>
            <a:xfrm>
              <a:off x="4251617" y="1801742"/>
              <a:ext cx="103497" cy="543014"/>
            </a:xfrm>
            <a:custGeom>
              <a:avLst/>
              <a:gdLst>
                <a:gd name="connsiteX0" fmla="*/ 75908 w 103497"/>
                <a:gd name="connsiteY0" fmla="*/ 71 h 543014"/>
                <a:gd name="connsiteX1" fmla="*/ 80671 w 103497"/>
                <a:gd name="connsiteY1" fmla="*/ 192158 h 543014"/>
                <a:gd name="connsiteX2" fmla="*/ 39396 w 103497"/>
                <a:gd name="connsiteY2" fmla="*/ 300108 h 543014"/>
                <a:gd name="connsiteX3" fmla="*/ 4471 w 103497"/>
                <a:gd name="connsiteY3" fmla="*/ 403296 h 543014"/>
                <a:gd name="connsiteX4" fmla="*/ 2883 w 103497"/>
                <a:gd name="connsiteY4" fmla="*/ 542996 h 543014"/>
                <a:gd name="connsiteX5" fmla="*/ 26696 w 103497"/>
                <a:gd name="connsiteY5" fmla="*/ 411233 h 543014"/>
                <a:gd name="connsiteX6" fmla="*/ 101308 w 103497"/>
                <a:gd name="connsiteY6" fmla="*/ 173108 h 543014"/>
                <a:gd name="connsiteX7" fmla="*/ 75908 w 103497"/>
                <a:gd name="connsiteY7" fmla="*/ 71 h 54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497" h="543014">
                  <a:moveTo>
                    <a:pt x="75908" y="71"/>
                  </a:moveTo>
                  <a:cubicBezTo>
                    <a:pt x="72468" y="3246"/>
                    <a:pt x="86756" y="142152"/>
                    <a:pt x="80671" y="192158"/>
                  </a:cubicBezTo>
                  <a:cubicBezTo>
                    <a:pt x="74586" y="242164"/>
                    <a:pt x="52096" y="264918"/>
                    <a:pt x="39396" y="300108"/>
                  </a:cubicBezTo>
                  <a:cubicBezTo>
                    <a:pt x="26696" y="335298"/>
                    <a:pt x="10557" y="362815"/>
                    <a:pt x="4471" y="403296"/>
                  </a:cubicBezTo>
                  <a:cubicBezTo>
                    <a:pt x="-1615" y="443777"/>
                    <a:pt x="-821" y="541673"/>
                    <a:pt x="2883" y="542996"/>
                  </a:cubicBezTo>
                  <a:cubicBezTo>
                    <a:pt x="6587" y="544319"/>
                    <a:pt x="10292" y="472881"/>
                    <a:pt x="26696" y="411233"/>
                  </a:cubicBezTo>
                  <a:cubicBezTo>
                    <a:pt x="43100" y="349585"/>
                    <a:pt x="90460" y="246662"/>
                    <a:pt x="101308" y="173108"/>
                  </a:cubicBezTo>
                  <a:cubicBezTo>
                    <a:pt x="112156" y="99554"/>
                    <a:pt x="79348" y="-3104"/>
                    <a:pt x="75908" y="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: 図形 43">
              <a:extLst>
                <a:ext uri="{FF2B5EF4-FFF2-40B4-BE49-F238E27FC236}">
                  <a16:creationId xmlns:a16="http://schemas.microsoft.com/office/drawing/2014/main" id="{44332453-4C1F-46A3-A96D-F67B2AEC8BB7}"/>
                </a:ext>
              </a:extLst>
            </p:cNvPr>
            <p:cNvSpPr/>
            <p:nvPr/>
          </p:nvSpPr>
          <p:spPr>
            <a:xfrm>
              <a:off x="3931346" y="2337948"/>
              <a:ext cx="331125" cy="259600"/>
            </a:xfrm>
            <a:custGeom>
              <a:avLst/>
              <a:gdLst>
                <a:gd name="connsiteX0" fmla="*/ 331092 w 331125"/>
                <a:gd name="connsiteY0" fmla="*/ 440 h 259600"/>
                <a:gd name="connsiteX1" fmla="*/ 254892 w 331125"/>
                <a:gd name="connsiteY1" fmla="*/ 129027 h 259600"/>
                <a:gd name="connsiteX2" fmla="*/ 185042 w 331125"/>
                <a:gd name="connsiteY2" fmla="*/ 209990 h 259600"/>
                <a:gd name="connsiteX3" fmla="*/ 67567 w 331125"/>
                <a:gd name="connsiteY3" fmla="*/ 248090 h 259600"/>
                <a:gd name="connsiteX4" fmla="*/ 2479 w 331125"/>
                <a:gd name="connsiteY4" fmla="*/ 259202 h 259600"/>
                <a:gd name="connsiteX5" fmla="*/ 151704 w 331125"/>
                <a:gd name="connsiteY5" fmla="*/ 236977 h 259600"/>
                <a:gd name="connsiteX6" fmla="*/ 262829 w 331125"/>
                <a:gd name="connsiteY6" fmla="*/ 176652 h 259600"/>
                <a:gd name="connsiteX7" fmla="*/ 331092 w 331125"/>
                <a:gd name="connsiteY7" fmla="*/ 440 h 25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1125" h="259600">
                  <a:moveTo>
                    <a:pt x="331092" y="440"/>
                  </a:moveTo>
                  <a:cubicBezTo>
                    <a:pt x="329769" y="-7498"/>
                    <a:pt x="279234" y="94102"/>
                    <a:pt x="254892" y="129027"/>
                  </a:cubicBezTo>
                  <a:cubicBezTo>
                    <a:pt x="230550" y="163952"/>
                    <a:pt x="216263" y="190146"/>
                    <a:pt x="185042" y="209990"/>
                  </a:cubicBezTo>
                  <a:cubicBezTo>
                    <a:pt x="153821" y="229834"/>
                    <a:pt x="97994" y="239888"/>
                    <a:pt x="67567" y="248090"/>
                  </a:cubicBezTo>
                  <a:cubicBezTo>
                    <a:pt x="37140" y="256292"/>
                    <a:pt x="-11544" y="261054"/>
                    <a:pt x="2479" y="259202"/>
                  </a:cubicBezTo>
                  <a:cubicBezTo>
                    <a:pt x="16502" y="257350"/>
                    <a:pt x="108312" y="250735"/>
                    <a:pt x="151704" y="236977"/>
                  </a:cubicBezTo>
                  <a:cubicBezTo>
                    <a:pt x="195096" y="223219"/>
                    <a:pt x="231343" y="215281"/>
                    <a:pt x="262829" y="176652"/>
                  </a:cubicBezTo>
                  <a:cubicBezTo>
                    <a:pt x="294314" y="138023"/>
                    <a:pt x="332415" y="8378"/>
                    <a:pt x="331092" y="4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: 図形 44">
              <a:extLst>
                <a:ext uri="{FF2B5EF4-FFF2-40B4-BE49-F238E27FC236}">
                  <a16:creationId xmlns:a16="http://schemas.microsoft.com/office/drawing/2014/main" id="{C6F090D2-6977-4585-B96E-C220712B51E9}"/>
                </a:ext>
              </a:extLst>
            </p:cNvPr>
            <p:cNvSpPr/>
            <p:nvPr/>
          </p:nvSpPr>
          <p:spPr>
            <a:xfrm>
              <a:off x="3782518" y="2587291"/>
              <a:ext cx="160718" cy="126218"/>
            </a:xfrm>
            <a:custGeom>
              <a:avLst/>
              <a:gdLst>
                <a:gd name="connsiteX0" fmla="*/ 159245 w 160718"/>
                <a:gd name="connsiteY0" fmla="*/ 334 h 126218"/>
                <a:gd name="connsiteX1" fmla="*/ 13195 w 160718"/>
                <a:gd name="connsiteY1" fmla="*/ 117809 h 126218"/>
                <a:gd name="connsiteX2" fmla="*/ 14782 w 160718"/>
                <a:gd name="connsiteY2" fmla="*/ 113047 h 126218"/>
                <a:gd name="connsiteX3" fmla="*/ 83045 w 160718"/>
                <a:gd name="connsiteY3" fmla="*/ 82884 h 126218"/>
                <a:gd name="connsiteX4" fmla="*/ 159245 w 160718"/>
                <a:gd name="connsiteY4" fmla="*/ 334 h 126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718" h="126218">
                  <a:moveTo>
                    <a:pt x="159245" y="334"/>
                  </a:moveTo>
                  <a:cubicBezTo>
                    <a:pt x="147603" y="6155"/>
                    <a:pt x="37272" y="99024"/>
                    <a:pt x="13195" y="117809"/>
                  </a:cubicBezTo>
                  <a:cubicBezTo>
                    <a:pt x="-10882" y="136595"/>
                    <a:pt x="3140" y="118868"/>
                    <a:pt x="14782" y="113047"/>
                  </a:cubicBezTo>
                  <a:cubicBezTo>
                    <a:pt x="26424" y="107226"/>
                    <a:pt x="55528" y="99288"/>
                    <a:pt x="83045" y="82884"/>
                  </a:cubicBezTo>
                  <a:cubicBezTo>
                    <a:pt x="110562" y="66480"/>
                    <a:pt x="170887" y="-5487"/>
                    <a:pt x="159245" y="3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: 図形 45">
              <a:extLst>
                <a:ext uri="{FF2B5EF4-FFF2-40B4-BE49-F238E27FC236}">
                  <a16:creationId xmlns:a16="http://schemas.microsoft.com/office/drawing/2014/main" id="{AC5A1B81-31B8-4A19-BA38-ED4DAB93220B}"/>
                </a:ext>
              </a:extLst>
            </p:cNvPr>
            <p:cNvSpPr/>
            <p:nvPr/>
          </p:nvSpPr>
          <p:spPr>
            <a:xfrm>
              <a:off x="4710291" y="2208501"/>
              <a:ext cx="408591" cy="244248"/>
            </a:xfrm>
            <a:custGeom>
              <a:avLst/>
              <a:gdLst>
                <a:gd name="connsiteX0" fmla="*/ 60147 w 408591"/>
                <a:gd name="connsiteY0" fmla="*/ 1299 h 244248"/>
                <a:gd name="connsiteX1" fmla="*/ 29984 w 408591"/>
                <a:gd name="connsiteY1" fmla="*/ 74324 h 244248"/>
                <a:gd name="connsiteX2" fmla="*/ 37922 w 408591"/>
                <a:gd name="connsiteY2" fmla="*/ 126712 h 244248"/>
                <a:gd name="connsiteX3" fmla="*/ 115709 w 408591"/>
                <a:gd name="connsiteY3" fmla="*/ 174337 h 244248"/>
                <a:gd name="connsiteX4" fmla="*/ 249059 w 408591"/>
                <a:gd name="connsiteY4" fmla="*/ 210849 h 244248"/>
                <a:gd name="connsiteX5" fmla="*/ 407809 w 408591"/>
                <a:gd name="connsiteY5" fmla="*/ 226724 h 244248"/>
                <a:gd name="connsiteX6" fmla="*/ 303034 w 408591"/>
                <a:gd name="connsiteY6" fmla="*/ 244187 h 244248"/>
                <a:gd name="connsiteX7" fmla="*/ 149047 w 408591"/>
                <a:gd name="connsiteY7" fmla="*/ 220374 h 244248"/>
                <a:gd name="connsiteX8" fmla="*/ 2997 w 408591"/>
                <a:gd name="connsiteY8" fmla="*/ 140999 h 244248"/>
                <a:gd name="connsiteX9" fmla="*/ 60147 w 408591"/>
                <a:gd name="connsiteY9" fmla="*/ 1299 h 244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8591" h="244248">
                  <a:moveTo>
                    <a:pt x="60147" y="1299"/>
                  </a:moveTo>
                  <a:cubicBezTo>
                    <a:pt x="64645" y="-9813"/>
                    <a:pt x="33688" y="53422"/>
                    <a:pt x="29984" y="74324"/>
                  </a:cubicBezTo>
                  <a:cubicBezTo>
                    <a:pt x="26280" y="95226"/>
                    <a:pt x="23635" y="110043"/>
                    <a:pt x="37922" y="126712"/>
                  </a:cubicBezTo>
                  <a:cubicBezTo>
                    <a:pt x="52209" y="143381"/>
                    <a:pt x="80520" y="160314"/>
                    <a:pt x="115709" y="174337"/>
                  </a:cubicBezTo>
                  <a:cubicBezTo>
                    <a:pt x="150898" y="188360"/>
                    <a:pt x="200376" y="202118"/>
                    <a:pt x="249059" y="210849"/>
                  </a:cubicBezTo>
                  <a:cubicBezTo>
                    <a:pt x="297742" y="219580"/>
                    <a:pt x="398813" y="221168"/>
                    <a:pt x="407809" y="226724"/>
                  </a:cubicBezTo>
                  <a:cubicBezTo>
                    <a:pt x="416805" y="232280"/>
                    <a:pt x="346161" y="245245"/>
                    <a:pt x="303034" y="244187"/>
                  </a:cubicBezTo>
                  <a:cubicBezTo>
                    <a:pt x="259907" y="243129"/>
                    <a:pt x="199053" y="237572"/>
                    <a:pt x="149047" y="220374"/>
                  </a:cubicBezTo>
                  <a:cubicBezTo>
                    <a:pt x="99041" y="203176"/>
                    <a:pt x="21253" y="177247"/>
                    <a:pt x="2997" y="140999"/>
                  </a:cubicBezTo>
                  <a:cubicBezTo>
                    <a:pt x="-15259" y="104751"/>
                    <a:pt x="55649" y="12411"/>
                    <a:pt x="60147" y="12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: 図形 46">
              <a:extLst>
                <a:ext uri="{FF2B5EF4-FFF2-40B4-BE49-F238E27FC236}">
                  <a16:creationId xmlns:a16="http://schemas.microsoft.com/office/drawing/2014/main" id="{9F523B31-F703-4017-BDC9-C3B1E8EB9FC7}"/>
                </a:ext>
              </a:extLst>
            </p:cNvPr>
            <p:cNvSpPr/>
            <p:nvPr/>
          </p:nvSpPr>
          <p:spPr>
            <a:xfrm>
              <a:off x="5068870" y="2432558"/>
              <a:ext cx="190588" cy="32026"/>
            </a:xfrm>
            <a:custGeom>
              <a:avLst/>
              <a:gdLst>
                <a:gd name="connsiteX0" fmla="*/ 18 w 190588"/>
                <a:gd name="connsiteY0" fmla="*/ 5842 h 32026"/>
                <a:gd name="connsiteX1" fmla="*/ 134955 w 190588"/>
                <a:gd name="connsiteY1" fmla="*/ 21717 h 32026"/>
                <a:gd name="connsiteX2" fmla="*/ 190518 w 190588"/>
                <a:gd name="connsiteY2" fmla="*/ 31242 h 32026"/>
                <a:gd name="connsiteX3" fmla="*/ 125430 w 190588"/>
                <a:gd name="connsiteY3" fmla="*/ 1080 h 32026"/>
                <a:gd name="connsiteX4" fmla="*/ 18 w 190588"/>
                <a:gd name="connsiteY4" fmla="*/ 5842 h 32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88" h="32026">
                  <a:moveTo>
                    <a:pt x="18" y="5842"/>
                  </a:moveTo>
                  <a:cubicBezTo>
                    <a:pt x="1605" y="9281"/>
                    <a:pt x="103205" y="17484"/>
                    <a:pt x="134955" y="21717"/>
                  </a:cubicBezTo>
                  <a:cubicBezTo>
                    <a:pt x="166705" y="25950"/>
                    <a:pt x="192105" y="34681"/>
                    <a:pt x="190518" y="31242"/>
                  </a:cubicBezTo>
                  <a:cubicBezTo>
                    <a:pt x="188931" y="27803"/>
                    <a:pt x="153740" y="4255"/>
                    <a:pt x="125430" y="1080"/>
                  </a:cubicBezTo>
                  <a:cubicBezTo>
                    <a:pt x="97120" y="-2095"/>
                    <a:pt x="-1569" y="2403"/>
                    <a:pt x="18" y="58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: 図形 47">
              <a:extLst>
                <a:ext uri="{FF2B5EF4-FFF2-40B4-BE49-F238E27FC236}">
                  <a16:creationId xmlns:a16="http://schemas.microsoft.com/office/drawing/2014/main" id="{8FBF7A2B-C7C1-4FC4-B82B-7277F20755AF}"/>
                </a:ext>
              </a:extLst>
            </p:cNvPr>
            <p:cNvSpPr/>
            <p:nvPr/>
          </p:nvSpPr>
          <p:spPr>
            <a:xfrm>
              <a:off x="4359177" y="2093836"/>
              <a:ext cx="46977" cy="290755"/>
            </a:xfrm>
            <a:custGeom>
              <a:avLst/>
              <a:gdLst>
                <a:gd name="connsiteX0" fmla="*/ 98 w 46977"/>
                <a:gd name="connsiteY0" fmla="*/ 77 h 290755"/>
                <a:gd name="connsiteX1" fmla="*/ 33436 w 46977"/>
                <a:gd name="connsiteY1" fmla="*/ 109614 h 290755"/>
                <a:gd name="connsiteX2" fmla="*/ 17561 w 46977"/>
                <a:gd name="connsiteY2" fmla="*/ 169939 h 290755"/>
                <a:gd name="connsiteX3" fmla="*/ 11211 w 46977"/>
                <a:gd name="connsiteY3" fmla="*/ 290589 h 290755"/>
                <a:gd name="connsiteX4" fmla="*/ 22323 w 46977"/>
                <a:gd name="connsiteY4" fmla="*/ 193752 h 290755"/>
                <a:gd name="connsiteX5" fmla="*/ 46136 w 46977"/>
                <a:gd name="connsiteY5" fmla="*/ 93739 h 290755"/>
                <a:gd name="connsiteX6" fmla="*/ 98 w 46977"/>
                <a:gd name="connsiteY6" fmla="*/ 77 h 290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977" h="290755">
                  <a:moveTo>
                    <a:pt x="98" y="77"/>
                  </a:moveTo>
                  <a:cubicBezTo>
                    <a:pt x="-2019" y="2723"/>
                    <a:pt x="30526" y="81304"/>
                    <a:pt x="33436" y="109614"/>
                  </a:cubicBezTo>
                  <a:cubicBezTo>
                    <a:pt x="36347" y="137924"/>
                    <a:pt x="21265" y="139777"/>
                    <a:pt x="17561" y="169939"/>
                  </a:cubicBezTo>
                  <a:cubicBezTo>
                    <a:pt x="13857" y="200102"/>
                    <a:pt x="10417" y="286620"/>
                    <a:pt x="11211" y="290589"/>
                  </a:cubicBezTo>
                  <a:cubicBezTo>
                    <a:pt x="12005" y="294558"/>
                    <a:pt x="16502" y="226560"/>
                    <a:pt x="22323" y="193752"/>
                  </a:cubicBezTo>
                  <a:cubicBezTo>
                    <a:pt x="28144" y="160944"/>
                    <a:pt x="51692" y="124695"/>
                    <a:pt x="46136" y="93739"/>
                  </a:cubicBezTo>
                  <a:cubicBezTo>
                    <a:pt x="40580" y="62783"/>
                    <a:pt x="2215" y="-2569"/>
                    <a:pt x="98" y="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: 図形 48">
              <a:extLst>
                <a:ext uri="{FF2B5EF4-FFF2-40B4-BE49-F238E27FC236}">
                  <a16:creationId xmlns:a16="http://schemas.microsoft.com/office/drawing/2014/main" id="{F57DEA4B-2D2F-4D31-A6E4-294C655F84BF}"/>
                </a:ext>
              </a:extLst>
            </p:cNvPr>
            <p:cNvSpPr/>
            <p:nvPr/>
          </p:nvSpPr>
          <p:spPr>
            <a:xfrm>
              <a:off x="4479848" y="2166882"/>
              <a:ext cx="205414" cy="136311"/>
            </a:xfrm>
            <a:custGeom>
              <a:avLst/>
              <a:gdLst>
                <a:gd name="connsiteX0" fmla="*/ 162002 w 205414"/>
                <a:gd name="connsiteY0" fmla="*/ 56 h 136311"/>
                <a:gd name="connsiteX1" fmla="*/ 31827 w 205414"/>
                <a:gd name="connsiteY1" fmla="*/ 28631 h 136311"/>
                <a:gd name="connsiteX2" fmla="*/ 84215 w 205414"/>
                <a:gd name="connsiteY2" fmla="*/ 93718 h 136311"/>
                <a:gd name="connsiteX3" fmla="*/ 204865 w 205414"/>
                <a:gd name="connsiteY3" fmla="*/ 134993 h 136311"/>
                <a:gd name="connsiteX4" fmla="*/ 125490 w 205414"/>
                <a:gd name="connsiteY4" fmla="*/ 123881 h 136311"/>
                <a:gd name="connsiteX5" fmla="*/ 44527 w 205414"/>
                <a:gd name="connsiteY5" fmla="*/ 101656 h 136311"/>
                <a:gd name="connsiteX6" fmla="*/ 4840 w 205414"/>
                <a:gd name="connsiteY6" fmla="*/ 34981 h 136311"/>
                <a:gd name="connsiteX7" fmla="*/ 162002 w 205414"/>
                <a:gd name="connsiteY7" fmla="*/ 56 h 136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5414" h="136311">
                  <a:moveTo>
                    <a:pt x="162002" y="56"/>
                  </a:moveTo>
                  <a:cubicBezTo>
                    <a:pt x="166500" y="-1002"/>
                    <a:pt x="44791" y="13021"/>
                    <a:pt x="31827" y="28631"/>
                  </a:cubicBezTo>
                  <a:cubicBezTo>
                    <a:pt x="18863" y="44241"/>
                    <a:pt x="55375" y="75991"/>
                    <a:pt x="84215" y="93718"/>
                  </a:cubicBezTo>
                  <a:cubicBezTo>
                    <a:pt x="113055" y="111445"/>
                    <a:pt x="197986" y="129966"/>
                    <a:pt x="204865" y="134993"/>
                  </a:cubicBezTo>
                  <a:cubicBezTo>
                    <a:pt x="211744" y="140020"/>
                    <a:pt x="152213" y="129437"/>
                    <a:pt x="125490" y="123881"/>
                  </a:cubicBezTo>
                  <a:cubicBezTo>
                    <a:pt x="98767" y="118325"/>
                    <a:pt x="64635" y="116473"/>
                    <a:pt x="44527" y="101656"/>
                  </a:cubicBezTo>
                  <a:cubicBezTo>
                    <a:pt x="24419" y="86839"/>
                    <a:pt x="-13416" y="52179"/>
                    <a:pt x="4840" y="34981"/>
                  </a:cubicBezTo>
                  <a:cubicBezTo>
                    <a:pt x="23096" y="17783"/>
                    <a:pt x="157504" y="1114"/>
                    <a:pt x="162002" y="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: 図形 49">
              <a:extLst>
                <a:ext uri="{FF2B5EF4-FFF2-40B4-BE49-F238E27FC236}">
                  <a16:creationId xmlns:a16="http://schemas.microsoft.com/office/drawing/2014/main" id="{45FA88BF-740B-4993-8537-DE08863F8349}"/>
                </a:ext>
              </a:extLst>
            </p:cNvPr>
            <p:cNvSpPr/>
            <p:nvPr/>
          </p:nvSpPr>
          <p:spPr>
            <a:xfrm>
              <a:off x="4400381" y="1847540"/>
              <a:ext cx="84664" cy="261722"/>
            </a:xfrm>
            <a:custGeom>
              <a:avLst/>
              <a:gdLst>
                <a:gd name="connsiteX0" fmla="*/ 169 w 84664"/>
                <a:gd name="connsiteY0" fmla="*/ 310 h 261722"/>
                <a:gd name="connsiteX1" fmla="*/ 60494 w 84664"/>
                <a:gd name="connsiteY1" fmla="*/ 113023 h 261722"/>
                <a:gd name="connsiteX2" fmla="*/ 35094 w 84664"/>
                <a:gd name="connsiteY2" fmla="*/ 224148 h 261722"/>
                <a:gd name="connsiteX3" fmla="*/ 20807 w 84664"/>
                <a:gd name="connsiteY3" fmla="*/ 257485 h 261722"/>
                <a:gd name="connsiteX4" fmla="*/ 62082 w 84664"/>
                <a:gd name="connsiteY4" fmla="*/ 140010 h 261722"/>
                <a:gd name="connsiteX5" fmla="*/ 82719 w 84664"/>
                <a:gd name="connsiteY5" fmla="*/ 81273 h 261722"/>
                <a:gd name="connsiteX6" fmla="*/ 169 w 84664"/>
                <a:gd name="connsiteY6" fmla="*/ 310 h 261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664" h="261722">
                  <a:moveTo>
                    <a:pt x="169" y="310"/>
                  </a:moveTo>
                  <a:cubicBezTo>
                    <a:pt x="-3535" y="5602"/>
                    <a:pt x="54673" y="75717"/>
                    <a:pt x="60494" y="113023"/>
                  </a:cubicBezTo>
                  <a:cubicBezTo>
                    <a:pt x="66315" y="150329"/>
                    <a:pt x="41708" y="200071"/>
                    <a:pt x="35094" y="224148"/>
                  </a:cubicBezTo>
                  <a:cubicBezTo>
                    <a:pt x="28480" y="248225"/>
                    <a:pt x="16309" y="271508"/>
                    <a:pt x="20807" y="257485"/>
                  </a:cubicBezTo>
                  <a:cubicBezTo>
                    <a:pt x="25305" y="243462"/>
                    <a:pt x="51763" y="169379"/>
                    <a:pt x="62082" y="140010"/>
                  </a:cubicBezTo>
                  <a:cubicBezTo>
                    <a:pt x="72401" y="110641"/>
                    <a:pt x="90657" y="103763"/>
                    <a:pt x="82719" y="81273"/>
                  </a:cubicBezTo>
                  <a:cubicBezTo>
                    <a:pt x="74781" y="58783"/>
                    <a:pt x="3873" y="-4982"/>
                    <a:pt x="169" y="3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: 図形 50">
              <a:extLst>
                <a:ext uri="{FF2B5EF4-FFF2-40B4-BE49-F238E27FC236}">
                  <a16:creationId xmlns:a16="http://schemas.microsoft.com/office/drawing/2014/main" id="{B389347E-2A02-40AE-BB5C-5ED2E8A8C759}"/>
                </a:ext>
              </a:extLst>
            </p:cNvPr>
            <p:cNvSpPr/>
            <p:nvPr/>
          </p:nvSpPr>
          <p:spPr>
            <a:xfrm>
              <a:off x="4340200" y="2434184"/>
              <a:ext cx="647136" cy="194895"/>
            </a:xfrm>
            <a:custGeom>
              <a:avLst/>
              <a:gdLst>
                <a:gd name="connsiteX0" fmla="*/ 25 w 647136"/>
                <a:gd name="connsiteY0" fmla="*/ 194716 h 194895"/>
                <a:gd name="connsiteX1" fmla="*/ 266725 w 647136"/>
                <a:gd name="connsiteY1" fmla="*/ 66129 h 194895"/>
                <a:gd name="connsiteX2" fmla="*/ 639788 w 647136"/>
                <a:gd name="connsiteY2" fmla="*/ 5804 h 194895"/>
                <a:gd name="connsiteX3" fmla="*/ 496913 w 647136"/>
                <a:gd name="connsiteY3" fmla="*/ 5804 h 194895"/>
                <a:gd name="connsiteX4" fmla="*/ 281013 w 647136"/>
                <a:gd name="connsiteY4" fmla="*/ 35966 h 194895"/>
                <a:gd name="connsiteX5" fmla="*/ 25 w 647136"/>
                <a:gd name="connsiteY5" fmla="*/ 194716 h 194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7136" h="194895">
                  <a:moveTo>
                    <a:pt x="25" y="194716"/>
                  </a:moveTo>
                  <a:cubicBezTo>
                    <a:pt x="-2356" y="199743"/>
                    <a:pt x="160098" y="97614"/>
                    <a:pt x="266725" y="66129"/>
                  </a:cubicBezTo>
                  <a:cubicBezTo>
                    <a:pt x="373352" y="34644"/>
                    <a:pt x="601423" y="15858"/>
                    <a:pt x="639788" y="5804"/>
                  </a:cubicBezTo>
                  <a:cubicBezTo>
                    <a:pt x="678153" y="-4250"/>
                    <a:pt x="556709" y="777"/>
                    <a:pt x="496913" y="5804"/>
                  </a:cubicBezTo>
                  <a:cubicBezTo>
                    <a:pt x="437117" y="10831"/>
                    <a:pt x="363034" y="3952"/>
                    <a:pt x="281013" y="35966"/>
                  </a:cubicBezTo>
                  <a:cubicBezTo>
                    <a:pt x="198992" y="67980"/>
                    <a:pt x="2406" y="189689"/>
                    <a:pt x="25" y="1947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: 図形 51">
              <a:extLst>
                <a:ext uri="{FF2B5EF4-FFF2-40B4-BE49-F238E27FC236}">
                  <a16:creationId xmlns:a16="http://schemas.microsoft.com/office/drawing/2014/main" id="{0DD2B7A3-D95B-458E-886A-D340C386069D}"/>
                </a:ext>
              </a:extLst>
            </p:cNvPr>
            <p:cNvSpPr/>
            <p:nvPr/>
          </p:nvSpPr>
          <p:spPr>
            <a:xfrm>
              <a:off x="4497000" y="2471795"/>
              <a:ext cx="492850" cy="104730"/>
            </a:xfrm>
            <a:custGeom>
              <a:avLst/>
              <a:gdLst>
                <a:gd name="connsiteX0" fmla="*/ 388 w 492850"/>
                <a:gd name="connsiteY0" fmla="*/ 104718 h 104730"/>
                <a:gd name="connsiteX1" fmla="*/ 284550 w 492850"/>
                <a:gd name="connsiteY1" fmla="*/ 22168 h 104730"/>
                <a:gd name="connsiteX2" fmla="*/ 492513 w 492850"/>
                <a:gd name="connsiteY2" fmla="*/ 1530 h 104730"/>
                <a:gd name="connsiteX3" fmla="*/ 330588 w 492850"/>
                <a:gd name="connsiteY3" fmla="*/ 3118 h 104730"/>
                <a:gd name="connsiteX4" fmla="*/ 225813 w 492850"/>
                <a:gd name="connsiteY4" fmla="*/ 15818 h 104730"/>
                <a:gd name="connsiteX5" fmla="*/ 388 w 492850"/>
                <a:gd name="connsiteY5" fmla="*/ 104718 h 10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2850" h="104730">
                  <a:moveTo>
                    <a:pt x="388" y="104718"/>
                  </a:moveTo>
                  <a:cubicBezTo>
                    <a:pt x="10177" y="105776"/>
                    <a:pt x="202529" y="39366"/>
                    <a:pt x="284550" y="22168"/>
                  </a:cubicBezTo>
                  <a:cubicBezTo>
                    <a:pt x="366571" y="4970"/>
                    <a:pt x="484840" y="4705"/>
                    <a:pt x="492513" y="1530"/>
                  </a:cubicBezTo>
                  <a:cubicBezTo>
                    <a:pt x="500186" y="-1645"/>
                    <a:pt x="375038" y="737"/>
                    <a:pt x="330588" y="3118"/>
                  </a:cubicBezTo>
                  <a:cubicBezTo>
                    <a:pt x="286138" y="5499"/>
                    <a:pt x="282963" y="-321"/>
                    <a:pt x="225813" y="15818"/>
                  </a:cubicBezTo>
                  <a:cubicBezTo>
                    <a:pt x="168663" y="31957"/>
                    <a:pt x="-9401" y="103660"/>
                    <a:pt x="388" y="1047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: 図形 52">
              <a:extLst>
                <a:ext uri="{FF2B5EF4-FFF2-40B4-BE49-F238E27FC236}">
                  <a16:creationId xmlns:a16="http://schemas.microsoft.com/office/drawing/2014/main" id="{D63CEBC2-2C24-491C-A010-2E2017085F7C}"/>
                </a:ext>
              </a:extLst>
            </p:cNvPr>
            <p:cNvSpPr/>
            <p:nvPr/>
          </p:nvSpPr>
          <p:spPr>
            <a:xfrm>
              <a:off x="4303513" y="2341503"/>
              <a:ext cx="11669" cy="174730"/>
            </a:xfrm>
            <a:custGeom>
              <a:avLst/>
              <a:gdLst>
                <a:gd name="connsiteX0" fmla="*/ 3375 w 11669"/>
                <a:gd name="connsiteY0" fmla="*/ 60 h 174730"/>
                <a:gd name="connsiteX1" fmla="*/ 4962 w 11669"/>
                <a:gd name="connsiteY1" fmla="*/ 81022 h 174730"/>
                <a:gd name="connsiteX2" fmla="*/ 11312 w 11669"/>
                <a:gd name="connsiteY2" fmla="*/ 173097 h 174730"/>
                <a:gd name="connsiteX3" fmla="*/ 9725 w 11669"/>
                <a:gd name="connsiteY3" fmla="*/ 136585 h 174730"/>
                <a:gd name="connsiteX4" fmla="*/ 200 w 11669"/>
                <a:gd name="connsiteY4" fmla="*/ 93722 h 174730"/>
                <a:gd name="connsiteX5" fmla="*/ 3375 w 11669"/>
                <a:gd name="connsiteY5" fmla="*/ 60 h 17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69" h="174730">
                  <a:moveTo>
                    <a:pt x="3375" y="60"/>
                  </a:moveTo>
                  <a:cubicBezTo>
                    <a:pt x="4169" y="-2057"/>
                    <a:pt x="3639" y="52183"/>
                    <a:pt x="4962" y="81022"/>
                  </a:cubicBezTo>
                  <a:cubicBezTo>
                    <a:pt x="6285" y="109861"/>
                    <a:pt x="10518" y="163837"/>
                    <a:pt x="11312" y="173097"/>
                  </a:cubicBezTo>
                  <a:cubicBezTo>
                    <a:pt x="12106" y="182357"/>
                    <a:pt x="11577" y="149814"/>
                    <a:pt x="9725" y="136585"/>
                  </a:cubicBezTo>
                  <a:cubicBezTo>
                    <a:pt x="7873" y="123356"/>
                    <a:pt x="1258" y="111978"/>
                    <a:pt x="200" y="93722"/>
                  </a:cubicBezTo>
                  <a:cubicBezTo>
                    <a:pt x="-858" y="75466"/>
                    <a:pt x="2581" y="2177"/>
                    <a:pt x="3375" y="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: 図形 53">
              <a:extLst>
                <a:ext uri="{FF2B5EF4-FFF2-40B4-BE49-F238E27FC236}">
                  <a16:creationId xmlns:a16="http://schemas.microsoft.com/office/drawing/2014/main" id="{55979F5C-E7AB-4656-9A2C-16BBEFAA4597}"/>
                </a:ext>
              </a:extLst>
            </p:cNvPr>
            <p:cNvSpPr/>
            <p:nvPr/>
          </p:nvSpPr>
          <p:spPr>
            <a:xfrm>
              <a:off x="4103473" y="2285606"/>
              <a:ext cx="206994" cy="318242"/>
            </a:xfrm>
            <a:custGeom>
              <a:avLst/>
              <a:gdLst>
                <a:gd name="connsiteX0" fmla="*/ 206590 w 206994"/>
                <a:gd name="connsiteY0" fmla="*/ 394 h 318242"/>
                <a:gd name="connsiteX1" fmla="*/ 151027 w 206994"/>
                <a:gd name="connsiteY1" fmla="*/ 206769 h 318242"/>
                <a:gd name="connsiteX2" fmla="*/ 130390 w 206994"/>
                <a:gd name="connsiteY2" fmla="*/ 302019 h 318242"/>
                <a:gd name="connsiteX3" fmla="*/ 127215 w 206994"/>
                <a:gd name="connsiteY3" fmla="*/ 317894 h 318242"/>
                <a:gd name="connsiteX4" fmla="*/ 76415 w 206994"/>
                <a:gd name="connsiteY4" fmla="*/ 298844 h 318242"/>
                <a:gd name="connsiteX5" fmla="*/ 215 w 206994"/>
                <a:gd name="connsiteY5" fmla="*/ 282969 h 318242"/>
                <a:gd name="connsiteX6" fmla="*/ 101815 w 206994"/>
                <a:gd name="connsiteY6" fmla="*/ 292494 h 318242"/>
                <a:gd name="connsiteX7" fmla="*/ 119277 w 206994"/>
                <a:gd name="connsiteY7" fmla="*/ 263919 h 318242"/>
                <a:gd name="connsiteX8" fmla="*/ 206590 w 206994"/>
                <a:gd name="connsiteY8" fmla="*/ 394 h 318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6994" h="318242">
                  <a:moveTo>
                    <a:pt x="206590" y="394"/>
                  </a:moveTo>
                  <a:cubicBezTo>
                    <a:pt x="211882" y="-9131"/>
                    <a:pt x="163727" y="156498"/>
                    <a:pt x="151027" y="206769"/>
                  </a:cubicBezTo>
                  <a:cubicBezTo>
                    <a:pt x="138327" y="257040"/>
                    <a:pt x="134359" y="283498"/>
                    <a:pt x="130390" y="302019"/>
                  </a:cubicBezTo>
                  <a:cubicBezTo>
                    <a:pt x="126421" y="320540"/>
                    <a:pt x="136211" y="318423"/>
                    <a:pt x="127215" y="317894"/>
                  </a:cubicBezTo>
                  <a:cubicBezTo>
                    <a:pt x="118219" y="317365"/>
                    <a:pt x="97582" y="304665"/>
                    <a:pt x="76415" y="298844"/>
                  </a:cubicBezTo>
                  <a:cubicBezTo>
                    <a:pt x="55248" y="293023"/>
                    <a:pt x="-4018" y="284027"/>
                    <a:pt x="215" y="282969"/>
                  </a:cubicBezTo>
                  <a:cubicBezTo>
                    <a:pt x="4448" y="281911"/>
                    <a:pt x="81971" y="295669"/>
                    <a:pt x="101815" y="292494"/>
                  </a:cubicBezTo>
                  <a:cubicBezTo>
                    <a:pt x="121659" y="289319"/>
                    <a:pt x="103137" y="308898"/>
                    <a:pt x="119277" y="263919"/>
                  </a:cubicBezTo>
                  <a:cubicBezTo>
                    <a:pt x="135417" y="218940"/>
                    <a:pt x="201298" y="9919"/>
                    <a:pt x="206590" y="3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: 図形 54">
              <a:extLst>
                <a:ext uri="{FF2B5EF4-FFF2-40B4-BE49-F238E27FC236}">
                  <a16:creationId xmlns:a16="http://schemas.microsoft.com/office/drawing/2014/main" id="{CD57334A-487E-4227-853D-64ED3748ADD1}"/>
                </a:ext>
              </a:extLst>
            </p:cNvPr>
            <p:cNvSpPr/>
            <p:nvPr/>
          </p:nvSpPr>
          <p:spPr>
            <a:xfrm>
              <a:off x="4941888" y="1895450"/>
              <a:ext cx="30633" cy="65051"/>
            </a:xfrm>
            <a:custGeom>
              <a:avLst/>
              <a:gdLst>
                <a:gd name="connsiteX0" fmla="*/ 0 w 30633"/>
                <a:gd name="connsiteY0" fmla="*/ 25 h 65051"/>
                <a:gd name="connsiteX1" fmla="*/ 28575 w 30633"/>
                <a:gd name="connsiteY1" fmla="*/ 61938 h 65051"/>
                <a:gd name="connsiteX2" fmla="*/ 28575 w 30633"/>
                <a:gd name="connsiteY2" fmla="*/ 54000 h 65051"/>
                <a:gd name="connsiteX3" fmla="*/ 0 w 30633"/>
                <a:gd name="connsiteY3" fmla="*/ 25 h 65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633" h="65051">
                  <a:moveTo>
                    <a:pt x="0" y="25"/>
                  </a:moveTo>
                  <a:cubicBezTo>
                    <a:pt x="0" y="1348"/>
                    <a:pt x="28575" y="61938"/>
                    <a:pt x="28575" y="61938"/>
                  </a:cubicBezTo>
                  <a:cubicBezTo>
                    <a:pt x="33337" y="70934"/>
                    <a:pt x="28311" y="57969"/>
                    <a:pt x="28575" y="54000"/>
                  </a:cubicBezTo>
                  <a:cubicBezTo>
                    <a:pt x="28839" y="50031"/>
                    <a:pt x="0" y="-1298"/>
                    <a:pt x="0" y="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: 図形 56">
              <a:extLst>
                <a:ext uri="{FF2B5EF4-FFF2-40B4-BE49-F238E27FC236}">
                  <a16:creationId xmlns:a16="http://schemas.microsoft.com/office/drawing/2014/main" id="{786BA28C-DBB5-44DF-847E-147A7ACDFB2A}"/>
                </a:ext>
              </a:extLst>
            </p:cNvPr>
            <p:cNvSpPr/>
            <p:nvPr/>
          </p:nvSpPr>
          <p:spPr>
            <a:xfrm>
              <a:off x="4757240" y="2481355"/>
              <a:ext cx="264969" cy="62025"/>
            </a:xfrm>
            <a:custGeom>
              <a:avLst/>
              <a:gdLst>
                <a:gd name="connsiteX0" fmla="*/ 498 w 264969"/>
                <a:gd name="connsiteY0" fmla="*/ 61820 h 62025"/>
                <a:gd name="connsiteX1" fmla="*/ 229098 w 264969"/>
                <a:gd name="connsiteY1" fmla="*/ 11020 h 62025"/>
                <a:gd name="connsiteX2" fmla="*/ 260848 w 264969"/>
                <a:gd name="connsiteY2" fmla="*/ 1495 h 62025"/>
                <a:gd name="connsiteX3" fmla="*/ 192585 w 264969"/>
                <a:gd name="connsiteY3" fmla="*/ 33245 h 62025"/>
                <a:gd name="connsiteX4" fmla="*/ 157660 w 264969"/>
                <a:gd name="connsiteY4" fmla="*/ 58645 h 62025"/>
                <a:gd name="connsiteX5" fmla="*/ 167185 w 264969"/>
                <a:gd name="connsiteY5" fmla="*/ 30070 h 62025"/>
                <a:gd name="connsiteX6" fmla="*/ 498 w 264969"/>
                <a:gd name="connsiteY6" fmla="*/ 61820 h 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969" h="62025">
                  <a:moveTo>
                    <a:pt x="498" y="61820"/>
                  </a:moveTo>
                  <a:cubicBezTo>
                    <a:pt x="10817" y="58645"/>
                    <a:pt x="185706" y="21074"/>
                    <a:pt x="229098" y="11020"/>
                  </a:cubicBezTo>
                  <a:cubicBezTo>
                    <a:pt x="272490" y="966"/>
                    <a:pt x="266934" y="-2209"/>
                    <a:pt x="260848" y="1495"/>
                  </a:cubicBezTo>
                  <a:cubicBezTo>
                    <a:pt x="254763" y="5199"/>
                    <a:pt x="209783" y="23720"/>
                    <a:pt x="192585" y="33245"/>
                  </a:cubicBezTo>
                  <a:cubicBezTo>
                    <a:pt x="175387" y="42770"/>
                    <a:pt x="161893" y="59174"/>
                    <a:pt x="157660" y="58645"/>
                  </a:cubicBezTo>
                  <a:cubicBezTo>
                    <a:pt x="153427" y="58116"/>
                    <a:pt x="191262" y="29805"/>
                    <a:pt x="167185" y="30070"/>
                  </a:cubicBezTo>
                  <a:cubicBezTo>
                    <a:pt x="143108" y="30335"/>
                    <a:pt x="-9821" y="64995"/>
                    <a:pt x="498" y="618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: 図形 57">
              <a:extLst>
                <a:ext uri="{FF2B5EF4-FFF2-40B4-BE49-F238E27FC236}">
                  <a16:creationId xmlns:a16="http://schemas.microsoft.com/office/drawing/2014/main" id="{BEC73A64-5828-42D3-AD79-5A351A0665E3}"/>
                </a:ext>
              </a:extLst>
            </p:cNvPr>
            <p:cNvSpPr/>
            <p:nvPr/>
          </p:nvSpPr>
          <p:spPr>
            <a:xfrm>
              <a:off x="4086220" y="2587483"/>
              <a:ext cx="108798" cy="141526"/>
            </a:xfrm>
            <a:custGeom>
              <a:avLst/>
              <a:gdLst>
                <a:gd name="connsiteX0" fmla="*/ 5 w 108798"/>
                <a:gd name="connsiteY0" fmla="*/ 142 h 141526"/>
                <a:gd name="connsiteX1" fmla="*/ 100018 w 108798"/>
                <a:gd name="connsiteY1" fmla="*/ 55705 h 141526"/>
                <a:gd name="connsiteX2" fmla="*/ 103193 w 108798"/>
                <a:gd name="connsiteY2" fmla="*/ 141430 h 141526"/>
                <a:gd name="connsiteX3" fmla="*/ 95255 w 108798"/>
                <a:gd name="connsiteY3" fmla="*/ 71580 h 141526"/>
                <a:gd name="connsiteX4" fmla="*/ 5 w 108798"/>
                <a:gd name="connsiteY4" fmla="*/ 142 h 14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798" h="141526">
                  <a:moveTo>
                    <a:pt x="5" y="142"/>
                  </a:moveTo>
                  <a:cubicBezTo>
                    <a:pt x="799" y="-2504"/>
                    <a:pt x="82820" y="32157"/>
                    <a:pt x="100018" y="55705"/>
                  </a:cubicBezTo>
                  <a:cubicBezTo>
                    <a:pt x="117216" y="79253"/>
                    <a:pt x="103987" y="138784"/>
                    <a:pt x="103193" y="141430"/>
                  </a:cubicBezTo>
                  <a:cubicBezTo>
                    <a:pt x="102399" y="144076"/>
                    <a:pt x="105045" y="91688"/>
                    <a:pt x="95255" y="71580"/>
                  </a:cubicBezTo>
                  <a:cubicBezTo>
                    <a:pt x="85465" y="51472"/>
                    <a:pt x="-789" y="2788"/>
                    <a:pt x="5" y="1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: 図形 58">
              <a:extLst>
                <a:ext uri="{FF2B5EF4-FFF2-40B4-BE49-F238E27FC236}">
                  <a16:creationId xmlns:a16="http://schemas.microsoft.com/office/drawing/2014/main" id="{CA3EAC22-22DF-4BC3-8DA2-D6ED7DFD6837}"/>
                </a:ext>
              </a:extLst>
            </p:cNvPr>
            <p:cNvSpPr/>
            <p:nvPr/>
          </p:nvSpPr>
          <p:spPr>
            <a:xfrm>
              <a:off x="3911569" y="2655113"/>
              <a:ext cx="161973" cy="51658"/>
            </a:xfrm>
            <a:custGeom>
              <a:avLst/>
              <a:gdLst>
                <a:gd name="connsiteX0" fmla="*/ 31 w 161973"/>
                <a:gd name="connsiteY0" fmla="*/ 3950 h 51658"/>
                <a:gd name="connsiteX1" fmla="*/ 60356 w 161973"/>
                <a:gd name="connsiteY1" fmla="*/ 48400 h 51658"/>
                <a:gd name="connsiteX2" fmla="*/ 92106 w 161973"/>
                <a:gd name="connsiteY2" fmla="*/ 16650 h 51658"/>
                <a:gd name="connsiteX3" fmla="*/ 161956 w 161973"/>
                <a:gd name="connsiteY3" fmla="*/ 8712 h 51658"/>
                <a:gd name="connsiteX4" fmla="*/ 98456 w 161973"/>
                <a:gd name="connsiteY4" fmla="*/ 2362 h 51658"/>
                <a:gd name="connsiteX5" fmla="*/ 52419 w 161973"/>
                <a:gd name="connsiteY5" fmla="*/ 51575 h 51658"/>
                <a:gd name="connsiteX6" fmla="*/ 31 w 161973"/>
                <a:gd name="connsiteY6" fmla="*/ 3950 h 51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73" h="51658">
                  <a:moveTo>
                    <a:pt x="31" y="3950"/>
                  </a:moveTo>
                  <a:cubicBezTo>
                    <a:pt x="1354" y="3421"/>
                    <a:pt x="45010" y="46283"/>
                    <a:pt x="60356" y="48400"/>
                  </a:cubicBezTo>
                  <a:cubicBezTo>
                    <a:pt x="75702" y="50517"/>
                    <a:pt x="75173" y="23265"/>
                    <a:pt x="92106" y="16650"/>
                  </a:cubicBezTo>
                  <a:cubicBezTo>
                    <a:pt x="109039" y="10035"/>
                    <a:pt x="160898" y="11093"/>
                    <a:pt x="161956" y="8712"/>
                  </a:cubicBezTo>
                  <a:cubicBezTo>
                    <a:pt x="163014" y="6331"/>
                    <a:pt x="116712" y="-4782"/>
                    <a:pt x="98456" y="2362"/>
                  </a:cubicBezTo>
                  <a:cubicBezTo>
                    <a:pt x="80200" y="9506"/>
                    <a:pt x="65383" y="49194"/>
                    <a:pt x="52419" y="51575"/>
                  </a:cubicBezTo>
                  <a:cubicBezTo>
                    <a:pt x="39455" y="53956"/>
                    <a:pt x="-1292" y="4479"/>
                    <a:pt x="31" y="39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: 図形 59">
              <a:extLst>
                <a:ext uri="{FF2B5EF4-FFF2-40B4-BE49-F238E27FC236}">
                  <a16:creationId xmlns:a16="http://schemas.microsoft.com/office/drawing/2014/main" id="{C6BD736A-DB82-4E4F-AB70-A2C25B20011E}"/>
                </a:ext>
              </a:extLst>
            </p:cNvPr>
            <p:cNvSpPr/>
            <p:nvPr/>
          </p:nvSpPr>
          <p:spPr>
            <a:xfrm>
              <a:off x="3972948" y="2731206"/>
              <a:ext cx="175418" cy="121555"/>
            </a:xfrm>
            <a:custGeom>
              <a:avLst/>
              <a:gdLst>
                <a:gd name="connsiteX0" fmla="*/ 86290 w 175418"/>
                <a:gd name="connsiteY0" fmla="*/ 5644 h 121555"/>
                <a:gd name="connsiteX1" fmla="*/ 6915 w 175418"/>
                <a:gd name="connsiteY1" fmla="*/ 83432 h 121555"/>
                <a:gd name="connsiteX2" fmla="*/ 3740 w 175418"/>
                <a:gd name="connsiteY2" fmla="*/ 121532 h 121555"/>
                <a:gd name="connsiteX3" fmla="*/ 3740 w 175418"/>
                <a:gd name="connsiteY3" fmla="*/ 78669 h 121555"/>
                <a:gd name="connsiteX4" fmla="*/ 16440 w 175418"/>
                <a:gd name="connsiteY4" fmla="*/ 46919 h 121555"/>
                <a:gd name="connsiteX5" fmla="*/ 173602 w 175418"/>
                <a:gd name="connsiteY5" fmla="*/ 10407 h 121555"/>
                <a:gd name="connsiteX6" fmla="*/ 86290 w 175418"/>
                <a:gd name="connsiteY6" fmla="*/ 5644 h 121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5418" h="121555">
                  <a:moveTo>
                    <a:pt x="86290" y="5644"/>
                  </a:moveTo>
                  <a:cubicBezTo>
                    <a:pt x="58509" y="17815"/>
                    <a:pt x="20673" y="64117"/>
                    <a:pt x="6915" y="83432"/>
                  </a:cubicBezTo>
                  <a:cubicBezTo>
                    <a:pt x="-6843" y="102747"/>
                    <a:pt x="4269" y="122326"/>
                    <a:pt x="3740" y="121532"/>
                  </a:cubicBezTo>
                  <a:cubicBezTo>
                    <a:pt x="3211" y="120738"/>
                    <a:pt x="1623" y="91104"/>
                    <a:pt x="3740" y="78669"/>
                  </a:cubicBezTo>
                  <a:cubicBezTo>
                    <a:pt x="5857" y="66234"/>
                    <a:pt x="-11870" y="58296"/>
                    <a:pt x="16440" y="46919"/>
                  </a:cubicBezTo>
                  <a:cubicBezTo>
                    <a:pt x="44750" y="35542"/>
                    <a:pt x="159315" y="17021"/>
                    <a:pt x="173602" y="10407"/>
                  </a:cubicBezTo>
                  <a:cubicBezTo>
                    <a:pt x="187889" y="3793"/>
                    <a:pt x="114071" y="-6527"/>
                    <a:pt x="86290" y="56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: 図形 60">
              <a:extLst>
                <a:ext uri="{FF2B5EF4-FFF2-40B4-BE49-F238E27FC236}">
                  <a16:creationId xmlns:a16="http://schemas.microsoft.com/office/drawing/2014/main" id="{134381B3-17AD-4949-9AA1-518A5D5E6414}"/>
                </a:ext>
              </a:extLst>
            </p:cNvPr>
            <p:cNvSpPr/>
            <p:nvPr/>
          </p:nvSpPr>
          <p:spPr>
            <a:xfrm>
              <a:off x="4195971" y="2816550"/>
              <a:ext cx="90805" cy="106949"/>
            </a:xfrm>
            <a:custGeom>
              <a:avLst/>
              <a:gdLst>
                <a:gd name="connsiteX0" fmla="*/ 90279 w 90805"/>
                <a:gd name="connsiteY0" fmla="*/ 1263 h 106949"/>
                <a:gd name="connsiteX1" fmla="*/ 1379 w 90805"/>
                <a:gd name="connsiteY1" fmla="*/ 106038 h 106949"/>
                <a:gd name="connsiteX2" fmla="*/ 37892 w 90805"/>
                <a:gd name="connsiteY2" fmla="*/ 50475 h 106949"/>
                <a:gd name="connsiteX3" fmla="*/ 90279 w 90805"/>
                <a:gd name="connsiteY3" fmla="*/ 1263 h 106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805" h="106949">
                  <a:moveTo>
                    <a:pt x="90279" y="1263"/>
                  </a:moveTo>
                  <a:cubicBezTo>
                    <a:pt x="84194" y="10523"/>
                    <a:pt x="10110" y="97836"/>
                    <a:pt x="1379" y="106038"/>
                  </a:cubicBezTo>
                  <a:cubicBezTo>
                    <a:pt x="-7352" y="114240"/>
                    <a:pt x="27838" y="64762"/>
                    <a:pt x="37892" y="50475"/>
                  </a:cubicBezTo>
                  <a:cubicBezTo>
                    <a:pt x="47946" y="36188"/>
                    <a:pt x="96364" y="-7997"/>
                    <a:pt x="90279" y="12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: 図形 61">
              <a:extLst>
                <a:ext uri="{FF2B5EF4-FFF2-40B4-BE49-F238E27FC236}">
                  <a16:creationId xmlns:a16="http://schemas.microsoft.com/office/drawing/2014/main" id="{18DA441A-9068-436B-B2D6-E7B240787C0E}"/>
                </a:ext>
              </a:extLst>
            </p:cNvPr>
            <p:cNvSpPr/>
            <p:nvPr/>
          </p:nvSpPr>
          <p:spPr>
            <a:xfrm>
              <a:off x="4259196" y="2608592"/>
              <a:ext cx="188385" cy="357886"/>
            </a:xfrm>
            <a:custGeom>
              <a:avLst/>
              <a:gdLst>
                <a:gd name="connsiteX0" fmla="*/ 187392 w 188385"/>
                <a:gd name="connsiteY0" fmla="*/ 2846 h 357886"/>
                <a:gd name="connsiteX1" fmla="*/ 115954 w 188385"/>
                <a:gd name="connsiteY1" fmla="*/ 80633 h 357886"/>
                <a:gd name="connsiteX2" fmla="*/ 71504 w 188385"/>
                <a:gd name="connsiteY2" fmla="*/ 156833 h 357886"/>
                <a:gd name="connsiteX3" fmla="*/ 55629 w 188385"/>
                <a:gd name="connsiteY3" fmla="*/ 306058 h 357886"/>
                <a:gd name="connsiteX4" fmla="*/ 67 w 188385"/>
                <a:gd name="connsiteY4" fmla="*/ 356858 h 357886"/>
                <a:gd name="connsiteX5" fmla="*/ 44517 w 188385"/>
                <a:gd name="connsiteY5" fmla="*/ 267958 h 357886"/>
                <a:gd name="connsiteX6" fmla="*/ 58804 w 188385"/>
                <a:gd name="connsiteY6" fmla="*/ 186996 h 357886"/>
                <a:gd name="connsiteX7" fmla="*/ 187392 w 188385"/>
                <a:gd name="connsiteY7" fmla="*/ 2846 h 35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8385" h="357886">
                  <a:moveTo>
                    <a:pt x="187392" y="2846"/>
                  </a:moveTo>
                  <a:cubicBezTo>
                    <a:pt x="196917" y="-14881"/>
                    <a:pt x="135269" y="54969"/>
                    <a:pt x="115954" y="80633"/>
                  </a:cubicBezTo>
                  <a:cubicBezTo>
                    <a:pt x="96639" y="106298"/>
                    <a:pt x="81558" y="119262"/>
                    <a:pt x="71504" y="156833"/>
                  </a:cubicBezTo>
                  <a:cubicBezTo>
                    <a:pt x="61450" y="194404"/>
                    <a:pt x="67535" y="272720"/>
                    <a:pt x="55629" y="306058"/>
                  </a:cubicBezTo>
                  <a:cubicBezTo>
                    <a:pt x="43723" y="339396"/>
                    <a:pt x="1919" y="363208"/>
                    <a:pt x="67" y="356858"/>
                  </a:cubicBezTo>
                  <a:cubicBezTo>
                    <a:pt x="-1785" y="350508"/>
                    <a:pt x="34728" y="296268"/>
                    <a:pt x="44517" y="267958"/>
                  </a:cubicBezTo>
                  <a:cubicBezTo>
                    <a:pt x="54306" y="239648"/>
                    <a:pt x="37637" y="231710"/>
                    <a:pt x="58804" y="186996"/>
                  </a:cubicBezTo>
                  <a:cubicBezTo>
                    <a:pt x="79971" y="142282"/>
                    <a:pt x="177867" y="20573"/>
                    <a:pt x="187392" y="28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: 図形 62">
              <a:extLst>
                <a:ext uri="{FF2B5EF4-FFF2-40B4-BE49-F238E27FC236}">
                  <a16:creationId xmlns:a16="http://schemas.microsoft.com/office/drawing/2014/main" id="{49228506-1845-4198-9634-08567D9D5CBE}"/>
                </a:ext>
              </a:extLst>
            </p:cNvPr>
            <p:cNvSpPr/>
            <p:nvPr/>
          </p:nvSpPr>
          <p:spPr>
            <a:xfrm>
              <a:off x="5077545" y="1746194"/>
              <a:ext cx="54876" cy="60416"/>
            </a:xfrm>
            <a:custGeom>
              <a:avLst/>
              <a:gdLst>
                <a:gd name="connsiteX0" fmla="*/ 54843 w 54876"/>
                <a:gd name="connsiteY0" fmla="*/ 56 h 60416"/>
                <a:gd name="connsiteX1" fmla="*/ 10393 w 54876"/>
                <a:gd name="connsiteY1" fmla="*/ 28631 h 60416"/>
                <a:gd name="connsiteX2" fmla="*/ 7218 w 54876"/>
                <a:gd name="connsiteY2" fmla="*/ 60381 h 60416"/>
                <a:gd name="connsiteX3" fmla="*/ 2455 w 54876"/>
                <a:gd name="connsiteY3" fmla="*/ 22281 h 60416"/>
                <a:gd name="connsiteX4" fmla="*/ 54843 w 54876"/>
                <a:gd name="connsiteY4" fmla="*/ 56 h 60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876" h="60416">
                  <a:moveTo>
                    <a:pt x="54843" y="56"/>
                  </a:moveTo>
                  <a:cubicBezTo>
                    <a:pt x="56166" y="1114"/>
                    <a:pt x="18330" y="18577"/>
                    <a:pt x="10393" y="28631"/>
                  </a:cubicBezTo>
                  <a:cubicBezTo>
                    <a:pt x="2456" y="38685"/>
                    <a:pt x="8541" y="61439"/>
                    <a:pt x="7218" y="60381"/>
                  </a:cubicBezTo>
                  <a:cubicBezTo>
                    <a:pt x="5895" y="59323"/>
                    <a:pt x="-4689" y="31541"/>
                    <a:pt x="2455" y="22281"/>
                  </a:cubicBezTo>
                  <a:cubicBezTo>
                    <a:pt x="9599" y="13021"/>
                    <a:pt x="53520" y="-1002"/>
                    <a:pt x="54843" y="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4" name="フリーフォーム: 図形 1023">
              <a:extLst>
                <a:ext uri="{FF2B5EF4-FFF2-40B4-BE49-F238E27FC236}">
                  <a16:creationId xmlns:a16="http://schemas.microsoft.com/office/drawing/2014/main" id="{5B1677DB-A114-4677-B0F9-F3F12C1105A6}"/>
                </a:ext>
              </a:extLst>
            </p:cNvPr>
            <p:cNvSpPr/>
            <p:nvPr/>
          </p:nvSpPr>
          <p:spPr>
            <a:xfrm>
              <a:off x="4871965" y="1791871"/>
              <a:ext cx="98519" cy="54559"/>
            </a:xfrm>
            <a:custGeom>
              <a:avLst/>
              <a:gdLst>
                <a:gd name="connsiteX0" fmla="*/ 98498 w 98519"/>
                <a:gd name="connsiteY0" fmla="*/ 417 h 54559"/>
                <a:gd name="connsiteX1" fmla="*/ 20710 w 98519"/>
                <a:gd name="connsiteY1" fmla="*/ 28992 h 54559"/>
                <a:gd name="connsiteX2" fmla="*/ 73 w 98519"/>
                <a:gd name="connsiteY2" fmla="*/ 54392 h 54559"/>
                <a:gd name="connsiteX3" fmla="*/ 14360 w 98519"/>
                <a:gd name="connsiteY3" fmla="*/ 16292 h 54559"/>
                <a:gd name="connsiteX4" fmla="*/ 28648 w 98519"/>
                <a:gd name="connsiteY4" fmla="*/ 11529 h 54559"/>
                <a:gd name="connsiteX5" fmla="*/ 98498 w 98519"/>
                <a:gd name="connsiteY5" fmla="*/ 417 h 54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519" h="54559">
                  <a:moveTo>
                    <a:pt x="98498" y="417"/>
                  </a:moveTo>
                  <a:cubicBezTo>
                    <a:pt x="97175" y="3327"/>
                    <a:pt x="37114" y="19996"/>
                    <a:pt x="20710" y="28992"/>
                  </a:cubicBezTo>
                  <a:cubicBezTo>
                    <a:pt x="4306" y="37988"/>
                    <a:pt x="1131" y="56509"/>
                    <a:pt x="73" y="54392"/>
                  </a:cubicBezTo>
                  <a:cubicBezTo>
                    <a:pt x="-985" y="52275"/>
                    <a:pt x="9598" y="23436"/>
                    <a:pt x="14360" y="16292"/>
                  </a:cubicBezTo>
                  <a:cubicBezTo>
                    <a:pt x="19122" y="9148"/>
                    <a:pt x="16742" y="12323"/>
                    <a:pt x="28648" y="11529"/>
                  </a:cubicBezTo>
                  <a:cubicBezTo>
                    <a:pt x="40554" y="10735"/>
                    <a:pt x="99821" y="-2493"/>
                    <a:pt x="98498" y="4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5" name="フリーフォーム: 図形 1024">
              <a:extLst>
                <a:ext uri="{FF2B5EF4-FFF2-40B4-BE49-F238E27FC236}">
                  <a16:creationId xmlns:a16="http://schemas.microsoft.com/office/drawing/2014/main" id="{8C213F1A-51F7-41E2-8251-BC1794E77B78}"/>
                </a:ext>
              </a:extLst>
            </p:cNvPr>
            <p:cNvSpPr/>
            <p:nvPr/>
          </p:nvSpPr>
          <p:spPr>
            <a:xfrm>
              <a:off x="4937049" y="1757326"/>
              <a:ext cx="48928" cy="76957"/>
            </a:xfrm>
            <a:custGeom>
              <a:avLst/>
              <a:gdLst>
                <a:gd name="connsiteX0" fmla="*/ 35001 w 48928"/>
                <a:gd name="connsiteY0" fmla="*/ 37 h 76957"/>
                <a:gd name="connsiteX1" fmla="*/ 47701 w 48928"/>
                <a:gd name="connsiteY1" fmla="*/ 65124 h 76957"/>
                <a:gd name="connsiteX2" fmla="*/ 76 w 48928"/>
                <a:gd name="connsiteY2" fmla="*/ 76237 h 76957"/>
                <a:gd name="connsiteX3" fmla="*/ 36589 w 48928"/>
                <a:gd name="connsiteY3" fmla="*/ 55599 h 76957"/>
                <a:gd name="connsiteX4" fmla="*/ 35001 w 48928"/>
                <a:gd name="connsiteY4" fmla="*/ 37 h 76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928" h="76957">
                  <a:moveTo>
                    <a:pt x="35001" y="37"/>
                  </a:moveTo>
                  <a:cubicBezTo>
                    <a:pt x="36853" y="1624"/>
                    <a:pt x="53522" y="52424"/>
                    <a:pt x="47701" y="65124"/>
                  </a:cubicBezTo>
                  <a:cubicBezTo>
                    <a:pt x="41880" y="77824"/>
                    <a:pt x="1928" y="77824"/>
                    <a:pt x="76" y="76237"/>
                  </a:cubicBezTo>
                  <a:cubicBezTo>
                    <a:pt x="-1776" y="74650"/>
                    <a:pt x="30768" y="63801"/>
                    <a:pt x="36589" y="55599"/>
                  </a:cubicBezTo>
                  <a:cubicBezTo>
                    <a:pt x="42410" y="47397"/>
                    <a:pt x="33149" y="-1550"/>
                    <a:pt x="35001" y="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: 図形 55">
              <a:extLst>
                <a:ext uri="{FF2B5EF4-FFF2-40B4-BE49-F238E27FC236}">
                  <a16:creationId xmlns:a16="http://schemas.microsoft.com/office/drawing/2014/main" id="{FAA22E21-05BB-4147-90B6-42FC6DBE9111}"/>
                </a:ext>
              </a:extLst>
            </p:cNvPr>
            <p:cNvSpPr/>
            <p:nvPr/>
          </p:nvSpPr>
          <p:spPr>
            <a:xfrm>
              <a:off x="4250778" y="2618393"/>
              <a:ext cx="615329" cy="388425"/>
            </a:xfrm>
            <a:custGeom>
              <a:avLst/>
              <a:gdLst>
                <a:gd name="connsiteX0" fmla="*/ 547 w 615329"/>
                <a:gd name="connsiteY0" fmla="*/ 388332 h 388425"/>
                <a:gd name="connsiteX1" fmla="*/ 235497 w 615329"/>
                <a:gd name="connsiteY1" fmla="*/ 205770 h 388425"/>
                <a:gd name="connsiteX2" fmla="*/ 602210 w 615329"/>
                <a:gd name="connsiteY2" fmla="*/ 8920 h 388425"/>
                <a:gd name="connsiteX3" fmla="*/ 511722 w 615329"/>
                <a:gd name="connsiteY3" fmla="*/ 48607 h 388425"/>
                <a:gd name="connsiteX4" fmla="*/ 298997 w 615329"/>
                <a:gd name="connsiteY4" fmla="*/ 181957 h 388425"/>
                <a:gd name="connsiteX5" fmla="*/ 547 w 615329"/>
                <a:gd name="connsiteY5" fmla="*/ 388332 h 388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5329" h="388425">
                  <a:moveTo>
                    <a:pt x="547" y="388332"/>
                  </a:moveTo>
                  <a:cubicBezTo>
                    <a:pt x="-10036" y="392301"/>
                    <a:pt x="135220" y="269005"/>
                    <a:pt x="235497" y="205770"/>
                  </a:cubicBezTo>
                  <a:cubicBezTo>
                    <a:pt x="335774" y="142535"/>
                    <a:pt x="556172" y="35114"/>
                    <a:pt x="602210" y="8920"/>
                  </a:cubicBezTo>
                  <a:cubicBezTo>
                    <a:pt x="648248" y="-17274"/>
                    <a:pt x="562258" y="19767"/>
                    <a:pt x="511722" y="48607"/>
                  </a:cubicBezTo>
                  <a:cubicBezTo>
                    <a:pt x="461187" y="77446"/>
                    <a:pt x="380224" y="126659"/>
                    <a:pt x="298997" y="181957"/>
                  </a:cubicBezTo>
                  <a:cubicBezTo>
                    <a:pt x="217770" y="237255"/>
                    <a:pt x="11130" y="384363"/>
                    <a:pt x="547" y="3883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7" name="フリーフォーム: 図形 1026">
              <a:extLst>
                <a:ext uri="{FF2B5EF4-FFF2-40B4-BE49-F238E27FC236}">
                  <a16:creationId xmlns:a16="http://schemas.microsoft.com/office/drawing/2014/main" id="{84809B39-FF2C-4E75-95A2-71AE8DD8E7EE}"/>
                </a:ext>
              </a:extLst>
            </p:cNvPr>
            <p:cNvSpPr/>
            <p:nvPr/>
          </p:nvSpPr>
          <p:spPr>
            <a:xfrm>
              <a:off x="4875006" y="2464417"/>
              <a:ext cx="393665" cy="139087"/>
            </a:xfrm>
            <a:custGeom>
              <a:avLst/>
              <a:gdLst>
                <a:gd name="connsiteX0" fmla="*/ 207 w 393665"/>
                <a:gd name="connsiteY0" fmla="*/ 139083 h 139087"/>
                <a:gd name="connsiteX1" fmla="*/ 265319 w 393665"/>
                <a:gd name="connsiteY1" fmla="*/ 12083 h 139087"/>
                <a:gd name="connsiteX2" fmla="*/ 392319 w 393665"/>
                <a:gd name="connsiteY2" fmla="*/ 5733 h 139087"/>
                <a:gd name="connsiteX3" fmla="*/ 311357 w 393665"/>
                <a:gd name="connsiteY3" fmla="*/ 16846 h 139087"/>
                <a:gd name="connsiteX4" fmla="*/ 207 w 393665"/>
                <a:gd name="connsiteY4" fmla="*/ 139083 h 139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665" h="139087">
                  <a:moveTo>
                    <a:pt x="207" y="139083"/>
                  </a:moveTo>
                  <a:cubicBezTo>
                    <a:pt x="-7466" y="138289"/>
                    <a:pt x="199967" y="34308"/>
                    <a:pt x="265319" y="12083"/>
                  </a:cubicBezTo>
                  <a:cubicBezTo>
                    <a:pt x="330671" y="-10142"/>
                    <a:pt x="384646" y="4939"/>
                    <a:pt x="392319" y="5733"/>
                  </a:cubicBezTo>
                  <a:cubicBezTo>
                    <a:pt x="399992" y="6527"/>
                    <a:pt x="375121" y="-6966"/>
                    <a:pt x="311357" y="16846"/>
                  </a:cubicBezTo>
                  <a:cubicBezTo>
                    <a:pt x="247593" y="40658"/>
                    <a:pt x="7880" y="139877"/>
                    <a:pt x="207" y="1390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8" name="フリーフォーム: 図形 1027">
              <a:extLst>
                <a:ext uri="{FF2B5EF4-FFF2-40B4-BE49-F238E27FC236}">
                  <a16:creationId xmlns:a16="http://schemas.microsoft.com/office/drawing/2014/main" id="{DCD050D6-C436-494D-BA81-66C3E863E453}"/>
                </a:ext>
              </a:extLst>
            </p:cNvPr>
            <p:cNvSpPr/>
            <p:nvPr/>
          </p:nvSpPr>
          <p:spPr>
            <a:xfrm>
              <a:off x="3696708" y="2682463"/>
              <a:ext cx="79969" cy="168868"/>
            </a:xfrm>
            <a:custGeom>
              <a:avLst/>
              <a:gdLst>
                <a:gd name="connsiteX0" fmla="*/ 79955 w 79969"/>
                <a:gd name="connsiteY0" fmla="*/ 412 h 168868"/>
                <a:gd name="connsiteX1" fmla="*/ 10105 w 79969"/>
                <a:gd name="connsiteY1" fmla="*/ 52800 h 168868"/>
                <a:gd name="connsiteX2" fmla="*/ 6930 w 79969"/>
                <a:gd name="connsiteY2" fmla="*/ 90900 h 168868"/>
                <a:gd name="connsiteX3" fmla="*/ 72017 w 79969"/>
                <a:gd name="connsiteY3" fmla="*/ 168687 h 168868"/>
                <a:gd name="connsiteX4" fmla="*/ 27567 w 79969"/>
                <a:gd name="connsiteY4" fmla="*/ 111537 h 168868"/>
                <a:gd name="connsiteX5" fmla="*/ 3755 w 79969"/>
                <a:gd name="connsiteY5" fmla="*/ 82962 h 168868"/>
                <a:gd name="connsiteX6" fmla="*/ 79955 w 79969"/>
                <a:gd name="connsiteY6" fmla="*/ 412 h 16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969" h="168868">
                  <a:moveTo>
                    <a:pt x="79955" y="412"/>
                  </a:moveTo>
                  <a:cubicBezTo>
                    <a:pt x="81013" y="-4615"/>
                    <a:pt x="22276" y="37719"/>
                    <a:pt x="10105" y="52800"/>
                  </a:cubicBezTo>
                  <a:cubicBezTo>
                    <a:pt x="-2066" y="67881"/>
                    <a:pt x="-3389" y="71586"/>
                    <a:pt x="6930" y="90900"/>
                  </a:cubicBezTo>
                  <a:cubicBezTo>
                    <a:pt x="17249" y="110215"/>
                    <a:pt x="68578" y="165248"/>
                    <a:pt x="72017" y="168687"/>
                  </a:cubicBezTo>
                  <a:cubicBezTo>
                    <a:pt x="75456" y="172126"/>
                    <a:pt x="38944" y="125825"/>
                    <a:pt x="27567" y="111537"/>
                  </a:cubicBezTo>
                  <a:cubicBezTo>
                    <a:pt x="16190" y="97249"/>
                    <a:pt x="-2860" y="96985"/>
                    <a:pt x="3755" y="82962"/>
                  </a:cubicBezTo>
                  <a:cubicBezTo>
                    <a:pt x="10370" y="68939"/>
                    <a:pt x="78897" y="5439"/>
                    <a:pt x="79955" y="4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9" name="フリーフォーム: 図形 1028">
              <a:extLst>
                <a:ext uri="{FF2B5EF4-FFF2-40B4-BE49-F238E27FC236}">
                  <a16:creationId xmlns:a16="http://schemas.microsoft.com/office/drawing/2014/main" id="{0FBE41B4-2A95-4DA6-804B-36FAA7CA1688}"/>
                </a:ext>
              </a:extLst>
            </p:cNvPr>
            <p:cNvSpPr/>
            <p:nvPr/>
          </p:nvSpPr>
          <p:spPr>
            <a:xfrm>
              <a:off x="3733479" y="2700108"/>
              <a:ext cx="524095" cy="315695"/>
            </a:xfrm>
            <a:custGeom>
              <a:avLst/>
              <a:gdLst>
                <a:gd name="connsiteX0" fmla="*/ 63821 w 524095"/>
                <a:gd name="connsiteY0" fmla="*/ 230 h 315695"/>
                <a:gd name="connsiteX1" fmla="*/ 20959 w 524095"/>
                <a:gd name="connsiteY1" fmla="*/ 73255 h 315695"/>
                <a:gd name="connsiteX2" fmla="*/ 78109 w 524095"/>
                <a:gd name="connsiteY2" fmla="*/ 131992 h 315695"/>
                <a:gd name="connsiteX3" fmla="*/ 181296 w 524095"/>
                <a:gd name="connsiteY3" fmla="*/ 155805 h 315695"/>
                <a:gd name="connsiteX4" fmla="*/ 306709 w 524095"/>
                <a:gd name="connsiteY4" fmla="*/ 192317 h 315695"/>
                <a:gd name="connsiteX5" fmla="*/ 359096 w 524095"/>
                <a:gd name="connsiteY5" fmla="*/ 216130 h 315695"/>
                <a:gd name="connsiteX6" fmla="*/ 519434 w 524095"/>
                <a:gd name="connsiteY6" fmla="*/ 314555 h 315695"/>
                <a:gd name="connsiteX7" fmla="*/ 451171 w 524095"/>
                <a:gd name="connsiteY7" fmla="*/ 262167 h 315695"/>
                <a:gd name="connsiteX8" fmla="*/ 152721 w 524095"/>
                <a:gd name="connsiteY8" fmla="*/ 149455 h 315695"/>
                <a:gd name="connsiteX9" fmla="*/ 1909 w 524095"/>
                <a:gd name="connsiteY9" fmla="*/ 98655 h 315695"/>
                <a:gd name="connsiteX10" fmla="*/ 63821 w 524095"/>
                <a:gd name="connsiteY10" fmla="*/ 230 h 315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4095" h="315695">
                  <a:moveTo>
                    <a:pt x="63821" y="230"/>
                  </a:moveTo>
                  <a:cubicBezTo>
                    <a:pt x="66996" y="-4003"/>
                    <a:pt x="18578" y="51295"/>
                    <a:pt x="20959" y="73255"/>
                  </a:cubicBezTo>
                  <a:cubicBezTo>
                    <a:pt x="23340" y="95215"/>
                    <a:pt x="51386" y="118234"/>
                    <a:pt x="78109" y="131992"/>
                  </a:cubicBezTo>
                  <a:cubicBezTo>
                    <a:pt x="104832" y="145750"/>
                    <a:pt x="143196" y="145751"/>
                    <a:pt x="181296" y="155805"/>
                  </a:cubicBezTo>
                  <a:cubicBezTo>
                    <a:pt x="219396" y="165859"/>
                    <a:pt x="277076" y="182263"/>
                    <a:pt x="306709" y="192317"/>
                  </a:cubicBezTo>
                  <a:cubicBezTo>
                    <a:pt x="336342" y="202371"/>
                    <a:pt x="323642" y="195757"/>
                    <a:pt x="359096" y="216130"/>
                  </a:cubicBezTo>
                  <a:cubicBezTo>
                    <a:pt x="394550" y="236503"/>
                    <a:pt x="504088" y="306882"/>
                    <a:pt x="519434" y="314555"/>
                  </a:cubicBezTo>
                  <a:cubicBezTo>
                    <a:pt x="534780" y="322228"/>
                    <a:pt x="512290" y="289684"/>
                    <a:pt x="451171" y="262167"/>
                  </a:cubicBezTo>
                  <a:cubicBezTo>
                    <a:pt x="390052" y="234650"/>
                    <a:pt x="227598" y="176707"/>
                    <a:pt x="152721" y="149455"/>
                  </a:cubicBezTo>
                  <a:cubicBezTo>
                    <a:pt x="77844" y="122203"/>
                    <a:pt x="16461" y="121938"/>
                    <a:pt x="1909" y="98655"/>
                  </a:cubicBezTo>
                  <a:cubicBezTo>
                    <a:pt x="-12643" y="75372"/>
                    <a:pt x="60646" y="4463"/>
                    <a:pt x="63821" y="2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0" name="フリーフォーム: 図形 1029">
              <a:extLst>
                <a:ext uri="{FF2B5EF4-FFF2-40B4-BE49-F238E27FC236}">
                  <a16:creationId xmlns:a16="http://schemas.microsoft.com/office/drawing/2014/main" id="{11F20BE9-9001-4EEB-B53A-30AAEFEFD0CC}"/>
                </a:ext>
              </a:extLst>
            </p:cNvPr>
            <p:cNvSpPr/>
            <p:nvPr/>
          </p:nvSpPr>
          <p:spPr>
            <a:xfrm>
              <a:off x="3707430" y="2792670"/>
              <a:ext cx="139232" cy="430032"/>
            </a:xfrm>
            <a:custGeom>
              <a:avLst/>
              <a:gdLst>
                <a:gd name="connsiteX0" fmla="*/ 970 w 139232"/>
                <a:gd name="connsiteY0" fmla="*/ 1330 h 430032"/>
                <a:gd name="connsiteX1" fmla="*/ 34308 w 139232"/>
                <a:gd name="connsiteY1" fmla="*/ 160080 h 430032"/>
                <a:gd name="connsiteX2" fmla="*/ 134320 w 139232"/>
                <a:gd name="connsiteY2" fmla="*/ 422018 h 430032"/>
                <a:gd name="connsiteX3" fmla="*/ 120033 w 139232"/>
                <a:gd name="connsiteY3" fmla="*/ 350580 h 430032"/>
                <a:gd name="connsiteX4" fmla="*/ 86695 w 139232"/>
                <a:gd name="connsiteY4" fmla="*/ 226755 h 430032"/>
                <a:gd name="connsiteX5" fmla="*/ 16845 w 139232"/>
                <a:gd name="connsiteY5" fmla="*/ 91818 h 430032"/>
                <a:gd name="connsiteX6" fmla="*/ 970 w 139232"/>
                <a:gd name="connsiteY6" fmla="*/ 1330 h 43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232" h="430032">
                  <a:moveTo>
                    <a:pt x="970" y="1330"/>
                  </a:moveTo>
                  <a:cubicBezTo>
                    <a:pt x="3881" y="12707"/>
                    <a:pt x="12083" y="89965"/>
                    <a:pt x="34308" y="160080"/>
                  </a:cubicBezTo>
                  <a:cubicBezTo>
                    <a:pt x="56533" y="230195"/>
                    <a:pt x="120033" y="390268"/>
                    <a:pt x="134320" y="422018"/>
                  </a:cubicBezTo>
                  <a:cubicBezTo>
                    <a:pt x="148608" y="453768"/>
                    <a:pt x="127971" y="383124"/>
                    <a:pt x="120033" y="350580"/>
                  </a:cubicBezTo>
                  <a:cubicBezTo>
                    <a:pt x="112096" y="318036"/>
                    <a:pt x="103893" y="269882"/>
                    <a:pt x="86695" y="226755"/>
                  </a:cubicBezTo>
                  <a:cubicBezTo>
                    <a:pt x="69497" y="183628"/>
                    <a:pt x="32455" y="129389"/>
                    <a:pt x="16845" y="91818"/>
                  </a:cubicBezTo>
                  <a:cubicBezTo>
                    <a:pt x="1235" y="54247"/>
                    <a:pt x="-1941" y="-10047"/>
                    <a:pt x="970" y="13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1" name="フリーフォーム: 図形 1030">
              <a:extLst>
                <a:ext uri="{FF2B5EF4-FFF2-40B4-BE49-F238E27FC236}">
                  <a16:creationId xmlns:a16="http://schemas.microsoft.com/office/drawing/2014/main" id="{9044FADE-585B-4DCE-BD24-39F1B2760FFE}"/>
                </a:ext>
              </a:extLst>
            </p:cNvPr>
            <p:cNvSpPr/>
            <p:nvPr/>
          </p:nvSpPr>
          <p:spPr>
            <a:xfrm>
              <a:off x="5171754" y="2447421"/>
              <a:ext cx="323256" cy="504460"/>
            </a:xfrm>
            <a:custGeom>
              <a:avLst/>
              <a:gdLst>
                <a:gd name="connsiteX0" fmla="*/ 321 w 323256"/>
                <a:gd name="connsiteY0" fmla="*/ 22729 h 504460"/>
                <a:gd name="connsiteX1" fmla="*/ 95571 w 323256"/>
                <a:gd name="connsiteY1" fmla="*/ 8442 h 504460"/>
                <a:gd name="connsiteX2" fmla="*/ 116209 w 323256"/>
                <a:gd name="connsiteY2" fmla="*/ 504 h 504460"/>
                <a:gd name="connsiteX3" fmla="*/ 168596 w 323256"/>
                <a:gd name="connsiteY3" fmla="*/ 22729 h 504460"/>
                <a:gd name="connsiteX4" fmla="*/ 179709 w 323256"/>
                <a:gd name="connsiteY4" fmla="*/ 67179 h 504460"/>
                <a:gd name="connsiteX5" fmla="*/ 254321 w 323256"/>
                <a:gd name="connsiteY5" fmla="*/ 324354 h 504460"/>
                <a:gd name="connsiteX6" fmla="*/ 322584 w 323256"/>
                <a:gd name="connsiteY6" fmla="*/ 500567 h 504460"/>
                <a:gd name="connsiteX7" fmla="*/ 286071 w 323256"/>
                <a:gd name="connsiteY7" fmla="*/ 435479 h 504460"/>
                <a:gd name="connsiteX8" fmla="*/ 235271 w 323256"/>
                <a:gd name="connsiteY8" fmla="*/ 310067 h 504460"/>
                <a:gd name="connsiteX9" fmla="*/ 163834 w 323256"/>
                <a:gd name="connsiteY9" fmla="*/ 67179 h 504460"/>
                <a:gd name="connsiteX10" fmla="*/ 132084 w 323256"/>
                <a:gd name="connsiteY10" fmla="*/ 40192 h 504460"/>
                <a:gd name="connsiteX11" fmla="*/ 321 w 323256"/>
                <a:gd name="connsiteY11" fmla="*/ 22729 h 504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3256" h="504460">
                  <a:moveTo>
                    <a:pt x="321" y="22729"/>
                  </a:moveTo>
                  <a:cubicBezTo>
                    <a:pt x="-5764" y="17437"/>
                    <a:pt x="76257" y="12146"/>
                    <a:pt x="95571" y="8442"/>
                  </a:cubicBezTo>
                  <a:cubicBezTo>
                    <a:pt x="114885" y="4738"/>
                    <a:pt x="104038" y="-1877"/>
                    <a:pt x="116209" y="504"/>
                  </a:cubicBezTo>
                  <a:cubicBezTo>
                    <a:pt x="128380" y="2885"/>
                    <a:pt x="158013" y="11617"/>
                    <a:pt x="168596" y="22729"/>
                  </a:cubicBezTo>
                  <a:cubicBezTo>
                    <a:pt x="179179" y="33841"/>
                    <a:pt x="165422" y="16908"/>
                    <a:pt x="179709" y="67179"/>
                  </a:cubicBezTo>
                  <a:cubicBezTo>
                    <a:pt x="193996" y="117450"/>
                    <a:pt x="230509" y="252123"/>
                    <a:pt x="254321" y="324354"/>
                  </a:cubicBezTo>
                  <a:cubicBezTo>
                    <a:pt x="278133" y="396585"/>
                    <a:pt x="317292" y="482046"/>
                    <a:pt x="322584" y="500567"/>
                  </a:cubicBezTo>
                  <a:cubicBezTo>
                    <a:pt x="327876" y="519088"/>
                    <a:pt x="300623" y="467229"/>
                    <a:pt x="286071" y="435479"/>
                  </a:cubicBezTo>
                  <a:cubicBezTo>
                    <a:pt x="271519" y="403729"/>
                    <a:pt x="255644" y="371450"/>
                    <a:pt x="235271" y="310067"/>
                  </a:cubicBezTo>
                  <a:cubicBezTo>
                    <a:pt x="214898" y="248684"/>
                    <a:pt x="181032" y="112158"/>
                    <a:pt x="163834" y="67179"/>
                  </a:cubicBezTo>
                  <a:cubicBezTo>
                    <a:pt x="146636" y="22200"/>
                    <a:pt x="153251" y="48394"/>
                    <a:pt x="132084" y="40192"/>
                  </a:cubicBezTo>
                  <a:cubicBezTo>
                    <a:pt x="110917" y="31990"/>
                    <a:pt x="6406" y="28021"/>
                    <a:pt x="321" y="227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2" name="フリーフォーム: 図形 1031">
              <a:extLst>
                <a:ext uri="{FF2B5EF4-FFF2-40B4-BE49-F238E27FC236}">
                  <a16:creationId xmlns:a16="http://schemas.microsoft.com/office/drawing/2014/main" id="{428F77A4-7603-45A6-A1FE-A8ABD1883644}"/>
                </a:ext>
              </a:extLst>
            </p:cNvPr>
            <p:cNvSpPr/>
            <p:nvPr/>
          </p:nvSpPr>
          <p:spPr>
            <a:xfrm>
              <a:off x="4394157" y="3054321"/>
              <a:ext cx="249319" cy="138155"/>
            </a:xfrm>
            <a:custGeom>
              <a:avLst/>
              <a:gdLst>
                <a:gd name="connsiteX0" fmla="*/ 43 w 249319"/>
                <a:gd name="connsiteY0" fmla="*/ 138142 h 138155"/>
                <a:gd name="connsiteX1" fmla="*/ 123868 w 249319"/>
                <a:gd name="connsiteY1" fmla="*/ 54004 h 138155"/>
                <a:gd name="connsiteX2" fmla="*/ 249281 w 249319"/>
                <a:gd name="connsiteY2" fmla="*/ 29 h 138155"/>
                <a:gd name="connsiteX3" fmla="*/ 111168 w 249319"/>
                <a:gd name="connsiteY3" fmla="*/ 47654 h 138155"/>
                <a:gd name="connsiteX4" fmla="*/ 43 w 249319"/>
                <a:gd name="connsiteY4" fmla="*/ 138142 h 13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319" h="138155">
                  <a:moveTo>
                    <a:pt x="43" y="138142"/>
                  </a:moveTo>
                  <a:cubicBezTo>
                    <a:pt x="2160" y="139200"/>
                    <a:pt x="82328" y="77023"/>
                    <a:pt x="123868" y="54004"/>
                  </a:cubicBezTo>
                  <a:cubicBezTo>
                    <a:pt x="165408" y="30985"/>
                    <a:pt x="251398" y="1087"/>
                    <a:pt x="249281" y="29"/>
                  </a:cubicBezTo>
                  <a:cubicBezTo>
                    <a:pt x="247164" y="-1029"/>
                    <a:pt x="147945" y="27016"/>
                    <a:pt x="111168" y="47654"/>
                  </a:cubicBezTo>
                  <a:cubicBezTo>
                    <a:pt x="74391" y="68291"/>
                    <a:pt x="-2074" y="137084"/>
                    <a:pt x="43" y="1381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3" name="フリーフォーム: 図形 1032">
              <a:extLst>
                <a:ext uri="{FF2B5EF4-FFF2-40B4-BE49-F238E27FC236}">
                  <a16:creationId xmlns:a16="http://schemas.microsoft.com/office/drawing/2014/main" id="{9A2D1BC6-C7D5-40A0-B479-A52841373967}"/>
                </a:ext>
              </a:extLst>
            </p:cNvPr>
            <p:cNvSpPr/>
            <p:nvPr/>
          </p:nvSpPr>
          <p:spPr>
            <a:xfrm>
              <a:off x="4238422" y="2997200"/>
              <a:ext cx="164423" cy="190143"/>
            </a:xfrm>
            <a:custGeom>
              <a:avLst/>
              <a:gdLst>
                <a:gd name="connsiteX0" fmla="*/ 203 w 164423"/>
                <a:gd name="connsiteY0" fmla="*/ 0 h 190143"/>
                <a:gd name="connsiteX1" fmla="*/ 81166 w 164423"/>
                <a:gd name="connsiteY1" fmla="*/ 63500 h 190143"/>
                <a:gd name="connsiteX2" fmla="*/ 163716 w 164423"/>
                <a:gd name="connsiteY2" fmla="*/ 188913 h 190143"/>
                <a:gd name="connsiteX3" fmla="*/ 117678 w 164423"/>
                <a:gd name="connsiteY3" fmla="*/ 123825 h 190143"/>
                <a:gd name="connsiteX4" fmla="*/ 58941 w 164423"/>
                <a:gd name="connsiteY4" fmla="*/ 63500 h 190143"/>
                <a:gd name="connsiteX5" fmla="*/ 203 w 164423"/>
                <a:gd name="connsiteY5" fmla="*/ 0 h 190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423" h="190143">
                  <a:moveTo>
                    <a:pt x="203" y="0"/>
                  </a:moveTo>
                  <a:cubicBezTo>
                    <a:pt x="3907" y="0"/>
                    <a:pt x="53914" y="32015"/>
                    <a:pt x="81166" y="63500"/>
                  </a:cubicBezTo>
                  <a:cubicBezTo>
                    <a:pt x="108418" y="94985"/>
                    <a:pt x="157631" y="178859"/>
                    <a:pt x="163716" y="188913"/>
                  </a:cubicBezTo>
                  <a:cubicBezTo>
                    <a:pt x="169801" y="198967"/>
                    <a:pt x="135141" y="144727"/>
                    <a:pt x="117678" y="123825"/>
                  </a:cubicBezTo>
                  <a:cubicBezTo>
                    <a:pt x="100216" y="102923"/>
                    <a:pt x="73493" y="79110"/>
                    <a:pt x="58941" y="63500"/>
                  </a:cubicBezTo>
                  <a:cubicBezTo>
                    <a:pt x="44389" y="47890"/>
                    <a:pt x="-3501" y="0"/>
                    <a:pt x="203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4" name="フリーフォーム: 図形 1033">
              <a:extLst>
                <a:ext uri="{FF2B5EF4-FFF2-40B4-BE49-F238E27FC236}">
                  <a16:creationId xmlns:a16="http://schemas.microsoft.com/office/drawing/2014/main" id="{0B133DAE-400B-4E4E-823A-8715F1A349B1}"/>
                </a:ext>
              </a:extLst>
            </p:cNvPr>
            <p:cNvSpPr/>
            <p:nvPr/>
          </p:nvSpPr>
          <p:spPr>
            <a:xfrm>
              <a:off x="4271865" y="2992438"/>
              <a:ext cx="119798" cy="187325"/>
            </a:xfrm>
            <a:custGeom>
              <a:avLst/>
              <a:gdLst>
                <a:gd name="connsiteX0" fmla="*/ 98 w 119798"/>
                <a:gd name="connsiteY0" fmla="*/ 0 h 187325"/>
                <a:gd name="connsiteX1" fmla="*/ 95348 w 119798"/>
                <a:gd name="connsiteY1" fmla="*/ 96837 h 187325"/>
                <a:gd name="connsiteX2" fmla="*/ 119160 w 119798"/>
                <a:gd name="connsiteY2" fmla="*/ 187325 h 187325"/>
                <a:gd name="connsiteX3" fmla="*/ 77885 w 119798"/>
                <a:gd name="connsiteY3" fmla="*/ 98425 h 187325"/>
                <a:gd name="connsiteX4" fmla="*/ 98 w 119798"/>
                <a:gd name="connsiteY4" fmla="*/ 0 h 18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798" h="187325">
                  <a:moveTo>
                    <a:pt x="98" y="0"/>
                  </a:moveTo>
                  <a:cubicBezTo>
                    <a:pt x="3008" y="-265"/>
                    <a:pt x="75504" y="65616"/>
                    <a:pt x="95348" y="96837"/>
                  </a:cubicBezTo>
                  <a:cubicBezTo>
                    <a:pt x="115192" y="128058"/>
                    <a:pt x="122070" y="187060"/>
                    <a:pt x="119160" y="187325"/>
                  </a:cubicBezTo>
                  <a:cubicBezTo>
                    <a:pt x="116250" y="187590"/>
                    <a:pt x="96406" y="125412"/>
                    <a:pt x="77885" y="98425"/>
                  </a:cubicBezTo>
                  <a:cubicBezTo>
                    <a:pt x="59364" y="71438"/>
                    <a:pt x="-2812" y="265"/>
                    <a:pt x="9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5" name="フリーフォーム: 図形 1034">
              <a:extLst>
                <a:ext uri="{FF2B5EF4-FFF2-40B4-BE49-F238E27FC236}">
                  <a16:creationId xmlns:a16="http://schemas.microsoft.com/office/drawing/2014/main" id="{D2CB2F1A-9D9C-4D79-9E00-ABBB6F460D93}"/>
                </a:ext>
              </a:extLst>
            </p:cNvPr>
            <p:cNvSpPr/>
            <p:nvPr/>
          </p:nvSpPr>
          <p:spPr>
            <a:xfrm>
              <a:off x="4579788" y="2913047"/>
              <a:ext cx="392410" cy="138135"/>
            </a:xfrm>
            <a:custGeom>
              <a:avLst/>
              <a:gdLst>
                <a:gd name="connsiteX0" fmla="*/ 150 w 392410"/>
                <a:gd name="connsiteY0" fmla="*/ 138128 h 138135"/>
                <a:gd name="connsiteX1" fmla="*/ 182712 w 392410"/>
                <a:gd name="connsiteY1" fmla="*/ 53991 h 138135"/>
                <a:gd name="connsiteX2" fmla="*/ 392262 w 392410"/>
                <a:gd name="connsiteY2" fmla="*/ 16 h 138135"/>
                <a:gd name="connsiteX3" fmla="*/ 212875 w 392410"/>
                <a:gd name="connsiteY3" fmla="*/ 49228 h 138135"/>
                <a:gd name="connsiteX4" fmla="*/ 150 w 392410"/>
                <a:gd name="connsiteY4" fmla="*/ 138128 h 138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410" h="138135">
                  <a:moveTo>
                    <a:pt x="150" y="138128"/>
                  </a:moveTo>
                  <a:cubicBezTo>
                    <a:pt x="-4877" y="138922"/>
                    <a:pt x="117360" y="77010"/>
                    <a:pt x="182712" y="53991"/>
                  </a:cubicBezTo>
                  <a:cubicBezTo>
                    <a:pt x="248064" y="30972"/>
                    <a:pt x="387235" y="810"/>
                    <a:pt x="392262" y="16"/>
                  </a:cubicBezTo>
                  <a:cubicBezTo>
                    <a:pt x="397289" y="-778"/>
                    <a:pt x="273200" y="27268"/>
                    <a:pt x="212875" y="49228"/>
                  </a:cubicBezTo>
                  <a:cubicBezTo>
                    <a:pt x="152550" y="71188"/>
                    <a:pt x="5177" y="137334"/>
                    <a:pt x="150" y="1381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6" name="フリーフォーム: 図形 1035">
              <a:extLst>
                <a:ext uri="{FF2B5EF4-FFF2-40B4-BE49-F238E27FC236}">
                  <a16:creationId xmlns:a16="http://schemas.microsoft.com/office/drawing/2014/main" id="{4FC4543A-318B-492B-9BBB-79212871BD3D}"/>
                </a:ext>
              </a:extLst>
            </p:cNvPr>
            <p:cNvSpPr/>
            <p:nvPr/>
          </p:nvSpPr>
          <p:spPr>
            <a:xfrm>
              <a:off x="4630130" y="2890695"/>
              <a:ext cx="498151" cy="179971"/>
            </a:xfrm>
            <a:custGeom>
              <a:avLst/>
              <a:gdLst>
                <a:gd name="connsiteX0" fmla="*/ 608 w 498151"/>
                <a:gd name="connsiteY0" fmla="*/ 179530 h 179971"/>
                <a:gd name="connsiteX1" fmla="*/ 84745 w 498151"/>
                <a:gd name="connsiteY1" fmla="*/ 131905 h 179971"/>
                <a:gd name="connsiteX2" fmla="*/ 203808 w 498151"/>
                <a:gd name="connsiteY2" fmla="*/ 74755 h 179971"/>
                <a:gd name="connsiteX3" fmla="*/ 395895 w 498151"/>
                <a:gd name="connsiteY3" fmla="*/ 19193 h 179971"/>
                <a:gd name="connsiteX4" fmla="*/ 495908 w 498151"/>
                <a:gd name="connsiteY4" fmla="*/ 143 h 179971"/>
                <a:gd name="connsiteX5" fmla="*/ 303820 w 498151"/>
                <a:gd name="connsiteY5" fmla="*/ 27130 h 179971"/>
                <a:gd name="connsiteX6" fmla="*/ 127608 w 498151"/>
                <a:gd name="connsiteY6" fmla="*/ 103330 h 179971"/>
                <a:gd name="connsiteX7" fmla="*/ 608 w 498151"/>
                <a:gd name="connsiteY7" fmla="*/ 179530 h 17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8151" h="179971">
                  <a:moveTo>
                    <a:pt x="608" y="179530"/>
                  </a:moveTo>
                  <a:cubicBezTo>
                    <a:pt x="-6536" y="184292"/>
                    <a:pt x="50878" y="149367"/>
                    <a:pt x="84745" y="131905"/>
                  </a:cubicBezTo>
                  <a:cubicBezTo>
                    <a:pt x="118612" y="114442"/>
                    <a:pt x="151950" y="93540"/>
                    <a:pt x="203808" y="74755"/>
                  </a:cubicBezTo>
                  <a:cubicBezTo>
                    <a:pt x="255666" y="55970"/>
                    <a:pt x="347212" y="31628"/>
                    <a:pt x="395895" y="19193"/>
                  </a:cubicBezTo>
                  <a:cubicBezTo>
                    <a:pt x="444578" y="6758"/>
                    <a:pt x="511254" y="-1180"/>
                    <a:pt x="495908" y="143"/>
                  </a:cubicBezTo>
                  <a:cubicBezTo>
                    <a:pt x="480562" y="1466"/>
                    <a:pt x="365203" y="9932"/>
                    <a:pt x="303820" y="27130"/>
                  </a:cubicBezTo>
                  <a:cubicBezTo>
                    <a:pt x="242437" y="44328"/>
                    <a:pt x="176820" y="82428"/>
                    <a:pt x="127608" y="103330"/>
                  </a:cubicBezTo>
                  <a:cubicBezTo>
                    <a:pt x="78396" y="124232"/>
                    <a:pt x="7752" y="174768"/>
                    <a:pt x="608" y="1795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7" name="フリーフォーム: 図形 1036">
              <a:extLst>
                <a:ext uri="{FF2B5EF4-FFF2-40B4-BE49-F238E27FC236}">
                  <a16:creationId xmlns:a16="http://schemas.microsoft.com/office/drawing/2014/main" id="{0371B29B-001D-4C38-8B90-3C97F49DEC14}"/>
                </a:ext>
              </a:extLst>
            </p:cNvPr>
            <p:cNvSpPr/>
            <p:nvPr/>
          </p:nvSpPr>
          <p:spPr>
            <a:xfrm>
              <a:off x="5132377" y="2830875"/>
              <a:ext cx="303274" cy="60021"/>
            </a:xfrm>
            <a:custGeom>
              <a:avLst/>
              <a:gdLst>
                <a:gd name="connsiteX0" fmla="*/ 11 w 303274"/>
                <a:gd name="connsiteY0" fmla="*/ 59963 h 60021"/>
                <a:gd name="connsiteX1" fmla="*/ 219086 w 303274"/>
                <a:gd name="connsiteY1" fmla="*/ 12338 h 60021"/>
                <a:gd name="connsiteX2" fmla="*/ 303223 w 303274"/>
                <a:gd name="connsiteY2" fmla="*/ 18688 h 60021"/>
                <a:gd name="connsiteX3" fmla="*/ 209561 w 303274"/>
                <a:gd name="connsiteY3" fmla="*/ 1225 h 60021"/>
                <a:gd name="connsiteX4" fmla="*/ 11 w 303274"/>
                <a:gd name="connsiteY4" fmla="*/ 59963 h 6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3274" h="60021">
                  <a:moveTo>
                    <a:pt x="11" y="59963"/>
                  </a:moveTo>
                  <a:cubicBezTo>
                    <a:pt x="1598" y="61815"/>
                    <a:pt x="168551" y="19217"/>
                    <a:pt x="219086" y="12338"/>
                  </a:cubicBezTo>
                  <a:cubicBezTo>
                    <a:pt x="269621" y="5459"/>
                    <a:pt x="304810" y="20540"/>
                    <a:pt x="303223" y="18688"/>
                  </a:cubicBezTo>
                  <a:cubicBezTo>
                    <a:pt x="301636" y="16836"/>
                    <a:pt x="263801" y="-5390"/>
                    <a:pt x="209561" y="1225"/>
                  </a:cubicBezTo>
                  <a:cubicBezTo>
                    <a:pt x="155322" y="7839"/>
                    <a:pt x="-1576" y="58111"/>
                    <a:pt x="11" y="599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8" name="フリーフォーム: 図形 1037">
              <a:extLst>
                <a:ext uri="{FF2B5EF4-FFF2-40B4-BE49-F238E27FC236}">
                  <a16:creationId xmlns:a16="http://schemas.microsoft.com/office/drawing/2014/main" id="{FF720F47-FC35-4968-86B7-7C4C47BFA21D}"/>
                </a:ext>
              </a:extLst>
            </p:cNvPr>
            <p:cNvSpPr/>
            <p:nvPr/>
          </p:nvSpPr>
          <p:spPr>
            <a:xfrm>
              <a:off x="4017371" y="3009894"/>
              <a:ext cx="232708" cy="289432"/>
            </a:xfrm>
            <a:custGeom>
              <a:avLst/>
              <a:gdLst>
                <a:gd name="connsiteX0" fmla="*/ 232367 w 232708"/>
                <a:gd name="connsiteY0" fmla="*/ 6 h 289432"/>
                <a:gd name="connsiteX1" fmla="*/ 94254 w 232708"/>
                <a:gd name="connsiteY1" fmla="*/ 169869 h 289432"/>
                <a:gd name="connsiteX2" fmla="*/ 2179 w 232708"/>
                <a:gd name="connsiteY2" fmla="*/ 288931 h 289432"/>
                <a:gd name="connsiteX3" fmla="*/ 30754 w 232708"/>
                <a:gd name="connsiteY3" fmla="*/ 211144 h 289432"/>
                <a:gd name="connsiteX4" fmla="*/ 51392 w 232708"/>
                <a:gd name="connsiteY4" fmla="*/ 176219 h 289432"/>
                <a:gd name="connsiteX5" fmla="*/ 232367 w 232708"/>
                <a:gd name="connsiteY5" fmla="*/ 6 h 28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708" h="289432">
                  <a:moveTo>
                    <a:pt x="232367" y="6"/>
                  </a:moveTo>
                  <a:cubicBezTo>
                    <a:pt x="239511" y="-1052"/>
                    <a:pt x="132619" y="121715"/>
                    <a:pt x="94254" y="169869"/>
                  </a:cubicBezTo>
                  <a:cubicBezTo>
                    <a:pt x="55889" y="218023"/>
                    <a:pt x="12762" y="282052"/>
                    <a:pt x="2179" y="288931"/>
                  </a:cubicBezTo>
                  <a:cubicBezTo>
                    <a:pt x="-8404" y="295810"/>
                    <a:pt x="22552" y="229929"/>
                    <a:pt x="30754" y="211144"/>
                  </a:cubicBezTo>
                  <a:cubicBezTo>
                    <a:pt x="38956" y="192359"/>
                    <a:pt x="18848" y="208498"/>
                    <a:pt x="51392" y="176219"/>
                  </a:cubicBezTo>
                  <a:cubicBezTo>
                    <a:pt x="83936" y="143940"/>
                    <a:pt x="225223" y="1064"/>
                    <a:pt x="232367" y="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9" name="フリーフォーム: 図形 1038">
              <a:extLst>
                <a:ext uri="{FF2B5EF4-FFF2-40B4-BE49-F238E27FC236}">
                  <a16:creationId xmlns:a16="http://schemas.microsoft.com/office/drawing/2014/main" id="{C408D2D2-D9E7-46C4-BA11-D6FC8642282A}"/>
                </a:ext>
              </a:extLst>
            </p:cNvPr>
            <p:cNvSpPr/>
            <p:nvPr/>
          </p:nvSpPr>
          <p:spPr>
            <a:xfrm>
              <a:off x="4143231" y="2995524"/>
              <a:ext cx="92259" cy="111376"/>
            </a:xfrm>
            <a:custGeom>
              <a:avLst/>
              <a:gdLst>
                <a:gd name="connsiteX0" fmla="*/ 92219 w 92259"/>
                <a:gd name="connsiteY0" fmla="*/ 89 h 111376"/>
                <a:gd name="connsiteX1" fmla="*/ 25544 w 92259"/>
                <a:gd name="connsiteY1" fmla="*/ 62001 h 111376"/>
                <a:gd name="connsiteX2" fmla="*/ 144 w 92259"/>
                <a:gd name="connsiteY2" fmla="*/ 111214 h 111376"/>
                <a:gd name="connsiteX3" fmla="*/ 35069 w 92259"/>
                <a:gd name="connsiteY3" fmla="*/ 76289 h 111376"/>
                <a:gd name="connsiteX4" fmla="*/ 92219 w 92259"/>
                <a:gd name="connsiteY4" fmla="*/ 89 h 111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259" h="111376">
                  <a:moveTo>
                    <a:pt x="92219" y="89"/>
                  </a:moveTo>
                  <a:cubicBezTo>
                    <a:pt x="90632" y="-2292"/>
                    <a:pt x="40890" y="43480"/>
                    <a:pt x="25544" y="62001"/>
                  </a:cubicBezTo>
                  <a:cubicBezTo>
                    <a:pt x="10198" y="80522"/>
                    <a:pt x="-1443" y="108833"/>
                    <a:pt x="144" y="111214"/>
                  </a:cubicBezTo>
                  <a:cubicBezTo>
                    <a:pt x="1731" y="113595"/>
                    <a:pt x="22369" y="89254"/>
                    <a:pt x="35069" y="76289"/>
                  </a:cubicBezTo>
                  <a:cubicBezTo>
                    <a:pt x="47769" y="63324"/>
                    <a:pt x="93806" y="2470"/>
                    <a:pt x="92219" y="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0" name="フリーフォーム: 図形 1039">
              <a:extLst>
                <a:ext uri="{FF2B5EF4-FFF2-40B4-BE49-F238E27FC236}">
                  <a16:creationId xmlns:a16="http://schemas.microsoft.com/office/drawing/2014/main" id="{A1F8CC6A-F12F-45B4-A9F4-D06068D3F206}"/>
                </a:ext>
              </a:extLst>
            </p:cNvPr>
            <p:cNvSpPr/>
            <p:nvPr/>
          </p:nvSpPr>
          <p:spPr>
            <a:xfrm>
              <a:off x="3829997" y="3218214"/>
              <a:ext cx="197946" cy="86281"/>
            </a:xfrm>
            <a:custGeom>
              <a:avLst/>
              <a:gdLst>
                <a:gd name="connsiteX0" fmla="*/ 641 w 197946"/>
                <a:gd name="connsiteY0" fmla="*/ 1236 h 86281"/>
                <a:gd name="connsiteX1" fmla="*/ 164153 w 197946"/>
                <a:gd name="connsiteY1" fmla="*/ 69499 h 86281"/>
                <a:gd name="connsiteX2" fmla="*/ 194316 w 197946"/>
                <a:gd name="connsiteY2" fmla="*/ 83786 h 86281"/>
                <a:gd name="connsiteX3" fmla="*/ 110178 w 197946"/>
                <a:gd name="connsiteY3" fmla="*/ 29811 h 86281"/>
                <a:gd name="connsiteX4" fmla="*/ 641 w 197946"/>
                <a:gd name="connsiteY4" fmla="*/ 1236 h 86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946" h="86281">
                  <a:moveTo>
                    <a:pt x="641" y="1236"/>
                  </a:moveTo>
                  <a:cubicBezTo>
                    <a:pt x="9637" y="7851"/>
                    <a:pt x="131874" y="55741"/>
                    <a:pt x="164153" y="69499"/>
                  </a:cubicBezTo>
                  <a:cubicBezTo>
                    <a:pt x="196432" y="83257"/>
                    <a:pt x="203312" y="90401"/>
                    <a:pt x="194316" y="83786"/>
                  </a:cubicBezTo>
                  <a:cubicBezTo>
                    <a:pt x="185320" y="77171"/>
                    <a:pt x="140605" y="43569"/>
                    <a:pt x="110178" y="29811"/>
                  </a:cubicBezTo>
                  <a:cubicBezTo>
                    <a:pt x="79751" y="16053"/>
                    <a:pt x="-8355" y="-5379"/>
                    <a:pt x="641" y="12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1" name="フリーフォーム: 図形 1040">
              <a:extLst>
                <a:ext uri="{FF2B5EF4-FFF2-40B4-BE49-F238E27FC236}">
                  <a16:creationId xmlns:a16="http://schemas.microsoft.com/office/drawing/2014/main" id="{E65A2ADD-669A-4784-A129-1709C09FF99F}"/>
                </a:ext>
              </a:extLst>
            </p:cNvPr>
            <p:cNvSpPr/>
            <p:nvPr/>
          </p:nvSpPr>
          <p:spPr>
            <a:xfrm>
              <a:off x="3854038" y="3226884"/>
              <a:ext cx="177730" cy="532713"/>
            </a:xfrm>
            <a:custGeom>
              <a:avLst/>
              <a:gdLst>
                <a:gd name="connsiteX0" fmla="*/ 6762 w 177730"/>
                <a:gd name="connsiteY0" fmla="*/ 6854 h 532713"/>
                <a:gd name="connsiteX1" fmla="*/ 14700 w 177730"/>
                <a:gd name="connsiteY1" fmla="*/ 102104 h 532713"/>
                <a:gd name="connsiteX2" fmla="*/ 67087 w 177730"/>
                <a:gd name="connsiteY2" fmla="*/ 240216 h 532713"/>
                <a:gd name="connsiteX3" fmla="*/ 168687 w 177730"/>
                <a:gd name="connsiteY3" fmla="*/ 502154 h 532713"/>
                <a:gd name="connsiteX4" fmla="*/ 171862 w 177730"/>
                <a:gd name="connsiteY4" fmla="*/ 521204 h 532713"/>
                <a:gd name="connsiteX5" fmla="*/ 160750 w 177730"/>
                <a:gd name="connsiteY5" fmla="*/ 446591 h 532713"/>
                <a:gd name="connsiteX6" fmla="*/ 140112 w 177730"/>
                <a:gd name="connsiteY6" fmla="*/ 395791 h 532713"/>
                <a:gd name="connsiteX7" fmla="*/ 103600 w 177730"/>
                <a:gd name="connsiteY7" fmla="*/ 294191 h 532713"/>
                <a:gd name="connsiteX8" fmla="*/ 6762 w 177730"/>
                <a:gd name="connsiteY8" fmla="*/ 6854 h 532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730" h="532713">
                  <a:moveTo>
                    <a:pt x="6762" y="6854"/>
                  </a:moveTo>
                  <a:cubicBezTo>
                    <a:pt x="-8055" y="-25161"/>
                    <a:pt x="4646" y="63210"/>
                    <a:pt x="14700" y="102104"/>
                  </a:cubicBezTo>
                  <a:cubicBezTo>
                    <a:pt x="24754" y="140998"/>
                    <a:pt x="41423" y="173541"/>
                    <a:pt x="67087" y="240216"/>
                  </a:cubicBezTo>
                  <a:cubicBezTo>
                    <a:pt x="92752" y="306891"/>
                    <a:pt x="151225" y="455323"/>
                    <a:pt x="168687" y="502154"/>
                  </a:cubicBezTo>
                  <a:cubicBezTo>
                    <a:pt x="186150" y="548985"/>
                    <a:pt x="173185" y="530464"/>
                    <a:pt x="171862" y="521204"/>
                  </a:cubicBezTo>
                  <a:cubicBezTo>
                    <a:pt x="170539" y="511944"/>
                    <a:pt x="166042" y="467493"/>
                    <a:pt x="160750" y="446591"/>
                  </a:cubicBezTo>
                  <a:cubicBezTo>
                    <a:pt x="155458" y="425689"/>
                    <a:pt x="149637" y="421191"/>
                    <a:pt x="140112" y="395791"/>
                  </a:cubicBezTo>
                  <a:cubicBezTo>
                    <a:pt x="130587" y="370391"/>
                    <a:pt x="126883" y="356103"/>
                    <a:pt x="103600" y="294191"/>
                  </a:cubicBezTo>
                  <a:cubicBezTo>
                    <a:pt x="80317" y="232279"/>
                    <a:pt x="21579" y="38869"/>
                    <a:pt x="6762" y="68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2" name="フリーフォーム: 図形 1041">
              <a:extLst>
                <a:ext uri="{FF2B5EF4-FFF2-40B4-BE49-F238E27FC236}">
                  <a16:creationId xmlns:a16="http://schemas.microsoft.com/office/drawing/2014/main" id="{658FFDB7-B6DA-4FC5-A3E3-FEA9A651641C}"/>
                </a:ext>
              </a:extLst>
            </p:cNvPr>
            <p:cNvSpPr/>
            <p:nvPr/>
          </p:nvSpPr>
          <p:spPr>
            <a:xfrm>
              <a:off x="3617588" y="3456252"/>
              <a:ext cx="235305" cy="119546"/>
            </a:xfrm>
            <a:custGeom>
              <a:avLst/>
              <a:gdLst>
                <a:gd name="connsiteX0" fmla="*/ 325 w 235305"/>
                <a:gd name="connsiteY0" fmla="*/ 118798 h 119546"/>
                <a:gd name="connsiteX1" fmla="*/ 108275 w 235305"/>
                <a:gd name="connsiteY1" fmla="*/ 52123 h 119546"/>
                <a:gd name="connsiteX2" fmla="*/ 155900 w 235305"/>
                <a:gd name="connsiteY2" fmla="*/ 15611 h 119546"/>
                <a:gd name="connsiteX3" fmla="*/ 235275 w 235305"/>
                <a:gd name="connsiteY3" fmla="*/ 23548 h 119546"/>
                <a:gd name="connsiteX4" fmla="*/ 146375 w 235305"/>
                <a:gd name="connsiteY4" fmla="*/ 4498 h 119546"/>
                <a:gd name="connsiteX5" fmla="*/ 325 w 235305"/>
                <a:gd name="connsiteY5" fmla="*/ 118798 h 11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5305" h="119546">
                  <a:moveTo>
                    <a:pt x="325" y="118798"/>
                  </a:moveTo>
                  <a:cubicBezTo>
                    <a:pt x="-6025" y="126735"/>
                    <a:pt x="82346" y="69321"/>
                    <a:pt x="108275" y="52123"/>
                  </a:cubicBezTo>
                  <a:cubicBezTo>
                    <a:pt x="134204" y="34925"/>
                    <a:pt x="134733" y="20373"/>
                    <a:pt x="155900" y="15611"/>
                  </a:cubicBezTo>
                  <a:cubicBezTo>
                    <a:pt x="177067" y="10849"/>
                    <a:pt x="236862" y="25400"/>
                    <a:pt x="235275" y="23548"/>
                  </a:cubicBezTo>
                  <a:cubicBezTo>
                    <a:pt x="233688" y="21696"/>
                    <a:pt x="183681" y="-11906"/>
                    <a:pt x="146375" y="4498"/>
                  </a:cubicBezTo>
                  <a:cubicBezTo>
                    <a:pt x="109069" y="20902"/>
                    <a:pt x="6675" y="110861"/>
                    <a:pt x="325" y="1187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3" name="フリーフォーム: 図形 1042">
              <a:extLst>
                <a:ext uri="{FF2B5EF4-FFF2-40B4-BE49-F238E27FC236}">
                  <a16:creationId xmlns:a16="http://schemas.microsoft.com/office/drawing/2014/main" id="{FA373971-214A-4694-9FDD-32B127D8CA4B}"/>
                </a:ext>
              </a:extLst>
            </p:cNvPr>
            <p:cNvSpPr/>
            <p:nvPr/>
          </p:nvSpPr>
          <p:spPr>
            <a:xfrm>
              <a:off x="3684486" y="3415715"/>
              <a:ext cx="220844" cy="83274"/>
            </a:xfrm>
            <a:custGeom>
              <a:avLst/>
              <a:gdLst>
                <a:gd name="connsiteX0" fmla="*/ 102 w 220844"/>
                <a:gd name="connsiteY0" fmla="*/ 83135 h 83274"/>
                <a:gd name="connsiteX1" fmla="*/ 93764 w 220844"/>
                <a:gd name="connsiteY1" fmla="*/ 585 h 83274"/>
                <a:gd name="connsiteX2" fmla="*/ 220764 w 220844"/>
                <a:gd name="connsiteY2" fmla="*/ 45035 h 83274"/>
                <a:gd name="connsiteX3" fmla="*/ 111227 w 220844"/>
                <a:gd name="connsiteY3" fmla="*/ 21223 h 83274"/>
                <a:gd name="connsiteX4" fmla="*/ 102 w 220844"/>
                <a:gd name="connsiteY4" fmla="*/ 83135 h 83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844" h="83274">
                  <a:moveTo>
                    <a:pt x="102" y="83135"/>
                  </a:moveTo>
                  <a:cubicBezTo>
                    <a:pt x="-2809" y="79695"/>
                    <a:pt x="56987" y="6935"/>
                    <a:pt x="93764" y="585"/>
                  </a:cubicBezTo>
                  <a:cubicBezTo>
                    <a:pt x="130541" y="-5765"/>
                    <a:pt x="217854" y="41595"/>
                    <a:pt x="220764" y="45035"/>
                  </a:cubicBezTo>
                  <a:cubicBezTo>
                    <a:pt x="223675" y="48475"/>
                    <a:pt x="146681" y="17254"/>
                    <a:pt x="111227" y="21223"/>
                  </a:cubicBezTo>
                  <a:cubicBezTo>
                    <a:pt x="75773" y="25192"/>
                    <a:pt x="3013" y="86575"/>
                    <a:pt x="102" y="831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4" name="フリーフォーム: 図形 1043">
              <a:extLst>
                <a:ext uri="{FF2B5EF4-FFF2-40B4-BE49-F238E27FC236}">
                  <a16:creationId xmlns:a16="http://schemas.microsoft.com/office/drawing/2014/main" id="{728691A7-0841-4765-8384-EB0EB6B57524}"/>
                </a:ext>
              </a:extLst>
            </p:cNvPr>
            <p:cNvSpPr/>
            <p:nvPr/>
          </p:nvSpPr>
          <p:spPr>
            <a:xfrm>
              <a:off x="3283280" y="3497214"/>
              <a:ext cx="418051" cy="124909"/>
            </a:xfrm>
            <a:custGeom>
              <a:avLst/>
              <a:gdLst>
                <a:gd name="connsiteX0" fmla="*/ 2845 w 418051"/>
                <a:gd name="connsiteY0" fmla="*/ 123874 h 124909"/>
                <a:gd name="connsiteX1" fmla="*/ 155245 w 418051"/>
                <a:gd name="connsiteY1" fmla="*/ 87361 h 124909"/>
                <a:gd name="connsiteX2" fmla="*/ 248908 w 418051"/>
                <a:gd name="connsiteY2" fmla="*/ 52436 h 124909"/>
                <a:gd name="connsiteX3" fmla="*/ 417183 w 418051"/>
                <a:gd name="connsiteY3" fmla="*/ 49 h 124909"/>
                <a:gd name="connsiteX4" fmla="*/ 299708 w 418051"/>
                <a:gd name="connsiteY4" fmla="*/ 44499 h 124909"/>
                <a:gd name="connsiteX5" fmla="*/ 2845 w 418051"/>
                <a:gd name="connsiteY5" fmla="*/ 123874 h 12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8051" h="124909">
                  <a:moveTo>
                    <a:pt x="2845" y="123874"/>
                  </a:moveTo>
                  <a:cubicBezTo>
                    <a:pt x="-21232" y="131018"/>
                    <a:pt x="114235" y="99267"/>
                    <a:pt x="155245" y="87361"/>
                  </a:cubicBezTo>
                  <a:cubicBezTo>
                    <a:pt x="196256" y="75455"/>
                    <a:pt x="205252" y="66988"/>
                    <a:pt x="248908" y="52436"/>
                  </a:cubicBezTo>
                  <a:cubicBezTo>
                    <a:pt x="292564" y="37884"/>
                    <a:pt x="408716" y="1372"/>
                    <a:pt x="417183" y="49"/>
                  </a:cubicBezTo>
                  <a:cubicBezTo>
                    <a:pt x="425650" y="-1274"/>
                    <a:pt x="371145" y="24126"/>
                    <a:pt x="299708" y="44499"/>
                  </a:cubicBezTo>
                  <a:cubicBezTo>
                    <a:pt x="228271" y="64872"/>
                    <a:pt x="26922" y="116730"/>
                    <a:pt x="2845" y="1238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5" name="フリーフォーム: 図形 1044">
              <a:extLst>
                <a:ext uri="{FF2B5EF4-FFF2-40B4-BE49-F238E27FC236}">
                  <a16:creationId xmlns:a16="http://schemas.microsoft.com/office/drawing/2014/main" id="{DCC42769-B699-49E4-A6C2-B84C5D4053F2}"/>
                </a:ext>
              </a:extLst>
            </p:cNvPr>
            <p:cNvSpPr/>
            <p:nvPr/>
          </p:nvSpPr>
          <p:spPr>
            <a:xfrm>
              <a:off x="3471839" y="3570150"/>
              <a:ext cx="273914" cy="68466"/>
            </a:xfrm>
            <a:custGeom>
              <a:avLst/>
              <a:gdLst>
                <a:gd name="connsiteX0" fmla="*/ 74636 w 273914"/>
                <a:gd name="connsiteY0" fmla="*/ 138 h 68466"/>
                <a:gd name="connsiteX1" fmla="*/ 180999 w 273914"/>
                <a:gd name="connsiteY1" fmla="*/ 30300 h 68466"/>
                <a:gd name="connsiteX2" fmla="*/ 252436 w 273914"/>
                <a:gd name="connsiteY2" fmla="*/ 20775 h 68466"/>
                <a:gd name="connsiteX3" fmla="*/ 271486 w 273914"/>
                <a:gd name="connsiteY3" fmla="*/ 11250 h 68466"/>
                <a:gd name="connsiteX4" fmla="*/ 206399 w 273914"/>
                <a:gd name="connsiteY4" fmla="*/ 28713 h 68466"/>
                <a:gd name="connsiteX5" fmla="*/ 166711 w 273914"/>
                <a:gd name="connsiteY5" fmla="*/ 50938 h 68466"/>
                <a:gd name="connsiteX6" fmla="*/ 24 w 273914"/>
                <a:gd name="connsiteY6" fmla="*/ 68400 h 68466"/>
                <a:gd name="connsiteX7" fmla="*/ 179411 w 273914"/>
                <a:gd name="connsiteY7" fmla="*/ 44588 h 68466"/>
                <a:gd name="connsiteX8" fmla="*/ 74636 w 273914"/>
                <a:gd name="connsiteY8" fmla="*/ 138 h 6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3914" h="68466">
                  <a:moveTo>
                    <a:pt x="74636" y="138"/>
                  </a:moveTo>
                  <a:cubicBezTo>
                    <a:pt x="74901" y="-2243"/>
                    <a:pt x="151366" y="26861"/>
                    <a:pt x="180999" y="30300"/>
                  </a:cubicBezTo>
                  <a:cubicBezTo>
                    <a:pt x="210632" y="33739"/>
                    <a:pt x="237355" y="23950"/>
                    <a:pt x="252436" y="20775"/>
                  </a:cubicBezTo>
                  <a:cubicBezTo>
                    <a:pt x="267517" y="17600"/>
                    <a:pt x="279159" y="9927"/>
                    <a:pt x="271486" y="11250"/>
                  </a:cubicBezTo>
                  <a:cubicBezTo>
                    <a:pt x="263813" y="12573"/>
                    <a:pt x="223861" y="22098"/>
                    <a:pt x="206399" y="28713"/>
                  </a:cubicBezTo>
                  <a:cubicBezTo>
                    <a:pt x="188937" y="35328"/>
                    <a:pt x="201107" y="44324"/>
                    <a:pt x="166711" y="50938"/>
                  </a:cubicBezTo>
                  <a:cubicBezTo>
                    <a:pt x="132315" y="57552"/>
                    <a:pt x="-2093" y="69458"/>
                    <a:pt x="24" y="68400"/>
                  </a:cubicBezTo>
                  <a:cubicBezTo>
                    <a:pt x="2141" y="67342"/>
                    <a:pt x="160890" y="51996"/>
                    <a:pt x="179411" y="44588"/>
                  </a:cubicBezTo>
                  <a:cubicBezTo>
                    <a:pt x="197932" y="37180"/>
                    <a:pt x="74371" y="2519"/>
                    <a:pt x="74636" y="1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6" name="フリーフォーム: 図形 1045">
              <a:extLst>
                <a:ext uri="{FF2B5EF4-FFF2-40B4-BE49-F238E27FC236}">
                  <a16:creationId xmlns:a16="http://schemas.microsoft.com/office/drawing/2014/main" id="{4032B248-ED92-49EE-AF97-B87CA09B9F87}"/>
                </a:ext>
              </a:extLst>
            </p:cNvPr>
            <p:cNvSpPr/>
            <p:nvPr/>
          </p:nvSpPr>
          <p:spPr>
            <a:xfrm>
              <a:off x="3177340" y="3608908"/>
              <a:ext cx="115214" cy="91566"/>
            </a:xfrm>
            <a:custGeom>
              <a:avLst/>
              <a:gdLst>
                <a:gd name="connsiteX0" fmla="*/ 835 w 115214"/>
                <a:gd name="connsiteY0" fmla="*/ 91555 h 91566"/>
                <a:gd name="connsiteX1" fmla="*/ 113548 w 115214"/>
                <a:gd name="connsiteY1" fmla="*/ 5830 h 91566"/>
                <a:gd name="connsiteX2" fmla="*/ 64335 w 115214"/>
                <a:gd name="connsiteY2" fmla="*/ 12180 h 91566"/>
                <a:gd name="connsiteX3" fmla="*/ 835 w 115214"/>
                <a:gd name="connsiteY3" fmla="*/ 91555 h 9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214" h="91566">
                  <a:moveTo>
                    <a:pt x="835" y="91555"/>
                  </a:moveTo>
                  <a:cubicBezTo>
                    <a:pt x="9037" y="90497"/>
                    <a:pt x="102965" y="19059"/>
                    <a:pt x="113548" y="5830"/>
                  </a:cubicBezTo>
                  <a:cubicBezTo>
                    <a:pt x="124131" y="-7399"/>
                    <a:pt x="81533" y="5036"/>
                    <a:pt x="64335" y="12180"/>
                  </a:cubicBezTo>
                  <a:cubicBezTo>
                    <a:pt x="47137" y="19324"/>
                    <a:pt x="-7367" y="92613"/>
                    <a:pt x="835" y="915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7" name="フリーフォーム: 図形 1046">
              <a:extLst>
                <a:ext uri="{FF2B5EF4-FFF2-40B4-BE49-F238E27FC236}">
                  <a16:creationId xmlns:a16="http://schemas.microsoft.com/office/drawing/2014/main" id="{980B7D6A-1269-4DC2-BF2A-5E6BDF798063}"/>
                </a:ext>
              </a:extLst>
            </p:cNvPr>
            <p:cNvSpPr/>
            <p:nvPr/>
          </p:nvSpPr>
          <p:spPr>
            <a:xfrm>
              <a:off x="3252671" y="3627401"/>
              <a:ext cx="131115" cy="239407"/>
            </a:xfrm>
            <a:custGeom>
              <a:avLst/>
              <a:gdLst>
                <a:gd name="connsiteX0" fmla="*/ 117 w 131115"/>
                <a:gd name="connsiteY0" fmla="*/ 37 h 239407"/>
                <a:gd name="connsiteX1" fmla="*/ 101717 w 131115"/>
                <a:gd name="connsiteY1" fmla="*/ 104812 h 239407"/>
                <a:gd name="connsiteX2" fmla="*/ 123942 w 131115"/>
                <a:gd name="connsiteY2" fmla="*/ 236574 h 239407"/>
                <a:gd name="connsiteX3" fmla="*/ 123942 w 131115"/>
                <a:gd name="connsiteY3" fmla="*/ 188949 h 239407"/>
                <a:gd name="connsiteX4" fmla="*/ 123942 w 131115"/>
                <a:gd name="connsiteY4" fmla="*/ 115924 h 239407"/>
                <a:gd name="connsiteX5" fmla="*/ 117 w 131115"/>
                <a:gd name="connsiteY5" fmla="*/ 37 h 23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1115" h="239407">
                  <a:moveTo>
                    <a:pt x="117" y="37"/>
                  </a:moveTo>
                  <a:cubicBezTo>
                    <a:pt x="-3587" y="-1815"/>
                    <a:pt x="81080" y="65389"/>
                    <a:pt x="101717" y="104812"/>
                  </a:cubicBezTo>
                  <a:cubicBezTo>
                    <a:pt x="122354" y="144235"/>
                    <a:pt x="120238" y="222551"/>
                    <a:pt x="123942" y="236574"/>
                  </a:cubicBezTo>
                  <a:cubicBezTo>
                    <a:pt x="127646" y="250597"/>
                    <a:pt x="123942" y="209057"/>
                    <a:pt x="123942" y="188949"/>
                  </a:cubicBezTo>
                  <a:cubicBezTo>
                    <a:pt x="123942" y="168841"/>
                    <a:pt x="140082" y="143970"/>
                    <a:pt x="123942" y="115924"/>
                  </a:cubicBezTo>
                  <a:cubicBezTo>
                    <a:pt x="107802" y="87878"/>
                    <a:pt x="3821" y="1889"/>
                    <a:pt x="117" y="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8" name="フリーフォーム: 図形 1047">
              <a:extLst>
                <a:ext uri="{FF2B5EF4-FFF2-40B4-BE49-F238E27FC236}">
                  <a16:creationId xmlns:a16="http://schemas.microsoft.com/office/drawing/2014/main" id="{5A8BE24D-42AE-43DE-A96F-DAF2D9B4BE37}"/>
                </a:ext>
              </a:extLst>
            </p:cNvPr>
            <p:cNvSpPr/>
            <p:nvPr/>
          </p:nvSpPr>
          <p:spPr>
            <a:xfrm>
              <a:off x="3232150" y="3656792"/>
              <a:ext cx="117828" cy="202422"/>
            </a:xfrm>
            <a:custGeom>
              <a:avLst/>
              <a:gdLst>
                <a:gd name="connsiteX0" fmla="*/ 0 w 117828"/>
                <a:gd name="connsiteY0" fmla="*/ 808 h 202422"/>
                <a:gd name="connsiteX1" fmla="*/ 84138 w 117828"/>
                <a:gd name="connsiteY1" fmla="*/ 72246 h 202422"/>
                <a:gd name="connsiteX2" fmla="*/ 100013 w 117828"/>
                <a:gd name="connsiteY2" fmla="*/ 154796 h 202422"/>
                <a:gd name="connsiteX3" fmla="*/ 103188 w 117828"/>
                <a:gd name="connsiteY3" fmla="*/ 202421 h 202422"/>
                <a:gd name="connsiteX4" fmla="*/ 112713 w 117828"/>
                <a:gd name="connsiteY4" fmla="*/ 156383 h 202422"/>
                <a:gd name="connsiteX5" fmla="*/ 115888 w 117828"/>
                <a:gd name="connsiteY5" fmla="*/ 91296 h 202422"/>
                <a:gd name="connsiteX6" fmla="*/ 82550 w 117828"/>
                <a:gd name="connsiteY6" fmla="*/ 37321 h 202422"/>
                <a:gd name="connsiteX7" fmla="*/ 0 w 117828"/>
                <a:gd name="connsiteY7" fmla="*/ 808 h 202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828" h="202422">
                  <a:moveTo>
                    <a:pt x="0" y="808"/>
                  </a:moveTo>
                  <a:cubicBezTo>
                    <a:pt x="265" y="6629"/>
                    <a:pt x="67469" y="46581"/>
                    <a:pt x="84138" y="72246"/>
                  </a:cubicBezTo>
                  <a:cubicBezTo>
                    <a:pt x="100807" y="97911"/>
                    <a:pt x="96838" y="133100"/>
                    <a:pt x="100013" y="154796"/>
                  </a:cubicBezTo>
                  <a:cubicBezTo>
                    <a:pt x="103188" y="176492"/>
                    <a:pt x="101071" y="202157"/>
                    <a:pt x="103188" y="202421"/>
                  </a:cubicBezTo>
                  <a:cubicBezTo>
                    <a:pt x="105305" y="202685"/>
                    <a:pt x="110596" y="174904"/>
                    <a:pt x="112713" y="156383"/>
                  </a:cubicBezTo>
                  <a:cubicBezTo>
                    <a:pt x="114830" y="137862"/>
                    <a:pt x="120915" y="111140"/>
                    <a:pt x="115888" y="91296"/>
                  </a:cubicBezTo>
                  <a:cubicBezTo>
                    <a:pt x="110861" y="71452"/>
                    <a:pt x="99748" y="52667"/>
                    <a:pt x="82550" y="37321"/>
                  </a:cubicBezTo>
                  <a:cubicBezTo>
                    <a:pt x="65352" y="21975"/>
                    <a:pt x="-265" y="-5013"/>
                    <a:pt x="0" y="8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" name="フリーフォーム: 図形 1048">
              <a:extLst>
                <a:ext uri="{FF2B5EF4-FFF2-40B4-BE49-F238E27FC236}">
                  <a16:creationId xmlns:a16="http://schemas.microsoft.com/office/drawing/2014/main" id="{5304AB35-A13B-497A-8EB2-C75FD7A2C14F}"/>
                </a:ext>
              </a:extLst>
            </p:cNvPr>
            <p:cNvSpPr/>
            <p:nvPr/>
          </p:nvSpPr>
          <p:spPr>
            <a:xfrm>
              <a:off x="3338184" y="3781298"/>
              <a:ext cx="276987" cy="89151"/>
            </a:xfrm>
            <a:custGeom>
              <a:avLst/>
              <a:gdLst>
                <a:gd name="connsiteX0" fmla="*/ 329 w 276987"/>
                <a:gd name="connsiteY0" fmla="*/ 85852 h 89151"/>
                <a:gd name="connsiteX1" fmla="*/ 140029 w 276987"/>
                <a:gd name="connsiteY1" fmla="*/ 76327 h 89151"/>
                <a:gd name="connsiteX2" fmla="*/ 214641 w 276987"/>
                <a:gd name="connsiteY2" fmla="*/ 35052 h 89151"/>
                <a:gd name="connsiteX3" fmla="*/ 276554 w 276987"/>
                <a:gd name="connsiteY3" fmla="*/ 127 h 89151"/>
                <a:gd name="connsiteX4" fmla="*/ 182891 w 276987"/>
                <a:gd name="connsiteY4" fmla="*/ 25527 h 89151"/>
                <a:gd name="connsiteX5" fmla="*/ 329 w 276987"/>
                <a:gd name="connsiteY5" fmla="*/ 85852 h 8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6987" h="89151">
                  <a:moveTo>
                    <a:pt x="329" y="85852"/>
                  </a:moveTo>
                  <a:cubicBezTo>
                    <a:pt x="-6815" y="94319"/>
                    <a:pt x="104310" y="84794"/>
                    <a:pt x="140029" y="76327"/>
                  </a:cubicBezTo>
                  <a:cubicBezTo>
                    <a:pt x="175748" y="67860"/>
                    <a:pt x="214641" y="35052"/>
                    <a:pt x="214641" y="35052"/>
                  </a:cubicBezTo>
                  <a:cubicBezTo>
                    <a:pt x="237395" y="22352"/>
                    <a:pt x="281846" y="1714"/>
                    <a:pt x="276554" y="127"/>
                  </a:cubicBezTo>
                  <a:cubicBezTo>
                    <a:pt x="271262" y="-1460"/>
                    <a:pt x="223108" y="12033"/>
                    <a:pt x="182891" y="25527"/>
                  </a:cubicBezTo>
                  <a:cubicBezTo>
                    <a:pt x="142674" y="39021"/>
                    <a:pt x="7473" y="77385"/>
                    <a:pt x="329" y="858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" name="フリーフォーム: 図形 1049">
              <a:extLst>
                <a:ext uri="{FF2B5EF4-FFF2-40B4-BE49-F238E27FC236}">
                  <a16:creationId xmlns:a16="http://schemas.microsoft.com/office/drawing/2014/main" id="{F283BA0D-5964-4FD3-9F6C-9CEE09842915}"/>
                </a:ext>
              </a:extLst>
            </p:cNvPr>
            <p:cNvSpPr/>
            <p:nvPr/>
          </p:nvSpPr>
          <p:spPr>
            <a:xfrm>
              <a:off x="3527392" y="3779385"/>
              <a:ext cx="292133" cy="76780"/>
            </a:xfrm>
            <a:custGeom>
              <a:avLst/>
              <a:gdLst>
                <a:gd name="connsiteX0" fmla="*/ 33 w 292133"/>
                <a:gd name="connsiteY0" fmla="*/ 76653 h 76780"/>
                <a:gd name="connsiteX1" fmla="*/ 114333 w 292133"/>
                <a:gd name="connsiteY1" fmla="*/ 453 h 76780"/>
                <a:gd name="connsiteX2" fmla="*/ 190533 w 292133"/>
                <a:gd name="connsiteY2" fmla="*/ 43315 h 76780"/>
                <a:gd name="connsiteX3" fmla="*/ 292133 w 292133"/>
                <a:gd name="connsiteY3" fmla="*/ 6803 h 76780"/>
                <a:gd name="connsiteX4" fmla="*/ 188946 w 292133"/>
                <a:gd name="connsiteY4" fmla="*/ 30615 h 76780"/>
                <a:gd name="connsiteX5" fmla="*/ 103221 w 292133"/>
                <a:gd name="connsiteY5" fmla="*/ 19503 h 76780"/>
                <a:gd name="connsiteX6" fmla="*/ 33 w 292133"/>
                <a:gd name="connsiteY6" fmla="*/ 76653 h 76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2133" h="76780">
                  <a:moveTo>
                    <a:pt x="33" y="76653"/>
                  </a:moveTo>
                  <a:cubicBezTo>
                    <a:pt x="1885" y="73478"/>
                    <a:pt x="82583" y="6009"/>
                    <a:pt x="114333" y="453"/>
                  </a:cubicBezTo>
                  <a:cubicBezTo>
                    <a:pt x="146083" y="-5103"/>
                    <a:pt x="160900" y="42257"/>
                    <a:pt x="190533" y="43315"/>
                  </a:cubicBezTo>
                  <a:cubicBezTo>
                    <a:pt x="220166" y="44373"/>
                    <a:pt x="292397" y="8920"/>
                    <a:pt x="292133" y="6803"/>
                  </a:cubicBezTo>
                  <a:cubicBezTo>
                    <a:pt x="291869" y="4686"/>
                    <a:pt x="220431" y="28498"/>
                    <a:pt x="188946" y="30615"/>
                  </a:cubicBezTo>
                  <a:cubicBezTo>
                    <a:pt x="157461" y="32732"/>
                    <a:pt x="132590" y="16328"/>
                    <a:pt x="103221" y="19503"/>
                  </a:cubicBezTo>
                  <a:cubicBezTo>
                    <a:pt x="73852" y="22678"/>
                    <a:pt x="-1819" y="79828"/>
                    <a:pt x="33" y="766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1" name="フリーフォーム: 図形 1050">
              <a:extLst>
                <a:ext uri="{FF2B5EF4-FFF2-40B4-BE49-F238E27FC236}">
                  <a16:creationId xmlns:a16="http://schemas.microsoft.com/office/drawing/2014/main" id="{BD1C63A6-64D4-48F7-BCFF-8BA219090338}"/>
                </a:ext>
              </a:extLst>
            </p:cNvPr>
            <p:cNvSpPr/>
            <p:nvPr/>
          </p:nvSpPr>
          <p:spPr>
            <a:xfrm>
              <a:off x="3750767" y="3755903"/>
              <a:ext cx="267196" cy="84261"/>
            </a:xfrm>
            <a:custGeom>
              <a:avLst/>
              <a:gdLst>
                <a:gd name="connsiteX0" fmla="*/ 496 w 267196"/>
                <a:gd name="connsiteY0" fmla="*/ 84260 h 84261"/>
                <a:gd name="connsiteX1" fmla="*/ 140196 w 267196"/>
                <a:gd name="connsiteY1" fmla="*/ 44572 h 84261"/>
                <a:gd name="connsiteX2" fmla="*/ 159246 w 267196"/>
                <a:gd name="connsiteY2" fmla="*/ 25522 h 84261"/>
                <a:gd name="connsiteX3" fmla="*/ 267196 w 267196"/>
                <a:gd name="connsiteY3" fmla="*/ 1710 h 84261"/>
                <a:gd name="connsiteX4" fmla="*/ 157658 w 267196"/>
                <a:gd name="connsiteY4" fmla="*/ 6472 h 84261"/>
                <a:gd name="connsiteX5" fmla="*/ 95746 w 267196"/>
                <a:gd name="connsiteY5" fmla="*/ 42985 h 84261"/>
                <a:gd name="connsiteX6" fmla="*/ 496 w 267196"/>
                <a:gd name="connsiteY6" fmla="*/ 84260 h 84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196" h="84261">
                  <a:moveTo>
                    <a:pt x="496" y="84260"/>
                  </a:moveTo>
                  <a:cubicBezTo>
                    <a:pt x="7904" y="84525"/>
                    <a:pt x="113738" y="54362"/>
                    <a:pt x="140196" y="44572"/>
                  </a:cubicBezTo>
                  <a:cubicBezTo>
                    <a:pt x="166654" y="34782"/>
                    <a:pt x="138079" y="32666"/>
                    <a:pt x="159246" y="25522"/>
                  </a:cubicBezTo>
                  <a:cubicBezTo>
                    <a:pt x="180413" y="18378"/>
                    <a:pt x="267461" y="4885"/>
                    <a:pt x="267196" y="1710"/>
                  </a:cubicBezTo>
                  <a:cubicBezTo>
                    <a:pt x="266931" y="-1465"/>
                    <a:pt x="186233" y="-407"/>
                    <a:pt x="157658" y="6472"/>
                  </a:cubicBezTo>
                  <a:cubicBezTo>
                    <a:pt x="129083" y="13351"/>
                    <a:pt x="120881" y="31872"/>
                    <a:pt x="95746" y="42985"/>
                  </a:cubicBezTo>
                  <a:cubicBezTo>
                    <a:pt x="70611" y="54097"/>
                    <a:pt x="-6912" y="83995"/>
                    <a:pt x="496" y="842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2" name="フリーフォーム: 図形 1051">
              <a:extLst>
                <a:ext uri="{FF2B5EF4-FFF2-40B4-BE49-F238E27FC236}">
                  <a16:creationId xmlns:a16="http://schemas.microsoft.com/office/drawing/2014/main" id="{3E623F44-D299-44B9-9CC6-24341161748B}"/>
                </a:ext>
              </a:extLst>
            </p:cNvPr>
            <p:cNvSpPr/>
            <p:nvPr/>
          </p:nvSpPr>
          <p:spPr>
            <a:xfrm>
              <a:off x="5455075" y="2560264"/>
              <a:ext cx="344137" cy="493815"/>
            </a:xfrm>
            <a:custGeom>
              <a:avLst/>
              <a:gdLst>
                <a:gd name="connsiteX0" fmla="*/ 344063 w 344137"/>
                <a:gd name="connsiteY0" fmla="*/ 374 h 493815"/>
                <a:gd name="connsiteX1" fmla="*/ 175788 w 344137"/>
                <a:gd name="connsiteY1" fmla="*/ 184524 h 493815"/>
                <a:gd name="connsiteX2" fmla="*/ 9100 w 344137"/>
                <a:gd name="connsiteY2" fmla="*/ 479799 h 493815"/>
                <a:gd name="connsiteX3" fmla="*/ 36088 w 344137"/>
                <a:gd name="connsiteY3" fmla="*/ 424236 h 493815"/>
                <a:gd name="connsiteX4" fmla="*/ 155150 w 344137"/>
                <a:gd name="connsiteY4" fmla="*/ 230561 h 493815"/>
                <a:gd name="connsiteX5" fmla="*/ 344063 w 344137"/>
                <a:gd name="connsiteY5" fmla="*/ 374 h 493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4137" h="493815">
                  <a:moveTo>
                    <a:pt x="344063" y="374"/>
                  </a:moveTo>
                  <a:cubicBezTo>
                    <a:pt x="347503" y="-7299"/>
                    <a:pt x="231615" y="104620"/>
                    <a:pt x="175788" y="184524"/>
                  </a:cubicBezTo>
                  <a:cubicBezTo>
                    <a:pt x="119961" y="264428"/>
                    <a:pt x="32383" y="439847"/>
                    <a:pt x="9100" y="479799"/>
                  </a:cubicBezTo>
                  <a:cubicBezTo>
                    <a:pt x="-14183" y="519751"/>
                    <a:pt x="11746" y="465776"/>
                    <a:pt x="36088" y="424236"/>
                  </a:cubicBezTo>
                  <a:cubicBezTo>
                    <a:pt x="60430" y="382696"/>
                    <a:pt x="105673" y="300676"/>
                    <a:pt x="155150" y="230561"/>
                  </a:cubicBezTo>
                  <a:cubicBezTo>
                    <a:pt x="204627" y="160446"/>
                    <a:pt x="340623" y="8047"/>
                    <a:pt x="344063" y="3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3" name="フリーフォーム: 図形 1052">
              <a:extLst>
                <a:ext uri="{FF2B5EF4-FFF2-40B4-BE49-F238E27FC236}">
                  <a16:creationId xmlns:a16="http://schemas.microsoft.com/office/drawing/2014/main" id="{4AB0769C-468A-4556-8679-FB6C50C73ED4}"/>
                </a:ext>
              </a:extLst>
            </p:cNvPr>
            <p:cNvSpPr/>
            <p:nvPr/>
          </p:nvSpPr>
          <p:spPr>
            <a:xfrm>
              <a:off x="5571427" y="2683490"/>
              <a:ext cx="146849" cy="177632"/>
            </a:xfrm>
            <a:custGeom>
              <a:avLst/>
              <a:gdLst>
                <a:gd name="connsiteX0" fmla="*/ 146748 w 146849"/>
                <a:gd name="connsiteY0" fmla="*/ 973 h 177632"/>
                <a:gd name="connsiteX1" fmla="*/ 53086 w 146849"/>
                <a:gd name="connsiteY1" fmla="*/ 104160 h 177632"/>
                <a:gd name="connsiteX2" fmla="*/ 698 w 146849"/>
                <a:gd name="connsiteY2" fmla="*/ 177185 h 177632"/>
                <a:gd name="connsiteX3" fmla="*/ 26098 w 146849"/>
                <a:gd name="connsiteY3" fmla="*/ 131148 h 177632"/>
                <a:gd name="connsiteX4" fmla="*/ 70548 w 146849"/>
                <a:gd name="connsiteY4" fmla="*/ 56535 h 177632"/>
                <a:gd name="connsiteX5" fmla="*/ 146748 w 146849"/>
                <a:gd name="connsiteY5" fmla="*/ 973 h 177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849" h="177632">
                  <a:moveTo>
                    <a:pt x="146748" y="973"/>
                  </a:moveTo>
                  <a:cubicBezTo>
                    <a:pt x="143838" y="8910"/>
                    <a:pt x="77428" y="74791"/>
                    <a:pt x="53086" y="104160"/>
                  </a:cubicBezTo>
                  <a:cubicBezTo>
                    <a:pt x="28744" y="133529"/>
                    <a:pt x="5196" y="172687"/>
                    <a:pt x="698" y="177185"/>
                  </a:cubicBezTo>
                  <a:cubicBezTo>
                    <a:pt x="-3800" y="181683"/>
                    <a:pt x="14456" y="151256"/>
                    <a:pt x="26098" y="131148"/>
                  </a:cubicBezTo>
                  <a:cubicBezTo>
                    <a:pt x="37740" y="111040"/>
                    <a:pt x="51763" y="77437"/>
                    <a:pt x="70548" y="56535"/>
                  </a:cubicBezTo>
                  <a:cubicBezTo>
                    <a:pt x="89333" y="35633"/>
                    <a:pt x="149658" y="-6964"/>
                    <a:pt x="146748" y="9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4" name="フリーフォーム: 図形 1053">
              <a:extLst>
                <a:ext uri="{FF2B5EF4-FFF2-40B4-BE49-F238E27FC236}">
                  <a16:creationId xmlns:a16="http://schemas.microsoft.com/office/drawing/2014/main" id="{E2A630E8-51DA-4631-BBD8-2327C5C083BB}"/>
                </a:ext>
              </a:extLst>
            </p:cNvPr>
            <p:cNvSpPr/>
            <p:nvPr/>
          </p:nvSpPr>
          <p:spPr>
            <a:xfrm>
              <a:off x="5769369" y="2568825"/>
              <a:ext cx="74405" cy="198239"/>
            </a:xfrm>
            <a:custGeom>
              <a:avLst/>
              <a:gdLst>
                <a:gd name="connsiteX0" fmla="*/ 29769 w 74405"/>
                <a:gd name="connsiteY0" fmla="*/ 1338 h 198239"/>
                <a:gd name="connsiteX1" fmla="*/ 15481 w 74405"/>
                <a:gd name="connsiteY1" fmla="*/ 61663 h 198239"/>
                <a:gd name="connsiteX2" fmla="*/ 25006 w 74405"/>
                <a:gd name="connsiteY2" fmla="*/ 144213 h 198239"/>
                <a:gd name="connsiteX3" fmla="*/ 71044 w 74405"/>
                <a:gd name="connsiteY3" fmla="*/ 196600 h 198239"/>
                <a:gd name="connsiteX4" fmla="*/ 63106 w 74405"/>
                <a:gd name="connsiteY4" fmla="*/ 179138 h 198239"/>
                <a:gd name="connsiteX5" fmla="*/ 1194 w 74405"/>
                <a:gd name="connsiteY5" fmla="*/ 120400 h 198239"/>
                <a:gd name="connsiteX6" fmla="*/ 29769 w 74405"/>
                <a:gd name="connsiteY6" fmla="*/ 1338 h 198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405" h="198239">
                  <a:moveTo>
                    <a:pt x="29769" y="1338"/>
                  </a:moveTo>
                  <a:cubicBezTo>
                    <a:pt x="32150" y="-8451"/>
                    <a:pt x="16275" y="37851"/>
                    <a:pt x="15481" y="61663"/>
                  </a:cubicBezTo>
                  <a:cubicBezTo>
                    <a:pt x="14687" y="85475"/>
                    <a:pt x="15746" y="121724"/>
                    <a:pt x="25006" y="144213"/>
                  </a:cubicBezTo>
                  <a:cubicBezTo>
                    <a:pt x="34266" y="166702"/>
                    <a:pt x="64694" y="190779"/>
                    <a:pt x="71044" y="196600"/>
                  </a:cubicBezTo>
                  <a:cubicBezTo>
                    <a:pt x="77394" y="202421"/>
                    <a:pt x="74748" y="191838"/>
                    <a:pt x="63106" y="179138"/>
                  </a:cubicBezTo>
                  <a:cubicBezTo>
                    <a:pt x="51464" y="166438"/>
                    <a:pt x="9131" y="145800"/>
                    <a:pt x="1194" y="120400"/>
                  </a:cubicBezTo>
                  <a:cubicBezTo>
                    <a:pt x="-6743" y="95000"/>
                    <a:pt x="27388" y="11127"/>
                    <a:pt x="29769" y="13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5" name="フリーフォーム: 図形 1054">
              <a:extLst>
                <a:ext uri="{FF2B5EF4-FFF2-40B4-BE49-F238E27FC236}">
                  <a16:creationId xmlns:a16="http://schemas.microsoft.com/office/drawing/2014/main" id="{DD5621F7-696E-4EDF-B824-93B109D26C75}"/>
                </a:ext>
              </a:extLst>
            </p:cNvPr>
            <p:cNvSpPr/>
            <p:nvPr/>
          </p:nvSpPr>
          <p:spPr>
            <a:xfrm>
              <a:off x="5766988" y="2593359"/>
              <a:ext cx="157726" cy="755153"/>
            </a:xfrm>
            <a:custGeom>
              <a:avLst/>
              <a:gdLst>
                <a:gd name="connsiteX0" fmla="*/ 5162 w 157726"/>
                <a:gd name="connsiteY0" fmla="*/ 8554 h 755153"/>
                <a:gd name="connsiteX1" fmla="*/ 98825 w 157726"/>
                <a:gd name="connsiteY1" fmla="*/ 405429 h 755153"/>
                <a:gd name="connsiteX2" fmla="*/ 155975 w 157726"/>
                <a:gd name="connsiteY2" fmla="*/ 740391 h 755153"/>
                <a:gd name="connsiteX3" fmla="*/ 140100 w 157726"/>
                <a:gd name="connsiteY3" fmla="*/ 676891 h 755153"/>
                <a:gd name="connsiteX4" fmla="*/ 109937 w 157726"/>
                <a:gd name="connsiteY4" fmla="*/ 505441 h 755153"/>
                <a:gd name="connsiteX5" fmla="*/ 21037 w 157726"/>
                <a:gd name="connsiteY5" fmla="*/ 160954 h 755153"/>
                <a:gd name="connsiteX6" fmla="*/ 5162 w 157726"/>
                <a:gd name="connsiteY6" fmla="*/ 8554 h 755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726" h="755153">
                  <a:moveTo>
                    <a:pt x="5162" y="8554"/>
                  </a:moveTo>
                  <a:cubicBezTo>
                    <a:pt x="18127" y="49300"/>
                    <a:pt x="73690" y="283456"/>
                    <a:pt x="98825" y="405429"/>
                  </a:cubicBezTo>
                  <a:cubicBezTo>
                    <a:pt x="123960" y="527402"/>
                    <a:pt x="149096" y="695147"/>
                    <a:pt x="155975" y="740391"/>
                  </a:cubicBezTo>
                  <a:cubicBezTo>
                    <a:pt x="162854" y="785635"/>
                    <a:pt x="147773" y="716049"/>
                    <a:pt x="140100" y="676891"/>
                  </a:cubicBezTo>
                  <a:cubicBezTo>
                    <a:pt x="132427" y="637733"/>
                    <a:pt x="129781" y="591431"/>
                    <a:pt x="109937" y="505441"/>
                  </a:cubicBezTo>
                  <a:cubicBezTo>
                    <a:pt x="90093" y="419451"/>
                    <a:pt x="36118" y="240329"/>
                    <a:pt x="21037" y="160954"/>
                  </a:cubicBezTo>
                  <a:cubicBezTo>
                    <a:pt x="5956" y="81579"/>
                    <a:pt x="-7803" y="-32192"/>
                    <a:pt x="5162" y="85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6" name="フリーフォーム: 図形 1055">
              <a:extLst>
                <a:ext uri="{FF2B5EF4-FFF2-40B4-BE49-F238E27FC236}">
                  <a16:creationId xmlns:a16="http://schemas.microsoft.com/office/drawing/2014/main" id="{F30C3226-0943-4161-8E43-43C8B737F088}"/>
                </a:ext>
              </a:extLst>
            </p:cNvPr>
            <p:cNvSpPr/>
            <p:nvPr/>
          </p:nvSpPr>
          <p:spPr>
            <a:xfrm>
              <a:off x="5735554" y="2614507"/>
              <a:ext cx="173156" cy="692900"/>
            </a:xfrm>
            <a:custGeom>
              <a:avLst/>
              <a:gdLst>
                <a:gd name="connsiteX0" fmla="*/ 19134 w 173156"/>
                <a:gd name="connsiteY0" fmla="*/ 106 h 692900"/>
                <a:gd name="connsiteX1" fmla="*/ 3259 w 173156"/>
                <a:gd name="connsiteY1" fmla="*/ 74718 h 692900"/>
                <a:gd name="connsiteX2" fmla="*/ 92159 w 173156"/>
                <a:gd name="connsiteY2" fmla="*/ 414443 h 692900"/>
                <a:gd name="connsiteX3" fmla="*/ 147721 w 173156"/>
                <a:gd name="connsiteY3" fmla="*/ 620818 h 692900"/>
                <a:gd name="connsiteX4" fmla="*/ 173121 w 173156"/>
                <a:gd name="connsiteY4" fmla="*/ 690668 h 692900"/>
                <a:gd name="connsiteX5" fmla="*/ 142959 w 173156"/>
                <a:gd name="connsiteY5" fmla="*/ 550968 h 692900"/>
                <a:gd name="connsiteX6" fmla="*/ 100096 w 173156"/>
                <a:gd name="connsiteY6" fmla="*/ 368406 h 692900"/>
                <a:gd name="connsiteX7" fmla="*/ 17546 w 173156"/>
                <a:gd name="connsiteY7" fmla="*/ 66781 h 692900"/>
                <a:gd name="connsiteX8" fmla="*/ 19134 w 173156"/>
                <a:gd name="connsiteY8" fmla="*/ 106 h 69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156" h="692900">
                  <a:moveTo>
                    <a:pt x="19134" y="106"/>
                  </a:moveTo>
                  <a:cubicBezTo>
                    <a:pt x="16753" y="1429"/>
                    <a:pt x="-8912" y="5662"/>
                    <a:pt x="3259" y="74718"/>
                  </a:cubicBezTo>
                  <a:cubicBezTo>
                    <a:pt x="15430" y="143774"/>
                    <a:pt x="68082" y="323426"/>
                    <a:pt x="92159" y="414443"/>
                  </a:cubicBezTo>
                  <a:cubicBezTo>
                    <a:pt x="116236" y="505460"/>
                    <a:pt x="134227" y="574781"/>
                    <a:pt x="147721" y="620818"/>
                  </a:cubicBezTo>
                  <a:cubicBezTo>
                    <a:pt x="161215" y="666855"/>
                    <a:pt x="173915" y="702310"/>
                    <a:pt x="173121" y="690668"/>
                  </a:cubicBezTo>
                  <a:cubicBezTo>
                    <a:pt x="172327" y="679026"/>
                    <a:pt x="155130" y="604678"/>
                    <a:pt x="142959" y="550968"/>
                  </a:cubicBezTo>
                  <a:cubicBezTo>
                    <a:pt x="130788" y="497258"/>
                    <a:pt x="120998" y="449104"/>
                    <a:pt x="100096" y="368406"/>
                  </a:cubicBezTo>
                  <a:cubicBezTo>
                    <a:pt x="79194" y="287708"/>
                    <a:pt x="32892" y="124460"/>
                    <a:pt x="17546" y="66781"/>
                  </a:cubicBezTo>
                  <a:cubicBezTo>
                    <a:pt x="2200" y="9102"/>
                    <a:pt x="21515" y="-1217"/>
                    <a:pt x="19134" y="1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7" name="フリーフォーム: 図形 1056">
              <a:extLst>
                <a:ext uri="{FF2B5EF4-FFF2-40B4-BE49-F238E27FC236}">
                  <a16:creationId xmlns:a16="http://schemas.microsoft.com/office/drawing/2014/main" id="{7C6AFA34-2479-4F99-8A5F-0F0458C11017}"/>
                </a:ext>
              </a:extLst>
            </p:cNvPr>
            <p:cNvSpPr/>
            <p:nvPr/>
          </p:nvSpPr>
          <p:spPr>
            <a:xfrm>
              <a:off x="5805104" y="2952344"/>
              <a:ext cx="123332" cy="397992"/>
            </a:xfrm>
            <a:custGeom>
              <a:avLst/>
              <a:gdLst>
                <a:gd name="connsiteX0" fmla="*/ 384 w 123332"/>
                <a:gd name="connsiteY0" fmla="*/ 406 h 397992"/>
                <a:gd name="connsiteX1" fmla="*/ 17846 w 123332"/>
                <a:gd name="connsiteY1" fmla="*/ 148044 h 397992"/>
                <a:gd name="connsiteX2" fmla="*/ 117859 w 123332"/>
                <a:gd name="connsiteY2" fmla="*/ 389344 h 397992"/>
                <a:gd name="connsiteX3" fmla="*/ 100396 w 123332"/>
                <a:gd name="connsiteY3" fmla="*/ 330606 h 397992"/>
                <a:gd name="connsiteX4" fmla="*/ 17846 w 123332"/>
                <a:gd name="connsiteY4" fmla="*/ 197256 h 397992"/>
                <a:gd name="connsiteX5" fmla="*/ 6734 w 123332"/>
                <a:gd name="connsiteY5" fmla="*/ 106769 h 397992"/>
                <a:gd name="connsiteX6" fmla="*/ 384 w 123332"/>
                <a:gd name="connsiteY6" fmla="*/ 406 h 397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332" h="397992">
                  <a:moveTo>
                    <a:pt x="384" y="406"/>
                  </a:moveTo>
                  <a:cubicBezTo>
                    <a:pt x="2236" y="7285"/>
                    <a:pt x="-1733" y="83221"/>
                    <a:pt x="17846" y="148044"/>
                  </a:cubicBezTo>
                  <a:cubicBezTo>
                    <a:pt x="37425" y="212867"/>
                    <a:pt x="104101" y="358917"/>
                    <a:pt x="117859" y="389344"/>
                  </a:cubicBezTo>
                  <a:cubicBezTo>
                    <a:pt x="131617" y="419771"/>
                    <a:pt x="117065" y="362621"/>
                    <a:pt x="100396" y="330606"/>
                  </a:cubicBezTo>
                  <a:cubicBezTo>
                    <a:pt x="83727" y="298591"/>
                    <a:pt x="33456" y="234562"/>
                    <a:pt x="17846" y="197256"/>
                  </a:cubicBezTo>
                  <a:cubicBezTo>
                    <a:pt x="2236" y="159950"/>
                    <a:pt x="9644" y="137725"/>
                    <a:pt x="6734" y="106769"/>
                  </a:cubicBezTo>
                  <a:cubicBezTo>
                    <a:pt x="3824" y="75813"/>
                    <a:pt x="-1468" y="-6473"/>
                    <a:pt x="384" y="4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8" name="フリーフォーム: 図形 1057">
              <a:extLst>
                <a:ext uri="{FF2B5EF4-FFF2-40B4-BE49-F238E27FC236}">
                  <a16:creationId xmlns:a16="http://schemas.microsoft.com/office/drawing/2014/main" id="{093BB78B-783D-4B91-96C0-D6D8FD67D463}"/>
                </a:ext>
              </a:extLst>
            </p:cNvPr>
            <p:cNvSpPr/>
            <p:nvPr/>
          </p:nvSpPr>
          <p:spPr>
            <a:xfrm>
              <a:off x="5898997" y="2708262"/>
              <a:ext cx="153009" cy="365494"/>
            </a:xfrm>
            <a:custGeom>
              <a:avLst/>
              <a:gdLst>
                <a:gd name="connsiteX0" fmla="*/ 152553 w 153009"/>
                <a:gd name="connsiteY0" fmla="*/ 13 h 365494"/>
                <a:gd name="connsiteX1" fmla="*/ 62066 w 153009"/>
                <a:gd name="connsiteY1" fmla="*/ 142888 h 365494"/>
                <a:gd name="connsiteX2" fmla="*/ 23966 w 153009"/>
                <a:gd name="connsiteY2" fmla="*/ 293701 h 365494"/>
                <a:gd name="connsiteX3" fmla="*/ 153 w 153009"/>
                <a:gd name="connsiteY3" fmla="*/ 365138 h 365494"/>
                <a:gd name="connsiteX4" fmla="*/ 35078 w 153009"/>
                <a:gd name="connsiteY4" fmla="*/ 266713 h 365494"/>
                <a:gd name="connsiteX5" fmla="*/ 93816 w 153009"/>
                <a:gd name="connsiteY5" fmla="*/ 134951 h 365494"/>
                <a:gd name="connsiteX6" fmla="*/ 152553 w 153009"/>
                <a:gd name="connsiteY6" fmla="*/ 13 h 36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009" h="365494">
                  <a:moveTo>
                    <a:pt x="152553" y="13"/>
                  </a:moveTo>
                  <a:cubicBezTo>
                    <a:pt x="147261" y="1336"/>
                    <a:pt x="83497" y="93940"/>
                    <a:pt x="62066" y="142888"/>
                  </a:cubicBezTo>
                  <a:cubicBezTo>
                    <a:pt x="40635" y="191836"/>
                    <a:pt x="34285" y="256659"/>
                    <a:pt x="23966" y="293701"/>
                  </a:cubicBezTo>
                  <a:cubicBezTo>
                    <a:pt x="13647" y="330743"/>
                    <a:pt x="-1699" y="369636"/>
                    <a:pt x="153" y="365138"/>
                  </a:cubicBezTo>
                  <a:cubicBezTo>
                    <a:pt x="2005" y="360640"/>
                    <a:pt x="19467" y="305078"/>
                    <a:pt x="35078" y="266713"/>
                  </a:cubicBezTo>
                  <a:cubicBezTo>
                    <a:pt x="50689" y="228348"/>
                    <a:pt x="71856" y="176490"/>
                    <a:pt x="93816" y="134951"/>
                  </a:cubicBezTo>
                  <a:cubicBezTo>
                    <a:pt x="115776" y="93412"/>
                    <a:pt x="157845" y="-1310"/>
                    <a:pt x="152553" y="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9" name="フリーフォーム: 図形 1058">
              <a:extLst>
                <a:ext uri="{FF2B5EF4-FFF2-40B4-BE49-F238E27FC236}">
                  <a16:creationId xmlns:a16="http://schemas.microsoft.com/office/drawing/2014/main" id="{D7DE5C76-C0FD-43A9-BD18-7010606186AB}"/>
                </a:ext>
              </a:extLst>
            </p:cNvPr>
            <p:cNvSpPr/>
            <p:nvPr/>
          </p:nvSpPr>
          <p:spPr>
            <a:xfrm>
              <a:off x="5887955" y="2784431"/>
              <a:ext cx="89171" cy="268570"/>
            </a:xfrm>
            <a:custGeom>
              <a:avLst/>
              <a:gdLst>
                <a:gd name="connsiteX0" fmla="*/ 88983 w 89171"/>
                <a:gd name="connsiteY0" fmla="*/ 44 h 268570"/>
                <a:gd name="connsiteX1" fmla="*/ 42945 w 89171"/>
                <a:gd name="connsiteY1" fmla="*/ 106407 h 268570"/>
                <a:gd name="connsiteX2" fmla="*/ 20720 w 89171"/>
                <a:gd name="connsiteY2" fmla="*/ 204832 h 268570"/>
                <a:gd name="connsiteX3" fmla="*/ 83 w 89171"/>
                <a:gd name="connsiteY3" fmla="*/ 268332 h 268570"/>
                <a:gd name="connsiteX4" fmla="*/ 28658 w 89171"/>
                <a:gd name="connsiteY4" fmla="*/ 182607 h 268570"/>
                <a:gd name="connsiteX5" fmla="*/ 23895 w 89171"/>
                <a:gd name="connsiteY5" fmla="*/ 119107 h 268570"/>
                <a:gd name="connsiteX6" fmla="*/ 88983 w 89171"/>
                <a:gd name="connsiteY6" fmla="*/ 44 h 268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171" h="268570">
                  <a:moveTo>
                    <a:pt x="88983" y="44"/>
                  </a:moveTo>
                  <a:cubicBezTo>
                    <a:pt x="92158" y="-2073"/>
                    <a:pt x="54322" y="72276"/>
                    <a:pt x="42945" y="106407"/>
                  </a:cubicBezTo>
                  <a:cubicBezTo>
                    <a:pt x="31568" y="140538"/>
                    <a:pt x="27864" y="177845"/>
                    <a:pt x="20720" y="204832"/>
                  </a:cubicBezTo>
                  <a:cubicBezTo>
                    <a:pt x="13576" y="231820"/>
                    <a:pt x="-1240" y="272036"/>
                    <a:pt x="83" y="268332"/>
                  </a:cubicBezTo>
                  <a:cubicBezTo>
                    <a:pt x="1406" y="264628"/>
                    <a:pt x="24689" y="207478"/>
                    <a:pt x="28658" y="182607"/>
                  </a:cubicBezTo>
                  <a:cubicBezTo>
                    <a:pt x="32627" y="157736"/>
                    <a:pt x="12253" y="147947"/>
                    <a:pt x="23895" y="119107"/>
                  </a:cubicBezTo>
                  <a:cubicBezTo>
                    <a:pt x="35537" y="90267"/>
                    <a:pt x="85808" y="2161"/>
                    <a:pt x="88983" y="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0" name="フリーフォーム: 図形 1059">
              <a:extLst>
                <a:ext uri="{FF2B5EF4-FFF2-40B4-BE49-F238E27FC236}">
                  <a16:creationId xmlns:a16="http://schemas.microsoft.com/office/drawing/2014/main" id="{238D45DA-6281-4DB6-95EB-B0DFE09803DD}"/>
                </a:ext>
              </a:extLst>
            </p:cNvPr>
            <p:cNvSpPr/>
            <p:nvPr/>
          </p:nvSpPr>
          <p:spPr>
            <a:xfrm>
              <a:off x="5927635" y="2712689"/>
              <a:ext cx="122338" cy="603747"/>
            </a:xfrm>
            <a:custGeom>
              <a:avLst/>
              <a:gdLst>
                <a:gd name="connsiteX0" fmla="*/ 122328 w 122338"/>
                <a:gd name="connsiteY0" fmla="*/ 349 h 603747"/>
                <a:gd name="connsiteX1" fmla="*/ 82640 w 122338"/>
                <a:gd name="connsiteY1" fmla="*/ 290861 h 603747"/>
                <a:gd name="connsiteX2" fmla="*/ 1678 w 122338"/>
                <a:gd name="connsiteY2" fmla="*/ 594074 h 603747"/>
                <a:gd name="connsiteX3" fmla="*/ 31840 w 122338"/>
                <a:gd name="connsiteY3" fmla="*/ 501999 h 603747"/>
                <a:gd name="connsiteX4" fmla="*/ 79465 w 122338"/>
                <a:gd name="connsiteY4" fmla="*/ 236886 h 603747"/>
                <a:gd name="connsiteX5" fmla="*/ 122328 w 122338"/>
                <a:gd name="connsiteY5" fmla="*/ 349 h 603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338" h="603747">
                  <a:moveTo>
                    <a:pt x="122328" y="349"/>
                  </a:moveTo>
                  <a:cubicBezTo>
                    <a:pt x="122857" y="9345"/>
                    <a:pt x="102748" y="191907"/>
                    <a:pt x="82640" y="290861"/>
                  </a:cubicBezTo>
                  <a:cubicBezTo>
                    <a:pt x="62532" y="389815"/>
                    <a:pt x="10145" y="558884"/>
                    <a:pt x="1678" y="594074"/>
                  </a:cubicBezTo>
                  <a:cubicBezTo>
                    <a:pt x="-6789" y="629264"/>
                    <a:pt x="18875" y="561530"/>
                    <a:pt x="31840" y="501999"/>
                  </a:cubicBezTo>
                  <a:cubicBezTo>
                    <a:pt x="44804" y="442468"/>
                    <a:pt x="65178" y="315467"/>
                    <a:pt x="79465" y="236886"/>
                  </a:cubicBezTo>
                  <a:cubicBezTo>
                    <a:pt x="93752" y="158305"/>
                    <a:pt x="121799" y="-8647"/>
                    <a:pt x="122328" y="3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1" name="フリーフォーム: 図形 1060">
              <a:extLst>
                <a:ext uri="{FF2B5EF4-FFF2-40B4-BE49-F238E27FC236}">
                  <a16:creationId xmlns:a16="http://schemas.microsoft.com/office/drawing/2014/main" id="{68BAD424-D42C-4388-94A4-AC5F806AE442}"/>
                </a:ext>
              </a:extLst>
            </p:cNvPr>
            <p:cNvSpPr/>
            <p:nvPr/>
          </p:nvSpPr>
          <p:spPr>
            <a:xfrm>
              <a:off x="5935651" y="2705883"/>
              <a:ext cx="127150" cy="621119"/>
            </a:xfrm>
            <a:custGeom>
              <a:avLst/>
              <a:gdLst>
                <a:gd name="connsiteX0" fmla="*/ 127012 w 127150"/>
                <a:gd name="connsiteY0" fmla="*/ 805 h 621119"/>
                <a:gd name="connsiteX1" fmla="*/ 104787 w 127150"/>
                <a:gd name="connsiteY1" fmla="*/ 243692 h 621119"/>
                <a:gd name="connsiteX2" fmla="*/ 34937 w 127150"/>
                <a:gd name="connsiteY2" fmla="*/ 545317 h 621119"/>
                <a:gd name="connsiteX3" fmla="*/ 12 w 127150"/>
                <a:gd name="connsiteY3" fmla="*/ 619930 h 621119"/>
                <a:gd name="connsiteX4" fmla="*/ 31762 w 127150"/>
                <a:gd name="connsiteY4" fmla="*/ 507217 h 621119"/>
                <a:gd name="connsiteX5" fmla="*/ 96849 w 127150"/>
                <a:gd name="connsiteY5" fmla="*/ 326242 h 621119"/>
                <a:gd name="connsiteX6" fmla="*/ 127012 w 127150"/>
                <a:gd name="connsiteY6" fmla="*/ 805 h 621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150" h="621119">
                  <a:moveTo>
                    <a:pt x="127012" y="805"/>
                  </a:moveTo>
                  <a:cubicBezTo>
                    <a:pt x="128335" y="-12953"/>
                    <a:pt x="120133" y="152940"/>
                    <a:pt x="104787" y="243692"/>
                  </a:cubicBezTo>
                  <a:cubicBezTo>
                    <a:pt x="89441" y="334444"/>
                    <a:pt x="52399" y="482611"/>
                    <a:pt x="34937" y="545317"/>
                  </a:cubicBezTo>
                  <a:cubicBezTo>
                    <a:pt x="17474" y="608023"/>
                    <a:pt x="541" y="626280"/>
                    <a:pt x="12" y="619930"/>
                  </a:cubicBezTo>
                  <a:cubicBezTo>
                    <a:pt x="-517" y="613580"/>
                    <a:pt x="15622" y="556165"/>
                    <a:pt x="31762" y="507217"/>
                  </a:cubicBezTo>
                  <a:cubicBezTo>
                    <a:pt x="47901" y="458269"/>
                    <a:pt x="83091" y="405882"/>
                    <a:pt x="96849" y="326242"/>
                  </a:cubicBezTo>
                  <a:cubicBezTo>
                    <a:pt x="110607" y="246602"/>
                    <a:pt x="125689" y="14563"/>
                    <a:pt x="127012" y="8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2" name="フリーフォーム: 図形 1061">
              <a:extLst>
                <a:ext uri="{FF2B5EF4-FFF2-40B4-BE49-F238E27FC236}">
                  <a16:creationId xmlns:a16="http://schemas.microsoft.com/office/drawing/2014/main" id="{92A634C9-F723-48E4-992B-6B30E3317493}"/>
                </a:ext>
              </a:extLst>
            </p:cNvPr>
            <p:cNvSpPr/>
            <p:nvPr/>
          </p:nvSpPr>
          <p:spPr>
            <a:xfrm>
              <a:off x="6048162" y="2976281"/>
              <a:ext cx="44676" cy="521183"/>
            </a:xfrm>
            <a:custGeom>
              <a:avLst/>
              <a:gdLst>
                <a:gd name="connsiteX0" fmla="*/ 213 w 44676"/>
                <a:gd name="connsiteY0" fmla="*/ 282 h 521183"/>
                <a:gd name="connsiteX1" fmla="*/ 44663 w 44676"/>
                <a:gd name="connsiteY1" fmla="*/ 276507 h 521183"/>
                <a:gd name="connsiteX2" fmla="*/ 4976 w 44676"/>
                <a:gd name="connsiteY2" fmla="*/ 517807 h 521183"/>
                <a:gd name="connsiteX3" fmla="*/ 8151 w 44676"/>
                <a:gd name="connsiteY3" fmla="*/ 405094 h 521183"/>
                <a:gd name="connsiteX4" fmla="*/ 27201 w 44676"/>
                <a:gd name="connsiteY4" fmla="*/ 227294 h 521183"/>
                <a:gd name="connsiteX5" fmla="*/ 213 w 44676"/>
                <a:gd name="connsiteY5" fmla="*/ 282 h 52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676" h="521183">
                  <a:moveTo>
                    <a:pt x="213" y="282"/>
                  </a:moveTo>
                  <a:cubicBezTo>
                    <a:pt x="3123" y="8484"/>
                    <a:pt x="43869" y="190253"/>
                    <a:pt x="44663" y="276507"/>
                  </a:cubicBezTo>
                  <a:cubicBezTo>
                    <a:pt x="45457" y="362761"/>
                    <a:pt x="11061" y="496376"/>
                    <a:pt x="4976" y="517807"/>
                  </a:cubicBezTo>
                  <a:cubicBezTo>
                    <a:pt x="-1109" y="539238"/>
                    <a:pt x="4447" y="453513"/>
                    <a:pt x="8151" y="405094"/>
                  </a:cubicBezTo>
                  <a:cubicBezTo>
                    <a:pt x="11855" y="356675"/>
                    <a:pt x="29318" y="289736"/>
                    <a:pt x="27201" y="227294"/>
                  </a:cubicBezTo>
                  <a:cubicBezTo>
                    <a:pt x="25084" y="164852"/>
                    <a:pt x="-2697" y="-7920"/>
                    <a:pt x="213" y="2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3" name="フリーフォーム: 図形 1062">
              <a:extLst>
                <a:ext uri="{FF2B5EF4-FFF2-40B4-BE49-F238E27FC236}">
                  <a16:creationId xmlns:a16="http://schemas.microsoft.com/office/drawing/2014/main" id="{34EBD3D8-502E-4838-A86C-6FA6873E07AF}"/>
                </a:ext>
              </a:extLst>
            </p:cNvPr>
            <p:cNvSpPr/>
            <p:nvPr/>
          </p:nvSpPr>
          <p:spPr>
            <a:xfrm>
              <a:off x="6011668" y="3149498"/>
              <a:ext cx="33539" cy="145139"/>
            </a:xfrm>
            <a:custGeom>
              <a:avLst/>
              <a:gdLst>
                <a:gd name="connsiteX0" fmla="*/ 33532 w 33539"/>
                <a:gd name="connsiteY0" fmla="*/ 102 h 145139"/>
                <a:gd name="connsiteX1" fmla="*/ 1782 w 33539"/>
                <a:gd name="connsiteY1" fmla="*/ 117577 h 145139"/>
                <a:gd name="connsiteX2" fmla="*/ 4957 w 33539"/>
                <a:gd name="connsiteY2" fmla="*/ 139802 h 145139"/>
                <a:gd name="connsiteX3" fmla="*/ 33532 w 33539"/>
                <a:gd name="connsiteY3" fmla="*/ 102 h 14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39" h="145139">
                  <a:moveTo>
                    <a:pt x="33532" y="102"/>
                  </a:moveTo>
                  <a:cubicBezTo>
                    <a:pt x="33003" y="-3602"/>
                    <a:pt x="6544" y="94294"/>
                    <a:pt x="1782" y="117577"/>
                  </a:cubicBezTo>
                  <a:cubicBezTo>
                    <a:pt x="-2981" y="140860"/>
                    <a:pt x="3105" y="152767"/>
                    <a:pt x="4957" y="139802"/>
                  </a:cubicBezTo>
                  <a:cubicBezTo>
                    <a:pt x="6809" y="126837"/>
                    <a:pt x="34061" y="3806"/>
                    <a:pt x="33532" y="1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4" name="フリーフォーム: 図形 1063">
              <a:extLst>
                <a:ext uri="{FF2B5EF4-FFF2-40B4-BE49-F238E27FC236}">
                  <a16:creationId xmlns:a16="http://schemas.microsoft.com/office/drawing/2014/main" id="{D184BA5E-B1D2-4113-BFA7-8912EBD4B656}"/>
                </a:ext>
              </a:extLst>
            </p:cNvPr>
            <p:cNvSpPr/>
            <p:nvPr/>
          </p:nvSpPr>
          <p:spPr>
            <a:xfrm>
              <a:off x="5996976" y="3509365"/>
              <a:ext cx="64884" cy="459990"/>
            </a:xfrm>
            <a:custGeom>
              <a:avLst/>
              <a:gdLst>
                <a:gd name="connsiteX0" fmla="*/ 64099 w 64884"/>
                <a:gd name="connsiteY0" fmla="*/ 598 h 459990"/>
                <a:gd name="connsiteX1" fmla="*/ 38699 w 64884"/>
                <a:gd name="connsiteY1" fmla="*/ 184748 h 459990"/>
                <a:gd name="connsiteX2" fmla="*/ 3774 w 64884"/>
                <a:gd name="connsiteY2" fmla="*/ 333973 h 459990"/>
                <a:gd name="connsiteX3" fmla="*/ 599 w 64884"/>
                <a:gd name="connsiteY3" fmla="*/ 459385 h 459990"/>
                <a:gd name="connsiteX4" fmla="*/ 599 w 64884"/>
                <a:gd name="connsiteY4" fmla="*/ 384773 h 459990"/>
                <a:gd name="connsiteX5" fmla="*/ 8537 w 64884"/>
                <a:gd name="connsiteY5" fmla="*/ 249835 h 459990"/>
                <a:gd name="connsiteX6" fmla="*/ 64099 w 64884"/>
                <a:gd name="connsiteY6" fmla="*/ 598 h 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884" h="459990">
                  <a:moveTo>
                    <a:pt x="64099" y="598"/>
                  </a:moveTo>
                  <a:cubicBezTo>
                    <a:pt x="69126" y="-10250"/>
                    <a:pt x="48753" y="129186"/>
                    <a:pt x="38699" y="184748"/>
                  </a:cubicBezTo>
                  <a:cubicBezTo>
                    <a:pt x="28645" y="240311"/>
                    <a:pt x="10124" y="288200"/>
                    <a:pt x="3774" y="333973"/>
                  </a:cubicBezTo>
                  <a:cubicBezTo>
                    <a:pt x="-2576" y="379746"/>
                    <a:pt x="1128" y="450918"/>
                    <a:pt x="599" y="459385"/>
                  </a:cubicBezTo>
                  <a:cubicBezTo>
                    <a:pt x="70" y="467852"/>
                    <a:pt x="599" y="384773"/>
                    <a:pt x="599" y="384773"/>
                  </a:cubicBezTo>
                  <a:cubicBezTo>
                    <a:pt x="1922" y="349848"/>
                    <a:pt x="-988" y="310425"/>
                    <a:pt x="8537" y="249835"/>
                  </a:cubicBezTo>
                  <a:cubicBezTo>
                    <a:pt x="18062" y="189245"/>
                    <a:pt x="59072" y="11446"/>
                    <a:pt x="64099" y="5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5" name="フリーフォーム: 図形 1064">
              <a:extLst>
                <a:ext uri="{FF2B5EF4-FFF2-40B4-BE49-F238E27FC236}">
                  <a16:creationId xmlns:a16="http://schemas.microsoft.com/office/drawing/2014/main" id="{15BF02EE-6D40-4C25-8D81-F8C9B9FE3347}"/>
                </a:ext>
              </a:extLst>
            </p:cNvPr>
            <p:cNvSpPr/>
            <p:nvPr/>
          </p:nvSpPr>
          <p:spPr>
            <a:xfrm>
              <a:off x="5948239" y="3330575"/>
              <a:ext cx="30400" cy="759617"/>
            </a:xfrm>
            <a:custGeom>
              <a:avLst/>
              <a:gdLst>
                <a:gd name="connsiteX0" fmla="*/ 27111 w 30400"/>
                <a:gd name="connsiteY0" fmla="*/ 0 h 759617"/>
                <a:gd name="connsiteX1" fmla="*/ 124 w 30400"/>
                <a:gd name="connsiteY1" fmla="*/ 109538 h 759617"/>
                <a:gd name="connsiteX2" fmla="*/ 17586 w 30400"/>
                <a:gd name="connsiteY2" fmla="*/ 341313 h 759617"/>
                <a:gd name="connsiteX3" fmla="*/ 30286 w 30400"/>
                <a:gd name="connsiteY3" fmla="*/ 573088 h 759617"/>
                <a:gd name="connsiteX4" fmla="*/ 23936 w 30400"/>
                <a:gd name="connsiteY4" fmla="*/ 758825 h 759617"/>
                <a:gd name="connsiteX5" fmla="*/ 25524 w 30400"/>
                <a:gd name="connsiteY5" fmla="*/ 627063 h 759617"/>
                <a:gd name="connsiteX6" fmla="*/ 27111 w 30400"/>
                <a:gd name="connsiteY6" fmla="*/ 328613 h 759617"/>
                <a:gd name="connsiteX7" fmla="*/ 9649 w 30400"/>
                <a:gd name="connsiteY7" fmla="*/ 107950 h 759617"/>
                <a:gd name="connsiteX8" fmla="*/ 27111 w 30400"/>
                <a:gd name="connsiteY8" fmla="*/ 0 h 759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400" h="759617">
                  <a:moveTo>
                    <a:pt x="27111" y="0"/>
                  </a:moveTo>
                  <a:cubicBezTo>
                    <a:pt x="25523" y="265"/>
                    <a:pt x="1711" y="52653"/>
                    <a:pt x="124" y="109538"/>
                  </a:cubicBezTo>
                  <a:cubicBezTo>
                    <a:pt x="-1463" y="166423"/>
                    <a:pt x="12559" y="264055"/>
                    <a:pt x="17586" y="341313"/>
                  </a:cubicBezTo>
                  <a:cubicBezTo>
                    <a:pt x="22613" y="418571"/>
                    <a:pt x="29228" y="503503"/>
                    <a:pt x="30286" y="573088"/>
                  </a:cubicBezTo>
                  <a:cubicBezTo>
                    <a:pt x="31344" y="642673"/>
                    <a:pt x="24730" y="749829"/>
                    <a:pt x="23936" y="758825"/>
                  </a:cubicBezTo>
                  <a:cubicBezTo>
                    <a:pt x="23142" y="767821"/>
                    <a:pt x="24995" y="698765"/>
                    <a:pt x="25524" y="627063"/>
                  </a:cubicBezTo>
                  <a:cubicBezTo>
                    <a:pt x="26053" y="555361"/>
                    <a:pt x="29757" y="415132"/>
                    <a:pt x="27111" y="328613"/>
                  </a:cubicBezTo>
                  <a:cubicBezTo>
                    <a:pt x="24465" y="242094"/>
                    <a:pt x="7797" y="159015"/>
                    <a:pt x="9649" y="107950"/>
                  </a:cubicBezTo>
                  <a:cubicBezTo>
                    <a:pt x="11501" y="56885"/>
                    <a:pt x="28699" y="-265"/>
                    <a:pt x="2711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6" name="フリーフォーム: 図形 1065">
              <a:extLst>
                <a:ext uri="{FF2B5EF4-FFF2-40B4-BE49-F238E27FC236}">
                  <a16:creationId xmlns:a16="http://schemas.microsoft.com/office/drawing/2014/main" id="{55F8CF48-81BA-477E-8AF6-797DC3DC2241}"/>
                </a:ext>
              </a:extLst>
            </p:cNvPr>
            <p:cNvSpPr/>
            <p:nvPr/>
          </p:nvSpPr>
          <p:spPr>
            <a:xfrm>
              <a:off x="5921860" y="3363946"/>
              <a:ext cx="64636" cy="769393"/>
            </a:xfrm>
            <a:custGeom>
              <a:avLst/>
              <a:gdLst>
                <a:gd name="connsiteX0" fmla="*/ 10628 w 64636"/>
                <a:gd name="connsiteY0" fmla="*/ 3142 h 769393"/>
                <a:gd name="connsiteX1" fmla="*/ 1103 w 64636"/>
                <a:gd name="connsiteY1" fmla="*/ 99979 h 769393"/>
                <a:gd name="connsiteX2" fmla="*/ 2690 w 64636"/>
                <a:gd name="connsiteY2" fmla="*/ 303179 h 769393"/>
                <a:gd name="connsiteX3" fmla="*/ 23328 w 64636"/>
                <a:gd name="connsiteY3" fmla="*/ 492092 h 769393"/>
                <a:gd name="connsiteX4" fmla="*/ 10628 w 64636"/>
                <a:gd name="connsiteY4" fmla="*/ 765142 h 769393"/>
                <a:gd name="connsiteX5" fmla="*/ 26503 w 64636"/>
                <a:gd name="connsiteY5" fmla="*/ 665129 h 769393"/>
                <a:gd name="connsiteX6" fmla="*/ 64603 w 64636"/>
                <a:gd name="connsiteY6" fmla="*/ 755617 h 769393"/>
                <a:gd name="connsiteX7" fmla="*/ 32853 w 64636"/>
                <a:gd name="connsiteY7" fmla="*/ 606392 h 769393"/>
                <a:gd name="connsiteX8" fmla="*/ 15390 w 64636"/>
                <a:gd name="connsiteY8" fmla="*/ 209517 h 769393"/>
                <a:gd name="connsiteX9" fmla="*/ 10628 w 64636"/>
                <a:gd name="connsiteY9" fmla="*/ 3142 h 769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636" h="769393">
                  <a:moveTo>
                    <a:pt x="10628" y="3142"/>
                  </a:moveTo>
                  <a:cubicBezTo>
                    <a:pt x="8247" y="-15114"/>
                    <a:pt x="2426" y="49973"/>
                    <a:pt x="1103" y="99979"/>
                  </a:cubicBezTo>
                  <a:cubicBezTo>
                    <a:pt x="-220" y="149985"/>
                    <a:pt x="-1014" y="237827"/>
                    <a:pt x="2690" y="303179"/>
                  </a:cubicBezTo>
                  <a:cubicBezTo>
                    <a:pt x="6394" y="368531"/>
                    <a:pt x="22005" y="415098"/>
                    <a:pt x="23328" y="492092"/>
                  </a:cubicBezTo>
                  <a:cubicBezTo>
                    <a:pt x="24651" y="569086"/>
                    <a:pt x="10099" y="736303"/>
                    <a:pt x="10628" y="765142"/>
                  </a:cubicBezTo>
                  <a:cubicBezTo>
                    <a:pt x="11157" y="793981"/>
                    <a:pt x="17507" y="666716"/>
                    <a:pt x="26503" y="665129"/>
                  </a:cubicBezTo>
                  <a:cubicBezTo>
                    <a:pt x="35499" y="663542"/>
                    <a:pt x="63545" y="765406"/>
                    <a:pt x="64603" y="755617"/>
                  </a:cubicBezTo>
                  <a:cubicBezTo>
                    <a:pt x="65661" y="745828"/>
                    <a:pt x="41055" y="697409"/>
                    <a:pt x="32853" y="606392"/>
                  </a:cubicBezTo>
                  <a:cubicBezTo>
                    <a:pt x="24651" y="515375"/>
                    <a:pt x="20417" y="307942"/>
                    <a:pt x="15390" y="209517"/>
                  </a:cubicBezTo>
                  <a:cubicBezTo>
                    <a:pt x="10363" y="111092"/>
                    <a:pt x="13009" y="21398"/>
                    <a:pt x="10628" y="31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7" name="フリーフォーム: 図形 1066">
              <a:extLst>
                <a:ext uri="{FF2B5EF4-FFF2-40B4-BE49-F238E27FC236}">
                  <a16:creationId xmlns:a16="http://schemas.microsoft.com/office/drawing/2014/main" id="{610CEC31-2AC1-4BC8-A3EF-7403B0390761}"/>
                </a:ext>
              </a:extLst>
            </p:cNvPr>
            <p:cNvSpPr/>
            <p:nvPr/>
          </p:nvSpPr>
          <p:spPr>
            <a:xfrm>
              <a:off x="6092293" y="3367069"/>
              <a:ext cx="60332" cy="381021"/>
            </a:xfrm>
            <a:custGeom>
              <a:avLst/>
              <a:gdLst>
                <a:gd name="connsiteX0" fmla="*/ 532 w 60332"/>
                <a:gd name="connsiteY0" fmla="*/ 1606 h 381021"/>
                <a:gd name="connsiteX1" fmla="*/ 30695 w 60332"/>
                <a:gd name="connsiteY1" fmla="*/ 123844 h 381021"/>
                <a:gd name="connsiteX2" fmla="*/ 38632 w 60332"/>
                <a:gd name="connsiteY2" fmla="*/ 214331 h 381021"/>
                <a:gd name="connsiteX3" fmla="*/ 41807 w 60332"/>
                <a:gd name="connsiteY3" fmla="*/ 381019 h 381021"/>
                <a:gd name="connsiteX4" fmla="*/ 59270 w 60332"/>
                <a:gd name="connsiteY4" fmla="*/ 217506 h 381021"/>
                <a:gd name="connsiteX5" fmla="*/ 532 w 60332"/>
                <a:gd name="connsiteY5" fmla="*/ 1606 h 381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332" h="381021">
                  <a:moveTo>
                    <a:pt x="532" y="1606"/>
                  </a:moveTo>
                  <a:cubicBezTo>
                    <a:pt x="-4230" y="-14004"/>
                    <a:pt x="24345" y="88390"/>
                    <a:pt x="30695" y="123844"/>
                  </a:cubicBezTo>
                  <a:cubicBezTo>
                    <a:pt x="37045" y="159298"/>
                    <a:pt x="36780" y="171469"/>
                    <a:pt x="38632" y="214331"/>
                  </a:cubicBezTo>
                  <a:cubicBezTo>
                    <a:pt x="40484" y="257193"/>
                    <a:pt x="38367" y="380490"/>
                    <a:pt x="41807" y="381019"/>
                  </a:cubicBezTo>
                  <a:cubicBezTo>
                    <a:pt x="45247" y="381548"/>
                    <a:pt x="65091" y="279683"/>
                    <a:pt x="59270" y="217506"/>
                  </a:cubicBezTo>
                  <a:cubicBezTo>
                    <a:pt x="53449" y="155329"/>
                    <a:pt x="5294" y="17216"/>
                    <a:pt x="532" y="16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8" name="フリーフォーム: 図形 1067">
              <a:extLst>
                <a:ext uri="{FF2B5EF4-FFF2-40B4-BE49-F238E27FC236}">
                  <a16:creationId xmlns:a16="http://schemas.microsoft.com/office/drawing/2014/main" id="{3E3A1B10-F445-46B6-9228-396078E3A057}"/>
                </a:ext>
              </a:extLst>
            </p:cNvPr>
            <p:cNvSpPr/>
            <p:nvPr/>
          </p:nvSpPr>
          <p:spPr>
            <a:xfrm>
              <a:off x="6149464" y="3665987"/>
              <a:ext cx="206503" cy="594361"/>
            </a:xfrm>
            <a:custGeom>
              <a:avLst/>
              <a:gdLst>
                <a:gd name="connsiteX0" fmla="*/ 511 w 206503"/>
                <a:gd name="connsiteY0" fmla="*/ 1138 h 594361"/>
                <a:gd name="connsiteX1" fmla="*/ 125924 w 206503"/>
                <a:gd name="connsiteY1" fmla="*/ 264663 h 594361"/>
                <a:gd name="connsiteX2" fmla="*/ 203711 w 206503"/>
                <a:gd name="connsiteY2" fmla="*/ 450401 h 594361"/>
                <a:gd name="connsiteX3" fmla="*/ 189424 w 206503"/>
                <a:gd name="connsiteY3" fmla="*/ 593276 h 594361"/>
                <a:gd name="connsiteX4" fmla="*/ 191011 w 206503"/>
                <a:gd name="connsiteY4" fmla="*/ 509138 h 594361"/>
                <a:gd name="connsiteX5" fmla="*/ 164024 w 206503"/>
                <a:gd name="connsiteY5" fmla="*/ 382138 h 594361"/>
                <a:gd name="connsiteX6" fmla="*/ 84649 w 206503"/>
                <a:gd name="connsiteY6" fmla="*/ 177351 h 594361"/>
                <a:gd name="connsiteX7" fmla="*/ 511 w 206503"/>
                <a:gd name="connsiteY7" fmla="*/ 1138 h 594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6503" h="594361">
                  <a:moveTo>
                    <a:pt x="511" y="1138"/>
                  </a:moveTo>
                  <a:cubicBezTo>
                    <a:pt x="7390" y="15690"/>
                    <a:pt x="92057" y="189786"/>
                    <a:pt x="125924" y="264663"/>
                  </a:cubicBezTo>
                  <a:cubicBezTo>
                    <a:pt x="159791" y="339540"/>
                    <a:pt x="193128" y="395632"/>
                    <a:pt x="203711" y="450401"/>
                  </a:cubicBezTo>
                  <a:cubicBezTo>
                    <a:pt x="214294" y="505170"/>
                    <a:pt x="191541" y="583487"/>
                    <a:pt x="189424" y="593276"/>
                  </a:cubicBezTo>
                  <a:cubicBezTo>
                    <a:pt x="187307" y="603065"/>
                    <a:pt x="195244" y="544328"/>
                    <a:pt x="191011" y="509138"/>
                  </a:cubicBezTo>
                  <a:cubicBezTo>
                    <a:pt x="186778" y="473948"/>
                    <a:pt x="181751" y="437436"/>
                    <a:pt x="164024" y="382138"/>
                  </a:cubicBezTo>
                  <a:cubicBezTo>
                    <a:pt x="146297" y="326840"/>
                    <a:pt x="111372" y="239528"/>
                    <a:pt x="84649" y="177351"/>
                  </a:cubicBezTo>
                  <a:cubicBezTo>
                    <a:pt x="57926" y="115174"/>
                    <a:pt x="-6368" y="-13414"/>
                    <a:pt x="511" y="11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9" name="フリーフォーム: 図形 1068">
              <a:extLst>
                <a:ext uri="{FF2B5EF4-FFF2-40B4-BE49-F238E27FC236}">
                  <a16:creationId xmlns:a16="http://schemas.microsoft.com/office/drawing/2014/main" id="{78D08607-DF71-4DFB-B340-92AE9D639601}"/>
                </a:ext>
              </a:extLst>
            </p:cNvPr>
            <p:cNvSpPr/>
            <p:nvPr/>
          </p:nvSpPr>
          <p:spPr>
            <a:xfrm>
              <a:off x="6339964" y="4274535"/>
              <a:ext cx="291776" cy="504202"/>
            </a:xfrm>
            <a:custGeom>
              <a:avLst/>
              <a:gdLst>
                <a:gd name="connsiteX0" fmla="*/ 511 w 291776"/>
                <a:gd name="connsiteY0" fmla="*/ 603 h 504202"/>
                <a:gd name="connsiteX1" fmla="*/ 183074 w 291776"/>
                <a:gd name="connsiteY1" fmla="*/ 349853 h 504202"/>
                <a:gd name="connsiteX2" fmla="*/ 289436 w 291776"/>
                <a:gd name="connsiteY2" fmla="*/ 497490 h 504202"/>
                <a:gd name="connsiteX3" fmla="*/ 246574 w 291776"/>
                <a:gd name="connsiteY3" fmla="*/ 457803 h 504202"/>
                <a:gd name="connsiteX4" fmla="*/ 132274 w 291776"/>
                <a:gd name="connsiteY4" fmla="*/ 270478 h 504202"/>
                <a:gd name="connsiteX5" fmla="*/ 511 w 291776"/>
                <a:gd name="connsiteY5" fmla="*/ 603 h 504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1776" h="504202">
                  <a:moveTo>
                    <a:pt x="511" y="603"/>
                  </a:moveTo>
                  <a:cubicBezTo>
                    <a:pt x="8978" y="13832"/>
                    <a:pt x="134920" y="267039"/>
                    <a:pt x="183074" y="349853"/>
                  </a:cubicBezTo>
                  <a:cubicBezTo>
                    <a:pt x="231228" y="432667"/>
                    <a:pt x="278853" y="479498"/>
                    <a:pt x="289436" y="497490"/>
                  </a:cubicBezTo>
                  <a:cubicBezTo>
                    <a:pt x="300019" y="515482"/>
                    <a:pt x="272768" y="495638"/>
                    <a:pt x="246574" y="457803"/>
                  </a:cubicBezTo>
                  <a:cubicBezTo>
                    <a:pt x="220380" y="419968"/>
                    <a:pt x="173549" y="345884"/>
                    <a:pt x="132274" y="270478"/>
                  </a:cubicBezTo>
                  <a:cubicBezTo>
                    <a:pt x="90999" y="195072"/>
                    <a:pt x="-7956" y="-12626"/>
                    <a:pt x="511" y="6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0" name="フリーフォーム: 図形 1069">
              <a:extLst>
                <a:ext uri="{FF2B5EF4-FFF2-40B4-BE49-F238E27FC236}">
                  <a16:creationId xmlns:a16="http://schemas.microsoft.com/office/drawing/2014/main" id="{A2A8B2A0-B7C7-40BC-8264-261F47B46A01}"/>
                </a:ext>
              </a:extLst>
            </p:cNvPr>
            <p:cNvSpPr/>
            <p:nvPr/>
          </p:nvSpPr>
          <p:spPr>
            <a:xfrm>
              <a:off x="6347633" y="4256839"/>
              <a:ext cx="301681" cy="522482"/>
            </a:xfrm>
            <a:custGeom>
              <a:avLst/>
              <a:gdLst>
                <a:gd name="connsiteX0" fmla="*/ 780 w 301681"/>
                <a:gd name="connsiteY0" fmla="*/ 2424 h 522482"/>
                <a:gd name="connsiteX1" fmla="*/ 176992 w 301681"/>
                <a:gd name="connsiteY1" fmla="*/ 358024 h 522482"/>
                <a:gd name="connsiteX2" fmla="*/ 300817 w 301681"/>
                <a:gd name="connsiteY2" fmla="*/ 521536 h 522482"/>
                <a:gd name="connsiteX3" fmla="*/ 226205 w 301681"/>
                <a:gd name="connsiteY3" fmla="*/ 415174 h 522482"/>
                <a:gd name="connsiteX4" fmla="*/ 116667 w 301681"/>
                <a:gd name="connsiteY4" fmla="*/ 211974 h 522482"/>
                <a:gd name="connsiteX5" fmla="*/ 780 w 301681"/>
                <a:gd name="connsiteY5" fmla="*/ 2424 h 522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1681" h="522482">
                  <a:moveTo>
                    <a:pt x="780" y="2424"/>
                  </a:moveTo>
                  <a:cubicBezTo>
                    <a:pt x="10834" y="26766"/>
                    <a:pt x="126986" y="271505"/>
                    <a:pt x="176992" y="358024"/>
                  </a:cubicBezTo>
                  <a:cubicBezTo>
                    <a:pt x="226998" y="444543"/>
                    <a:pt x="292615" y="512011"/>
                    <a:pt x="300817" y="521536"/>
                  </a:cubicBezTo>
                  <a:cubicBezTo>
                    <a:pt x="309019" y="531061"/>
                    <a:pt x="256897" y="466767"/>
                    <a:pt x="226205" y="415174"/>
                  </a:cubicBezTo>
                  <a:cubicBezTo>
                    <a:pt x="195513" y="363581"/>
                    <a:pt x="152915" y="280501"/>
                    <a:pt x="116667" y="211974"/>
                  </a:cubicBezTo>
                  <a:cubicBezTo>
                    <a:pt x="80419" y="143447"/>
                    <a:pt x="-9274" y="-21918"/>
                    <a:pt x="780" y="24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1" name="フリーフォーム: 図形 1070">
              <a:extLst>
                <a:ext uri="{FF2B5EF4-FFF2-40B4-BE49-F238E27FC236}">
                  <a16:creationId xmlns:a16="http://schemas.microsoft.com/office/drawing/2014/main" id="{F8F39FD4-2480-4FB0-B38E-FC4DE0F51682}"/>
                </a:ext>
              </a:extLst>
            </p:cNvPr>
            <p:cNvSpPr/>
            <p:nvPr/>
          </p:nvSpPr>
          <p:spPr>
            <a:xfrm>
              <a:off x="6114129" y="3990823"/>
              <a:ext cx="491909" cy="764502"/>
            </a:xfrm>
            <a:custGeom>
              <a:avLst/>
              <a:gdLst>
                <a:gd name="connsiteX0" fmla="*/ 921 w 491909"/>
                <a:gd name="connsiteY0" fmla="*/ 1740 h 764502"/>
                <a:gd name="connsiteX1" fmla="*/ 99346 w 491909"/>
                <a:gd name="connsiteY1" fmla="*/ 114452 h 764502"/>
                <a:gd name="connsiteX2" fmla="*/ 178721 w 491909"/>
                <a:gd name="connsiteY2" fmla="*/ 370040 h 764502"/>
                <a:gd name="connsiteX3" fmla="*/ 186659 w 491909"/>
                <a:gd name="connsiteY3" fmla="*/ 493865 h 764502"/>
                <a:gd name="connsiteX4" fmla="*/ 183484 w 491909"/>
                <a:gd name="connsiteY4" fmla="*/ 555777 h 764502"/>
                <a:gd name="connsiteX5" fmla="*/ 480346 w 491909"/>
                <a:gd name="connsiteY5" fmla="*/ 757390 h 764502"/>
                <a:gd name="connsiteX6" fmla="*/ 405734 w 491909"/>
                <a:gd name="connsiteY6" fmla="*/ 703415 h 764502"/>
                <a:gd name="connsiteX7" fmla="*/ 166021 w 491909"/>
                <a:gd name="connsiteY7" fmla="*/ 552602 h 764502"/>
                <a:gd name="connsiteX8" fmla="*/ 161259 w 491909"/>
                <a:gd name="connsiteY8" fmla="*/ 193827 h 764502"/>
                <a:gd name="connsiteX9" fmla="*/ 921 w 491909"/>
                <a:gd name="connsiteY9" fmla="*/ 1740 h 76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1909" h="764502">
                  <a:moveTo>
                    <a:pt x="921" y="1740"/>
                  </a:moveTo>
                  <a:cubicBezTo>
                    <a:pt x="-9398" y="-11489"/>
                    <a:pt x="69713" y="53069"/>
                    <a:pt x="99346" y="114452"/>
                  </a:cubicBezTo>
                  <a:cubicBezTo>
                    <a:pt x="128979" y="175835"/>
                    <a:pt x="164169" y="306805"/>
                    <a:pt x="178721" y="370040"/>
                  </a:cubicBezTo>
                  <a:cubicBezTo>
                    <a:pt x="193273" y="433276"/>
                    <a:pt x="185865" y="462909"/>
                    <a:pt x="186659" y="493865"/>
                  </a:cubicBezTo>
                  <a:cubicBezTo>
                    <a:pt x="187453" y="524821"/>
                    <a:pt x="134536" y="511856"/>
                    <a:pt x="183484" y="555777"/>
                  </a:cubicBezTo>
                  <a:cubicBezTo>
                    <a:pt x="232432" y="599698"/>
                    <a:pt x="443304" y="732784"/>
                    <a:pt x="480346" y="757390"/>
                  </a:cubicBezTo>
                  <a:cubicBezTo>
                    <a:pt x="517388" y="781996"/>
                    <a:pt x="458122" y="737546"/>
                    <a:pt x="405734" y="703415"/>
                  </a:cubicBezTo>
                  <a:cubicBezTo>
                    <a:pt x="353347" y="669284"/>
                    <a:pt x="206767" y="637533"/>
                    <a:pt x="166021" y="552602"/>
                  </a:cubicBezTo>
                  <a:cubicBezTo>
                    <a:pt x="125275" y="467671"/>
                    <a:pt x="184807" y="282462"/>
                    <a:pt x="161259" y="193827"/>
                  </a:cubicBezTo>
                  <a:cubicBezTo>
                    <a:pt x="137711" y="105192"/>
                    <a:pt x="11240" y="14969"/>
                    <a:pt x="921" y="17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2" name="フリーフォーム: 図形 1071">
              <a:extLst>
                <a:ext uri="{FF2B5EF4-FFF2-40B4-BE49-F238E27FC236}">
                  <a16:creationId xmlns:a16="http://schemas.microsoft.com/office/drawing/2014/main" id="{F9755263-442E-44CE-A0A0-6631BF311252}"/>
                </a:ext>
              </a:extLst>
            </p:cNvPr>
            <p:cNvSpPr/>
            <p:nvPr/>
          </p:nvSpPr>
          <p:spPr>
            <a:xfrm>
              <a:off x="5994197" y="4179723"/>
              <a:ext cx="35414" cy="502252"/>
            </a:xfrm>
            <a:custGeom>
              <a:avLst/>
              <a:gdLst>
                <a:gd name="connsiteX0" fmla="*/ 35128 w 35414"/>
                <a:gd name="connsiteY0" fmla="*/ 165 h 502252"/>
                <a:gd name="connsiteX1" fmla="*/ 16078 w 35414"/>
                <a:gd name="connsiteY1" fmla="*/ 179552 h 502252"/>
                <a:gd name="connsiteX2" fmla="*/ 3378 w 35414"/>
                <a:gd name="connsiteY2" fmla="*/ 292265 h 502252"/>
                <a:gd name="connsiteX3" fmla="*/ 8141 w 35414"/>
                <a:gd name="connsiteY3" fmla="*/ 498640 h 502252"/>
                <a:gd name="connsiteX4" fmla="*/ 14491 w 35414"/>
                <a:gd name="connsiteY4" fmla="*/ 408152 h 502252"/>
                <a:gd name="connsiteX5" fmla="*/ 203 w 35414"/>
                <a:gd name="connsiteY5" fmla="*/ 212890 h 502252"/>
                <a:gd name="connsiteX6" fmla="*/ 35128 w 35414"/>
                <a:gd name="connsiteY6" fmla="*/ 165 h 502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414" h="502252">
                  <a:moveTo>
                    <a:pt x="35128" y="165"/>
                  </a:moveTo>
                  <a:cubicBezTo>
                    <a:pt x="37774" y="-5391"/>
                    <a:pt x="21370" y="130869"/>
                    <a:pt x="16078" y="179552"/>
                  </a:cubicBezTo>
                  <a:cubicBezTo>
                    <a:pt x="10786" y="228235"/>
                    <a:pt x="4701" y="239084"/>
                    <a:pt x="3378" y="292265"/>
                  </a:cubicBezTo>
                  <a:cubicBezTo>
                    <a:pt x="2055" y="345446"/>
                    <a:pt x="6289" y="479326"/>
                    <a:pt x="8141" y="498640"/>
                  </a:cubicBezTo>
                  <a:cubicBezTo>
                    <a:pt x="9993" y="517954"/>
                    <a:pt x="15814" y="455777"/>
                    <a:pt x="14491" y="408152"/>
                  </a:cubicBezTo>
                  <a:cubicBezTo>
                    <a:pt x="13168" y="360527"/>
                    <a:pt x="-1914" y="281682"/>
                    <a:pt x="203" y="212890"/>
                  </a:cubicBezTo>
                  <a:cubicBezTo>
                    <a:pt x="2320" y="144098"/>
                    <a:pt x="32482" y="5721"/>
                    <a:pt x="35128" y="1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3" name="フリーフォーム: 図形 1072">
              <a:extLst>
                <a:ext uri="{FF2B5EF4-FFF2-40B4-BE49-F238E27FC236}">
                  <a16:creationId xmlns:a16="http://schemas.microsoft.com/office/drawing/2014/main" id="{F429F1E6-E7A6-4B2A-8603-209D8B092D60}"/>
                </a:ext>
              </a:extLst>
            </p:cNvPr>
            <p:cNvSpPr/>
            <p:nvPr/>
          </p:nvSpPr>
          <p:spPr>
            <a:xfrm>
              <a:off x="6006570" y="4354311"/>
              <a:ext cx="19800" cy="449143"/>
            </a:xfrm>
            <a:custGeom>
              <a:avLst/>
              <a:gdLst>
                <a:gd name="connsiteX0" fmla="*/ 13230 w 19800"/>
                <a:gd name="connsiteY0" fmla="*/ 202 h 449143"/>
                <a:gd name="connsiteX1" fmla="*/ 5293 w 19800"/>
                <a:gd name="connsiteY1" fmla="*/ 241502 h 449143"/>
                <a:gd name="connsiteX2" fmla="*/ 530 w 19800"/>
                <a:gd name="connsiteY2" fmla="*/ 447877 h 449143"/>
                <a:gd name="connsiteX3" fmla="*/ 17993 w 19800"/>
                <a:gd name="connsiteY3" fmla="*/ 322464 h 449143"/>
                <a:gd name="connsiteX4" fmla="*/ 17993 w 19800"/>
                <a:gd name="connsiteY4" fmla="*/ 201814 h 449143"/>
                <a:gd name="connsiteX5" fmla="*/ 13230 w 19800"/>
                <a:gd name="connsiteY5" fmla="*/ 202 h 44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00" h="449143">
                  <a:moveTo>
                    <a:pt x="13230" y="202"/>
                  </a:moveTo>
                  <a:cubicBezTo>
                    <a:pt x="11113" y="6817"/>
                    <a:pt x="7410" y="166890"/>
                    <a:pt x="5293" y="241502"/>
                  </a:cubicBezTo>
                  <a:cubicBezTo>
                    <a:pt x="3176" y="316114"/>
                    <a:pt x="-1587" y="434383"/>
                    <a:pt x="530" y="447877"/>
                  </a:cubicBezTo>
                  <a:cubicBezTo>
                    <a:pt x="2647" y="461371"/>
                    <a:pt x="15083" y="363474"/>
                    <a:pt x="17993" y="322464"/>
                  </a:cubicBezTo>
                  <a:cubicBezTo>
                    <a:pt x="20903" y="281454"/>
                    <a:pt x="19845" y="252878"/>
                    <a:pt x="17993" y="201814"/>
                  </a:cubicBezTo>
                  <a:cubicBezTo>
                    <a:pt x="16141" y="150750"/>
                    <a:pt x="15347" y="-6413"/>
                    <a:pt x="13230" y="2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4" name="フリーフォーム: 図形 1073">
              <a:extLst>
                <a:ext uri="{FF2B5EF4-FFF2-40B4-BE49-F238E27FC236}">
                  <a16:creationId xmlns:a16="http://schemas.microsoft.com/office/drawing/2014/main" id="{9974F12F-ED11-40E3-942F-2CACFA0A8404}"/>
                </a:ext>
              </a:extLst>
            </p:cNvPr>
            <p:cNvSpPr/>
            <p:nvPr/>
          </p:nvSpPr>
          <p:spPr>
            <a:xfrm>
              <a:off x="6649796" y="4778348"/>
              <a:ext cx="184372" cy="371599"/>
            </a:xfrm>
            <a:custGeom>
              <a:avLst/>
              <a:gdLst>
                <a:gd name="connsiteX0" fmla="*/ 242 w 184372"/>
                <a:gd name="connsiteY0" fmla="*/ 27 h 371599"/>
                <a:gd name="connsiteX1" fmla="*/ 100254 w 184372"/>
                <a:gd name="connsiteY1" fmla="*/ 177827 h 371599"/>
                <a:gd name="connsiteX2" fmla="*/ 182804 w 184372"/>
                <a:gd name="connsiteY2" fmla="*/ 368327 h 371599"/>
                <a:gd name="connsiteX3" fmla="*/ 152642 w 184372"/>
                <a:gd name="connsiteY3" fmla="*/ 290540 h 371599"/>
                <a:gd name="connsiteX4" fmla="*/ 130417 w 184372"/>
                <a:gd name="connsiteY4" fmla="*/ 190527 h 371599"/>
                <a:gd name="connsiteX5" fmla="*/ 242 w 184372"/>
                <a:gd name="connsiteY5" fmla="*/ 27 h 371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372" h="371599">
                  <a:moveTo>
                    <a:pt x="242" y="27"/>
                  </a:moveTo>
                  <a:cubicBezTo>
                    <a:pt x="-4785" y="-2090"/>
                    <a:pt x="69827" y="116444"/>
                    <a:pt x="100254" y="177827"/>
                  </a:cubicBezTo>
                  <a:cubicBezTo>
                    <a:pt x="130681" y="239210"/>
                    <a:pt x="174073" y="349542"/>
                    <a:pt x="182804" y="368327"/>
                  </a:cubicBezTo>
                  <a:cubicBezTo>
                    <a:pt x="191535" y="387113"/>
                    <a:pt x="161373" y="320173"/>
                    <a:pt x="152642" y="290540"/>
                  </a:cubicBezTo>
                  <a:cubicBezTo>
                    <a:pt x="143911" y="260907"/>
                    <a:pt x="153700" y="237623"/>
                    <a:pt x="130417" y="190527"/>
                  </a:cubicBezTo>
                  <a:cubicBezTo>
                    <a:pt x="107134" y="143431"/>
                    <a:pt x="5269" y="2144"/>
                    <a:pt x="242" y="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5" name="フリーフォーム: 図形 1074">
              <a:extLst>
                <a:ext uri="{FF2B5EF4-FFF2-40B4-BE49-F238E27FC236}">
                  <a16:creationId xmlns:a16="http://schemas.microsoft.com/office/drawing/2014/main" id="{0FA7609B-E531-42B1-A624-DC28289369F8}"/>
                </a:ext>
              </a:extLst>
            </p:cNvPr>
            <p:cNvSpPr/>
            <p:nvPr/>
          </p:nvSpPr>
          <p:spPr>
            <a:xfrm>
              <a:off x="6641948" y="4789478"/>
              <a:ext cx="197051" cy="456240"/>
            </a:xfrm>
            <a:custGeom>
              <a:avLst/>
              <a:gdLst>
                <a:gd name="connsiteX0" fmla="*/ 152 w 197051"/>
                <a:gd name="connsiteY0" fmla="*/ 10 h 456240"/>
                <a:gd name="connsiteX1" fmla="*/ 122390 w 197051"/>
                <a:gd name="connsiteY1" fmla="*/ 239722 h 456240"/>
                <a:gd name="connsiteX2" fmla="*/ 182715 w 197051"/>
                <a:gd name="connsiteY2" fmla="*/ 398472 h 456240"/>
                <a:gd name="connsiteX3" fmla="*/ 197002 w 197051"/>
                <a:gd name="connsiteY3" fmla="*/ 455622 h 456240"/>
                <a:gd name="connsiteX4" fmla="*/ 185890 w 197051"/>
                <a:gd name="connsiteY4" fmla="*/ 368310 h 456240"/>
                <a:gd name="connsiteX5" fmla="*/ 149377 w 197051"/>
                <a:gd name="connsiteY5" fmla="*/ 230197 h 456240"/>
                <a:gd name="connsiteX6" fmla="*/ 152 w 197051"/>
                <a:gd name="connsiteY6" fmla="*/ 10 h 456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051" h="456240">
                  <a:moveTo>
                    <a:pt x="152" y="10"/>
                  </a:moveTo>
                  <a:cubicBezTo>
                    <a:pt x="-4346" y="1597"/>
                    <a:pt x="91963" y="173312"/>
                    <a:pt x="122390" y="239722"/>
                  </a:cubicBezTo>
                  <a:cubicBezTo>
                    <a:pt x="152817" y="306132"/>
                    <a:pt x="170280" y="362489"/>
                    <a:pt x="182715" y="398472"/>
                  </a:cubicBezTo>
                  <a:cubicBezTo>
                    <a:pt x="195150" y="434455"/>
                    <a:pt x="196473" y="460649"/>
                    <a:pt x="197002" y="455622"/>
                  </a:cubicBezTo>
                  <a:cubicBezTo>
                    <a:pt x="197531" y="450595"/>
                    <a:pt x="193827" y="405881"/>
                    <a:pt x="185890" y="368310"/>
                  </a:cubicBezTo>
                  <a:cubicBezTo>
                    <a:pt x="177953" y="330739"/>
                    <a:pt x="180333" y="289199"/>
                    <a:pt x="149377" y="230197"/>
                  </a:cubicBezTo>
                  <a:cubicBezTo>
                    <a:pt x="118421" y="171195"/>
                    <a:pt x="4650" y="-1577"/>
                    <a:pt x="152" y="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6" name="フリーフォーム: 図形 1075">
              <a:extLst>
                <a:ext uri="{FF2B5EF4-FFF2-40B4-BE49-F238E27FC236}">
                  <a16:creationId xmlns:a16="http://schemas.microsoft.com/office/drawing/2014/main" id="{AD076D28-5B21-4E07-BF2E-236A78FAE05E}"/>
                </a:ext>
              </a:extLst>
            </p:cNvPr>
            <p:cNvSpPr/>
            <p:nvPr/>
          </p:nvSpPr>
          <p:spPr>
            <a:xfrm>
              <a:off x="6855319" y="5240159"/>
              <a:ext cx="362417" cy="727117"/>
            </a:xfrm>
            <a:custGeom>
              <a:avLst/>
              <a:gdLst>
                <a:gd name="connsiteX0" fmla="*/ 1094 w 362417"/>
                <a:gd name="connsiteY0" fmla="*/ 3354 h 727117"/>
                <a:gd name="connsiteX1" fmla="*/ 64594 w 362417"/>
                <a:gd name="connsiteY1" fmla="*/ 197029 h 727117"/>
                <a:gd name="connsiteX2" fmla="*/ 107456 w 362417"/>
                <a:gd name="connsiteY2" fmla="*/ 311329 h 727117"/>
                <a:gd name="connsiteX3" fmla="*/ 193181 w 362417"/>
                <a:gd name="connsiteY3" fmla="*/ 449441 h 727117"/>
                <a:gd name="connsiteX4" fmla="*/ 359869 w 362417"/>
                <a:gd name="connsiteY4" fmla="*/ 724079 h 727117"/>
                <a:gd name="connsiteX5" fmla="*/ 282081 w 362417"/>
                <a:gd name="connsiteY5" fmla="*/ 582791 h 727117"/>
                <a:gd name="connsiteX6" fmla="*/ 121744 w 362417"/>
                <a:gd name="connsiteY6" fmla="*/ 373241 h 727117"/>
                <a:gd name="connsiteX7" fmla="*/ 1094 w 362417"/>
                <a:gd name="connsiteY7" fmla="*/ 3354 h 727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2417" h="727117">
                  <a:moveTo>
                    <a:pt x="1094" y="3354"/>
                  </a:moveTo>
                  <a:cubicBezTo>
                    <a:pt x="-8431" y="-26015"/>
                    <a:pt x="46867" y="145700"/>
                    <a:pt x="64594" y="197029"/>
                  </a:cubicBezTo>
                  <a:cubicBezTo>
                    <a:pt x="82321" y="248358"/>
                    <a:pt x="86025" y="269260"/>
                    <a:pt x="107456" y="311329"/>
                  </a:cubicBezTo>
                  <a:cubicBezTo>
                    <a:pt x="128887" y="353398"/>
                    <a:pt x="193181" y="449441"/>
                    <a:pt x="193181" y="449441"/>
                  </a:cubicBezTo>
                  <a:cubicBezTo>
                    <a:pt x="235250" y="518233"/>
                    <a:pt x="345052" y="701854"/>
                    <a:pt x="359869" y="724079"/>
                  </a:cubicBezTo>
                  <a:cubicBezTo>
                    <a:pt x="374686" y="746304"/>
                    <a:pt x="321769" y="641264"/>
                    <a:pt x="282081" y="582791"/>
                  </a:cubicBezTo>
                  <a:cubicBezTo>
                    <a:pt x="242394" y="524318"/>
                    <a:pt x="170163" y="470343"/>
                    <a:pt x="121744" y="373241"/>
                  </a:cubicBezTo>
                  <a:cubicBezTo>
                    <a:pt x="73325" y="276139"/>
                    <a:pt x="10619" y="32723"/>
                    <a:pt x="1094" y="33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7" name="フリーフォーム: 図形 1076">
              <a:extLst>
                <a:ext uri="{FF2B5EF4-FFF2-40B4-BE49-F238E27FC236}">
                  <a16:creationId xmlns:a16="http://schemas.microsoft.com/office/drawing/2014/main" id="{DE0B044D-C27C-476A-A6A5-5E7DAE26F694}"/>
                </a:ext>
              </a:extLst>
            </p:cNvPr>
            <p:cNvSpPr/>
            <p:nvPr/>
          </p:nvSpPr>
          <p:spPr>
            <a:xfrm>
              <a:off x="6890811" y="5289402"/>
              <a:ext cx="372027" cy="686254"/>
            </a:xfrm>
            <a:custGeom>
              <a:avLst/>
              <a:gdLst>
                <a:gd name="connsiteX0" fmla="*/ 527 w 372027"/>
                <a:gd name="connsiteY0" fmla="*/ 148 h 686254"/>
                <a:gd name="connsiteX1" fmla="*/ 78314 w 372027"/>
                <a:gd name="connsiteY1" fmla="*/ 233511 h 686254"/>
                <a:gd name="connsiteX2" fmla="*/ 284689 w 372027"/>
                <a:gd name="connsiteY2" fmla="*/ 554186 h 686254"/>
                <a:gd name="connsiteX3" fmla="*/ 368827 w 372027"/>
                <a:gd name="connsiteY3" fmla="*/ 684361 h 686254"/>
                <a:gd name="connsiteX4" fmla="*/ 335489 w 372027"/>
                <a:gd name="connsiteY4" fmla="*/ 614511 h 686254"/>
                <a:gd name="connsiteX5" fmla="*/ 162452 w 372027"/>
                <a:gd name="connsiteY5" fmla="*/ 390673 h 686254"/>
                <a:gd name="connsiteX6" fmla="*/ 51327 w 372027"/>
                <a:gd name="connsiteY6" fmla="*/ 201761 h 686254"/>
                <a:gd name="connsiteX7" fmla="*/ 527 w 372027"/>
                <a:gd name="connsiteY7" fmla="*/ 148 h 686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2027" h="686254">
                  <a:moveTo>
                    <a:pt x="527" y="148"/>
                  </a:moveTo>
                  <a:cubicBezTo>
                    <a:pt x="5025" y="5440"/>
                    <a:pt x="30954" y="141171"/>
                    <a:pt x="78314" y="233511"/>
                  </a:cubicBezTo>
                  <a:cubicBezTo>
                    <a:pt x="125674" y="325851"/>
                    <a:pt x="236270" y="479044"/>
                    <a:pt x="284689" y="554186"/>
                  </a:cubicBezTo>
                  <a:cubicBezTo>
                    <a:pt x="333108" y="629328"/>
                    <a:pt x="360360" y="674307"/>
                    <a:pt x="368827" y="684361"/>
                  </a:cubicBezTo>
                  <a:cubicBezTo>
                    <a:pt x="377294" y="694415"/>
                    <a:pt x="369885" y="663459"/>
                    <a:pt x="335489" y="614511"/>
                  </a:cubicBezTo>
                  <a:cubicBezTo>
                    <a:pt x="301093" y="565563"/>
                    <a:pt x="209812" y="459465"/>
                    <a:pt x="162452" y="390673"/>
                  </a:cubicBezTo>
                  <a:cubicBezTo>
                    <a:pt x="115092" y="321881"/>
                    <a:pt x="81754" y="271346"/>
                    <a:pt x="51327" y="201761"/>
                  </a:cubicBezTo>
                  <a:cubicBezTo>
                    <a:pt x="20900" y="132176"/>
                    <a:pt x="-3971" y="-5144"/>
                    <a:pt x="527" y="1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8" name="フリーフォーム: 図形 1077">
              <a:extLst>
                <a:ext uri="{FF2B5EF4-FFF2-40B4-BE49-F238E27FC236}">
                  <a16:creationId xmlns:a16="http://schemas.microsoft.com/office/drawing/2014/main" id="{510489F7-D21A-475E-8791-462E9A8B5CB9}"/>
                </a:ext>
              </a:extLst>
            </p:cNvPr>
            <p:cNvSpPr/>
            <p:nvPr/>
          </p:nvSpPr>
          <p:spPr>
            <a:xfrm>
              <a:off x="6657947" y="5992176"/>
              <a:ext cx="613746" cy="145133"/>
            </a:xfrm>
            <a:custGeom>
              <a:avLst/>
              <a:gdLst>
                <a:gd name="connsiteX0" fmla="*/ 1616 w 613746"/>
                <a:gd name="connsiteY0" fmla="*/ 145099 h 145133"/>
                <a:gd name="connsiteX1" fmla="*/ 366741 w 613746"/>
                <a:gd name="connsiteY1" fmla="*/ 65724 h 145133"/>
                <a:gd name="connsiteX2" fmla="*/ 612803 w 613746"/>
                <a:gd name="connsiteY2" fmla="*/ 637 h 145133"/>
                <a:gd name="connsiteX3" fmla="*/ 457228 w 613746"/>
                <a:gd name="connsiteY3" fmla="*/ 30799 h 145133"/>
                <a:gd name="connsiteX4" fmla="*/ 241328 w 613746"/>
                <a:gd name="connsiteY4" fmla="*/ 75249 h 145133"/>
                <a:gd name="connsiteX5" fmla="*/ 1616 w 613746"/>
                <a:gd name="connsiteY5" fmla="*/ 145099 h 14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746" h="145133">
                  <a:moveTo>
                    <a:pt x="1616" y="145099"/>
                  </a:moveTo>
                  <a:cubicBezTo>
                    <a:pt x="22518" y="143512"/>
                    <a:pt x="264876" y="89801"/>
                    <a:pt x="366741" y="65724"/>
                  </a:cubicBezTo>
                  <a:cubicBezTo>
                    <a:pt x="468606" y="41647"/>
                    <a:pt x="597722" y="6458"/>
                    <a:pt x="612803" y="637"/>
                  </a:cubicBezTo>
                  <a:cubicBezTo>
                    <a:pt x="627884" y="-5184"/>
                    <a:pt x="457228" y="30799"/>
                    <a:pt x="457228" y="30799"/>
                  </a:cubicBezTo>
                  <a:cubicBezTo>
                    <a:pt x="395316" y="43234"/>
                    <a:pt x="314618" y="57522"/>
                    <a:pt x="241328" y="75249"/>
                  </a:cubicBezTo>
                  <a:cubicBezTo>
                    <a:pt x="168039" y="92976"/>
                    <a:pt x="-19286" y="146686"/>
                    <a:pt x="1616" y="1450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9" name="フリーフォーム: 図形 1078">
              <a:extLst>
                <a:ext uri="{FF2B5EF4-FFF2-40B4-BE49-F238E27FC236}">
                  <a16:creationId xmlns:a16="http://schemas.microsoft.com/office/drawing/2014/main" id="{A7F0B35A-F599-4FDE-827A-5C8447592F7E}"/>
                </a:ext>
              </a:extLst>
            </p:cNvPr>
            <p:cNvSpPr/>
            <p:nvPr/>
          </p:nvSpPr>
          <p:spPr>
            <a:xfrm>
              <a:off x="6724799" y="5966956"/>
              <a:ext cx="497910" cy="134599"/>
            </a:xfrm>
            <a:custGeom>
              <a:avLst/>
              <a:gdLst>
                <a:gd name="connsiteX0" fmla="*/ 93514 w 497910"/>
                <a:gd name="connsiteY0" fmla="*/ 108407 h 134599"/>
                <a:gd name="connsiteX1" fmla="*/ 371326 w 497910"/>
                <a:gd name="connsiteY1" fmla="*/ 35382 h 134599"/>
                <a:gd name="connsiteX2" fmla="*/ 496739 w 497910"/>
                <a:gd name="connsiteY2" fmla="*/ 6807 h 134599"/>
                <a:gd name="connsiteX3" fmla="*/ 407839 w 497910"/>
                <a:gd name="connsiteY3" fmla="*/ 11569 h 134599"/>
                <a:gd name="connsiteX4" fmla="*/ 22076 w 497910"/>
                <a:gd name="connsiteY4" fmla="*/ 127457 h 134599"/>
                <a:gd name="connsiteX5" fmla="*/ 93514 w 497910"/>
                <a:gd name="connsiteY5" fmla="*/ 108407 h 134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7910" h="134599">
                  <a:moveTo>
                    <a:pt x="93514" y="108407"/>
                  </a:moveTo>
                  <a:lnTo>
                    <a:pt x="371326" y="35382"/>
                  </a:lnTo>
                  <a:cubicBezTo>
                    <a:pt x="438530" y="18449"/>
                    <a:pt x="490654" y="10776"/>
                    <a:pt x="496739" y="6807"/>
                  </a:cubicBezTo>
                  <a:cubicBezTo>
                    <a:pt x="502824" y="2838"/>
                    <a:pt x="486949" y="-8539"/>
                    <a:pt x="407839" y="11569"/>
                  </a:cubicBezTo>
                  <a:cubicBezTo>
                    <a:pt x="328729" y="31677"/>
                    <a:pt x="81342" y="108672"/>
                    <a:pt x="22076" y="127457"/>
                  </a:cubicBezTo>
                  <a:cubicBezTo>
                    <a:pt x="-37190" y="146242"/>
                    <a:pt x="35306" y="123753"/>
                    <a:pt x="93514" y="1084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0" name="フリーフォーム: 図形 1079">
              <a:extLst>
                <a:ext uri="{FF2B5EF4-FFF2-40B4-BE49-F238E27FC236}">
                  <a16:creationId xmlns:a16="http://schemas.microsoft.com/office/drawing/2014/main" id="{31466F4A-617C-45D7-97AF-B3798D2854F9}"/>
                </a:ext>
              </a:extLst>
            </p:cNvPr>
            <p:cNvSpPr/>
            <p:nvPr/>
          </p:nvSpPr>
          <p:spPr>
            <a:xfrm>
              <a:off x="7209648" y="5925653"/>
              <a:ext cx="914993" cy="578964"/>
            </a:xfrm>
            <a:custGeom>
              <a:avLst/>
              <a:gdLst>
                <a:gd name="connsiteX0" fmla="*/ 1835 w 914993"/>
                <a:gd name="connsiteY0" fmla="*/ 32764 h 578964"/>
                <a:gd name="connsiteX1" fmla="*/ 52635 w 914993"/>
                <a:gd name="connsiteY1" fmla="*/ 24297 h 578964"/>
                <a:gd name="connsiteX2" fmla="*/ 111902 w 914993"/>
                <a:gd name="connsiteY2" fmla="*/ 5247 h 578964"/>
                <a:gd name="connsiteX3" fmla="*/ 215619 w 914993"/>
                <a:gd name="connsiteY3" fmla="*/ 130130 h 578964"/>
                <a:gd name="connsiteX4" fmla="*/ 372252 w 914993"/>
                <a:gd name="connsiteY4" fmla="*/ 333330 h 578964"/>
                <a:gd name="connsiteX5" fmla="*/ 554285 w 914993"/>
                <a:gd name="connsiteY5" fmla="*/ 458214 h 578964"/>
                <a:gd name="connsiteX6" fmla="*/ 768069 w 914993"/>
                <a:gd name="connsiteY6" fmla="*/ 513247 h 578964"/>
                <a:gd name="connsiteX7" fmla="*/ 878135 w 914993"/>
                <a:gd name="connsiteY7" fmla="*/ 555580 h 578964"/>
                <a:gd name="connsiteX8" fmla="*/ 912002 w 914993"/>
                <a:gd name="connsiteY8" fmla="*/ 578864 h 578964"/>
                <a:gd name="connsiteX9" fmla="*/ 812519 w 914993"/>
                <a:gd name="connsiteY9" fmla="*/ 547114 h 578964"/>
                <a:gd name="connsiteX10" fmla="*/ 528885 w 914993"/>
                <a:gd name="connsiteY10" fmla="*/ 460330 h 578964"/>
                <a:gd name="connsiteX11" fmla="*/ 336269 w 914993"/>
                <a:gd name="connsiteY11" fmla="*/ 320630 h 578964"/>
                <a:gd name="connsiteX12" fmla="*/ 120369 w 914993"/>
                <a:gd name="connsiteY12" fmla="*/ 43347 h 578964"/>
                <a:gd name="connsiteX13" fmla="*/ 1835 w 914993"/>
                <a:gd name="connsiteY13" fmla="*/ 32764 h 57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4993" h="578964">
                  <a:moveTo>
                    <a:pt x="1835" y="32764"/>
                  </a:moveTo>
                  <a:cubicBezTo>
                    <a:pt x="-9454" y="29589"/>
                    <a:pt x="34291" y="28883"/>
                    <a:pt x="52635" y="24297"/>
                  </a:cubicBezTo>
                  <a:cubicBezTo>
                    <a:pt x="70979" y="19711"/>
                    <a:pt x="84738" y="-12392"/>
                    <a:pt x="111902" y="5247"/>
                  </a:cubicBezTo>
                  <a:cubicBezTo>
                    <a:pt x="139066" y="22886"/>
                    <a:pt x="172227" y="75449"/>
                    <a:pt x="215619" y="130130"/>
                  </a:cubicBezTo>
                  <a:cubicBezTo>
                    <a:pt x="259011" y="184811"/>
                    <a:pt x="315808" y="278649"/>
                    <a:pt x="372252" y="333330"/>
                  </a:cubicBezTo>
                  <a:cubicBezTo>
                    <a:pt x="428696" y="388011"/>
                    <a:pt x="488316" y="428228"/>
                    <a:pt x="554285" y="458214"/>
                  </a:cubicBezTo>
                  <a:cubicBezTo>
                    <a:pt x="620254" y="488200"/>
                    <a:pt x="714094" y="497019"/>
                    <a:pt x="768069" y="513247"/>
                  </a:cubicBezTo>
                  <a:cubicBezTo>
                    <a:pt x="822044" y="529475"/>
                    <a:pt x="854146" y="544644"/>
                    <a:pt x="878135" y="555580"/>
                  </a:cubicBezTo>
                  <a:cubicBezTo>
                    <a:pt x="902124" y="566516"/>
                    <a:pt x="922938" y="580275"/>
                    <a:pt x="912002" y="578864"/>
                  </a:cubicBezTo>
                  <a:cubicBezTo>
                    <a:pt x="901066" y="577453"/>
                    <a:pt x="812519" y="547114"/>
                    <a:pt x="812519" y="547114"/>
                  </a:cubicBezTo>
                  <a:cubicBezTo>
                    <a:pt x="748666" y="527358"/>
                    <a:pt x="608260" y="498077"/>
                    <a:pt x="528885" y="460330"/>
                  </a:cubicBezTo>
                  <a:cubicBezTo>
                    <a:pt x="449510" y="422583"/>
                    <a:pt x="404355" y="390127"/>
                    <a:pt x="336269" y="320630"/>
                  </a:cubicBezTo>
                  <a:cubicBezTo>
                    <a:pt x="268183" y="251133"/>
                    <a:pt x="170816" y="90972"/>
                    <a:pt x="120369" y="43347"/>
                  </a:cubicBezTo>
                  <a:cubicBezTo>
                    <a:pt x="69922" y="-4278"/>
                    <a:pt x="13124" y="35939"/>
                    <a:pt x="1835" y="327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1" name="フリーフォーム: 図形 1080">
              <a:extLst>
                <a:ext uri="{FF2B5EF4-FFF2-40B4-BE49-F238E27FC236}">
                  <a16:creationId xmlns:a16="http://schemas.microsoft.com/office/drawing/2014/main" id="{FE2D58C8-B6CC-4EB0-9592-298AED9E703F}"/>
                </a:ext>
              </a:extLst>
            </p:cNvPr>
            <p:cNvSpPr/>
            <p:nvPr/>
          </p:nvSpPr>
          <p:spPr>
            <a:xfrm>
              <a:off x="8091894" y="6493891"/>
              <a:ext cx="420848" cy="158131"/>
            </a:xfrm>
            <a:custGeom>
              <a:avLst/>
              <a:gdLst>
                <a:gd name="connsiteX0" fmla="*/ 123 w 420848"/>
                <a:gd name="connsiteY0" fmla="*/ 42 h 158131"/>
                <a:gd name="connsiteX1" fmla="*/ 226606 w 420848"/>
                <a:gd name="connsiteY1" fmla="*/ 129159 h 158131"/>
                <a:gd name="connsiteX2" fmla="*/ 417106 w 420848"/>
                <a:gd name="connsiteY2" fmla="*/ 156676 h 158131"/>
                <a:gd name="connsiteX3" fmla="*/ 357839 w 420848"/>
                <a:gd name="connsiteY3" fmla="*/ 154559 h 158131"/>
                <a:gd name="connsiteX4" fmla="*/ 196973 w 420848"/>
                <a:gd name="connsiteY4" fmla="*/ 143976 h 158131"/>
                <a:gd name="connsiteX5" fmla="*/ 123 w 420848"/>
                <a:gd name="connsiteY5" fmla="*/ 42 h 158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0848" h="158131">
                  <a:moveTo>
                    <a:pt x="123" y="42"/>
                  </a:moveTo>
                  <a:cubicBezTo>
                    <a:pt x="5062" y="-2428"/>
                    <a:pt x="157109" y="103053"/>
                    <a:pt x="226606" y="129159"/>
                  </a:cubicBezTo>
                  <a:cubicBezTo>
                    <a:pt x="296103" y="155265"/>
                    <a:pt x="395234" y="152443"/>
                    <a:pt x="417106" y="156676"/>
                  </a:cubicBezTo>
                  <a:cubicBezTo>
                    <a:pt x="438978" y="160909"/>
                    <a:pt x="357839" y="154559"/>
                    <a:pt x="357839" y="154559"/>
                  </a:cubicBezTo>
                  <a:cubicBezTo>
                    <a:pt x="321150" y="152442"/>
                    <a:pt x="254123" y="167612"/>
                    <a:pt x="196973" y="143976"/>
                  </a:cubicBezTo>
                  <a:cubicBezTo>
                    <a:pt x="139823" y="120340"/>
                    <a:pt x="-4816" y="2512"/>
                    <a:pt x="123" y="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2" name="フリーフォーム: 図形 1081">
              <a:extLst>
                <a:ext uri="{FF2B5EF4-FFF2-40B4-BE49-F238E27FC236}">
                  <a16:creationId xmlns:a16="http://schemas.microsoft.com/office/drawing/2014/main" id="{8E3CA272-BB56-4CF6-8FBE-45163B2F111C}"/>
                </a:ext>
              </a:extLst>
            </p:cNvPr>
            <p:cNvSpPr/>
            <p:nvPr/>
          </p:nvSpPr>
          <p:spPr>
            <a:xfrm>
              <a:off x="8278365" y="6644123"/>
              <a:ext cx="241226" cy="224659"/>
            </a:xfrm>
            <a:custGeom>
              <a:avLst/>
              <a:gdLst>
                <a:gd name="connsiteX0" fmla="*/ 241218 w 241226"/>
                <a:gd name="connsiteY0" fmla="*/ 94 h 224659"/>
                <a:gd name="connsiteX1" fmla="*/ 167135 w 241226"/>
                <a:gd name="connsiteY1" fmla="*/ 97460 h 224659"/>
                <a:gd name="connsiteX2" fmla="*/ 44368 w 241226"/>
                <a:gd name="connsiteY2" fmla="*/ 160960 h 224659"/>
                <a:gd name="connsiteX3" fmla="*/ 4152 w 241226"/>
                <a:gd name="connsiteY3" fmla="*/ 224460 h 224659"/>
                <a:gd name="connsiteX4" fmla="*/ 4152 w 241226"/>
                <a:gd name="connsiteY4" fmla="*/ 180010 h 224659"/>
                <a:gd name="connsiteX5" fmla="*/ 29552 w 241226"/>
                <a:gd name="connsiteY5" fmla="*/ 152494 h 224659"/>
                <a:gd name="connsiteX6" fmla="*/ 162902 w 241226"/>
                <a:gd name="connsiteY6" fmla="*/ 80527 h 224659"/>
                <a:gd name="connsiteX7" fmla="*/ 241218 w 241226"/>
                <a:gd name="connsiteY7" fmla="*/ 94 h 224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226" h="224659">
                  <a:moveTo>
                    <a:pt x="241218" y="94"/>
                  </a:moveTo>
                  <a:cubicBezTo>
                    <a:pt x="241923" y="2916"/>
                    <a:pt x="199943" y="70649"/>
                    <a:pt x="167135" y="97460"/>
                  </a:cubicBezTo>
                  <a:cubicBezTo>
                    <a:pt x="134327" y="124271"/>
                    <a:pt x="71532" y="139793"/>
                    <a:pt x="44368" y="160960"/>
                  </a:cubicBezTo>
                  <a:cubicBezTo>
                    <a:pt x="17204" y="182127"/>
                    <a:pt x="10855" y="221285"/>
                    <a:pt x="4152" y="224460"/>
                  </a:cubicBezTo>
                  <a:cubicBezTo>
                    <a:pt x="-2551" y="227635"/>
                    <a:pt x="-81" y="192004"/>
                    <a:pt x="4152" y="180010"/>
                  </a:cubicBezTo>
                  <a:cubicBezTo>
                    <a:pt x="8385" y="168016"/>
                    <a:pt x="3094" y="169074"/>
                    <a:pt x="29552" y="152494"/>
                  </a:cubicBezTo>
                  <a:cubicBezTo>
                    <a:pt x="56010" y="135914"/>
                    <a:pt x="127624" y="102752"/>
                    <a:pt x="162902" y="80527"/>
                  </a:cubicBezTo>
                  <a:cubicBezTo>
                    <a:pt x="198180" y="58302"/>
                    <a:pt x="240513" y="-2728"/>
                    <a:pt x="241218" y="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3" name="フリーフォーム: 図形 1082">
              <a:extLst>
                <a:ext uri="{FF2B5EF4-FFF2-40B4-BE49-F238E27FC236}">
                  <a16:creationId xmlns:a16="http://schemas.microsoft.com/office/drawing/2014/main" id="{F09B0608-036C-4979-80B0-8547BA368C18}"/>
                </a:ext>
              </a:extLst>
            </p:cNvPr>
            <p:cNvSpPr/>
            <p:nvPr/>
          </p:nvSpPr>
          <p:spPr>
            <a:xfrm>
              <a:off x="8331555" y="6665382"/>
              <a:ext cx="215745" cy="207637"/>
            </a:xfrm>
            <a:custGeom>
              <a:avLst/>
              <a:gdLst>
                <a:gd name="connsiteX0" fmla="*/ 215545 w 215745"/>
                <a:gd name="connsiteY0" fmla="*/ 1 h 207637"/>
                <a:gd name="connsiteX1" fmla="*/ 145695 w 215745"/>
                <a:gd name="connsiteY1" fmla="*/ 93135 h 207637"/>
                <a:gd name="connsiteX2" fmla="*/ 37745 w 215745"/>
                <a:gd name="connsiteY2" fmla="*/ 156635 h 207637"/>
                <a:gd name="connsiteX3" fmla="*/ 14462 w 215745"/>
                <a:gd name="connsiteY3" fmla="*/ 207435 h 207637"/>
                <a:gd name="connsiteX4" fmla="*/ 5995 w 215745"/>
                <a:gd name="connsiteY4" fmla="*/ 173568 h 207637"/>
                <a:gd name="connsiteX5" fmla="*/ 10228 w 215745"/>
                <a:gd name="connsiteY5" fmla="*/ 152401 h 207637"/>
                <a:gd name="connsiteX6" fmla="*/ 124528 w 215745"/>
                <a:gd name="connsiteY6" fmla="*/ 91018 h 207637"/>
                <a:gd name="connsiteX7" fmla="*/ 215545 w 215745"/>
                <a:gd name="connsiteY7" fmla="*/ 1 h 207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5745" h="207637">
                  <a:moveTo>
                    <a:pt x="215545" y="1"/>
                  </a:moveTo>
                  <a:cubicBezTo>
                    <a:pt x="219073" y="354"/>
                    <a:pt x="175328" y="67029"/>
                    <a:pt x="145695" y="93135"/>
                  </a:cubicBezTo>
                  <a:cubicBezTo>
                    <a:pt x="116062" y="119241"/>
                    <a:pt x="59617" y="137585"/>
                    <a:pt x="37745" y="156635"/>
                  </a:cubicBezTo>
                  <a:cubicBezTo>
                    <a:pt x="15873" y="175685"/>
                    <a:pt x="19754" y="204613"/>
                    <a:pt x="14462" y="207435"/>
                  </a:cubicBezTo>
                  <a:cubicBezTo>
                    <a:pt x="9170" y="210257"/>
                    <a:pt x="6701" y="182740"/>
                    <a:pt x="5995" y="173568"/>
                  </a:cubicBezTo>
                  <a:cubicBezTo>
                    <a:pt x="5289" y="164396"/>
                    <a:pt x="-9527" y="166159"/>
                    <a:pt x="10228" y="152401"/>
                  </a:cubicBezTo>
                  <a:cubicBezTo>
                    <a:pt x="29983" y="138643"/>
                    <a:pt x="92072" y="112890"/>
                    <a:pt x="124528" y="91018"/>
                  </a:cubicBezTo>
                  <a:cubicBezTo>
                    <a:pt x="156984" y="69146"/>
                    <a:pt x="212017" y="-352"/>
                    <a:pt x="215545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4" name="フリーフォーム: 図形 1083">
              <a:extLst>
                <a:ext uri="{FF2B5EF4-FFF2-40B4-BE49-F238E27FC236}">
                  <a16:creationId xmlns:a16="http://schemas.microsoft.com/office/drawing/2014/main" id="{6365F259-6FEB-43F9-A470-43BC1B92C57E}"/>
                </a:ext>
              </a:extLst>
            </p:cNvPr>
            <p:cNvSpPr/>
            <p:nvPr/>
          </p:nvSpPr>
          <p:spPr>
            <a:xfrm>
              <a:off x="5644950" y="2713909"/>
              <a:ext cx="55236" cy="737641"/>
            </a:xfrm>
            <a:custGeom>
              <a:avLst/>
              <a:gdLst>
                <a:gd name="connsiteX0" fmla="*/ 55233 w 55236"/>
                <a:gd name="connsiteY0" fmla="*/ 3891 h 737641"/>
                <a:gd name="connsiteX1" fmla="*/ 23483 w 55236"/>
                <a:gd name="connsiteY1" fmla="*/ 224024 h 737641"/>
                <a:gd name="connsiteX2" fmla="*/ 25600 w 55236"/>
                <a:gd name="connsiteY2" fmla="*/ 727791 h 737641"/>
                <a:gd name="connsiteX3" fmla="*/ 44650 w 55236"/>
                <a:gd name="connsiteY3" fmla="*/ 528824 h 737641"/>
                <a:gd name="connsiteX4" fmla="*/ 34067 w 55236"/>
                <a:gd name="connsiteY4" fmla="*/ 175341 h 737641"/>
                <a:gd name="connsiteX5" fmla="*/ 200 w 55236"/>
                <a:gd name="connsiteY5" fmla="*/ 58924 h 737641"/>
                <a:gd name="connsiteX6" fmla="*/ 21367 w 55236"/>
                <a:gd name="connsiteY6" fmla="*/ 80091 h 737641"/>
                <a:gd name="connsiteX7" fmla="*/ 55233 w 55236"/>
                <a:gd name="connsiteY7" fmla="*/ 3891 h 737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236" h="737641">
                  <a:moveTo>
                    <a:pt x="55233" y="3891"/>
                  </a:moveTo>
                  <a:cubicBezTo>
                    <a:pt x="55586" y="27880"/>
                    <a:pt x="28422" y="103374"/>
                    <a:pt x="23483" y="224024"/>
                  </a:cubicBezTo>
                  <a:cubicBezTo>
                    <a:pt x="18544" y="344674"/>
                    <a:pt x="22072" y="676991"/>
                    <a:pt x="25600" y="727791"/>
                  </a:cubicBezTo>
                  <a:cubicBezTo>
                    <a:pt x="29128" y="778591"/>
                    <a:pt x="43239" y="620899"/>
                    <a:pt x="44650" y="528824"/>
                  </a:cubicBezTo>
                  <a:cubicBezTo>
                    <a:pt x="46061" y="436749"/>
                    <a:pt x="41475" y="253658"/>
                    <a:pt x="34067" y="175341"/>
                  </a:cubicBezTo>
                  <a:cubicBezTo>
                    <a:pt x="26659" y="97024"/>
                    <a:pt x="2317" y="74799"/>
                    <a:pt x="200" y="58924"/>
                  </a:cubicBezTo>
                  <a:cubicBezTo>
                    <a:pt x="-1917" y="43049"/>
                    <a:pt x="13253" y="85735"/>
                    <a:pt x="21367" y="80091"/>
                  </a:cubicBezTo>
                  <a:cubicBezTo>
                    <a:pt x="29481" y="74447"/>
                    <a:pt x="54880" y="-20098"/>
                    <a:pt x="55233" y="38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5" name="フリーフォーム: 図形 1084">
              <a:extLst>
                <a:ext uri="{FF2B5EF4-FFF2-40B4-BE49-F238E27FC236}">
                  <a16:creationId xmlns:a16="http://schemas.microsoft.com/office/drawing/2014/main" id="{95B4E441-6829-43E3-BAA2-57CAEEB1081C}"/>
                </a:ext>
              </a:extLst>
            </p:cNvPr>
            <p:cNvSpPr/>
            <p:nvPr/>
          </p:nvSpPr>
          <p:spPr>
            <a:xfrm>
              <a:off x="5328815" y="3050117"/>
              <a:ext cx="136485" cy="178193"/>
            </a:xfrm>
            <a:custGeom>
              <a:avLst/>
              <a:gdLst>
                <a:gd name="connsiteX0" fmla="*/ 136418 w 136485"/>
                <a:gd name="connsiteY0" fmla="*/ 0 h 178193"/>
                <a:gd name="connsiteX1" fmla="*/ 34818 w 136485"/>
                <a:gd name="connsiteY1" fmla="*/ 141816 h 178193"/>
                <a:gd name="connsiteX2" fmla="*/ 5185 w 136485"/>
                <a:gd name="connsiteY2" fmla="*/ 177800 h 178193"/>
                <a:gd name="connsiteX3" fmla="*/ 130068 w 136485"/>
                <a:gd name="connsiteY3" fmla="*/ 127000 h 178193"/>
                <a:gd name="connsiteX4" fmla="*/ 51752 w 136485"/>
                <a:gd name="connsiteY4" fmla="*/ 139700 h 178193"/>
                <a:gd name="connsiteX5" fmla="*/ 136418 w 136485"/>
                <a:gd name="connsiteY5" fmla="*/ 0 h 178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485" h="178193">
                  <a:moveTo>
                    <a:pt x="136418" y="0"/>
                  </a:moveTo>
                  <a:cubicBezTo>
                    <a:pt x="133596" y="353"/>
                    <a:pt x="56690" y="112183"/>
                    <a:pt x="34818" y="141816"/>
                  </a:cubicBezTo>
                  <a:cubicBezTo>
                    <a:pt x="12946" y="171449"/>
                    <a:pt x="-10690" y="180269"/>
                    <a:pt x="5185" y="177800"/>
                  </a:cubicBezTo>
                  <a:cubicBezTo>
                    <a:pt x="21060" y="175331"/>
                    <a:pt x="122307" y="133350"/>
                    <a:pt x="130068" y="127000"/>
                  </a:cubicBezTo>
                  <a:cubicBezTo>
                    <a:pt x="137829" y="120650"/>
                    <a:pt x="51399" y="160161"/>
                    <a:pt x="51752" y="139700"/>
                  </a:cubicBezTo>
                  <a:cubicBezTo>
                    <a:pt x="52105" y="119239"/>
                    <a:pt x="139240" y="-353"/>
                    <a:pt x="13641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6" name="フリーフォーム: 図形 1085">
              <a:extLst>
                <a:ext uri="{FF2B5EF4-FFF2-40B4-BE49-F238E27FC236}">
                  <a16:creationId xmlns:a16="http://schemas.microsoft.com/office/drawing/2014/main" id="{D53352AB-20CE-4FC7-BEF2-C62E86526C8A}"/>
                </a:ext>
              </a:extLst>
            </p:cNvPr>
            <p:cNvSpPr/>
            <p:nvPr/>
          </p:nvSpPr>
          <p:spPr>
            <a:xfrm>
              <a:off x="5329021" y="3229730"/>
              <a:ext cx="70677" cy="234226"/>
            </a:xfrm>
            <a:custGeom>
              <a:avLst/>
              <a:gdLst>
                <a:gd name="connsiteX0" fmla="*/ 217 w 70677"/>
                <a:gd name="connsiteY0" fmla="*/ 2420 h 234226"/>
                <a:gd name="connsiteX1" fmla="*/ 60542 w 70677"/>
                <a:gd name="connsiteY1" fmla="*/ 138945 h 234226"/>
                <a:gd name="connsiteX2" fmla="*/ 70067 w 70677"/>
                <a:gd name="connsiteY2" fmla="*/ 234195 h 234226"/>
                <a:gd name="connsiteX3" fmla="*/ 54192 w 70677"/>
                <a:gd name="connsiteY3" fmla="*/ 148470 h 234226"/>
                <a:gd name="connsiteX4" fmla="*/ 39904 w 70677"/>
                <a:gd name="connsiteY4" fmla="*/ 57983 h 234226"/>
                <a:gd name="connsiteX5" fmla="*/ 217 w 70677"/>
                <a:gd name="connsiteY5" fmla="*/ 2420 h 23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677" h="234226">
                  <a:moveTo>
                    <a:pt x="217" y="2420"/>
                  </a:moveTo>
                  <a:cubicBezTo>
                    <a:pt x="3657" y="15914"/>
                    <a:pt x="48900" y="100316"/>
                    <a:pt x="60542" y="138945"/>
                  </a:cubicBezTo>
                  <a:cubicBezTo>
                    <a:pt x="72184" y="177574"/>
                    <a:pt x="71125" y="232607"/>
                    <a:pt x="70067" y="234195"/>
                  </a:cubicBezTo>
                  <a:cubicBezTo>
                    <a:pt x="69009" y="235783"/>
                    <a:pt x="59219" y="177839"/>
                    <a:pt x="54192" y="148470"/>
                  </a:cubicBezTo>
                  <a:cubicBezTo>
                    <a:pt x="49165" y="119101"/>
                    <a:pt x="44667" y="80737"/>
                    <a:pt x="39904" y="57983"/>
                  </a:cubicBezTo>
                  <a:cubicBezTo>
                    <a:pt x="35141" y="35229"/>
                    <a:pt x="-3223" y="-11074"/>
                    <a:pt x="217" y="24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7" name="フリーフォーム: 図形 1086">
              <a:extLst>
                <a:ext uri="{FF2B5EF4-FFF2-40B4-BE49-F238E27FC236}">
                  <a16:creationId xmlns:a16="http://schemas.microsoft.com/office/drawing/2014/main" id="{7AF21A3E-8EC7-46A9-BAE7-B14B087841EC}"/>
                </a:ext>
              </a:extLst>
            </p:cNvPr>
            <p:cNvSpPr/>
            <p:nvPr/>
          </p:nvSpPr>
          <p:spPr>
            <a:xfrm>
              <a:off x="5379555" y="3222499"/>
              <a:ext cx="29147" cy="209771"/>
            </a:xfrm>
            <a:custGeom>
              <a:avLst/>
              <a:gdLst>
                <a:gd name="connsiteX0" fmla="*/ 25883 w 29147"/>
                <a:gd name="connsiteY0" fmla="*/ 126 h 209771"/>
                <a:gd name="connsiteX1" fmla="*/ 10008 w 29147"/>
                <a:gd name="connsiteY1" fmla="*/ 89026 h 209771"/>
                <a:gd name="connsiteX2" fmla="*/ 29058 w 29147"/>
                <a:gd name="connsiteY2" fmla="*/ 209676 h 209771"/>
                <a:gd name="connsiteX3" fmla="*/ 483 w 29147"/>
                <a:gd name="connsiteY3" fmla="*/ 108076 h 209771"/>
                <a:gd name="connsiteX4" fmla="*/ 25883 w 29147"/>
                <a:gd name="connsiteY4" fmla="*/ 126 h 209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147" h="209771">
                  <a:moveTo>
                    <a:pt x="25883" y="126"/>
                  </a:moveTo>
                  <a:cubicBezTo>
                    <a:pt x="27470" y="-3049"/>
                    <a:pt x="9479" y="54101"/>
                    <a:pt x="10008" y="89026"/>
                  </a:cubicBezTo>
                  <a:cubicBezTo>
                    <a:pt x="10537" y="123951"/>
                    <a:pt x="30645" y="206501"/>
                    <a:pt x="29058" y="209676"/>
                  </a:cubicBezTo>
                  <a:cubicBezTo>
                    <a:pt x="27471" y="212851"/>
                    <a:pt x="4981" y="136122"/>
                    <a:pt x="483" y="108076"/>
                  </a:cubicBezTo>
                  <a:cubicBezTo>
                    <a:pt x="-4015" y="80030"/>
                    <a:pt x="24296" y="3301"/>
                    <a:pt x="25883" y="1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8" name="フリーフォーム: 図形 1087">
              <a:extLst>
                <a:ext uri="{FF2B5EF4-FFF2-40B4-BE49-F238E27FC236}">
                  <a16:creationId xmlns:a16="http://schemas.microsoft.com/office/drawing/2014/main" id="{13E5D115-C733-40E2-A11B-41FE06577C8E}"/>
                </a:ext>
              </a:extLst>
            </p:cNvPr>
            <p:cNvSpPr/>
            <p:nvPr/>
          </p:nvSpPr>
          <p:spPr>
            <a:xfrm>
              <a:off x="5472951" y="2992371"/>
              <a:ext cx="105710" cy="405406"/>
            </a:xfrm>
            <a:custGeom>
              <a:avLst/>
              <a:gdLst>
                <a:gd name="connsiteX0" fmla="*/ 105524 w 105710"/>
                <a:gd name="connsiteY0" fmla="*/ 67 h 405406"/>
                <a:gd name="connsiteX1" fmla="*/ 53137 w 105710"/>
                <a:gd name="connsiteY1" fmla="*/ 173104 h 405406"/>
                <a:gd name="connsiteX2" fmla="*/ 749 w 105710"/>
                <a:gd name="connsiteY2" fmla="*/ 398529 h 405406"/>
                <a:gd name="connsiteX3" fmla="*/ 22974 w 105710"/>
                <a:gd name="connsiteY3" fmla="*/ 333442 h 405406"/>
                <a:gd name="connsiteX4" fmla="*/ 34087 w 105710"/>
                <a:gd name="connsiteY4" fmla="*/ 192154 h 405406"/>
                <a:gd name="connsiteX5" fmla="*/ 105524 w 105710"/>
                <a:gd name="connsiteY5" fmla="*/ 67 h 405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710" h="405406">
                  <a:moveTo>
                    <a:pt x="105524" y="67"/>
                  </a:moveTo>
                  <a:cubicBezTo>
                    <a:pt x="108699" y="-3108"/>
                    <a:pt x="70599" y="106694"/>
                    <a:pt x="53137" y="173104"/>
                  </a:cubicBezTo>
                  <a:cubicBezTo>
                    <a:pt x="35675" y="239514"/>
                    <a:pt x="5776" y="371806"/>
                    <a:pt x="749" y="398529"/>
                  </a:cubicBezTo>
                  <a:cubicBezTo>
                    <a:pt x="-4278" y="425252"/>
                    <a:pt x="17418" y="367838"/>
                    <a:pt x="22974" y="333442"/>
                  </a:cubicBezTo>
                  <a:cubicBezTo>
                    <a:pt x="28530" y="299046"/>
                    <a:pt x="22181" y="245070"/>
                    <a:pt x="34087" y="192154"/>
                  </a:cubicBezTo>
                  <a:cubicBezTo>
                    <a:pt x="45993" y="139238"/>
                    <a:pt x="102349" y="3242"/>
                    <a:pt x="105524" y="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9" name="フリーフォーム: 図形 1088">
              <a:extLst>
                <a:ext uri="{FF2B5EF4-FFF2-40B4-BE49-F238E27FC236}">
                  <a16:creationId xmlns:a16="http://schemas.microsoft.com/office/drawing/2014/main" id="{0B75E066-804E-4E6A-9F40-C332EDF0EA69}"/>
                </a:ext>
              </a:extLst>
            </p:cNvPr>
            <p:cNvSpPr/>
            <p:nvPr/>
          </p:nvSpPr>
          <p:spPr>
            <a:xfrm>
              <a:off x="5640483" y="3439417"/>
              <a:ext cx="46487" cy="458140"/>
            </a:xfrm>
            <a:custGeom>
              <a:avLst/>
              <a:gdLst>
                <a:gd name="connsiteX0" fmla="*/ 45942 w 46487"/>
                <a:gd name="connsiteY0" fmla="*/ 696 h 458140"/>
                <a:gd name="connsiteX1" fmla="*/ 25305 w 46487"/>
                <a:gd name="connsiteY1" fmla="*/ 176908 h 458140"/>
                <a:gd name="connsiteX2" fmla="*/ 11017 w 46487"/>
                <a:gd name="connsiteY2" fmla="*/ 446783 h 458140"/>
                <a:gd name="connsiteX3" fmla="*/ 12605 w 46487"/>
                <a:gd name="connsiteY3" fmla="*/ 391221 h 458140"/>
                <a:gd name="connsiteX4" fmla="*/ 1492 w 46487"/>
                <a:gd name="connsiteY4" fmla="*/ 240408 h 458140"/>
                <a:gd name="connsiteX5" fmla="*/ 45942 w 46487"/>
                <a:gd name="connsiteY5" fmla="*/ 696 h 458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487" h="458140">
                  <a:moveTo>
                    <a:pt x="45942" y="696"/>
                  </a:moveTo>
                  <a:cubicBezTo>
                    <a:pt x="49911" y="-9887"/>
                    <a:pt x="31126" y="102560"/>
                    <a:pt x="25305" y="176908"/>
                  </a:cubicBezTo>
                  <a:cubicBezTo>
                    <a:pt x="19484" y="251256"/>
                    <a:pt x="13134" y="411064"/>
                    <a:pt x="11017" y="446783"/>
                  </a:cubicBezTo>
                  <a:cubicBezTo>
                    <a:pt x="8900" y="482502"/>
                    <a:pt x="14192" y="425617"/>
                    <a:pt x="12605" y="391221"/>
                  </a:cubicBezTo>
                  <a:cubicBezTo>
                    <a:pt x="11017" y="356825"/>
                    <a:pt x="-4858" y="302585"/>
                    <a:pt x="1492" y="240408"/>
                  </a:cubicBezTo>
                  <a:cubicBezTo>
                    <a:pt x="7842" y="178231"/>
                    <a:pt x="41973" y="11279"/>
                    <a:pt x="45942" y="6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0" name="フリーフォーム: 図形 1089">
              <a:extLst>
                <a:ext uri="{FF2B5EF4-FFF2-40B4-BE49-F238E27FC236}">
                  <a16:creationId xmlns:a16="http://schemas.microsoft.com/office/drawing/2014/main" id="{EB53A5BD-D421-4D55-9745-7031C7749A21}"/>
                </a:ext>
              </a:extLst>
            </p:cNvPr>
            <p:cNvSpPr/>
            <p:nvPr/>
          </p:nvSpPr>
          <p:spPr>
            <a:xfrm>
              <a:off x="5376726" y="3501253"/>
              <a:ext cx="47962" cy="351484"/>
            </a:xfrm>
            <a:custGeom>
              <a:avLst/>
              <a:gdLst>
                <a:gd name="connsiteX0" fmla="*/ 47762 w 47962"/>
                <a:gd name="connsiteY0" fmla="*/ 772 h 351484"/>
                <a:gd name="connsiteX1" fmla="*/ 17599 w 47962"/>
                <a:gd name="connsiteY1" fmla="*/ 110310 h 351484"/>
                <a:gd name="connsiteX2" fmla="*/ 27124 w 47962"/>
                <a:gd name="connsiteY2" fmla="*/ 343672 h 351484"/>
                <a:gd name="connsiteX3" fmla="*/ 25537 w 47962"/>
                <a:gd name="connsiteY3" fmla="*/ 275410 h 351484"/>
                <a:gd name="connsiteX4" fmla="*/ 137 w 47962"/>
                <a:gd name="connsiteY4" fmla="*/ 72210 h 351484"/>
                <a:gd name="connsiteX5" fmla="*/ 47762 w 47962"/>
                <a:gd name="connsiteY5" fmla="*/ 772 h 351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962" h="351484">
                  <a:moveTo>
                    <a:pt x="47762" y="772"/>
                  </a:moveTo>
                  <a:cubicBezTo>
                    <a:pt x="50672" y="7122"/>
                    <a:pt x="21039" y="53160"/>
                    <a:pt x="17599" y="110310"/>
                  </a:cubicBezTo>
                  <a:cubicBezTo>
                    <a:pt x="14159" y="167460"/>
                    <a:pt x="25801" y="316155"/>
                    <a:pt x="27124" y="343672"/>
                  </a:cubicBezTo>
                  <a:cubicBezTo>
                    <a:pt x="28447" y="371189"/>
                    <a:pt x="30035" y="320654"/>
                    <a:pt x="25537" y="275410"/>
                  </a:cubicBezTo>
                  <a:cubicBezTo>
                    <a:pt x="21039" y="230166"/>
                    <a:pt x="-1980" y="116395"/>
                    <a:pt x="137" y="72210"/>
                  </a:cubicBezTo>
                  <a:cubicBezTo>
                    <a:pt x="2254" y="28025"/>
                    <a:pt x="44852" y="-5578"/>
                    <a:pt x="47762" y="7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1" name="フリーフォーム: 図形 1090">
              <a:extLst>
                <a:ext uri="{FF2B5EF4-FFF2-40B4-BE49-F238E27FC236}">
                  <a16:creationId xmlns:a16="http://schemas.microsoft.com/office/drawing/2014/main" id="{716BEE35-008A-4B2F-957D-B33C4CF152CA}"/>
                </a:ext>
              </a:extLst>
            </p:cNvPr>
            <p:cNvSpPr/>
            <p:nvPr/>
          </p:nvSpPr>
          <p:spPr>
            <a:xfrm>
              <a:off x="5285721" y="3668094"/>
              <a:ext cx="122262" cy="450550"/>
            </a:xfrm>
            <a:custGeom>
              <a:avLst/>
              <a:gdLst>
                <a:gd name="connsiteX0" fmla="*/ 121304 w 122262"/>
                <a:gd name="connsiteY0" fmla="*/ 41894 h 450550"/>
                <a:gd name="connsiteX1" fmla="*/ 105429 w 122262"/>
                <a:gd name="connsiteY1" fmla="*/ 146669 h 450550"/>
                <a:gd name="connsiteX2" fmla="*/ 114954 w 122262"/>
                <a:gd name="connsiteY2" fmla="*/ 183181 h 450550"/>
                <a:gd name="connsiteX3" fmla="*/ 102254 w 122262"/>
                <a:gd name="connsiteY3" fmla="*/ 168894 h 450550"/>
                <a:gd name="connsiteX4" fmla="*/ 73679 w 122262"/>
                <a:gd name="connsiteY4" fmla="*/ 249856 h 450550"/>
                <a:gd name="connsiteX5" fmla="*/ 62567 w 122262"/>
                <a:gd name="connsiteY5" fmla="*/ 305419 h 450550"/>
                <a:gd name="connsiteX6" fmla="*/ 37167 w 122262"/>
                <a:gd name="connsiteY6" fmla="*/ 416544 h 450550"/>
                <a:gd name="connsiteX7" fmla="*/ 654 w 122262"/>
                <a:gd name="connsiteY7" fmla="*/ 448294 h 450550"/>
                <a:gd name="connsiteX8" fmla="*/ 19704 w 122262"/>
                <a:gd name="connsiteY8" fmla="*/ 365744 h 450550"/>
                <a:gd name="connsiteX9" fmla="*/ 91142 w 122262"/>
                <a:gd name="connsiteY9" fmla="*/ 129206 h 450550"/>
                <a:gd name="connsiteX10" fmla="*/ 72092 w 122262"/>
                <a:gd name="connsiteY10" fmla="*/ 5381 h 450550"/>
                <a:gd name="connsiteX11" fmla="*/ 121304 w 122262"/>
                <a:gd name="connsiteY11" fmla="*/ 41894 h 45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262" h="450550">
                  <a:moveTo>
                    <a:pt x="121304" y="41894"/>
                  </a:moveTo>
                  <a:cubicBezTo>
                    <a:pt x="126860" y="65442"/>
                    <a:pt x="106487" y="123121"/>
                    <a:pt x="105429" y="146669"/>
                  </a:cubicBezTo>
                  <a:cubicBezTo>
                    <a:pt x="104371" y="170217"/>
                    <a:pt x="115483" y="179477"/>
                    <a:pt x="114954" y="183181"/>
                  </a:cubicBezTo>
                  <a:cubicBezTo>
                    <a:pt x="114425" y="186885"/>
                    <a:pt x="109133" y="157782"/>
                    <a:pt x="102254" y="168894"/>
                  </a:cubicBezTo>
                  <a:cubicBezTo>
                    <a:pt x="95375" y="180006"/>
                    <a:pt x="80293" y="227102"/>
                    <a:pt x="73679" y="249856"/>
                  </a:cubicBezTo>
                  <a:cubicBezTo>
                    <a:pt x="67064" y="272610"/>
                    <a:pt x="68652" y="277638"/>
                    <a:pt x="62567" y="305419"/>
                  </a:cubicBezTo>
                  <a:cubicBezTo>
                    <a:pt x="56482" y="333200"/>
                    <a:pt x="47486" y="392732"/>
                    <a:pt x="37167" y="416544"/>
                  </a:cubicBezTo>
                  <a:cubicBezTo>
                    <a:pt x="26848" y="440356"/>
                    <a:pt x="3564" y="456761"/>
                    <a:pt x="654" y="448294"/>
                  </a:cubicBezTo>
                  <a:cubicBezTo>
                    <a:pt x="-2256" y="439827"/>
                    <a:pt x="4623" y="418925"/>
                    <a:pt x="19704" y="365744"/>
                  </a:cubicBezTo>
                  <a:cubicBezTo>
                    <a:pt x="34785" y="312563"/>
                    <a:pt x="82411" y="189267"/>
                    <a:pt x="91142" y="129206"/>
                  </a:cubicBezTo>
                  <a:cubicBezTo>
                    <a:pt x="99873" y="69146"/>
                    <a:pt x="71298" y="23373"/>
                    <a:pt x="72092" y="5381"/>
                  </a:cubicBezTo>
                  <a:cubicBezTo>
                    <a:pt x="72886" y="-12611"/>
                    <a:pt x="115748" y="18346"/>
                    <a:pt x="121304" y="418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2" name="フリーフォーム: 図形 1091">
              <a:extLst>
                <a:ext uri="{FF2B5EF4-FFF2-40B4-BE49-F238E27FC236}">
                  <a16:creationId xmlns:a16="http://schemas.microsoft.com/office/drawing/2014/main" id="{309BF244-D000-4B3E-B51E-5B378FA115A3}"/>
                </a:ext>
              </a:extLst>
            </p:cNvPr>
            <p:cNvSpPr/>
            <p:nvPr/>
          </p:nvSpPr>
          <p:spPr>
            <a:xfrm>
              <a:off x="5405152" y="3857051"/>
              <a:ext cx="58921" cy="292329"/>
            </a:xfrm>
            <a:custGeom>
              <a:avLst/>
              <a:gdLst>
                <a:gd name="connsiteX0" fmla="*/ 286 w 58921"/>
                <a:gd name="connsiteY0" fmla="*/ 574 h 292329"/>
                <a:gd name="connsiteX1" fmla="*/ 49498 w 58921"/>
                <a:gd name="connsiteY1" fmla="*/ 205362 h 292329"/>
                <a:gd name="connsiteX2" fmla="*/ 57436 w 58921"/>
                <a:gd name="connsiteY2" fmla="*/ 291087 h 292329"/>
                <a:gd name="connsiteX3" fmla="*/ 30448 w 58921"/>
                <a:gd name="connsiteY3" fmla="*/ 148212 h 292329"/>
                <a:gd name="connsiteX4" fmla="*/ 286 w 58921"/>
                <a:gd name="connsiteY4" fmla="*/ 574 h 29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921" h="292329">
                  <a:moveTo>
                    <a:pt x="286" y="574"/>
                  </a:moveTo>
                  <a:cubicBezTo>
                    <a:pt x="3461" y="10099"/>
                    <a:pt x="39973" y="156943"/>
                    <a:pt x="49498" y="205362"/>
                  </a:cubicBezTo>
                  <a:cubicBezTo>
                    <a:pt x="59023" y="253781"/>
                    <a:pt x="60611" y="300612"/>
                    <a:pt x="57436" y="291087"/>
                  </a:cubicBezTo>
                  <a:cubicBezTo>
                    <a:pt x="54261" y="281562"/>
                    <a:pt x="39709" y="193985"/>
                    <a:pt x="30448" y="148212"/>
                  </a:cubicBezTo>
                  <a:cubicBezTo>
                    <a:pt x="21187" y="102439"/>
                    <a:pt x="-2889" y="-8951"/>
                    <a:pt x="286" y="5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3" name="フリーフォーム: 図形 1092">
              <a:extLst>
                <a:ext uri="{FF2B5EF4-FFF2-40B4-BE49-F238E27FC236}">
                  <a16:creationId xmlns:a16="http://schemas.microsoft.com/office/drawing/2014/main" id="{D860E159-084C-4D1C-B238-5E81B19A8DB2}"/>
                </a:ext>
              </a:extLst>
            </p:cNvPr>
            <p:cNvSpPr/>
            <p:nvPr/>
          </p:nvSpPr>
          <p:spPr>
            <a:xfrm>
              <a:off x="5385932" y="3871785"/>
              <a:ext cx="69152" cy="578390"/>
            </a:xfrm>
            <a:custGeom>
              <a:avLst/>
              <a:gdLst>
                <a:gd name="connsiteX0" fmla="*/ 456 w 69152"/>
                <a:gd name="connsiteY0" fmla="*/ 128 h 578390"/>
                <a:gd name="connsiteX1" fmla="*/ 67131 w 69152"/>
                <a:gd name="connsiteY1" fmla="*/ 265240 h 578390"/>
                <a:gd name="connsiteX2" fmla="*/ 51256 w 69152"/>
                <a:gd name="connsiteY2" fmla="*/ 357315 h 578390"/>
                <a:gd name="connsiteX3" fmla="*/ 44906 w 69152"/>
                <a:gd name="connsiteY3" fmla="*/ 536703 h 578390"/>
                <a:gd name="connsiteX4" fmla="*/ 49668 w 69152"/>
                <a:gd name="connsiteY4" fmla="*/ 577978 h 578390"/>
                <a:gd name="connsiteX5" fmla="*/ 44906 w 69152"/>
                <a:gd name="connsiteY5" fmla="*/ 547815 h 578390"/>
                <a:gd name="connsiteX6" fmla="*/ 21093 w 69152"/>
                <a:gd name="connsiteY6" fmla="*/ 406528 h 578390"/>
                <a:gd name="connsiteX7" fmla="*/ 36968 w 69152"/>
                <a:gd name="connsiteY7" fmla="*/ 231903 h 578390"/>
                <a:gd name="connsiteX8" fmla="*/ 456 w 69152"/>
                <a:gd name="connsiteY8" fmla="*/ 128 h 578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152" h="578390">
                  <a:moveTo>
                    <a:pt x="456" y="128"/>
                  </a:moveTo>
                  <a:cubicBezTo>
                    <a:pt x="5483" y="5684"/>
                    <a:pt x="58664" y="205709"/>
                    <a:pt x="67131" y="265240"/>
                  </a:cubicBezTo>
                  <a:cubicBezTo>
                    <a:pt x="75598" y="324771"/>
                    <a:pt x="54960" y="312071"/>
                    <a:pt x="51256" y="357315"/>
                  </a:cubicBezTo>
                  <a:cubicBezTo>
                    <a:pt x="47552" y="402559"/>
                    <a:pt x="45171" y="499926"/>
                    <a:pt x="44906" y="536703"/>
                  </a:cubicBezTo>
                  <a:cubicBezTo>
                    <a:pt x="44641" y="573480"/>
                    <a:pt x="49668" y="576126"/>
                    <a:pt x="49668" y="577978"/>
                  </a:cubicBezTo>
                  <a:cubicBezTo>
                    <a:pt x="49668" y="579830"/>
                    <a:pt x="49668" y="576390"/>
                    <a:pt x="44906" y="547815"/>
                  </a:cubicBezTo>
                  <a:cubicBezTo>
                    <a:pt x="40144" y="519240"/>
                    <a:pt x="22416" y="459180"/>
                    <a:pt x="21093" y="406528"/>
                  </a:cubicBezTo>
                  <a:cubicBezTo>
                    <a:pt x="19770" y="353876"/>
                    <a:pt x="40408" y="293022"/>
                    <a:pt x="36968" y="231903"/>
                  </a:cubicBezTo>
                  <a:cubicBezTo>
                    <a:pt x="33528" y="170784"/>
                    <a:pt x="-4571" y="-5428"/>
                    <a:pt x="456" y="1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4" name="フリーフォーム: 図形 1093">
              <a:extLst>
                <a:ext uri="{FF2B5EF4-FFF2-40B4-BE49-F238E27FC236}">
                  <a16:creationId xmlns:a16="http://schemas.microsoft.com/office/drawing/2014/main" id="{B81EAAFE-ADCC-413B-8434-DB81977F32ED}"/>
                </a:ext>
              </a:extLst>
            </p:cNvPr>
            <p:cNvSpPr/>
            <p:nvPr/>
          </p:nvSpPr>
          <p:spPr>
            <a:xfrm>
              <a:off x="5916378" y="4069168"/>
              <a:ext cx="82709" cy="608396"/>
            </a:xfrm>
            <a:custGeom>
              <a:avLst/>
              <a:gdLst>
                <a:gd name="connsiteX0" fmla="*/ 41510 w 82709"/>
                <a:gd name="connsiteY0" fmla="*/ 4357 h 608396"/>
                <a:gd name="connsiteX1" fmla="*/ 74847 w 82709"/>
                <a:gd name="connsiteY1" fmla="*/ 99607 h 608396"/>
                <a:gd name="connsiteX2" fmla="*/ 30397 w 82709"/>
                <a:gd name="connsiteY2" fmla="*/ 123420 h 608396"/>
                <a:gd name="connsiteX3" fmla="*/ 43097 w 82709"/>
                <a:gd name="connsiteY3" fmla="*/ 220257 h 608396"/>
                <a:gd name="connsiteX4" fmla="*/ 30397 w 82709"/>
                <a:gd name="connsiteY4" fmla="*/ 293282 h 608396"/>
                <a:gd name="connsiteX5" fmla="*/ 46272 w 82709"/>
                <a:gd name="connsiteY5" fmla="*/ 325032 h 608396"/>
                <a:gd name="connsiteX6" fmla="*/ 74847 w 82709"/>
                <a:gd name="connsiteY6" fmla="*/ 367895 h 608396"/>
                <a:gd name="connsiteX7" fmla="*/ 76435 w 82709"/>
                <a:gd name="connsiteY7" fmla="*/ 602845 h 608396"/>
                <a:gd name="connsiteX8" fmla="*/ 79610 w 82709"/>
                <a:gd name="connsiteY8" fmla="*/ 518707 h 608396"/>
                <a:gd name="connsiteX9" fmla="*/ 27222 w 82709"/>
                <a:gd name="connsiteY9" fmla="*/ 342495 h 608396"/>
                <a:gd name="connsiteX10" fmla="*/ 235 w 82709"/>
                <a:gd name="connsiteY10" fmla="*/ 258357 h 608396"/>
                <a:gd name="connsiteX11" fmla="*/ 41510 w 82709"/>
                <a:gd name="connsiteY11" fmla="*/ 4357 h 608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709" h="608396">
                  <a:moveTo>
                    <a:pt x="41510" y="4357"/>
                  </a:moveTo>
                  <a:cubicBezTo>
                    <a:pt x="53945" y="-22101"/>
                    <a:pt x="76699" y="79763"/>
                    <a:pt x="74847" y="99607"/>
                  </a:cubicBezTo>
                  <a:cubicBezTo>
                    <a:pt x="72995" y="119451"/>
                    <a:pt x="35689" y="103312"/>
                    <a:pt x="30397" y="123420"/>
                  </a:cubicBezTo>
                  <a:cubicBezTo>
                    <a:pt x="25105" y="143528"/>
                    <a:pt x="43097" y="191947"/>
                    <a:pt x="43097" y="220257"/>
                  </a:cubicBezTo>
                  <a:cubicBezTo>
                    <a:pt x="43097" y="248567"/>
                    <a:pt x="29868" y="275820"/>
                    <a:pt x="30397" y="293282"/>
                  </a:cubicBezTo>
                  <a:cubicBezTo>
                    <a:pt x="30926" y="310744"/>
                    <a:pt x="38864" y="312597"/>
                    <a:pt x="46272" y="325032"/>
                  </a:cubicBezTo>
                  <a:cubicBezTo>
                    <a:pt x="53680" y="337467"/>
                    <a:pt x="69820" y="321593"/>
                    <a:pt x="74847" y="367895"/>
                  </a:cubicBezTo>
                  <a:cubicBezTo>
                    <a:pt x="79874" y="414197"/>
                    <a:pt x="75641" y="577710"/>
                    <a:pt x="76435" y="602845"/>
                  </a:cubicBezTo>
                  <a:cubicBezTo>
                    <a:pt x="77229" y="627980"/>
                    <a:pt x="87812" y="562099"/>
                    <a:pt x="79610" y="518707"/>
                  </a:cubicBezTo>
                  <a:cubicBezTo>
                    <a:pt x="71408" y="475315"/>
                    <a:pt x="40451" y="385887"/>
                    <a:pt x="27222" y="342495"/>
                  </a:cubicBezTo>
                  <a:cubicBezTo>
                    <a:pt x="13993" y="299103"/>
                    <a:pt x="-2146" y="312597"/>
                    <a:pt x="235" y="258357"/>
                  </a:cubicBezTo>
                  <a:cubicBezTo>
                    <a:pt x="2616" y="204117"/>
                    <a:pt x="29075" y="30815"/>
                    <a:pt x="41510" y="43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5" name="フリーフォーム: 図形 1094">
              <a:extLst>
                <a:ext uri="{FF2B5EF4-FFF2-40B4-BE49-F238E27FC236}">
                  <a16:creationId xmlns:a16="http://schemas.microsoft.com/office/drawing/2014/main" id="{F1F7F2A4-EA94-42AF-AA6A-6D2D01A75D7C}"/>
                </a:ext>
              </a:extLst>
            </p:cNvPr>
            <p:cNvSpPr/>
            <p:nvPr/>
          </p:nvSpPr>
          <p:spPr>
            <a:xfrm>
              <a:off x="5652454" y="4297465"/>
              <a:ext cx="261666" cy="777350"/>
            </a:xfrm>
            <a:custGeom>
              <a:avLst/>
              <a:gdLst>
                <a:gd name="connsiteX0" fmla="*/ 259396 w 261666"/>
                <a:gd name="connsiteY0" fmla="*/ 7835 h 777350"/>
                <a:gd name="connsiteX1" fmla="*/ 245109 w 261666"/>
                <a:gd name="connsiteY1" fmla="*/ 128485 h 777350"/>
                <a:gd name="connsiteX2" fmla="*/ 176846 w 261666"/>
                <a:gd name="connsiteY2" fmla="*/ 439635 h 777350"/>
                <a:gd name="connsiteX3" fmla="*/ 3809 w 261666"/>
                <a:gd name="connsiteY3" fmla="*/ 766660 h 777350"/>
                <a:gd name="connsiteX4" fmla="*/ 64134 w 261666"/>
                <a:gd name="connsiteY4" fmla="*/ 684110 h 777350"/>
                <a:gd name="connsiteX5" fmla="*/ 145096 w 261666"/>
                <a:gd name="connsiteY5" fmla="*/ 544410 h 777350"/>
                <a:gd name="connsiteX6" fmla="*/ 208596 w 261666"/>
                <a:gd name="connsiteY6" fmla="*/ 331685 h 777350"/>
                <a:gd name="connsiteX7" fmla="*/ 259396 w 261666"/>
                <a:gd name="connsiteY7" fmla="*/ 7835 h 77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1666" h="777350">
                  <a:moveTo>
                    <a:pt x="259396" y="7835"/>
                  </a:moveTo>
                  <a:cubicBezTo>
                    <a:pt x="265482" y="-26032"/>
                    <a:pt x="258867" y="56518"/>
                    <a:pt x="245109" y="128485"/>
                  </a:cubicBezTo>
                  <a:cubicBezTo>
                    <a:pt x="231351" y="200452"/>
                    <a:pt x="217063" y="333273"/>
                    <a:pt x="176846" y="439635"/>
                  </a:cubicBezTo>
                  <a:cubicBezTo>
                    <a:pt x="136629" y="545997"/>
                    <a:pt x="22594" y="725914"/>
                    <a:pt x="3809" y="766660"/>
                  </a:cubicBezTo>
                  <a:cubicBezTo>
                    <a:pt x="-14976" y="807406"/>
                    <a:pt x="40586" y="721152"/>
                    <a:pt x="64134" y="684110"/>
                  </a:cubicBezTo>
                  <a:cubicBezTo>
                    <a:pt x="87682" y="647068"/>
                    <a:pt x="121019" y="603147"/>
                    <a:pt x="145096" y="544410"/>
                  </a:cubicBezTo>
                  <a:cubicBezTo>
                    <a:pt x="169173" y="485673"/>
                    <a:pt x="190340" y="416881"/>
                    <a:pt x="208596" y="331685"/>
                  </a:cubicBezTo>
                  <a:cubicBezTo>
                    <a:pt x="226852" y="246489"/>
                    <a:pt x="253310" y="41702"/>
                    <a:pt x="259396" y="78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6" name="フリーフォーム: 図形 1095">
              <a:extLst>
                <a:ext uri="{FF2B5EF4-FFF2-40B4-BE49-F238E27FC236}">
                  <a16:creationId xmlns:a16="http://schemas.microsoft.com/office/drawing/2014/main" id="{B40A39E3-7F60-4AEA-82E8-8CD9FF2794D9}"/>
                </a:ext>
              </a:extLst>
            </p:cNvPr>
            <p:cNvSpPr/>
            <p:nvPr/>
          </p:nvSpPr>
          <p:spPr>
            <a:xfrm>
              <a:off x="5695635" y="4270242"/>
              <a:ext cx="217803" cy="761165"/>
            </a:xfrm>
            <a:custGeom>
              <a:avLst/>
              <a:gdLst>
                <a:gd name="connsiteX0" fmla="*/ 217803 w 217803"/>
                <a:gd name="connsiteY0" fmla="*/ 133 h 761165"/>
                <a:gd name="connsiteX1" fmla="*/ 168590 w 217803"/>
                <a:gd name="connsiteY1" fmla="*/ 392246 h 761165"/>
                <a:gd name="connsiteX2" fmla="*/ 93978 w 217803"/>
                <a:gd name="connsiteY2" fmla="*/ 577983 h 761165"/>
                <a:gd name="connsiteX3" fmla="*/ 65403 w 217803"/>
                <a:gd name="connsiteY3" fmla="*/ 668471 h 761165"/>
                <a:gd name="connsiteX4" fmla="*/ 315 w 217803"/>
                <a:gd name="connsiteY4" fmla="*/ 760546 h 761165"/>
                <a:gd name="connsiteX5" fmla="*/ 46353 w 217803"/>
                <a:gd name="connsiteY5" fmla="*/ 693871 h 761165"/>
                <a:gd name="connsiteX6" fmla="*/ 168590 w 217803"/>
                <a:gd name="connsiteY6" fmla="*/ 436696 h 761165"/>
                <a:gd name="connsiteX7" fmla="*/ 217803 w 217803"/>
                <a:gd name="connsiteY7" fmla="*/ 133 h 761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7803" h="761165">
                  <a:moveTo>
                    <a:pt x="217803" y="133"/>
                  </a:moveTo>
                  <a:cubicBezTo>
                    <a:pt x="217803" y="-7275"/>
                    <a:pt x="189227" y="295938"/>
                    <a:pt x="168590" y="392246"/>
                  </a:cubicBezTo>
                  <a:cubicBezTo>
                    <a:pt x="147953" y="488554"/>
                    <a:pt x="111176" y="531946"/>
                    <a:pt x="93978" y="577983"/>
                  </a:cubicBezTo>
                  <a:cubicBezTo>
                    <a:pt x="76780" y="624020"/>
                    <a:pt x="81013" y="638044"/>
                    <a:pt x="65403" y="668471"/>
                  </a:cubicBezTo>
                  <a:cubicBezTo>
                    <a:pt x="49792" y="698898"/>
                    <a:pt x="3490" y="756313"/>
                    <a:pt x="315" y="760546"/>
                  </a:cubicBezTo>
                  <a:cubicBezTo>
                    <a:pt x="-2860" y="764779"/>
                    <a:pt x="18307" y="747846"/>
                    <a:pt x="46353" y="693871"/>
                  </a:cubicBezTo>
                  <a:cubicBezTo>
                    <a:pt x="74399" y="639896"/>
                    <a:pt x="140544" y="547556"/>
                    <a:pt x="168590" y="436696"/>
                  </a:cubicBezTo>
                  <a:cubicBezTo>
                    <a:pt x="196636" y="325836"/>
                    <a:pt x="217803" y="7541"/>
                    <a:pt x="217803" y="1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7" name="フリーフォーム: 図形 1096">
              <a:extLst>
                <a:ext uri="{FF2B5EF4-FFF2-40B4-BE49-F238E27FC236}">
                  <a16:creationId xmlns:a16="http://schemas.microsoft.com/office/drawing/2014/main" id="{00C8CC67-17F0-4332-8DE1-6D884BCB3CD5}"/>
                </a:ext>
              </a:extLst>
            </p:cNvPr>
            <p:cNvSpPr/>
            <p:nvPr/>
          </p:nvSpPr>
          <p:spPr>
            <a:xfrm>
              <a:off x="5208083" y="2966357"/>
              <a:ext cx="311126" cy="327259"/>
            </a:xfrm>
            <a:custGeom>
              <a:avLst/>
              <a:gdLst>
                <a:gd name="connsiteX0" fmla="*/ 308480 w 311126"/>
                <a:gd name="connsiteY0" fmla="*/ 3856 h 327259"/>
                <a:gd name="connsiteX1" fmla="*/ 195767 w 311126"/>
                <a:gd name="connsiteY1" fmla="*/ 72118 h 327259"/>
                <a:gd name="connsiteX2" fmla="*/ 19555 w 311126"/>
                <a:gd name="connsiteY2" fmla="*/ 289606 h 327259"/>
                <a:gd name="connsiteX3" fmla="*/ 5267 w 311126"/>
                <a:gd name="connsiteY3" fmla="*/ 326118 h 327259"/>
                <a:gd name="connsiteX4" fmla="*/ 27492 w 311126"/>
                <a:gd name="connsiteY4" fmla="*/ 276906 h 327259"/>
                <a:gd name="connsiteX5" fmla="*/ 84642 w 311126"/>
                <a:gd name="connsiteY5" fmla="*/ 168956 h 327259"/>
                <a:gd name="connsiteX6" fmla="*/ 308480 w 311126"/>
                <a:gd name="connsiteY6" fmla="*/ 3856 h 327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1126" h="327259">
                  <a:moveTo>
                    <a:pt x="308480" y="3856"/>
                  </a:moveTo>
                  <a:cubicBezTo>
                    <a:pt x="327001" y="-12284"/>
                    <a:pt x="243921" y="24493"/>
                    <a:pt x="195767" y="72118"/>
                  </a:cubicBezTo>
                  <a:cubicBezTo>
                    <a:pt x="147613" y="119743"/>
                    <a:pt x="51305" y="247273"/>
                    <a:pt x="19555" y="289606"/>
                  </a:cubicBezTo>
                  <a:cubicBezTo>
                    <a:pt x="-12195" y="331939"/>
                    <a:pt x="3944" y="328235"/>
                    <a:pt x="5267" y="326118"/>
                  </a:cubicBezTo>
                  <a:cubicBezTo>
                    <a:pt x="6590" y="324001"/>
                    <a:pt x="14263" y="303100"/>
                    <a:pt x="27492" y="276906"/>
                  </a:cubicBezTo>
                  <a:cubicBezTo>
                    <a:pt x="40721" y="250712"/>
                    <a:pt x="39398" y="213935"/>
                    <a:pt x="84642" y="168956"/>
                  </a:cubicBezTo>
                  <a:cubicBezTo>
                    <a:pt x="129886" y="123977"/>
                    <a:pt x="289959" y="19996"/>
                    <a:pt x="308480" y="38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8" name="フリーフォーム: 図形 1097">
              <a:extLst>
                <a:ext uri="{FF2B5EF4-FFF2-40B4-BE49-F238E27FC236}">
                  <a16:creationId xmlns:a16="http://schemas.microsoft.com/office/drawing/2014/main" id="{5ED561A1-9784-4BB7-8293-672AAC5D2C60}"/>
                </a:ext>
              </a:extLst>
            </p:cNvPr>
            <p:cNvSpPr/>
            <p:nvPr/>
          </p:nvSpPr>
          <p:spPr>
            <a:xfrm>
              <a:off x="5239550" y="3014660"/>
              <a:ext cx="235893" cy="246061"/>
            </a:xfrm>
            <a:custGeom>
              <a:avLst/>
              <a:gdLst>
                <a:gd name="connsiteX0" fmla="*/ 235738 w 235893"/>
                <a:gd name="connsiteY0" fmla="*/ 3 h 246061"/>
                <a:gd name="connsiteX1" fmla="*/ 116675 w 235893"/>
                <a:gd name="connsiteY1" fmla="*/ 95253 h 246061"/>
                <a:gd name="connsiteX2" fmla="*/ 788 w 235893"/>
                <a:gd name="connsiteY2" fmla="*/ 244478 h 246061"/>
                <a:gd name="connsiteX3" fmla="*/ 62700 w 235893"/>
                <a:gd name="connsiteY3" fmla="*/ 177803 h 246061"/>
                <a:gd name="connsiteX4" fmla="*/ 140488 w 235893"/>
                <a:gd name="connsiteY4" fmla="*/ 92078 h 246061"/>
                <a:gd name="connsiteX5" fmla="*/ 235738 w 235893"/>
                <a:gd name="connsiteY5" fmla="*/ 3 h 246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5893" h="246061">
                  <a:moveTo>
                    <a:pt x="235738" y="3"/>
                  </a:moveTo>
                  <a:cubicBezTo>
                    <a:pt x="231769" y="532"/>
                    <a:pt x="155833" y="54507"/>
                    <a:pt x="116675" y="95253"/>
                  </a:cubicBezTo>
                  <a:cubicBezTo>
                    <a:pt x="77517" y="135999"/>
                    <a:pt x="9784" y="230720"/>
                    <a:pt x="788" y="244478"/>
                  </a:cubicBezTo>
                  <a:cubicBezTo>
                    <a:pt x="-8208" y="258236"/>
                    <a:pt x="62700" y="177803"/>
                    <a:pt x="62700" y="177803"/>
                  </a:cubicBezTo>
                  <a:cubicBezTo>
                    <a:pt x="85983" y="152403"/>
                    <a:pt x="114559" y="121447"/>
                    <a:pt x="140488" y="92078"/>
                  </a:cubicBezTo>
                  <a:cubicBezTo>
                    <a:pt x="166417" y="62709"/>
                    <a:pt x="239707" y="-526"/>
                    <a:pt x="235738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9" name="フリーフォーム: 図形 1098">
              <a:extLst>
                <a:ext uri="{FF2B5EF4-FFF2-40B4-BE49-F238E27FC236}">
                  <a16:creationId xmlns:a16="http://schemas.microsoft.com/office/drawing/2014/main" id="{DCD6661E-0A67-4C5D-BBF3-69097111FF6B}"/>
                </a:ext>
              </a:extLst>
            </p:cNvPr>
            <p:cNvSpPr/>
            <p:nvPr/>
          </p:nvSpPr>
          <p:spPr>
            <a:xfrm>
              <a:off x="5022030" y="3190546"/>
              <a:ext cx="309298" cy="419665"/>
            </a:xfrm>
            <a:custGeom>
              <a:avLst/>
              <a:gdLst>
                <a:gd name="connsiteX0" fmla="*/ 308795 w 309298"/>
                <a:gd name="connsiteY0" fmla="*/ 329 h 419665"/>
                <a:gd name="connsiteX1" fmla="*/ 189733 w 309298"/>
                <a:gd name="connsiteY1" fmla="*/ 149554 h 419665"/>
                <a:gd name="connsiteX2" fmla="*/ 5583 w 309298"/>
                <a:gd name="connsiteY2" fmla="*/ 413079 h 419665"/>
                <a:gd name="connsiteX3" fmla="*/ 56383 w 309298"/>
                <a:gd name="connsiteY3" fmla="*/ 327354 h 419665"/>
                <a:gd name="connsiteX4" fmla="*/ 145283 w 309298"/>
                <a:gd name="connsiteY4" fmla="*/ 187654 h 419665"/>
                <a:gd name="connsiteX5" fmla="*/ 308795 w 309298"/>
                <a:gd name="connsiteY5" fmla="*/ 329 h 419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9298" h="419665">
                  <a:moveTo>
                    <a:pt x="308795" y="329"/>
                  </a:moveTo>
                  <a:cubicBezTo>
                    <a:pt x="316203" y="-6021"/>
                    <a:pt x="240268" y="80762"/>
                    <a:pt x="189733" y="149554"/>
                  </a:cubicBezTo>
                  <a:cubicBezTo>
                    <a:pt x="139198" y="218346"/>
                    <a:pt x="27808" y="383446"/>
                    <a:pt x="5583" y="413079"/>
                  </a:cubicBezTo>
                  <a:cubicBezTo>
                    <a:pt x="-16642" y="442712"/>
                    <a:pt x="33100" y="364925"/>
                    <a:pt x="56383" y="327354"/>
                  </a:cubicBezTo>
                  <a:cubicBezTo>
                    <a:pt x="79666" y="289783"/>
                    <a:pt x="105860" y="240571"/>
                    <a:pt x="145283" y="187654"/>
                  </a:cubicBezTo>
                  <a:cubicBezTo>
                    <a:pt x="184706" y="134737"/>
                    <a:pt x="301387" y="6679"/>
                    <a:pt x="308795" y="3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0" name="フリーフォーム: 図形 1099">
              <a:extLst>
                <a:ext uri="{FF2B5EF4-FFF2-40B4-BE49-F238E27FC236}">
                  <a16:creationId xmlns:a16="http://schemas.microsoft.com/office/drawing/2014/main" id="{0267395D-25F8-4972-A190-01B5CA475B8A}"/>
                </a:ext>
              </a:extLst>
            </p:cNvPr>
            <p:cNvSpPr/>
            <p:nvPr/>
          </p:nvSpPr>
          <p:spPr>
            <a:xfrm>
              <a:off x="4814963" y="3625527"/>
              <a:ext cx="211469" cy="283046"/>
            </a:xfrm>
            <a:custGeom>
              <a:avLst/>
              <a:gdLst>
                <a:gd name="connsiteX0" fmla="*/ 211062 w 211469"/>
                <a:gd name="connsiteY0" fmla="*/ 323 h 283046"/>
                <a:gd name="connsiteX1" fmla="*/ 7862 w 211469"/>
                <a:gd name="connsiteY1" fmla="*/ 270198 h 283046"/>
                <a:gd name="connsiteX2" fmla="*/ 58662 w 211469"/>
                <a:gd name="connsiteY2" fmla="*/ 216223 h 283046"/>
                <a:gd name="connsiteX3" fmla="*/ 211062 w 211469"/>
                <a:gd name="connsiteY3" fmla="*/ 323 h 28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469" h="283046">
                  <a:moveTo>
                    <a:pt x="211062" y="323"/>
                  </a:moveTo>
                  <a:cubicBezTo>
                    <a:pt x="202595" y="9319"/>
                    <a:pt x="33262" y="234215"/>
                    <a:pt x="7862" y="270198"/>
                  </a:cubicBezTo>
                  <a:cubicBezTo>
                    <a:pt x="-17538" y="306181"/>
                    <a:pt x="23737" y="259615"/>
                    <a:pt x="58662" y="216223"/>
                  </a:cubicBezTo>
                  <a:cubicBezTo>
                    <a:pt x="93587" y="172831"/>
                    <a:pt x="219529" y="-8673"/>
                    <a:pt x="211062" y="3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1" name="フリーフォーム: 図形 1100">
              <a:extLst>
                <a:ext uri="{FF2B5EF4-FFF2-40B4-BE49-F238E27FC236}">
                  <a16:creationId xmlns:a16="http://schemas.microsoft.com/office/drawing/2014/main" id="{F5FDC61D-3EBE-48F8-B6D5-BC1CDD0FA3B5}"/>
                </a:ext>
              </a:extLst>
            </p:cNvPr>
            <p:cNvSpPr/>
            <p:nvPr/>
          </p:nvSpPr>
          <p:spPr>
            <a:xfrm>
              <a:off x="4641063" y="3608348"/>
              <a:ext cx="377288" cy="526624"/>
            </a:xfrm>
            <a:custGeom>
              <a:avLst/>
              <a:gdLst>
                <a:gd name="connsiteX0" fmla="*/ 377025 w 377288"/>
                <a:gd name="connsiteY0" fmla="*/ 40 h 526624"/>
                <a:gd name="connsiteX1" fmla="*/ 134137 w 377288"/>
                <a:gd name="connsiteY1" fmla="*/ 311190 h 526624"/>
                <a:gd name="connsiteX2" fmla="*/ 5550 w 377288"/>
                <a:gd name="connsiteY2" fmla="*/ 517565 h 526624"/>
                <a:gd name="connsiteX3" fmla="*/ 38887 w 377288"/>
                <a:gd name="connsiteY3" fmla="*/ 469940 h 526624"/>
                <a:gd name="connsiteX4" fmla="*/ 178587 w 377288"/>
                <a:gd name="connsiteY4" fmla="*/ 290552 h 526624"/>
                <a:gd name="connsiteX5" fmla="*/ 377025 w 377288"/>
                <a:gd name="connsiteY5" fmla="*/ 40 h 526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7288" h="526624">
                  <a:moveTo>
                    <a:pt x="377025" y="40"/>
                  </a:moveTo>
                  <a:cubicBezTo>
                    <a:pt x="369617" y="3480"/>
                    <a:pt x="196049" y="224936"/>
                    <a:pt x="134137" y="311190"/>
                  </a:cubicBezTo>
                  <a:cubicBezTo>
                    <a:pt x="72225" y="397444"/>
                    <a:pt x="21425" y="491107"/>
                    <a:pt x="5550" y="517565"/>
                  </a:cubicBezTo>
                  <a:cubicBezTo>
                    <a:pt x="-10325" y="544023"/>
                    <a:pt x="10048" y="507775"/>
                    <a:pt x="38887" y="469940"/>
                  </a:cubicBezTo>
                  <a:cubicBezTo>
                    <a:pt x="67726" y="432105"/>
                    <a:pt x="123818" y="366487"/>
                    <a:pt x="178587" y="290552"/>
                  </a:cubicBezTo>
                  <a:cubicBezTo>
                    <a:pt x="233356" y="214617"/>
                    <a:pt x="384433" y="-3400"/>
                    <a:pt x="377025" y="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2" name="フリーフォーム: 図形 1101">
              <a:extLst>
                <a:ext uri="{FF2B5EF4-FFF2-40B4-BE49-F238E27FC236}">
                  <a16:creationId xmlns:a16="http://schemas.microsoft.com/office/drawing/2014/main" id="{EEA50145-C225-4411-869F-61EACBB7142B}"/>
                </a:ext>
              </a:extLst>
            </p:cNvPr>
            <p:cNvSpPr/>
            <p:nvPr/>
          </p:nvSpPr>
          <p:spPr>
            <a:xfrm>
              <a:off x="5195781" y="3449541"/>
              <a:ext cx="206644" cy="386163"/>
            </a:xfrm>
            <a:custGeom>
              <a:avLst/>
              <a:gdLst>
                <a:gd name="connsiteX0" fmla="*/ 206482 w 206644"/>
                <a:gd name="connsiteY0" fmla="*/ 97 h 386163"/>
                <a:gd name="connsiteX1" fmla="*/ 133457 w 206644"/>
                <a:gd name="connsiteY1" fmla="*/ 160434 h 386163"/>
                <a:gd name="connsiteX2" fmla="*/ 74719 w 206644"/>
                <a:gd name="connsiteY2" fmla="*/ 276322 h 386163"/>
                <a:gd name="connsiteX3" fmla="*/ 107 w 206644"/>
                <a:gd name="connsiteY3" fmla="*/ 385859 h 386163"/>
                <a:gd name="connsiteX4" fmla="*/ 60432 w 206644"/>
                <a:gd name="connsiteY4" fmla="*/ 304897 h 386163"/>
                <a:gd name="connsiteX5" fmla="*/ 150919 w 206644"/>
                <a:gd name="connsiteY5" fmla="*/ 184247 h 386163"/>
                <a:gd name="connsiteX6" fmla="*/ 206482 w 206644"/>
                <a:gd name="connsiteY6" fmla="*/ 97 h 386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6644" h="386163">
                  <a:moveTo>
                    <a:pt x="206482" y="97"/>
                  </a:moveTo>
                  <a:cubicBezTo>
                    <a:pt x="203572" y="-3872"/>
                    <a:pt x="155417" y="114397"/>
                    <a:pt x="133457" y="160434"/>
                  </a:cubicBezTo>
                  <a:cubicBezTo>
                    <a:pt x="111496" y="206472"/>
                    <a:pt x="96944" y="238751"/>
                    <a:pt x="74719" y="276322"/>
                  </a:cubicBezTo>
                  <a:cubicBezTo>
                    <a:pt x="52494" y="313893"/>
                    <a:pt x="2488" y="381097"/>
                    <a:pt x="107" y="385859"/>
                  </a:cubicBezTo>
                  <a:cubicBezTo>
                    <a:pt x="-2274" y="390621"/>
                    <a:pt x="35297" y="338499"/>
                    <a:pt x="60432" y="304897"/>
                  </a:cubicBezTo>
                  <a:cubicBezTo>
                    <a:pt x="85567" y="271295"/>
                    <a:pt x="129223" y="234518"/>
                    <a:pt x="150919" y="184247"/>
                  </a:cubicBezTo>
                  <a:cubicBezTo>
                    <a:pt x="172615" y="133976"/>
                    <a:pt x="209392" y="4066"/>
                    <a:pt x="206482" y="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3" name="フリーフォーム: 図形 1102">
              <a:extLst>
                <a:ext uri="{FF2B5EF4-FFF2-40B4-BE49-F238E27FC236}">
                  <a16:creationId xmlns:a16="http://schemas.microsoft.com/office/drawing/2014/main" id="{AE941820-375F-4B8D-B459-BC05EADF0CE1}"/>
                </a:ext>
              </a:extLst>
            </p:cNvPr>
            <p:cNvSpPr/>
            <p:nvPr/>
          </p:nvSpPr>
          <p:spPr>
            <a:xfrm>
              <a:off x="5074075" y="3804167"/>
              <a:ext cx="213635" cy="547826"/>
            </a:xfrm>
            <a:custGeom>
              <a:avLst/>
              <a:gdLst>
                <a:gd name="connsiteX0" fmla="*/ 212300 w 213635"/>
                <a:gd name="connsiteY0" fmla="*/ 4246 h 547826"/>
                <a:gd name="connsiteX1" fmla="*/ 144038 w 213635"/>
                <a:gd name="connsiteY1" fmla="*/ 113783 h 547826"/>
                <a:gd name="connsiteX2" fmla="*/ 5925 w 213635"/>
                <a:gd name="connsiteY2" fmla="*/ 531296 h 547826"/>
                <a:gd name="connsiteX3" fmla="*/ 31325 w 213635"/>
                <a:gd name="connsiteY3" fmla="*/ 440808 h 547826"/>
                <a:gd name="connsiteX4" fmla="*/ 86888 w 213635"/>
                <a:gd name="connsiteY4" fmla="*/ 221733 h 547826"/>
                <a:gd name="connsiteX5" fmla="*/ 212300 w 213635"/>
                <a:gd name="connsiteY5" fmla="*/ 4246 h 54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635" h="547826">
                  <a:moveTo>
                    <a:pt x="212300" y="4246"/>
                  </a:moveTo>
                  <a:cubicBezTo>
                    <a:pt x="221825" y="-13746"/>
                    <a:pt x="178434" y="25941"/>
                    <a:pt x="144038" y="113783"/>
                  </a:cubicBezTo>
                  <a:cubicBezTo>
                    <a:pt x="109642" y="201625"/>
                    <a:pt x="24710" y="476792"/>
                    <a:pt x="5925" y="531296"/>
                  </a:cubicBezTo>
                  <a:cubicBezTo>
                    <a:pt x="-12860" y="585800"/>
                    <a:pt x="17831" y="492402"/>
                    <a:pt x="31325" y="440808"/>
                  </a:cubicBezTo>
                  <a:cubicBezTo>
                    <a:pt x="44819" y="389214"/>
                    <a:pt x="59107" y="290525"/>
                    <a:pt x="86888" y="221733"/>
                  </a:cubicBezTo>
                  <a:cubicBezTo>
                    <a:pt x="114669" y="152941"/>
                    <a:pt x="202775" y="22238"/>
                    <a:pt x="212300" y="42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4" name="フリーフォーム: 図形 1103">
              <a:extLst>
                <a:ext uri="{FF2B5EF4-FFF2-40B4-BE49-F238E27FC236}">
                  <a16:creationId xmlns:a16="http://schemas.microsoft.com/office/drawing/2014/main" id="{A40EED61-35AC-46A6-958B-B698073BB6C0}"/>
                </a:ext>
              </a:extLst>
            </p:cNvPr>
            <p:cNvSpPr/>
            <p:nvPr/>
          </p:nvSpPr>
          <p:spPr>
            <a:xfrm>
              <a:off x="5096712" y="3806420"/>
              <a:ext cx="172209" cy="403793"/>
            </a:xfrm>
            <a:custGeom>
              <a:avLst/>
              <a:gdLst>
                <a:gd name="connsiteX0" fmla="*/ 172201 w 172209"/>
                <a:gd name="connsiteY0" fmla="*/ 405 h 403793"/>
                <a:gd name="connsiteX1" fmla="*/ 86476 w 172209"/>
                <a:gd name="connsiteY1" fmla="*/ 90893 h 403793"/>
                <a:gd name="connsiteX2" fmla="*/ 2338 w 172209"/>
                <a:gd name="connsiteY2" fmla="*/ 395693 h 403793"/>
                <a:gd name="connsiteX3" fmla="*/ 29326 w 172209"/>
                <a:gd name="connsiteY3" fmla="*/ 298855 h 403793"/>
                <a:gd name="connsiteX4" fmla="*/ 91238 w 172209"/>
                <a:gd name="connsiteY4" fmla="*/ 116293 h 403793"/>
                <a:gd name="connsiteX5" fmla="*/ 172201 w 172209"/>
                <a:gd name="connsiteY5" fmla="*/ 405 h 40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209" h="403793">
                  <a:moveTo>
                    <a:pt x="172201" y="405"/>
                  </a:moveTo>
                  <a:cubicBezTo>
                    <a:pt x="171407" y="-3828"/>
                    <a:pt x="114787" y="25012"/>
                    <a:pt x="86476" y="90893"/>
                  </a:cubicBezTo>
                  <a:cubicBezTo>
                    <a:pt x="58165" y="156774"/>
                    <a:pt x="11863" y="361033"/>
                    <a:pt x="2338" y="395693"/>
                  </a:cubicBezTo>
                  <a:cubicBezTo>
                    <a:pt x="-7187" y="430353"/>
                    <a:pt x="14509" y="345422"/>
                    <a:pt x="29326" y="298855"/>
                  </a:cubicBezTo>
                  <a:cubicBezTo>
                    <a:pt x="44143" y="252288"/>
                    <a:pt x="66367" y="168680"/>
                    <a:pt x="91238" y="116293"/>
                  </a:cubicBezTo>
                  <a:cubicBezTo>
                    <a:pt x="116109" y="63906"/>
                    <a:pt x="172995" y="4638"/>
                    <a:pt x="172201" y="4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5" name="フリーフォーム: 図形 1104">
              <a:extLst>
                <a:ext uri="{FF2B5EF4-FFF2-40B4-BE49-F238E27FC236}">
                  <a16:creationId xmlns:a16="http://schemas.microsoft.com/office/drawing/2014/main" id="{C89621EA-8268-4798-B612-F3FEAAF1C7B2}"/>
                </a:ext>
              </a:extLst>
            </p:cNvPr>
            <p:cNvSpPr/>
            <p:nvPr/>
          </p:nvSpPr>
          <p:spPr>
            <a:xfrm>
              <a:off x="5536124" y="3910305"/>
              <a:ext cx="133914" cy="540909"/>
            </a:xfrm>
            <a:custGeom>
              <a:avLst/>
              <a:gdLst>
                <a:gd name="connsiteX0" fmla="*/ 130193 w 133914"/>
                <a:gd name="connsiteY0" fmla="*/ 3412 h 540909"/>
                <a:gd name="connsiteX1" fmla="*/ 119609 w 133914"/>
                <a:gd name="connsiteY1" fmla="*/ 308212 h 540909"/>
                <a:gd name="connsiteX2" fmla="*/ 1076 w 133914"/>
                <a:gd name="connsiteY2" fmla="*/ 536812 h 540909"/>
                <a:gd name="connsiteX3" fmla="*/ 64576 w 133914"/>
                <a:gd name="connsiteY3" fmla="*/ 441562 h 540909"/>
                <a:gd name="connsiteX4" fmla="*/ 125959 w 133914"/>
                <a:gd name="connsiteY4" fmla="*/ 272228 h 540909"/>
                <a:gd name="connsiteX5" fmla="*/ 104793 w 133914"/>
                <a:gd name="connsiteY5" fmla="*/ 151578 h 540909"/>
                <a:gd name="connsiteX6" fmla="*/ 130193 w 133914"/>
                <a:gd name="connsiteY6" fmla="*/ 3412 h 540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914" h="540909">
                  <a:moveTo>
                    <a:pt x="130193" y="3412"/>
                  </a:moveTo>
                  <a:cubicBezTo>
                    <a:pt x="132662" y="29518"/>
                    <a:pt x="141128" y="219312"/>
                    <a:pt x="119609" y="308212"/>
                  </a:cubicBezTo>
                  <a:cubicBezTo>
                    <a:pt x="98090" y="397112"/>
                    <a:pt x="10248" y="514587"/>
                    <a:pt x="1076" y="536812"/>
                  </a:cubicBezTo>
                  <a:cubicBezTo>
                    <a:pt x="-8096" y="559037"/>
                    <a:pt x="43762" y="485659"/>
                    <a:pt x="64576" y="441562"/>
                  </a:cubicBezTo>
                  <a:cubicBezTo>
                    <a:pt x="85390" y="397465"/>
                    <a:pt x="119256" y="320559"/>
                    <a:pt x="125959" y="272228"/>
                  </a:cubicBezTo>
                  <a:cubicBezTo>
                    <a:pt x="132662" y="223897"/>
                    <a:pt x="106910" y="194970"/>
                    <a:pt x="104793" y="151578"/>
                  </a:cubicBezTo>
                  <a:cubicBezTo>
                    <a:pt x="102676" y="108186"/>
                    <a:pt x="127724" y="-22694"/>
                    <a:pt x="130193" y="34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6" name="フリーフォーム: 図形 1105">
              <a:extLst>
                <a:ext uri="{FF2B5EF4-FFF2-40B4-BE49-F238E27FC236}">
                  <a16:creationId xmlns:a16="http://schemas.microsoft.com/office/drawing/2014/main" id="{1B2E266C-9F30-40EA-B748-1ED7F385D489}"/>
                </a:ext>
              </a:extLst>
            </p:cNvPr>
            <p:cNvSpPr/>
            <p:nvPr/>
          </p:nvSpPr>
          <p:spPr>
            <a:xfrm>
              <a:off x="5043614" y="4495179"/>
              <a:ext cx="491470" cy="248546"/>
            </a:xfrm>
            <a:custGeom>
              <a:avLst/>
              <a:gdLst>
                <a:gd name="connsiteX0" fmla="*/ 491469 w 491470"/>
                <a:gd name="connsiteY0" fmla="*/ 621 h 248546"/>
                <a:gd name="connsiteX1" fmla="*/ 180319 w 491470"/>
                <a:gd name="connsiteY1" fmla="*/ 133971 h 248546"/>
                <a:gd name="connsiteX2" fmla="*/ 2519 w 491470"/>
                <a:gd name="connsiteY2" fmla="*/ 248271 h 248546"/>
                <a:gd name="connsiteX3" fmla="*/ 82953 w 491470"/>
                <a:gd name="connsiteY3" fmla="*/ 163604 h 248546"/>
                <a:gd name="connsiteX4" fmla="*/ 184553 w 491470"/>
                <a:gd name="connsiteY4" fmla="*/ 87404 h 248546"/>
                <a:gd name="connsiteX5" fmla="*/ 491469 w 491470"/>
                <a:gd name="connsiteY5" fmla="*/ 621 h 248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1470" h="248546">
                  <a:moveTo>
                    <a:pt x="491469" y="621"/>
                  </a:moveTo>
                  <a:cubicBezTo>
                    <a:pt x="490763" y="8382"/>
                    <a:pt x="261811" y="92696"/>
                    <a:pt x="180319" y="133971"/>
                  </a:cubicBezTo>
                  <a:cubicBezTo>
                    <a:pt x="98827" y="175246"/>
                    <a:pt x="18747" y="243332"/>
                    <a:pt x="2519" y="248271"/>
                  </a:cubicBezTo>
                  <a:cubicBezTo>
                    <a:pt x="-13709" y="253210"/>
                    <a:pt x="52614" y="190415"/>
                    <a:pt x="82953" y="163604"/>
                  </a:cubicBezTo>
                  <a:cubicBezTo>
                    <a:pt x="113292" y="136793"/>
                    <a:pt x="117878" y="114921"/>
                    <a:pt x="184553" y="87404"/>
                  </a:cubicBezTo>
                  <a:cubicBezTo>
                    <a:pt x="251228" y="59887"/>
                    <a:pt x="492175" y="-7140"/>
                    <a:pt x="491469" y="6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7" name="フリーフォーム: 図形 1106">
              <a:extLst>
                <a:ext uri="{FF2B5EF4-FFF2-40B4-BE49-F238E27FC236}">
                  <a16:creationId xmlns:a16="http://schemas.microsoft.com/office/drawing/2014/main" id="{0ED6EFC7-E354-4B4D-8C36-1924CD5B7450}"/>
                </a:ext>
              </a:extLst>
            </p:cNvPr>
            <p:cNvSpPr/>
            <p:nvPr/>
          </p:nvSpPr>
          <p:spPr>
            <a:xfrm>
              <a:off x="4410396" y="4765536"/>
              <a:ext cx="597978" cy="432439"/>
            </a:xfrm>
            <a:custGeom>
              <a:avLst/>
              <a:gdLst>
                <a:gd name="connsiteX0" fmla="*/ 597637 w 597978"/>
                <a:gd name="connsiteY0" fmla="*/ 1197 h 432439"/>
                <a:gd name="connsiteX1" fmla="*/ 187004 w 597978"/>
                <a:gd name="connsiteY1" fmla="*/ 248847 h 432439"/>
                <a:gd name="connsiteX2" fmla="*/ 2854 w 597978"/>
                <a:gd name="connsiteY2" fmla="*/ 430881 h 432439"/>
                <a:gd name="connsiteX3" fmla="*/ 87521 w 597978"/>
                <a:gd name="connsiteY3" fmla="*/ 327164 h 432439"/>
                <a:gd name="connsiteX4" fmla="*/ 254737 w 597978"/>
                <a:gd name="connsiteY4" fmla="*/ 162064 h 432439"/>
                <a:gd name="connsiteX5" fmla="*/ 597637 w 597978"/>
                <a:gd name="connsiteY5" fmla="*/ 1197 h 432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978" h="432439">
                  <a:moveTo>
                    <a:pt x="597637" y="1197"/>
                  </a:moveTo>
                  <a:cubicBezTo>
                    <a:pt x="586348" y="15661"/>
                    <a:pt x="286134" y="177233"/>
                    <a:pt x="187004" y="248847"/>
                  </a:cubicBezTo>
                  <a:cubicBezTo>
                    <a:pt x="87873" y="320461"/>
                    <a:pt x="19434" y="417828"/>
                    <a:pt x="2854" y="430881"/>
                  </a:cubicBezTo>
                  <a:cubicBezTo>
                    <a:pt x="-13726" y="443934"/>
                    <a:pt x="45540" y="371967"/>
                    <a:pt x="87521" y="327164"/>
                  </a:cubicBezTo>
                  <a:cubicBezTo>
                    <a:pt x="129501" y="282361"/>
                    <a:pt x="172187" y="217097"/>
                    <a:pt x="254737" y="162064"/>
                  </a:cubicBezTo>
                  <a:cubicBezTo>
                    <a:pt x="337287" y="107031"/>
                    <a:pt x="608926" y="-13267"/>
                    <a:pt x="597637" y="11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8" name="フリーフォーム: 図形 1107">
              <a:extLst>
                <a:ext uri="{FF2B5EF4-FFF2-40B4-BE49-F238E27FC236}">
                  <a16:creationId xmlns:a16="http://schemas.microsoft.com/office/drawing/2014/main" id="{EF82327C-A384-464A-BF82-3141941A481F}"/>
                </a:ext>
              </a:extLst>
            </p:cNvPr>
            <p:cNvSpPr/>
            <p:nvPr/>
          </p:nvSpPr>
          <p:spPr>
            <a:xfrm>
              <a:off x="3879842" y="5238337"/>
              <a:ext cx="523091" cy="591013"/>
            </a:xfrm>
            <a:custGeom>
              <a:avLst/>
              <a:gdLst>
                <a:gd name="connsiteX0" fmla="*/ 522825 w 523091"/>
                <a:gd name="connsiteY0" fmla="*/ 413 h 591013"/>
                <a:gd name="connsiteX1" fmla="*/ 349258 w 523091"/>
                <a:gd name="connsiteY1" fmla="*/ 180330 h 591013"/>
                <a:gd name="connsiteX2" fmla="*/ 99491 w 523091"/>
                <a:gd name="connsiteY2" fmla="*/ 508413 h 591013"/>
                <a:gd name="connsiteX3" fmla="*/ 8 w 523091"/>
                <a:gd name="connsiteY3" fmla="*/ 590963 h 591013"/>
                <a:gd name="connsiteX4" fmla="*/ 103725 w 523091"/>
                <a:gd name="connsiteY4" fmla="*/ 502063 h 591013"/>
                <a:gd name="connsiteX5" fmla="*/ 381008 w 523091"/>
                <a:gd name="connsiteY5" fmla="*/ 226896 h 591013"/>
                <a:gd name="connsiteX6" fmla="*/ 522825 w 523091"/>
                <a:gd name="connsiteY6" fmla="*/ 413 h 591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3091" h="591013">
                  <a:moveTo>
                    <a:pt x="522825" y="413"/>
                  </a:moveTo>
                  <a:cubicBezTo>
                    <a:pt x="517533" y="-7348"/>
                    <a:pt x="419814" y="95663"/>
                    <a:pt x="349258" y="180330"/>
                  </a:cubicBezTo>
                  <a:cubicBezTo>
                    <a:pt x="278702" y="264997"/>
                    <a:pt x="157699" y="439974"/>
                    <a:pt x="99491" y="508413"/>
                  </a:cubicBezTo>
                  <a:cubicBezTo>
                    <a:pt x="41283" y="576852"/>
                    <a:pt x="-698" y="592021"/>
                    <a:pt x="8" y="590963"/>
                  </a:cubicBezTo>
                  <a:cubicBezTo>
                    <a:pt x="714" y="589905"/>
                    <a:pt x="40225" y="562741"/>
                    <a:pt x="103725" y="502063"/>
                  </a:cubicBezTo>
                  <a:cubicBezTo>
                    <a:pt x="167225" y="441385"/>
                    <a:pt x="308336" y="310504"/>
                    <a:pt x="381008" y="226896"/>
                  </a:cubicBezTo>
                  <a:cubicBezTo>
                    <a:pt x="453680" y="143288"/>
                    <a:pt x="528117" y="8174"/>
                    <a:pt x="522825" y="4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9" name="フリーフォーム: 図形 1108">
              <a:extLst>
                <a:ext uri="{FF2B5EF4-FFF2-40B4-BE49-F238E27FC236}">
                  <a16:creationId xmlns:a16="http://schemas.microsoft.com/office/drawing/2014/main" id="{C9825467-DC27-48AA-9661-8235B660EF07}"/>
                </a:ext>
              </a:extLst>
            </p:cNvPr>
            <p:cNvSpPr/>
            <p:nvPr/>
          </p:nvSpPr>
          <p:spPr>
            <a:xfrm>
              <a:off x="4460240" y="4127500"/>
              <a:ext cx="211243" cy="269584"/>
            </a:xfrm>
            <a:custGeom>
              <a:avLst/>
              <a:gdLst>
                <a:gd name="connsiteX0" fmla="*/ 211243 w 211243"/>
                <a:gd name="connsiteY0" fmla="*/ 0 h 269584"/>
                <a:gd name="connsiteX1" fmla="*/ 3810 w 211243"/>
                <a:gd name="connsiteY1" fmla="*/ 264583 h 269584"/>
                <a:gd name="connsiteX2" fmla="*/ 71543 w 211243"/>
                <a:gd name="connsiteY2" fmla="*/ 179917 h 269584"/>
                <a:gd name="connsiteX3" fmla="*/ 211243 w 211243"/>
                <a:gd name="connsiteY3" fmla="*/ 0 h 269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243" h="269584">
                  <a:moveTo>
                    <a:pt x="211243" y="0"/>
                  </a:moveTo>
                  <a:lnTo>
                    <a:pt x="3810" y="264583"/>
                  </a:lnTo>
                  <a:cubicBezTo>
                    <a:pt x="-19473" y="294569"/>
                    <a:pt x="71543" y="179917"/>
                    <a:pt x="71543" y="179917"/>
                  </a:cubicBezTo>
                  <a:lnTo>
                    <a:pt x="21124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0" name="フリーフォーム: 図形 1109">
              <a:extLst>
                <a:ext uri="{FF2B5EF4-FFF2-40B4-BE49-F238E27FC236}">
                  <a16:creationId xmlns:a16="http://schemas.microsoft.com/office/drawing/2014/main" id="{DA095F86-386E-403B-B496-56FC8580560D}"/>
                </a:ext>
              </a:extLst>
            </p:cNvPr>
            <p:cNvSpPr/>
            <p:nvPr/>
          </p:nvSpPr>
          <p:spPr>
            <a:xfrm>
              <a:off x="4318923" y="4119371"/>
              <a:ext cx="336229" cy="463567"/>
            </a:xfrm>
            <a:custGeom>
              <a:avLst/>
              <a:gdLst>
                <a:gd name="connsiteX0" fmla="*/ 334040 w 336229"/>
                <a:gd name="connsiteY0" fmla="*/ 6542 h 463567"/>
                <a:gd name="connsiteX1" fmla="*/ 16540 w 336229"/>
                <a:gd name="connsiteY1" fmla="*/ 443104 h 463567"/>
                <a:gd name="connsiteX2" fmla="*/ 56227 w 336229"/>
                <a:gd name="connsiteY2" fmla="*/ 371667 h 463567"/>
                <a:gd name="connsiteX3" fmla="*/ 153065 w 336229"/>
                <a:gd name="connsiteY3" fmla="*/ 190692 h 463567"/>
                <a:gd name="connsiteX4" fmla="*/ 334040 w 336229"/>
                <a:gd name="connsiteY4" fmla="*/ 6542 h 46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29" h="463567">
                  <a:moveTo>
                    <a:pt x="334040" y="6542"/>
                  </a:moveTo>
                  <a:cubicBezTo>
                    <a:pt x="311286" y="48611"/>
                    <a:pt x="62842" y="382250"/>
                    <a:pt x="16540" y="443104"/>
                  </a:cubicBezTo>
                  <a:cubicBezTo>
                    <a:pt x="-29762" y="503958"/>
                    <a:pt x="33473" y="413736"/>
                    <a:pt x="56227" y="371667"/>
                  </a:cubicBezTo>
                  <a:cubicBezTo>
                    <a:pt x="78981" y="329598"/>
                    <a:pt x="110467" y="244402"/>
                    <a:pt x="153065" y="190692"/>
                  </a:cubicBezTo>
                  <a:cubicBezTo>
                    <a:pt x="195663" y="136982"/>
                    <a:pt x="356794" y="-35527"/>
                    <a:pt x="334040" y="65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1" name="フリーフォーム: 図形 1110">
              <a:extLst>
                <a:ext uri="{FF2B5EF4-FFF2-40B4-BE49-F238E27FC236}">
                  <a16:creationId xmlns:a16="http://schemas.microsoft.com/office/drawing/2014/main" id="{92B7DDEA-CB46-4A6F-AC59-0B673C8C0FAF}"/>
                </a:ext>
              </a:extLst>
            </p:cNvPr>
            <p:cNvSpPr/>
            <p:nvPr/>
          </p:nvSpPr>
          <p:spPr>
            <a:xfrm>
              <a:off x="4087726" y="4576416"/>
              <a:ext cx="255727" cy="395680"/>
            </a:xfrm>
            <a:custGeom>
              <a:avLst/>
              <a:gdLst>
                <a:gd name="connsiteX0" fmla="*/ 255674 w 255727"/>
                <a:gd name="connsiteY0" fmla="*/ 347 h 395680"/>
                <a:gd name="connsiteX1" fmla="*/ 38187 w 255727"/>
                <a:gd name="connsiteY1" fmla="*/ 327372 h 395680"/>
                <a:gd name="connsiteX2" fmla="*/ 87 w 255727"/>
                <a:gd name="connsiteY2" fmla="*/ 395634 h 395680"/>
                <a:gd name="connsiteX3" fmla="*/ 28662 w 255727"/>
                <a:gd name="connsiteY3" fmla="*/ 324197 h 395680"/>
                <a:gd name="connsiteX4" fmla="*/ 58824 w 255727"/>
                <a:gd name="connsiteY4" fmla="*/ 265459 h 395680"/>
                <a:gd name="connsiteX5" fmla="*/ 255674 w 255727"/>
                <a:gd name="connsiteY5" fmla="*/ 347 h 395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5727" h="395680">
                  <a:moveTo>
                    <a:pt x="255674" y="347"/>
                  </a:moveTo>
                  <a:cubicBezTo>
                    <a:pt x="252234" y="10666"/>
                    <a:pt x="80785" y="261491"/>
                    <a:pt x="38187" y="327372"/>
                  </a:cubicBezTo>
                  <a:cubicBezTo>
                    <a:pt x="-4411" y="393253"/>
                    <a:pt x="1674" y="396163"/>
                    <a:pt x="87" y="395634"/>
                  </a:cubicBezTo>
                  <a:cubicBezTo>
                    <a:pt x="-1500" y="395105"/>
                    <a:pt x="18873" y="345893"/>
                    <a:pt x="28662" y="324197"/>
                  </a:cubicBezTo>
                  <a:cubicBezTo>
                    <a:pt x="38451" y="302501"/>
                    <a:pt x="22311" y="318640"/>
                    <a:pt x="58824" y="265459"/>
                  </a:cubicBezTo>
                  <a:cubicBezTo>
                    <a:pt x="95337" y="212278"/>
                    <a:pt x="259114" y="-9972"/>
                    <a:pt x="255674" y="3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2" name="フリーフォーム: 図形 1111">
              <a:extLst>
                <a:ext uri="{FF2B5EF4-FFF2-40B4-BE49-F238E27FC236}">
                  <a16:creationId xmlns:a16="http://schemas.microsoft.com/office/drawing/2014/main" id="{8B6B02A6-31FE-4DAB-BD77-B74F00FE0BC8}"/>
                </a:ext>
              </a:extLst>
            </p:cNvPr>
            <p:cNvSpPr/>
            <p:nvPr/>
          </p:nvSpPr>
          <p:spPr>
            <a:xfrm>
              <a:off x="4408267" y="4722762"/>
              <a:ext cx="463029" cy="313693"/>
            </a:xfrm>
            <a:custGeom>
              <a:avLst/>
              <a:gdLst>
                <a:gd name="connsiteX0" fmla="*/ 454246 w 463029"/>
                <a:gd name="connsiteY0" fmla="*/ 4813 h 313693"/>
                <a:gd name="connsiteX1" fmla="*/ 127221 w 463029"/>
                <a:gd name="connsiteY1" fmla="*/ 176263 h 313693"/>
                <a:gd name="connsiteX2" fmla="*/ 221 w 463029"/>
                <a:gd name="connsiteY2" fmla="*/ 312788 h 313693"/>
                <a:gd name="connsiteX3" fmla="*/ 103408 w 463029"/>
                <a:gd name="connsiteY3" fmla="*/ 227063 h 313693"/>
                <a:gd name="connsiteX4" fmla="*/ 343121 w 463029"/>
                <a:gd name="connsiteY4" fmla="*/ 63551 h 313693"/>
                <a:gd name="connsiteX5" fmla="*/ 454246 w 463029"/>
                <a:gd name="connsiteY5" fmla="*/ 4813 h 313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3029" h="313693">
                  <a:moveTo>
                    <a:pt x="454246" y="4813"/>
                  </a:moveTo>
                  <a:cubicBezTo>
                    <a:pt x="418263" y="23598"/>
                    <a:pt x="202892" y="124934"/>
                    <a:pt x="127221" y="176263"/>
                  </a:cubicBezTo>
                  <a:cubicBezTo>
                    <a:pt x="51550" y="227592"/>
                    <a:pt x="4190" y="304321"/>
                    <a:pt x="221" y="312788"/>
                  </a:cubicBezTo>
                  <a:cubicBezTo>
                    <a:pt x="-3748" y="321255"/>
                    <a:pt x="46258" y="268603"/>
                    <a:pt x="103408" y="227063"/>
                  </a:cubicBezTo>
                  <a:cubicBezTo>
                    <a:pt x="160558" y="185524"/>
                    <a:pt x="278034" y="101386"/>
                    <a:pt x="343121" y="63551"/>
                  </a:cubicBezTo>
                  <a:cubicBezTo>
                    <a:pt x="408208" y="25716"/>
                    <a:pt x="490229" y="-13972"/>
                    <a:pt x="454246" y="48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3" name="フリーフォーム: 図形 1112">
              <a:extLst>
                <a:ext uri="{FF2B5EF4-FFF2-40B4-BE49-F238E27FC236}">
                  <a16:creationId xmlns:a16="http://schemas.microsoft.com/office/drawing/2014/main" id="{6E3D6409-970C-44B0-85EE-8DCDDABDACDB}"/>
                </a:ext>
              </a:extLst>
            </p:cNvPr>
            <p:cNvSpPr/>
            <p:nvPr/>
          </p:nvSpPr>
          <p:spPr>
            <a:xfrm>
              <a:off x="3840476" y="4963553"/>
              <a:ext cx="239904" cy="508725"/>
            </a:xfrm>
            <a:custGeom>
              <a:avLst/>
              <a:gdLst>
                <a:gd name="connsiteX0" fmla="*/ 239399 w 239904"/>
                <a:gd name="connsiteY0" fmla="*/ 560 h 508725"/>
                <a:gd name="connsiteX1" fmla="*/ 107637 w 239904"/>
                <a:gd name="connsiteY1" fmla="*/ 233922 h 508725"/>
                <a:gd name="connsiteX2" fmla="*/ 1274 w 239904"/>
                <a:gd name="connsiteY2" fmla="*/ 503797 h 508725"/>
                <a:gd name="connsiteX3" fmla="*/ 55249 w 239904"/>
                <a:gd name="connsiteY3" fmla="*/ 391085 h 508725"/>
                <a:gd name="connsiteX4" fmla="*/ 148912 w 239904"/>
                <a:gd name="connsiteY4" fmla="*/ 175185 h 508725"/>
                <a:gd name="connsiteX5" fmla="*/ 239399 w 239904"/>
                <a:gd name="connsiteY5" fmla="*/ 560 h 50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9904" h="508725">
                  <a:moveTo>
                    <a:pt x="239399" y="560"/>
                  </a:moveTo>
                  <a:cubicBezTo>
                    <a:pt x="232520" y="10349"/>
                    <a:pt x="147324" y="150049"/>
                    <a:pt x="107637" y="233922"/>
                  </a:cubicBezTo>
                  <a:cubicBezTo>
                    <a:pt x="67950" y="317795"/>
                    <a:pt x="10005" y="477603"/>
                    <a:pt x="1274" y="503797"/>
                  </a:cubicBezTo>
                  <a:cubicBezTo>
                    <a:pt x="-7457" y="529991"/>
                    <a:pt x="30643" y="445854"/>
                    <a:pt x="55249" y="391085"/>
                  </a:cubicBezTo>
                  <a:cubicBezTo>
                    <a:pt x="79855" y="336316"/>
                    <a:pt x="116633" y="238685"/>
                    <a:pt x="148912" y="175185"/>
                  </a:cubicBezTo>
                  <a:cubicBezTo>
                    <a:pt x="181191" y="111685"/>
                    <a:pt x="246278" y="-9229"/>
                    <a:pt x="239399" y="5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4" name="フリーフォーム: 図形 1113">
              <a:extLst>
                <a:ext uri="{FF2B5EF4-FFF2-40B4-BE49-F238E27FC236}">
                  <a16:creationId xmlns:a16="http://schemas.microsoft.com/office/drawing/2014/main" id="{643191D1-DD21-48AB-B1E4-242969FA5EDB}"/>
                </a:ext>
              </a:extLst>
            </p:cNvPr>
            <p:cNvSpPr/>
            <p:nvPr/>
          </p:nvSpPr>
          <p:spPr>
            <a:xfrm>
              <a:off x="3795146" y="5479960"/>
              <a:ext cx="70615" cy="316629"/>
            </a:xfrm>
            <a:custGeom>
              <a:avLst/>
              <a:gdLst>
                <a:gd name="connsiteX0" fmla="*/ 70417 w 70615"/>
                <a:gd name="connsiteY0" fmla="*/ 90 h 316629"/>
                <a:gd name="connsiteX1" fmla="*/ 35492 w 70615"/>
                <a:gd name="connsiteY1" fmla="*/ 108040 h 316629"/>
                <a:gd name="connsiteX2" fmla="*/ 57717 w 70615"/>
                <a:gd name="connsiteY2" fmla="*/ 311240 h 316629"/>
                <a:gd name="connsiteX3" fmla="*/ 46604 w 70615"/>
                <a:gd name="connsiteY3" fmla="*/ 247740 h 316629"/>
                <a:gd name="connsiteX4" fmla="*/ 33904 w 70615"/>
                <a:gd name="connsiteY4" fmla="*/ 138203 h 316629"/>
                <a:gd name="connsiteX5" fmla="*/ 567 w 70615"/>
                <a:gd name="connsiteY5" fmla="*/ 173128 h 316629"/>
                <a:gd name="connsiteX6" fmla="*/ 16442 w 70615"/>
                <a:gd name="connsiteY6" fmla="*/ 90578 h 316629"/>
                <a:gd name="connsiteX7" fmla="*/ 70417 w 70615"/>
                <a:gd name="connsiteY7" fmla="*/ 90 h 316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615" h="316629">
                  <a:moveTo>
                    <a:pt x="70417" y="90"/>
                  </a:moveTo>
                  <a:cubicBezTo>
                    <a:pt x="73592" y="3000"/>
                    <a:pt x="37609" y="56182"/>
                    <a:pt x="35492" y="108040"/>
                  </a:cubicBezTo>
                  <a:cubicBezTo>
                    <a:pt x="33375" y="159898"/>
                    <a:pt x="55865" y="287957"/>
                    <a:pt x="57717" y="311240"/>
                  </a:cubicBezTo>
                  <a:cubicBezTo>
                    <a:pt x="59569" y="334523"/>
                    <a:pt x="50573" y="276579"/>
                    <a:pt x="46604" y="247740"/>
                  </a:cubicBezTo>
                  <a:cubicBezTo>
                    <a:pt x="42635" y="218901"/>
                    <a:pt x="41577" y="150638"/>
                    <a:pt x="33904" y="138203"/>
                  </a:cubicBezTo>
                  <a:cubicBezTo>
                    <a:pt x="26231" y="125768"/>
                    <a:pt x="3477" y="181065"/>
                    <a:pt x="567" y="173128"/>
                  </a:cubicBezTo>
                  <a:cubicBezTo>
                    <a:pt x="-2343" y="165191"/>
                    <a:pt x="6388" y="115713"/>
                    <a:pt x="16442" y="90578"/>
                  </a:cubicBezTo>
                  <a:cubicBezTo>
                    <a:pt x="26496" y="65443"/>
                    <a:pt x="67242" y="-2820"/>
                    <a:pt x="70417" y="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5" name="フリーフォーム: 図形 1114">
              <a:extLst>
                <a:ext uri="{FF2B5EF4-FFF2-40B4-BE49-F238E27FC236}">
                  <a16:creationId xmlns:a16="http://schemas.microsoft.com/office/drawing/2014/main" id="{A2D4ABD6-E9F9-4EDC-8302-68C6C436A8E1}"/>
                </a:ext>
              </a:extLst>
            </p:cNvPr>
            <p:cNvSpPr/>
            <p:nvPr/>
          </p:nvSpPr>
          <p:spPr>
            <a:xfrm>
              <a:off x="3681322" y="5815859"/>
              <a:ext cx="186574" cy="461190"/>
            </a:xfrm>
            <a:custGeom>
              <a:avLst/>
              <a:gdLst>
                <a:gd name="connsiteX0" fmla="*/ 185828 w 186574"/>
                <a:gd name="connsiteY0" fmla="*/ 741 h 461190"/>
                <a:gd name="connsiteX1" fmla="*/ 130266 w 186574"/>
                <a:gd name="connsiteY1" fmla="*/ 92816 h 461190"/>
                <a:gd name="connsiteX2" fmla="*/ 46128 w 186574"/>
                <a:gd name="connsiteY2" fmla="*/ 181716 h 461190"/>
                <a:gd name="connsiteX3" fmla="*/ 3266 w 186574"/>
                <a:gd name="connsiteY3" fmla="*/ 457941 h 461190"/>
                <a:gd name="connsiteX4" fmla="*/ 12791 w 186574"/>
                <a:gd name="connsiteY4" fmla="*/ 321416 h 461190"/>
                <a:gd name="connsiteX5" fmla="*/ 90578 w 186574"/>
                <a:gd name="connsiteY5" fmla="*/ 145204 h 461190"/>
                <a:gd name="connsiteX6" fmla="*/ 185828 w 186574"/>
                <a:gd name="connsiteY6" fmla="*/ 741 h 46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574" h="461190">
                  <a:moveTo>
                    <a:pt x="185828" y="741"/>
                  </a:moveTo>
                  <a:cubicBezTo>
                    <a:pt x="192443" y="-7990"/>
                    <a:pt x="153549" y="62654"/>
                    <a:pt x="130266" y="92816"/>
                  </a:cubicBezTo>
                  <a:cubicBezTo>
                    <a:pt x="106983" y="122978"/>
                    <a:pt x="67295" y="120862"/>
                    <a:pt x="46128" y="181716"/>
                  </a:cubicBezTo>
                  <a:cubicBezTo>
                    <a:pt x="24961" y="242570"/>
                    <a:pt x="8822" y="434658"/>
                    <a:pt x="3266" y="457941"/>
                  </a:cubicBezTo>
                  <a:cubicBezTo>
                    <a:pt x="-2290" y="481224"/>
                    <a:pt x="-1761" y="373539"/>
                    <a:pt x="12791" y="321416"/>
                  </a:cubicBezTo>
                  <a:cubicBezTo>
                    <a:pt x="27343" y="269293"/>
                    <a:pt x="64649" y="196004"/>
                    <a:pt x="90578" y="145204"/>
                  </a:cubicBezTo>
                  <a:cubicBezTo>
                    <a:pt x="116507" y="94404"/>
                    <a:pt x="179213" y="9472"/>
                    <a:pt x="185828" y="7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6" name="フリーフォーム: 図形 1115">
              <a:extLst>
                <a:ext uri="{FF2B5EF4-FFF2-40B4-BE49-F238E27FC236}">
                  <a16:creationId xmlns:a16="http://schemas.microsoft.com/office/drawing/2014/main" id="{AA03CE3C-449F-4928-85A5-BEE881F92D4C}"/>
                </a:ext>
              </a:extLst>
            </p:cNvPr>
            <p:cNvSpPr/>
            <p:nvPr/>
          </p:nvSpPr>
          <p:spPr>
            <a:xfrm>
              <a:off x="3693696" y="6321089"/>
              <a:ext cx="207299" cy="552419"/>
            </a:xfrm>
            <a:custGeom>
              <a:avLst/>
              <a:gdLst>
                <a:gd name="connsiteX0" fmla="*/ 6767 w 207299"/>
                <a:gd name="connsiteY0" fmla="*/ 3511 h 552419"/>
                <a:gd name="connsiteX1" fmla="*/ 5179 w 207299"/>
                <a:gd name="connsiteY1" fmla="*/ 76536 h 552419"/>
                <a:gd name="connsiteX2" fmla="*/ 57567 w 207299"/>
                <a:gd name="connsiteY2" fmla="*/ 238461 h 552419"/>
                <a:gd name="connsiteX3" fmla="*/ 202029 w 207299"/>
                <a:gd name="connsiteY3" fmla="*/ 543261 h 552419"/>
                <a:gd name="connsiteX4" fmla="*/ 168692 w 207299"/>
                <a:gd name="connsiteY4" fmla="*/ 457536 h 552419"/>
                <a:gd name="connsiteX5" fmla="*/ 100429 w 207299"/>
                <a:gd name="connsiteY5" fmla="*/ 300374 h 552419"/>
                <a:gd name="connsiteX6" fmla="*/ 48042 w 207299"/>
                <a:gd name="connsiteY6" fmla="*/ 181311 h 552419"/>
                <a:gd name="connsiteX7" fmla="*/ 6767 w 207299"/>
                <a:gd name="connsiteY7" fmla="*/ 3511 h 55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7299" h="552419">
                  <a:moveTo>
                    <a:pt x="6767" y="3511"/>
                  </a:moveTo>
                  <a:cubicBezTo>
                    <a:pt x="-377" y="-13951"/>
                    <a:pt x="-3288" y="37378"/>
                    <a:pt x="5179" y="76536"/>
                  </a:cubicBezTo>
                  <a:cubicBezTo>
                    <a:pt x="13646" y="115694"/>
                    <a:pt x="24759" y="160673"/>
                    <a:pt x="57567" y="238461"/>
                  </a:cubicBezTo>
                  <a:cubicBezTo>
                    <a:pt x="90375" y="316249"/>
                    <a:pt x="183508" y="506749"/>
                    <a:pt x="202029" y="543261"/>
                  </a:cubicBezTo>
                  <a:cubicBezTo>
                    <a:pt x="220550" y="579774"/>
                    <a:pt x="185625" y="498017"/>
                    <a:pt x="168692" y="457536"/>
                  </a:cubicBezTo>
                  <a:cubicBezTo>
                    <a:pt x="151759" y="417055"/>
                    <a:pt x="120537" y="346411"/>
                    <a:pt x="100429" y="300374"/>
                  </a:cubicBezTo>
                  <a:cubicBezTo>
                    <a:pt x="80321" y="254337"/>
                    <a:pt x="64446" y="226026"/>
                    <a:pt x="48042" y="181311"/>
                  </a:cubicBezTo>
                  <a:cubicBezTo>
                    <a:pt x="31638" y="136596"/>
                    <a:pt x="13911" y="20973"/>
                    <a:pt x="6767" y="35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7" name="フリーフォーム: 図形 1116">
              <a:extLst>
                <a:ext uri="{FF2B5EF4-FFF2-40B4-BE49-F238E27FC236}">
                  <a16:creationId xmlns:a16="http://schemas.microsoft.com/office/drawing/2014/main" id="{0A2DB91E-BDC1-4072-A18D-EDA9D47F337E}"/>
                </a:ext>
              </a:extLst>
            </p:cNvPr>
            <p:cNvSpPr/>
            <p:nvPr/>
          </p:nvSpPr>
          <p:spPr>
            <a:xfrm>
              <a:off x="4707375" y="2919272"/>
              <a:ext cx="439306" cy="158945"/>
            </a:xfrm>
            <a:custGeom>
              <a:avLst/>
              <a:gdLst>
                <a:gd name="connsiteX0" fmla="*/ 439300 w 439306"/>
                <a:gd name="connsiteY0" fmla="*/ 141 h 158945"/>
                <a:gd name="connsiteX1" fmla="*/ 323413 w 439306"/>
                <a:gd name="connsiteY1" fmla="*/ 76341 h 158945"/>
                <a:gd name="connsiteX2" fmla="*/ 167838 w 439306"/>
                <a:gd name="connsiteY2" fmla="*/ 71578 h 158945"/>
                <a:gd name="connsiteX3" fmla="*/ 1150 w 439306"/>
                <a:gd name="connsiteY3" fmla="*/ 158891 h 158945"/>
                <a:gd name="connsiteX4" fmla="*/ 99575 w 439306"/>
                <a:gd name="connsiteY4" fmla="*/ 84278 h 158945"/>
                <a:gd name="connsiteX5" fmla="*/ 204350 w 439306"/>
                <a:gd name="connsiteY5" fmla="*/ 58878 h 158945"/>
                <a:gd name="connsiteX6" fmla="*/ 328175 w 439306"/>
                <a:gd name="connsiteY6" fmla="*/ 57291 h 158945"/>
                <a:gd name="connsiteX7" fmla="*/ 439300 w 439306"/>
                <a:gd name="connsiteY7" fmla="*/ 141 h 158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9306" h="158945">
                  <a:moveTo>
                    <a:pt x="439300" y="141"/>
                  </a:moveTo>
                  <a:cubicBezTo>
                    <a:pt x="438506" y="3316"/>
                    <a:pt x="368657" y="64435"/>
                    <a:pt x="323413" y="76341"/>
                  </a:cubicBezTo>
                  <a:cubicBezTo>
                    <a:pt x="278169" y="88247"/>
                    <a:pt x="221548" y="57820"/>
                    <a:pt x="167838" y="71578"/>
                  </a:cubicBezTo>
                  <a:cubicBezTo>
                    <a:pt x="114128" y="85336"/>
                    <a:pt x="12527" y="156774"/>
                    <a:pt x="1150" y="158891"/>
                  </a:cubicBezTo>
                  <a:cubicBezTo>
                    <a:pt x="-10227" y="161008"/>
                    <a:pt x="65708" y="100947"/>
                    <a:pt x="99575" y="84278"/>
                  </a:cubicBezTo>
                  <a:cubicBezTo>
                    <a:pt x="133442" y="67609"/>
                    <a:pt x="166250" y="63376"/>
                    <a:pt x="204350" y="58878"/>
                  </a:cubicBezTo>
                  <a:cubicBezTo>
                    <a:pt x="242450" y="54380"/>
                    <a:pt x="289281" y="66551"/>
                    <a:pt x="328175" y="57291"/>
                  </a:cubicBezTo>
                  <a:cubicBezTo>
                    <a:pt x="367069" y="48031"/>
                    <a:pt x="440094" y="-3034"/>
                    <a:pt x="439300" y="1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8" name="フリーフォーム: 図形 1117">
              <a:extLst>
                <a:ext uri="{FF2B5EF4-FFF2-40B4-BE49-F238E27FC236}">
                  <a16:creationId xmlns:a16="http://schemas.microsoft.com/office/drawing/2014/main" id="{41FFFA9F-33B2-4A97-84C0-36A9853BF7FC}"/>
                </a:ext>
              </a:extLst>
            </p:cNvPr>
            <p:cNvSpPr/>
            <p:nvPr/>
          </p:nvSpPr>
          <p:spPr>
            <a:xfrm>
              <a:off x="4295045" y="3093790"/>
              <a:ext cx="386518" cy="553936"/>
            </a:xfrm>
            <a:custGeom>
              <a:avLst/>
              <a:gdLst>
                <a:gd name="connsiteX0" fmla="*/ 386493 w 386518"/>
                <a:gd name="connsiteY0" fmla="*/ 248 h 553936"/>
                <a:gd name="connsiteX1" fmla="*/ 261080 w 386518"/>
                <a:gd name="connsiteY1" fmla="*/ 101848 h 553936"/>
                <a:gd name="connsiteX2" fmla="*/ 226155 w 386518"/>
                <a:gd name="connsiteY2" fmla="*/ 171698 h 553936"/>
                <a:gd name="connsiteX3" fmla="*/ 180118 w 386518"/>
                <a:gd name="connsiteY3" fmla="*/ 233610 h 553936"/>
                <a:gd name="connsiteX4" fmla="*/ 5493 w 386518"/>
                <a:gd name="connsiteY4" fmla="*/ 546348 h 553936"/>
                <a:gd name="connsiteX5" fmla="*/ 56293 w 386518"/>
                <a:gd name="connsiteY5" fmla="*/ 433635 h 553936"/>
                <a:gd name="connsiteX6" fmla="*/ 181705 w 386518"/>
                <a:gd name="connsiteY6" fmla="*/ 171698 h 553936"/>
                <a:gd name="connsiteX7" fmla="*/ 210280 w 386518"/>
                <a:gd name="connsiteY7" fmla="*/ 173285 h 553936"/>
                <a:gd name="connsiteX8" fmla="*/ 249968 w 386518"/>
                <a:gd name="connsiteY8" fmla="*/ 76448 h 553936"/>
                <a:gd name="connsiteX9" fmla="*/ 386493 w 386518"/>
                <a:gd name="connsiteY9" fmla="*/ 248 h 553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6518" h="553936">
                  <a:moveTo>
                    <a:pt x="386493" y="248"/>
                  </a:moveTo>
                  <a:cubicBezTo>
                    <a:pt x="388345" y="4481"/>
                    <a:pt x="287803" y="73273"/>
                    <a:pt x="261080" y="101848"/>
                  </a:cubicBezTo>
                  <a:cubicBezTo>
                    <a:pt x="234357" y="130423"/>
                    <a:pt x="239649" y="149738"/>
                    <a:pt x="226155" y="171698"/>
                  </a:cubicBezTo>
                  <a:cubicBezTo>
                    <a:pt x="212661" y="193658"/>
                    <a:pt x="216895" y="171168"/>
                    <a:pt x="180118" y="233610"/>
                  </a:cubicBezTo>
                  <a:cubicBezTo>
                    <a:pt x="143341" y="296052"/>
                    <a:pt x="26130" y="513011"/>
                    <a:pt x="5493" y="546348"/>
                  </a:cubicBezTo>
                  <a:cubicBezTo>
                    <a:pt x="-15145" y="579686"/>
                    <a:pt x="26924" y="496077"/>
                    <a:pt x="56293" y="433635"/>
                  </a:cubicBezTo>
                  <a:cubicBezTo>
                    <a:pt x="85662" y="371193"/>
                    <a:pt x="156041" y="215090"/>
                    <a:pt x="181705" y="171698"/>
                  </a:cubicBezTo>
                  <a:cubicBezTo>
                    <a:pt x="207369" y="128306"/>
                    <a:pt x="198903" y="189160"/>
                    <a:pt x="210280" y="173285"/>
                  </a:cubicBezTo>
                  <a:cubicBezTo>
                    <a:pt x="221657" y="157410"/>
                    <a:pt x="219276" y="106081"/>
                    <a:pt x="249968" y="76448"/>
                  </a:cubicBezTo>
                  <a:cubicBezTo>
                    <a:pt x="280660" y="46815"/>
                    <a:pt x="384641" y="-3985"/>
                    <a:pt x="386493" y="2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9" name="フリーフォーム: 図形 1118">
              <a:extLst>
                <a:ext uri="{FF2B5EF4-FFF2-40B4-BE49-F238E27FC236}">
                  <a16:creationId xmlns:a16="http://schemas.microsoft.com/office/drawing/2014/main" id="{21FA8D5E-827B-4814-80ED-21528BC0A250}"/>
                </a:ext>
              </a:extLst>
            </p:cNvPr>
            <p:cNvSpPr/>
            <p:nvPr/>
          </p:nvSpPr>
          <p:spPr>
            <a:xfrm>
              <a:off x="4571461" y="3086095"/>
              <a:ext cx="505536" cy="237108"/>
            </a:xfrm>
            <a:custGeom>
              <a:avLst/>
              <a:gdLst>
                <a:gd name="connsiteX0" fmla="*/ 505364 w 505536"/>
                <a:gd name="connsiteY0" fmla="*/ 5 h 237108"/>
                <a:gd name="connsiteX1" fmla="*/ 316452 w 505536"/>
                <a:gd name="connsiteY1" fmla="*/ 79380 h 237108"/>
                <a:gd name="connsiteX2" fmla="*/ 539 w 505536"/>
                <a:gd name="connsiteY2" fmla="*/ 236543 h 237108"/>
                <a:gd name="connsiteX3" fmla="*/ 241839 w 505536"/>
                <a:gd name="connsiteY3" fmla="*/ 131768 h 237108"/>
                <a:gd name="connsiteX4" fmla="*/ 284702 w 505536"/>
                <a:gd name="connsiteY4" fmla="*/ 125418 h 237108"/>
                <a:gd name="connsiteX5" fmla="*/ 349789 w 505536"/>
                <a:gd name="connsiteY5" fmla="*/ 82555 h 237108"/>
                <a:gd name="connsiteX6" fmla="*/ 505364 w 505536"/>
                <a:gd name="connsiteY6" fmla="*/ 5 h 237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5536" h="237108">
                  <a:moveTo>
                    <a:pt x="505364" y="5"/>
                  </a:moveTo>
                  <a:cubicBezTo>
                    <a:pt x="499808" y="-524"/>
                    <a:pt x="400589" y="39957"/>
                    <a:pt x="316452" y="79380"/>
                  </a:cubicBezTo>
                  <a:cubicBezTo>
                    <a:pt x="232315" y="118803"/>
                    <a:pt x="12974" y="227812"/>
                    <a:pt x="539" y="236543"/>
                  </a:cubicBezTo>
                  <a:cubicBezTo>
                    <a:pt x="-11896" y="245274"/>
                    <a:pt x="194479" y="150289"/>
                    <a:pt x="241839" y="131768"/>
                  </a:cubicBezTo>
                  <a:cubicBezTo>
                    <a:pt x="289199" y="113247"/>
                    <a:pt x="266710" y="133620"/>
                    <a:pt x="284702" y="125418"/>
                  </a:cubicBezTo>
                  <a:cubicBezTo>
                    <a:pt x="302694" y="117216"/>
                    <a:pt x="319097" y="100018"/>
                    <a:pt x="349789" y="82555"/>
                  </a:cubicBezTo>
                  <a:cubicBezTo>
                    <a:pt x="380481" y="65093"/>
                    <a:pt x="510920" y="534"/>
                    <a:pt x="505364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0" name="フリーフォーム: 図形 1119">
              <a:extLst>
                <a:ext uri="{FF2B5EF4-FFF2-40B4-BE49-F238E27FC236}">
                  <a16:creationId xmlns:a16="http://schemas.microsoft.com/office/drawing/2014/main" id="{A44B4716-F2BA-49F4-8DA2-A48EE0B3935A}"/>
                </a:ext>
              </a:extLst>
            </p:cNvPr>
            <p:cNvSpPr/>
            <p:nvPr/>
          </p:nvSpPr>
          <p:spPr>
            <a:xfrm>
              <a:off x="4898286" y="3115649"/>
              <a:ext cx="388738" cy="307370"/>
            </a:xfrm>
            <a:custGeom>
              <a:avLst/>
              <a:gdLst>
                <a:gd name="connsiteX0" fmla="*/ 388089 w 388738"/>
                <a:gd name="connsiteY0" fmla="*/ 614 h 307370"/>
                <a:gd name="connsiteX1" fmla="*/ 207114 w 388738"/>
                <a:gd name="connsiteY1" fmla="*/ 92689 h 307370"/>
                <a:gd name="connsiteX2" fmla="*/ 739 w 388738"/>
                <a:gd name="connsiteY2" fmla="*/ 305414 h 307370"/>
                <a:gd name="connsiteX3" fmla="*/ 137264 w 388738"/>
                <a:gd name="connsiteY3" fmla="*/ 203814 h 307370"/>
                <a:gd name="connsiteX4" fmla="*/ 113452 w 388738"/>
                <a:gd name="connsiteY4" fmla="*/ 299064 h 307370"/>
                <a:gd name="connsiteX5" fmla="*/ 199177 w 388738"/>
                <a:gd name="connsiteY5" fmla="*/ 206989 h 307370"/>
                <a:gd name="connsiteX6" fmla="*/ 210289 w 388738"/>
                <a:gd name="connsiteY6" fmla="*/ 256201 h 307370"/>
                <a:gd name="connsiteX7" fmla="*/ 242039 w 388738"/>
                <a:gd name="connsiteY7" fmla="*/ 162539 h 307370"/>
                <a:gd name="connsiteX8" fmla="*/ 288077 w 388738"/>
                <a:gd name="connsiteY8" fmla="*/ 135551 h 307370"/>
                <a:gd name="connsiteX9" fmla="*/ 269027 w 388738"/>
                <a:gd name="connsiteY9" fmla="*/ 132376 h 307370"/>
                <a:gd name="connsiteX10" fmla="*/ 388089 w 388738"/>
                <a:gd name="connsiteY10" fmla="*/ 614 h 307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8738" h="307370">
                  <a:moveTo>
                    <a:pt x="388089" y="614"/>
                  </a:moveTo>
                  <a:cubicBezTo>
                    <a:pt x="377770" y="-6001"/>
                    <a:pt x="271672" y="41889"/>
                    <a:pt x="207114" y="92689"/>
                  </a:cubicBezTo>
                  <a:cubicBezTo>
                    <a:pt x="142556" y="143489"/>
                    <a:pt x="12381" y="286893"/>
                    <a:pt x="739" y="305414"/>
                  </a:cubicBezTo>
                  <a:cubicBezTo>
                    <a:pt x="-10903" y="323935"/>
                    <a:pt x="118479" y="204872"/>
                    <a:pt x="137264" y="203814"/>
                  </a:cubicBezTo>
                  <a:cubicBezTo>
                    <a:pt x="156049" y="202756"/>
                    <a:pt x="103133" y="298535"/>
                    <a:pt x="113452" y="299064"/>
                  </a:cubicBezTo>
                  <a:cubicBezTo>
                    <a:pt x="123771" y="299593"/>
                    <a:pt x="183037" y="214133"/>
                    <a:pt x="199177" y="206989"/>
                  </a:cubicBezTo>
                  <a:cubicBezTo>
                    <a:pt x="215316" y="199845"/>
                    <a:pt x="203145" y="263609"/>
                    <a:pt x="210289" y="256201"/>
                  </a:cubicBezTo>
                  <a:cubicBezTo>
                    <a:pt x="217433" y="248793"/>
                    <a:pt x="229074" y="182647"/>
                    <a:pt x="242039" y="162539"/>
                  </a:cubicBezTo>
                  <a:cubicBezTo>
                    <a:pt x="255004" y="142431"/>
                    <a:pt x="283579" y="140578"/>
                    <a:pt x="288077" y="135551"/>
                  </a:cubicBezTo>
                  <a:cubicBezTo>
                    <a:pt x="292575" y="130524"/>
                    <a:pt x="255533" y="153543"/>
                    <a:pt x="269027" y="132376"/>
                  </a:cubicBezTo>
                  <a:cubicBezTo>
                    <a:pt x="282521" y="111209"/>
                    <a:pt x="398408" y="7229"/>
                    <a:pt x="388089" y="6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1" name="フリーフォーム: 図形 1120">
              <a:extLst>
                <a:ext uri="{FF2B5EF4-FFF2-40B4-BE49-F238E27FC236}">
                  <a16:creationId xmlns:a16="http://schemas.microsoft.com/office/drawing/2014/main" id="{4DDD4BDE-6E2E-40D0-B749-CE0EEEE4358C}"/>
                </a:ext>
              </a:extLst>
            </p:cNvPr>
            <p:cNvSpPr/>
            <p:nvPr/>
          </p:nvSpPr>
          <p:spPr>
            <a:xfrm>
              <a:off x="4130123" y="3244788"/>
              <a:ext cx="321236" cy="465582"/>
            </a:xfrm>
            <a:custGeom>
              <a:avLst/>
              <a:gdLst>
                <a:gd name="connsiteX0" fmla="*/ 321227 w 321236"/>
                <a:gd name="connsiteY0" fmla="*/ 62 h 465582"/>
                <a:gd name="connsiteX1" fmla="*/ 135490 w 321236"/>
                <a:gd name="connsiteY1" fmla="*/ 171512 h 465582"/>
                <a:gd name="connsiteX2" fmla="*/ 6902 w 321236"/>
                <a:gd name="connsiteY2" fmla="*/ 454087 h 465582"/>
                <a:gd name="connsiteX3" fmla="*/ 30715 w 321236"/>
                <a:gd name="connsiteY3" fmla="*/ 389000 h 465582"/>
                <a:gd name="connsiteX4" fmla="*/ 143427 w 321236"/>
                <a:gd name="connsiteY4" fmla="*/ 188975 h 465582"/>
                <a:gd name="connsiteX5" fmla="*/ 321227 w 321236"/>
                <a:gd name="connsiteY5" fmla="*/ 62 h 465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1236" h="465582">
                  <a:moveTo>
                    <a:pt x="321227" y="62"/>
                  </a:moveTo>
                  <a:cubicBezTo>
                    <a:pt x="319904" y="-2849"/>
                    <a:pt x="187877" y="95841"/>
                    <a:pt x="135490" y="171512"/>
                  </a:cubicBezTo>
                  <a:cubicBezTo>
                    <a:pt x="83103" y="247183"/>
                    <a:pt x="24364" y="417839"/>
                    <a:pt x="6902" y="454087"/>
                  </a:cubicBezTo>
                  <a:cubicBezTo>
                    <a:pt x="-10560" y="490335"/>
                    <a:pt x="7961" y="433185"/>
                    <a:pt x="30715" y="389000"/>
                  </a:cubicBezTo>
                  <a:cubicBezTo>
                    <a:pt x="53469" y="344815"/>
                    <a:pt x="98713" y="251681"/>
                    <a:pt x="143427" y="188975"/>
                  </a:cubicBezTo>
                  <a:cubicBezTo>
                    <a:pt x="188141" y="126269"/>
                    <a:pt x="322550" y="2973"/>
                    <a:pt x="321227" y="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2" name="フリーフォーム: 図形 1121">
              <a:extLst>
                <a:ext uri="{FF2B5EF4-FFF2-40B4-BE49-F238E27FC236}">
                  <a16:creationId xmlns:a16="http://schemas.microsoft.com/office/drawing/2014/main" id="{276A6C9B-DDF6-4B34-9740-0B30CB22664C}"/>
                </a:ext>
              </a:extLst>
            </p:cNvPr>
            <p:cNvSpPr/>
            <p:nvPr/>
          </p:nvSpPr>
          <p:spPr>
            <a:xfrm>
              <a:off x="4137732" y="3250108"/>
              <a:ext cx="272257" cy="365890"/>
            </a:xfrm>
            <a:custGeom>
              <a:avLst/>
              <a:gdLst>
                <a:gd name="connsiteX0" fmla="*/ 270756 w 272257"/>
                <a:gd name="connsiteY0" fmla="*/ 1092 h 365890"/>
                <a:gd name="connsiteX1" fmla="*/ 89781 w 272257"/>
                <a:gd name="connsiteY1" fmla="*/ 161430 h 365890"/>
                <a:gd name="connsiteX2" fmla="*/ 881 w 272257"/>
                <a:gd name="connsiteY2" fmla="*/ 363042 h 365890"/>
                <a:gd name="connsiteX3" fmla="*/ 51681 w 272257"/>
                <a:gd name="connsiteY3" fmla="*/ 267792 h 365890"/>
                <a:gd name="connsiteX4" fmla="*/ 169156 w 272257"/>
                <a:gd name="connsiteY4" fmla="*/ 99517 h 365890"/>
                <a:gd name="connsiteX5" fmla="*/ 270756 w 272257"/>
                <a:gd name="connsiteY5" fmla="*/ 1092 h 36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2257" h="365890">
                  <a:moveTo>
                    <a:pt x="270756" y="1092"/>
                  </a:moveTo>
                  <a:cubicBezTo>
                    <a:pt x="257527" y="11411"/>
                    <a:pt x="134760" y="101105"/>
                    <a:pt x="89781" y="161430"/>
                  </a:cubicBezTo>
                  <a:cubicBezTo>
                    <a:pt x="44802" y="221755"/>
                    <a:pt x="7231" y="345315"/>
                    <a:pt x="881" y="363042"/>
                  </a:cubicBezTo>
                  <a:cubicBezTo>
                    <a:pt x="-5469" y="380769"/>
                    <a:pt x="23635" y="311713"/>
                    <a:pt x="51681" y="267792"/>
                  </a:cubicBezTo>
                  <a:cubicBezTo>
                    <a:pt x="79727" y="223871"/>
                    <a:pt x="131850" y="143173"/>
                    <a:pt x="169156" y="99517"/>
                  </a:cubicBezTo>
                  <a:cubicBezTo>
                    <a:pt x="206462" y="55861"/>
                    <a:pt x="283985" y="-9227"/>
                    <a:pt x="270756" y="10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3" name="フリーフォーム: 図形 1122">
              <a:extLst>
                <a:ext uri="{FF2B5EF4-FFF2-40B4-BE49-F238E27FC236}">
                  <a16:creationId xmlns:a16="http://schemas.microsoft.com/office/drawing/2014/main" id="{7BCF78B1-41A0-4F28-AC31-4077D21A0602}"/>
                </a:ext>
              </a:extLst>
            </p:cNvPr>
            <p:cNvSpPr/>
            <p:nvPr/>
          </p:nvSpPr>
          <p:spPr>
            <a:xfrm>
              <a:off x="3207166" y="3866624"/>
              <a:ext cx="159284" cy="97170"/>
            </a:xfrm>
            <a:custGeom>
              <a:avLst/>
              <a:gdLst>
                <a:gd name="connsiteX0" fmla="*/ 158334 w 159284"/>
                <a:gd name="connsiteY0" fmla="*/ 5289 h 97170"/>
                <a:gd name="connsiteX1" fmla="*/ 13872 w 159284"/>
                <a:gd name="connsiteY1" fmla="*/ 87839 h 97170"/>
                <a:gd name="connsiteX2" fmla="*/ 5934 w 159284"/>
                <a:gd name="connsiteY2" fmla="*/ 92601 h 97170"/>
                <a:gd name="connsiteX3" fmla="*/ 15459 w 159284"/>
                <a:gd name="connsiteY3" fmla="*/ 64026 h 97170"/>
                <a:gd name="connsiteX4" fmla="*/ 4347 w 159284"/>
                <a:gd name="connsiteY4" fmla="*/ 21164 h 97170"/>
                <a:gd name="connsiteX5" fmla="*/ 74197 w 159284"/>
                <a:gd name="connsiteY5" fmla="*/ 10051 h 97170"/>
                <a:gd name="connsiteX6" fmla="*/ 158334 w 159284"/>
                <a:gd name="connsiteY6" fmla="*/ 5289 h 9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284" h="97170">
                  <a:moveTo>
                    <a:pt x="158334" y="5289"/>
                  </a:moveTo>
                  <a:cubicBezTo>
                    <a:pt x="148280" y="18254"/>
                    <a:pt x="39272" y="73287"/>
                    <a:pt x="13872" y="87839"/>
                  </a:cubicBezTo>
                  <a:cubicBezTo>
                    <a:pt x="-11528" y="102391"/>
                    <a:pt x="5670" y="96570"/>
                    <a:pt x="5934" y="92601"/>
                  </a:cubicBezTo>
                  <a:cubicBezTo>
                    <a:pt x="6198" y="88632"/>
                    <a:pt x="15723" y="75932"/>
                    <a:pt x="15459" y="64026"/>
                  </a:cubicBezTo>
                  <a:cubicBezTo>
                    <a:pt x="15195" y="52120"/>
                    <a:pt x="-5443" y="30160"/>
                    <a:pt x="4347" y="21164"/>
                  </a:cubicBezTo>
                  <a:cubicBezTo>
                    <a:pt x="14137" y="12168"/>
                    <a:pt x="52501" y="13226"/>
                    <a:pt x="74197" y="10051"/>
                  </a:cubicBezTo>
                  <a:cubicBezTo>
                    <a:pt x="95893" y="6876"/>
                    <a:pt x="168388" y="-7676"/>
                    <a:pt x="158334" y="52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4" name="フリーフォーム: 図形 1123">
              <a:extLst>
                <a:ext uri="{FF2B5EF4-FFF2-40B4-BE49-F238E27FC236}">
                  <a16:creationId xmlns:a16="http://schemas.microsoft.com/office/drawing/2014/main" id="{5EDB6C4B-FD9F-4ACD-B1C3-7885B1FEF162}"/>
                </a:ext>
              </a:extLst>
            </p:cNvPr>
            <p:cNvSpPr/>
            <p:nvPr/>
          </p:nvSpPr>
          <p:spPr>
            <a:xfrm>
              <a:off x="2846802" y="3949685"/>
              <a:ext cx="389124" cy="278316"/>
            </a:xfrm>
            <a:custGeom>
              <a:avLst/>
              <a:gdLst>
                <a:gd name="connsiteX0" fmla="*/ 388523 w 389124"/>
                <a:gd name="connsiteY0" fmla="*/ 15 h 278316"/>
                <a:gd name="connsiteX1" fmla="*/ 221836 w 389124"/>
                <a:gd name="connsiteY1" fmla="*/ 112728 h 278316"/>
                <a:gd name="connsiteX2" fmla="*/ 147223 w 389124"/>
                <a:gd name="connsiteY2" fmla="*/ 169878 h 278316"/>
                <a:gd name="connsiteX3" fmla="*/ 72611 w 389124"/>
                <a:gd name="connsiteY3" fmla="*/ 233378 h 278316"/>
                <a:gd name="connsiteX4" fmla="*/ 1173 w 389124"/>
                <a:gd name="connsiteY4" fmla="*/ 277828 h 278316"/>
                <a:gd name="connsiteX5" fmla="*/ 132936 w 389124"/>
                <a:gd name="connsiteY5" fmla="*/ 204803 h 278316"/>
                <a:gd name="connsiteX6" fmla="*/ 271048 w 389124"/>
                <a:gd name="connsiteY6" fmla="*/ 120665 h 278316"/>
                <a:gd name="connsiteX7" fmla="*/ 388523 w 389124"/>
                <a:gd name="connsiteY7" fmla="*/ 15 h 278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9124" h="278316">
                  <a:moveTo>
                    <a:pt x="388523" y="15"/>
                  </a:moveTo>
                  <a:cubicBezTo>
                    <a:pt x="380321" y="-1308"/>
                    <a:pt x="262053" y="84418"/>
                    <a:pt x="221836" y="112728"/>
                  </a:cubicBezTo>
                  <a:cubicBezTo>
                    <a:pt x="181619" y="141038"/>
                    <a:pt x="172094" y="149770"/>
                    <a:pt x="147223" y="169878"/>
                  </a:cubicBezTo>
                  <a:cubicBezTo>
                    <a:pt x="122352" y="189986"/>
                    <a:pt x="96953" y="215386"/>
                    <a:pt x="72611" y="233378"/>
                  </a:cubicBezTo>
                  <a:cubicBezTo>
                    <a:pt x="48269" y="251370"/>
                    <a:pt x="-8881" y="282591"/>
                    <a:pt x="1173" y="277828"/>
                  </a:cubicBezTo>
                  <a:cubicBezTo>
                    <a:pt x="11227" y="273066"/>
                    <a:pt x="87957" y="230997"/>
                    <a:pt x="132936" y="204803"/>
                  </a:cubicBezTo>
                  <a:cubicBezTo>
                    <a:pt x="177915" y="178609"/>
                    <a:pt x="222894" y="155061"/>
                    <a:pt x="271048" y="120665"/>
                  </a:cubicBezTo>
                  <a:cubicBezTo>
                    <a:pt x="319202" y="86269"/>
                    <a:pt x="396725" y="1338"/>
                    <a:pt x="388523" y="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5" name="フリーフォーム: 図形 1124">
              <a:extLst>
                <a:ext uri="{FF2B5EF4-FFF2-40B4-BE49-F238E27FC236}">
                  <a16:creationId xmlns:a16="http://schemas.microsoft.com/office/drawing/2014/main" id="{4369FC13-8C7B-442C-AD79-2383D4C91138}"/>
                </a:ext>
              </a:extLst>
            </p:cNvPr>
            <p:cNvSpPr/>
            <p:nvPr/>
          </p:nvSpPr>
          <p:spPr>
            <a:xfrm>
              <a:off x="2665994" y="4224297"/>
              <a:ext cx="196518" cy="331681"/>
            </a:xfrm>
            <a:custGeom>
              <a:avLst/>
              <a:gdLst>
                <a:gd name="connsiteX0" fmla="*/ 196269 w 196518"/>
                <a:gd name="connsiteY0" fmla="*/ 41 h 331681"/>
                <a:gd name="connsiteX1" fmla="*/ 134356 w 196518"/>
                <a:gd name="connsiteY1" fmla="*/ 71478 h 331681"/>
                <a:gd name="connsiteX2" fmla="*/ 1006 w 196518"/>
                <a:gd name="connsiteY2" fmla="*/ 328653 h 331681"/>
                <a:gd name="connsiteX3" fmla="*/ 77206 w 196518"/>
                <a:gd name="connsiteY3" fmla="*/ 203241 h 331681"/>
                <a:gd name="connsiteX4" fmla="*/ 151819 w 196518"/>
                <a:gd name="connsiteY4" fmla="*/ 63541 h 331681"/>
                <a:gd name="connsiteX5" fmla="*/ 196269 w 196518"/>
                <a:gd name="connsiteY5" fmla="*/ 41 h 331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6518" h="331681">
                  <a:moveTo>
                    <a:pt x="196269" y="41"/>
                  </a:moveTo>
                  <a:cubicBezTo>
                    <a:pt x="193358" y="1364"/>
                    <a:pt x="166900" y="16709"/>
                    <a:pt x="134356" y="71478"/>
                  </a:cubicBezTo>
                  <a:cubicBezTo>
                    <a:pt x="101812" y="126247"/>
                    <a:pt x="10531" y="306693"/>
                    <a:pt x="1006" y="328653"/>
                  </a:cubicBezTo>
                  <a:cubicBezTo>
                    <a:pt x="-8519" y="350613"/>
                    <a:pt x="52070" y="247426"/>
                    <a:pt x="77206" y="203241"/>
                  </a:cubicBezTo>
                  <a:cubicBezTo>
                    <a:pt x="102341" y="159056"/>
                    <a:pt x="127477" y="97672"/>
                    <a:pt x="151819" y="63541"/>
                  </a:cubicBezTo>
                  <a:cubicBezTo>
                    <a:pt x="176161" y="29410"/>
                    <a:pt x="199180" y="-1282"/>
                    <a:pt x="196269" y="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6" name="フリーフォーム: 図形 1125">
              <a:extLst>
                <a:ext uri="{FF2B5EF4-FFF2-40B4-BE49-F238E27FC236}">
                  <a16:creationId xmlns:a16="http://schemas.microsoft.com/office/drawing/2014/main" id="{CE4C0BDB-214C-42E3-85C6-F3EAAE611BBB}"/>
                </a:ext>
              </a:extLst>
            </p:cNvPr>
            <p:cNvSpPr/>
            <p:nvPr/>
          </p:nvSpPr>
          <p:spPr>
            <a:xfrm>
              <a:off x="2781170" y="4211622"/>
              <a:ext cx="117624" cy="188954"/>
            </a:xfrm>
            <a:custGeom>
              <a:avLst/>
              <a:gdLst>
                <a:gd name="connsiteX0" fmla="*/ 117605 w 117624"/>
                <a:gd name="connsiteY0" fmla="*/ 16 h 188954"/>
                <a:gd name="connsiteX1" fmla="*/ 27117 w 117624"/>
                <a:gd name="connsiteY1" fmla="*/ 107966 h 188954"/>
                <a:gd name="connsiteX2" fmla="*/ 130 w 117624"/>
                <a:gd name="connsiteY2" fmla="*/ 188928 h 188954"/>
                <a:gd name="connsiteX3" fmla="*/ 35055 w 117624"/>
                <a:gd name="connsiteY3" fmla="*/ 115903 h 188954"/>
                <a:gd name="connsiteX4" fmla="*/ 117605 w 117624"/>
                <a:gd name="connsiteY4" fmla="*/ 16 h 188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624" h="188954">
                  <a:moveTo>
                    <a:pt x="117605" y="16"/>
                  </a:moveTo>
                  <a:cubicBezTo>
                    <a:pt x="116282" y="-1307"/>
                    <a:pt x="46696" y="76481"/>
                    <a:pt x="27117" y="107966"/>
                  </a:cubicBezTo>
                  <a:cubicBezTo>
                    <a:pt x="7538" y="139451"/>
                    <a:pt x="-1193" y="187605"/>
                    <a:pt x="130" y="188928"/>
                  </a:cubicBezTo>
                  <a:cubicBezTo>
                    <a:pt x="1453" y="190251"/>
                    <a:pt x="17857" y="141568"/>
                    <a:pt x="35055" y="115903"/>
                  </a:cubicBezTo>
                  <a:cubicBezTo>
                    <a:pt x="52253" y="90239"/>
                    <a:pt x="118928" y="1339"/>
                    <a:pt x="117605" y="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7" name="フリーフォーム: 図形 1126">
              <a:extLst>
                <a:ext uri="{FF2B5EF4-FFF2-40B4-BE49-F238E27FC236}">
                  <a16:creationId xmlns:a16="http://schemas.microsoft.com/office/drawing/2014/main" id="{1D969E69-5EAE-467E-902C-66735F311D2C}"/>
                </a:ext>
              </a:extLst>
            </p:cNvPr>
            <p:cNvSpPr/>
            <p:nvPr/>
          </p:nvSpPr>
          <p:spPr>
            <a:xfrm>
              <a:off x="2961666" y="4275049"/>
              <a:ext cx="82818" cy="355837"/>
            </a:xfrm>
            <a:custGeom>
              <a:avLst/>
              <a:gdLst>
                <a:gd name="connsiteX0" fmla="*/ 52997 w 82818"/>
                <a:gd name="connsiteY0" fmla="*/ 89 h 355837"/>
                <a:gd name="connsiteX1" fmla="*/ 10134 w 82818"/>
                <a:gd name="connsiteY1" fmla="*/ 114389 h 355837"/>
                <a:gd name="connsiteX2" fmla="*/ 78397 w 82818"/>
                <a:gd name="connsiteY2" fmla="*/ 347751 h 355837"/>
                <a:gd name="connsiteX3" fmla="*/ 68872 w 82818"/>
                <a:gd name="connsiteY3" fmla="*/ 290601 h 355837"/>
                <a:gd name="connsiteX4" fmla="*/ 10134 w 82818"/>
                <a:gd name="connsiteY4" fmla="*/ 176301 h 355837"/>
                <a:gd name="connsiteX5" fmla="*/ 5372 w 82818"/>
                <a:gd name="connsiteY5" fmla="*/ 96926 h 355837"/>
                <a:gd name="connsiteX6" fmla="*/ 52997 w 82818"/>
                <a:gd name="connsiteY6" fmla="*/ 89 h 35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818" h="355837">
                  <a:moveTo>
                    <a:pt x="52997" y="89"/>
                  </a:moveTo>
                  <a:cubicBezTo>
                    <a:pt x="53791" y="2999"/>
                    <a:pt x="5901" y="56445"/>
                    <a:pt x="10134" y="114389"/>
                  </a:cubicBezTo>
                  <a:cubicBezTo>
                    <a:pt x="14367" y="172333"/>
                    <a:pt x="68607" y="318382"/>
                    <a:pt x="78397" y="347751"/>
                  </a:cubicBezTo>
                  <a:cubicBezTo>
                    <a:pt x="88187" y="377120"/>
                    <a:pt x="80249" y="319176"/>
                    <a:pt x="68872" y="290601"/>
                  </a:cubicBezTo>
                  <a:cubicBezTo>
                    <a:pt x="57495" y="262026"/>
                    <a:pt x="20717" y="208580"/>
                    <a:pt x="10134" y="176301"/>
                  </a:cubicBezTo>
                  <a:cubicBezTo>
                    <a:pt x="-449" y="144022"/>
                    <a:pt x="-3888" y="127618"/>
                    <a:pt x="5372" y="96926"/>
                  </a:cubicBezTo>
                  <a:cubicBezTo>
                    <a:pt x="14632" y="66234"/>
                    <a:pt x="52203" y="-2821"/>
                    <a:pt x="52997" y="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8" name="フリーフォーム: 図形 1127">
              <a:extLst>
                <a:ext uri="{FF2B5EF4-FFF2-40B4-BE49-F238E27FC236}">
                  <a16:creationId xmlns:a16="http://schemas.microsoft.com/office/drawing/2014/main" id="{E53AA808-3A47-4D7A-A084-6C7D158E909B}"/>
                </a:ext>
              </a:extLst>
            </p:cNvPr>
            <p:cNvSpPr/>
            <p:nvPr/>
          </p:nvSpPr>
          <p:spPr>
            <a:xfrm>
              <a:off x="2514524" y="4571088"/>
              <a:ext cx="138554" cy="258149"/>
            </a:xfrm>
            <a:custGeom>
              <a:avLst/>
              <a:gdLst>
                <a:gd name="connsiteX0" fmla="*/ 136601 w 138554"/>
                <a:gd name="connsiteY0" fmla="*/ 912 h 258149"/>
                <a:gd name="connsiteX1" fmla="*/ 44526 w 138554"/>
                <a:gd name="connsiteY1" fmla="*/ 188237 h 258149"/>
                <a:gd name="connsiteX2" fmla="*/ 76 w 138554"/>
                <a:gd name="connsiteY2" fmla="*/ 258087 h 258149"/>
                <a:gd name="connsiteX3" fmla="*/ 54051 w 138554"/>
                <a:gd name="connsiteY3" fmla="*/ 178712 h 258149"/>
                <a:gd name="connsiteX4" fmla="*/ 101676 w 138554"/>
                <a:gd name="connsiteY4" fmla="*/ 118387 h 258149"/>
                <a:gd name="connsiteX5" fmla="*/ 136601 w 138554"/>
                <a:gd name="connsiteY5" fmla="*/ 912 h 258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554" h="258149">
                  <a:moveTo>
                    <a:pt x="136601" y="912"/>
                  </a:moveTo>
                  <a:cubicBezTo>
                    <a:pt x="127076" y="12554"/>
                    <a:pt x="67280" y="145375"/>
                    <a:pt x="44526" y="188237"/>
                  </a:cubicBezTo>
                  <a:cubicBezTo>
                    <a:pt x="21772" y="231099"/>
                    <a:pt x="-1511" y="259674"/>
                    <a:pt x="76" y="258087"/>
                  </a:cubicBezTo>
                  <a:cubicBezTo>
                    <a:pt x="1663" y="256500"/>
                    <a:pt x="37118" y="201995"/>
                    <a:pt x="54051" y="178712"/>
                  </a:cubicBezTo>
                  <a:cubicBezTo>
                    <a:pt x="70984" y="155429"/>
                    <a:pt x="84743" y="144316"/>
                    <a:pt x="101676" y="118387"/>
                  </a:cubicBezTo>
                  <a:cubicBezTo>
                    <a:pt x="118609" y="92458"/>
                    <a:pt x="146126" y="-10730"/>
                    <a:pt x="136601" y="9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9" name="フリーフォーム: 図形 1128">
              <a:extLst>
                <a:ext uri="{FF2B5EF4-FFF2-40B4-BE49-F238E27FC236}">
                  <a16:creationId xmlns:a16="http://schemas.microsoft.com/office/drawing/2014/main" id="{959CC8E5-5DC5-44FB-AA98-89713BEB225C}"/>
                </a:ext>
              </a:extLst>
            </p:cNvPr>
            <p:cNvSpPr/>
            <p:nvPr/>
          </p:nvSpPr>
          <p:spPr>
            <a:xfrm>
              <a:off x="2503471" y="4744488"/>
              <a:ext cx="119091" cy="329302"/>
            </a:xfrm>
            <a:custGeom>
              <a:avLst/>
              <a:gdLst>
                <a:gd name="connsiteX0" fmla="*/ 119079 w 119091"/>
                <a:gd name="connsiteY0" fmla="*/ 550 h 329302"/>
                <a:gd name="connsiteX1" fmla="*/ 38117 w 119091"/>
                <a:gd name="connsiteY1" fmla="*/ 181525 h 329302"/>
                <a:gd name="connsiteX2" fmla="*/ 17 w 119091"/>
                <a:gd name="connsiteY2" fmla="*/ 329162 h 329302"/>
                <a:gd name="connsiteX3" fmla="*/ 33354 w 119091"/>
                <a:gd name="connsiteY3" fmla="*/ 206925 h 329302"/>
                <a:gd name="connsiteX4" fmla="*/ 44467 w 119091"/>
                <a:gd name="connsiteY4" fmla="*/ 127550 h 329302"/>
                <a:gd name="connsiteX5" fmla="*/ 119079 w 119091"/>
                <a:gd name="connsiteY5" fmla="*/ 550 h 32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9091" h="329302">
                  <a:moveTo>
                    <a:pt x="119079" y="550"/>
                  </a:moveTo>
                  <a:cubicBezTo>
                    <a:pt x="118021" y="9546"/>
                    <a:pt x="57961" y="126756"/>
                    <a:pt x="38117" y="181525"/>
                  </a:cubicBezTo>
                  <a:cubicBezTo>
                    <a:pt x="18273" y="236294"/>
                    <a:pt x="811" y="324929"/>
                    <a:pt x="17" y="329162"/>
                  </a:cubicBezTo>
                  <a:cubicBezTo>
                    <a:pt x="-777" y="333395"/>
                    <a:pt x="25946" y="240527"/>
                    <a:pt x="33354" y="206925"/>
                  </a:cubicBezTo>
                  <a:cubicBezTo>
                    <a:pt x="40762" y="173323"/>
                    <a:pt x="33354" y="159829"/>
                    <a:pt x="44467" y="127550"/>
                  </a:cubicBezTo>
                  <a:cubicBezTo>
                    <a:pt x="55579" y="95271"/>
                    <a:pt x="120137" y="-8446"/>
                    <a:pt x="119079" y="5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0" name="フリーフォーム: 図形 1129">
              <a:extLst>
                <a:ext uri="{FF2B5EF4-FFF2-40B4-BE49-F238E27FC236}">
                  <a16:creationId xmlns:a16="http://schemas.microsoft.com/office/drawing/2014/main" id="{1211482E-3BE5-4AC1-8BAC-95674E0AC9F4}"/>
                </a:ext>
              </a:extLst>
            </p:cNvPr>
            <p:cNvSpPr/>
            <p:nvPr/>
          </p:nvSpPr>
          <p:spPr>
            <a:xfrm>
              <a:off x="2426202" y="4906401"/>
              <a:ext cx="83637" cy="295408"/>
            </a:xfrm>
            <a:custGeom>
              <a:avLst/>
              <a:gdLst>
                <a:gd name="connsiteX0" fmla="*/ 53473 w 83637"/>
                <a:gd name="connsiteY0" fmla="*/ 562 h 295408"/>
                <a:gd name="connsiteX1" fmla="*/ 13786 w 83637"/>
                <a:gd name="connsiteY1" fmla="*/ 122799 h 295408"/>
                <a:gd name="connsiteX2" fmla="*/ 39186 w 83637"/>
                <a:gd name="connsiteY2" fmla="*/ 214874 h 295408"/>
                <a:gd name="connsiteX3" fmla="*/ 83636 w 83637"/>
                <a:gd name="connsiteY3" fmla="*/ 294249 h 295408"/>
                <a:gd name="connsiteX4" fmla="*/ 37598 w 83637"/>
                <a:gd name="connsiteY4" fmla="*/ 256149 h 295408"/>
                <a:gd name="connsiteX5" fmla="*/ 1086 w 83637"/>
                <a:gd name="connsiteY5" fmla="*/ 175187 h 295408"/>
                <a:gd name="connsiteX6" fmla="*/ 53473 w 83637"/>
                <a:gd name="connsiteY6" fmla="*/ 562 h 295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637" h="295408">
                  <a:moveTo>
                    <a:pt x="53473" y="562"/>
                  </a:moveTo>
                  <a:cubicBezTo>
                    <a:pt x="55590" y="-8169"/>
                    <a:pt x="16167" y="87080"/>
                    <a:pt x="13786" y="122799"/>
                  </a:cubicBezTo>
                  <a:cubicBezTo>
                    <a:pt x="11405" y="158518"/>
                    <a:pt x="27544" y="186299"/>
                    <a:pt x="39186" y="214874"/>
                  </a:cubicBezTo>
                  <a:cubicBezTo>
                    <a:pt x="50828" y="243449"/>
                    <a:pt x="83901" y="287370"/>
                    <a:pt x="83636" y="294249"/>
                  </a:cubicBezTo>
                  <a:cubicBezTo>
                    <a:pt x="83371" y="301128"/>
                    <a:pt x="51356" y="275993"/>
                    <a:pt x="37598" y="256149"/>
                  </a:cubicBezTo>
                  <a:cubicBezTo>
                    <a:pt x="23840" y="236305"/>
                    <a:pt x="-6058" y="222018"/>
                    <a:pt x="1086" y="175187"/>
                  </a:cubicBezTo>
                  <a:cubicBezTo>
                    <a:pt x="8230" y="128356"/>
                    <a:pt x="51356" y="9293"/>
                    <a:pt x="53473" y="5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1" name="フリーフォーム: 図形 1130">
              <a:extLst>
                <a:ext uri="{FF2B5EF4-FFF2-40B4-BE49-F238E27FC236}">
                  <a16:creationId xmlns:a16="http://schemas.microsoft.com/office/drawing/2014/main" id="{A796AD6A-920A-4A77-AC48-4BFA931B178A}"/>
                </a:ext>
              </a:extLst>
            </p:cNvPr>
            <p:cNvSpPr/>
            <p:nvPr/>
          </p:nvSpPr>
          <p:spPr>
            <a:xfrm>
              <a:off x="2417110" y="4878170"/>
              <a:ext cx="181785" cy="472351"/>
            </a:xfrm>
            <a:custGeom>
              <a:avLst/>
              <a:gdLst>
                <a:gd name="connsiteX0" fmla="*/ 68915 w 181785"/>
                <a:gd name="connsiteY0" fmla="*/ 218 h 472351"/>
                <a:gd name="connsiteX1" fmla="*/ 3828 w 181785"/>
                <a:gd name="connsiteY1" fmla="*/ 149443 h 472351"/>
                <a:gd name="connsiteX2" fmla="*/ 24465 w 181785"/>
                <a:gd name="connsiteY2" fmla="*/ 257393 h 472351"/>
                <a:gd name="connsiteX3" fmla="*/ 162578 w 181785"/>
                <a:gd name="connsiteY3" fmla="*/ 446305 h 472351"/>
                <a:gd name="connsiteX4" fmla="*/ 172103 w 181785"/>
                <a:gd name="connsiteY4" fmla="*/ 462180 h 472351"/>
                <a:gd name="connsiteX5" fmla="*/ 81615 w 181785"/>
                <a:gd name="connsiteY5" fmla="*/ 365343 h 472351"/>
                <a:gd name="connsiteX6" fmla="*/ 8590 w 181785"/>
                <a:gd name="connsiteY6" fmla="*/ 184368 h 472351"/>
                <a:gd name="connsiteX7" fmla="*/ 68915 w 181785"/>
                <a:gd name="connsiteY7" fmla="*/ 218 h 472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1785" h="472351">
                  <a:moveTo>
                    <a:pt x="68915" y="218"/>
                  </a:moveTo>
                  <a:cubicBezTo>
                    <a:pt x="68121" y="-5603"/>
                    <a:pt x="11236" y="106581"/>
                    <a:pt x="3828" y="149443"/>
                  </a:cubicBezTo>
                  <a:cubicBezTo>
                    <a:pt x="-3580" y="192305"/>
                    <a:pt x="-1993" y="207916"/>
                    <a:pt x="24465" y="257393"/>
                  </a:cubicBezTo>
                  <a:cubicBezTo>
                    <a:pt x="50923" y="306870"/>
                    <a:pt x="137972" y="412174"/>
                    <a:pt x="162578" y="446305"/>
                  </a:cubicBezTo>
                  <a:cubicBezTo>
                    <a:pt x="187184" y="480436"/>
                    <a:pt x="185597" y="475674"/>
                    <a:pt x="172103" y="462180"/>
                  </a:cubicBezTo>
                  <a:cubicBezTo>
                    <a:pt x="158609" y="448686"/>
                    <a:pt x="108867" y="411645"/>
                    <a:pt x="81615" y="365343"/>
                  </a:cubicBezTo>
                  <a:cubicBezTo>
                    <a:pt x="54363" y="319041"/>
                    <a:pt x="8061" y="248397"/>
                    <a:pt x="8590" y="184368"/>
                  </a:cubicBezTo>
                  <a:cubicBezTo>
                    <a:pt x="9119" y="120339"/>
                    <a:pt x="69709" y="6039"/>
                    <a:pt x="68915" y="2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2" name="フリーフォーム: 図形 1131">
              <a:extLst>
                <a:ext uri="{FF2B5EF4-FFF2-40B4-BE49-F238E27FC236}">
                  <a16:creationId xmlns:a16="http://schemas.microsoft.com/office/drawing/2014/main" id="{0A4A9773-BC1A-4322-A5A7-4BA45BB27DAD}"/>
                </a:ext>
              </a:extLst>
            </p:cNvPr>
            <p:cNvSpPr/>
            <p:nvPr/>
          </p:nvSpPr>
          <p:spPr>
            <a:xfrm>
              <a:off x="3018929" y="4631993"/>
              <a:ext cx="335226" cy="290923"/>
            </a:xfrm>
            <a:custGeom>
              <a:avLst/>
              <a:gdLst>
                <a:gd name="connsiteX0" fmla="*/ 2084 w 335226"/>
                <a:gd name="connsiteY0" fmla="*/ 332 h 290923"/>
                <a:gd name="connsiteX1" fmla="*/ 83046 w 335226"/>
                <a:gd name="connsiteY1" fmla="*/ 140032 h 290923"/>
                <a:gd name="connsiteX2" fmla="*/ 211634 w 335226"/>
                <a:gd name="connsiteY2" fmla="*/ 220995 h 290923"/>
                <a:gd name="connsiteX3" fmla="*/ 333871 w 335226"/>
                <a:gd name="connsiteY3" fmla="*/ 290845 h 290923"/>
                <a:gd name="connsiteX4" fmla="*/ 270371 w 335226"/>
                <a:gd name="connsiteY4" fmla="*/ 233695 h 290923"/>
                <a:gd name="connsiteX5" fmla="*/ 167184 w 335226"/>
                <a:gd name="connsiteY5" fmla="*/ 182895 h 290923"/>
                <a:gd name="connsiteX6" fmla="*/ 2084 w 335226"/>
                <a:gd name="connsiteY6" fmla="*/ 332 h 29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5226" h="290923">
                  <a:moveTo>
                    <a:pt x="2084" y="332"/>
                  </a:moveTo>
                  <a:cubicBezTo>
                    <a:pt x="-11939" y="-6812"/>
                    <a:pt x="48121" y="103255"/>
                    <a:pt x="83046" y="140032"/>
                  </a:cubicBezTo>
                  <a:cubicBezTo>
                    <a:pt x="117971" y="176809"/>
                    <a:pt x="169830" y="195860"/>
                    <a:pt x="211634" y="220995"/>
                  </a:cubicBezTo>
                  <a:cubicBezTo>
                    <a:pt x="253438" y="246130"/>
                    <a:pt x="324082" y="288728"/>
                    <a:pt x="333871" y="290845"/>
                  </a:cubicBezTo>
                  <a:cubicBezTo>
                    <a:pt x="343660" y="292962"/>
                    <a:pt x="298152" y="251687"/>
                    <a:pt x="270371" y="233695"/>
                  </a:cubicBezTo>
                  <a:cubicBezTo>
                    <a:pt x="242590" y="215703"/>
                    <a:pt x="213751" y="220995"/>
                    <a:pt x="167184" y="182895"/>
                  </a:cubicBezTo>
                  <a:cubicBezTo>
                    <a:pt x="120617" y="144795"/>
                    <a:pt x="16107" y="7476"/>
                    <a:pt x="2084" y="3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3" name="フリーフォーム: 図形 1132">
              <a:extLst>
                <a:ext uri="{FF2B5EF4-FFF2-40B4-BE49-F238E27FC236}">
                  <a16:creationId xmlns:a16="http://schemas.microsoft.com/office/drawing/2014/main" id="{1C22E9C4-6DE6-4774-AB5A-33937F9EC37A}"/>
                </a:ext>
              </a:extLst>
            </p:cNvPr>
            <p:cNvSpPr/>
            <p:nvPr/>
          </p:nvSpPr>
          <p:spPr>
            <a:xfrm>
              <a:off x="2690536" y="4732106"/>
              <a:ext cx="77807" cy="398907"/>
            </a:xfrm>
            <a:custGeom>
              <a:avLst/>
              <a:gdLst>
                <a:gd name="connsiteX0" fmla="*/ 11389 w 77807"/>
                <a:gd name="connsiteY0" fmla="*/ 232 h 398907"/>
                <a:gd name="connsiteX1" fmla="*/ 8214 w 77807"/>
                <a:gd name="connsiteY1" fmla="*/ 195494 h 398907"/>
                <a:gd name="connsiteX2" fmla="*/ 76477 w 77807"/>
                <a:gd name="connsiteY2" fmla="*/ 393932 h 398907"/>
                <a:gd name="connsiteX3" fmla="*/ 49489 w 77807"/>
                <a:gd name="connsiteY3" fmla="*/ 330432 h 398907"/>
                <a:gd name="connsiteX4" fmla="*/ 1864 w 77807"/>
                <a:gd name="connsiteY4" fmla="*/ 235182 h 398907"/>
                <a:gd name="connsiteX5" fmla="*/ 11389 w 77807"/>
                <a:gd name="connsiteY5" fmla="*/ 232 h 398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807" h="398907">
                  <a:moveTo>
                    <a:pt x="11389" y="232"/>
                  </a:moveTo>
                  <a:cubicBezTo>
                    <a:pt x="12447" y="-6383"/>
                    <a:pt x="-2634" y="129877"/>
                    <a:pt x="8214" y="195494"/>
                  </a:cubicBezTo>
                  <a:cubicBezTo>
                    <a:pt x="19062" y="261111"/>
                    <a:pt x="69598" y="371442"/>
                    <a:pt x="76477" y="393932"/>
                  </a:cubicBezTo>
                  <a:cubicBezTo>
                    <a:pt x="83356" y="416422"/>
                    <a:pt x="61925" y="356890"/>
                    <a:pt x="49489" y="330432"/>
                  </a:cubicBezTo>
                  <a:cubicBezTo>
                    <a:pt x="37054" y="303974"/>
                    <a:pt x="9008" y="289951"/>
                    <a:pt x="1864" y="235182"/>
                  </a:cubicBezTo>
                  <a:cubicBezTo>
                    <a:pt x="-5280" y="180413"/>
                    <a:pt x="10331" y="6847"/>
                    <a:pt x="11389" y="2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4" name="フリーフォーム: 図形 1133">
              <a:extLst>
                <a:ext uri="{FF2B5EF4-FFF2-40B4-BE49-F238E27FC236}">
                  <a16:creationId xmlns:a16="http://schemas.microsoft.com/office/drawing/2014/main" id="{A92F9634-45D9-42F1-A0FA-4BB84E26FD65}"/>
                </a:ext>
              </a:extLst>
            </p:cNvPr>
            <p:cNvSpPr/>
            <p:nvPr/>
          </p:nvSpPr>
          <p:spPr>
            <a:xfrm>
              <a:off x="2608257" y="4714872"/>
              <a:ext cx="72303" cy="375134"/>
            </a:xfrm>
            <a:custGeom>
              <a:avLst/>
              <a:gdLst>
                <a:gd name="connsiteX0" fmla="*/ 55568 w 72303"/>
                <a:gd name="connsiteY0" fmla="*/ 3 h 375134"/>
                <a:gd name="connsiteX1" fmla="*/ 12706 w 72303"/>
                <a:gd name="connsiteY1" fmla="*/ 204791 h 375134"/>
                <a:gd name="connsiteX2" fmla="*/ 71443 w 72303"/>
                <a:gd name="connsiteY2" fmla="*/ 371478 h 375134"/>
                <a:gd name="connsiteX3" fmla="*/ 44456 w 72303"/>
                <a:gd name="connsiteY3" fmla="*/ 311153 h 375134"/>
                <a:gd name="connsiteX4" fmla="*/ 6 w 72303"/>
                <a:gd name="connsiteY4" fmla="*/ 209553 h 375134"/>
                <a:gd name="connsiteX5" fmla="*/ 55568 w 72303"/>
                <a:gd name="connsiteY5" fmla="*/ 3 h 375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303" h="375134">
                  <a:moveTo>
                    <a:pt x="55568" y="3"/>
                  </a:moveTo>
                  <a:cubicBezTo>
                    <a:pt x="57685" y="-791"/>
                    <a:pt x="10060" y="142879"/>
                    <a:pt x="12706" y="204791"/>
                  </a:cubicBezTo>
                  <a:cubicBezTo>
                    <a:pt x="15352" y="266703"/>
                    <a:pt x="66151" y="353751"/>
                    <a:pt x="71443" y="371478"/>
                  </a:cubicBezTo>
                  <a:cubicBezTo>
                    <a:pt x="76735" y="389205"/>
                    <a:pt x="56362" y="338140"/>
                    <a:pt x="44456" y="311153"/>
                  </a:cubicBezTo>
                  <a:cubicBezTo>
                    <a:pt x="32550" y="284166"/>
                    <a:pt x="-523" y="255855"/>
                    <a:pt x="6" y="209553"/>
                  </a:cubicBezTo>
                  <a:cubicBezTo>
                    <a:pt x="535" y="163251"/>
                    <a:pt x="53451" y="797"/>
                    <a:pt x="55568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5" name="フリーフォーム: 図形 1134">
              <a:extLst>
                <a:ext uri="{FF2B5EF4-FFF2-40B4-BE49-F238E27FC236}">
                  <a16:creationId xmlns:a16="http://schemas.microsoft.com/office/drawing/2014/main" id="{DF946710-1F9A-4B62-BFA0-14536FC83272}"/>
                </a:ext>
              </a:extLst>
            </p:cNvPr>
            <p:cNvSpPr/>
            <p:nvPr/>
          </p:nvSpPr>
          <p:spPr>
            <a:xfrm>
              <a:off x="3165124" y="5665450"/>
              <a:ext cx="493087" cy="103620"/>
            </a:xfrm>
            <a:custGeom>
              <a:avLst/>
              <a:gdLst>
                <a:gd name="connsiteX0" fmla="*/ 492476 w 493087"/>
                <a:gd name="connsiteY0" fmla="*/ 338 h 103620"/>
                <a:gd name="connsiteX1" fmla="*/ 259114 w 493087"/>
                <a:gd name="connsiteY1" fmla="*/ 94000 h 103620"/>
                <a:gd name="connsiteX2" fmla="*/ 351 w 493087"/>
                <a:gd name="connsiteY2" fmla="*/ 97175 h 103620"/>
                <a:gd name="connsiteX3" fmla="*/ 316264 w 493087"/>
                <a:gd name="connsiteY3" fmla="*/ 63838 h 103620"/>
                <a:gd name="connsiteX4" fmla="*/ 492476 w 493087"/>
                <a:gd name="connsiteY4" fmla="*/ 338 h 10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3087" h="103620">
                  <a:moveTo>
                    <a:pt x="492476" y="338"/>
                  </a:moveTo>
                  <a:cubicBezTo>
                    <a:pt x="482951" y="5365"/>
                    <a:pt x="341135" y="77861"/>
                    <a:pt x="259114" y="94000"/>
                  </a:cubicBezTo>
                  <a:cubicBezTo>
                    <a:pt x="177093" y="110139"/>
                    <a:pt x="-9174" y="102202"/>
                    <a:pt x="351" y="97175"/>
                  </a:cubicBezTo>
                  <a:cubicBezTo>
                    <a:pt x="9876" y="92148"/>
                    <a:pt x="234243" y="79977"/>
                    <a:pt x="316264" y="63838"/>
                  </a:cubicBezTo>
                  <a:cubicBezTo>
                    <a:pt x="398285" y="47699"/>
                    <a:pt x="502001" y="-4689"/>
                    <a:pt x="492476" y="3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6" name="フリーフォーム: 図形 1135">
              <a:extLst>
                <a:ext uri="{FF2B5EF4-FFF2-40B4-BE49-F238E27FC236}">
                  <a16:creationId xmlns:a16="http://schemas.microsoft.com/office/drawing/2014/main" id="{6A78B963-3763-486C-A1C2-0BEAFCE177D4}"/>
                </a:ext>
              </a:extLst>
            </p:cNvPr>
            <p:cNvSpPr/>
            <p:nvPr/>
          </p:nvSpPr>
          <p:spPr>
            <a:xfrm>
              <a:off x="2978868" y="5682489"/>
              <a:ext cx="721255" cy="116768"/>
            </a:xfrm>
            <a:custGeom>
              <a:avLst/>
              <a:gdLst>
                <a:gd name="connsiteX0" fmla="*/ 870 w 721255"/>
                <a:gd name="connsiteY0" fmla="*/ 34099 h 116768"/>
                <a:gd name="connsiteX1" fmla="*/ 299320 w 721255"/>
                <a:gd name="connsiteY1" fmla="*/ 107124 h 116768"/>
                <a:gd name="connsiteX2" fmla="*/ 380282 w 721255"/>
                <a:gd name="connsiteY2" fmla="*/ 100774 h 116768"/>
                <a:gd name="connsiteX3" fmla="*/ 715245 w 721255"/>
                <a:gd name="connsiteY3" fmla="*/ 761 h 116768"/>
                <a:gd name="connsiteX4" fmla="*/ 567607 w 721255"/>
                <a:gd name="connsiteY4" fmla="*/ 57911 h 116768"/>
                <a:gd name="connsiteX5" fmla="*/ 221532 w 721255"/>
                <a:gd name="connsiteY5" fmla="*/ 116649 h 116768"/>
                <a:gd name="connsiteX6" fmla="*/ 870 w 721255"/>
                <a:gd name="connsiteY6" fmla="*/ 34099 h 116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1255" h="116768">
                  <a:moveTo>
                    <a:pt x="870" y="34099"/>
                  </a:moveTo>
                  <a:cubicBezTo>
                    <a:pt x="13835" y="32512"/>
                    <a:pt x="236085" y="96012"/>
                    <a:pt x="299320" y="107124"/>
                  </a:cubicBezTo>
                  <a:cubicBezTo>
                    <a:pt x="362555" y="118236"/>
                    <a:pt x="310961" y="118501"/>
                    <a:pt x="380282" y="100774"/>
                  </a:cubicBezTo>
                  <a:cubicBezTo>
                    <a:pt x="449603" y="83047"/>
                    <a:pt x="684024" y="7905"/>
                    <a:pt x="715245" y="761"/>
                  </a:cubicBezTo>
                  <a:cubicBezTo>
                    <a:pt x="746466" y="-6383"/>
                    <a:pt x="649892" y="38596"/>
                    <a:pt x="567607" y="57911"/>
                  </a:cubicBezTo>
                  <a:cubicBezTo>
                    <a:pt x="485322" y="77226"/>
                    <a:pt x="320486" y="119295"/>
                    <a:pt x="221532" y="116649"/>
                  </a:cubicBezTo>
                  <a:cubicBezTo>
                    <a:pt x="122578" y="114003"/>
                    <a:pt x="-12095" y="35686"/>
                    <a:pt x="870" y="340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7" name="フリーフォーム: 図形 1136">
              <a:extLst>
                <a:ext uri="{FF2B5EF4-FFF2-40B4-BE49-F238E27FC236}">
                  <a16:creationId xmlns:a16="http://schemas.microsoft.com/office/drawing/2014/main" id="{48ACF7D2-9D16-4653-B7FC-B411BB9EBB04}"/>
                </a:ext>
              </a:extLst>
            </p:cNvPr>
            <p:cNvSpPr/>
            <p:nvPr/>
          </p:nvSpPr>
          <p:spPr>
            <a:xfrm>
              <a:off x="2577962" y="5351453"/>
              <a:ext cx="389267" cy="374758"/>
            </a:xfrm>
            <a:custGeom>
              <a:avLst/>
              <a:gdLst>
                <a:gd name="connsiteX0" fmla="*/ 138 w 389267"/>
                <a:gd name="connsiteY0" fmla="*/ 10 h 374758"/>
                <a:gd name="connsiteX1" fmla="*/ 95388 w 389267"/>
                <a:gd name="connsiteY1" fmla="*/ 122247 h 374758"/>
                <a:gd name="connsiteX2" fmla="*/ 279538 w 389267"/>
                <a:gd name="connsiteY2" fmla="*/ 284172 h 374758"/>
                <a:gd name="connsiteX3" fmla="*/ 389076 w 389267"/>
                <a:gd name="connsiteY3" fmla="*/ 374660 h 374758"/>
                <a:gd name="connsiteX4" fmla="*/ 308113 w 389267"/>
                <a:gd name="connsiteY4" fmla="*/ 303222 h 374758"/>
                <a:gd name="connsiteX5" fmla="*/ 114438 w 389267"/>
                <a:gd name="connsiteY5" fmla="*/ 128597 h 374758"/>
                <a:gd name="connsiteX6" fmla="*/ 138 w 389267"/>
                <a:gd name="connsiteY6" fmla="*/ 10 h 37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9267" h="374758">
                  <a:moveTo>
                    <a:pt x="138" y="10"/>
                  </a:moveTo>
                  <a:cubicBezTo>
                    <a:pt x="-3037" y="-1048"/>
                    <a:pt x="48821" y="74887"/>
                    <a:pt x="95388" y="122247"/>
                  </a:cubicBezTo>
                  <a:cubicBezTo>
                    <a:pt x="141955" y="169607"/>
                    <a:pt x="230590" y="242103"/>
                    <a:pt x="279538" y="284172"/>
                  </a:cubicBezTo>
                  <a:cubicBezTo>
                    <a:pt x="328486" y="326241"/>
                    <a:pt x="384314" y="371485"/>
                    <a:pt x="389076" y="374660"/>
                  </a:cubicBezTo>
                  <a:cubicBezTo>
                    <a:pt x="393838" y="377835"/>
                    <a:pt x="308113" y="303222"/>
                    <a:pt x="308113" y="303222"/>
                  </a:cubicBezTo>
                  <a:cubicBezTo>
                    <a:pt x="262340" y="262212"/>
                    <a:pt x="163650" y="175164"/>
                    <a:pt x="114438" y="128597"/>
                  </a:cubicBezTo>
                  <a:cubicBezTo>
                    <a:pt x="65226" y="82030"/>
                    <a:pt x="3313" y="1068"/>
                    <a:pt x="138" y="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8" name="フリーフォーム: 図形 1137">
              <a:extLst>
                <a:ext uri="{FF2B5EF4-FFF2-40B4-BE49-F238E27FC236}">
                  <a16:creationId xmlns:a16="http://schemas.microsoft.com/office/drawing/2014/main" id="{49F48474-41DD-432D-BC63-735AB3CA2B1B}"/>
                </a:ext>
              </a:extLst>
            </p:cNvPr>
            <p:cNvSpPr/>
            <p:nvPr/>
          </p:nvSpPr>
          <p:spPr>
            <a:xfrm>
              <a:off x="2578091" y="5283029"/>
              <a:ext cx="387444" cy="390748"/>
            </a:xfrm>
            <a:custGeom>
              <a:avLst/>
              <a:gdLst>
                <a:gd name="connsiteX0" fmla="*/ 9 w 387444"/>
                <a:gd name="connsiteY0" fmla="*/ 171 h 390748"/>
                <a:gd name="connsiteX1" fmla="*/ 101609 w 387444"/>
                <a:gd name="connsiteY1" fmla="*/ 143046 h 390748"/>
                <a:gd name="connsiteX2" fmla="*/ 279409 w 387444"/>
                <a:gd name="connsiteY2" fmla="*/ 311321 h 390748"/>
                <a:gd name="connsiteX3" fmla="*/ 387359 w 387444"/>
                <a:gd name="connsiteY3" fmla="*/ 390696 h 390748"/>
                <a:gd name="connsiteX4" fmla="*/ 293697 w 387444"/>
                <a:gd name="connsiteY4" fmla="*/ 320846 h 390748"/>
                <a:gd name="connsiteX5" fmla="*/ 96847 w 387444"/>
                <a:gd name="connsiteY5" fmla="*/ 171621 h 390748"/>
                <a:gd name="connsiteX6" fmla="*/ 9 w 387444"/>
                <a:gd name="connsiteY6" fmla="*/ 171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7444" h="390748">
                  <a:moveTo>
                    <a:pt x="9" y="171"/>
                  </a:moveTo>
                  <a:cubicBezTo>
                    <a:pt x="803" y="-4591"/>
                    <a:pt x="55042" y="91188"/>
                    <a:pt x="101609" y="143046"/>
                  </a:cubicBezTo>
                  <a:cubicBezTo>
                    <a:pt x="148176" y="194904"/>
                    <a:pt x="231784" y="270046"/>
                    <a:pt x="279409" y="311321"/>
                  </a:cubicBezTo>
                  <a:cubicBezTo>
                    <a:pt x="327034" y="352596"/>
                    <a:pt x="384978" y="389109"/>
                    <a:pt x="387359" y="390696"/>
                  </a:cubicBezTo>
                  <a:cubicBezTo>
                    <a:pt x="389740" y="392283"/>
                    <a:pt x="342116" y="357358"/>
                    <a:pt x="293697" y="320846"/>
                  </a:cubicBezTo>
                  <a:cubicBezTo>
                    <a:pt x="245278" y="284334"/>
                    <a:pt x="145530" y="226390"/>
                    <a:pt x="96847" y="171621"/>
                  </a:cubicBezTo>
                  <a:cubicBezTo>
                    <a:pt x="48164" y="116852"/>
                    <a:pt x="-785" y="4933"/>
                    <a:pt x="9" y="1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9" name="フリーフォーム: 図形 1138">
              <a:extLst>
                <a:ext uri="{FF2B5EF4-FFF2-40B4-BE49-F238E27FC236}">
                  <a16:creationId xmlns:a16="http://schemas.microsoft.com/office/drawing/2014/main" id="{BDD7964A-D714-417E-B8DB-86EEC66261D5}"/>
                </a:ext>
              </a:extLst>
            </p:cNvPr>
            <p:cNvSpPr/>
            <p:nvPr/>
          </p:nvSpPr>
          <p:spPr>
            <a:xfrm>
              <a:off x="2028054" y="4494213"/>
              <a:ext cx="677046" cy="363556"/>
            </a:xfrm>
            <a:custGeom>
              <a:avLst/>
              <a:gdLst>
                <a:gd name="connsiteX0" fmla="*/ 677046 w 677046"/>
                <a:gd name="connsiteY0" fmla="*/ 0 h 363556"/>
                <a:gd name="connsiteX1" fmla="*/ 489721 w 677046"/>
                <a:gd name="connsiteY1" fmla="*/ 58737 h 363556"/>
                <a:gd name="connsiteX2" fmla="*/ 289696 w 677046"/>
                <a:gd name="connsiteY2" fmla="*/ 165100 h 363556"/>
                <a:gd name="connsiteX3" fmla="*/ 191271 w 677046"/>
                <a:gd name="connsiteY3" fmla="*/ 222250 h 363556"/>
                <a:gd name="connsiteX4" fmla="*/ 146821 w 677046"/>
                <a:gd name="connsiteY4" fmla="*/ 241300 h 363556"/>
                <a:gd name="connsiteX5" fmla="*/ 80146 w 677046"/>
                <a:gd name="connsiteY5" fmla="*/ 279400 h 363556"/>
                <a:gd name="connsiteX6" fmla="*/ 771 w 677046"/>
                <a:gd name="connsiteY6" fmla="*/ 363537 h 363556"/>
                <a:gd name="connsiteX7" fmla="*/ 130946 w 677046"/>
                <a:gd name="connsiteY7" fmla="*/ 271462 h 363556"/>
                <a:gd name="connsiteX8" fmla="*/ 353196 w 677046"/>
                <a:gd name="connsiteY8" fmla="*/ 160337 h 363556"/>
                <a:gd name="connsiteX9" fmla="*/ 677046 w 677046"/>
                <a:gd name="connsiteY9" fmla="*/ 0 h 363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7046" h="363556">
                  <a:moveTo>
                    <a:pt x="677046" y="0"/>
                  </a:moveTo>
                  <a:cubicBezTo>
                    <a:pt x="615662" y="15610"/>
                    <a:pt x="554279" y="31220"/>
                    <a:pt x="489721" y="58737"/>
                  </a:cubicBezTo>
                  <a:cubicBezTo>
                    <a:pt x="425163" y="86254"/>
                    <a:pt x="339438" y="137848"/>
                    <a:pt x="289696" y="165100"/>
                  </a:cubicBezTo>
                  <a:cubicBezTo>
                    <a:pt x="239954" y="192352"/>
                    <a:pt x="215083" y="209550"/>
                    <a:pt x="191271" y="222250"/>
                  </a:cubicBezTo>
                  <a:cubicBezTo>
                    <a:pt x="167458" y="234950"/>
                    <a:pt x="165342" y="231775"/>
                    <a:pt x="146821" y="241300"/>
                  </a:cubicBezTo>
                  <a:cubicBezTo>
                    <a:pt x="128300" y="250825"/>
                    <a:pt x="104488" y="259027"/>
                    <a:pt x="80146" y="279400"/>
                  </a:cubicBezTo>
                  <a:cubicBezTo>
                    <a:pt x="55804" y="299773"/>
                    <a:pt x="-7696" y="364860"/>
                    <a:pt x="771" y="363537"/>
                  </a:cubicBezTo>
                  <a:cubicBezTo>
                    <a:pt x="9238" y="362214"/>
                    <a:pt x="72208" y="305329"/>
                    <a:pt x="130946" y="271462"/>
                  </a:cubicBezTo>
                  <a:cubicBezTo>
                    <a:pt x="189683" y="237595"/>
                    <a:pt x="353196" y="160337"/>
                    <a:pt x="353196" y="160337"/>
                  </a:cubicBezTo>
                  <a:lnTo>
                    <a:pt x="67704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0" name="フリーフォーム: 図形 1139">
              <a:extLst>
                <a:ext uri="{FF2B5EF4-FFF2-40B4-BE49-F238E27FC236}">
                  <a16:creationId xmlns:a16="http://schemas.microsoft.com/office/drawing/2014/main" id="{14C46380-D28A-46C2-B261-89E47E450504}"/>
                </a:ext>
              </a:extLst>
            </p:cNvPr>
            <p:cNvSpPr/>
            <p:nvPr/>
          </p:nvSpPr>
          <p:spPr>
            <a:xfrm>
              <a:off x="2318995" y="4519531"/>
              <a:ext cx="367561" cy="202092"/>
            </a:xfrm>
            <a:custGeom>
              <a:avLst/>
              <a:gdLst>
                <a:gd name="connsiteX0" fmla="*/ 367055 w 367561"/>
                <a:gd name="connsiteY0" fmla="*/ 82 h 202092"/>
                <a:gd name="connsiteX1" fmla="*/ 87655 w 367561"/>
                <a:gd name="connsiteY1" fmla="*/ 152482 h 202092"/>
                <a:gd name="connsiteX2" fmla="*/ 1930 w 367561"/>
                <a:gd name="connsiteY2" fmla="*/ 201694 h 202092"/>
                <a:gd name="connsiteX3" fmla="*/ 152743 w 367561"/>
                <a:gd name="connsiteY3" fmla="*/ 131844 h 202092"/>
                <a:gd name="connsiteX4" fmla="*/ 367055 w 367561"/>
                <a:gd name="connsiteY4" fmla="*/ 82 h 202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561" h="202092">
                  <a:moveTo>
                    <a:pt x="367055" y="82"/>
                  </a:moveTo>
                  <a:cubicBezTo>
                    <a:pt x="356207" y="3522"/>
                    <a:pt x="148509" y="118880"/>
                    <a:pt x="87655" y="152482"/>
                  </a:cubicBezTo>
                  <a:cubicBezTo>
                    <a:pt x="26801" y="186084"/>
                    <a:pt x="-8918" y="205134"/>
                    <a:pt x="1930" y="201694"/>
                  </a:cubicBezTo>
                  <a:cubicBezTo>
                    <a:pt x="12778" y="198254"/>
                    <a:pt x="94006" y="161477"/>
                    <a:pt x="152743" y="131844"/>
                  </a:cubicBezTo>
                  <a:cubicBezTo>
                    <a:pt x="211480" y="102211"/>
                    <a:pt x="377903" y="-3358"/>
                    <a:pt x="367055" y="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1" name="フリーフォーム: 図形 1140">
              <a:extLst>
                <a:ext uri="{FF2B5EF4-FFF2-40B4-BE49-F238E27FC236}">
                  <a16:creationId xmlns:a16="http://schemas.microsoft.com/office/drawing/2014/main" id="{AC0A9E97-877D-4CB8-9E2A-0B83CF0B3164}"/>
                </a:ext>
              </a:extLst>
            </p:cNvPr>
            <p:cNvSpPr/>
            <p:nvPr/>
          </p:nvSpPr>
          <p:spPr>
            <a:xfrm>
              <a:off x="2014023" y="4693017"/>
              <a:ext cx="360774" cy="202098"/>
            </a:xfrm>
            <a:custGeom>
              <a:avLst/>
              <a:gdLst>
                <a:gd name="connsiteX0" fmla="*/ 357702 w 360774"/>
                <a:gd name="connsiteY0" fmla="*/ 1221 h 202098"/>
                <a:gd name="connsiteX1" fmla="*/ 219590 w 360774"/>
                <a:gd name="connsiteY1" fmla="*/ 94883 h 202098"/>
                <a:gd name="connsiteX2" fmla="*/ 515 w 360774"/>
                <a:gd name="connsiteY2" fmla="*/ 196483 h 202098"/>
                <a:gd name="connsiteX3" fmla="*/ 157677 w 360774"/>
                <a:gd name="connsiteY3" fmla="*/ 188546 h 202098"/>
                <a:gd name="connsiteX4" fmla="*/ 117990 w 360774"/>
                <a:gd name="connsiteY4" fmla="*/ 185371 h 202098"/>
                <a:gd name="connsiteX5" fmla="*/ 30677 w 360774"/>
                <a:gd name="connsiteY5" fmla="*/ 190133 h 202098"/>
                <a:gd name="connsiteX6" fmla="*/ 159265 w 360774"/>
                <a:gd name="connsiteY6" fmla="*/ 150446 h 202098"/>
                <a:gd name="connsiteX7" fmla="*/ 305315 w 360774"/>
                <a:gd name="connsiteY7" fmla="*/ 47258 h 202098"/>
                <a:gd name="connsiteX8" fmla="*/ 357702 w 360774"/>
                <a:gd name="connsiteY8" fmla="*/ 1221 h 20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0774" h="202098">
                  <a:moveTo>
                    <a:pt x="357702" y="1221"/>
                  </a:moveTo>
                  <a:cubicBezTo>
                    <a:pt x="343415" y="9158"/>
                    <a:pt x="279121" y="62339"/>
                    <a:pt x="219590" y="94883"/>
                  </a:cubicBezTo>
                  <a:cubicBezTo>
                    <a:pt x="160059" y="127427"/>
                    <a:pt x="10834" y="180873"/>
                    <a:pt x="515" y="196483"/>
                  </a:cubicBezTo>
                  <a:cubicBezTo>
                    <a:pt x="-9804" y="212094"/>
                    <a:pt x="138098" y="190398"/>
                    <a:pt x="157677" y="188546"/>
                  </a:cubicBezTo>
                  <a:cubicBezTo>
                    <a:pt x="177256" y="186694"/>
                    <a:pt x="139157" y="185107"/>
                    <a:pt x="117990" y="185371"/>
                  </a:cubicBezTo>
                  <a:cubicBezTo>
                    <a:pt x="96823" y="185636"/>
                    <a:pt x="23798" y="195954"/>
                    <a:pt x="30677" y="190133"/>
                  </a:cubicBezTo>
                  <a:cubicBezTo>
                    <a:pt x="37556" y="184312"/>
                    <a:pt x="113492" y="174259"/>
                    <a:pt x="159265" y="150446"/>
                  </a:cubicBezTo>
                  <a:cubicBezTo>
                    <a:pt x="205038" y="126633"/>
                    <a:pt x="277269" y="68689"/>
                    <a:pt x="305315" y="47258"/>
                  </a:cubicBezTo>
                  <a:cubicBezTo>
                    <a:pt x="333361" y="25827"/>
                    <a:pt x="371989" y="-6716"/>
                    <a:pt x="357702" y="12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2" name="フリーフォーム: 図形 1141">
              <a:extLst>
                <a:ext uri="{FF2B5EF4-FFF2-40B4-BE49-F238E27FC236}">
                  <a16:creationId xmlns:a16="http://schemas.microsoft.com/office/drawing/2014/main" id="{8F8C7819-B4CF-4785-A063-16D625BCDA3C}"/>
                </a:ext>
              </a:extLst>
            </p:cNvPr>
            <p:cNvSpPr/>
            <p:nvPr/>
          </p:nvSpPr>
          <p:spPr>
            <a:xfrm>
              <a:off x="1765564" y="4913221"/>
              <a:ext cx="274595" cy="300421"/>
            </a:xfrm>
            <a:custGeom>
              <a:avLst/>
              <a:gdLst>
                <a:gd name="connsiteX0" fmla="*/ 274374 w 274595"/>
                <a:gd name="connsiteY0" fmla="*/ 92 h 300421"/>
                <a:gd name="connsiteX1" fmla="*/ 136261 w 274595"/>
                <a:gd name="connsiteY1" fmla="*/ 98517 h 300421"/>
                <a:gd name="connsiteX2" fmla="*/ 15611 w 274595"/>
                <a:gd name="connsiteY2" fmla="*/ 277904 h 300421"/>
                <a:gd name="connsiteX3" fmla="*/ 9261 w 274595"/>
                <a:gd name="connsiteY3" fmla="*/ 298542 h 300421"/>
                <a:gd name="connsiteX4" fmla="*/ 87049 w 274595"/>
                <a:gd name="connsiteY4" fmla="*/ 296954 h 300421"/>
                <a:gd name="connsiteX5" fmla="*/ 47361 w 274595"/>
                <a:gd name="connsiteY5" fmla="*/ 276317 h 300421"/>
                <a:gd name="connsiteX6" fmla="*/ 36249 w 274595"/>
                <a:gd name="connsiteY6" fmla="*/ 255679 h 300421"/>
                <a:gd name="connsiteX7" fmla="*/ 102924 w 274595"/>
                <a:gd name="connsiteY7" fmla="*/ 114392 h 300421"/>
                <a:gd name="connsiteX8" fmla="*/ 274374 w 274595"/>
                <a:gd name="connsiteY8" fmla="*/ 92 h 300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595" h="300421">
                  <a:moveTo>
                    <a:pt x="274374" y="92"/>
                  </a:moveTo>
                  <a:cubicBezTo>
                    <a:pt x="279930" y="-2554"/>
                    <a:pt x="179388" y="52215"/>
                    <a:pt x="136261" y="98517"/>
                  </a:cubicBezTo>
                  <a:cubicBezTo>
                    <a:pt x="93134" y="144819"/>
                    <a:pt x="36778" y="244567"/>
                    <a:pt x="15611" y="277904"/>
                  </a:cubicBezTo>
                  <a:cubicBezTo>
                    <a:pt x="-5556" y="311241"/>
                    <a:pt x="-2645" y="295367"/>
                    <a:pt x="9261" y="298542"/>
                  </a:cubicBezTo>
                  <a:cubicBezTo>
                    <a:pt x="21167" y="301717"/>
                    <a:pt x="80699" y="300658"/>
                    <a:pt x="87049" y="296954"/>
                  </a:cubicBezTo>
                  <a:cubicBezTo>
                    <a:pt x="93399" y="293250"/>
                    <a:pt x="55828" y="283196"/>
                    <a:pt x="47361" y="276317"/>
                  </a:cubicBezTo>
                  <a:cubicBezTo>
                    <a:pt x="38894" y="269438"/>
                    <a:pt x="26989" y="282666"/>
                    <a:pt x="36249" y="255679"/>
                  </a:cubicBezTo>
                  <a:cubicBezTo>
                    <a:pt x="45509" y="228692"/>
                    <a:pt x="63766" y="154873"/>
                    <a:pt x="102924" y="114392"/>
                  </a:cubicBezTo>
                  <a:cubicBezTo>
                    <a:pt x="142082" y="73911"/>
                    <a:pt x="268818" y="2738"/>
                    <a:pt x="274374" y="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3" name="フリーフォーム: 図形 1142">
              <a:extLst>
                <a:ext uri="{FF2B5EF4-FFF2-40B4-BE49-F238E27FC236}">
                  <a16:creationId xmlns:a16="http://schemas.microsoft.com/office/drawing/2014/main" id="{673E00A2-E521-4CC4-B9BF-E19F26559B44}"/>
                </a:ext>
              </a:extLst>
            </p:cNvPr>
            <p:cNvSpPr/>
            <p:nvPr/>
          </p:nvSpPr>
          <p:spPr>
            <a:xfrm>
              <a:off x="1804234" y="4970425"/>
              <a:ext cx="185042" cy="281549"/>
            </a:xfrm>
            <a:custGeom>
              <a:avLst/>
              <a:gdLst>
                <a:gd name="connsiteX0" fmla="*/ 184904 w 185042"/>
                <a:gd name="connsiteY0" fmla="*/ 38 h 281549"/>
                <a:gd name="connsiteX1" fmla="*/ 97591 w 185042"/>
                <a:gd name="connsiteY1" fmla="*/ 104813 h 281549"/>
                <a:gd name="connsiteX2" fmla="*/ 69016 w 185042"/>
                <a:gd name="connsiteY2" fmla="*/ 128625 h 281549"/>
                <a:gd name="connsiteX3" fmla="*/ 29329 w 185042"/>
                <a:gd name="connsiteY3" fmla="*/ 254038 h 281549"/>
                <a:gd name="connsiteX4" fmla="*/ 29329 w 185042"/>
                <a:gd name="connsiteY4" fmla="*/ 281025 h 281549"/>
                <a:gd name="connsiteX5" fmla="*/ 754 w 185042"/>
                <a:gd name="connsiteY5" fmla="*/ 269913 h 281549"/>
                <a:gd name="connsiteX6" fmla="*/ 64254 w 185042"/>
                <a:gd name="connsiteY6" fmla="*/ 246100 h 281549"/>
                <a:gd name="connsiteX7" fmla="*/ 43616 w 185042"/>
                <a:gd name="connsiteY7" fmla="*/ 171488 h 281549"/>
                <a:gd name="connsiteX8" fmla="*/ 75366 w 185042"/>
                <a:gd name="connsiteY8" fmla="*/ 117513 h 281549"/>
                <a:gd name="connsiteX9" fmla="*/ 184904 w 185042"/>
                <a:gd name="connsiteY9" fmla="*/ 38 h 281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5042" h="281549">
                  <a:moveTo>
                    <a:pt x="184904" y="38"/>
                  </a:moveTo>
                  <a:cubicBezTo>
                    <a:pt x="188608" y="-2079"/>
                    <a:pt x="116906" y="83382"/>
                    <a:pt x="97591" y="104813"/>
                  </a:cubicBezTo>
                  <a:cubicBezTo>
                    <a:pt x="78276" y="126244"/>
                    <a:pt x="80393" y="103754"/>
                    <a:pt x="69016" y="128625"/>
                  </a:cubicBezTo>
                  <a:cubicBezTo>
                    <a:pt x="57639" y="153496"/>
                    <a:pt x="35943" y="228638"/>
                    <a:pt x="29329" y="254038"/>
                  </a:cubicBezTo>
                  <a:cubicBezTo>
                    <a:pt x="22715" y="279438"/>
                    <a:pt x="34091" y="278379"/>
                    <a:pt x="29329" y="281025"/>
                  </a:cubicBezTo>
                  <a:cubicBezTo>
                    <a:pt x="24567" y="283671"/>
                    <a:pt x="-5067" y="275734"/>
                    <a:pt x="754" y="269913"/>
                  </a:cubicBezTo>
                  <a:cubicBezTo>
                    <a:pt x="6575" y="264092"/>
                    <a:pt x="57110" y="262504"/>
                    <a:pt x="64254" y="246100"/>
                  </a:cubicBezTo>
                  <a:cubicBezTo>
                    <a:pt x="71398" y="229696"/>
                    <a:pt x="41764" y="192919"/>
                    <a:pt x="43616" y="171488"/>
                  </a:cubicBezTo>
                  <a:cubicBezTo>
                    <a:pt x="45468" y="150057"/>
                    <a:pt x="52347" y="143707"/>
                    <a:pt x="75366" y="117513"/>
                  </a:cubicBezTo>
                  <a:cubicBezTo>
                    <a:pt x="98385" y="91319"/>
                    <a:pt x="181200" y="2155"/>
                    <a:pt x="184904" y="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4" name="フリーフォーム: 図形 1143">
              <a:extLst>
                <a:ext uri="{FF2B5EF4-FFF2-40B4-BE49-F238E27FC236}">
                  <a16:creationId xmlns:a16="http://schemas.microsoft.com/office/drawing/2014/main" id="{8F9F31B1-3A9A-4441-806A-3937602654E5}"/>
                </a:ext>
              </a:extLst>
            </p:cNvPr>
            <p:cNvSpPr/>
            <p:nvPr/>
          </p:nvSpPr>
          <p:spPr>
            <a:xfrm>
              <a:off x="2284199" y="4704665"/>
              <a:ext cx="313160" cy="265952"/>
            </a:xfrm>
            <a:custGeom>
              <a:avLst/>
              <a:gdLst>
                <a:gd name="connsiteX0" fmla="*/ 300251 w 313160"/>
                <a:gd name="connsiteY0" fmla="*/ 5448 h 265952"/>
                <a:gd name="connsiteX1" fmla="*/ 60539 w 313160"/>
                <a:gd name="connsiteY1" fmla="*/ 156260 h 265952"/>
                <a:gd name="connsiteX2" fmla="*/ 16089 w 313160"/>
                <a:gd name="connsiteY2" fmla="*/ 192773 h 265952"/>
                <a:gd name="connsiteX3" fmla="*/ 214 w 313160"/>
                <a:gd name="connsiteY3" fmla="*/ 265798 h 265952"/>
                <a:gd name="connsiteX4" fmla="*/ 25614 w 313160"/>
                <a:gd name="connsiteY4" fmla="*/ 210235 h 265952"/>
                <a:gd name="connsiteX5" fmla="*/ 95464 w 313160"/>
                <a:gd name="connsiteY5" fmla="*/ 148323 h 265952"/>
                <a:gd name="connsiteX6" fmla="*/ 262151 w 313160"/>
                <a:gd name="connsiteY6" fmla="*/ 41960 h 265952"/>
                <a:gd name="connsiteX7" fmla="*/ 300251 w 313160"/>
                <a:gd name="connsiteY7" fmla="*/ 5448 h 26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3160" h="265952">
                  <a:moveTo>
                    <a:pt x="300251" y="5448"/>
                  </a:moveTo>
                  <a:cubicBezTo>
                    <a:pt x="266649" y="24498"/>
                    <a:pt x="107899" y="125039"/>
                    <a:pt x="60539" y="156260"/>
                  </a:cubicBezTo>
                  <a:cubicBezTo>
                    <a:pt x="13179" y="187481"/>
                    <a:pt x="26143" y="174517"/>
                    <a:pt x="16089" y="192773"/>
                  </a:cubicBezTo>
                  <a:cubicBezTo>
                    <a:pt x="6035" y="211029"/>
                    <a:pt x="-1373" y="262888"/>
                    <a:pt x="214" y="265798"/>
                  </a:cubicBezTo>
                  <a:cubicBezTo>
                    <a:pt x="1801" y="268708"/>
                    <a:pt x="9739" y="229814"/>
                    <a:pt x="25614" y="210235"/>
                  </a:cubicBezTo>
                  <a:cubicBezTo>
                    <a:pt x="41489" y="190656"/>
                    <a:pt x="56041" y="176369"/>
                    <a:pt x="95464" y="148323"/>
                  </a:cubicBezTo>
                  <a:cubicBezTo>
                    <a:pt x="134887" y="120277"/>
                    <a:pt x="229343" y="62068"/>
                    <a:pt x="262151" y="41960"/>
                  </a:cubicBezTo>
                  <a:cubicBezTo>
                    <a:pt x="294959" y="21852"/>
                    <a:pt x="333853" y="-13602"/>
                    <a:pt x="300251" y="54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5" name="フリーフォーム: 図形 1144">
              <a:extLst>
                <a:ext uri="{FF2B5EF4-FFF2-40B4-BE49-F238E27FC236}">
                  <a16:creationId xmlns:a16="http://schemas.microsoft.com/office/drawing/2014/main" id="{55433706-774A-447E-A425-586467C1C432}"/>
                </a:ext>
              </a:extLst>
            </p:cNvPr>
            <p:cNvSpPr/>
            <p:nvPr/>
          </p:nvSpPr>
          <p:spPr>
            <a:xfrm>
              <a:off x="2258932" y="4751249"/>
              <a:ext cx="177112" cy="190786"/>
            </a:xfrm>
            <a:custGeom>
              <a:avLst/>
              <a:gdLst>
                <a:gd name="connsiteX0" fmla="*/ 176293 w 177112"/>
                <a:gd name="connsiteY0" fmla="*/ 139 h 190786"/>
                <a:gd name="connsiteX1" fmla="*/ 12781 w 177112"/>
                <a:gd name="connsiteY1" fmla="*/ 84276 h 190786"/>
                <a:gd name="connsiteX2" fmla="*/ 11193 w 177112"/>
                <a:gd name="connsiteY2" fmla="*/ 190639 h 190786"/>
                <a:gd name="connsiteX3" fmla="*/ 15956 w 177112"/>
                <a:gd name="connsiteY3" fmla="*/ 106501 h 190786"/>
                <a:gd name="connsiteX4" fmla="*/ 73106 w 177112"/>
                <a:gd name="connsiteY4" fmla="*/ 65226 h 190786"/>
                <a:gd name="connsiteX5" fmla="*/ 176293 w 177112"/>
                <a:gd name="connsiteY5" fmla="*/ 139 h 19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112" h="190786">
                  <a:moveTo>
                    <a:pt x="176293" y="139"/>
                  </a:moveTo>
                  <a:cubicBezTo>
                    <a:pt x="166239" y="3314"/>
                    <a:pt x="40298" y="52526"/>
                    <a:pt x="12781" y="84276"/>
                  </a:cubicBezTo>
                  <a:cubicBezTo>
                    <a:pt x="-14736" y="116026"/>
                    <a:pt x="10664" y="186935"/>
                    <a:pt x="11193" y="190639"/>
                  </a:cubicBezTo>
                  <a:cubicBezTo>
                    <a:pt x="11722" y="194343"/>
                    <a:pt x="5637" y="127403"/>
                    <a:pt x="15956" y="106501"/>
                  </a:cubicBezTo>
                  <a:cubicBezTo>
                    <a:pt x="26275" y="85599"/>
                    <a:pt x="45060" y="81630"/>
                    <a:pt x="73106" y="65226"/>
                  </a:cubicBezTo>
                  <a:cubicBezTo>
                    <a:pt x="101152" y="48822"/>
                    <a:pt x="186347" y="-3036"/>
                    <a:pt x="176293" y="1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6" name="フリーフォーム: 図形 1145">
              <a:extLst>
                <a:ext uri="{FF2B5EF4-FFF2-40B4-BE49-F238E27FC236}">
                  <a16:creationId xmlns:a16="http://schemas.microsoft.com/office/drawing/2014/main" id="{4F606E12-6F2C-46AE-82CB-D6EC4C44E10A}"/>
                </a:ext>
              </a:extLst>
            </p:cNvPr>
            <p:cNvSpPr/>
            <p:nvPr/>
          </p:nvSpPr>
          <p:spPr>
            <a:xfrm>
              <a:off x="2446240" y="4824294"/>
              <a:ext cx="44606" cy="82813"/>
            </a:xfrm>
            <a:custGeom>
              <a:avLst/>
              <a:gdLst>
                <a:gd name="connsiteX0" fmla="*/ 44548 w 44606"/>
                <a:gd name="connsiteY0" fmla="*/ 119 h 82813"/>
                <a:gd name="connsiteX1" fmla="*/ 9623 w 44606"/>
                <a:gd name="connsiteY1" fmla="*/ 49331 h 82813"/>
                <a:gd name="connsiteX2" fmla="*/ 12798 w 44606"/>
                <a:gd name="connsiteY2" fmla="*/ 82669 h 82813"/>
                <a:gd name="connsiteX3" fmla="*/ 98 w 44606"/>
                <a:gd name="connsiteY3" fmla="*/ 36631 h 82813"/>
                <a:gd name="connsiteX4" fmla="*/ 44548 w 44606"/>
                <a:gd name="connsiteY4" fmla="*/ 119 h 8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06" h="82813">
                  <a:moveTo>
                    <a:pt x="44548" y="119"/>
                  </a:moveTo>
                  <a:cubicBezTo>
                    <a:pt x="46136" y="2236"/>
                    <a:pt x="14915" y="35573"/>
                    <a:pt x="9623" y="49331"/>
                  </a:cubicBezTo>
                  <a:cubicBezTo>
                    <a:pt x="4331" y="63089"/>
                    <a:pt x="14386" y="84786"/>
                    <a:pt x="12798" y="82669"/>
                  </a:cubicBezTo>
                  <a:cubicBezTo>
                    <a:pt x="11210" y="80552"/>
                    <a:pt x="-1225" y="48802"/>
                    <a:pt x="98" y="36631"/>
                  </a:cubicBezTo>
                  <a:cubicBezTo>
                    <a:pt x="1421" y="24460"/>
                    <a:pt x="42960" y="-1998"/>
                    <a:pt x="44548" y="1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7" name="フリーフォーム: 図形 1146">
              <a:extLst>
                <a:ext uri="{FF2B5EF4-FFF2-40B4-BE49-F238E27FC236}">
                  <a16:creationId xmlns:a16="http://schemas.microsoft.com/office/drawing/2014/main" id="{745B58B4-C66D-4486-83FF-6F477CC93E09}"/>
                </a:ext>
              </a:extLst>
            </p:cNvPr>
            <p:cNvSpPr/>
            <p:nvPr/>
          </p:nvSpPr>
          <p:spPr>
            <a:xfrm>
              <a:off x="1999563" y="5002131"/>
              <a:ext cx="404087" cy="55394"/>
            </a:xfrm>
            <a:custGeom>
              <a:avLst/>
              <a:gdLst>
                <a:gd name="connsiteX0" fmla="*/ 687 w 404087"/>
                <a:gd name="connsiteY0" fmla="*/ 82 h 55394"/>
                <a:gd name="connsiteX1" fmla="*/ 234050 w 404087"/>
                <a:gd name="connsiteY1" fmla="*/ 41357 h 55394"/>
                <a:gd name="connsiteX2" fmla="*/ 403912 w 404087"/>
                <a:gd name="connsiteY2" fmla="*/ 23894 h 55394"/>
                <a:gd name="connsiteX3" fmla="*/ 268975 w 404087"/>
                <a:gd name="connsiteY3" fmla="*/ 41357 h 55394"/>
                <a:gd name="connsiteX4" fmla="*/ 165787 w 404087"/>
                <a:gd name="connsiteY4" fmla="*/ 54057 h 55394"/>
                <a:gd name="connsiteX5" fmla="*/ 687 w 404087"/>
                <a:gd name="connsiteY5" fmla="*/ 82 h 55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4087" h="55394">
                  <a:moveTo>
                    <a:pt x="687" y="82"/>
                  </a:moveTo>
                  <a:cubicBezTo>
                    <a:pt x="12064" y="-2035"/>
                    <a:pt x="166846" y="37388"/>
                    <a:pt x="234050" y="41357"/>
                  </a:cubicBezTo>
                  <a:cubicBezTo>
                    <a:pt x="301254" y="45326"/>
                    <a:pt x="398091" y="23894"/>
                    <a:pt x="403912" y="23894"/>
                  </a:cubicBezTo>
                  <a:cubicBezTo>
                    <a:pt x="409733" y="23894"/>
                    <a:pt x="268975" y="41357"/>
                    <a:pt x="268975" y="41357"/>
                  </a:cubicBezTo>
                  <a:cubicBezTo>
                    <a:pt x="229288" y="46384"/>
                    <a:pt x="209179" y="59613"/>
                    <a:pt x="165787" y="54057"/>
                  </a:cubicBezTo>
                  <a:cubicBezTo>
                    <a:pt x="122395" y="48501"/>
                    <a:pt x="-10690" y="2199"/>
                    <a:pt x="687" y="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8" name="フリーフォーム: 図形 1147">
              <a:extLst>
                <a:ext uri="{FF2B5EF4-FFF2-40B4-BE49-F238E27FC236}">
                  <a16:creationId xmlns:a16="http://schemas.microsoft.com/office/drawing/2014/main" id="{27CEF798-A6B3-43E7-B8CC-032F1B7CB1C1}"/>
                </a:ext>
              </a:extLst>
            </p:cNvPr>
            <p:cNvSpPr/>
            <p:nvPr/>
          </p:nvSpPr>
          <p:spPr>
            <a:xfrm>
              <a:off x="1551573" y="5237327"/>
              <a:ext cx="250099" cy="166911"/>
            </a:xfrm>
            <a:custGeom>
              <a:avLst/>
              <a:gdLst>
                <a:gd name="connsiteX0" fmla="*/ 248652 w 250099"/>
                <a:gd name="connsiteY0" fmla="*/ 1423 h 166911"/>
                <a:gd name="connsiteX1" fmla="*/ 121652 w 250099"/>
                <a:gd name="connsiteY1" fmla="*/ 50636 h 166911"/>
                <a:gd name="connsiteX2" fmla="*/ 37515 w 250099"/>
                <a:gd name="connsiteY2" fmla="*/ 109373 h 166911"/>
                <a:gd name="connsiteX3" fmla="*/ 2590 w 250099"/>
                <a:gd name="connsiteY3" fmla="*/ 166523 h 166911"/>
                <a:gd name="connsiteX4" fmla="*/ 5765 w 250099"/>
                <a:gd name="connsiteY4" fmla="*/ 133186 h 166911"/>
                <a:gd name="connsiteX5" fmla="*/ 31165 w 250099"/>
                <a:gd name="connsiteY5" fmla="*/ 107786 h 166911"/>
                <a:gd name="connsiteX6" fmla="*/ 248652 w 250099"/>
                <a:gd name="connsiteY6" fmla="*/ 1423 h 166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0099" h="166911">
                  <a:moveTo>
                    <a:pt x="248652" y="1423"/>
                  </a:moveTo>
                  <a:cubicBezTo>
                    <a:pt x="263733" y="-8102"/>
                    <a:pt x="156841" y="32644"/>
                    <a:pt x="121652" y="50636"/>
                  </a:cubicBezTo>
                  <a:cubicBezTo>
                    <a:pt x="86462" y="68628"/>
                    <a:pt x="57359" y="90059"/>
                    <a:pt x="37515" y="109373"/>
                  </a:cubicBezTo>
                  <a:cubicBezTo>
                    <a:pt x="17671" y="128688"/>
                    <a:pt x="7882" y="162554"/>
                    <a:pt x="2590" y="166523"/>
                  </a:cubicBezTo>
                  <a:cubicBezTo>
                    <a:pt x="-2702" y="170492"/>
                    <a:pt x="1003" y="142975"/>
                    <a:pt x="5765" y="133186"/>
                  </a:cubicBezTo>
                  <a:cubicBezTo>
                    <a:pt x="10527" y="123397"/>
                    <a:pt x="-13814" y="128953"/>
                    <a:pt x="31165" y="107786"/>
                  </a:cubicBezTo>
                  <a:cubicBezTo>
                    <a:pt x="76144" y="86619"/>
                    <a:pt x="233571" y="10948"/>
                    <a:pt x="248652" y="14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9" name="フリーフォーム: 図形 1148">
              <a:extLst>
                <a:ext uri="{FF2B5EF4-FFF2-40B4-BE49-F238E27FC236}">
                  <a16:creationId xmlns:a16="http://schemas.microsoft.com/office/drawing/2014/main" id="{D1A286EF-F32D-4ED4-8FC8-C6D1A74A11AD}"/>
                </a:ext>
              </a:extLst>
            </p:cNvPr>
            <p:cNvSpPr/>
            <p:nvPr/>
          </p:nvSpPr>
          <p:spPr>
            <a:xfrm>
              <a:off x="1516894" y="5219528"/>
              <a:ext cx="270992" cy="190727"/>
            </a:xfrm>
            <a:custGeom>
              <a:avLst/>
              <a:gdLst>
                <a:gd name="connsiteX0" fmla="*/ 270631 w 270992"/>
                <a:gd name="connsiteY0" fmla="*/ 172 h 190727"/>
                <a:gd name="connsiteX1" fmla="*/ 76956 w 270992"/>
                <a:gd name="connsiteY1" fmla="*/ 98597 h 190727"/>
                <a:gd name="connsiteX2" fmla="*/ 22981 w 270992"/>
                <a:gd name="connsiteY2" fmla="*/ 168447 h 190727"/>
                <a:gd name="connsiteX3" fmla="*/ 24569 w 270992"/>
                <a:gd name="connsiteY3" fmla="*/ 190672 h 190727"/>
                <a:gd name="connsiteX4" fmla="*/ 15044 w 270992"/>
                <a:gd name="connsiteY4" fmla="*/ 163685 h 190727"/>
                <a:gd name="connsiteX5" fmla="*/ 8694 w 270992"/>
                <a:gd name="connsiteY5" fmla="*/ 143047 h 190727"/>
                <a:gd name="connsiteX6" fmla="*/ 22981 w 270992"/>
                <a:gd name="connsiteY6" fmla="*/ 123997 h 190727"/>
                <a:gd name="connsiteX7" fmla="*/ 270631 w 270992"/>
                <a:gd name="connsiteY7" fmla="*/ 172 h 190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992" h="190727">
                  <a:moveTo>
                    <a:pt x="270631" y="172"/>
                  </a:moveTo>
                  <a:cubicBezTo>
                    <a:pt x="279627" y="-4061"/>
                    <a:pt x="118231" y="70551"/>
                    <a:pt x="76956" y="98597"/>
                  </a:cubicBezTo>
                  <a:cubicBezTo>
                    <a:pt x="35681" y="126643"/>
                    <a:pt x="31712" y="153101"/>
                    <a:pt x="22981" y="168447"/>
                  </a:cubicBezTo>
                  <a:cubicBezTo>
                    <a:pt x="14250" y="183793"/>
                    <a:pt x="25892" y="191466"/>
                    <a:pt x="24569" y="190672"/>
                  </a:cubicBezTo>
                  <a:cubicBezTo>
                    <a:pt x="23246" y="189878"/>
                    <a:pt x="17690" y="171622"/>
                    <a:pt x="15044" y="163685"/>
                  </a:cubicBezTo>
                  <a:cubicBezTo>
                    <a:pt x="12398" y="155748"/>
                    <a:pt x="7371" y="149662"/>
                    <a:pt x="8694" y="143047"/>
                  </a:cubicBezTo>
                  <a:cubicBezTo>
                    <a:pt x="10017" y="136432"/>
                    <a:pt x="-19352" y="146751"/>
                    <a:pt x="22981" y="123997"/>
                  </a:cubicBezTo>
                  <a:cubicBezTo>
                    <a:pt x="65314" y="101243"/>
                    <a:pt x="261635" y="4405"/>
                    <a:pt x="270631" y="1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0" name="フリーフォーム: 図形 1149">
              <a:extLst>
                <a:ext uri="{FF2B5EF4-FFF2-40B4-BE49-F238E27FC236}">
                  <a16:creationId xmlns:a16="http://schemas.microsoft.com/office/drawing/2014/main" id="{0A41C296-C366-4A88-868B-12A4892BFD3A}"/>
                </a:ext>
              </a:extLst>
            </p:cNvPr>
            <p:cNvSpPr/>
            <p:nvPr/>
          </p:nvSpPr>
          <p:spPr>
            <a:xfrm>
              <a:off x="1428675" y="5430830"/>
              <a:ext cx="128924" cy="200324"/>
            </a:xfrm>
            <a:custGeom>
              <a:avLst/>
              <a:gdLst>
                <a:gd name="connsiteX0" fmla="*/ 128663 w 128924"/>
                <a:gd name="connsiteY0" fmla="*/ 8 h 200324"/>
                <a:gd name="connsiteX1" fmla="*/ 38175 w 128924"/>
                <a:gd name="connsiteY1" fmla="*/ 77795 h 200324"/>
                <a:gd name="connsiteX2" fmla="*/ 11188 w 128924"/>
                <a:gd name="connsiteY2" fmla="*/ 146058 h 200324"/>
                <a:gd name="connsiteX3" fmla="*/ 75 w 128924"/>
                <a:gd name="connsiteY3" fmla="*/ 200033 h 200324"/>
                <a:gd name="connsiteX4" fmla="*/ 15950 w 128924"/>
                <a:gd name="connsiteY4" fmla="*/ 122245 h 200324"/>
                <a:gd name="connsiteX5" fmla="*/ 65163 w 128924"/>
                <a:gd name="connsiteY5" fmla="*/ 73033 h 200324"/>
                <a:gd name="connsiteX6" fmla="*/ 128663 w 128924"/>
                <a:gd name="connsiteY6" fmla="*/ 8 h 200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924" h="200324">
                  <a:moveTo>
                    <a:pt x="128663" y="8"/>
                  </a:moveTo>
                  <a:cubicBezTo>
                    <a:pt x="124165" y="802"/>
                    <a:pt x="57754" y="53453"/>
                    <a:pt x="38175" y="77795"/>
                  </a:cubicBezTo>
                  <a:cubicBezTo>
                    <a:pt x="18596" y="102137"/>
                    <a:pt x="17538" y="125685"/>
                    <a:pt x="11188" y="146058"/>
                  </a:cubicBezTo>
                  <a:cubicBezTo>
                    <a:pt x="4838" y="166431"/>
                    <a:pt x="-719" y="204002"/>
                    <a:pt x="75" y="200033"/>
                  </a:cubicBezTo>
                  <a:cubicBezTo>
                    <a:pt x="869" y="196064"/>
                    <a:pt x="5102" y="143412"/>
                    <a:pt x="15950" y="122245"/>
                  </a:cubicBezTo>
                  <a:cubicBezTo>
                    <a:pt x="26798" y="101078"/>
                    <a:pt x="51934" y="89172"/>
                    <a:pt x="65163" y="73033"/>
                  </a:cubicBezTo>
                  <a:cubicBezTo>
                    <a:pt x="78392" y="56894"/>
                    <a:pt x="133161" y="-786"/>
                    <a:pt x="128663" y="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1" name="フリーフォーム: 図形 1150">
              <a:extLst>
                <a:ext uri="{FF2B5EF4-FFF2-40B4-BE49-F238E27FC236}">
                  <a16:creationId xmlns:a16="http://schemas.microsoft.com/office/drawing/2014/main" id="{11A872E8-AB4F-4045-A1DA-5803A035057B}"/>
                </a:ext>
              </a:extLst>
            </p:cNvPr>
            <p:cNvSpPr/>
            <p:nvPr/>
          </p:nvSpPr>
          <p:spPr>
            <a:xfrm>
              <a:off x="1442531" y="5460515"/>
              <a:ext cx="119800" cy="160010"/>
            </a:xfrm>
            <a:custGeom>
              <a:avLst/>
              <a:gdLst>
                <a:gd name="connsiteX0" fmla="*/ 119569 w 119800"/>
                <a:gd name="connsiteY0" fmla="*/ 485 h 160010"/>
                <a:gd name="connsiteX1" fmla="*/ 35432 w 119800"/>
                <a:gd name="connsiteY1" fmla="*/ 73510 h 160010"/>
                <a:gd name="connsiteX2" fmla="*/ 6857 w 119800"/>
                <a:gd name="connsiteY2" fmla="*/ 159235 h 160010"/>
                <a:gd name="connsiteX3" fmla="*/ 6857 w 119800"/>
                <a:gd name="connsiteY3" fmla="*/ 110023 h 160010"/>
                <a:gd name="connsiteX4" fmla="*/ 119569 w 119800"/>
                <a:gd name="connsiteY4" fmla="*/ 485 h 16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800" h="160010">
                  <a:moveTo>
                    <a:pt x="119569" y="485"/>
                  </a:moveTo>
                  <a:cubicBezTo>
                    <a:pt x="124331" y="-5600"/>
                    <a:pt x="54217" y="47052"/>
                    <a:pt x="35432" y="73510"/>
                  </a:cubicBezTo>
                  <a:cubicBezTo>
                    <a:pt x="16647" y="99968"/>
                    <a:pt x="11619" y="153150"/>
                    <a:pt x="6857" y="159235"/>
                  </a:cubicBezTo>
                  <a:cubicBezTo>
                    <a:pt x="2095" y="165320"/>
                    <a:pt x="-5843" y="134365"/>
                    <a:pt x="6857" y="110023"/>
                  </a:cubicBezTo>
                  <a:cubicBezTo>
                    <a:pt x="19557" y="85681"/>
                    <a:pt x="114807" y="6570"/>
                    <a:pt x="119569" y="4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2" name="フリーフォーム: 図形 1151">
              <a:extLst>
                <a:ext uri="{FF2B5EF4-FFF2-40B4-BE49-F238E27FC236}">
                  <a16:creationId xmlns:a16="http://schemas.microsoft.com/office/drawing/2014/main" id="{09068961-16FF-43C6-ACDE-E160E48A6681}"/>
                </a:ext>
              </a:extLst>
            </p:cNvPr>
            <p:cNvSpPr/>
            <p:nvPr/>
          </p:nvSpPr>
          <p:spPr>
            <a:xfrm>
              <a:off x="1514455" y="5451243"/>
              <a:ext cx="79396" cy="106800"/>
            </a:xfrm>
            <a:custGeom>
              <a:avLst/>
              <a:gdLst>
                <a:gd name="connsiteX0" fmla="*/ 79395 w 79396"/>
                <a:gd name="connsiteY0" fmla="*/ 232 h 106800"/>
                <a:gd name="connsiteX1" fmla="*/ 31770 w 79396"/>
                <a:gd name="connsiteY1" fmla="*/ 76432 h 106800"/>
                <a:gd name="connsiteX2" fmla="*/ 20 w 79396"/>
                <a:gd name="connsiteY2" fmla="*/ 106595 h 106800"/>
                <a:gd name="connsiteX3" fmla="*/ 27008 w 79396"/>
                <a:gd name="connsiteY3" fmla="*/ 63732 h 106800"/>
                <a:gd name="connsiteX4" fmla="*/ 33358 w 79396"/>
                <a:gd name="connsiteY4" fmla="*/ 52620 h 106800"/>
                <a:gd name="connsiteX5" fmla="*/ 79395 w 79396"/>
                <a:gd name="connsiteY5" fmla="*/ 232 h 10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396" h="106800">
                  <a:moveTo>
                    <a:pt x="79395" y="232"/>
                  </a:moveTo>
                  <a:cubicBezTo>
                    <a:pt x="79130" y="4201"/>
                    <a:pt x="44999" y="58705"/>
                    <a:pt x="31770" y="76432"/>
                  </a:cubicBezTo>
                  <a:cubicBezTo>
                    <a:pt x="18541" y="94159"/>
                    <a:pt x="814" y="108712"/>
                    <a:pt x="20" y="106595"/>
                  </a:cubicBezTo>
                  <a:cubicBezTo>
                    <a:pt x="-774" y="104478"/>
                    <a:pt x="21452" y="72728"/>
                    <a:pt x="27008" y="63732"/>
                  </a:cubicBezTo>
                  <a:cubicBezTo>
                    <a:pt x="32564" y="54736"/>
                    <a:pt x="25156" y="60822"/>
                    <a:pt x="33358" y="52620"/>
                  </a:cubicBezTo>
                  <a:cubicBezTo>
                    <a:pt x="41560" y="44418"/>
                    <a:pt x="79660" y="-3737"/>
                    <a:pt x="79395" y="2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3" name="フリーフォーム: 図形 1152">
              <a:extLst>
                <a:ext uri="{FF2B5EF4-FFF2-40B4-BE49-F238E27FC236}">
                  <a16:creationId xmlns:a16="http://schemas.microsoft.com/office/drawing/2014/main" id="{4FEB2AB9-8F90-45AE-ABB5-2A788F20CB13}"/>
                </a:ext>
              </a:extLst>
            </p:cNvPr>
            <p:cNvSpPr/>
            <p:nvPr/>
          </p:nvSpPr>
          <p:spPr>
            <a:xfrm>
              <a:off x="1442087" y="5516706"/>
              <a:ext cx="86695" cy="107955"/>
            </a:xfrm>
            <a:custGeom>
              <a:avLst/>
              <a:gdLst>
                <a:gd name="connsiteX0" fmla="*/ 86676 w 86695"/>
                <a:gd name="connsiteY0" fmla="*/ 1444 h 107955"/>
                <a:gd name="connsiteX1" fmla="*/ 31113 w 86695"/>
                <a:gd name="connsiteY1" fmla="*/ 71294 h 107955"/>
                <a:gd name="connsiteX2" fmla="*/ 7301 w 86695"/>
                <a:gd name="connsiteY2" fmla="*/ 107807 h 107955"/>
                <a:gd name="connsiteX3" fmla="*/ 951 w 86695"/>
                <a:gd name="connsiteY3" fmla="*/ 58594 h 107955"/>
                <a:gd name="connsiteX4" fmla="*/ 24763 w 86695"/>
                <a:gd name="connsiteY4" fmla="*/ 26844 h 107955"/>
                <a:gd name="connsiteX5" fmla="*/ 86676 w 86695"/>
                <a:gd name="connsiteY5" fmla="*/ 1444 h 107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695" h="107955">
                  <a:moveTo>
                    <a:pt x="86676" y="1444"/>
                  </a:moveTo>
                  <a:cubicBezTo>
                    <a:pt x="87734" y="8852"/>
                    <a:pt x="44342" y="53567"/>
                    <a:pt x="31113" y="71294"/>
                  </a:cubicBezTo>
                  <a:cubicBezTo>
                    <a:pt x="17884" y="89021"/>
                    <a:pt x="12328" y="109924"/>
                    <a:pt x="7301" y="107807"/>
                  </a:cubicBezTo>
                  <a:cubicBezTo>
                    <a:pt x="2274" y="105690"/>
                    <a:pt x="-1959" y="72088"/>
                    <a:pt x="951" y="58594"/>
                  </a:cubicBezTo>
                  <a:cubicBezTo>
                    <a:pt x="3861" y="45100"/>
                    <a:pt x="13650" y="36634"/>
                    <a:pt x="24763" y="26844"/>
                  </a:cubicBezTo>
                  <a:cubicBezTo>
                    <a:pt x="35875" y="17055"/>
                    <a:pt x="85618" y="-5964"/>
                    <a:pt x="86676" y="14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4" name="フリーフォーム: 図形 1153">
              <a:extLst>
                <a:ext uri="{FF2B5EF4-FFF2-40B4-BE49-F238E27FC236}">
                  <a16:creationId xmlns:a16="http://schemas.microsoft.com/office/drawing/2014/main" id="{FC6CDF69-5CAD-4A58-9588-D15F82B065C9}"/>
                </a:ext>
              </a:extLst>
            </p:cNvPr>
            <p:cNvSpPr/>
            <p:nvPr/>
          </p:nvSpPr>
          <p:spPr>
            <a:xfrm>
              <a:off x="1530170" y="5397383"/>
              <a:ext cx="193338" cy="176635"/>
            </a:xfrm>
            <a:custGeom>
              <a:avLst/>
              <a:gdLst>
                <a:gd name="connsiteX0" fmla="*/ 180 w 193338"/>
                <a:gd name="connsiteY0" fmla="*/ 117 h 176635"/>
                <a:gd name="connsiteX1" fmla="*/ 147818 w 193338"/>
                <a:gd name="connsiteY1" fmla="*/ 92192 h 176635"/>
                <a:gd name="connsiteX2" fmla="*/ 174805 w 193338"/>
                <a:gd name="connsiteY2" fmla="*/ 135055 h 176635"/>
                <a:gd name="connsiteX3" fmla="*/ 171630 w 193338"/>
                <a:gd name="connsiteY3" fmla="*/ 176330 h 176635"/>
                <a:gd name="connsiteX4" fmla="*/ 181155 w 193338"/>
                <a:gd name="connsiteY4" fmla="*/ 112830 h 176635"/>
                <a:gd name="connsiteX5" fmla="*/ 180 w 193338"/>
                <a:gd name="connsiteY5" fmla="*/ 117 h 176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3338" h="176635">
                  <a:moveTo>
                    <a:pt x="180" y="117"/>
                  </a:moveTo>
                  <a:cubicBezTo>
                    <a:pt x="-5376" y="-3323"/>
                    <a:pt x="118714" y="69702"/>
                    <a:pt x="147818" y="92192"/>
                  </a:cubicBezTo>
                  <a:cubicBezTo>
                    <a:pt x="176922" y="114682"/>
                    <a:pt x="170836" y="121032"/>
                    <a:pt x="174805" y="135055"/>
                  </a:cubicBezTo>
                  <a:cubicBezTo>
                    <a:pt x="178774" y="149078"/>
                    <a:pt x="170572" y="180034"/>
                    <a:pt x="171630" y="176330"/>
                  </a:cubicBezTo>
                  <a:cubicBezTo>
                    <a:pt x="172688" y="172626"/>
                    <a:pt x="212905" y="140876"/>
                    <a:pt x="181155" y="112830"/>
                  </a:cubicBezTo>
                  <a:cubicBezTo>
                    <a:pt x="149405" y="84784"/>
                    <a:pt x="5736" y="3557"/>
                    <a:pt x="180" y="1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5" name="フリーフォーム: 図形 1154">
              <a:extLst>
                <a:ext uri="{FF2B5EF4-FFF2-40B4-BE49-F238E27FC236}">
                  <a16:creationId xmlns:a16="http://schemas.microsoft.com/office/drawing/2014/main" id="{B5D42B0B-7E1A-4A21-91EF-00B577144855}"/>
                </a:ext>
              </a:extLst>
            </p:cNvPr>
            <p:cNvSpPr/>
            <p:nvPr/>
          </p:nvSpPr>
          <p:spPr>
            <a:xfrm>
              <a:off x="1645396" y="5418024"/>
              <a:ext cx="192518" cy="99190"/>
            </a:xfrm>
            <a:custGeom>
              <a:avLst/>
              <a:gdLst>
                <a:gd name="connsiteX0" fmla="*/ 842 w 192518"/>
                <a:gd name="connsiteY0" fmla="*/ 1701 h 99190"/>
                <a:gd name="connsiteX1" fmla="*/ 177054 w 192518"/>
                <a:gd name="connsiteY1" fmla="*/ 71551 h 99190"/>
                <a:gd name="connsiteX2" fmla="*/ 183404 w 192518"/>
                <a:gd name="connsiteY2" fmla="*/ 98539 h 99190"/>
                <a:gd name="connsiteX3" fmla="*/ 175467 w 192518"/>
                <a:gd name="connsiteY3" fmla="*/ 47739 h 99190"/>
                <a:gd name="connsiteX4" fmla="*/ 113554 w 192518"/>
                <a:gd name="connsiteY4" fmla="*/ 23926 h 99190"/>
                <a:gd name="connsiteX5" fmla="*/ 842 w 192518"/>
                <a:gd name="connsiteY5" fmla="*/ 1701 h 99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2518" h="99190">
                  <a:moveTo>
                    <a:pt x="842" y="1701"/>
                  </a:moveTo>
                  <a:cubicBezTo>
                    <a:pt x="11425" y="9638"/>
                    <a:pt x="146627" y="55411"/>
                    <a:pt x="177054" y="71551"/>
                  </a:cubicBezTo>
                  <a:cubicBezTo>
                    <a:pt x="207481" y="87691"/>
                    <a:pt x="183668" y="102508"/>
                    <a:pt x="183404" y="98539"/>
                  </a:cubicBezTo>
                  <a:cubicBezTo>
                    <a:pt x="183140" y="94570"/>
                    <a:pt x="187109" y="60175"/>
                    <a:pt x="175467" y="47739"/>
                  </a:cubicBezTo>
                  <a:cubicBezTo>
                    <a:pt x="163825" y="35304"/>
                    <a:pt x="144775" y="32128"/>
                    <a:pt x="113554" y="23926"/>
                  </a:cubicBezTo>
                  <a:cubicBezTo>
                    <a:pt x="82333" y="15724"/>
                    <a:pt x="-9741" y="-6236"/>
                    <a:pt x="842" y="17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6" name="フリーフォーム: 図形 1155">
              <a:extLst>
                <a:ext uri="{FF2B5EF4-FFF2-40B4-BE49-F238E27FC236}">
                  <a16:creationId xmlns:a16="http://schemas.microsoft.com/office/drawing/2014/main" id="{4234BED3-4764-43A2-85C2-C2276558DE7D}"/>
                </a:ext>
              </a:extLst>
            </p:cNvPr>
            <p:cNvSpPr/>
            <p:nvPr/>
          </p:nvSpPr>
          <p:spPr>
            <a:xfrm>
              <a:off x="1625600" y="5426075"/>
              <a:ext cx="153834" cy="81174"/>
            </a:xfrm>
            <a:custGeom>
              <a:avLst/>
              <a:gdLst>
                <a:gd name="connsiteX0" fmla="*/ 0 w 153834"/>
                <a:gd name="connsiteY0" fmla="*/ 0 h 81174"/>
                <a:gd name="connsiteX1" fmla="*/ 149225 w 153834"/>
                <a:gd name="connsiteY1" fmla="*/ 73025 h 81174"/>
                <a:gd name="connsiteX2" fmla="*/ 111125 w 153834"/>
                <a:gd name="connsiteY2" fmla="*/ 76200 h 81174"/>
                <a:gd name="connsiteX3" fmla="*/ 63500 w 153834"/>
                <a:gd name="connsiteY3" fmla="*/ 44450 h 81174"/>
                <a:gd name="connsiteX4" fmla="*/ 0 w 153834"/>
                <a:gd name="connsiteY4" fmla="*/ 0 h 81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834" h="81174">
                  <a:moveTo>
                    <a:pt x="0" y="0"/>
                  </a:moveTo>
                  <a:cubicBezTo>
                    <a:pt x="65352" y="30162"/>
                    <a:pt x="130704" y="60325"/>
                    <a:pt x="149225" y="73025"/>
                  </a:cubicBezTo>
                  <a:cubicBezTo>
                    <a:pt x="167746" y="85725"/>
                    <a:pt x="125413" y="80963"/>
                    <a:pt x="111125" y="76200"/>
                  </a:cubicBezTo>
                  <a:cubicBezTo>
                    <a:pt x="96837" y="71437"/>
                    <a:pt x="63500" y="44450"/>
                    <a:pt x="63500" y="4445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7" name="フリーフォーム: 図形 1156">
              <a:extLst>
                <a:ext uri="{FF2B5EF4-FFF2-40B4-BE49-F238E27FC236}">
                  <a16:creationId xmlns:a16="http://schemas.microsoft.com/office/drawing/2014/main" id="{5E86033D-1E77-4C9B-99EB-61C288C8A5C3}"/>
                </a:ext>
              </a:extLst>
            </p:cNvPr>
            <p:cNvSpPr/>
            <p:nvPr/>
          </p:nvSpPr>
          <p:spPr>
            <a:xfrm>
              <a:off x="1881187" y="5135877"/>
              <a:ext cx="201805" cy="144694"/>
            </a:xfrm>
            <a:custGeom>
              <a:avLst/>
              <a:gdLst>
                <a:gd name="connsiteX0" fmla="*/ 1 w 201805"/>
                <a:gd name="connsiteY0" fmla="*/ 17148 h 144694"/>
                <a:gd name="connsiteX1" fmla="*/ 138113 w 201805"/>
                <a:gd name="connsiteY1" fmla="*/ 1273 h 144694"/>
                <a:gd name="connsiteX2" fmla="*/ 201613 w 201805"/>
                <a:gd name="connsiteY2" fmla="*/ 55248 h 144694"/>
                <a:gd name="connsiteX3" fmla="*/ 157163 w 201805"/>
                <a:gd name="connsiteY3" fmla="*/ 50486 h 144694"/>
                <a:gd name="connsiteX4" fmla="*/ 138113 w 201805"/>
                <a:gd name="connsiteY4" fmla="*/ 126686 h 144694"/>
                <a:gd name="connsiteX5" fmla="*/ 138113 w 201805"/>
                <a:gd name="connsiteY5" fmla="*/ 142561 h 144694"/>
                <a:gd name="connsiteX6" fmla="*/ 136526 w 201805"/>
                <a:gd name="connsiteY6" fmla="*/ 91761 h 144694"/>
                <a:gd name="connsiteX7" fmla="*/ 139701 w 201805"/>
                <a:gd name="connsiteY7" fmla="*/ 58423 h 144694"/>
                <a:gd name="connsiteX8" fmla="*/ 171451 w 201805"/>
                <a:gd name="connsiteY8" fmla="*/ 36198 h 144694"/>
                <a:gd name="connsiteX9" fmla="*/ 141288 w 201805"/>
                <a:gd name="connsiteY9" fmla="*/ 18736 h 144694"/>
                <a:gd name="connsiteX10" fmla="*/ 1 w 201805"/>
                <a:gd name="connsiteY10" fmla="*/ 17148 h 144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1805" h="144694">
                  <a:moveTo>
                    <a:pt x="1" y="17148"/>
                  </a:moveTo>
                  <a:cubicBezTo>
                    <a:pt x="-528" y="14237"/>
                    <a:pt x="104511" y="-5077"/>
                    <a:pt x="138113" y="1273"/>
                  </a:cubicBezTo>
                  <a:cubicBezTo>
                    <a:pt x="171715" y="7623"/>
                    <a:pt x="198438" y="47046"/>
                    <a:pt x="201613" y="55248"/>
                  </a:cubicBezTo>
                  <a:cubicBezTo>
                    <a:pt x="204788" y="63450"/>
                    <a:pt x="167746" y="38580"/>
                    <a:pt x="157163" y="50486"/>
                  </a:cubicBezTo>
                  <a:cubicBezTo>
                    <a:pt x="146580" y="62392"/>
                    <a:pt x="141288" y="111340"/>
                    <a:pt x="138113" y="126686"/>
                  </a:cubicBezTo>
                  <a:cubicBezTo>
                    <a:pt x="134938" y="142032"/>
                    <a:pt x="138377" y="148382"/>
                    <a:pt x="138113" y="142561"/>
                  </a:cubicBezTo>
                  <a:cubicBezTo>
                    <a:pt x="137849" y="136740"/>
                    <a:pt x="136261" y="105784"/>
                    <a:pt x="136526" y="91761"/>
                  </a:cubicBezTo>
                  <a:cubicBezTo>
                    <a:pt x="136791" y="77738"/>
                    <a:pt x="133880" y="67684"/>
                    <a:pt x="139701" y="58423"/>
                  </a:cubicBezTo>
                  <a:cubicBezTo>
                    <a:pt x="145522" y="49162"/>
                    <a:pt x="171187" y="42812"/>
                    <a:pt x="171451" y="36198"/>
                  </a:cubicBezTo>
                  <a:cubicBezTo>
                    <a:pt x="171715" y="29584"/>
                    <a:pt x="169598" y="23498"/>
                    <a:pt x="141288" y="18736"/>
                  </a:cubicBezTo>
                  <a:cubicBezTo>
                    <a:pt x="112978" y="13974"/>
                    <a:pt x="530" y="20059"/>
                    <a:pt x="1" y="171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8" name="フリーフォーム: 図形 1157">
              <a:extLst>
                <a:ext uri="{FF2B5EF4-FFF2-40B4-BE49-F238E27FC236}">
                  <a16:creationId xmlns:a16="http://schemas.microsoft.com/office/drawing/2014/main" id="{944208C1-AE5C-4F8C-921F-EBEEC609A7A8}"/>
                </a:ext>
              </a:extLst>
            </p:cNvPr>
            <p:cNvSpPr/>
            <p:nvPr/>
          </p:nvSpPr>
          <p:spPr>
            <a:xfrm>
              <a:off x="1871551" y="5176626"/>
              <a:ext cx="125108" cy="98688"/>
            </a:xfrm>
            <a:custGeom>
              <a:avLst/>
              <a:gdLst>
                <a:gd name="connsiteX0" fmla="*/ 112 w 125108"/>
                <a:gd name="connsiteY0" fmla="*/ 212 h 98688"/>
                <a:gd name="connsiteX1" fmla="*/ 111237 w 125108"/>
                <a:gd name="connsiteY1" fmla="*/ 19262 h 98688"/>
                <a:gd name="connsiteX2" fmla="*/ 123937 w 125108"/>
                <a:gd name="connsiteY2" fmla="*/ 62124 h 98688"/>
                <a:gd name="connsiteX3" fmla="*/ 115999 w 125108"/>
                <a:gd name="connsiteY3" fmla="*/ 98637 h 98688"/>
                <a:gd name="connsiteX4" fmla="*/ 112824 w 125108"/>
                <a:gd name="connsiteY4" fmla="*/ 54187 h 98688"/>
                <a:gd name="connsiteX5" fmla="*/ 90599 w 125108"/>
                <a:gd name="connsiteY5" fmla="*/ 30374 h 98688"/>
                <a:gd name="connsiteX6" fmla="*/ 112 w 125108"/>
                <a:gd name="connsiteY6" fmla="*/ 212 h 98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108" h="98688">
                  <a:moveTo>
                    <a:pt x="112" y="212"/>
                  </a:moveTo>
                  <a:cubicBezTo>
                    <a:pt x="3552" y="-1640"/>
                    <a:pt x="90600" y="8943"/>
                    <a:pt x="111237" y="19262"/>
                  </a:cubicBezTo>
                  <a:cubicBezTo>
                    <a:pt x="131875" y="29581"/>
                    <a:pt x="123143" y="48895"/>
                    <a:pt x="123937" y="62124"/>
                  </a:cubicBezTo>
                  <a:cubicBezTo>
                    <a:pt x="124731" y="75353"/>
                    <a:pt x="117851" y="99960"/>
                    <a:pt x="115999" y="98637"/>
                  </a:cubicBezTo>
                  <a:cubicBezTo>
                    <a:pt x="114147" y="97314"/>
                    <a:pt x="117057" y="65564"/>
                    <a:pt x="112824" y="54187"/>
                  </a:cubicBezTo>
                  <a:cubicBezTo>
                    <a:pt x="108591" y="42810"/>
                    <a:pt x="108326" y="39105"/>
                    <a:pt x="90599" y="30374"/>
                  </a:cubicBezTo>
                  <a:cubicBezTo>
                    <a:pt x="72872" y="21643"/>
                    <a:pt x="-3328" y="2064"/>
                    <a:pt x="112" y="2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9" name="フリーフォーム: 図形 1158">
              <a:extLst>
                <a:ext uri="{FF2B5EF4-FFF2-40B4-BE49-F238E27FC236}">
                  <a16:creationId xmlns:a16="http://schemas.microsoft.com/office/drawing/2014/main" id="{8365034A-7B6B-46FD-B0EC-389C43BC239D}"/>
                </a:ext>
              </a:extLst>
            </p:cNvPr>
            <p:cNvSpPr/>
            <p:nvPr/>
          </p:nvSpPr>
          <p:spPr>
            <a:xfrm>
              <a:off x="1930399" y="5222377"/>
              <a:ext cx="131769" cy="172390"/>
            </a:xfrm>
            <a:custGeom>
              <a:avLst/>
              <a:gdLst>
                <a:gd name="connsiteX0" fmla="*/ 131764 w 131769"/>
                <a:gd name="connsiteY0" fmla="*/ 498 h 172390"/>
                <a:gd name="connsiteX1" fmla="*/ 80964 w 131769"/>
                <a:gd name="connsiteY1" fmla="*/ 90986 h 172390"/>
                <a:gd name="connsiteX2" fmla="*/ 49214 w 131769"/>
                <a:gd name="connsiteY2" fmla="*/ 141786 h 172390"/>
                <a:gd name="connsiteX3" fmla="*/ 1 w 131769"/>
                <a:gd name="connsiteY3" fmla="*/ 171948 h 172390"/>
                <a:gd name="connsiteX4" fmla="*/ 50801 w 131769"/>
                <a:gd name="connsiteY4" fmla="*/ 119561 h 172390"/>
                <a:gd name="connsiteX5" fmla="*/ 60326 w 131769"/>
                <a:gd name="connsiteY5" fmla="*/ 89398 h 172390"/>
                <a:gd name="connsiteX6" fmla="*/ 77789 w 131769"/>
                <a:gd name="connsiteY6" fmla="*/ 56061 h 172390"/>
                <a:gd name="connsiteX7" fmla="*/ 131764 w 131769"/>
                <a:gd name="connsiteY7" fmla="*/ 498 h 172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1769" h="172390">
                  <a:moveTo>
                    <a:pt x="131764" y="498"/>
                  </a:moveTo>
                  <a:cubicBezTo>
                    <a:pt x="132293" y="6319"/>
                    <a:pt x="94722" y="67438"/>
                    <a:pt x="80964" y="90986"/>
                  </a:cubicBezTo>
                  <a:cubicBezTo>
                    <a:pt x="67206" y="114534"/>
                    <a:pt x="62708" y="128292"/>
                    <a:pt x="49214" y="141786"/>
                  </a:cubicBezTo>
                  <a:cubicBezTo>
                    <a:pt x="35720" y="155280"/>
                    <a:pt x="-263" y="175652"/>
                    <a:pt x="1" y="171948"/>
                  </a:cubicBezTo>
                  <a:cubicBezTo>
                    <a:pt x="265" y="168244"/>
                    <a:pt x="40747" y="133319"/>
                    <a:pt x="50801" y="119561"/>
                  </a:cubicBezTo>
                  <a:cubicBezTo>
                    <a:pt x="60855" y="105803"/>
                    <a:pt x="55828" y="99981"/>
                    <a:pt x="60326" y="89398"/>
                  </a:cubicBezTo>
                  <a:cubicBezTo>
                    <a:pt x="64824" y="78815"/>
                    <a:pt x="63766" y="70613"/>
                    <a:pt x="77789" y="56061"/>
                  </a:cubicBezTo>
                  <a:cubicBezTo>
                    <a:pt x="91812" y="41509"/>
                    <a:pt x="131235" y="-5323"/>
                    <a:pt x="131764" y="4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0" name="フリーフォーム: 図形 1159">
              <a:extLst>
                <a:ext uri="{FF2B5EF4-FFF2-40B4-BE49-F238E27FC236}">
                  <a16:creationId xmlns:a16="http://schemas.microsoft.com/office/drawing/2014/main" id="{1CDA929C-52F8-42C8-9419-8279E2CA6876}"/>
                </a:ext>
              </a:extLst>
            </p:cNvPr>
            <p:cNvSpPr/>
            <p:nvPr/>
          </p:nvSpPr>
          <p:spPr>
            <a:xfrm>
              <a:off x="1893527" y="5216033"/>
              <a:ext cx="77738" cy="138650"/>
            </a:xfrm>
            <a:custGeom>
              <a:avLst/>
              <a:gdLst>
                <a:gd name="connsiteX0" fmla="*/ 11473 w 77738"/>
                <a:gd name="connsiteY0" fmla="*/ 492 h 138650"/>
                <a:gd name="connsiteX1" fmla="*/ 67036 w 77738"/>
                <a:gd name="connsiteY1" fmla="*/ 106855 h 138650"/>
                <a:gd name="connsiteX2" fmla="*/ 49573 w 77738"/>
                <a:gd name="connsiteY2" fmla="*/ 138605 h 138650"/>
                <a:gd name="connsiteX3" fmla="*/ 38461 w 77738"/>
                <a:gd name="connsiteY3" fmla="*/ 113205 h 138650"/>
                <a:gd name="connsiteX4" fmla="*/ 361 w 77738"/>
                <a:gd name="connsiteY4" fmla="*/ 84630 h 138650"/>
                <a:gd name="connsiteX5" fmla="*/ 63861 w 77738"/>
                <a:gd name="connsiteY5" fmla="*/ 111617 h 138650"/>
                <a:gd name="connsiteX6" fmla="*/ 73386 w 77738"/>
                <a:gd name="connsiteY6" fmla="*/ 68755 h 138650"/>
                <a:gd name="connsiteX7" fmla="*/ 11473 w 77738"/>
                <a:gd name="connsiteY7" fmla="*/ 492 h 13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738" h="138650">
                  <a:moveTo>
                    <a:pt x="11473" y="492"/>
                  </a:moveTo>
                  <a:cubicBezTo>
                    <a:pt x="10415" y="6842"/>
                    <a:pt x="60686" y="83836"/>
                    <a:pt x="67036" y="106855"/>
                  </a:cubicBezTo>
                  <a:cubicBezTo>
                    <a:pt x="73386" y="129874"/>
                    <a:pt x="54335" y="137547"/>
                    <a:pt x="49573" y="138605"/>
                  </a:cubicBezTo>
                  <a:cubicBezTo>
                    <a:pt x="44811" y="139663"/>
                    <a:pt x="46663" y="122201"/>
                    <a:pt x="38461" y="113205"/>
                  </a:cubicBezTo>
                  <a:cubicBezTo>
                    <a:pt x="30259" y="104209"/>
                    <a:pt x="-3872" y="84895"/>
                    <a:pt x="361" y="84630"/>
                  </a:cubicBezTo>
                  <a:cubicBezTo>
                    <a:pt x="4594" y="84365"/>
                    <a:pt x="51690" y="114263"/>
                    <a:pt x="63861" y="111617"/>
                  </a:cubicBezTo>
                  <a:cubicBezTo>
                    <a:pt x="76032" y="108971"/>
                    <a:pt x="82646" y="86482"/>
                    <a:pt x="73386" y="68755"/>
                  </a:cubicBezTo>
                  <a:cubicBezTo>
                    <a:pt x="64126" y="51028"/>
                    <a:pt x="12531" y="-5858"/>
                    <a:pt x="11473" y="4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1" name="フリーフォーム: 図形 1160">
              <a:extLst>
                <a:ext uri="{FF2B5EF4-FFF2-40B4-BE49-F238E27FC236}">
                  <a16:creationId xmlns:a16="http://schemas.microsoft.com/office/drawing/2014/main" id="{D2F9733C-468B-413F-915E-DF6771F15814}"/>
                </a:ext>
              </a:extLst>
            </p:cNvPr>
            <p:cNvSpPr/>
            <p:nvPr/>
          </p:nvSpPr>
          <p:spPr>
            <a:xfrm>
              <a:off x="2120316" y="5283027"/>
              <a:ext cx="405871" cy="193303"/>
            </a:xfrm>
            <a:custGeom>
              <a:avLst/>
              <a:gdLst>
                <a:gd name="connsiteX0" fmla="*/ 405397 w 405871"/>
                <a:gd name="connsiteY0" fmla="*/ 50973 h 193303"/>
                <a:gd name="connsiteX1" fmla="*/ 318084 w 405871"/>
                <a:gd name="connsiteY1" fmla="*/ 173 h 193303"/>
                <a:gd name="connsiteX2" fmla="*/ 221247 w 405871"/>
                <a:gd name="connsiteY2" fmla="*/ 39861 h 193303"/>
                <a:gd name="connsiteX3" fmla="*/ 29159 w 405871"/>
                <a:gd name="connsiteY3" fmla="*/ 171623 h 193303"/>
                <a:gd name="connsiteX4" fmla="*/ 14872 w 405871"/>
                <a:gd name="connsiteY4" fmla="*/ 184323 h 193303"/>
                <a:gd name="connsiteX5" fmla="*/ 167272 w 405871"/>
                <a:gd name="connsiteY5" fmla="*/ 81136 h 193303"/>
                <a:gd name="connsiteX6" fmla="*/ 345072 w 405871"/>
                <a:gd name="connsiteY6" fmla="*/ 22398 h 193303"/>
                <a:gd name="connsiteX7" fmla="*/ 405397 w 405871"/>
                <a:gd name="connsiteY7" fmla="*/ 50973 h 193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5871" h="193303">
                  <a:moveTo>
                    <a:pt x="405397" y="50973"/>
                  </a:moveTo>
                  <a:cubicBezTo>
                    <a:pt x="400899" y="47269"/>
                    <a:pt x="348776" y="2025"/>
                    <a:pt x="318084" y="173"/>
                  </a:cubicBezTo>
                  <a:cubicBezTo>
                    <a:pt x="287392" y="-1679"/>
                    <a:pt x="269401" y="11286"/>
                    <a:pt x="221247" y="39861"/>
                  </a:cubicBezTo>
                  <a:cubicBezTo>
                    <a:pt x="173093" y="68436"/>
                    <a:pt x="63555" y="147546"/>
                    <a:pt x="29159" y="171623"/>
                  </a:cubicBezTo>
                  <a:cubicBezTo>
                    <a:pt x="-5237" y="195700"/>
                    <a:pt x="-8147" y="199404"/>
                    <a:pt x="14872" y="184323"/>
                  </a:cubicBezTo>
                  <a:cubicBezTo>
                    <a:pt x="37891" y="169242"/>
                    <a:pt x="112239" y="108123"/>
                    <a:pt x="167272" y="81136"/>
                  </a:cubicBezTo>
                  <a:cubicBezTo>
                    <a:pt x="222305" y="54149"/>
                    <a:pt x="308295" y="29806"/>
                    <a:pt x="345072" y="22398"/>
                  </a:cubicBezTo>
                  <a:cubicBezTo>
                    <a:pt x="381849" y="14990"/>
                    <a:pt x="409895" y="54677"/>
                    <a:pt x="405397" y="509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2" name="フリーフォーム: 図形 1161">
              <a:extLst>
                <a:ext uri="{FF2B5EF4-FFF2-40B4-BE49-F238E27FC236}">
                  <a16:creationId xmlns:a16="http://schemas.microsoft.com/office/drawing/2014/main" id="{0B2CEE27-6C43-4666-A4B6-00892DDA5B4F}"/>
                </a:ext>
              </a:extLst>
            </p:cNvPr>
            <p:cNvSpPr/>
            <p:nvPr/>
          </p:nvSpPr>
          <p:spPr>
            <a:xfrm>
              <a:off x="2068659" y="5255903"/>
              <a:ext cx="428730" cy="214381"/>
            </a:xfrm>
            <a:custGeom>
              <a:avLst/>
              <a:gdLst>
                <a:gd name="connsiteX0" fmla="*/ 1441 w 428730"/>
                <a:gd name="connsiteY0" fmla="*/ 213035 h 214381"/>
                <a:gd name="connsiteX1" fmla="*/ 163366 w 428730"/>
                <a:gd name="connsiteY1" fmla="*/ 119372 h 214381"/>
                <a:gd name="connsiteX2" fmla="*/ 360216 w 428730"/>
                <a:gd name="connsiteY2" fmla="*/ 3485 h 214381"/>
                <a:gd name="connsiteX3" fmla="*/ 428479 w 428730"/>
                <a:gd name="connsiteY3" fmla="*/ 28885 h 214381"/>
                <a:gd name="connsiteX4" fmla="*/ 379266 w 428730"/>
                <a:gd name="connsiteY4" fmla="*/ 14597 h 214381"/>
                <a:gd name="connsiteX5" fmla="*/ 279254 w 428730"/>
                <a:gd name="connsiteY5" fmla="*/ 32060 h 214381"/>
                <a:gd name="connsiteX6" fmla="*/ 1441 w 428730"/>
                <a:gd name="connsiteY6" fmla="*/ 213035 h 214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8730" h="214381">
                  <a:moveTo>
                    <a:pt x="1441" y="213035"/>
                  </a:moveTo>
                  <a:cubicBezTo>
                    <a:pt x="-17874" y="227587"/>
                    <a:pt x="163366" y="119372"/>
                    <a:pt x="163366" y="119372"/>
                  </a:cubicBezTo>
                  <a:cubicBezTo>
                    <a:pt x="223162" y="84447"/>
                    <a:pt x="316031" y="18566"/>
                    <a:pt x="360216" y="3485"/>
                  </a:cubicBezTo>
                  <a:cubicBezTo>
                    <a:pt x="404402" y="-11596"/>
                    <a:pt x="425304" y="27033"/>
                    <a:pt x="428479" y="28885"/>
                  </a:cubicBezTo>
                  <a:cubicBezTo>
                    <a:pt x="431654" y="30737"/>
                    <a:pt x="404137" y="14068"/>
                    <a:pt x="379266" y="14597"/>
                  </a:cubicBezTo>
                  <a:cubicBezTo>
                    <a:pt x="354395" y="15126"/>
                    <a:pt x="339050" y="2427"/>
                    <a:pt x="279254" y="32060"/>
                  </a:cubicBezTo>
                  <a:cubicBezTo>
                    <a:pt x="219458" y="61693"/>
                    <a:pt x="20756" y="198483"/>
                    <a:pt x="1441" y="2130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3" name="フリーフォーム: 図形 1162">
              <a:extLst>
                <a:ext uri="{FF2B5EF4-FFF2-40B4-BE49-F238E27FC236}">
                  <a16:creationId xmlns:a16="http://schemas.microsoft.com/office/drawing/2014/main" id="{41D2E5F4-FAA3-473F-AB73-956C68BD86EA}"/>
                </a:ext>
              </a:extLst>
            </p:cNvPr>
            <p:cNvSpPr/>
            <p:nvPr/>
          </p:nvSpPr>
          <p:spPr>
            <a:xfrm>
              <a:off x="2160409" y="5319543"/>
              <a:ext cx="404507" cy="170035"/>
            </a:xfrm>
            <a:custGeom>
              <a:avLst/>
              <a:gdLst>
                <a:gd name="connsiteX0" fmla="*/ 403404 w 404507"/>
                <a:gd name="connsiteY0" fmla="*/ 3345 h 170035"/>
                <a:gd name="connsiteX1" fmla="*/ 338316 w 404507"/>
                <a:gd name="connsiteY1" fmla="*/ 17632 h 170035"/>
                <a:gd name="connsiteX2" fmla="*/ 182741 w 404507"/>
                <a:gd name="connsiteY2" fmla="*/ 158920 h 170035"/>
                <a:gd name="connsiteX3" fmla="*/ 55741 w 404507"/>
                <a:gd name="connsiteY3" fmla="*/ 147807 h 170035"/>
                <a:gd name="connsiteX4" fmla="*/ 3354 w 404507"/>
                <a:gd name="connsiteY4" fmla="*/ 170032 h 170035"/>
                <a:gd name="connsiteX5" fmla="*/ 144641 w 404507"/>
                <a:gd name="connsiteY5" fmla="*/ 149395 h 170035"/>
                <a:gd name="connsiteX6" fmla="*/ 195441 w 404507"/>
                <a:gd name="connsiteY6" fmla="*/ 125582 h 170035"/>
                <a:gd name="connsiteX7" fmla="*/ 239891 w 404507"/>
                <a:gd name="connsiteY7" fmla="*/ 71607 h 170035"/>
                <a:gd name="connsiteX8" fmla="*/ 290691 w 404507"/>
                <a:gd name="connsiteY8" fmla="*/ 28745 h 170035"/>
                <a:gd name="connsiteX9" fmla="*/ 403404 w 404507"/>
                <a:gd name="connsiteY9" fmla="*/ 3345 h 17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4507" h="170035">
                  <a:moveTo>
                    <a:pt x="403404" y="3345"/>
                  </a:moveTo>
                  <a:cubicBezTo>
                    <a:pt x="411342" y="1493"/>
                    <a:pt x="375093" y="-8297"/>
                    <a:pt x="338316" y="17632"/>
                  </a:cubicBezTo>
                  <a:cubicBezTo>
                    <a:pt x="301539" y="43561"/>
                    <a:pt x="229837" y="137224"/>
                    <a:pt x="182741" y="158920"/>
                  </a:cubicBezTo>
                  <a:cubicBezTo>
                    <a:pt x="135645" y="180616"/>
                    <a:pt x="85639" y="145955"/>
                    <a:pt x="55741" y="147807"/>
                  </a:cubicBezTo>
                  <a:cubicBezTo>
                    <a:pt x="25843" y="149659"/>
                    <a:pt x="-11463" y="169767"/>
                    <a:pt x="3354" y="170032"/>
                  </a:cubicBezTo>
                  <a:cubicBezTo>
                    <a:pt x="18171" y="170297"/>
                    <a:pt x="112627" y="156803"/>
                    <a:pt x="144641" y="149395"/>
                  </a:cubicBezTo>
                  <a:cubicBezTo>
                    <a:pt x="176655" y="141987"/>
                    <a:pt x="179566" y="138547"/>
                    <a:pt x="195441" y="125582"/>
                  </a:cubicBezTo>
                  <a:cubicBezTo>
                    <a:pt x="211316" y="112617"/>
                    <a:pt x="224016" y="87747"/>
                    <a:pt x="239891" y="71607"/>
                  </a:cubicBezTo>
                  <a:cubicBezTo>
                    <a:pt x="255766" y="55467"/>
                    <a:pt x="262381" y="40122"/>
                    <a:pt x="290691" y="28745"/>
                  </a:cubicBezTo>
                  <a:cubicBezTo>
                    <a:pt x="319001" y="17368"/>
                    <a:pt x="395466" y="5197"/>
                    <a:pt x="403404" y="33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4" name="フリーフォーム: 図形 1163">
              <a:extLst>
                <a:ext uri="{FF2B5EF4-FFF2-40B4-BE49-F238E27FC236}">
                  <a16:creationId xmlns:a16="http://schemas.microsoft.com/office/drawing/2014/main" id="{210AB254-5BD3-4C32-BBF8-73690A1562CD}"/>
                </a:ext>
              </a:extLst>
            </p:cNvPr>
            <p:cNvSpPr/>
            <p:nvPr/>
          </p:nvSpPr>
          <p:spPr>
            <a:xfrm>
              <a:off x="1873138" y="5207517"/>
              <a:ext cx="215285" cy="282528"/>
            </a:xfrm>
            <a:custGeom>
              <a:avLst/>
              <a:gdLst>
                <a:gd name="connsiteX0" fmla="*/ 214425 w 215285"/>
                <a:gd name="connsiteY0" fmla="*/ 1071 h 282528"/>
                <a:gd name="connsiteX1" fmla="*/ 160450 w 215285"/>
                <a:gd name="connsiteY1" fmla="*/ 124896 h 282528"/>
                <a:gd name="connsiteX2" fmla="*/ 31862 w 215285"/>
                <a:gd name="connsiteY2" fmla="*/ 248721 h 282528"/>
                <a:gd name="connsiteX3" fmla="*/ 47737 w 215285"/>
                <a:gd name="connsiteY3" fmla="*/ 274121 h 282528"/>
                <a:gd name="connsiteX4" fmla="*/ 112 w 215285"/>
                <a:gd name="connsiteY4" fmla="*/ 282058 h 282528"/>
                <a:gd name="connsiteX5" fmla="*/ 63612 w 215285"/>
                <a:gd name="connsiteY5" fmla="*/ 278883 h 282528"/>
                <a:gd name="connsiteX6" fmla="*/ 46150 w 215285"/>
                <a:gd name="connsiteY6" fmla="*/ 256658 h 282528"/>
                <a:gd name="connsiteX7" fmla="*/ 122350 w 215285"/>
                <a:gd name="connsiteY7" fmla="*/ 197921 h 282528"/>
                <a:gd name="connsiteX8" fmla="*/ 214425 w 215285"/>
                <a:gd name="connsiteY8" fmla="*/ 1071 h 282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85" h="282528">
                  <a:moveTo>
                    <a:pt x="214425" y="1071"/>
                  </a:moveTo>
                  <a:cubicBezTo>
                    <a:pt x="220775" y="-11100"/>
                    <a:pt x="190877" y="83621"/>
                    <a:pt x="160450" y="124896"/>
                  </a:cubicBezTo>
                  <a:cubicBezTo>
                    <a:pt x="130023" y="166171"/>
                    <a:pt x="50647" y="223850"/>
                    <a:pt x="31862" y="248721"/>
                  </a:cubicBezTo>
                  <a:cubicBezTo>
                    <a:pt x="13076" y="273592"/>
                    <a:pt x="53029" y="268565"/>
                    <a:pt x="47737" y="274121"/>
                  </a:cubicBezTo>
                  <a:cubicBezTo>
                    <a:pt x="42445" y="279677"/>
                    <a:pt x="-2534" y="281264"/>
                    <a:pt x="112" y="282058"/>
                  </a:cubicBezTo>
                  <a:cubicBezTo>
                    <a:pt x="2758" y="282852"/>
                    <a:pt x="55939" y="283116"/>
                    <a:pt x="63612" y="278883"/>
                  </a:cubicBezTo>
                  <a:cubicBezTo>
                    <a:pt x="71285" y="274650"/>
                    <a:pt x="36360" y="270152"/>
                    <a:pt x="46150" y="256658"/>
                  </a:cubicBezTo>
                  <a:cubicBezTo>
                    <a:pt x="55940" y="243164"/>
                    <a:pt x="93775" y="239460"/>
                    <a:pt x="122350" y="197921"/>
                  </a:cubicBezTo>
                  <a:cubicBezTo>
                    <a:pt x="150925" y="156382"/>
                    <a:pt x="208075" y="13242"/>
                    <a:pt x="214425" y="10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5" name="フリーフォーム: 図形 1164">
              <a:extLst>
                <a:ext uri="{FF2B5EF4-FFF2-40B4-BE49-F238E27FC236}">
                  <a16:creationId xmlns:a16="http://schemas.microsoft.com/office/drawing/2014/main" id="{32C3F5C4-5524-4084-9434-B660EA313231}"/>
                </a:ext>
              </a:extLst>
            </p:cNvPr>
            <p:cNvSpPr/>
            <p:nvPr/>
          </p:nvSpPr>
          <p:spPr>
            <a:xfrm>
              <a:off x="1458146" y="5514039"/>
              <a:ext cx="352526" cy="156536"/>
            </a:xfrm>
            <a:custGeom>
              <a:avLst/>
              <a:gdLst>
                <a:gd name="connsiteX0" fmla="*/ 767 w 352526"/>
                <a:gd name="connsiteY0" fmla="*/ 156511 h 156536"/>
                <a:gd name="connsiteX1" fmla="*/ 232542 w 352526"/>
                <a:gd name="connsiteY1" fmla="*/ 107299 h 156536"/>
                <a:gd name="connsiteX2" fmla="*/ 332554 w 352526"/>
                <a:gd name="connsiteY2" fmla="*/ 45386 h 156536"/>
                <a:gd name="connsiteX3" fmla="*/ 350017 w 352526"/>
                <a:gd name="connsiteY3" fmla="*/ 31099 h 156536"/>
                <a:gd name="connsiteX4" fmla="*/ 297629 w 352526"/>
                <a:gd name="connsiteY4" fmla="*/ 23161 h 156536"/>
                <a:gd name="connsiteX5" fmla="*/ 297629 w 352526"/>
                <a:gd name="connsiteY5" fmla="*/ 936 h 156536"/>
                <a:gd name="connsiteX6" fmla="*/ 275404 w 352526"/>
                <a:gd name="connsiteY6" fmla="*/ 58086 h 156536"/>
                <a:gd name="connsiteX7" fmla="*/ 161104 w 352526"/>
                <a:gd name="connsiteY7" fmla="*/ 100949 h 156536"/>
                <a:gd name="connsiteX8" fmla="*/ 767 w 352526"/>
                <a:gd name="connsiteY8" fmla="*/ 156511 h 156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2526" h="156536">
                  <a:moveTo>
                    <a:pt x="767" y="156511"/>
                  </a:moveTo>
                  <a:cubicBezTo>
                    <a:pt x="12673" y="157569"/>
                    <a:pt x="177244" y="125820"/>
                    <a:pt x="232542" y="107299"/>
                  </a:cubicBezTo>
                  <a:cubicBezTo>
                    <a:pt x="287840" y="88778"/>
                    <a:pt x="312975" y="58086"/>
                    <a:pt x="332554" y="45386"/>
                  </a:cubicBezTo>
                  <a:cubicBezTo>
                    <a:pt x="352133" y="32686"/>
                    <a:pt x="355838" y="34803"/>
                    <a:pt x="350017" y="31099"/>
                  </a:cubicBezTo>
                  <a:cubicBezTo>
                    <a:pt x="344196" y="27395"/>
                    <a:pt x="306360" y="28188"/>
                    <a:pt x="297629" y="23161"/>
                  </a:cubicBezTo>
                  <a:cubicBezTo>
                    <a:pt x="288898" y="18134"/>
                    <a:pt x="301333" y="-4885"/>
                    <a:pt x="297629" y="936"/>
                  </a:cubicBezTo>
                  <a:cubicBezTo>
                    <a:pt x="293925" y="6757"/>
                    <a:pt x="298158" y="41417"/>
                    <a:pt x="275404" y="58086"/>
                  </a:cubicBezTo>
                  <a:cubicBezTo>
                    <a:pt x="252650" y="74755"/>
                    <a:pt x="203437" y="86397"/>
                    <a:pt x="161104" y="100949"/>
                  </a:cubicBezTo>
                  <a:cubicBezTo>
                    <a:pt x="118771" y="115501"/>
                    <a:pt x="-11139" y="155453"/>
                    <a:pt x="767" y="1565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6" name="フリーフォーム: 図形 1165">
              <a:extLst>
                <a:ext uri="{FF2B5EF4-FFF2-40B4-BE49-F238E27FC236}">
                  <a16:creationId xmlns:a16="http://schemas.microsoft.com/office/drawing/2014/main" id="{4AD7D57D-1BEE-428A-8DCD-49004568D8A4}"/>
                </a:ext>
              </a:extLst>
            </p:cNvPr>
            <p:cNvSpPr/>
            <p:nvPr/>
          </p:nvSpPr>
          <p:spPr>
            <a:xfrm>
              <a:off x="1636091" y="5524400"/>
              <a:ext cx="424489" cy="351800"/>
            </a:xfrm>
            <a:custGeom>
              <a:avLst/>
              <a:gdLst>
                <a:gd name="connsiteX0" fmla="*/ 424484 w 424489"/>
                <a:gd name="connsiteY0" fmla="*/ 100 h 351800"/>
                <a:gd name="connsiteX1" fmla="*/ 229222 w 424489"/>
                <a:gd name="connsiteY1" fmla="*/ 119163 h 351800"/>
                <a:gd name="connsiteX2" fmla="*/ 49834 w 424489"/>
                <a:gd name="connsiteY2" fmla="*/ 295375 h 351800"/>
                <a:gd name="connsiteX3" fmla="*/ 3797 w 424489"/>
                <a:gd name="connsiteY3" fmla="*/ 349350 h 351800"/>
                <a:gd name="connsiteX4" fmla="*/ 127622 w 424489"/>
                <a:gd name="connsiteY4" fmla="*/ 230288 h 351800"/>
                <a:gd name="connsiteX5" fmla="*/ 235572 w 424489"/>
                <a:gd name="connsiteY5" fmla="*/ 138213 h 351800"/>
                <a:gd name="connsiteX6" fmla="*/ 424484 w 424489"/>
                <a:gd name="connsiteY6" fmla="*/ 100 h 35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4489" h="351800">
                  <a:moveTo>
                    <a:pt x="424484" y="100"/>
                  </a:moveTo>
                  <a:cubicBezTo>
                    <a:pt x="423426" y="-3075"/>
                    <a:pt x="291664" y="69951"/>
                    <a:pt x="229222" y="119163"/>
                  </a:cubicBezTo>
                  <a:cubicBezTo>
                    <a:pt x="166780" y="168376"/>
                    <a:pt x="87405" y="257011"/>
                    <a:pt x="49834" y="295375"/>
                  </a:cubicBezTo>
                  <a:cubicBezTo>
                    <a:pt x="12263" y="333739"/>
                    <a:pt x="-9168" y="360198"/>
                    <a:pt x="3797" y="349350"/>
                  </a:cubicBezTo>
                  <a:cubicBezTo>
                    <a:pt x="16762" y="338502"/>
                    <a:pt x="88993" y="265477"/>
                    <a:pt x="127622" y="230288"/>
                  </a:cubicBezTo>
                  <a:cubicBezTo>
                    <a:pt x="166251" y="195099"/>
                    <a:pt x="185301" y="175784"/>
                    <a:pt x="235572" y="138213"/>
                  </a:cubicBezTo>
                  <a:cubicBezTo>
                    <a:pt x="285843" y="100642"/>
                    <a:pt x="425542" y="3275"/>
                    <a:pt x="424484" y="1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7" name="フリーフォーム: 図形 1166">
              <a:extLst>
                <a:ext uri="{FF2B5EF4-FFF2-40B4-BE49-F238E27FC236}">
                  <a16:creationId xmlns:a16="http://schemas.microsoft.com/office/drawing/2014/main" id="{E1460978-951A-4543-A4B6-F27F4244213A}"/>
                </a:ext>
              </a:extLst>
            </p:cNvPr>
            <p:cNvSpPr/>
            <p:nvPr/>
          </p:nvSpPr>
          <p:spPr>
            <a:xfrm>
              <a:off x="2041384" y="5144993"/>
              <a:ext cx="100899" cy="324025"/>
            </a:xfrm>
            <a:custGeom>
              <a:avLst/>
              <a:gdLst>
                <a:gd name="connsiteX0" fmla="*/ 49354 w 100899"/>
                <a:gd name="connsiteY0" fmla="*/ 95 h 324025"/>
                <a:gd name="connsiteX1" fmla="*/ 100154 w 100899"/>
                <a:gd name="connsiteY1" fmla="*/ 120745 h 324025"/>
                <a:gd name="connsiteX2" fmla="*/ 77929 w 100899"/>
                <a:gd name="connsiteY2" fmla="*/ 117570 h 324025"/>
                <a:gd name="connsiteX3" fmla="*/ 54116 w 100899"/>
                <a:gd name="connsiteY3" fmla="*/ 184245 h 324025"/>
                <a:gd name="connsiteX4" fmla="*/ 31891 w 100899"/>
                <a:gd name="connsiteY4" fmla="*/ 208057 h 324025"/>
                <a:gd name="connsiteX5" fmla="*/ 28716 w 100899"/>
                <a:gd name="connsiteY5" fmla="*/ 247745 h 324025"/>
                <a:gd name="connsiteX6" fmla="*/ 19191 w 100899"/>
                <a:gd name="connsiteY6" fmla="*/ 282670 h 324025"/>
                <a:gd name="connsiteX7" fmla="*/ 11254 w 100899"/>
                <a:gd name="connsiteY7" fmla="*/ 323945 h 324025"/>
                <a:gd name="connsiteX8" fmla="*/ 1729 w 100899"/>
                <a:gd name="connsiteY8" fmla="*/ 271557 h 324025"/>
                <a:gd name="connsiteX9" fmla="*/ 49354 w 100899"/>
                <a:gd name="connsiteY9" fmla="*/ 195357 h 324025"/>
                <a:gd name="connsiteX10" fmla="*/ 92216 w 100899"/>
                <a:gd name="connsiteY10" fmla="*/ 142970 h 324025"/>
                <a:gd name="connsiteX11" fmla="*/ 49354 w 100899"/>
                <a:gd name="connsiteY11" fmla="*/ 95 h 32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899" h="324025">
                  <a:moveTo>
                    <a:pt x="49354" y="95"/>
                  </a:moveTo>
                  <a:cubicBezTo>
                    <a:pt x="50677" y="-3609"/>
                    <a:pt x="95392" y="101166"/>
                    <a:pt x="100154" y="120745"/>
                  </a:cubicBezTo>
                  <a:cubicBezTo>
                    <a:pt x="104916" y="140324"/>
                    <a:pt x="85602" y="106987"/>
                    <a:pt x="77929" y="117570"/>
                  </a:cubicBezTo>
                  <a:cubicBezTo>
                    <a:pt x="70256" y="128153"/>
                    <a:pt x="61789" y="169164"/>
                    <a:pt x="54116" y="184245"/>
                  </a:cubicBezTo>
                  <a:cubicBezTo>
                    <a:pt x="46443" y="199326"/>
                    <a:pt x="36124" y="197474"/>
                    <a:pt x="31891" y="208057"/>
                  </a:cubicBezTo>
                  <a:cubicBezTo>
                    <a:pt x="27658" y="218640"/>
                    <a:pt x="30833" y="235310"/>
                    <a:pt x="28716" y="247745"/>
                  </a:cubicBezTo>
                  <a:cubicBezTo>
                    <a:pt x="26599" y="260180"/>
                    <a:pt x="22101" y="269970"/>
                    <a:pt x="19191" y="282670"/>
                  </a:cubicBezTo>
                  <a:cubicBezTo>
                    <a:pt x="16281" y="295370"/>
                    <a:pt x="14164" y="325797"/>
                    <a:pt x="11254" y="323945"/>
                  </a:cubicBezTo>
                  <a:cubicBezTo>
                    <a:pt x="8344" y="322093"/>
                    <a:pt x="-4621" y="292988"/>
                    <a:pt x="1729" y="271557"/>
                  </a:cubicBezTo>
                  <a:cubicBezTo>
                    <a:pt x="8079" y="250126"/>
                    <a:pt x="34273" y="216788"/>
                    <a:pt x="49354" y="195357"/>
                  </a:cubicBezTo>
                  <a:cubicBezTo>
                    <a:pt x="64435" y="173926"/>
                    <a:pt x="88512" y="170487"/>
                    <a:pt x="92216" y="142970"/>
                  </a:cubicBezTo>
                  <a:cubicBezTo>
                    <a:pt x="95920" y="115453"/>
                    <a:pt x="48031" y="3799"/>
                    <a:pt x="49354" y="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8" name="フリーフォーム: 図形 1167">
              <a:extLst>
                <a:ext uri="{FF2B5EF4-FFF2-40B4-BE49-F238E27FC236}">
                  <a16:creationId xmlns:a16="http://schemas.microsoft.com/office/drawing/2014/main" id="{4E16066A-BE5C-461E-A1EA-AB3AD2BE60C1}"/>
                </a:ext>
              </a:extLst>
            </p:cNvPr>
            <p:cNvSpPr/>
            <p:nvPr/>
          </p:nvSpPr>
          <p:spPr>
            <a:xfrm>
              <a:off x="1648491" y="5805453"/>
              <a:ext cx="228569" cy="90573"/>
            </a:xfrm>
            <a:custGeom>
              <a:avLst/>
              <a:gdLst>
                <a:gd name="connsiteX0" fmla="*/ 922 w 228569"/>
                <a:gd name="connsiteY0" fmla="*/ 90522 h 90573"/>
                <a:gd name="connsiteX1" fmla="*/ 223172 w 228569"/>
                <a:gd name="connsiteY1" fmla="*/ 4797 h 90573"/>
                <a:gd name="connsiteX2" fmla="*/ 146972 w 228569"/>
                <a:gd name="connsiteY2" fmla="*/ 17497 h 90573"/>
                <a:gd name="connsiteX3" fmla="*/ 922 w 228569"/>
                <a:gd name="connsiteY3" fmla="*/ 90522 h 9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569" h="90573">
                  <a:moveTo>
                    <a:pt x="922" y="90522"/>
                  </a:moveTo>
                  <a:cubicBezTo>
                    <a:pt x="13622" y="88405"/>
                    <a:pt x="198830" y="16968"/>
                    <a:pt x="223172" y="4797"/>
                  </a:cubicBezTo>
                  <a:cubicBezTo>
                    <a:pt x="247514" y="-7374"/>
                    <a:pt x="183749" y="6120"/>
                    <a:pt x="146972" y="17497"/>
                  </a:cubicBezTo>
                  <a:cubicBezTo>
                    <a:pt x="110195" y="28874"/>
                    <a:pt x="-11778" y="92639"/>
                    <a:pt x="922" y="905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9" name="フリーフォーム: 図形 1168">
              <a:extLst>
                <a:ext uri="{FF2B5EF4-FFF2-40B4-BE49-F238E27FC236}">
                  <a16:creationId xmlns:a16="http://schemas.microsoft.com/office/drawing/2014/main" id="{D9BD287B-3AFF-417C-8BA8-418EAA55BE0A}"/>
                </a:ext>
              </a:extLst>
            </p:cNvPr>
            <p:cNvSpPr/>
            <p:nvPr/>
          </p:nvSpPr>
          <p:spPr>
            <a:xfrm>
              <a:off x="1847087" y="5710373"/>
              <a:ext cx="176748" cy="93722"/>
            </a:xfrm>
            <a:custGeom>
              <a:avLst/>
              <a:gdLst>
                <a:gd name="connsiteX0" fmla="*/ 2351 w 176748"/>
                <a:gd name="connsiteY0" fmla="*/ 93527 h 93722"/>
                <a:gd name="connsiteX1" fmla="*/ 175388 w 176748"/>
                <a:gd name="connsiteY1" fmla="*/ 3040 h 93722"/>
                <a:gd name="connsiteX2" fmla="*/ 80138 w 176748"/>
                <a:gd name="connsiteY2" fmla="*/ 26852 h 93722"/>
                <a:gd name="connsiteX3" fmla="*/ 2351 w 176748"/>
                <a:gd name="connsiteY3" fmla="*/ 93527 h 93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748" h="93722">
                  <a:moveTo>
                    <a:pt x="2351" y="93527"/>
                  </a:moveTo>
                  <a:cubicBezTo>
                    <a:pt x="18226" y="89558"/>
                    <a:pt x="162424" y="14152"/>
                    <a:pt x="175388" y="3040"/>
                  </a:cubicBezTo>
                  <a:cubicBezTo>
                    <a:pt x="188352" y="-8072"/>
                    <a:pt x="105009" y="13888"/>
                    <a:pt x="80138" y="26852"/>
                  </a:cubicBezTo>
                  <a:cubicBezTo>
                    <a:pt x="55267" y="39816"/>
                    <a:pt x="-13524" y="97496"/>
                    <a:pt x="2351" y="935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0" name="フリーフォーム: 図形 1169">
              <a:extLst>
                <a:ext uri="{FF2B5EF4-FFF2-40B4-BE49-F238E27FC236}">
                  <a16:creationId xmlns:a16="http://schemas.microsoft.com/office/drawing/2014/main" id="{E77FE38C-D9E9-43A4-B971-C372F9A0A9D2}"/>
                </a:ext>
              </a:extLst>
            </p:cNvPr>
            <p:cNvSpPr/>
            <p:nvPr/>
          </p:nvSpPr>
          <p:spPr>
            <a:xfrm>
              <a:off x="1592034" y="5805899"/>
              <a:ext cx="386463" cy="113921"/>
            </a:xfrm>
            <a:custGeom>
              <a:avLst/>
              <a:gdLst>
                <a:gd name="connsiteX0" fmla="*/ 385991 w 386463"/>
                <a:gd name="connsiteY0" fmla="*/ 80551 h 113921"/>
                <a:gd name="connsiteX1" fmla="*/ 319316 w 386463"/>
                <a:gd name="connsiteY1" fmla="*/ 13876 h 113921"/>
                <a:gd name="connsiteX2" fmla="*/ 247879 w 386463"/>
                <a:gd name="connsiteY2" fmla="*/ 4351 h 113921"/>
                <a:gd name="connsiteX3" fmla="*/ 79604 w 386463"/>
                <a:gd name="connsiteY3" fmla="*/ 67851 h 113921"/>
                <a:gd name="connsiteX4" fmla="*/ 229 w 386463"/>
                <a:gd name="connsiteY4" fmla="*/ 113889 h 113921"/>
                <a:gd name="connsiteX5" fmla="*/ 101829 w 386463"/>
                <a:gd name="connsiteY5" fmla="*/ 75789 h 113921"/>
                <a:gd name="connsiteX6" fmla="*/ 284391 w 386463"/>
                <a:gd name="connsiteY6" fmla="*/ 10701 h 113921"/>
                <a:gd name="connsiteX7" fmla="*/ 385991 w 386463"/>
                <a:gd name="connsiteY7" fmla="*/ 80551 h 11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6463" h="113921">
                  <a:moveTo>
                    <a:pt x="385991" y="80551"/>
                  </a:moveTo>
                  <a:cubicBezTo>
                    <a:pt x="391812" y="81080"/>
                    <a:pt x="342335" y="26576"/>
                    <a:pt x="319316" y="13876"/>
                  </a:cubicBezTo>
                  <a:cubicBezTo>
                    <a:pt x="296297" y="1176"/>
                    <a:pt x="287831" y="-4645"/>
                    <a:pt x="247879" y="4351"/>
                  </a:cubicBezTo>
                  <a:cubicBezTo>
                    <a:pt x="207927" y="13347"/>
                    <a:pt x="120879" y="49595"/>
                    <a:pt x="79604" y="67851"/>
                  </a:cubicBezTo>
                  <a:cubicBezTo>
                    <a:pt x="38329" y="86107"/>
                    <a:pt x="-3475" y="112566"/>
                    <a:pt x="229" y="113889"/>
                  </a:cubicBezTo>
                  <a:cubicBezTo>
                    <a:pt x="3933" y="115212"/>
                    <a:pt x="101829" y="75789"/>
                    <a:pt x="101829" y="75789"/>
                  </a:cubicBezTo>
                  <a:cubicBezTo>
                    <a:pt x="149189" y="58591"/>
                    <a:pt x="238618" y="12024"/>
                    <a:pt x="284391" y="10701"/>
                  </a:cubicBezTo>
                  <a:cubicBezTo>
                    <a:pt x="330164" y="9378"/>
                    <a:pt x="380170" y="80022"/>
                    <a:pt x="385991" y="805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1" name="フリーフォーム: 図形 1170">
              <a:extLst>
                <a:ext uri="{FF2B5EF4-FFF2-40B4-BE49-F238E27FC236}">
                  <a16:creationId xmlns:a16="http://schemas.microsoft.com/office/drawing/2014/main" id="{0480E63A-D75F-4B9F-8133-3E058EC04C43}"/>
                </a:ext>
              </a:extLst>
            </p:cNvPr>
            <p:cNvSpPr/>
            <p:nvPr/>
          </p:nvSpPr>
          <p:spPr>
            <a:xfrm>
              <a:off x="1588256" y="5826625"/>
              <a:ext cx="388880" cy="154834"/>
            </a:xfrm>
            <a:custGeom>
              <a:avLst/>
              <a:gdLst>
                <a:gd name="connsiteX0" fmla="*/ 11944 w 388880"/>
                <a:gd name="connsiteY0" fmla="*/ 153488 h 154834"/>
                <a:gd name="connsiteX1" fmla="*/ 64332 w 388880"/>
                <a:gd name="connsiteY1" fmla="*/ 72525 h 154834"/>
                <a:gd name="connsiteX2" fmla="*/ 275469 w 388880"/>
                <a:gd name="connsiteY2" fmla="*/ 18550 h 154834"/>
                <a:gd name="connsiteX3" fmla="*/ 364369 w 388880"/>
                <a:gd name="connsiteY3" fmla="*/ 55063 h 154834"/>
                <a:gd name="connsiteX4" fmla="*/ 381832 w 388880"/>
                <a:gd name="connsiteY4" fmla="*/ 69350 h 154834"/>
                <a:gd name="connsiteX5" fmla="*/ 262769 w 388880"/>
                <a:gd name="connsiteY5" fmla="*/ 1088 h 154834"/>
                <a:gd name="connsiteX6" fmla="*/ 11944 w 388880"/>
                <a:gd name="connsiteY6" fmla="*/ 153488 h 154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8880" h="154834">
                  <a:moveTo>
                    <a:pt x="11944" y="153488"/>
                  </a:moveTo>
                  <a:cubicBezTo>
                    <a:pt x="-21129" y="165394"/>
                    <a:pt x="20411" y="95015"/>
                    <a:pt x="64332" y="72525"/>
                  </a:cubicBezTo>
                  <a:cubicBezTo>
                    <a:pt x="108253" y="50035"/>
                    <a:pt x="225463" y="21460"/>
                    <a:pt x="275469" y="18550"/>
                  </a:cubicBezTo>
                  <a:cubicBezTo>
                    <a:pt x="325475" y="15640"/>
                    <a:pt x="346642" y="46596"/>
                    <a:pt x="364369" y="55063"/>
                  </a:cubicBezTo>
                  <a:cubicBezTo>
                    <a:pt x="382096" y="63530"/>
                    <a:pt x="398765" y="78346"/>
                    <a:pt x="381832" y="69350"/>
                  </a:cubicBezTo>
                  <a:cubicBezTo>
                    <a:pt x="364899" y="60354"/>
                    <a:pt x="325475" y="-9495"/>
                    <a:pt x="262769" y="1088"/>
                  </a:cubicBezTo>
                  <a:cubicBezTo>
                    <a:pt x="200063" y="11671"/>
                    <a:pt x="45017" y="141582"/>
                    <a:pt x="11944" y="1534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2" name="フリーフォーム: 図形 1171">
              <a:extLst>
                <a:ext uri="{FF2B5EF4-FFF2-40B4-BE49-F238E27FC236}">
                  <a16:creationId xmlns:a16="http://schemas.microsoft.com/office/drawing/2014/main" id="{4D3AE0E3-F290-46F6-B4AE-291D75642AF2}"/>
                </a:ext>
              </a:extLst>
            </p:cNvPr>
            <p:cNvSpPr/>
            <p:nvPr/>
          </p:nvSpPr>
          <p:spPr>
            <a:xfrm>
              <a:off x="1636648" y="5892749"/>
              <a:ext cx="255681" cy="217571"/>
            </a:xfrm>
            <a:custGeom>
              <a:avLst/>
              <a:gdLst>
                <a:gd name="connsiteX0" fmla="*/ 255652 w 255681"/>
                <a:gd name="connsiteY0" fmla="*/ 51 h 217571"/>
                <a:gd name="connsiteX1" fmla="*/ 138177 w 255681"/>
                <a:gd name="connsiteY1" fmla="*/ 74664 h 217571"/>
                <a:gd name="connsiteX2" fmla="*/ 49277 w 255681"/>
                <a:gd name="connsiteY2" fmla="*/ 169914 h 217571"/>
                <a:gd name="connsiteX3" fmla="*/ 65 w 255681"/>
                <a:gd name="connsiteY3" fmla="*/ 217539 h 217571"/>
                <a:gd name="connsiteX4" fmla="*/ 39752 w 255681"/>
                <a:gd name="connsiteY4" fmla="*/ 163564 h 217571"/>
                <a:gd name="connsiteX5" fmla="*/ 81027 w 255681"/>
                <a:gd name="connsiteY5" fmla="*/ 101651 h 217571"/>
                <a:gd name="connsiteX6" fmla="*/ 127065 w 255681"/>
                <a:gd name="connsiteY6" fmla="*/ 63551 h 217571"/>
                <a:gd name="connsiteX7" fmla="*/ 255652 w 255681"/>
                <a:gd name="connsiteY7" fmla="*/ 51 h 217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5681" h="217571">
                  <a:moveTo>
                    <a:pt x="255652" y="51"/>
                  </a:moveTo>
                  <a:cubicBezTo>
                    <a:pt x="257504" y="1903"/>
                    <a:pt x="172573" y="46354"/>
                    <a:pt x="138177" y="74664"/>
                  </a:cubicBezTo>
                  <a:cubicBezTo>
                    <a:pt x="103781" y="102975"/>
                    <a:pt x="72296" y="146102"/>
                    <a:pt x="49277" y="169914"/>
                  </a:cubicBezTo>
                  <a:cubicBezTo>
                    <a:pt x="26258" y="193727"/>
                    <a:pt x="1653" y="218597"/>
                    <a:pt x="65" y="217539"/>
                  </a:cubicBezTo>
                  <a:cubicBezTo>
                    <a:pt x="-1523" y="216481"/>
                    <a:pt x="26258" y="182879"/>
                    <a:pt x="39752" y="163564"/>
                  </a:cubicBezTo>
                  <a:cubicBezTo>
                    <a:pt x="53246" y="144249"/>
                    <a:pt x="66475" y="118320"/>
                    <a:pt x="81027" y="101651"/>
                  </a:cubicBezTo>
                  <a:cubicBezTo>
                    <a:pt x="95579" y="84982"/>
                    <a:pt x="101400" y="80484"/>
                    <a:pt x="127065" y="63551"/>
                  </a:cubicBezTo>
                  <a:cubicBezTo>
                    <a:pt x="152730" y="46618"/>
                    <a:pt x="253800" y="-1801"/>
                    <a:pt x="255652" y="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3" name="フリーフォーム: 図形 1172">
              <a:extLst>
                <a:ext uri="{FF2B5EF4-FFF2-40B4-BE49-F238E27FC236}">
                  <a16:creationId xmlns:a16="http://schemas.microsoft.com/office/drawing/2014/main" id="{11183AC0-47DE-41D2-BB14-4E0B203B4C8C}"/>
                </a:ext>
              </a:extLst>
            </p:cNvPr>
            <p:cNvSpPr/>
            <p:nvPr/>
          </p:nvSpPr>
          <p:spPr>
            <a:xfrm>
              <a:off x="1727853" y="5838825"/>
              <a:ext cx="216983" cy="107966"/>
            </a:xfrm>
            <a:custGeom>
              <a:avLst/>
              <a:gdLst>
                <a:gd name="connsiteX0" fmla="*/ 2522 w 216983"/>
                <a:gd name="connsiteY0" fmla="*/ 47625 h 107966"/>
                <a:gd name="connsiteX1" fmla="*/ 161272 w 216983"/>
                <a:gd name="connsiteY1" fmla="*/ 0 h 107966"/>
                <a:gd name="connsiteX2" fmla="*/ 216835 w 216983"/>
                <a:gd name="connsiteY2" fmla="*/ 47625 h 107966"/>
                <a:gd name="connsiteX3" fmla="*/ 173972 w 216983"/>
                <a:gd name="connsiteY3" fmla="*/ 69850 h 107966"/>
                <a:gd name="connsiteX4" fmla="*/ 72372 w 216983"/>
                <a:gd name="connsiteY4" fmla="*/ 107950 h 107966"/>
                <a:gd name="connsiteX5" fmla="*/ 137460 w 216983"/>
                <a:gd name="connsiteY5" fmla="*/ 74613 h 107966"/>
                <a:gd name="connsiteX6" fmla="*/ 69197 w 216983"/>
                <a:gd name="connsiteY6" fmla="*/ 69850 h 107966"/>
                <a:gd name="connsiteX7" fmla="*/ 2522 w 216983"/>
                <a:gd name="connsiteY7" fmla="*/ 47625 h 107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983" h="107966">
                  <a:moveTo>
                    <a:pt x="2522" y="47625"/>
                  </a:moveTo>
                  <a:cubicBezTo>
                    <a:pt x="17868" y="35983"/>
                    <a:pt x="125553" y="0"/>
                    <a:pt x="161272" y="0"/>
                  </a:cubicBezTo>
                  <a:cubicBezTo>
                    <a:pt x="196991" y="0"/>
                    <a:pt x="214718" y="35983"/>
                    <a:pt x="216835" y="47625"/>
                  </a:cubicBezTo>
                  <a:cubicBezTo>
                    <a:pt x="218952" y="59267"/>
                    <a:pt x="198049" y="59796"/>
                    <a:pt x="173972" y="69850"/>
                  </a:cubicBezTo>
                  <a:cubicBezTo>
                    <a:pt x="149895" y="79904"/>
                    <a:pt x="78457" y="107156"/>
                    <a:pt x="72372" y="107950"/>
                  </a:cubicBezTo>
                  <a:cubicBezTo>
                    <a:pt x="66287" y="108744"/>
                    <a:pt x="137989" y="80963"/>
                    <a:pt x="137460" y="74613"/>
                  </a:cubicBezTo>
                  <a:cubicBezTo>
                    <a:pt x="136931" y="68263"/>
                    <a:pt x="92480" y="73554"/>
                    <a:pt x="69197" y="69850"/>
                  </a:cubicBezTo>
                  <a:cubicBezTo>
                    <a:pt x="45914" y="66146"/>
                    <a:pt x="-12824" y="59267"/>
                    <a:pt x="2522" y="476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4" name="フリーフォーム: 図形 1173">
              <a:extLst>
                <a:ext uri="{FF2B5EF4-FFF2-40B4-BE49-F238E27FC236}">
                  <a16:creationId xmlns:a16="http://schemas.microsoft.com/office/drawing/2014/main" id="{8C3AD834-0655-4CF8-BF2A-D01C712A0F72}"/>
                </a:ext>
              </a:extLst>
            </p:cNvPr>
            <p:cNvSpPr/>
            <p:nvPr/>
          </p:nvSpPr>
          <p:spPr>
            <a:xfrm>
              <a:off x="1598487" y="5965214"/>
              <a:ext cx="99250" cy="126782"/>
            </a:xfrm>
            <a:custGeom>
              <a:avLst/>
              <a:gdLst>
                <a:gd name="connsiteX0" fmla="*/ 126 w 99250"/>
                <a:gd name="connsiteY0" fmla="*/ 611 h 126782"/>
                <a:gd name="connsiteX1" fmla="*/ 69976 w 99250"/>
                <a:gd name="connsiteY1" fmla="*/ 46649 h 126782"/>
                <a:gd name="connsiteX2" fmla="*/ 31876 w 99250"/>
                <a:gd name="connsiteY2" fmla="*/ 126024 h 126782"/>
                <a:gd name="connsiteX3" fmla="*/ 85851 w 99250"/>
                <a:gd name="connsiteY3" fmla="*/ 83161 h 126782"/>
                <a:gd name="connsiteX4" fmla="*/ 90613 w 99250"/>
                <a:gd name="connsiteY4" fmla="*/ 24424 h 126782"/>
                <a:gd name="connsiteX5" fmla="*/ 126 w 99250"/>
                <a:gd name="connsiteY5" fmla="*/ 611 h 126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250" h="126782">
                  <a:moveTo>
                    <a:pt x="126" y="611"/>
                  </a:moveTo>
                  <a:cubicBezTo>
                    <a:pt x="-3313" y="4315"/>
                    <a:pt x="64684" y="25747"/>
                    <a:pt x="69976" y="46649"/>
                  </a:cubicBezTo>
                  <a:cubicBezTo>
                    <a:pt x="75268" y="67551"/>
                    <a:pt x="29230" y="119939"/>
                    <a:pt x="31876" y="126024"/>
                  </a:cubicBezTo>
                  <a:cubicBezTo>
                    <a:pt x="34522" y="132109"/>
                    <a:pt x="76062" y="100094"/>
                    <a:pt x="85851" y="83161"/>
                  </a:cubicBezTo>
                  <a:cubicBezTo>
                    <a:pt x="95640" y="66228"/>
                    <a:pt x="107811" y="38182"/>
                    <a:pt x="90613" y="24424"/>
                  </a:cubicBezTo>
                  <a:cubicBezTo>
                    <a:pt x="73415" y="10666"/>
                    <a:pt x="3565" y="-3093"/>
                    <a:pt x="126" y="6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5" name="フリーフォーム: 図形 1174">
              <a:extLst>
                <a:ext uri="{FF2B5EF4-FFF2-40B4-BE49-F238E27FC236}">
                  <a16:creationId xmlns:a16="http://schemas.microsoft.com/office/drawing/2014/main" id="{EED008C6-7F99-465D-85EB-539C29D179DE}"/>
                </a:ext>
              </a:extLst>
            </p:cNvPr>
            <p:cNvSpPr/>
            <p:nvPr/>
          </p:nvSpPr>
          <p:spPr>
            <a:xfrm>
              <a:off x="1910727" y="5768762"/>
              <a:ext cx="278617" cy="138346"/>
            </a:xfrm>
            <a:custGeom>
              <a:avLst/>
              <a:gdLst>
                <a:gd name="connsiteX0" fmla="*/ 623 w 278617"/>
                <a:gd name="connsiteY0" fmla="*/ 138326 h 138346"/>
                <a:gd name="connsiteX1" fmla="*/ 168898 w 278617"/>
                <a:gd name="connsiteY1" fmla="*/ 47838 h 138346"/>
                <a:gd name="connsiteX2" fmla="*/ 278436 w 278617"/>
                <a:gd name="connsiteY2" fmla="*/ 4976 h 138346"/>
                <a:gd name="connsiteX3" fmla="*/ 192711 w 278617"/>
                <a:gd name="connsiteY3" fmla="*/ 6563 h 138346"/>
                <a:gd name="connsiteX4" fmla="*/ 113336 w 278617"/>
                <a:gd name="connsiteY4" fmla="*/ 55776 h 138346"/>
                <a:gd name="connsiteX5" fmla="*/ 623 w 278617"/>
                <a:gd name="connsiteY5" fmla="*/ 138326 h 13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8617" h="138346">
                  <a:moveTo>
                    <a:pt x="623" y="138326"/>
                  </a:moveTo>
                  <a:cubicBezTo>
                    <a:pt x="9883" y="137003"/>
                    <a:pt x="122596" y="70063"/>
                    <a:pt x="168898" y="47838"/>
                  </a:cubicBezTo>
                  <a:cubicBezTo>
                    <a:pt x="215200" y="25613"/>
                    <a:pt x="274467" y="11855"/>
                    <a:pt x="278436" y="4976"/>
                  </a:cubicBezTo>
                  <a:cubicBezTo>
                    <a:pt x="282405" y="-1903"/>
                    <a:pt x="220228" y="-1904"/>
                    <a:pt x="192711" y="6563"/>
                  </a:cubicBezTo>
                  <a:cubicBezTo>
                    <a:pt x="165194" y="15030"/>
                    <a:pt x="138736" y="35932"/>
                    <a:pt x="113336" y="55776"/>
                  </a:cubicBezTo>
                  <a:cubicBezTo>
                    <a:pt x="87936" y="75620"/>
                    <a:pt x="-8637" y="139649"/>
                    <a:pt x="623" y="1383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6" name="フリーフォーム: 図形 1175">
              <a:extLst>
                <a:ext uri="{FF2B5EF4-FFF2-40B4-BE49-F238E27FC236}">
                  <a16:creationId xmlns:a16="http://schemas.microsoft.com/office/drawing/2014/main" id="{47F52F4D-C88F-47F5-9A5C-7CA257B21211}"/>
                </a:ext>
              </a:extLst>
            </p:cNvPr>
            <p:cNvSpPr/>
            <p:nvPr/>
          </p:nvSpPr>
          <p:spPr>
            <a:xfrm>
              <a:off x="2285973" y="5634762"/>
              <a:ext cx="320740" cy="53299"/>
            </a:xfrm>
            <a:custGeom>
              <a:avLst/>
              <a:gdLst>
                <a:gd name="connsiteX0" fmla="*/ 27 w 320740"/>
                <a:gd name="connsiteY0" fmla="*/ 53251 h 53299"/>
                <a:gd name="connsiteX1" fmla="*/ 184177 w 320740"/>
                <a:gd name="connsiteY1" fmla="*/ 863 h 53299"/>
                <a:gd name="connsiteX2" fmla="*/ 320702 w 320740"/>
                <a:gd name="connsiteY2" fmla="*/ 19913 h 53299"/>
                <a:gd name="connsiteX3" fmla="*/ 171477 w 320740"/>
                <a:gd name="connsiteY3" fmla="*/ 10388 h 53299"/>
                <a:gd name="connsiteX4" fmla="*/ 27 w 320740"/>
                <a:gd name="connsiteY4" fmla="*/ 53251 h 53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740" h="53299">
                  <a:moveTo>
                    <a:pt x="27" y="53251"/>
                  </a:moveTo>
                  <a:cubicBezTo>
                    <a:pt x="2144" y="51663"/>
                    <a:pt x="130731" y="6419"/>
                    <a:pt x="184177" y="863"/>
                  </a:cubicBezTo>
                  <a:cubicBezTo>
                    <a:pt x="237623" y="-4693"/>
                    <a:pt x="322819" y="18325"/>
                    <a:pt x="320702" y="19913"/>
                  </a:cubicBezTo>
                  <a:cubicBezTo>
                    <a:pt x="318585" y="21501"/>
                    <a:pt x="225981" y="4038"/>
                    <a:pt x="171477" y="10388"/>
                  </a:cubicBezTo>
                  <a:cubicBezTo>
                    <a:pt x="116973" y="16738"/>
                    <a:pt x="-2090" y="54839"/>
                    <a:pt x="27" y="532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7" name="フリーフォーム: 図形 1176">
              <a:extLst>
                <a:ext uri="{FF2B5EF4-FFF2-40B4-BE49-F238E27FC236}">
                  <a16:creationId xmlns:a16="http://schemas.microsoft.com/office/drawing/2014/main" id="{9A368B2D-8F3A-4B12-8205-A0E8D0A021F1}"/>
                </a:ext>
              </a:extLst>
            </p:cNvPr>
            <p:cNvSpPr/>
            <p:nvPr/>
          </p:nvSpPr>
          <p:spPr>
            <a:xfrm>
              <a:off x="1924032" y="5650337"/>
              <a:ext cx="372231" cy="140965"/>
            </a:xfrm>
            <a:custGeom>
              <a:avLst/>
              <a:gdLst>
                <a:gd name="connsiteX0" fmla="*/ 18 w 372231"/>
                <a:gd name="connsiteY0" fmla="*/ 140863 h 140965"/>
                <a:gd name="connsiteX1" fmla="*/ 225443 w 372231"/>
                <a:gd name="connsiteY1" fmla="*/ 26563 h 140965"/>
                <a:gd name="connsiteX2" fmla="*/ 288943 w 372231"/>
                <a:gd name="connsiteY2" fmla="*/ 18626 h 140965"/>
                <a:gd name="connsiteX3" fmla="*/ 371493 w 372231"/>
                <a:gd name="connsiteY3" fmla="*/ 36088 h 140965"/>
                <a:gd name="connsiteX4" fmla="*/ 238143 w 372231"/>
                <a:gd name="connsiteY4" fmla="*/ 4338 h 140965"/>
                <a:gd name="connsiteX5" fmla="*/ 18 w 372231"/>
                <a:gd name="connsiteY5" fmla="*/ 140863 h 140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231" h="140965">
                  <a:moveTo>
                    <a:pt x="18" y="140863"/>
                  </a:moveTo>
                  <a:cubicBezTo>
                    <a:pt x="-2099" y="144567"/>
                    <a:pt x="177289" y="46936"/>
                    <a:pt x="225443" y="26563"/>
                  </a:cubicBezTo>
                  <a:cubicBezTo>
                    <a:pt x="273597" y="6190"/>
                    <a:pt x="264601" y="17038"/>
                    <a:pt x="288943" y="18626"/>
                  </a:cubicBezTo>
                  <a:cubicBezTo>
                    <a:pt x="313285" y="20213"/>
                    <a:pt x="379960" y="38469"/>
                    <a:pt x="371493" y="36088"/>
                  </a:cubicBezTo>
                  <a:cubicBezTo>
                    <a:pt x="363026" y="33707"/>
                    <a:pt x="303495" y="-14448"/>
                    <a:pt x="238143" y="4338"/>
                  </a:cubicBezTo>
                  <a:cubicBezTo>
                    <a:pt x="172791" y="23123"/>
                    <a:pt x="2135" y="137159"/>
                    <a:pt x="18" y="1408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8" name="フリーフォーム: 図形 1177">
              <a:extLst>
                <a:ext uri="{FF2B5EF4-FFF2-40B4-BE49-F238E27FC236}">
                  <a16:creationId xmlns:a16="http://schemas.microsoft.com/office/drawing/2014/main" id="{A95D3320-92A7-4379-9F42-A2FF7785C73D}"/>
                </a:ext>
              </a:extLst>
            </p:cNvPr>
            <p:cNvSpPr/>
            <p:nvPr/>
          </p:nvSpPr>
          <p:spPr>
            <a:xfrm>
              <a:off x="926483" y="5756238"/>
              <a:ext cx="338508" cy="200125"/>
            </a:xfrm>
            <a:custGeom>
              <a:avLst/>
              <a:gdLst>
                <a:gd name="connsiteX0" fmla="*/ 617 w 338508"/>
                <a:gd name="connsiteY0" fmla="*/ 200062 h 200125"/>
                <a:gd name="connsiteX1" fmla="*/ 181592 w 338508"/>
                <a:gd name="connsiteY1" fmla="*/ 76237 h 200125"/>
                <a:gd name="connsiteX2" fmla="*/ 337167 w 338508"/>
                <a:gd name="connsiteY2" fmla="*/ 1625 h 200125"/>
                <a:gd name="connsiteX3" fmla="*/ 249855 w 338508"/>
                <a:gd name="connsiteY3" fmla="*/ 30200 h 200125"/>
                <a:gd name="connsiteX4" fmla="*/ 127617 w 338508"/>
                <a:gd name="connsiteY4" fmla="*/ 92112 h 200125"/>
                <a:gd name="connsiteX5" fmla="*/ 617 w 338508"/>
                <a:gd name="connsiteY5" fmla="*/ 200062 h 2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8508" h="200125">
                  <a:moveTo>
                    <a:pt x="617" y="200062"/>
                  </a:moveTo>
                  <a:cubicBezTo>
                    <a:pt x="9613" y="197416"/>
                    <a:pt x="125500" y="109310"/>
                    <a:pt x="181592" y="76237"/>
                  </a:cubicBezTo>
                  <a:cubicBezTo>
                    <a:pt x="237684" y="43164"/>
                    <a:pt x="325790" y="9298"/>
                    <a:pt x="337167" y="1625"/>
                  </a:cubicBezTo>
                  <a:cubicBezTo>
                    <a:pt x="348544" y="-6048"/>
                    <a:pt x="284780" y="15119"/>
                    <a:pt x="249855" y="30200"/>
                  </a:cubicBezTo>
                  <a:cubicBezTo>
                    <a:pt x="214930" y="45281"/>
                    <a:pt x="172067" y="62479"/>
                    <a:pt x="127617" y="92112"/>
                  </a:cubicBezTo>
                  <a:cubicBezTo>
                    <a:pt x="83167" y="121745"/>
                    <a:pt x="-8379" y="202708"/>
                    <a:pt x="617" y="2000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9" name="フリーフォーム: 図形 1178">
              <a:extLst>
                <a:ext uri="{FF2B5EF4-FFF2-40B4-BE49-F238E27FC236}">
                  <a16:creationId xmlns:a16="http://schemas.microsoft.com/office/drawing/2014/main" id="{35734EBF-7FCF-4B4C-8E64-27E857097B5D}"/>
                </a:ext>
              </a:extLst>
            </p:cNvPr>
            <p:cNvSpPr/>
            <p:nvPr/>
          </p:nvSpPr>
          <p:spPr>
            <a:xfrm>
              <a:off x="1287463" y="5616996"/>
              <a:ext cx="156574" cy="109432"/>
            </a:xfrm>
            <a:custGeom>
              <a:avLst/>
              <a:gdLst>
                <a:gd name="connsiteX0" fmla="*/ 0 w 156574"/>
                <a:gd name="connsiteY0" fmla="*/ 109117 h 109432"/>
                <a:gd name="connsiteX1" fmla="*/ 144462 w 156574"/>
                <a:gd name="connsiteY1" fmla="*/ 23392 h 109432"/>
                <a:gd name="connsiteX2" fmla="*/ 146050 w 156574"/>
                <a:gd name="connsiteY2" fmla="*/ 1167 h 109432"/>
                <a:gd name="connsiteX3" fmla="*/ 146050 w 156574"/>
                <a:gd name="connsiteY3" fmla="*/ 50379 h 109432"/>
                <a:gd name="connsiteX4" fmla="*/ 0 w 156574"/>
                <a:gd name="connsiteY4" fmla="*/ 109117 h 10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574" h="109432">
                  <a:moveTo>
                    <a:pt x="0" y="109117"/>
                  </a:moveTo>
                  <a:cubicBezTo>
                    <a:pt x="-265" y="104619"/>
                    <a:pt x="120120" y="41384"/>
                    <a:pt x="144462" y="23392"/>
                  </a:cubicBezTo>
                  <a:cubicBezTo>
                    <a:pt x="168804" y="5400"/>
                    <a:pt x="145785" y="-3331"/>
                    <a:pt x="146050" y="1167"/>
                  </a:cubicBezTo>
                  <a:cubicBezTo>
                    <a:pt x="146315" y="5665"/>
                    <a:pt x="169598" y="31858"/>
                    <a:pt x="146050" y="50379"/>
                  </a:cubicBezTo>
                  <a:cubicBezTo>
                    <a:pt x="122502" y="68900"/>
                    <a:pt x="265" y="113615"/>
                    <a:pt x="0" y="1091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3" name="フリーフォーム: 図形 1182">
              <a:extLst>
                <a:ext uri="{FF2B5EF4-FFF2-40B4-BE49-F238E27FC236}">
                  <a16:creationId xmlns:a16="http://schemas.microsoft.com/office/drawing/2014/main" id="{0E16A9AA-B6B9-49EF-BE32-7D250A9C4CB1}"/>
                </a:ext>
              </a:extLst>
            </p:cNvPr>
            <p:cNvSpPr/>
            <p:nvPr/>
          </p:nvSpPr>
          <p:spPr>
            <a:xfrm>
              <a:off x="1211736" y="5740756"/>
              <a:ext cx="317027" cy="80659"/>
            </a:xfrm>
            <a:custGeom>
              <a:avLst/>
              <a:gdLst>
                <a:gd name="connsiteX0" fmla="*/ 1114 w 317027"/>
                <a:gd name="connsiteY0" fmla="*/ 9169 h 80659"/>
                <a:gd name="connsiteX1" fmla="*/ 86839 w 317027"/>
                <a:gd name="connsiteY1" fmla="*/ 2819 h 80659"/>
                <a:gd name="connsiteX2" fmla="*/ 131289 w 317027"/>
                <a:gd name="connsiteY2" fmla="*/ 53619 h 80659"/>
                <a:gd name="connsiteX3" fmla="*/ 236064 w 317027"/>
                <a:gd name="connsiteY3" fmla="*/ 66319 h 80659"/>
                <a:gd name="connsiteX4" fmla="*/ 317027 w 317027"/>
                <a:gd name="connsiteY4" fmla="*/ 80607 h 80659"/>
                <a:gd name="connsiteX5" fmla="*/ 236064 w 317027"/>
                <a:gd name="connsiteY5" fmla="*/ 69494 h 80659"/>
                <a:gd name="connsiteX6" fmla="*/ 153514 w 317027"/>
                <a:gd name="connsiteY6" fmla="*/ 31394 h 80659"/>
                <a:gd name="connsiteX7" fmla="*/ 1114 w 317027"/>
                <a:gd name="connsiteY7" fmla="*/ 9169 h 80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027" h="80659">
                  <a:moveTo>
                    <a:pt x="1114" y="9169"/>
                  </a:moveTo>
                  <a:cubicBezTo>
                    <a:pt x="-9998" y="4407"/>
                    <a:pt x="65143" y="-4589"/>
                    <a:pt x="86839" y="2819"/>
                  </a:cubicBezTo>
                  <a:cubicBezTo>
                    <a:pt x="108535" y="10227"/>
                    <a:pt x="106418" y="43036"/>
                    <a:pt x="131289" y="53619"/>
                  </a:cubicBezTo>
                  <a:cubicBezTo>
                    <a:pt x="156160" y="64202"/>
                    <a:pt x="205108" y="61821"/>
                    <a:pt x="236064" y="66319"/>
                  </a:cubicBezTo>
                  <a:cubicBezTo>
                    <a:pt x="267020" y="70817"/>
                    <a:pt x="317027" y="80078"/>
                    <a:pt x="317027" y="80607"/>
                  </a:cubicBezTo>
                  <a:cubicBezTo>
                    <a:pt x="317027" y="81136"/>
                    <a:pt x="263316" y="77696"/>
                    <a:pt x="236064" y="69494"/>
                  </a:cubicBezTo>
                  <a:cubicBezTo>
                    <a:pt x="208812" y="61292"/>
                    <a:pt x="187116" y="43300"/>
                    <a:pt x="153514" y="31394"/>
                  </a:cubicBezTo>
                  <a:cubicBezTo>
                    <a:pt x="119912" y="19488"/>
                    <a:pt x="12226" y="13931"/>
                    <a:pt x="1114" y="91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4" name="フリーフォーム: 図形 1183">
              <a:extLst>
                <a:ext uri="{FF2B5EF4-FFF2-40B4-BE49-F238E27FC236}">
                  <a16:creationId xmlns:a16="http://schemas.microsoft.com/office/drawing/2014/main" id="{F9655C4C-8443-44DC-AB50-EDE75B9E4AC1}"/>
                </a:ext>
              </a:extLst>
            </p:cNvPr>
            <p:cNvSpPr/>
            <p:nvPr/>
          </p:nvSpPr>
          <p:spPr>
            <a:xfrm>
              <a:off x="1214266" y="5757746"/>
              <a:ext cx="143543" cy="63701"/>
            </a:xfrm>
            <a:custGeom>
              <a:avLst/>
              <a:gdLst>
                <a:gd name="connsiteX0" fmla="*/ 172 w 143543"/>
                <a:gd name="connsiteY0" fmla="*/ 117 h 63701"/>
                <a:gd name="connsiteX1" fmla="*/ 103359 w 143543"/>
                <a:gd name="connsiteY1" fmla="*/ 33454 h 63701"/>
                <a:gd name="connsiteX2" fmla="*/ 138284 w 143543"/>
                <a:gd name="connsiteY2" fmla="*/ 63617 h 63701"/>
                <a:gd name="connsiteX3" fmla="*/ 130347 w 143543"/>
                <a:gd name="connsiteY3" fmla="*/ 23929 h 63701"/>
                <a:gd name="connsiteX4" fmla="*/ 172 w 143543"/>
                <a:gd name="connsiteY4" fmla="*/ 117 h 6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543" h="63701">
                  <a:moveTo>
                    <a:pt x="172" y="117"/>
                  </a:moveTo>
                  <a:cubicBezTo>
                    <a:pt x="-4326" y="1705"/>
                    <a:pt x="80340" y="22871"/>
                    <a:pt x="103359" y="33454"/>
                  </a:cubicBezTo>
                  <a:cubicBezTo>
                    <a:pt x="126378" y="44037"/>
                    <a:pt x="133786" y="65205"/>
                    <a:pt x="138284" y="63617"/>
                  </a:cubicBezTo>
                  <a:cubicBezTo>
                    <a:pt x="142782" y="62030"/>
                    <a:pt x="150455" y="34512"/>
                    <a:pt x="130347" y="23929"/>
                  </a:cubicBezTo>
                  <a:cubicBezTo>
                    <a:pt x="110239" y="13346"/>
                    <a:pt x="4670" y="-1471"/>
                    <a:pt x="172" y="1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5" name="フリーフォーム: 図形 1184">
              <a:extLst>
                <a:ext uri="{FF2B5EF4-FFF2-40B4-BE49-F238E27FC236}">
                  <a16:creationId xmlns:a16="http://schemas.microsoft.com/office/drawing/2014/main" id="{60507EED-8222-43C7-93CD-08A7A5D943AA}"/>
                </a:ext>
              </a:extLst>
            </p:cNvPr>
            <p:cNvSpPr/>
            <p:nvPr/>
          </p:nvSpPr>
          <p:spPr>
            <a:xfrm>
              <a:off x="1313901" y="5813854"/>
              <a:ext cx="222366" cy="34496"/>
            </a:xfrm>
            <a:custGeom>
              <a:avLst/>
              <a:gdLst>
                <a:gd name="connsiteX0" fmla="*/ 2137 w 222366"/>
                <a:gd name="connsiteY0" fmla="*/ 20209 h 34496"/>
                <a:gd name="connsiteX1" fmla="*/ 211687 w 222366"/>
                <a:gd name="connsiteY1" fmla="*/ 34496 h 34496"/>
                <a:gd name="connsiteX2" fmla="*/ 183112 w 222366"/>
                <a:gd name="connsiteY2" fmla="*/ 20209 h 34496"/>
                <a:gd name="connsiteX3" fmla="*/ 108499 w 222366"/>
                <a:gd name="connsiteY3" fmla="*/ 1159 h 34496"/>
                <a:gd name="connsiteX4" fmla="*/ 2137 w 222366"/>
                <a:gd name="connsiteY4" fmla="*/ 20209 h 34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366" h="34496">
                  <a:moveTo>
                    <a:pt x="2137" y="20209"/>
                  </a:moveTo>
                  <a:cubicBezTo>
                    <a:pt x="19335" y="25765"/>
                    <a:pt x="181525" y="34496"/>
                    <a:pt x="211687" y="34496"/>
                  </a:cubicBezTo>
                  <a:cubicBezTo>
                    <a:pt x="241849" y="34496"/>
                    <a:pt x="200310" y="25765"/>
                    <a:pt x="183112" y="20209"/>
                  </a:cubicBezTo>
                  <a:cubicBezTo>
                    <a:pt x="165914" y="14653"/>
                    <a:pt x="140778" y="7245"/>
                    <a:pt x="108499" y="1159"/>
                  </a:cubicBezTo>
                  <a:cubicBezTo>
                    <a:pt x="76220" y="-4927"/>
                    <a:pt x="-15061" y="14653"/>
                    <a:pt x="2137" y="202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6" name="フリーフォーム: 図形 1185">
              <a:extLst>
                <a:ext uri="{FF2B5EF4-FFF2-40B4-BE49-F238E27FC236}">
                  <a16:creationId xmlns:a16="http://schemas.microsoft.com/office/drawing/2014/main" id="{FBA90CCD-B531-4B96-BF55-88A799FFB971}"/>
                </a:ext>
              </a:extLst>
            </p:cNvPr>
            <p:cNvSpPr/>
            <p:nvPr/>
          </p:nvSpPr>
          <p:spPr>
            <a:xfrm>
              <a:off x="1601657" y="5499821"/>
              <a:ext cx="310249" cy="284940"/>
            </a:xfrm>
            <a:custGeom>
              <a:avLst/>
              <a:gdLst>
                <a:gd name="connsiteX0" fmla="*/ 309693 w 310249"/>
                <a:gd name="connsiteY0" fmla="*/ 867 h 284940"/>
                <a:gd name="connsiteX1" fmla="*/ 144593 w 310249"/>
                <a:gd name="connsiteY1" fmla="*/ 173904 h 284940"/>
                <a:gd name="connsiteX2" fmla="*/ 85856 w 310249"/>
                <a:gd name="connsiteY2" fmla="*/ 254867 h 284940"/>
                <a:gd name="connsiteX3" fmla="*/ 131 w 310249"/>
                <a:gd name="connsiteY3" fmla="*/ 281854 h 284940"/>
                <a:gd name="connsiteX4" fmla="*/ 106493 w 310249"/>
                <a:gd name="connsiteY4" fmla="*/ 189779 h 284940"/>
                <a:gd name="connsiteX5" fmla="*/ 195393 w 310249"/>
                <a:gd name="connsiteY5" fmla="*/ 110404 h 284940"/>
                <a:gd name="connsiteX6" fmla="*/ 309693 w 310249"/>
                <a:gd name="connsiteY6" fmla="*/ 867 h 28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0249" h="284940">
                  <a:moveTo>
                    <a:pt x="309693" y="867"/>
                  </a:moveTo>
                  <a:cubicBezTo>
                    <a:pt x="301226" y="11450"/>
                    <a:pt x="181899" y="131571"/>
                    <a:pt x="144593" y="173904"/>
                  </a:cubicBezTo>
                  <a:cubicBezTo>
                    <a:pt x="107287" y="216237"/>
                    <a:pt x="109933" y="236875"/>
                    <a:pt x="85856" y="254867"/>
                  </a:cubicBezTo>
                  <a:cubicBezTo>
                    <a:pt x="61779" y="272859"/>
                    <a:pt x="-3309" y="292702"/>
                    <a:pt x="131" y="281854"/>
                  </a:cubicBezTo>
                  <a:cubicBezTo>
                    <a:pt x="3570" y="271006"/>
                    <a:pt x="106493" y="189779"/>
                    <a:pt x="106493" y="189779"/>
                  </a:cubicBezTo>
                  <a:cubicBezTo>
                    <a:pt x="139037" y="161204"/>
                    <a:pt x="163114" y="141360"/>
                    <a:pt x="195393" y="110404"/>
                  </a:cubicBezTo>
                  <a:cubicBezTo>
                    <a:pt x="227672" y="79448"/>
                    <a:pt x="318160" y="-9716"/>
                    <a:pt x="309693" y="8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7" name="フリーフォーム: 図形 1186">
              <a:extLst>
                <a:ext uri="{FF2B5EF4-FFF2-40B4-BE49-F238E27FC236}">
                  <a16:creationId xmlns:a16="http://schemas.microsoft.com/office/drawing/2014/main" id="{9D1FCD1C-AFCE-483D-9E43-4DA8FC9908E3}"/>
                </a:ext>
              </a:extLst>
            </p:cNvPr>
            <p:cNvSpPr/>
            <p:nvPr/>
          </p:nvSpPr>
          <p:spPr>
            <a:xfrm>
              <a:off x="941439" y="5858967"/>
              <a:ext cx="448405" cy="420531"/>
            </a:xfrm>
            <a:custGeom>
              <a:avLst/>
              <a:gdLst>
                <a:gd name="connsiteX0" fmla="*/ 439686 w 448405"/>
                <a:gd name="connsiteY0" fmla="*/ 22721 h 420531"/>
                <a:gd name="connsiteX1" fmla="*/ 153936 w 448405"/>
                <a:gd name="connsiteY1" fmla="*/ 214808 h 420531"/>
                <a:gd name="connsiteX2" fmla="*/ 1536 w 448405"/>
                <a:gd name="connsiteY2" fmla="*/ 419596 h 420531"/>
                <a:gd name="connsiteX3" fmla="*/ 79324 w 448405"/>
                <a:gd name="connsiteY3" fmla="*/ 284658 h 420531"/>
                <a:gd name="connsiteX4" fmla="*/ 144411 w 448405"/>
                <a:gd name="connsiteY4" fmla="*/ 140196 h 420531"/>
                <a:gd name="connsiteX5" fmla="*/ 260299 w 448405"/>
                <a:gd name="connsiteY5" fmla="*/ 73521 h 420531"/>
                <a:gd name="connsiteX6" fmla="*/ 277761 w 448405"/>
                <a:gd name="connsiteY6" fmla="*/ 71933 h 420531"/>
                <a:gd name="connsiteX7" fmla="*/ 334911 w 448405"/>
                <a:gd name="connsiteY7" fmla="*/ 22721 h 420531"/>
                <a:gd name="connsiteX8" fmla="*/ 269824 w 448405"/>
                <a:gd name="connsiteY8" fmla="*/ 103683 h 420531"/>
                <a:gd name="connsiteX9" fmla="*/ 369836 w 448405"/>
                <a:gd name="connsiteY9" fmla="*/ 13196 h 420531"/>
                <a:gd name="connsiteX10" fmla="*/ 439686 w 448405"/>
                <a:gd name="connsiteY10" fmla="*/ 22721 h 420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8405" h="420531">
                  <a:moveTo>
                    <a:pt x="439686" y="22721"/>
                  </a:moveTo>
                  <a:cubicBezTo>
                    <a:pt x="403703" y="56323"/>
                    <a:pt x="226961" y="148662"/>
                    <a:pt x="153936" y="214808"/>
                  </a:cubicBezTo>
                  <a:cubicBezTo>
                    <a:pt x="80911" y="280954"/>
                    <a:pt x="13971" y="407954"/>
                    <a:pt x="1536" y="419596"/>
                  </a:cubicBezTo>
                  <a:cubicBezTo>
                    <a:pt x="-10899" y="431238"/>
                    <a:pt x="55511" y="331225"/>
                    <a:pt x="79324" y="284658"/>
                  </a:cubicBezTo>
                  <a:cubicBezTo>
                    <a:pt x="103136" y="238091"/>
                    <a:pt x="114249" y="175385"/>
                    <a:pt x="144411" y="140196"/>
                  </a:cubicBezTo>
                  <a:cubicBezTo>
                    <a:pt x="174573" y="105007"/>
                    <a:pt x="238074" y="84898"/>
                    <a:pt x="260299" y="73521"/>
                  </a:cubicBezTo>
                  <a:cubicBezTo>
                    <a:pt x="282524" y="62144"/>
                    <a:pt x="265326" y="80400"/>
                    <a:pt x="277761" y="71933"/>
                  </a:cubicBezTo>
                  <a:cubicBezTo>
                    <a:pt x="290196" y="63466"/>
                    <a:pt x="336234" y="17429"/>
                    <a:pt x="334911" y="22721"/>
                  </a:cubicBezTo>
                  <a:cubicBezTo>
                    <a:pt x="333588" y="28013"/>
                    <a:pt x="264003" y="105271"/>
                    <a:pt x="269824" y="103683"/>
                  </a:cubicBezTo>
                  <a:cubicBezTo>
                    <a:pt x="275645" y="102096"/>
                    <a:pt x="349728" y="27483"/>
                    <a:pt x="369836" y="13196"/>
                  </a:cubicBezTo>
                  <a:cubicBezTo>
                    <a:pt x="389944" y="-1091"/>
                    <a:pt x="475669" y="-10881"/>
                    <a:pt x="439686" y="227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8" name="フリーフォーム: 図形 1187">
              <a:extLst>
                <a:ext uri="{FF2B5EF4-FFF2-40B4-BE49-F238E27FC236}">
                  <a16:creationId xmlns:a16="http://schemas.microsoft.com/office/drawing/2014/main" id="{EE90977E-57C6-48D6-804D-69183F48F22C}"/>
                </a:ext>
              </a:extLst>
            </p:cNvPr>
            <p:cNvSpPr/>
            <p:nvPr/>
          </p:nvSpPr>
          <p:spPr>
            <a:xfrm>
              <a:off x="1422171" y="5786263"/>
              <a:ext cx="269271" cy="189106"/>
            </a:xfrm>
            <a:custGeom>
              <a:avLst/>
              <a:gdLst>
                <a:gd name="connsiteX0" fmla="*/ 229 w 269271"/>
                <a:gd name="connsiteY0" fmla="*/ 189087 h 189106"/>
                <a:gd name="connsiteX1" fmla="*/ 212954 w 269271"/>
                <a:gd name="connsiteY1" fmla="*/ 20812 h 189106"/>
                <a:gd name="connsiteX2" fmla="*/ 225654 w 269271"/>
                <a:gd name="connsiteY2" fmla="*/ 55737 h 189106"/>
                <a:gd name="connsiteX3" fmla="*/ 265342 w 269271"/>
                <a:gd name="connsiteY3" fmla="*/ 38275 h 189106"/>
                <a:gd name="connsiteX4" fmla="*/ 257404 w 269271"/>
                <a:gd name="connsiteY4" fmla="*/ 175 h 189106"/>
                <a:gd name="connsiteX5" fmla="*/ 173267 w 269271"/>
                <a:gd name="connsiteY5" fmla="*/ 31925 h 189106"/>
                <a:gd name="connsiteX6" fmla="*/ 229 w 269271"/>
                <a:gd name="connsiteY6" fmla="*/ 189087 h 189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9271" h="189106">
                  <a:moveTo>
                    <a:pt x="229" y="189087"/>
                  </a:moveTo>
                  <a:cubicBezTo>
                    <a:pt x="6844" y="187235"/>
                    <a:pt x="175383" y="43037"/>
                    <a:pt x="212954" y="20812"/>
                  </a:cubicBezTo>
                  <a:cubicBezTo>
                    <a:pt x="250525" y="-1413"/>
                    <a:pt x="216923" y="52826"/>
                    <a:pt x="225654" y="55737"/>
                  </a:cubicBezTo>
                  <a:cubicBezTo>
                    <a:pt x="234385" y="58647"/>
                    <a:pt x="260050" y="47535"/>
                    <a:pt x="265342" y="38275"/>
                  </a:cubicBezTo>
                  <a:cubicBezTo>
                    <a:pt x="270634" y="29015"/>
                    <a:pt x="272750" y="1233"/>
                    <a:pt x="257404" y="175"/>
                  </a:cubicBezTo>
                  <a:cubicBezTo>
                    <a:pt x="242058" y="-883"/>
                    <a:pt x="214807" y="2027"/>
                    <a:pt x="173267" y="31925"/>
                  </a:cubicBezTo>
                  <a:cubicBezTo>
                    <a:pt x="131728" y="61823"/>
                    <a:pt x="-6386" y="190939"/>
                    <a:pt x="229" y="1890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9" name="フリーフォーム: 図形 1188">
              <a:extLst>
                <a:ext uri="{FF2B5EF4-FFF2-40B4-BE49-F238E27FC236}">
                  <a16:creationId xmlns:a16="http://schemas.microsoft.com/office/drawing/2014/main" id="{EE3F3306-89BC-41EC-89AE-F3453DBBA42D}"/>
                </a:ext>
              </a:extLst>
            </p:cNvPr>
            <p:cNvSpPr/>
            <p:nvPr/>
          </p:nvSpPr>
          <p:spPr>
            <a:xfrm>
              <a:off x="1174011" y="5965710"/>
              <a:ext cx="284902" cy="294304"/>
            </a:xfrm>
            <a:custGeom>
              <a:avLst/>
              <a:gdLst>
                <a:gd name="connsiteX0" fmla="*/ 284902 w 284902"/>
                <a:gd name="connsiteY0" fmla="*/ 115 h 294304"/>
                <a:gd name="connsiteX1" fmla="*/ 105514 w 284902"/>
                <a:gd name="connsiteY1" fmla="*/ 152515 h 294304"/>
                <a:gd name="connsiteX2" fmla="*/ 739 w 284902"/>
                <a:gd name="connsiteY2" fmla="*/ 293803 h 294304"/>
                <a:gd name="connsiteX3" fmla="*/ 61064 w 284902"/>
                <a:gd name="connsiteY3" fmla="*/ 196965 h 294304"/>
                <a:gd name="connsiteX4" fmla="*/ 105514 w 284902"/>
                <a:gd name="connsiteY4" fmla="*/ 128703 h 294304"/>
                <a:gd name="connsiteX5" fmla="*/ 284902 w 284902"/>
                <a:gd name="connsiteY5" fmla="*/ 115 h 29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902" h="294304">
                  <a:moveTo>
                    <a:pt x="284902" y="115"/>
                  </a:moveTo>
                  <a:cubicBezTo>
                    <a:pt x="284902" y="4084"/>
                    <a:pt x="152874" y="103567"/>
                    <a:pt x="105514" y="152515"/>
                  </a:cubicBezTo>
                  <a:cubicBezTo>
                    <a:pt x="58154" y="201463"/>
                    <a:pt x="8147" y="286395"/>
                    <a:pt x="739" y="293803"/>
                  </a:cubicBezTo>
                  <a:cubicBezTo>
                    <a:pt x="-6669" y="301211"/>
                    <a:pt x="43601" y="224482"/>
                    <a:pt x="61064" y="196965"/>
                  </a:cubicBezTo>
                  <a:cubicBezTo>
                    <a:pt x="78526" y="169448"/>
                    <a:pt x="70854" y="161511"/>
                    <a:pt x="105514" y="128703"/>
                  </a:cubicBezTo>
                  <a:cubicBezTo>
                    <a:pt x="140174" y="95895"/>
                    <a:pt x="284902" y="-3854"/>
                    <a:pt x="284902" y="1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0" name="フリーフォーム: 図形 1189">
              <a:extLst>
                <a:ext uri="{FF2B5EF4-FFF2-40B4-BE49-F238E27FC236}">
                  <a16:creationId xmlns:a16="http://schemas.microsoft.com/office/drawing/2014/main" id="{D53A2EDF-E1B6-4EC6-9B25-0EBE51E69316}"/>
                </a:ext>
              </a:extLst>
            </p:cNvPr>
            <p:cNvSpPr/>
            <p:nvPr/>
          </p:nvSpPr>
          <p:spPr>
            <a:xfrm>
              <a:off x="1159266" y="6053642"/>
              <a:ext cx="309858" cy="239538"/>
            </a:xfrm>
            <a:custGeom>
              <a:avLst/>
              <a:gdLst>
                <a:gd name="connsiteX0" fmla="*/ 309172 w 309858"/>
                <a:gd name="connsiteY0" fmla="*/ 1083 h 239538"/>
                <a:gd name="connsiteX1" fmla="*/ 105972 w 309858"/>
                <a:gd name="connsiteY1" fmla="*/ 166183 h 239538"/>
                <a:gd name="connsiteX2" fmla="*/ 20247 w 309858"/>
                <a:gd name="connsiteY2" fmla="*/ 226508 h 239538"/>
                <a:gd name="connsiteX3" fmla="*/ 12309 w 309858"/>
                <a:gd name="connsiteY3" fmla="*/ 228096 h 239538"/>
                <a:gd name="connsiteX4" fmla="*/ 166297 w 309858"/>
                <a:gd name="connsiteY4" fmla="*/ 101096 h 239538"/>
                <a:gd name="connsiteX5" fmla="*/ 309172 w 309858"/>
                <a:gd name="connsiteY5" fmla="*/ 1083 h 23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9858" h="239538">
                  <a:moveTo>
                    <a:pt x="309172" y="1083"/>
                  </a:moveTo>
                  <a:cubicBezTo>
                    <a:pt x="299118" y="11931"/>
                    <a:pt x="154126" y="128612"/>
                    <a:pt x="105972" y="166183"/>
                  </a:cubicBezTo>
                  <a:cubicBezTo>
                    <a:pt x="57818" y="203754"/>
                    <a:pt x="35857" y="216189"/>
                    <a:pt x="20247" y="226508"/>
                  </a:cubicBezTo>
                  <a:cubicBezTo>
                    <a:pt x="4636" y="236827"/>
                    <a:pt x="-12033" y="248998"/>
                    <a:pt x="12309" y="228096"/>
                  </a:cubicBezTo>
                  <a:cubicBezTo>
                    <a:pt x="36651" y="207194"/>
                    <a:pt x="116291" y="138667"/>
                    <a:pt x="166297" y="101096"/>
                  </a:cubicBezTo>
                  <a:cubicBezTo>
                    <a:pt x="216303" y="63525"/>
                    <a:pt x="319226" y="-9765"/>
                    <a:pt x="309172" y="10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1" name="フリーフォーム: 図形 1190">
              <a:extLst>
                <a:ext uri="{FF2B5EF4-FFF2-40B4-BE49-F238E27FC236}">
                  <a16:creationId xmlns:a16="http://schemas.microsoft.com/office/drawing/2014/main" id="{DFE28817-174F-4A17-8174-FF1C81981C27}"/>
                </a:ext>
              </a:extLst>
            </p:cNvPr>
            <p:cNvSpPr/>
            <p:nvPr/>
          </p:nvSpPr>
          <p:spPr>
            <a:xfrm>
              <a:off x="927036" y="6153924"/>
              <a:ext cx="299824" cy="315142"/>
            </a:xfrm>
            <a:custGeom>
              <a:avLst/>
              <a:gdLst>
                <a:gd name="connsiteX0" fmla="*/ 298514 w 299824"/>
                <a:gd name="connsiteY0" fmla="*/ 2401 h 315142"/>
                <a:gd name="connsiteX1" fmla="*/ 146114 w 299824"/>
                <a:gd name="connsiteY1" fmla="*/ 216714 h 315142"/>
                <a:gd name="connsiteX2" fmla="*/ 64 w 299824"/>
                <a:gd name="connsiteY2" fmla="*/ 315139 h 315142"/>
                <a:gd name="connsiteX3" fmla="*/ 128652 w 299824"/>
                <a:gd name="connsiteY3" fmla="*/ 219889 h 315142"/>
                <a:gd name="connsiteX4" fmla="*/ 214377 w 299824"/>
                <a:gd name="connsiteY4" fmla="*/ 108764 h 315142"/>
                <a:gd name="connsiteX5" fmla="*/ 298514 w 299824"/>
                <a:gd name="connsiteY5" fmla="*/ 2401 h 315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9824" h="315142">
                  <a:moveTo>
                    <a:pt x="298514" y="2401"/>
                  </a:moveTo>
                  <a:cubicBezTo>
                    <a:pt x="287137" y="20393"/>
                    <a:pt x="195856" y="164591"/>
                    <a:pt x="146114" y="216714"/>
                  </a:cubicBezTo>
                  <a:cubicBezTo>
                    <a:pt x="96372" y="268837"/>
                    <a:pt x="2974" y="314610"/>
                    <a:pt x="64" y="315139"/>
                  </a:cubicBezTo>
                  <a:cubicBezTo>
                    <a:pt x="-2846" y="315668"/>
                    <a:pt x="92933" y="254285"/>
                    <a:pt x="128652" y="219889"/>
                  </a:cubicBezTo>
                  <a:cubicBezTo>
                    <a:pt x="164371" y="185493"/>
                    <a:pt x="184479" y="145276"/>
                    <a:pt x="214377" y="108764"/>
                  </a:cubicBezTo>
                  <a:cubicBezTo>
                    <a:pt x="244275" y="72252"/>
                    <a:pt x="309891" y="-15591"/>
                    <a:pt x="298514" y="24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2" name="フリーフォーム: 図形 1191">
              <a:extLst>
                <a:ext uri="{FF2B5EF4-FFF2-40B4-BE49-F238E27FC236}">
                  <a16:creationId xmlns:a16="http://schemas.microsoft.com/office/drawing/2014/main" id="{CB4AC1AF-36A9-48F3-8617-9EBBC8844B59}"/>
                </a:ext>
              </a:extLst>
            </p:cNvPr>
            <p:cNvSpPr/>
            <p:nvPr/>
          </p:nvSpPr>
          <p:spPr>
            <a:xfrm>
              <a:off x="1387904" y="6038848"/>
              <a:ext cx="142559" cy="165298"/>
            </a:xfrm>
            <a:custGeom>
              <a:avLst/>
              <a:gdLst>
                <a:gd name="connsiteX0" fmla="*/ 142446 w 142559"/>
                <a:gd name="connsiteY0" fmla="*/ 2 h 165298"/>
                <a:gd name="connsiteX1" fmla="*/ 34496 w 142559"/>
                <a:gd name="connsiteY1" fmla="*/ 103190 h 165298"/>
                <a:gd name="connsiteX2" fmla="*/ 2746 w 142559"/>
                <a:gd name="connsiteY2" fmla="*/ 165102 h 165298"/>
                <a:gd name="connsiteX3" fmla="*/ 2746 w 142559"/>
                <a:gd name="connsiteY3" fmla="*/ 122240 h 165298"/>
                <a:gd name="connsiteX4" fmla="*/ 12271 w 142559"/>
                <a:gd name="connsiteY4" fmla="*/ 106365 h 165298"/>
                <a:gd name="connsiteX5" fmla="*/ 142446 w 142559"/>
                <a:gd name="connsiteY5" fmla="*/ 2 h 16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559" h="165298">
                  <a:moveTo>
                    <a:pt x="142446" y="2"/>
                  </a:moveTo>
                  <a:cubicBezTo>
                    <a:pt x="146150" y="-527"/>
                    <a:pt x="57779" y="75673"/>
                    <a:pt x="34496" y="103190"/>
                  </a:cubicBezTo>
                  <a:cubicBezTo>
                    <a:pt x="11213" y="130707"/>
                    <a:pt x="8038" y="161927"/>
                    <a:pt x="2746" y="165102"/>
                  </a:cubicBezTo>
                  <a:cubicBezTo>
                    <a:pt x="-2546" y="168277"/>
                    <a:pt x="1158" y="132030"/>
                    <a:pt x="2746" y="122240"/>
                  </a:cubicBezTo>
                  <a:cubicBezTo>
                    <a:pt x="4333" y="112451"/>
                    <a:pt x="-7837" y="126738"/>
                    <a:pt x="12271" y="106365"/>
                  </a:cubicBezTo>
                  <a:cubicBezTo>
                    <a:pt x="32379" y="85992"/>
                    <a:pt x="138742" y="531"/>
                    <a:pt x="142446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3" name="フリーフォーム: 図形 1192">
              <a:extLst>
                <a:ext uri="{FF2B5EF4-FFF2-40B4-BE49-F238E27FC236}">
                  <a16:creationId xmlns:a16="http://schemas.microsoft.com/office/drawing/2014/main" id="{266AD4BC-2884-4196-8F51-6D87C9B402BE}"/>
                </a:ext>
              </a:extLst>
            </p:cNvPr>
            <p:cNvSpPr/>
            <p:nvPr/>
          </p:nvSpPr>
          <p:spPr>
            <a:xfrm>
              <a:off x="1095175" y="5974115"/>
              <a:ext cx="500892" cy="490185"/>
            </a:xfrm>
            <a:custGeom>
              <a:avLst/>
              <a:gdLst>
                <a:gd name="connsiteX0" fmla="*/ 493913 w 500892"/>
                <a:gd name="connsiteY0" fmla="*/ 15523 h 490185"/>
                <a:gd name="connsiteX1" fmla="*/ 290713 w 500892"/>
                <a:gd name="connsiteY1" fmla="*/ 277460 h 490185"/>
                <a:gd name="connsiteX2" fmla="*/ 249438 w 500892"/>
                <a:gd name="connsiteY2" fmla="*/ 391760 h 490185"/>
                <a:gd name="connsiteX3" fmla="*/ 200225 w 500892"/>
                <a:gd name="connsiteY3" fmla="*/ 391760 h 490185"/>
                <a:gd name="connsiteX4" fmla="*/ 79575 w 500892"/>
                <a:gd name="connsiteY4" fmla="*/ 418748 h 490185"/>
                <a:gd name="connsiteX5" fmla="*/ 200 w 500892"/>
                <a:gd name="connsiteY5" fmla="*/ 490185 h 490185"/>
                <a:gd name="connsiteX6" fmla="*/ 62113 w 500892"/>
                <a:gd name="connsiteY6" fmla="*/ 418748 h 490185"/>
                <a:gd name="connsiteX7" fmla="*/ 214513 w 500892"/>
                <a:gd name="connsiteY7" fmla="*/ 277460 h 490185"/>
                <a:gd name="connsiteX8" fmla="*/ 203400 w 500892"/>
                <a:gd name="connsiteY8" fmla="*/ 364773 h 490185"/>
                <a:gd name="connsiteX9" fmla="*/ 247850 w 500892"/>
                <a:gd name="connsiteY9" fmla="*/ 361598 h 490185"/>
                <a:gd name="connsiteX10" fmla="*/ 278013 w 500892"/>
                <a:gd name="connsiteY10" fmla="*/ 280635 h 490185"/>
                <a:gd name="connsiteX11" fmla="*/ 376438 w 500892"/>
                <a:gd name="connsiteY11" fmla="*/ 156810 h 490185"/>
                <a:gd name="connsiteX12" fmla="*/ 446288 w 500892"/>
                <a:gd name="connsiteY12" fmla="*/ 42510 h 490185"/>
                <a:gd name="connsiteX13" fmla="*/ 493913 w 500892"/>
                <a:gd name="connsiteY13" fmla="*/ 15523 h 490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892" h="490185">
                  <a:moveTo>
                    <a:pt x="493913" y="15523"/>
                  </a:moveTo>
                  <a:cubicBezTo>
                    <a:pt x="467984" y="54681"/>
                    <a:pt x="331459" y="214754"/>
                    <a:pt x="290713" y="277460"/>
                  </a:cubicBezTo>
                  <a:cubicBezTo>
                    <a:pt x="249967" y="340166"/>
                    <a:pt x="264519" y="372710"/>
                    <a:pt x="249438" y="391760"/>
                  </a:cubicBezTo>
                  <a:cubicBezTo>
                    <a:pt x="234357" y="410810"/>
                    <a:pt x="228535" y="387262"/>
                    <a:pt x="200225" y="391760"/>
                  </a:cubicBezTo>
                  <a:cubicBezTo>
                    <a:pt x="171914" y="396258"/>
                    <a:pt x="112913" y="402344"/>
                    <a:pt x="79575" y="418748"/>
                  </a:cubicBezTo>
                  <a:cubicBezTo>
                    <a:pt x="46237" y="435152"/>
                    <a:pt x="3110" y="490185"/>
                    <a:pt x="200" y="490185"/>
                  </a:cubicBezTo>
                  <a:cubicBezTo>
                    <a:pt x="-2710" y="490185"/>
                    <a:pt x="26394" y="454202"/>
                    <a:pt x="62113" y="418748"/>
                  </a:cubicBezTo>
                  <a:cubicBezTo>
                    <a:pt x="97832" y="383294"/>
                    <a:pt x="190965" y="286456"/>
                    <a:pt x="214513" y="277460"/>
                  </a:cubicBezTo>
                  <a:cubicBezTo>
                    <a:pt x="238061" y="268464"/>
                    <a:pt x="197844" y="350750"/>
                    <a:pt x="203400" y="364773"/>
                  </a:cubicBezTo>
                  <a:cubicBezTo>
                    <a:pt x="208956" y="378796"/>
                    <a:pt x="235415" y="375621"/>
                    <a:pt x="247850" y="361598"/>
                  </a:cubicBezTo>
                  <a:cubicBezTo>
                    <a:pt x="260285" y="347575"/>
                    <a:pt x="256582" y="314766"/>
                    <a:pt x="278013" y="280635"/>
                  </a:cubicBezTo>
                  <a:cubicBezTo>
                    <a:pt x="299444" y="246504"/>
                    <a:pt x="348392" y="196498"/>
                    <a:pt x="376438" y="156810"/>
                  </a:cubicBezTo>
                  <a:cubicBezTo>
                    <a:pt x="404484" y="117123"/>
                    <a:pt x="425915" y="63941"/>
                    <a:pt x="446288" y="42510"/>
                  </a:cubicBezTo>
                  <a:cubicBezTo>
                    <a:pt x="466661" y="21079"/>
                    <a:pt x="519842" y="-23635"/>
                    <a:pt x="493913" y="155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4" name="フリーフォーム: 図形 1193">
              <a:extLst>
                <a:ext uri="{FF2B5EF4-FFF2-40B4-BE49-F238E27FC236}">
                  <a16:creationId xmlns:a16="http://schemas.microsoft.com/office/drawing/2014/main" id="{79C28174-F228-4AB4-B888-8ABCD09112E3}"/>
                </a:ext>
              </a:extLst>
            </p:cNvPr>
            <p:cNvSpPr/>
            <p:nvPr/>
          </p:nvSpPr>
          <p:spPr>
            <a:xfrm>
              <a:off x="1603168" y="6037256"/>
              <a:ext cx="94653" cy="339065"/>
            </a:xfrm>
            <a:custGeom>
              <a:avLst/>
              <a:gdLst>
                <a:gd name="connsiteX0" fmla="*/ 28782 w 94653"/>
                <a:gd name="connsiteY0" fmla="*/ 7 h 339065"/>
                <a:gd name="connsiteX1" fmla="*/ 17670 w 94653"/>
                <a:gd name="connsiteY1" fmla="*/ 100019 h 339065"/>
                <a:gd name="connsiteX2" fmla="*/ 90695 w 94653"/>
                <a:gd name="connsiteY2" fmla="*/ 250832 h 339065"/>
                <a:gd name="connsiteX3" fmla="*/ 81170 w 94653"/>
                <a:gd name="connsiteY3" fmla="*/ 288932 h 339065"/>
                <a:gd name="connsiteX4" fmla="*/ 49420 w 94653"/>
                <a:gd name="connsiteY4" fmla="*/ 338144 h 339065"/>
                <a:gd name="connsiteX5" fmla="*/ 82757 w 94653"/>
                <a:gd name="connsiteY5" fmla="*/ 242894 h 339065"/>
                <a:gd name="connsiteX6" fmla="*/ 31957 w 94653"/>
                <a:gd name="connsiteY6" fmla="*/ 161932 h 339065"/>
                <a:gd name="connsiteX7" fmla="*/ 207 w 94653"/>
                <a:gd name="connsiteY7" fmla="*/ 104782 h 339065"/>
                <a:gd name="connsiteX8" fmla="*/ 28782 w 94653"/>
                <a:gd name="connsiteY8" fmla="*/ 7 h 33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653" h="339065">
                  <a:moveTo>
                    <a:pt x="28782" y="7"/>
                  </a:moveTo>
                  <a:cubicBezTo>
                    <a:pt x="31692" y="-787"/>
                    <a:pt x="7351" y="58215"/>
                    <a:pt x="17670" y="100019"/>
                  </a:cubicBezTo>
                  <a:cubicBezTo>
                    <a:pt x="27989" y="141823"/>
                    <a:pt x="80112" y="219347"/>
                    <a:pt x="90695" y="250832"/>
                  </a:cubicBezTo>
                  <a:cubicBezTo>
                    <a:pt x="101278" y="282317"/>
                    <a:pt x="88049" y="274380"/>
                    <a:pt x="81170" y="288932"/>
                  </a:cubicBezTo>
                  <a:cubicBezTo>
                    <a:pt x="74291" y="303484"/>
                    <a:pt x="49156" y="345817"/>
                    <a:pt x="49420" y="338144"/>
                  </a:cubicBezTo>
                  <a:cubicBezTo>
                    <a:pt x="49684" y="330471"/>
                    <a:pt x="85667" y="272263"/>
                    <a:pt x="82757" y="242894"/>
                  </a:cubicBezTo>
                  <a:cubicBezTo>
                    <a:pt x="79847" y="213525"/>
                    <a:pt x="45715" y="184951"/>
                    <a:pt x="31957" y="161932"/>
                  </a:cubicBezTo>
                  <a:cubicBezTo>
                    <a:pt x="18199" y="138913"/>
                    <a:pt x="3117" y="131769"/>
                    <a:pt x="207" y="104782"/>
                  </a:cubicBezTo>
                  <a:cubicBezTo>
                    <a:pt x="-2703" y="77795"/>
                    <a:pt x="25872" y="801"/>
                    <a:pt x="28782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5" name="フリーフォーム: 図形 1194">
              <a:extLst>
                <a:ext uri="{FF2B5EF4-FFF2-40B4-BE49-F238E27FC236}">
                  <a16:creationId xmlns:a16="http://schemas.microsoft.com/office/drawing/2014/main" id="{EDC484BD-3B68-4A15-AACC-34A971446EAF}"/>
                </a:ext>
              </a:extLst>
            </p:cNvPr>
            <p:cNvSpPr/>
            <p:nvPr/>
          </p:nvSpPr>
          <p:spPr>
            <a:xfrm>
              <a:off x="1569557" y="6057900"/>
              <a:ext cx="89271" cy="303213"/>
            </a:xfrm>
            <a:custGeom>
              <a:avLst/>
              <a:gdLst>
                <a:gd name="connsiteX0" fmla="*/ 27468 w 89271"/>
                <a:gd name="connsiteY0" fmla="*/ 0 h 303213"/>
                <a:gd name="connsiteX1" fmla="*/ 17943 w 89271"/>
                <a:gd name="connsiteY1" fmla="*/ 122238 h 303213"/>
                <a:gd name="connsiteX2" fmla="*/ 87793 w 89271"/>
                <a:gd name="connsiteY2" fmla="*/ 201613 h 303213"/>
                <a:gd name="connsiteX3" fmla="*/ 67156 w 89271"/>
                <a:gd name="connsiteY3" fmla="*/ 303213 h 303213"/>
                <a:gd name="connsiteX4" fmla="*/ 86206 w 89271"/>
                <a:gd name="connsiteY4" fmla="*/ 201613 h 303213"/>
                <a:gd name="connsiteX5" fmla="*/ 2068 w 89271"/>
                <a:gd name="connsiteY5" fmla="*/ 122238 h 303213"/>
                <a:gd name="connsiteX6" fmla="*/ 27468 w 89271"/>
                <a:gd name="connsiteY6" fmla="*/ 0 h 30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271" h="303213">
                  <a:moveTo>
                    <a:pt x="27468" y="0"/>
                  </a:moveTo>
                  <a:cubicBezTo>
                    <a:pt x="30114" y="0"/>
                    <a:pt x="7889" y="88636"/>
                    <a:pt x="17943" y="122238"/>
                  </a:cubicBezTo>
                  <a:cubicBezTo>
                    <a:pt x="27997" y="155840"/>
                    <a:pt x="79591" y="171451"/>
                    <a:pt x="87793" y="201613"/>
                  </a:cubicBezTo>
                  <a:cubicBezTo>
                    <a:pt x="95995" y="231775"/>
                    <a:pt x="67420" y="303213"/>
                    <a:pt x="67156" y="303213"/>
                  </a:cubicBezTo>
                  <a:cubicBezTo>
                    <a:pt x="66892" y="303213"/>
                    <a:pt x="97054" y="231775"/>
                    <a:pt x="86206" y="201613"/>
                  </a:cubicBezTo>
                  <a:cubicBezTo>
                    <a:pt x="75358" y="171451"/>
                    <a:pt x="12651" y="152930"/>
                    <a:pt x="2068" y="122238"/>
                  </a:cubicBezTo>
                  <a:cubicBezTo>
                    <a:pt x="-8515" y="91546"/>
                    <a:pt x="24822" y="0"/>
                    <a:pt x="2746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6" name="フリーフォーム: 図形 1195">
              <a:extLst>
                <a:ext uri="{FF2B5EF4-FFF2-40B4-BE49-F238E27FC236}">
                  <a16:creationId xmlns:a16="http://schemas.microsoft.com/office/drawing/2014/main" id="{51E8C6AA-A342-4214-B8DF-FD4F2D715131}"/>
                </a:ext>
              </a:extLst>
            </p:cNvPr>
            <p:cNvSpPr/>
            <p:nvPr/>
          </p:nvSpPr>
          <p:spPr>
            <a:xfrm>
              <a:off x="1204913" y="6320187"/>
              <a:ext cx="425790" cy="161666"/>
            </a:xfrm>
            <a:custGeom>
              <a:avLst/>
              <a:gdLst>
                <a:gd name="connsiteX0" fmla="*/ 0 w 425790"/>
                <a:gd name="connsiteY0" fmla="*/ 161576 h 161666"/>
                <a:gd name="connsiteX1" fmla="*/ 269875 w 425790"/>
                <a:gd name="connsiteY1" fmla="*/ 28226 h 161666"/>
                <a:gd name="connsiteX2" fmla="*/ 423862 w 425790"/>
                <a:gd name="connsiteY2" fmla="*/ 104426 h 161666"/>
                <a:gd name="connsiteX3" fmla="*/ 350837 w 425790"/>
                <a:gd name="connsiteY3" fmla="*/ 47276 h 161666"/>
                <a:gd name="connsiteX4" fmla="*/ 269875 w 425790"/>
                <a:gd name="connsiteY4" fmla="*/ 4413 h 161666"/>
                <a:gd name="connsiteX5" fmla="*/ 0 w 425790"/>
                <a:gd name="connsiteY5" fmla="*/ 161576 h 161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790" h="161666">
                  <a:moveTo>
                    <a:pt x="0" y="161576"/>
                  </a:moveTo>
                  <a:cubicBezTo>
                    <a:pt x="0" y="165545"/>
                    <a:pt x="199231" y="37751"/>
                    <a:pt x="269875" y="28226"/>
                  </a:cubicBezTo>
                  <a:cubicBezTo>
                    <a:pt x="340519" y="18701"/>
                    <a:pt x="410368" y="101251"/>
                    <a:pt x="423862" y="104426"/>
                  </a:cubicBezTo>
                  <a:cubicBezTo>
                    <a:pt x="437356" y="107601"/>
                    <a:pt x="376502" y="63945"/>
                    <a:pt x="350837" y="47276"/>
                  </a:cubicBezTo>
                  <a:cubicBezTo>
                    <a:pt x="325172" y="30607"/>
                    <a:pt x="328612" y="-14108"/>
                    <a:pt x="269875" y="4413"/>
                  </a:cubicBezTo>
                  <a:cubicBezTo>
                    <a:pt x="211138" y="22934"/>
                    <a:pt x="0" y="157607"/>
                    <a:pt x="0" y="1615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7" name="フリーフォーム: 図形 1196">
              <a:extLst>
                <a:ext uri="{FF2B5EF4-FFF2-40B4-BE49-F238E27FC236}">
                  <a16:creationId xmlns:a16="http://schemas.microsoft.com/office/drawing/2014/main" id="{325C1C3B-4772-4819-8BBE-01CB14AEE34D}"/>
                </a:ext>
              </a:extLst>
            </p:cNvPr>
            <p:cNvSpPr/>
            <p:nvPr/>
          </p:nvSpPr>
          <p:spPr>
            <a:xfrm>
              <a:off x="2030413" y="5541803"/>
              <a:ext cx="120650" cy="93861"/>
            </a:xfrm>
            <a:custGeom>
              <a:avLst/>
              <a:gdLst>
                <a:gd name="connsiteX0" fmla="*/ 0 w 120650"/>
                <a:gd name="connsiteY0" fmla="*/ 160 h 93861"/>
                <a:gd name="connsiteX1" fmla="*/ 80962 w 120650"/>
                <a:gd name="connsiteY1" fmla="*/ 33497 h 93861"/>
                <a:gd name="connsiteX2" fmla="*/ 120650 w 120650"/>
                <a:gd name="connsiteY2" fmla="*/ 93822 h 93861"/>
                <a:gd name="connsiteX3" fmla="*/ 80962 w 120650"/>
                <a:gd name="connsiteY3" fmla="*/ 23972 h 93861"/>
                <a:gd name="connsiteX4" fmla="*/ 0 w 120650"/>
                <a:gd name="connsiteY4" fmla="*/ 160 h 93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93861">
                  <a:moveTo>
                    <a:pt x="0" y="160"/>
                  </a:moveTo>
                  <a:cubicBezTo>
                    <a:pt x="0" y="1747"/>
                    <a:pt x="60854" y="17887"/>
                    <a:pt x="80962" y="33497"/>
                  </a:cubicBezTo>
                  <a:cubicBezTo>
                    <a:pt x="101070" y="49107"/>
                    <a:pt x="120650" y="95409"/>
                    <a:pt x="120650" y="93822"/>
                  </a:cubicBezTo>
                  <a:cubicBezTo>
                    <a:pt x="120650" y="92235"/>
                    <a:pt x="100277" y="39053"/>
                    <a:pt x="80962" y="23972"/>
                  </a:cubicBezTo>
                  <a:cubicBezTo>
                    <a:pt x="61647" y="8891"/>
                    <a:pt x="0" y="-1427"/>
                    <a:pt x="0" y="1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8" name="フリーフォーム: 図形 1197">
              <a:extLst>
                <a:ext uri="{FF2B5EF4-FFF2-40B4-BE49-F238E27FC236}">
                  <a16:creationId xmlns:a16="http://schemas.microsoft.com/office/drawing/2014/main" id="{1231E00D-A204-44E2-A7B9-024F128CE094}"/>
                </a:ext>
              </a:extLst>
            </p:cNvPr>
            <p:cNvSpPr/>
            <p:nvPr/>
          </p:nvSpPr>
          <p:spPr>
            <a:xfrm>
              <a:off x="2025121" y="5518562"/>
              <a:ext cx="144789" cy="79735"/>
            </a:xfrm>
            <a:custGeom>
              <a:avLst/>
              <a:gdLst>
                <a:gd name="connsiteX0" fmla="*/ 529 w 144789"/>
                <a:gd name="connsiteY0" fmla="*/ 12288 h 79735"/>
                <a:gd name="connsiteX1" fmla="*/ 70379 w 144789"/>
                <a:gd name="connsiteY1" fmla="*/ 4351 h 79735"/>
                <a:gd name="connsiteX2" fmla="*/ 143404 w 144789"/>
                <a:gd name="connsiteY2" fmla="*/ 78963 h 79735"/>
                <a:gd name="connsiteX3" fmla="*/ 108479 w 144789"/>
                <a:gd name="connsiteY3" fmla="*/ 40863 h 79735"/>
                <a:gd name="connsiteX4" fmla="*/ 529 w 144789"/>
                <a:gd name="connsiteY4" fmla="*/ 12288 h 79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789" h="79735">
                  <a:moveTo>
                    <a:pt x="529" y="12288"/>
                  </a:moveTo>
                  <a:cubicBezTo>
                    <a:pt x="-5821" y="6203"/>
                    <a:pt x="46567" y="-6762"/>
                    <a:pt x="70379" y="4351"/>
                  </a:cubicBezTo>
                  <a:cubicBezTo>
                    <a:pt x="94192" y="15464"/>
                    <a:pt x="137054" y="72878"/>
                    <a:pt x="143404" y="78963"/>
                  </a:cubicBezTo>
                  <a:cubicBezTo>
                    <a:pt x="149754" y="85048"/>
                    <a:pt x="133614" y="53563"/>
                    <a:pt x="108479" y="40863"/>
                  </a:cubicBezTo>
                  <a:cubicBezTo>
                    <a:pt x="83344" y="28163"/>
                    <a:pt x="6879" y="18373"/>
                    <a:pt x="529" y="122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9" name="フリーフォーム: 図形 1198">
              <a:extLst>
                <a:ext uri="{FF2B5EF4-FFF2-40B4-BE49-F238E27FC236}">
                  <a16:creationId xmlns:a16="http://schemas.microsoft.com/office/drawing/2014/main" id="{064B3C86-2B76-40DD-B372-BBD8BA7618F8}"/>
                </a:ext>
              </a:extLst>
            </p:cNvPr>
            <p:cNvSpPr/>
            <p:nvPr/>
          </p:nvSpPr>
          <p:spPr>
            <a:xfrm>
              <a:off x="2192335" y="5768512"/>
              <a:ext cx="101656" cy="147020"/>
            </a:xfrm>
            <a:custGeom>
              <a:avLst/>
              <a:gdLst>
                <a:gd name="connsiteX0" fmla="*/ 3 w 101656"/>
                <a:gd name="connsiteY0" fmla="*/ 463 h 147020"/>
                <a:gd name="connsiteX1" fmla="*/ 79378 w 101656"/>
                <a:gd name="connsiteY1" fmla="*/ 60788 h 147020"/>
                <a:gd name="connsiteX2" fmla="*/ 101603 w 101656"/>
                <a:gd name="connsiteY2" fmla="*/ 146513 h 147020"/>
                <a:gd name="connsiteX3" fmla="*/ 82553 w 101656"/>
                <a:gd name="connsiteY3" fmla="*/ 92538 h 147020"/>
                <a:gd name="connsiteX4" fmla="*/ 3 w 101656"/>
                <a:gd name="connsiteY4" fmla="*/ 463 h 147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56" h="147020">
                  <a:moveTo>
                    <a:pt x="3" y="463"/>
                  </a:moveTo>
                  <a:cubicBezTo>
                    <a:pt x="-526" y="-4829"/>
                    <a:pt x="62445" y="36446"/>
                    <a:pt x="79378" y="60788"/>
                  </a:cubicBezTo>
                  <a:cubicBezTo>
                    <a:pt x="96311" y="85130"/>
                    <a:pt x="101074" y="141221"/>
                    <a:pt x="101603" y="146513"/>
                  </a:cubicBezTo>
                  <a:cubicBezTo>
                    <a:pt x="102132" y="151805"/>
                    <a:pt x="98957" y="114498"/>
                    <a:pt x="82553" y="92538"/>
                  </a:cubicBezTo>
                  <a:cubicBezTo>
                    <a:pt x="66149" y="70578"/>
                    <a:pt x="532" y="5755"/>
                    <a:pt x="3" y="4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0" name="フリーフォーム: 図形 1199">
              <a:extLst>
                <a:ext uri="{FF2B5EF4-FFF2-40B4-BE49-F238E27FC236}">
                  <a16:creationId xmlns:a16="http://schemas.microsoft.com/office/drawing/2014/main" id="{F8F13B82-2152-4E23-A140-FF9D5BBBE293}"/>
                </a:ext>
              </a:extLst>
            </p:cNvPr>
            <p:cNvSpPr/>
            <p:nvPr/>
          </p:nvSpPr>
          <p:spPr>
            <a:xfrm>
              <a:off x="1914525" y="5824535"/>
              <a:ext cx="220969" cy="106365"/>
            </a:xfrm>
            <a:custGeom>
              <a:avLst/>
              <a:gdLst>
                <a:gd name="connsiteX0" fmla="*/ 0 w 220969"/>
                <a:gd name="connsiteY0" fmla="*/ 106365 h 106365"/>
                <a:gd name="connsiteX1" fmla="*/ 157163 w 220969"/>
                <a:gd name="connsiteY1" fmla="*/ 33340 h 106365"/>
                <a:gd name="connsiteX2" fmla="*/ 220663 w 220969"/>
                <a:gd name="connsiteY2" fmla="*/ 3 h 106365"/>
                <a:gd name="connsiteX3" fmla="*/ 134938 w 220969"/>
                <a:gd name="connsiteY3" fmla="*/ 34928 h 106365"/>
                <a:gd name="connsiteX4" fmla="*/ 0 w 220969"/>
                <a:gd name="connsiteY4" fmla="*/ 106365 h 106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969" h="106365">
                  <a:moveTo>
                    <a:pt x="0" y="106365"/>
                  </a:moveTo>
                  <a:lnTo>
                    <a:pt x="157163" y="33340"/>
                  </a:lnTo>
                  <a:cubicBezTo>
                    <a:pt x="193940" y="15613"/>
                    <a:pt x="224367" y="-262"/>
                    <a:pt x="220663" y="3"/>
                  </a:cubicBezTo>
                  <a:cubicBezTo>
                    <a:pt x="216959" y="268"/>
                    <a:pt x="134938" y="34928"/>
                    <a:pt x="134938" y="34928"/>
                  </a:cubicBezTo>
                  <a:lnTo>
                    <a:pt x="0" y="10636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1" name="フリーフォーム: 図形 1200">
              <a:extLst>
                <a:ext uri="{FF2B5EF4-FFF2-40B4-BE49-F238E27FC236}">
                  <a16:creationId xmlns:a16="http://schemas.microsoft.com/office/drawing/2014/main" id="{D61975CB-B224-43AF-9A1D-CC9EE5A14ABD}"/>
                </a:ext>
              </a:extLst>
            </p:cNvPr>
            <p:cNvSpPr/>
            <p:nvPr/>
          </p:nvSpPr>
          <p:spPr>
            <a:xfrm>
              <a:off x="2171700" y="5787259"/>
              <a:ext cx="83252" cy="75956"/>
            </a:xfrm>
            <a:custGeom>
              <a:avLst/>
              <a:gdLst>
                <a:gd name="connsiteX0" fmla="*/ 0 w 83252"/>
                <a:gd name="connsiteY0" fmla="*/ 766 h 75956"/>
                <a:gd name="connsiteX1" fmla="*/ 74613 w 83252"/>
                <a:gd name="connsiteY1" fmla="*/ 38866 h 75956"/>
                <a:gd name="connsiteX2" fmla="*/ 76200 w 83252"/>
                <a:gd name="connsiteY2" fmla="*/ 75379 h 75956"/>
                <a:gd name="connsiteX3" fmla="*/ 0 w 83252"/>
                <a:gd name="connsiteY3" fmla="*/ 766 h 7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252" h="75956">
                  <a:moveTo>
                    <a:pt x="0" y="766"/>
                  </a:moveTo>
                  <a:cubicBezTo>
                    <a:pt x="-264" y="-5319"/>
                    <a:pt x="61913" y="26431"/>
                    <a:pt x="74613" y="38866"/>
                  </a:cubicBezTo>
                  <a:cubicBezTo>
                    <a:pt x="87313" y="51302"/>
                    <a:pt x="84402" y="80406"/>
                    <a:pt x="76200" y="75379"/>
                  </a:cubicBezTo>
                  <a:cubicBezTo>
                    <a:pt x="67998" y="70352"/>
                    <a:pt x="264" y="6851"/>
                    <a:pt x="0" y="7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2" name="フリーフォーム: 図形 1201">
              <a:extLst>
                <a:ext uri="{FF2B5EF4-FFF2-40B4-BE49-F238E27FC236}">
                  <a16:creationId xmlns:a16="http://schemas.microsoft.com/office/drawing/2014/main" id="{8AD0AC68-239B-4CED-9E86-3FCB9E774D56}"/>
                </a:ext>
              </a:extLst>
            </p:cNvPr>
            <p:cNvSpPr/>
            <p:nvPr/>
          </p:nvSpPr>
          <p:spPr>
            <a:xfrm>
              <a:off x="1785883" y="6002288"/>
              <a:ext cx="141924" cy="80018"/>
            </a:xfrm>
            <a:custGeom>
              <a:avLst/>
              <a:gdLst>
                <a:gd name="connsiteX0" fmla="*/ 55 w 141924"/>
                <a:gd name="connsiteY0" fmla="*/ 74662 h 80018"/>
                <a:gd name="connsiteX1" fmla="*/ 131817 w 141924"/>
                <a:gd name="connsiteY1" fmla="*/ 50 h 80018"/>
                <a:gd name="connsiteX2" fmla="*/ 115942 w 141924"/>
                <a:gd name="connsiteY2" fmla="*/ 63550 h 80018"/>
                <a:gd name="connsiteX3" fmla="*/ 55 w 141924"/>
                <a:gd name="connsiteY3" fmla="*/ 74662 h 8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924" h="80018">
                  <a:moveTo>
                    <a:pt x="55" y="74662"/>
                  </a:moveTo>
                  <a:cubicBezTo>
                    <a:pt x="2701" y="64079"/>
                    <a:pt x="112503" y="1902"/>
                    <a:pt x="131817" y="50"/>
                  </a:cubicBezTo>
                  <a:cubicBezTo>
                    <a:pt x="151132" y="-1802"/>
                    <a:pt x="141077" y="47675"/>
                    <a:pt x="115942" y="63550"/>
                  </a:cubicBezTo>
                  <a:cubicBezTo>
                    <a:pt x="90807" y="79425"/>
                    <a:pt x="-2591" y="85245"/>
                    <a:pt x="55" y="746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3" name="フリーフォーム: 図形 1202">
              <a:extLst>
                <a:ext uri="{FF2B5EF4-FFF2-40B4-BE49-F238E27FC236}">
                  <a16:creationId xmlns:a16="http://schemas.microsoft.com/office/drawing/2014/main" id="{E7D57908-B066-477A-A0F7-28257E14DF43}"/>
                </a:ext>
              </a:extLst>
            </p:cNvPr>
            <p:cNvSpPr/>
            <p:nvPr/>
          </p:nvSpPr>
          <p:spPr>
            <a:xfrm>
              <a:off x="1665287" y="6063110"/>
              <a:ext cx="191487" cy="105406"/>
            </a:xfrm>
            <a:custGeom>
              <a:avLst/>
              <a:gdLst>
                <a:gd name="connsiteX0" fmla="*/ 1 w 191487"/>
                <a:gd name="connsiteY0" fmla="*/ 74165 h 105406"/>
                <a:gd name="connsiteX1" fmla="*/ 71438 w 191487"/>
                <a:gd name="connsiteY1" fmla="*/ 51940 h 105406"/>
                <a:gd name="connsiteX2" fmla="*/ 144463 w 191487"/>
                <a:gd name="connsiteY2" fmla="*/ 23365 h 105406"/>
                <a:gd name="connsiteX3" fmla="*/ 190501 w 191487"/>
                <a:gd name="connsiteY3" fmla="*/ 1140 h 105406"/>
                <a:gd name="connsiteX4" fmla="*/ 101601 w 191487"/>
                <a:gd name="connsiteY4" fmla="*/ 59878 h 105406"/>
                <a:gd name="connsiteX5" fmla="*/ 158751 w 191487"/>
                <a:gd name="connsiteY5" fmla="*/ 99565 h 105406"/>
                <a:gd name="connsiteX6" fmla="*/ 69851 w 191487"/>
                <a:gd name="connsiteY6" fmla="*/ 102740 h 105406"/>
                <a:gd name="connsiteX7" fmla="*/ 1 w 191487"/>
                <a:gd name="connsiteY7" fmla="*/ 74165 h 105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487" h="105406">
                  <a:moveTo>
                    <a:pt x="1" y="74165"/>
                  </a:moveTo>
                  <a:cubicBezTo>
                    <a:pt x="266" y="65698"/>
                    <a:pt x="47361" y="60407"/>
                    <a:pt x="71438" y="51940"/>
                  </a:cubicBezTo>
                  <a:cubicBezTo>
                    <a:pt x="95515" y="43473"/>
                    <a:pt x="124619" y="31832"/>
                    <a:pt x="144463" y="23365"/>
                  </a:cubicBezTo>
                  <a:cubicBezTo>
                    <a:pt x="164307" y="14898"/>
                    <a:pt x="197645" y="-4945"/>
                    <a:pt x="190501" y="1140"/>
                  </a:cubicBezTo>
                  <a:cubicBezTo>
                    <a:pt x="183357" y="7225"/>
                    <a:pt x="106893" y="43474"/>
                    <a:pt x="101601" y="59878"/>
                  </a:cubicBezTo>
                  <a:cubicBezTo>
                    <a:pt x="96309" y="76282"/>
                    <a:pt x="164043" y="92421"/>
                    <a:pt x="158751" y="99565"/>
                  </a:cubicBezTo>
                  <a:cubicBezTo>
                    <a:pt x="153459" y="106709"/>
                    <a:pt x="93134" y="106709"/>
                    <a:pt x="69851" y="102740"/>
                  </a:cubicBezTo>
                  <a:cubicBezTo>
                    <a:pt x="46568" y="98771"/>
                    <a:pt x="-264" y="82632"/>
                    <a:pt x="1" y="741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4" name="フリーフォーム: 図形 1203">
              <a:extLst>
                <a:ext uri="{FF2B5EF4-FFF2-40B4-BE49-F238E27FC236}">
                  <a16:creationId xmlns:a16="http://schemas.microsoft.com/office/drawing/2014/main" id="{343D832F-4CA0-4675-8CD7-EF0515B95551}"/>
                </a:ext>
              </a:extLst>
            </p:cNvPr>
            <p:cNvSpPr/>
            <p:nvPr/>
          </p:nvSpPr>
          <p:spPr>
            <a:xfrm>
              <a:off x="1998551" y="5820542"/>
              <a:ext cx="164879" cy="119172"/>
            </a:xfrm>
            <a:custGeom>
              <a:avLst/>
              <a:gdLst>
                <a:gd name="connsiteX0" fmla="*/ 112 w 164879"/>
                <a:gd name="connsiteY0" fmla="*/ 118296 h 119172"/>
                <a:gd name="connsiteX1" fmla="*/ 142987 w 164879"/>
                <a:gd name="connsiteY1" fmla="*/ 24633 h 119172"/>
                <a:gd name="connsiteX2" fmla="*/ 162037 w 164879"/>
                <a:gd name="connsiteY2" fmla="*/ 2408 h 119172"/>
                <a:gd name="connsiteX3" fmla="*/ 119174 w 164879"/>
                <a:gd name="connsiteY3" fmla="*/ 69083 h 119172"/>
                <a:gd name="connsiteX4" fmla="*/ 112 w 164879"/>
                <a:gd name="connsiteY4" fmla="*/ 118296 h 119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879" h="119172">
                  <a:moveTo>
                    <a:pt x="112" y="118296"/>
                  </a:moveTo>
                  <a:cubicBezTo>
                    <a:pt x="4081" y="110888"/>
                    <a:pt x="116000" y="43948"/>
                    <a:pt x="142987" y="24633"/>
                  </a:cubicBezTo>
                  <a:cubicBezTo>
                    <a:pt x="169975" y="5318"/>
                    <a:pt x="166006" y="-5000"/>
                    <a:pt x="162037" y="2408"/>
                  </a:cubicBezTo>
                  <a:cubicBezTo>
                    <a:pt x="158068" y="9816"/>
                    <a:pt x="140076" y="54002"/>
                    <a:pt x="119174" y="69083"/>
                  </a:cubicBezTo>
                  <a:cubicBezTo>
                    <a:pt x="98272" y="84164"/>
                    <a:pt x="-3857" y="125704"/>
                    <a:pt x="112" y="1182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5" name="フリーフォーム: 図形 1204">
              <a:extLst>
                <a:ext uri="{FF2B5EF4-FFF2-40B4-BE49-F238E27FC236}">
                  <a16:creationId xmlns:a16="http://schemas.microsoft.com/office/drawing/2014/main" id="{479D2618-DA10-42E3-9B8A-D8AAF08BA4A2}"/>
                </a:ext>
              </a:extLst>
            </p:cNvPr>
            <p:cNvSpPr/>
            <p:nvPr/>
          </p:nvSpPr>
          <p:spPr>
            <a:xfrm>
              <a:off x="2108349" y="5805430"/>
              <a:ext cx="100521" cy="122317"/>
            </a:xfrm>
            <a:custGeom>
              <a:avLst/>
              <a:gdLst>
                <a:gd name="connsiteX0" fmla="*/ 58589 w 100521"/>
                <a:gd name="connsiteY0" fmla="*/ 58 h 122317"/>
                <a:gd name="connsiteX1" fmla="*/ 98276 w 100521"/>
                <a:gd name="connsiteY1" fmla="*/ 77845 h 122317"/>
                <a:gd name="connsiteX2" fmla="*/ 85576 w 100521"/>
                <a:gd name="connsiteY2" fmla="*/ 106420 h 122317"/>
                <a:gd name="connsiteX3" fmla="*/ 3026 w 100521"/>
                <a:gd name="connsiteY3" fmla="*/ 122295 h 122317"/>
                <a:gd name="connsiteX4" fmla="*/ 18901 w 100521"/>
                <a:gd name="connsiteY4" fmla="*/ 103245 h 122317"/>
                <a:gd name="connsiteX5" fmla="*/ 28426 w 100521"/>
                <a:gd name="connsiteY5" fmla="*/ 93720 h 122317"/>
                <a:gd name="connsiteX6" fmla="*/ 68114 w 100521"/>
                <a:gd name="connsiteY6" fmla="*/ 65145 h 122317"/>
                <a:gd name="connsiteX7" fmla="*/ 58589 w 100521"/>
                <a:gd name="connsiteY7" fmla="*/ 58 h 122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521" h="122317">
                  <a:moveTo>
                    <a:pt x="58589" y="58"/>
                  </a:moveTo>
                  <a:cubicBezTo>
                    <a:pt x="63616" y="2175"/>
                    <a:pt x="93778" y="60118"/>
                    <a:pt x="98276" y="77845"/>
                  </a:cubicBezTo>
                  <a:cubicBezTo>
                    <a:pt x="102774" y="95572"/>
                    <a:pt x="101451" y="99012"/>
                    <a:pt x="85576" y="106420"/>
                  </a:cubicBezTo>
                  <a:cubicBezTo>
                    <a:pt x="69701" y="113828"/>
                    <a:pt x="14138" y="122824"/>
                    <a:pt x="3026" y="122295"/>
                  </a:cubicBezTo>
                  <a:cubicBezTo>
                    <a:pt x="-8086" y="121766"/>
                    <a:pt x="14668" y="108007"/>
                    <a:pt x="18901" y="103245"/>
                  </a:cubicBezTo>
                  <a:cubicBezTo>
                    <a:pt x="23134" y="98483"/>
                    <a:pt x="20224" y="100070"/>
                    <a:pt x="28426" y="93720"/>
                  </a:cubicBezTo>
                  <a:cubicBezTo>
                    <a:pt x="36628" y="87370"/>
                    <a:pt x="60970" y="75993"/>
                    <a:pt x="68114" y="65145"/>
                  </a:cubicBezTo>
                  <a:cubicBezTo>
                    <a:pt x="75258" y="54297"/>
                    <a:pt x="53562" y="-2059"/>
                    <a:pt x="58589" y="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6" name="フリーフォーム: 図形 1205">
              <a:extLst>
                <a:ext uri="{FF2B5EF4-FFF2-40B4-BE49-F238E27FC236}">
                  <a16:creationId xmlns:a16="http://schemas.microsoft.com/office/drawing/2014/main" id="{56B17DA0-38F0-4B21-9650-B4055ADB07E5}"/>
                </a:ext>
              </a:extLst>
            </p:cNvPr>
            <p:cNvSpPr/>
            <p:nvPr/>
          </p:nvSpPr>
          <p:spPr>
            <a:xfrm>
              <a:off x="1789113" y="5843588"/>
              <a:ext cx="344487" cy="179387"/>
            </a:xfrm>
            <a:custGeom>
              <a:avLst/>
              <a:gdLst>
                <a:gd name="connsiteX0" fmla="*/ 344487 w 344487"/>
                <a:gd name="connsiteY0" fmla="*/ 0 h 179387"/>
                <a:gd name="connsiteX1" fmla="*/ 90487 w 344487"/>
                <a:gd name="connsiteY1" fmla="*/ 131762 h 179387"/>
                <a:gd name="connsiteX2" fmla="*/ 0 w 344487"/>
                <a:gd name="connsiteY2" fmla="*/ 179387 h 179387"/>
                <a:gd name="connsiteX3" fmla="*/ 184150 w 344487"/>
                <a:gd name="connsiteY3" fmla="*/ 85725 h 179387"/>
                <a:gd name="connsiteX4" fmla="*/ 344487 w 344487"/>
                <a:gd name="connsiteY4" fmla="*/ 0 h 179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4487" h="179387">
                  <a:moveTo>
                    <a:pt x="344487" y="0"/>
                  </a:moveTo>
                  <a:lnTo>
                    <a:pt x="90487" y="131762"/>
                  </a:lnTo>
                  <a:lnTo>
                    <a:pt x="0" y="179387"/>
                  </a:lnTo>
                  <a:cubicBezTo>
                    <a:pt x="15610" y="171714"/>
                    <a:pt x="125413" y="118533"/>
                    <a:pt x="184150" y="85725"/>
                  </a:cubicBezTo>
                  <a:cubicBezTo>
                    <a:pt x="242887" y="52917"/>
                    <a:pt x="297656" y="17727"/>
                    <a:pt x="344487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7" name="フリーフォーム: 図形 1206">
              <a:extLst>
                <a:ext uri="{FF2B5EF4-FFF2-40B4-BE49-F238E27FC236}">
                  <a16:creationId xmlns:a16="http://schemas.microsoft.com/office/drawing/2014/main" id="{BC3D540A-C7DF-430C-A53B-64F38CC2316A}"/>
                </a:ext>
              </a:extLst>
            </p:cNvPr>
            <p:cNvSpPr/>
            <p:nvPr/>
          </p:nvSpPr>
          <p:spPr>
            <a:xfrm>
              <a:off x="1803399" y="5939788"/>
              <a:ext cx="321535" cy="113415"/>
            </a:xfrm>
            <a:custGeom>
              <a:avLst/>
              <a:gdLst>
                <a:gd name="connsiteX0" fmla="*/ 1 w 321535"/>
                <a:gd name="connsiteY0" fmla="*/ 113350 h 113415"/>
                <a:gd name="connsiteX1" fmla="*/ 152401 w 321535"/>
                <a:gd name="connsiteY1" fmla="*/ 19687 h 113415"/>
                <a:gd name="connsiteX2" fmla="*/ 193676 w 321535"/>
                <a:gd name="connsiteY2" fmla="*/ 2225 h 113415"/>
                <a:gd name="connsiteX3" fmla="*/ 273051 w 321535"/>
                <a:gd name="connsiteY3" fmla="*/ 53025 h 113415"/>
                <a:gd name="connsiteX4" fmla="*/ 320676 w 321535"/>
                <a:gd name="connsiteY4" fmla="*/ 78425 h 113415"/>
                <a:gd name="connsiteX5" fmla="*/ 233364 w 321535"/>
                <a:gd name="connsiteY5" fmla="*/ 27625 h 113415"/>
                <a:gd name="connsiteX6" fmla="*/ 155576 w 321535"/>
                <a:gd name="connsiteY6" fmla="*/ 3812 h 113415"/>
                <a:gd name="connsiteX7" fmla="*/ 1 w 321535"/>
                <a:gd name="connsiteY7" fmla="*/ 113350 h 11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535" h="113415">
                  <a:moveTo>
                    <a:pt x="1" y="113350"/>
                  </a:moveTo>
                  <a:cubicBezTo>
                    <a:pt x="-528" y="115996"/>
                    <a:pt x="120122" y="38208"/>
                    <a:pt x="152401" y="19687"/>
                  </a:cubicBezTo>
                  <a:cubicBezTo>
                    <a:pt x="184680" y="1166"/>
                    <a:pt x="173568" y="-3331"/>
                    <a:pt x="193676" y="2225"/>
                  </a:cubicBezTo>
                  <a:cubicBezTo>
                    <a:pt x="213784" y="7781"/>
                    <a:pt x="251884" y="40325"/>
                    <a:pt x="273051" y="53025"/>
                  </a:cubicBezTo>
                  <a:cubicBezTo>
                    <a:pt x="294218" y="65725"/>
                    <a:pt x="327290" y="82658"/>
                    <a:pt x="320676" y="78425"/>
                  </a:cubicBezTo>
                  <a:cubicBezTo>
                    <a:pt x="314062" y="74192"/>
                    <a:pt x="260881" y="40060"/>
                    <a:pt x="233364" y="27625"/>
                  </a:cubicBezTo>
                  <a:cubicBezTo>
                    <a:pt x="205847" y="15189"/>
                    <a:pt x="189707" y="-6507"/>
                    <a:pt x="155576" y="3812"/>
                  </a:cubicBezTo>
                  <a:cubicBezTo>
                    <a:pt x="121445" y="14131"/>
                    <a:pt x="530" y="110704"/>
                    <a:pt x="1" y="1133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8" name="フリーフォーム: 図形 1207">
              <a:extLst>
                <a:ext uri="{FF2B5EF4-FFF2-40B4-BE49-F238E27FC236}">
                  <a16:creationId xmlns:a16="http://schemas.microsoft.com/office/drawing/2014/main" id="{EEB578CF-24DA-468B-A6EA-B295F9359254}"/>
                </a:ext>
              </a:extLst>
            </p:cNvPr>
            <p:cNvSpPr/>
            <p:nvPr/>
          </p:nvSpPr>
          <p:spPr>
            <a:xfrm>
              <a:off x="1927924" y="5948451"/>
              <a:ext cx="84554" cy="105721"/>
            </a:xfrm>
            <a:custGeom>
              <a:avLst/>
              <a:gdLst>
                <a:gd name="connsiteX0" fmla="*/ 889 w 84554"/>
                <a:gd name="connsiteY0" fmla="*/ 104687 h 105721"/>
                <a:gd name="connsiteX1" fmla="*/ 40576 w 84554"/>
                <a:gd name="connsiteY1" fmla="*/ 4674 h 105721"/>
                <a:gd name="connsiteX2" fmla="*/ 70739 w 84554"/>
                <a:gd name="connsiteY2" fmla="*/ 20549 h 105721"/>
                <a:gd name="connsiteX3" fmla="*/ 81851 w 84554"/>
                <a:gd name="connsiteY3" fmla="*/ 57062 h 105721"/>
                <a:gd name="connsiteX4" fmla="*/ 889 w 84554"/>
                <a:gd name="connsiteY4" fmla="*/ 104687 h 105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554" h="105721">
                  <a:moveTo>
                    <a:pt x="889" y="104687"/>
                  </a:moveTo>
                  <a:cubicBezTo>
                    <a:pt x="-5990" y="95956"/>
                    <a:pt x="28934" y="18697"/>
                    <a:pt x="40576" y="4674"/>
                  </a:cubicBezTo>
                  <a:cubicBezTo>
                    <a:pt x="52218" y="-9349"/>
                    <a:pt x="63860" y="11818"/>
                    <a:pt x="70739" y="20549"/>
                  </a:cubicBezTo>
                  <a:cubicBezTo>
                    <a:pt x="77618" y="29280"/>
                    <a:pt x="90053" y="49918"/>
                    <a:pt x="81851" y="57062"/>
                  </a:cubicBezTo>
                  <a:cubicBezTo>
                    <a:pt x="73649" y="64206"/>
                    <a:pt x="7768" y="113418"/>
                    <a:pt x="889" y="1046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9" name="フリーフォーム: 図形 1208">
              <a:extLst>
                <a:ext uri="{FF2B5EF4-FFF2-40B4-BE49-F238E27FC236}">
                  <a16:creationId xmlns:a16="http://schemas.microsoft.com/office/drawing/2014/main" id="{6BBA45E6-0068-4194-AAE4-B8667A68A6FB}"/>
                </a:ext>
              </a:extLst>
            </p:cNvPr>
            <p:cNvSpPr/>
            <p:nvPr/>
          </p:nvSpPr>
          <p:spPr>
            <a:xfrm>
              <a:off x="1637615" y="6316844"/>
              <a:ext cx="137743" cy="532761"/>
            </a:xfrm>
            <a:custGeom>
              <a:avLst/>
              <a:gdLst>
                <a:gd name="connsiteX0" fmla="*/ 43018 w 137743"/>
                <a:gd name="connsiteY0" fmla="*/ 3523 h 532761"/>
                <a:gd name="connsiteX1" fmla="*/ 11268 w 137743"/>
                <a:gd name="connsiteY1" fmla="*/ 155923 h 532761"/>
                <a:gd name="connsiteX2" fmla="*/ 685 w 137743"/>
                <a:gd name="connsiteY2" fmla="*/ 221539 h 532761"/>
                <a:gd name="connsiteX3" fmla="*/ 28202 w 137743"/>
                <a:gd name="connsiteY3" fmla="*/ 403573 h 532761"/>
                <a:gd name="connsiteX4" fmla="*/ 81118 w 137743"/>
                <a:gd name="connsiteY4" fmla="*/ 532689 h 532761"/>
                <a:gd name="connsiteX5" fmla="*/ 64185 w 137743"/>
                <a:gd name="connsiteY5" fmla="*/ 386639 h 532761"/>
                <a:gd name="connsiteX6" fmla="*/ 23968 w 137743"/>
                <a:gd name="connsiteY6" fmla="*/ 189789 h 532761"/>
                <a:gd name="connsiteX7" fmla="*/ 117102 w 137743"/>
                <a:gd name="connsiteY7" fmla="*/ 90306 h 532761"/>
                <a:gd name="connsiteX8" fmla="*/ 134035 w 137743"/>
                <a:gd name="connsiteY8" fmla="*/ 52206 h 532761"/>
                <a:gd name="connsiteX9" fmla="*/ 43018 w 137743"/>
                <a:gd name="connsiteY9" fmla="*/ 3523 h 532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743" h="532761">
                  <a:moveTo>
                    <a:pt x="43018" y="3523"/>
                  </a:moveTo>
                  <a:cubicBezTo>
                    <a:pt x="22557" y="20809"/>
                    <a:pt x="18323" y="119587"/>
                    <a:pt x="11268" y="155923"/>
                  </a:cubicBezTo>
                  <a:cubicBezTo>
                    <a:pt x="4212" y="192259"/>
                    <a:pt x="-2137" y="180264"/>
                    <a:pt x="685" y="221539"/>
                  </a:cubicBezTo>
                  <a:cubicBezTo>
                    <a:pt x="3507" y="262814"/>
                    <a:pt x="14796" y="351715"/>
                    <a:pt x="28202" y="403573"/>
                  </a:cubicBezTo>
                  <a:cubicBezTo>
                    <a:pt x="41607" y="455431"/>
                    <a:pt x="75121" y="535511"/>
                    <a:pt x="81118" y="532689"/>
                  </a:cubicBezTo>
                  <a:cubicBezTo>
                    <a:pt x="87115" y="529867"/>
                    <a:pt x="73710" y="443789"/>
                    <a:pt x="64185" y="386639"/>
                  </a:cubicBezTo>
                  <a:cubicBezTo>
                    <a:pt x="54660" y="329489"/>
                    <a:pt x="15149" y="239178"/>
                    <a:pt x="23968" y="189789"/>
                  </a:cubicBezTo>
                  <a:cubicBezTo>
                    <a:pt x="32787" y="140400"/>
                    <a:pt x="98758" y="113237"/>
                    <a:pt x="117102" y="90306"/>
                  </a:cubicBezTo>
                  <a:cubicBezTo>
                    <a:pt x="135447" y="67376"/>
                    <a:pt x="142854" y="67023"/>
                    <a:pt x="134035" y="52206"/>
                  </a:cubicBezTo>
                  <a:cubicBezTo>
                    <a:pt x="125216" y="37389"/>
                    <a:pt x="63479" y="-13763"/>
                    <a:pt x="43018" y="35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0" name="フリーフォーム: 図形 1209">
              <a:extLst>
                <a:ext uri="{FF2B5EF4-FFF2-40B4-BE49-F238E27FC236}">
                  <a16:creationId xmlns:a16="http://schemas.microsoft.com/office/drawing/2014/main" id="{0D3FA387-54CF-41B3-9042-364E0E7612B7}"/>
                </a:ext>
              </a:extLst>
            </p:cNvPr>
            <p:cNvSpPr/>
            <p:nvPr/>
          </p:nvSpPr>
          <p:spPr>
            <a:xfrm>
              <a:off x="1439582" y="6460981"/>
              <a:ext cx="212896" cy="116499"/>
            </a:xfrm>
            <a:custGeom>
              <a:avLst/>
              <a:gdLst>
                <a:gd name="connsiteX0" fmla="*/ 201893 w 212896"/>
                <a:gd name="connsiteY0" fmla="*/ 144 h 116499"/>
                <a:gd name="connsiteX1" fmla="*/ 47906 w 212896"/>
                <a:gd name="connsiteY1" fmla="*/ 74757 h 116499"/>
                <a:gd name="connsiteX2" fmla="*/ 1868 w 212896"/>
                <a:gd name="connsiteY2" fmla="*/ 114444 h 116499"/>
                <a:gd name="connsiteX3" fmla="*/ 98706 w 212896"/>
                <a:gd name="connsiteY3" fmla="*/ 82694 h 116499"/>
                <a:gd name="connsiteX4" fmla="*/ 198718 w 212896"/>
                <a:gd name="connsiteY4" fmla="*/ 116032 h 116499"/>
                <a:gd name="connsiteX5" fmla="*/ 200306 w 212896"/>
                <a:gd name="connsiteY5" fmla="*/ 95394 h 116499"/>
                <a:gd name="connsiteX6" fmla="*/ 201893 w 212896"/>
                <a:gd name="connsiteY6" fmla="*/ 144 h 11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2896" h="116499">
                  <a:moveTo>
                    <a:pt x="201893" y="144"/>
                  </a:moveTo>
                  <a:cubicBezTo>
                    <a:pt x="176493" y="-3295"/>
                    <a:pt x="81243" y="55707"/>
                    <a:pt x="47906" y="74757"/>
                  </a:cubicBezTo>
                  <a:cubicBezTo>
                    <a:pt x="14568" y="93807"/>
                    <a:pt x="-6599" y="113121"/>
                    <a:pt x="1868" y="114444"/>
                  </a:cubicBezTo>
                  <a:cubicBezTo>
                    <a:pt x="10335" y="115767"/>
                    <a:pt x="65898" y="82429"/>
                    <a:pt x="98706" y="82694"/>
                  </a:cubicBezTo>
                  <a:cubicBezTo>
                    <a:pt x="131514" y="82959"/>
                    <a:pt x="181785" y="113915"/>
                    <a:pt x="198718" y="116032"/>
                  </a:cubicBezTo>
                  <a:cubicBezTo>
                    <a:pt x="215651" y="118149"/>
                    <a:pt x="199777" y="113386"/>
                    <a:pt x="200306" y="95394"/>
                  </a:cubicBezTo>
                  <a:cubicBezTo>
                    <a:pt x="200835" y="77402"/>
                    <a:pt x="227293" y="3583"/>
                    <a:pt x="201893" y="1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1" name="フリーフォーム: 図形 1210">
              <a:extLst>
                <a:ext uri="{FF2B5EF4-FFF2-40B4-BE49-F238E27FC236}">
                  <a16:creationId xmlns:a16="http://schemas.microsoft.com/office/drawing/2014/main" id="{321ED8AB-A1EA-4731-97C9-D7161B2F6510}"/>
                </a:ext>
              </a:extLst>
            </p:cNvPr>
            <p:cNvSpPr/>
            <p:nvPr/>
          </p:nvSpPr>
          <p:spPr>
            <a:xfrm>
              <a:off x="1177620" y="6562598"/>
              <a:ext cx="328013" cy="231116"/>
            </a:xfrm>
            <a:custGeom>
              <a:avLst/>
              <a:gdLst>
                <a:gd name="connsiteX0" fmla="*/ 327330 w 328013"/>
                <a:gd name="connsiteY0" fmla="*/ 127 h 231116"/>
                <a:gd name="connsiteX1" fmla="*/ 186043 w 328013"/>
                <a:gd name="connsiteY1" fmla="*/ 101727 h 231116"/>
                <a:gd name="connsiteX2" fmla="*/ 108255 w 328013"/>
                <a:gd name="connsiteY2" fmla="*/ 165227 h 231116"/>
                <a:gd name="connsiteX3" fmla="*/ 17768 w 328013"/>
                <a:gd name="connsiteY3" fmla="*/ 217615 h 231116"/>
                <a:gd name="connsiteX4" fmla="*/ 8243 w 328013"/>
                <a:gd name="connsiteY4" fmla="*/ 227140 h 231116"/>
                <a:gd name="connsiteX5" fmla="*/ 111430 w 328013"/>
                <a:gd name="connsiteY5" fmla="*/ 162052 h 231116"/>
                <a:gd name="connsiteX6" fmla="*/ 122543 w 328013"/>
                <a:gd name="connsiteY6" fmla="*/ 123952 h 231116"/>
                <a:gd name="connsiteX7" fmla="*/ 327330 w 328013"/>
                <a:gd name="connsiteY7" fmla="*/ 127 h 231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8013" h="231116">
                  <a:moveTo>
                    <a:pt x="327330" y="127"/>
                  </a:moveTo>
                  <a:cubicBezTo>
                    <a:pt x="337913" y="-3577"/>
                    <a:pt x="222555" y="74210"/>
                    <a:pt x="186043" y="101727"/>
                  </a:cubicBezTo>
                  <a:cubicBezTo>
                    <a:pt x="149531" y="129244"/>
                    <a:pt x="136301" y="145912"/>
                    <a:pt x="108255" y="165227"/>
                  </a:cubicBezTo>
                  <a:cubicBezTo>
                    <a:pt x="80209" y="184542"/>
                    <a:pt x="34437" y="207296"/>
                    <a:pt x="17768" y="217615"/>
                  </a:cubicBezTo>
                  <a:cubicBezTo>
                    <a:pt x="1099" y="227934"/>
                    <a:pt x="-7367" y="236400"/>
                    <a:pt x="8243" y="227140"/>
                  </a:cubicBezTo>
                  <a:cubicBezTo>
                    <a:pt x="23853" y="217880"/>
                    <a:pt x="92380" y="179250"/>
                    <a:pt x="111430" y="162052"/>
                  </a:cubicBezTo>
                  <a:cubicBezTo>
                    <a:pt x="130480" y="144854"/>
                    <a:pt x="88412" y="149881"/>
                    <a:pt x="122543" y="123952"/>
                  </a:cubicBezTo>
                  <a:cubicBezTo>
                    <a:pt x="156674" y="98023"/>
                    <a:pt x="316747" y="3831"/>
                    <a:pt x="327330" y="1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2" name="フリーフォーム: 図形 1211">
              <a:extLst>
                <a:ext uri="{FF2B5EF4-FFF2-40B4-BE49-F238E27FC236}">
                  <a16:creationId xmlns:a16="http://schemas.microsoft.com/office/drawing/2014/main" id="{2D9BBD85-2117-4051-8159-59ABFFCB982D}"/>
                </a:ext>
              </a:extLst>
            </p:cNvPr>
            <p:cNvSpPr/>
            <p:nvPr/>
          </p:nvSpPr>
          <p:spPr>
            <a:xfrm>
              <a:off x="913960" y="6708258"/>
              <a:ext cx="378328" cy="174437"/>
            </a:xfrm>
            <a:custGeom>
              <a:avLst/>
              <a:gdLst>
                <a:gd name="connsiteX0" fmla="*/ 3615 w 378328"/>
                <a:gd name="connsiteY0" fmla="*/ 168792 h 174437"/>
                <a:gd name="connsiteX1" fmla="*/ 252853 w 378328"/>
                <a:gd name="connsiteY1" fmla="*/ 56080 h 174437"/>
                <a:gd name="connsiteX2" fmla="*/ 378265 w 378328"/>
                <a:gd name="connsiteY2" fmla="*/ 517 h 174437"/>
                <a:gd name="connsiteX3" fmla="*/ 268728 w 378328"/>
                <a:gd name="connsiteY3" fmla="*/ 86242 h 174437"/>
                <a:gd name="connsiteX4" fmla="*/ 189353 w 378328"/>
                <a:gd name="connsiteY4" fmla="*/ 135455 h 174437"/>
                <a:gd name="connsiteX5" fmla="*/ 111565 w 378328"/>
                <a:gd name="connsiteY5" fmla="*/ 156092 h 174437"/>
                <a:gd name="connsiteX6" fmla="*/ 3615 w 378328"/>
                <a:gd name="connsiteY6" fmla="*/ 168792 h 174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328" h="174437">
                  <a:moveTo>
                    <a:pt x="3615" y="168792"/>
                  </a:moveTo>
                  <a:cubicBezTo>
                    <a:pt x="27163" y="152123"/>
                    <a:pt x="252853" y="56080"/>
                    <a:pt x="252853" y="56080"/>
                  </a:cubicBezTo>
                  <a:cubicBezTo>
                    <a:pt x="315295" y="28034"/>
                    <a:pt x="375619" y="-4510"/>
                    <a:pt x="378265" y="517"/>
                  </a:cubicBezTo>
                  <a:cubicBezTo>
                    <a:pt x="380911" y="5544"/>
                    <a:pt x="300213" y="63752"/>
                    <a:pt x="268728" y="86242"/>
                  </a:cubicBezTo>
                  <a:cubicBezTo>
                    <a:pt x="237243" y="108732"/>
                    <a:pt x="215547" y="123813"/>
                    <a:pt x="189353" y="135455"/>
                  </a:cubicBezTo>
                  <a:cubicBezTo>
                    <a:pt x="163159" y="147097"/>
                    <a:pt x="145167" y="151859"/>
                    <a:pt x="111565" y="156092"/>
                  </a:cubicBezTo>
                  <a:cubicBezTo>
                    <a:pt x="77963" y="160325"/>
                    <a:pt x="-19933" y="185461"/>
                    <a:pt x="3615" y="1687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3" name="フリーフォーム: 図形 1212">
              <a:extLst>
                <a:ext uri="{FF2B5EF4-FFF2-40B4-BE49-F238E27FC236}">
                  <a16:creationId xmlns:a16="http://schemas.microsoft.com/office/drawing/2014/main" id="{16FBB2D3-8334-4A26-A17A-17DF6B94FBF9}"/>
                </a:ext>
              </a:extLst>
            </p:cNvPr>
            <p:cNvSpPr/>
            <p:nvPr/>
          </p:nvSpPr>
          <p:spPr>
            <a:xfrm>
              <a:off x="2300111" y="5619243"/>
              <a:ext cx="732797" cy="130388"/>
            </a:xfrm>
            <a:custGeom>
              <a:avLst/>
              <a:gdLst>
                <a:gd name="connsiteX0" fmla="*/ 1764 w 732797"/>
                <a:gd name="connsiteY0" fmla="*/ 43370 h 130388"/>
                <a:gd name="connsiteX1" fmla="*/ 284339 w 732797"/>
                <a:gd name="connsiteY1" fmla="*/ 2095 h 130388"/>
                <a:gd name="connsiteX2" fmla="*/ 555802 w 732797"/>
                <a:gd name="connsiteY2" fmla="*/ 122745 h 130388"/>
                <a:gd name="connsiteX3" fmla="*/ 732014 w 732797"/>
                <a:gd name="connsiteY3" fmla="*/ 117982 h 130388"/>
                <a:gd name="connsiteX4" fmla="*/ 606602 w 732797"/>
                <a:gd name="connsiteY4" fmla="*/ 117982 h 130388"/>
                <a:gd name="connsiteX5" fmla="*/ 297039 w 732797"/>
                <a:gd name="connsiteY5" fmla="*/ 16382 h 130388"/>
                <a:gd name="connsiteX6" fmla="*/ 171627 w 732797"/>
                <a:gd name="connsiteY6" fmla="*/ 6857 h 130388"/>
                <a:gd name="connsiteX7" fmla="*/ 1764 w 732797"/>
                <a:gd name="connsiteY7" fmla="*/ 43370 h 130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2797" h="130388">
                  <a:moveTo>
                    <a:pt x="1764" y="43370"/>
                  </a:moveTo>
                  <a:cubicBezTo>
                    <a:pt x="20549" y="42576"/>
                    <a:pt x="191999" y="-11134"/>
                    <a:pt x="284339" y="2095"/>
                  </a:cubicBezTo>
                  <a:cubicBezTo>
                    <a:pt x="376679" y="15324"/>
                    <a:pt x="481190" y="103431"/>
                    <a:pt x="555802" y="122745"/>
                  </a:cubicBezTo>
                  <a:cubicBezTo>
                    <a:pt x="630414" y="142059"/>
                    <a:pt x="723547" y="118776"/>
                    <a:pt x="732014" y="117982"/>
                  </a:cubicBezTo>
                  <a:cubicBezTo>
                    <a:pt x="740481" y="117188"/>
                    <a:pt x="679098" y="134915"/>
                    <a:pt x="606602" y="117982"/>
                  </a:cubicBezTo>
                  <a:cubicBezTo>
                    <a:pt x="534106" y="101049"/>
                    <a:pt x="369535" y="34903"/>
                    <a:pt x="297039" y="16382"/>
                  </a:cubicBezTo>
                  <a:cubicBezTo>
                    <a:pt x="224543" y="-2139"/>
                    <a:pt x="224014" y="1036"/>
                    <a:pt x="171627" y="6857"/>
                  </a:cubicBezTo>
                  <a:cubicBezTo>
                    <a:pt x="119240" y="12678"/>
                    <a:pt x="-17021" y="44164"/>
                    <a:pt x="1764" y="433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4" name="フリーフォーム: 図形 1213">
              <a:extLst>
                <a:ext uri="{FF2B5EF4-FFF2-40B4-BE49-F238E27FC236}">
                  <a16:creationId xmlns:a16="http://schemas.microsoft.com/office/drawing/2014/main" id="{292CF5D1-3246-4EFF-B45F-45346DB2E5C7}"/>
                </a:ext>
              </a:extLst>
            </p:cNvPr>
            <p:cNvSpPr/>
            <p:nvPr/>
          </p:nvSpPr>
          <p:spPr>
            <a:xfrm>
              <a:off x="2131989" y="5676203"/>
              <a:ext cx="295511" cy="110415"/>
            </a:xfrm>
            <a:custGeom>
              <a:avLst/>
              <a:gdLst>
                <a:gd name="connsiteX0" fmla="*/ 24 w 295511"/>
                <a:gd name="connsiteY0" fmla="*/ 27685 h 110415"/>
                <a:gd name="connsiteX1" fmla="*/ 220686 w 295511"/>
                <a:gd name="connsiteY1" fmla="*/ 29272 h 110415"/>
                <a:gd name="connsiteX2" fmla="*/ 295299 w 295511"/>
                <a:gd name="connsiteY2" fmla="*/ 110235 h 110415"/>
                <a:gd name="connsiteX3" fmla="*/ 234974 w 295511"/>
                <a:gd name="connsiteY3" fmla="*/ 3872 h 110415"/>
                <a:gd name="connsiteX4" fmla="*/ 24 w 295511"/>
                <a:gd name="connsiteY4" fmla="*/ 27685 h 110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11" h="110415">
                  <a:moveTo>
                    <a:pt x="24" y="27685"/>
                  </a:moveTo>
                  <a:cubicBezTo>
                    <a:pt x="-2357" y="31918"/>
                    <a:pt x="171474" y="15514"/>
                    <a:pt x="220686" y="29272"/>
                  </a:cubicBezTo>
                  <a:cubicBezTo>
                    <a:pt x="269898" y="43030"/>
                    <a:pt x="292918" y="114468"/>
                    <a:pt x="295299" y="110235"/>
                  </a:cubicBezTo>
                  <a:cubicBezTo>
                    <a:pt x="297680" y="106002"/>
                    <a:pt x="280218" y="19218"/>
                    <a:pt x="234974" y="3872"/>
                  </a:cubicBezTo>
                  <a:cubicBezTo>
                    <a:pt x="189730" y="-11474"/>
                    <a:pt x="2405" y="23452"/>
                    <a:pt x="24" y="276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5" name="フリーフォーム: 図形 1214">
              <a:extLst>
                <a:ext uri="{FF2B5EF4-FFF2-40B4-BE49-F238E27FC236}">
                  <a16:creationId xmlns:a16="http://schemas.microsoft.com/office/drawing/2014/main" id="{5AE642A2-E074-46A3-A0B6-424545C378BC}"/>
                </a:ext>
              </a:extLst>
            </p:cNvPr>
            <p:cNvSpPr/>
            <p:nvPr/>
          </p:nvSpPr>
          <p:spPr>
            <a:xfrm>
              <a:off x="2302514" y="5766657"/>
              <a:ext cx="438867" cy="86614"/>
            </a:xfrm>
            <a:custGeom>
              <a:avLst/>
              <a:gdLst>
                <a:gd name="connsiteX0" fmla="*/ 949 w 438867"/>
                <a:gd name="connsiteY0" fmla="*/ 86456 h 86614"/>
                <a:gd name="connsiteX1" fmla="*/ 181924 w 438867"/>
                <a:gd name="connsiteY1" fmla="*/ 22956 h 86614"/>
                <a:gd name="connsiteX2" fmla="*/ 396236 w 438867"/>
                <a:gd name="connsiteY2" fmla="*/ 5493 h 86614"/>
                <a:gd name="connsiteX3" fmla="*/ 427986 w 438867"/>
                <a:gd name="connsiteY3" fmla="*/ 15018 h 86614"/>
                <a:gd name="connsiteX4" fmla="*/ 261299 w 438867"/>
                <a:gd name="connsiteY4" fmla="*/ 2318 h 86614"/>
                <a:gd name="connsiteX5" fmla="*/ 949 w 438867"/>
                <a:gd name="connsiteY5" fmla="*/ 86456 h 86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8867" h="86614">
                  <a:moveTo>
                    <a:pt x="949" y="86456"/>
                  </a:moveTo>
                  <a:cubicBezTo>
                    <a:pt x="-12280" y="89896"/>
                    <a:pt x="116043" y="36450"/>
                    <a:pt x="181924" y="22956"/>
                  </a:cubicBezTo>
                  <a:cubicBezTo>
                    <a:pt x="247805" y="9462"/>
                    <a:pt x="355226" y="6816"/>
                    <a:pt x="396236" y="5493"/>
                  </a:cubicBezTo>
                  <a:cubicBezTo>
                    <a:pt x="437246" y="4170"/>
                    <a:pt x="450475" y="15547"/>
                    <a:pt x="427986" y="15018"/>
                  </a:cubicBezTo>
                  <a:cubicBezTo>
                    <a:pt x="405497" y="14489"/>
                    <a:pt x="329826" y="-6943"/>
                    <a:pt x="261299" y="2318"/>
                  </a:cubicBezTo>
                  <a:cubicBezTo>
                    <a:pt x="192772" y="11578"/>
                    <a:pt x="14178" y="83016"/>
                    <a:pt x="949" y="864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6" name="フリーフォーム: 図形 1215">
              <a:extLst>
                <a:ext uri="{FF2B5EF4-FFF2-40B4-BE49-F238E27FC236}">
                  <a16:creationId xmlns:a16="http://schemas.microsoft.com/office/drawing/2014/main" id="{AB6CF366-D9D4-4760-81E1-B40A18F7F949}"/>
                </a:ext>
              </a:extLst>
            </p:cNvPr>
            <p:cNvSpPr/>
            <p:nvPr/>
          </p:nvSpPr>
          <p:spPr>
            <a:xfrm>
              <a:off x="2273508" y="5746741"/>
              <a:ext cx="341131" cy="193883"/>
            </a:xfrm>
            <a:custGeom>
              <a:avLst/>
              <a:gdLst>
                <a:gd name="connsiteX0" fmla="*/ 36305 w 341131"/>
                <a:gd name="connsiteY0" fmla="*/ 193684 h 193883"/>
                <a:gd name="connsiteX1" fmla="*/ 1380 w 341131"/>
                <a:gd name="connsiteY1" fmla="*/ 85734 h 193883"/>
                <a:gd name="connsiteX2" fmla="*/ 91867 w 341131"/>
                <a:gd name="connsiteY2" fmla="*/ 60334 h 193883"/>
                <a:gd name="connsiteX3" fmla="*/ 341105 w 341131"/>
                <a:gd name="connsiteY3" fmla="*/ 9 h 193883"/>
                <a:gd name="connsiteX4" fmla="*/ 75992 w 341131"/>
                <a:gd name="connsiteY4" fmla="*/ 65097 h 193883"/>
                <a:gd name="connsiteX5" fmla="*/ 20430 w 341131"/>
                <a:gd name="connsiteY5" fmla="*/ 87322 h 193883"/>
                <a:gd name="connsiteX6" fmla="*/ 93455 w 341131"/>
                <a:gd name="connsiteY6" fmla="*/ 168284 h 193883"/>
                <a:gd name="connsiteX7" fmla="*/ 25192 w 341131"/>
                <a:gd name="connsiteY7" fmla="*/ 114309 h 193883"/>
                <a:gd name="connsiteX8" fmla="*/ 36305 w 341131"/>
                <a:gd name="connsiteY8" fmla="*/ 193684 h 193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1131" h="193883">
                  <a:moveTo>
                    <a:pt x="36305" y="193684"/>
                  </a:moveTo>
                  <a:cubicBezTo>
                    <a:pt x="32336" y="188922"/>
                    <a:pt x="-7880" y="107959"/>
                    <a:pt x="1380" y="85734"/>
                  </a:cubicBezTo>
                  <a:cubicBezTo>
                    <a:pt x="10640" y="63509"/>
                    <a:pt x="91867" y="60334"/>
                    <a:pt x="91867" y="60334"/>
                  </a:cubicBezTo>
                  <a:cubicBezTo>
                    <a:pt x="148488" y="46046"/>
                    <a:pt x="343751" y="-785"/>
                    <a:pt x="341105" y="9"/>
                  </a:cubicBezTo>
                  <a:cubicBezTo>
                    <a:pt x="338459" y="803"/>
                    <a:pt x="129438" y="50545"/>
                    <a:pt x="75992" y="65097"/>
                  </a:cubicBezTo>
                  <a:cubicBezTo>
                    <a:pt x="22546" y="79649"/>
                    <a:pt x="17519" y="70124"/>
                    <a:pt x="20430" y="87322"/>
                  </a:cubicBezTo>
                  <a:cubicBezTo>
                    <a:pt x="23341" y="104520"/>
                    <a:pt x="92661" y="163786"/>
                    <a:pt x="93455" y="168284"/>
                  </a:cubicBezTo>
                  <a:cubicBezTo>
                    <a:pt x="94249" y="172782"/>
                    <a:pt x="37363" y="112192"/>
                    <a:pt x="25192" y="114309"/>
                  </a:cubicBezTo>
                  <a:cubicBezTo>
                    <a:pt x="13021" y="116426"/>
                    <a:pt x="40274" y="198446"/>
                    <a:pt x="36305" y="1936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7" name="フリーフォーム: 図形 1216">
              <a:extLst>
                <a:ext uri="{FF2B5EF4-FFF2-40B4-BE49-F238E27FC236}">
                  <a16:creationId xmlns:a16="http://schemas.microsoft.com/office/drawing/2014/main" id="{A14F953A-4D47-4E71-8884-BA1069D46CFA}"/>
                </a:ext>
              </a:extLst>
            </p:cNvPr>
            <p:cNvSpPr/>
            <p:nvPr/>
          </p:nvSpPr>
          <p:spPr>
            <a:xfrm>
              <a:off x="1809736" y="6087824"/>
              <a:ext cx="131779" cy="157418"/>
            </a:xfrm>
            <a:custGeom>
              <a:avLst/>
              <a:gdLst>
                <a:gd name="connsiteX0" fmla="*/ 131777 w 131779"/>
                <a:gd name="connsiteY0" fmla="*/ 239 h 157418"/>
                <a:gd name="connsiteX1" fmla="*/ 19064 w 131779"/>
                <a:gd name="connsiteY1" fmla="*/ 105014 h 157418"/>
                <a:gd name="connsiteX2" fmla="*/ 14 w 131779"/>
                <a:gd name="connsiteY2" fmla="*/ 157401 h 157418"/>
                <a:gd name="connsiteX3" fmla="*/ 15889 w 131779"/>
                <a:gd name="connsiteY3" fmla="*/ 100251 h 157418"/>
                <a:gd name="connsiteX4" fmla="*/ 15889 w 131779"/>
                <a:gd name="connsiteY4" fmla="*/ 76439 h 157418"/>
                <a:gd name="connsiteX5" fmla="*/ 131777 w 131779"/>
                <a:gd name="connsiteY5" fmla="*/ 239 h 15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1779" h="157418">
                  <a:moveTo>
                    <a:pt x="131777" y="239"/>
                  </a:moveTo>
                  <a:cubicBezTo>
                    <a:pt x="132306" y="5002"/>
                    <a:pt x="41024" y="78820"/>
                    <a:pt x="19064" y="105014"/>
                  </a:cubicBezTo>
                  <a:cubicBezTo>
                    <a:pt x="-2897" y="131208"/>
                    <a:pt x="543" y="158195"/>
                    <a:pt x="14" y="157401"/>
                  </a:cubicBezTo>
                  <a:cubicBezTo>
                    <a:pt x="-515" y="156607"/>
                    <a:pt x="13243" y="113745"/>
                    <a:pt x="15889" y="100251"/>
                  </a:cubicBezTo>
                  <a:cubicBezTo>
                    <a:pt x="18535" y="86757"/>
                    <a:pt x="808" y="89668"/>
                    <a:pt x="15889" y="76439"/>
                  </a:cubicBezTo>
                  <a:cubicBezTo>
                    <a:pt x="30970" y="63210"/>
                    <a:pt x="131248" y="-4524"/>
                    <a:pt x="131777" y="2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8" name="フリーフォーム: 図形 1217">
              <a:extLst>
                <a:ext uri="{FF2B5EF4-FFF2-40B4-BE49-F238E27FC236}">
                  <a16:creationId xmlns:a16="http://schemas.microsoft.com/office/drawing/2014/main" id="{6E87CED4-C529-4849-B05D-992C8CD77D26}"/>
                </a:ext>
              </a:extLst>
            </p:cNvPr>
            <p:cNvSpPr/>
            <p:nvPr/>
          </p:nvSpPr>
          <p:spPr>
            <a:xfrm>
              <a:off x="1830376" y="6024553"/>
              <a:ext cx="328667" cy="258381"/>
            </a:xfrm>
            <a:custGeom>
              <a:avLst/>
              <a:gdLst>
                <a:gd name="connsiteX0" fmla="*/ 328624 w 328667"/>
                <a:gd name="connsiteY0" fmla="*/ 10 h 258381"/>
                <a:gd name="connsiteX1" fmla="*/ 219087 w 328667"/>
                <a:gd name="connsiteY1" fmla="*/ 63510 h 258381"/>
                <a:gd name="connsiteX2" fmla="*/ 227024 w 328667"/>
                <a:gd name="connsiteY2" fmla="*/ 120660 h 258381"/>
                <a:gd name="connsiteX3" fmla="*/ 179399 w 328667"/>
                <a:gd name="connsiteY3" fmla="*/ 85735 h 258381"/>
                <a:gd name="connsiteX4" fmla="*/ 93674 w 328667"/>
                <a:gd name="connsiteY4" fmla="*/ 225435 h 258381"/>
                <a:gd name="connsiteX5" fmla="*/ 12 w 328667"/>
                <a:gd name="connsiteY5" fmla="*/ 257185 h 258381"/>
                <a:gd name="connsiteX6" fmla="*/ 100024 w 328667"/>
                <a:gd name="connsiteY6" fmla="*/ 198447 h 258381"/>
                <a:gd name="connsiteX7" fmla="*/ 147649 w 328667"/>
                <a:gd name="connsiteY7" fmla="*/ 88910 h 258381"/>
                <a:gd name="connsiteX8" fmla="*/ 196862 w 328667"/>
                <a:gd name="connsiteY8" fmla="*/ 68272 h 258381"/>
                <a:gd name="connsiteX9" fmla="*/ 204799 w 328667"/>
                <a:gd name="connsiteY9" fmla="*/ 68272 h 258381"/>
                <a:gd name="connsiteX10" fmla="*/ 328624 w 328667"/>
                <a:gd name="connsiteY10" fmla="*/ 10 h 25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8667" h="258381">
                  <a:moveTo>
                    <a:pt x="328624" y="10"/>
                  </a:moveTo>
                  <a:cubicBezTo>
                    <a:pt x="331005" y="-784"/>
                    <a:pt x="236020" y="43402"/>
                    <a:pt x="219087" y="63510"/>
                  </a:cubicBezTo>
                  <a:cubicBezTo>
                    <a:pt x="202154" y="83618"/>
                    <a:pt x="233639" y="116956"/>
                    <a:pt x="227024" y="120660"/>
                  </a:cubicBezTo>
                  <a:cubicBezTo>
                    <a:pt x="220409" y="124364"/>
                    <a:pt x="201624" y="68273"/>
                    <a:pt x="179399" y="85735"/>
                  </a:cubicBezTo>
                  <a:cubicBezTo>
                    <a:pt x="157174" y="103197"/>
                    <a:pt x="123572" y="196860"/>
                    <a:pt x="93674" y="225435"/>
                  </a:cubicBezTo>
                  <a:cubicBezTo>
                    <a:pt x="63776" y="254010"/>
                    <a:pt x="-1046" y="261683"/>
                    <a:pt x="12" y="257185"/>
                  </a:cubicBezTo>
                  <a:cubicBezTo>
                    <a:pt x="1070" y="252687"/>
                    <a:pt x="75418" y="226493"/>
                    <a:pt x="100024" y="198447"/>
                  </a:cubicBezTo>
                  <a:cubicBezTo>
                    <a:pt x="124630" y="170401"/>
                    <a:pt x="131509" y="110606"/>
                    <a:pt x="147649" y="88910"/>
                  </a:cubicBezTo>
                  <a:cubicBezTo>
                    <a:pt x="163789" y="67214"/>
                    <a:pt x="187337" y="71712"/>
                    <a:pt x="196862" y="68272"/>
                  </a:cubicBezTo>
                  <a:cubicBezTo>
                    <a:pt x="206387" y="64832"/>
                    <a:pt x="181780" y="81766"/>
                    <a:pt x="204799" y="68272"/>
                  </a:cubicBezTo>
                  <a:cubicBezTo>
                    <a:pt x="227818" y="54778"/>
                    <a:pt x="326243" y="804"/>
                    <a:pt x="328624" y="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9" name="フリーフォーム: 図形 1218">
              <a:extLst>
                <a:ext uri="{FF2B5EF4-FFF2-40B4-BE49-F238E27FC236}">
                  <a16:creationId xmlns:a16="http://schemas.microsoft.com/office/drawing/2014/main" id="{DE23AC38-2331-45F8-8D5D-24FA4FA1CBC4}"/>
                </a:ext>
              </a:extLst>
            </p:cNvPr>
            <p:cNvSpPr/>
            <p:nvPr/>
          </p:nvSpPr>
          <p:spPr>
            <a:xfrm>
              <a:off x="1739817" y="6305977"/>
              <a:ext cx="293924" cy="98071"/>
            </a:xfrm>
            <a:custGeom>
              <a:avLst/>
              <a:gdLst>
                <a:gd name="connsiteX0" fmla="*/ 83 w 293924"/>
                <a:gd name="connsiteY0" fmla="*/ 1161 h 98071"/>
                <a:gd name="connsiteX1" fmla="*/ 165183 w 293924"/>
                <a:gd name="connsiteY1" fmla="*/ 28148 h 98071"/>
                <a:gd name="connsiteX2" fmla="*/ 293771 w 293924"/>
                <a:gd name="connsiteY2" fmla="*/ 97998 h 98071"/>
                <a:gd name="connsiteX3" fmla="*/ 187408 w 293924"/>
                <a:gd name="connsiteY3" fmla="*/ 13861 h 98071"/>
                <a:gd name="connsiteX4" fmla="*/ 83 w 293924"/>
                <a:gd name="connsiteY4" fmla="*/ 1161 h 98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924" h="98071">
                  <a:moveTo>
                    <a:pt x="83" y="1161"/>
                  </a:moveTo>
                  <a:cubicBezTo>
                    <a:pt x="-3621" y="3542"/>
                    <a:pt x="116235" y="12009"/>
                    <a:pt x="165183" y="28148"/>
                  </a:cubicBezTo>
                  <a:cubicBezTo>
                    <a:pt x="214131" y="44288"/>
                    <a:pt x="290067" y="100379"/>
                    <a:pt x="293771" y="97998"/>
                  </a:cubicBezTo>
                  <a:cubicBezTo>
                    <a:pt x="297475" y="95617"/>
                    <a:pt x="233181" y="28942"/>
                    <a:pt x="187408" y="13861"/>
                  </a:cubicBezTo>
                  <a:cubicBezTo>
                    <a:pt x="141635" y="-1220"/>
                    <a:pt x="3787" y="-1220"/>
                    <a:pt x="83" y="11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0" name="フリーフォーム: 図形 1219">
              <a:extLst>
                <a:ext uri="{FF2B5EF4-FFF2-40B4-BE49-F238E27FC236}">
                  <a16:creationId xmlns:a16="http://schemas.microsoft.com/office/drawing/2014/main" id="{3434FF69-91B4-46C0-B565-7782F43D28FC}"/>
                </a:ext>
              </a:extLst>
            </p:cNvPr>
            <p:cNvSpPr/>
            <p:nvPr/>
          </p:nvSpPr>
          <p:spPr>
            <a:xfrm>
              <a:off x="1775832" y="6280687"/>
              <a:ext cx="280141" cy="132842"/>
            </a:xfrm>
            <a:custGeom>
              <a:avLst/>
              <a:gdLst>
                <a:gd name="connsiteX0" fmla="*/ 581 w 280141"/>
                <a:gd name="connsiteY0" fmla="*/ 1051 h 132842"/>
                <a:gd name="connsiteX1" fmla="*/ 195843 w 280141"/>
                <a:gd name="connsiteY1" fmla="*/ 48676 h 132842"/>
                <a:gd name="connsiteX2" fmla="*/ 279981 w 280141"/>
                <a:gd name="connsiteY2" fmla="*/ 132813 h 132842"/>
                <a:gd name="connsiteX3" fmla="*/ 214893 w 280141"/>
                <a:gd name="connsiteY3" fmla="*/ 39151 h 132842"/>
                <a:gd name="connsiteX4" fmla="*/ 138693 w 280141"/>
                <a:gd name="connsiteY4" fmla="*/ 16926 h 132842"/>
                <a:gd name="connsiteX5" fmla="*/ 581 w 280141"/>
                <a:gd name="connsiteY5" fmla="*/ 1051 h 13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0141" h="132842">
                  <a:moveTo>
                    <a:pt x="581" y="1051"/>
                  </a:moveTo>
                  <a:cubicBezTo>
                    <a:pt x="10106" y="6343"/>
                    <a:pt x="149276" y="26716"/>
                    <a:pt x="195843" y="48676"/>
                  </a:cubicBezTo>
                  <a:cubicBezTo>
                    <a:pt x="242410" y="70636"/>
                    <a:pt x="276806" y="134400"/>
                    <a:pt x="279981" y="132813"/>
                  </a:cubicBezTo>
                  <a:cubicBezTo>
                    <a:pt x="283156" y="131226"/>
                    <a:pt x="238441" y="58465"/>
                    <a:pt x="214893" y="39151"/>
                  </a:cubicBezTo>
                  <a:cubicBezTo>
                    <a:pt x="191345" y="19837"/>
                    <a:pt x="176264" y="21953"/>
                    <a:pt x="138693" y="16926"/>
                  </a:cubicBezTo>
                  <a:cubicBezTo>
                    <a:pt x="101122" y="11899"/>
                    <a:pt x="-8944" y="-4241"/>
                    <a:pt x="581" y="10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1" name="フリーフォーム: 図形 1220">
              <a:extLst>
                <a:ext uri="{FF2B5EF4-FFF2-40B4-BE49-F238E27FC236}">
                  <a16:creationId xmlns:a16="http://schemas.microsoft.com/office/drawing/2014/main" id="{6C3802AD-F5E9-4FAE-B5D5-D0D9413B04C4}"/>
                </a:ext>
              </a:extLst>
            </p:cNvPr>
            <p:cNvSpPr/>
            <p:nvPr/>
          </p:nvSpPr>
          <p:spPr>
            <a:xfrm>
              <a:off x="2060616" y="6410322"/>
              <a:ext cx="458859" cy="87928"/>
            </a:xfrm>
            <a:custGeom>
              <a:avLst/>
              <a:gdLst>
                <a:gd name="connsiteX0" fmla="*/ 1547 w 458859"/>
                <a:gd name="connsiteY0" fmla="*/ 3 h 87928"/>
                <a:gd name="connsiteX1" fmla="*/ 153947 w 458859"/>
                <a:gd name="connsiteY1" fmla="*/ 76203 h 87928"/>
                <a:gd name="connsiteX2" fmla="*/ 280947 w 458859"/>
                <a:gd name="connsiteY2" fmla="*/ 87316 h 87928"/>
                <a:gd name="connsiteX3" fmla="*/ 458747 w 458859"/>
                <a:gd name="connsiteY3" fmla="*/ 85728 h 87928"/>
                <a:gd name="connsiteX4" fmla="*/ 253959 w 458859"/>
                <a:gd name="connsiteY4" fmla="*/ 79378 h 87928"/>
                <a:gd name="connsiteX5" fmla="*/ 1547 w 458859"/>
                <a:gd name="connsiteY5" fmla="*/ 3 h 87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859" h="87928">
                  <a:moveTo>
                    <a:pt x="1547" y="3"/>
                  </a:moveTo>
                  <a:cubicBezTo>
                    <a:pt x="-15122" y="-526"/>
                    <a:pt x="107380" y="61651"/>
                    <a:pt x="153947" y="76203"/>
                  </a:cubicBezTo>
                  <a:cubicBezTo>
                    <a:pt x="200514" y="90755"/>
                    <a:pt x="230147" y="85729"/>
                    <a:pt x="280947" y="87316"/>
                  </a:cubicBezTo>
                  <a:cubicBezTo>
                    <a:pt x="331747" y="88904"/>
                    <a:pt x="463245" y="87051"/>
                    <a:pt x="458747" y="85728"/>
                  </a:cubicBezTo>
                  <a:cubicBezTo>
                    <a:pt x="454249" y="84405"/>
                    <a:pt x="326719" y="90755"/>
                    <a:pt x="253959" y="79378"/>
                  </a:cubicBezTo>
                  <a:cubicBezTo>
                    <a:pt x="181199" y="68001"/>
                    <a:pt x="18216" y="532"/>
                    <a:pt x="1547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2" name="フリーフォーム: 図形 1221">
              <a:extLst>
                <a:ext uri="{FF2B5EF4-FFF2-40B4-BE49-F238E27FC236}">
                  <a16:creationId xmlns:a16="http://schemas.microsoft.com/office/drawing/2014/main" id="{EE5F598A-1AE1-4F7A-846A-883DD7D87A49}"/>
                </a:ext>
              </a:extLst>
            </p:cNvPr>
            <p:cNvSpPr/>
            <p:nvPr/>
          </p:nvSpPr>
          <p:spPr>
            <a:xfrm>
              <a:off x="2647342" y="5597472"/>
              <a:ext cx="180055" cy="61980"/>
            </a:xfrm>
            <a:custGeom>
              <a:avLst/>
              <a:gdLst>
                <a:gd name="connsiteX0" fmla="*/ 179996 w 180055"/>
                <a:gd name="connsiteY0" fmla="*/ 53 h 61980"/>
                <a:gd name="connsiteX1" fmla="*/ 30771 w 180055"/>
                <a:gd name="connsiteY1" fmla="*/ 20691 h 61980"/>
                <a:gd name="connsiteX2" fmla="*/ 19658 w 180055"/>
                <a:gd name="connsiteY2" fmla="*/ 61966 h 61980"/>
                <a:gd name="connsiteX3" fmla="*/ 11721 w 180055"/>
                <a:gd name="connsiteY3" fmla="*/ 15928 h 61980"/>
                <a:gd name="connsiteX4" fmla="*/ 179996 w 180055"/>
                <a:gd name="connsiteY4" fmla="*/ 53 h 61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55" h="61980">
                  <a:moveTo>
                    <a:pt x="179996" y="53"/>
                  </a:moveTo>
                  <a:cubicBezTo>
                    <a:pt x="183171" y="847"/>
                    <a:pt x="57494" y="10372"/>
                    <a:pt x="30771" y="20691"/>
                  </a:cubicBezTo>
                  <a:cubicBezTo>
                    <a:pt x="4048" y="31010"/>
                    <a:pt x="22833" y="62760"/>
                    <a:pt x="19658" y="61966"/>
                  </a:cubicBezTo>
                  <a:cubicBezTo>
                    <a:pt x="16483" y="61172"/>
                    <a:pt x="-17383" y="24395"/>
                    <a:pt x="11721" y="15928"/>
                  </a:cubicBezTo>
                  <a:cubicBezTo>
                    <a:pt x="40825" y="7461"/>
                    <a:pt x="176821" y="-741"/>
                    <a:pt x="179996" y="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3" name="フリーフォーム: 図形 1222">
              <a:extLst>
                <a:ext uri="{FF2B5EF4-FFF2-40B4-BE49-F238E27FC236}">
                  <a16:creationId xmlns:a16="http://schemas.microsoft.com/office/drawing/2014/main" id="{3E4D68D1-58BC-4F6D-9EF8-94BD10513A59}"/>
                </a:ext>
              </a:extLst>
            </p:cNvPr>
            <p:cNvSpPr/>
            <p:nvPr/>
          </p:nvSpPr>
          <p:spPr>
            <a:xfrm>
              <a:off x="2443133" y="5663519"/>
              <a:ext cx="201899" cy="135755"/>
            </a:xfrm>
            <a:custGeom>
              <a:avLst/>
              <a:gdLst>
                <a:gd name="connsiteX0" fmla="*/ 201642 w 201899"/>
                <a:gd name="connsiteY0" fmla="*/ 681 h 135755"/>
                <a:gd name="connsiteX1" fmla="*/ 166717 w 201899"/>
                <a:gd name="connsiteY1" fmla="*/ 100694 h 135755"/>
                <a:gd name="connsiteX2" fmla="*/ 134967 w 201899"/>
                <a:gd name="connsiteY2" fmla="*/ 95931 h 135755"/>
                <a:gd name="connsiteX3" fmla="*/ 30 w 201899"/>
                <a:gd name="connsiteY3" fmla="*/ 135619 h 135755"/>
                <a:gd name="connsiteX4" fmla="*/ 147667 w 201899"/>
                <a:gd name="connsiteY4" fmla="*/ 80056 h 135755"/>
                <a:gd name="connsiteX5" fmla="*/ 147667 w 201899"/>
                <a:gd name="connsiteY5" fmla="*/ 57831 h 135755"/>
                <a:gd name="connsiteX6" fmla="*/ 201642 w 201899"/>
                <a:gd name="connsiteY6" fmla="*/ 681 h 135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899" h="135755">
                  <a:moveTo>
                    <a:pt x="201642" y="681"/>
                  </a:moveTo>
                  <a:cubicBezTo>
                    <a:pt x="204817" y="7825"/>
                    <a:pt x="177829" y="84819"/>
                    <a:pt x="166717" y="100694"/>
                  </a:cubicBezTo>
                  <a:cubicBezTo>
                    <a:pt x="155604" y="116569"/>
                    <a:pt x="162748" y="90110"/>
                    <a:pt x="134967" y="95931"/>
                  </a:cubicBezTo>
                  <a:cubicBezTo>
                    <a:pt x="107186" y="101752"/>
                    <a:pt x="-2087" y="138265"/>
                    <a:pt x="30" y="135619"/>
                  </a:cubicBezTo>
                  <a:cubicBezTo>
                    <a:pt x="2147" y="132973"/>
                    <a:pt x="123061" y="93021"/>
                    <a:pt x="147667" y="80056"/>
                  </a:cubicBezTo>
                  <a:cubicBezTo>
                    <a:pt x="172273" y="67091"/>
                    <a:pt x="137613" y="71060"/>
                    <a:pt x="147667" y="57831"/>
                  </a:cubicBezTo>
                  <a:cubicBezTo>
                    <a:pt x="157721" y="44602"/>
                    <a:pt x="198467" y="-6463"/>
                    <a:pt x="201642" y="6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4" name="フリーフォーム: 図形 1223">
              <a:extLst>
                <a:ext uri="{FF2B5EF4-FFF2-40B4-BE49-F238E27FC236}">
                  <a16:creationId xmlns:a16="http://schemas.microsoft.com/office/drawing/2014/main" id="{AFF5F1D7-67DD-4DE4-8788-A551D0903B37}"/>
                </a:ext>
              </a:extLst>
            </p:cNvPr>
            <p:cNvSpPr/>
            <p:nvPr/>
          </p:nvSpPr>
          <p:spPr>
            <a:xfrm>
              <a:off x="2387256" y="5787945"/>
              <a:ext cx="191548" cy="251191"/>
            </a:xfrm>
            <a:custGeom>
              <a:avLst/>
              <a:gdLst>
                <a:gd name="connsiteX0" fmla="*/ 189257 w 191548"/>
                <a:gd name="connsiteY0" fmla="*/ 80 h 251191"/>
                <a:gd name="connsiteX1" fmla="*/ 111469 w 191548"/>
                <a:gd name="connsiteY1" fmla="*/ 123905 h 251191"/>
                <a:gd name="connsiteX2" fmla="*/ 38444 w 191548"/>
                <a:gd name="connsiteY2" fmla="*/ 204868 h 251191"/>
                <a:gd name="connsiteX3" fmla="*/ 344 w 191548"/>
                <a:gd name="connsiteY3" fmla="*/ 250905 h 251191"/>
                <a:gd name="connsiteX4" fmla="*/ 59082 w 191548"/>
                <a:gd name="connsiteY4" fmla="*/ 184230 h 251191"/>
                <a:gd name="connsiteX5" fmla="*/ 160682 w 191548"/>
                <a:gd name="connsiteY5" fmla="*/ 106443 h 251191"/>
                <a:gd name="connsiteX6" fmla="*/ 189257 w 191548"/>
                <a:gd name="connsiteY6" fmla="*/ 80 h 251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1548" h="251191">
                  <a:moveTo>
                    <a:pt x="189257" y="80"/>
                  </a:moveTo>
                  <a:cubicBezTo>
                    <a:pt x="181055" y="2990"/>
                    <a:pt x="136605" y="89774"/>
                    <a:pt x="111469" y="123905"/>
                  </a:cubicBezTo>
                  <a:cubicBezTo>
                    <a:pt x="86333" y="158036"/>
                    <a:pt x="56965" y="183701"/>
                    <a:pt x="38444" y="204868"/>
                  </a:cubicBezTo>
                  <a:cubicBezTo>
                    <a:pt x="19923" y="226035"/>
                    <a:pt x="-3096" y="254345"/>
                    <a:pt x="344" y="250905"/>
                  </a:cubicBezTo>
                  <a:cubicBezTo>
                    <a:pt x="3784" y="247465"/>
                    <a:pt x="32359" y="208307"/>
                    <a:pt x="59082" y="184230"/>
                  </a:cubicBezTo>
                  <a:cubicBezTo>
                    <a:pt x="85805" y="160153"/>
                    <a:pt x="138722" y="138987"/>
                    <a:pt x="160682" y="106443"/>
                  </a:cubicBezTo>
                  <a:cubicBezTo>
                    <a:pt x="182642" y="73899"/>
                    <a:pt x="197459" y="-2830"/>
                    <a:pt x="189257" y="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5" name="フリーフォーム: 図形 1224">
              <a:extLst>
                <a:ext uri="{FF2B5EF4-FFF2-40B4-BE49-F238E27FC236}">
                  <a16:creationId xmlns:a16="http://schemas.microsoft.com/office/drawing/2014/main" id="{8DA1F2EB-8B69-4622-B0C2-5DF502BFB74C}"/>
                </a:ext>
              </a:extLst>
            </p:cNvPr>
            <p:cNvSpPr/>
            <p:nvPr/>
          </p:nvSpPr>
          <p:spPr>
            <a:xfrm>
              <a:off x="2442050" y="5743398"/>
              <a:ext cx="164698" cy="178685"/>
            </a:xfrm>
            <a:custGeom>
              <a:avLst/>
              <a:gdLst>
                <a:gd name="connsiteX0" fmla="*/ 164625 w 164698"/>
                <a:gd name="connsiteY0" fmla="*/ 177 h 178685"/>
                <a:gd name="connsiteX1" fmla="*/ 5875 w 164698"/>
                <a:gd name="connsiteY1" fmla="*/ 49390 h 178685"/>
                <a:gd name="connsiteX2" fmla="*/ 34450 w 164698"/>
                <a:gd name="connsiteY2" fmla="*/ 111302 h 178685"/>
                <a:gd name="connsiteX3" fmla="*/ 37625 w 164698"/>
                <a:gd name="connsiteY3" fmla="*/ 177977 h 178685"/>
                <a:gd name="connsiteX4" fmla="*/ 26513 w 164698"/>
                <a:gd name="connsiteY4" fmla="*/ 66852 h 178685"/>
                <a:gd name="connsiteX5" fmla="*/ 164625 w 164698"/>
                <a:gd name="connsiteY5" fmla="*/ 177 h 17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698" h="178685">
                  <a:moveTo>
                    <a:pt x="164625" y="177"/>
                  </a:moveTo>
                  <a:cubicBezTo>
                    <a:pt x="161185" y="-2733"/>
                    <a:pt x="27571" y="30869"/>
                    <a:pt x="5875" y="49390"/>
                  </a:cubicBezTo>
                  <a:cubicBezTo>
                    <a:pt x="-15821" y="67911"/>
                    <a:pt x="29158" y="89871"/>
                    <a:pt x="34450" y="111302"/>
                  </a:cubicBezTo>
                  <a:cubicBezTo>
                    <a:pt x="39742" y="132733"/>
                    <a:pt x="38948" y="185385"/>
                    <a:pt x="37625" y="177977"/>
                  </a:cubicBezTo>
                  <a:cubicBezTo>
                    <a:pt x="36302" y="170569"/>
                    <a:pt x="3759" y="95162"/>
                    <a:pt x="26513" y="66852"/>
                  </a:cubicBezTo>
                  <a:cubicBezTo>
                    <a:pt x="49267" y="38542"/>
                    <a:pt x="168065" y="3087"/>
                    <a:pt x="164625" y="1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6" name="フリーフォーム: 図形 1225">
              <a:extLst>
                <a:ext uri="{FF2B5EF4-FFF2-40B4-BE49-F238E27FC236}">
                  <a16:creationId xmlns:a16="http://schemas.microsoft.com/office/drawing/2014/main" id="{5E01F7CE-2852-44EA-9402-208E5E12F488}"/>
                </a:ext>
              </a:extLst>
            </p:cNvPr>
            <p:cNvSpPr/>
            <p:nvPr/>
          </p:nvSpPr>
          <p:spPr>
            <a:xfrm>
              <a:off x="2382041" y="5916054"/>
              <a:ext cx="121625" cy="143569"/>
            </a:xfrm>
            <a:custGeom>
              <a:avLst/>
              <a:gdLst>
                <a:gd name="connsiteX0" fmla="*/ 121447 w 121625"/>
                <a:gd name="connsiteY0" fmla="*/ 559 h 143569"/>
                <a:gd name="connsiteX1" fmla="*/ 5559 w 121625"/>
                <a:gd name="connsiteY1" fmla="*/ 140259 h 143569"/>
                <a:gd name="connsiteX2" fmla="*/ 30959 w 121625"/>
                <a:gd name="connsiteY2" fmla="*/ 92634 h 143569"/>
                <a:gd name="connsiteX3" fmla="*/ 121447 w 121625"/>
                <a:gd name="connsiteY3" fmla="*/ 559 h 14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625" h="143569">
                  <a:moveTo>
                    <a:pt x="121447" y="559"/>
                  </a:moveTo>
                  <a:cubicBezTo>
                    <a:pt x="117214" y="8496"/>
                    <a:pt x="20640" y="124913"/>
                    <a:pt x="5559" y="140259"/>
                  </a:cubicBezTo>
                  <a:cubicBezTo>
                    <a:pt x="-9522" y="155605"/>
                    <a:pt x="8469" y="113801"/>
                    <a:pt x="30959" y="92634"/>
                  </a:cubicBezTo>
                  <a:cubicBezTo>
                    <a:pt x="53449" y="71467"/>
                    <a:pt x="125680" y="-7378"/>
                    <a:pt x="121447" y="5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7" name="フリーフォーム: 図形 1226">
              <a:extLst>
                <a:ext uri="{FF2B5EF4-FFF2-40B4-BE49-F238E27FC236}">
                  <a16:creationId xmlns:a16="http://schemas.microsoft.com/office/drawing/2014/main" id="{61F3DCFC-E43C-4108-8D1D-48A3D790979B}"/>
                </a:ext>
              </a:extLst>
            </p:cNvPr>
            <p:cNvSpPr/>
            <p:nvPr/>
          </p:nvSpPr>
          <p:spPr>
            <a:xfrm>
              <a:off x="3078163" y="5783792"/>
              <a:ext cx="634991" cy="39379"/>
            </a:xfrm>
            <a:custGeom>
              <a:avLst/>
              <a:gdLst>
                <a:gd name="connsiteX0" fmla="*/ 0 w 634991"/>
                <a:gd name="connsiteY0" fmla="*/ 39158 h 39379"/>
                <a:gd name="connsiteX1" fmla="*/ 488950 w 634991"/>
                <a:gd name="connsiteY1" fmla="*/ 18521 h 39379"/>
                <a:gd name="connsiteX2" fmla="*/ 633412 w 634991"/>
                <a:gd name="connsiteY2" fmla="*/ 5821 h 39379"/>
                <a:gd name="connsiteX3" fmla="*/ 420687 w 634991"/>
                <a:gd name="connsiteY3" fmla="*/ 4233 h 39379"/>
                <a:gd name="connsiteX4" fmla="*/ 0 w 634991"/>
                <a:gd name="connsiteY4" fmla="*/ 39158 h 39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991" h="39379">
                  <a:moveTo>
                    <a:pt x="0" y="39158"/>
                  </a:moveTo>
                  <a:cubicBezTo>
                    <a:pt x="11377" y="41539"/>
                    <a:pt x="383381" y="24077"/>
                    <a:pt x="488950" y="18521"/>
                  </a:cubicBezTo>
                  <a:cubicBezTo>
                    <a:pt x="594519" y="12965"/>
                    <a:pt x="644789" y="8202"/>
                    <a:pt x="633412" y="5821"/>
                  </a:cubicBezTo>
                  <a:cubicBezTo>
                    <a:pt x="622035" y="3440"/>
                    <a:pt x="533135" y="-5027"/>
                    <a:pt x="420687" y="4233"/>
                  </a:cubicBezTo>
                  <a:lnTo>
                    <a:pt x="0" y="3915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8" name="フリーフォーム: 図形 1227">
              <a:extLst>
                <a:ext uri="{FF2B5EF4-FFF2-40B4-BE49-F238E27FC236}">
                  <a16:creationId xmlns:a16="http://schemas.microsoft.com/office/drawing/2014/main" id="{B8556C5F-5DA9-4345-BFF8-BF4671C73258}"/>
                </a:ext>
              </a:extLst>
            </p:cNvPr>
            <p:cNvSpPr/>
            <p:nvPr/>
          </p:nvSpPr>
          <p:spPr>
            <a:xfrm>
              <a:off x="2794000" y="5834537"/>
              <a:ext cx="955678" cy="112397"/>
            </a:xfrm>
            <a:custGeom>
              <a:avLst/>
              <a:gdLst>
                <a:gd name="connsiteX0" fmla="*/ 0 w 955678"/>
                <a:gd name="connsiteY0" fmla="*/ 112238 h 112397"/>
                <a:gd name="connsiteX1" fmla="*/ 647700 w 955678"/>
                <a:gd name="connsiteY1" fmla="*/ 36038 h 112397"/>
                <a:gd name="connsiteX2" fmla="*/ 955675 w 955678"/>
                <a:gd name="connsiteY2" fmla="*/ 4288 h 112397"/>
                <a:gd name="connsiteX3" fmla="*/ 652463 w 955678"/>
                <a:gd name="connsiteY3" fmla="*/ 13813 h 112397"/>
                <a:gd name="connsiteX4" fmla="*/ 0 w 955678"/>
                <a:gd name="connsiteY4" fmla="*/ 112238 h 112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5678" h="112397">
                  <a:moveTo>
                    <a:pt x="0" y="112238"/>
                  </a:moveTo>
                  <a:cubicBezTo>
                    <a:pt x="-794" y="115942"/>
                    <a:pt x="488421" y="54030"/>
                    <a:pt x="647700" y="36038"/>
                  </a:cubicBezTo>
                  <a:cubicBezTo>
                    <a:pt x="806979" y="18046"/>
                    <a:pt x="954881" y="7992"/>
                    <a:pt x="955675" y="4288"/>
                  </a:cubicBezTo>
                  <a:cubicBezTo>
                    <a:pt x="956469" y="584"/>
                    <a:pt x="812801" y="-6560"/>
                    <a:pt x="652463" y="13813"/>
                  </a:cubicBezTo>
                  <a:cubicBezTo>
                    <a:pt x="492125" y="34186"/>
                    <a:pt x="794" y="108534"/>
                    <a:pt x="0" y="1122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9" name="フリーフォーム: 図形 1228">
              <a:extLst>
                <a:ext uri="{FF2B5EF4-FFF2-40B4-BE49-F238E27FC236}">
                  <a16:creationId xmlns:a16="http://schemas.microsoft.com/office/drawing/2014/main" id="{CC238162-74F1-4675-9C40-67890624A14A}"/>
                </a:ext>
              </a:extLst>
            </p:cNvPr>
            <p:cNvSpPr/>
            <p:nvPr/>
          </p:nvSpPr>
          <p:spPr>
            <a:xfrm>
              <a:off x="2646326" y="5935196"/>
              <a:ext cx="1120853" cy="224304"/>
            </a:xfrm>
            <a:custGeom>
              <a:avLst/>
              <a:gdLst>
                <a:gd name="connsiteX0" fmla="*/ 1120812 w 1120853"/>
                <a:gd name="connsiteY0" fmla="*/ 467 h 224304"/>
                <a:gd name="connsiteX1" fmla="*/ 762037 w 1120853"/>
                <a:gd name="connsiteY1" fmla="*/ 36979 h 224304"/>
                <a:gd name="connsiteX2" fmla="*/ 422312 w 1120853"/>
                <a:gd name="connsiteY2" fmla="*/ 135404 h 224304"/>
                <a:gd name="connsiteX3" fmla="*/ 37 w 1120853"/>
                <a:gd name="connsiteY3" fmla="*/ 224304 h 224304"/>
                <a:gd name="connsiteX4" fmla="*/ 398499 w 1120853"/>
                <a:gd name="connsiteY4" fmla="*/ 136992 h 224304"/>
                <a:gd name="connsiteX5" fmla="*/ 519149 w 1120853"/>
                <a:gd name="connsiteY5" fmla="*/ 89367 h 224304"/>
                <a:gd name="connsiteX6" fmla="*/ 739812 w 1120853"/>
                <a:gd name="connsiteY6" fmla="*/ 22692 h 224304"/>
                <a:gd name="connsiteX7" fmla="*/ 1120812 w 1120853"/>
                <a:gd name="connsiteY7" fmla="*/ 467 h 22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20853" h="224304">
                  <a:moveTo>
                    <a:pt x="1120812" y="467"/>
                  </a:moveTo>
                  <a:cubicBezTo>
                    <a:pt x="1124516" y="2848"/>
                    <a:pt x="878454" y="14490"/>
                    <a:pt x="762037" y="36979"/>
                  </a:cubicBezTo>
                  <a:cubicBezTo>
                    <a:pt x="645620" y="59469"/>
                    <a:pt x="549312" y="104183"/>
                    <a:pt x="422312" y="135404"/>
                  </a:cubicBezTo>
                  <a:cubicBezTo>
                    <a:pt x="295312" y="166625"/>
                    <a:pt x="4006" y="224039"/>
                    <a:pt x="37" y="224304"/>
                  </a:cubicBezTo>
                  <a:cubicBezTo>
                    <a:pt x="-3932" y="224569"/>
                    <a:pt x="311980" y="159481"/>
                    <a:pt x="398499" y="136992"/>
                  </a:cubicBezTo>
                  <a:cubicBezTo>
                    <a:pt x="485018" y="114503"/>
                    <a:pt x="462263" y="108417"/>
                    <a:pt x="519149" y="89367"/>
                  </a:cubicBezTo>
                  <a:cubicBezTo>
                    <a:pt x="576034" y="70317"/>
                    <a:pt x="632391" y="40684"/>
                    <a:pt x="739812" y="22692"/>
                  </a:cubicBezTo>
                  <a:cubicBezTo>
                    <a:pt x="847233" y="4700"/>
                    <a:pt x="1117108" y="-1914"/>
                    <a:pt x="1120812" y="4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1" name="フリーフォーム: 図形 1230">
              <a:extLst>
                <a:ext uri="{FF2B5EF4-FFF2-40B4-BE49-F238E27FC236}">
                  <a16:creationId xmlns:a16="http://schemas.microsoft.com/office/drawing/2014/main" id="{D5F4E0C0-1DEE-4C51-8212-CA0635B6ED4B}"/>
                </a:ext>
              </a:extLst>
            </p:cNvPr>
            <p:cNvSpPr/>
            <p:nvPr/>
          </p:nvSpPr>
          <p:spPr>
            <a:xfrm>
              <a:off x="3668973" y="5973760"/>
              <a:ext cx="79338" cy="130184"/>
            </a:xfrm>
            <a:custGeom>
              <a:avLst/>
              <a:gdLst>
                <a:gd name="connsiteX0" fmla="*/ 79115 w 79338"/>
                <a:gd name="connsiteY0" fmla="*/ 3 h 130184"/>
                <a:gd name="connsiteX1" fmla="*/ 25140 w 79338"/>
                <a:gd name="connsiteY1" fmla="*/ 77790 h 130184"/>
                <a:gd name="connsiteX2" fmla="*/ 31490 w 79338"/>
                <a:gd name="connsiteY2" fmla="*/ 130178 h 130184"/>
                <a:gd name="connsiteX3" fmla="*/ 1327 w 79338"/>
                <a:gd name="connsiteY3" fmla="*/ 74615 h 130184"/>
                <a:gd name="connsiteX4" fmla="*/ 79115 w 79338"/>
                <a:gd name="connsiteY4" fmla="*/ 3 h 130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338" h="130184">
                  <a:moveTo>
                    <a:pt x="79115" y="3"/>
                  </a:moveTo>
                  <a:cubicBezTo>
                    <a:pt x="83084" y="532"/>
                    <a:pt x="33077" y="56094"/>
                    <a:pt x="25140" y="77790"/>
                  </a:cubicBezTo>
                  <a:cubicBezTo>
                    <a:pt x="17203" y="99486"/>
                    <a:pt x="35459" y="130707"/>
                    <a:pt x="31490" y="130178"/>
                  </a:cubicBezTo>
                  <a:cubicBezTo>
                    <a:pt x="27521" y="129649"/>
                    <a:pt x="-7140" y="97369"/>
                    <a:pt x="1327" y="74615"/>
                  </a:cubicBezTo>
                  <a:cubicBezTo>
                    <a:pt x="9794" y="51861"/>
                    <a:pt x="75146" y="-526"/>
                    <a:pt x="79115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2" name="フリーフォーム: 図形 1231">
              <a:extLst>
                <a:ext uri="{FF2B5EF4-FFF2-40B4-BE49-F238E27FC236}">
                  <a16:creationId xmlns:a16="http://schemas.microsoft.com/office/drawing/2014/main" id="{ABDAFD16-350E-4060-8A20-D95732E32F46}"/>
                </a:ext>
              </a:extLst>
            </p:cNvPr>
            <p:cNvSpPr/>
            <p:nvPr/>
          </p:nvSpPr>
          <p:spPr>
            <a:xfrm>
              <a:off x="3180397" y="6012922"/>
              <a:ext cx="359171" cy="82277"/>
            </a:xfrm>
            <a:custGeom>
              <a:avLst/>
              <a:gdLst>
                <a:gd name="connsiteX0" fmla="*/ 61278 w 359171"/>
                <a:gd name="connsiteY0" fmla="*/ 70378 h 82277"/>
                <a:gd name="connsiteX1" fmla="*/ 278766 w 359171"/>
                <a:gd name="connsiteY1" fmla="*/ 5291 h 82277"/>
                <a:gd name="connsiteX2" fmla="*/ 354966 w 359171"/>
                <a:gd name="connsiteY2" fmla="*/ 5291 h 82277"/>
                <a:gd name="connsiteX3" fmla="*/ 167641 w 359171"/>
                <a:gd name="connsiteY3" fmla="*/ 5291 h 82277"/>
                <a:gd name="connsiteX4" fmla="*/ 5716 w 359171"/>
                <a:gd name="connsiteY4" fmla="*/ 76728 h 82277"/>
                <a:gd name="connsiteX5" fmla="*/ 61278 w 359171"/>
                <a:gd name="connsiteY5" fmla="*/ 70378 h 82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9171" h="82277">
                  <a:moveTo>
                    <a:pt x="61278" y="70378"/>
                  </a:moveTo>
                  <a:cubicBezTo>
                    <a:pt x="106786" y="58472"/>
                    <a:pt x="229818" y="16139"/>
                    <a:pt x="278766" y="5291"/>
                  </a:cubicBezTo>
                  <a:cubicBezTo>
                    <a:pt x="327714" y="-5557"/>
                    <a:pt x="373487" y="5291"/>
                    <a:pt x="354966" y="5291"/>
                  </a:cubicBezTo>
                  <a:cubicBezTo>
                    <a:pt x="336445" y="5291"/>
                    <a:pt x="225849" y="-6615"/>
                    <a:pt x="167641" y="5291"/>
                  </a:cubicBezTo>
                  <a:cubicBezTo>
                    <a:pt x="109433" y="17197"/>
                    <a:pt x="24237" y="66674"/>
                    <a:pt x="5716" y="76728"/>
                  </a:cubicBezTo>
                  <a:cubicBezTo>
                    <a:pt x="-12805" y="86782"/>
                    <a:pt x="15770" y="82284"/>
                    <a:pt x="61278" y="703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3" name="フリーフォーム: 図形 1232">
              <a:extLst>
                <a:ext uri="{FF2B5EF4-FFF2-40B4-BE49-F238E27FC236}">
                  <a16:creationId xmlns:a16="http://schemas.microsoft.com/office/drawing/2014/main" id="{5A47E038-7C10-4288-9026-1B3B5343E162}"/>
                </a:ext>
              </a:extLst>
            </p:cNvPr>
            <p:cNvSpPr/>
            <p:nvPr/>
          </p:nvSpPr>
          <p:spPr>
            <a:xfrm>
              <a:off x="3422970" y="6091796"/>
              <a:ext cx="283803" cy="37752"/>
            </a:xfrm>
            <a:custGeom>
              <a:avLst/>
              <a:gdLst>
                <a:gd name="connsiteX0" fmla="*/ 2855 w 283803"/>
                <a:gd name="connsiteY0" fmla="*/ 37542 h 37752"/>
                <a:gd name="connsiteX1" fmla="*/ 280668 w 283803"/>
                <a:gd name="connsiteY1" fmla="*/ 15317 h 37752"/>
                <a:gd name="connsiteX2" fmla="*/ 144143 w 283803"/>
                <a:gd name="connsiteY2" fmla="*/ 1029 h 37752"/>
                <a:gd name="connsiteX3" fmla="*/ 2855 w 283803"/>
                <a:gd name="connsiteY3" fmla="*/ 37542 h 37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803" h="37752">
                  <a:moveTo>
                    <a:pt x="2855" y="37542"/>
                  </a:moveTo>
                  <a:cubicBezTo>
                    <a:pt x="25609" y="39923"/>
                    <a:pt x="257120" y="21402"/>
                    <a:pt x="280668" y="15317"/>
                  </a:cubicBezTo>
                  <a:cubicBezTo>
                    <a:pt x="304216" y="9232"/>
                    <a:pt x="188858" y="-3734"/>
                    <a:pt x="144143" y="1029"/>
                  </a:cubicBezTo>
                  <a:cubicBezTo>
                    <a:pt x="99428" y="5791"/>
                    <a:pt x="-19899" y="35161"/>
                    <a:pt x="2855" y="375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4" name="フリーフォーム: 図形 1233">
              <a:extLst>
                <a:ext uri="{FF2B5EF4-FFF2-40B4-BE49-F238E27FC236}">
                  <a16:creationId xmlns:a16="http://schemas.microsoft.com/office/drawing/2014/main" id="{117AF674-674E-4A41-9AA4-F3967FBE5ABE}"/>
                </a:ext>
              </a:extLst>
            </p:cNvPr>
            <p:cNvSpPr/>
            <p:nvPr/>
          </p:nvSpPr>
          <p:spPr>
            <a:xfrm>
              <a:off x="2354077" y="6068278"/>
              <a:ext cx="1314326" cy="167560"/>
            </a:xfrm>
            <a:custGeom>
              <a:avLst/>
              <a:gdLst>
                <a:gd name="connsiteX0" fmla="*/ 3361 w 1314326"/>
                <a:gd name="connsiteY0" fmla="*/ 735 h 167560"/>
                <a:gd name="connsiteX1" fmla="*/ 325623 w 1314326"/>
                <a:gd name="connsiteY1" fmla="*/ 121385 h 167560"/>
                <a:gd name="connsiteX2" fmla="*/ 489136 w 1314326"/>
                <a:gd name="connsiteY2" fmla="*/ 167422 h 167560"/>
                <a:gd name="connsiteX3" fmla="*/ 592323 w 1314326"/>
                <a:gd name="connsiteY3" fmla="*/ 132497 h 167560"/>
                <a:gd name="connsiteX4" fmla="*/ 928873 w 1314326"/>
                <a:gd name="connsiteY4" fmla="*/ 48360 h 167560"/>
                <a:gd name="connsiteX5" fmla="*/ 1128898 w 1314326"/>
                <a:gd name="connsiteY5" fmla="*/ 127735 h 167560"/>
                <a:gd name="connsiteX6" fmla="*/ 1313048 w 1314326"/>
                <a:gd name="connsiteY6" fmla="*/ 135672 h 167560"/>
                <a:gd name="connsiteX7" fmla="*/ 1033648 w 1314326"/>
                <a:gd name="connsiteY7" fmla="*/ 76935 h 167560"/>
                <a:gd name="connsiteX8" fmla="*/ 789173 w 1314326"/>
                <a:gd name="connsiteY8" fmla="*/ 32485 h 167560"/>
                <a:gd name="connsiteX9" fmla="*/ 346261 w 1314326"/>
                <a:gd name="connsiteY9" fmla="*/ 140435 h 167560"/>
                <a:gd name="connsiteX10" fmla="*/ 166873 w 1314326"/>
                <a:gd name="connsiteY10" fmla="*/ 73760 h 167560"/>
                <a:gd name="connsiteX11" fmla="*/ 3361 w 1314326"/>
                <a:gd name="connsiteY11" fmla="*/ 735 h 16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14326" h="167560">
                  <a:moveTo>
                    <a:pt x="3361" y="735"/>
                  </a:moveTo>
                  <a:cubicBezTo>
                    <a:pt x="29819" y="8673"/>
                    <a:pt x="244661" y="93604"/>
                    <a:pt x="325623" y="121385"/>
                  </a:cubicBezTo>
                  <a:cubicBezTo>
                    <a:pt x="406586" y="149166"/>
                    <a:pt x="444686" y="165570"/>
                    <a:pt x="489136" y="167422"/>
                  </a:cubicBezTo>
                  <a:cubicBezTo>
                    <a:pt x="533586" y="169274"/>
                    <a:pt x="519034" y="152341"/>
                    <a:pt x="592323" y="132497"/>
                  </a:cubicBezTo>
                  <a:cubicBezTo>
                    <a:pt x="665613" y="112653"/>
                    <a:pt x="839444" y="49154"/>
                    <a:pt x="928873" y="48360"/>
                  </a:cubicBezTo>
                  <a:cubicBezTo>
                    <a:pt x="1018302" y="47566"/>
                    <a:pt x="1064869" y="113183"/>
                    <a:pt x="1128898" y="127735"/>
                  </a:cubicBezTo>
                  <a:cubicBezTo>
                    <a:pt x="1192927" y="142287"/>
                    <a:pt x="1328923" y="144139"/>
                    <a:pt x="1313048" y="135672"/>
                  </a:cubicBezTo>
                  <a:cubicBezTo>
                    <a:pt x="1297173" y="127205"/>
                    <a:pt x="1033648" y="76935"/>
                    <a:pt x="1033648" y="76935"/>
                  </a:cubicBezTo>
                  <a:cubicBezTo>
                    <a:pt x="946336" y="59737"/>
                    <a:pt x="903737" y="21902"/>
                    <a:pt x="789173" y="32485"/>
                  </a:cubicBezTo>
                  <a:cubicBezTo>
                    <a:pt x="674609" y="43068"/>
                    <a:pt x="449978" y="133556"/>
                    <a:pt x="346261" y="140435"/>
                  </a:cubicBezTo>
                  <a:cubicBezTo>
                    <a:pt x="242544" y="147314"/>
                    <a:pt x="220054" y="96250"/>
                    <a:pt x="166873" y="73760"/>
                  </a:cubicBezTo>
                  <a:cubicBezTo>
                    <a:pt x="113692" y="51270"/>
                    <a:pt x="-23097" y="-7203"/>
                    <a:pt x="3361" y="7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5" name="フリーフォーム: 図形 1234">
              <a:extLst>
                <a:ext uri="{FF2B5EF4-FFF2-40B4-BE49-F238E27FC236}">
                  <a16:creationId xmlns:a16="http://schemas.microsoft.com/office/drawing/2014/main" id="{5E2B4C49-CBBE-440F-A1D2-3BBCA9E18D5F}"/>
                </a:ext>
              </a:extLst>
            </p:cNvPr>
            <p:cNvSpPr/>
            <p:nvPr/>
          </p:nvSpPr>
          <p:spPr>
            <a:xfrm>
              <a:off x="5804595" y="3742018"/>
              <a:ext cx="84332" cy="615854"/>
            </a:xfrm>
            <a:custGeom>
              <a:avLst/>
              <a:gdLst>
                <a:gd name="connsiteX0" fmla="*/ 83972 w 84332"/>
                <a:gd name="connsiteY0" fmla="*/ 249 h 615854"/>
                <a:gd name="connsiteX1" fmla="*/ 1422 w 84332"/>
                <a:gd name="connsiteY1" fmla="*/ 332565 h 615854"/>
                <a:gd name="connsiteX2" fmla="*/ 31055 w 84332"/>
                <a:gd name="connsiteY2" fmla="*/ 609849 h 615854"/>
                <a:gd name="connsiteX3" fmla="*/ 22588 w 84332"/>
                <a:gd name="connsiteY3" fmla="*/ 504015 h 615854"/>
                <a:gd name="connsiteX4" fmla="*/ 31055 w 84332"/>
                <a:gd name="connsiteY4" fmla="*/ 281765 h 615854"/>
                <a:gd name="connsiteX5" fmla="*/ 83972 w 84332"/>
                <a:gd name="connsiteY5" fmla="*/ 249 h 61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332" h="615854">
                  <a:moveTo>
                    <a:pt x="83972" y="249"/>
                  </a:moveTo>
                  <a:cubicBezTo>
                    <a:pt x="79033" y="8716"/>
                    <a:pt x="10241" y="230965"/>
                    <a:pt x="1422" y="332565"/>
                  </a:cubicBezTo>
                  <a:cubicBezTo>
                    <a:pt x="-7398" y="434165"/>
                    <a:pt x="27527" y="581274"/>
                    <a:pt x="31055" y="609849"/>
                  </a:cubicBezTo>
                  <a:cubicBezTo>
                    <a:pt x="34583" y="638424"/>
                    <a:pt x="22588" y="558696"/>
                    <a:pt x="22588" y="504015"/>
                  </a:cubicBezTo>
                  <a:cubicBezTo>
                    <a:pt x="22588" y="449334"/>
                    <a:pt x="20472" y="362198"/>
                    <a:pt x="31055" y="281765"/>
                  </a:cubicBezTo>
                  <a:cubicBezTo>
                    <a:pt x="41638" y="201332"/>
                    <a:pt x="88911" y="-8218"/>
                    <a:pt x="83972" y="2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6" name="フリーフォーム: 図形 1235">
              <a:extLst>
                <a:ext uri="{FF2B5EF4-FFF2-40B4-BE49-F238E27FC236}">
                  <a16:creationId xmlns:a16="http://schemas.microsoft.com/office/drawing/2014/main" id="{BE73CFB0-F51B-42FC-BB9C-AA74351F5127}"/>
                </a:ext>
              </a:extLst>
            </p:cNvPr>
            <p:cNvSpPr/>
            <p:nvPr/>
          </p:nvSpPr>
          <p:spPr>
            <a:xfrm>
              <a:off x="5500571" y="4282516"/>
              <a:ext cx="78722" cy="1228905"/>
            </a:xfrm>
            <a:custGeom>
              <a:avLst/>
              <a:gdLst>
                <a:gd name="connsiteX0" fmla="*/ 1704 w 78722"/>
                <a:gd name="connsiteY0" fmla="*/ 559 h 1228905"/>
                <a:gd name="connsiteX1" fmla="*/ 27104 w 78722"/>
                <a:gd name="connsiteY1" fmla="*/ 600634 h 1228905"/>
                <a:gd name="connsiteX2" fmla="*/ 52504 w 78722"/>
                <a:gd name="connsiteY2" fmla="*/ 1207059 h 1228905"/>
                <a:gd name="connsiteX3" fmla="*/ 52504 w 78722"/>
                <a:gd name="connsiteY3" fmla="*/ 1038784 h 1228905"/>
                <a:gd name="connsiteX4" fmla="*/ 77904 w 78722"/>
                <a:gd name="connsiteY4" fmla="*/ 502209 h 1228905"/>
                <a:gd name="connsiteX5" fmla="*/ 1704 w 78722"/>
                <a:gd name="connsiteY5" fmla="*/ 559 h 1228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722" h="1228905">
                  <a:moveTo>
                    <a:pt x="1704" y="559"/>
                  </a:moveTo>
                  <a:cubicBezTo>
                    <a:pt x="-6763" y="16963"/>
                    <a:pt x="18637" y="399551"/>
                    <a:pt x="27104" y="600634"/>
                  </a:cubicBezTo>
                  <a:cubicBezTo>
                    <a:pt x="35571" y="801717"/>
                    <a:pt x="48271" y="1134034"/>
                    <a:pt x="52504" y="1207059"/>
                  </a:cubicBezTo>
                  <a:cubicBezTo>
                    <a:pt x="56737" y="1280084"/>
                    <a:pt x="48271" y="1156259"/>
                    <a:pt x="52504" y="1038784"/>
                  </a:cubicBezTo>
                  <a:cubicBezTo>
                    <a:pt x="56737" y="921309"/>
                    <a:pt x="83725" y="671542"/>
                    <a:pt x="77904" y="502209"/>
                  </a:cubicBezTo>
                  <a:cubicBezTo>
                    <a:pt x="72083" y="332876"/>
                    <a:pt x="10171" y="-15845"/>
                    <a:pt x="1704" y="5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7" name="フリーフォーム: 図形 1236">
              <a:extLst>
                <a:ext uri="{FF2B5EF4-FFF2-40B4-BE49-F238E27FC236}">
                  <a16:creationId xmlns:a16="http://schemas.microsoft.com/office/drawing/2014/main" id="{298FDF88-BD05-4A76-BDAD-D28DE30E1F72}"/>
                </a:ext>
              </a:extLst>
            </p:cNvPr>
            <p:cNvSpPr/>
            <p:nvPr/>
          </p:nvSpPr>
          <p:spPr>
            <a:xfrm>
              <a:off x="5526231" y="5237842"/>
              <a:ext cx="65370" cy="1087433"/>
            </a:xfrm>
            <a:custGeom>
              <a:avLst/>
              <a:gdLst>
                <a:gd name="connsiteX0" fmla="*/ 20494 w 65370"/>
                <a:gd name="connsiteY0" fmla="*/ 143783 h 1087433"/>
                <a:gd name="connsiteX1" fmla="*/ 1444 w 65370"/>
                <a:gd name="connsiteY1" fmla="*/ 645433 h 1087433"/>
                <a:gd name="connsiteX2" fmla="*/ 61769 w 65370"/>
                <a:gd name="connsiteY2" fmla="*/ 1077233 h 1087433"/>
                <a:gd name="connsiteX3" fmla="*/ 55419 w 65370"/>
                <a:gd name="connsiteY3" fmla="*/ 918483 h 1087433"/>
                <a:gd name="connsiteX4" fmla="*/ 30019 w 65370"/>
                <a:gd name="connsiteY4" fmla="*/ 550183 h 1087433"/>
                <a:gd name="connsiteX5" fmla="*/ 39544 w 65370"/>
                <a:gd name="connsiteY5" fmla="*/ 26308 h 1087433"/>
                <a:gd name="connsiteX6" fmla="*/ 20494 w 65370"/>
                <a:gd name="connsiteY6" fmla="*/ 143783 h 1087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370" h="1087433">
                  <a:moveTo>
                    <a:pt x="20494" y="143783"/>
                  </a:moveTo>
                  <a:cubicBezTo>
                    <a:pt x="14144" y="246971"/>
                    <a:pt x="-5435" y="489858"/>
                    <a:pt x="1444" y="645433"/>
                  </a:cubicBezTo>
                  <a:cubicBezTo>
                    <a:pt x="8323" y="801008"/>
                    <a:pt x="52773" y="1031725"/>
                    <a:pt x="61769" y="1077233"/>
                  </a:cubicBezTo>
                  <a:cubicBezTo>
                    <a:pt x="70765" y="1122741"/>
                    <a:pt x="60711" y="1006325"/>
                    <a:pt x="55419" y="918483"/>
                  </a:cubicBezTo>
                  <a:cubicBezTo>
                    <a:pt x="50127" y="830641"/>
                    <a:pt x="32665" y="698879"/>
                    <a:pt x="30019" y="550183"/>
                  </a:cubicBezTo>
                  <a:cubicBezTo>
                    <a:pt x="27373" y="401487"/>
                    <a:pt x="41661" y="97745"/>
                    <a:pt x="39544" y="26308"/>
                  </a:cubicBezTo>
                  <a:cubicBezTo>
                    <a:pt x="37427" y="-45129"/>
                    <a:pt x="26844" y="40595"/>
                    <a:pt x="20494" y="1437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8" name="フリーフォーム: 図形 1237">
              <a:extLst>
                <a:ext uri="{FF2B5EF4-FFF2-40B4-BE49-F238E27FC236}">
                  <a16:creationId xmlns:a16="http://schemas.microsoft.com/office/drawing/2014/main" id="{EC6CC553-2B80-4FDE-B1EA-019CAC7CD55F}"/>
                </a:ext>
              </a:extLst>
            </p:cNvPr>
            <p:cNvSpPr/>
            <p:nvPr/>
          </p:nvSpPr>
          <p:spPr>
            <a:xfrm>
              <a:off x="5835850" y="4775604"/>
              <a:ext cx="169552" cy="1018250"/>
            </a:xfrm>
            <a:custGeom>
              <a:avLst/>
              <a:gdLst>
                <a:gd name="connsiteX0" fmla="*/ 164900 w 169552"/>
                <a:gd name="connsiteY0" fmla="*/ 9121 h 1018250"/>
                <a:gd name="connsiteX1" fmla="*/ 9325 w 169552"/>
                <a:gd name="connsiteY1" fmla="*/ 967971 h 1018250"/>
                <a:gd name="connsiteX2" fmla="*/ 28375 w 169552"/>
                <a:gd name="connsiteY2" fmla="*/ 844146 h 1018250"/>
                <a:gd name="connsiteX3" fmla="*/ 117275 w 169552"/>
                <a:gd name="connsiteY3" fmla="*/ 504421 h 1018250"/>
                <a:gd name="connsiteX4" fmla="*/ 164900 w 169552"/>
                <a:gd name="connsiteY4" fmla="*/ 9121 h 1018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552" h="1018250">
                  <a:moveTo>
                    <a:pt x="164900" y="9121"/>
                  </a:moveTo>
                  <a:cubicBezTo>
                    <a:pt x="146908" y="86379"/>
                    <a:pt x="32079" y="828800"/>
                    <a:pt x="9325" y="967971"/>
                  </a:cubicBezTo>
                  <a:cubicBezTo>
                    <a:pt x="-13429" y="1107142"/>
                    <a:pt x="10383" y="921404"/>
                    <a:pt x="28375" y="844146"/>
                  </a:cubicBezTo>
                  <a:cubicBezTo>
                    <a:pt x="46367" y="766888"/>
                    <a:pt x="89758" y="642004"/>
                    <a:pt x="117275" y="504421"/>
                  </a:cubicBezTo>
                  <a:cubicBezTo>
                    <a:pt x="144792" y="366838"/>
                    <a:pt x="182892" y="-68137"/>
                    <a:pt x="164900" y="91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9" name="フリーフォーム: 図形 1238">
              <a:extLst>
                <a:ext uri="{FF2B5EF4-FFF2-40B4-BE49-F238E27FC236}">
                  <a16:creationId xmlns:a16="http://schemas.microsoft.com/office/drawing/2014/main" id="{1D62225F-C785-4994-8A2F-C3CFC57EEEE2}"/>
                </a:ext>
              </a:extLst>
            </p:cNvPr>
            <p:cNvSpPr/>
            <p:nvPr/>
          </p:nvSpPr>
          <p:spPr>
            <a:xfrm>
              <a:off x="5580629" y="5100355"/>
              <a:ext cx="278677" cy="1280767"/>
            </a:xfrm>
            <a:custGeom>
              <a:avLst/>
              <a:gdLst>
                <a:gd name="connsiteX0" fmla="*/ 277246 w 278677"/>
                <a:gd name="connsiteY0" fmla="*/ 14570 h 1280767"/>
                <a:gd name="connsiteX1" fmla="*/ 13721 w 278677"/>
                <a:gd name="connsiteY1" fmla="*/ 1217895 h 1280767"/>
                <a:gd name="connsiteX2" fmla="*/ 45471 w 278677"/>
                <a:gd name="connsiteY2" fmla="*/ 1055970 h 1280767"/>
                <a:gd name="connsiteX3" fmla="*/ 115321 w 278677"/>
                <a:gd name="connsiteY3" fmla="*/ 582895 h 1280767"/>
                <a:gd name="connsiteX4" fmla="*/ 277246 w 278677"/>
                <a:gd name="connsiteY4" fmla="*/ 14570 h 128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677" h="1280767">
                  <a:moveTo>
                    <a:pt x="277246" y="14570"/>
                  </a:moveTo>
                  <a:cubicBezTo>
                    <a:pt x="260313" y="120403"/>
                    <a:pt x="52350" y="1044328"/>
                    <a:pt x="13721" y="1217895"/>
                  </a:cubicBezTo>
                  <a:cubicBezTo>
                    <a:pt x="-24908" y="1391462"/>
                    <a:pt x="28538" y="1161803"/>
                    <a:pt x="45471" y="1055970"/>
                  </a:cubicBezTo>
                  <a:cubicBezTo>
                    <a:pt x="62404" y="950137"/>
                    <a:pt x="74575" y="757520"/>
                    <a:pt x="115321" y="582895"/>
                  </a:cubicBezTo>
                  <a:cubicBezTo>
                    <a:pt x="156067" y="408270"/>
                    <a:pt x="294179" y="-91263"/>
                    <a:pt x="277246" y="145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0" name="フリーフォーム: 図形 1239">
              <a:extLst>
                <a:ext uri="{FF2B5EF4-FFF2-40B4-BE49-F238E27FC236}">
                  <a16:creationId xmlns:a16="http://schemas.microsoft.com/office/drawing/2014/main" id="{E1AC831A-EAC5-434F-A43A-3ED23D86A60F}"/>
                </a:ext>
              </a:extLst>
            </p:cNvPr>
            <p:cNvSpPr/>
            <p:nvPr/>
          </p:nvSpPr>
          <p:spPr>
            <a:xfrm>
              <a:off x="4717652" y="4910284"/>
              <a:ext cx="834502" cy="798942"/>
            </a:xfrm>
            <a:custGeom>
              <a:avLst/>
              <a:gdLst>
                <a:gd name="connsiteX0" fmla="*/ 832248 w 834502"/>
                <a:gd name="connsiteY0" fmla="*/ 2499 h 798942"/>
                <a:gd name="connsiteX1" fmla="*/ 527448 w 834502"/>
                <a:gd name="connsiteY1" fmla="*/ 176066 h 798942"/>
                <a:gd name="connsiteX2" fmla="*/ 19448 w 834502"/>
                <a:gd name="connsiteY2" fmla="*/ 779316 h 798942"/>
                <a:gd name="connsiteX3" fmla="*/ 125281 w 834502"/>
                <a:gd name="connsiteY3" fmla="*/ 624799 h 798942"/>
                <a:gd name="connsiteX4" fmla="*/ 313665 w 834502"/>
                <a:gd name="connsiteY4" fmla="*/ 351749 h 798942"/>
                <a:gd name="connsiteX5" fmla="*/ 375048 w 834502"/>
                <a:gd name="connsiteY5" fmla="*/ 271316 h 798942"/>
                <a:gd name="connsiteX6" fmla="*/ 832248 w 834502"/>
                <a:gd name="connsiteY6" fmla="*/ 2499 h 79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4502" h="798942">
                  <a:moveTo>
                    <a:pt x="832248" y="2499"/>
                  </a:moveTo>
                  <a:cubicBezTo>
                    <a:pt x="857648" y="-13376"/>
                    <a:pt x="662915" y="46597"/>
                    <a:pt x="527448" y="176066"/>
                  </a:cubicBezTo>
                  <a:cubicBezTo>
                    <a:pt x="391981" y="305535"/>
                    <a:pt x="86476" y="704527"/>
                    <a:pt x="19448" y="779316"/>
                  </a:cubicBezTo>
                  <a:cubicBezTo>
                    <a:pt x="-47580" y="854105"/>
                    <a:pt x="76245" y="696060"/>
                    <a:pt x="125281" y="624799"/>
                  </a:cubicBezTo>
                  <a:lnTo>
                    <a:pt x="313665" y="351749"/>
                  </a:lnTo>
                  <a:cubicBezTo>
                    <a:pt x="355293" y="292835"/>
                    <a:pt x="291440" y="329524"/>
                    <a:pt x="375048" y="271316"/>
                  </a:cubicBezTo>
                  <a:cubicBezTo>
                    <a:pt x="458656" y="213108"/>
                    <a:pt x="806848" y="18374"/>
                    <a:pt x="832248" y="24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1" name="フリーフォーム: 図形 1240">
              <a:extLst>
                <a:ext uri="{FF2B5EF4-FFF2-40B4-BE49-F238E27FC236}">
                  <a16:creationId xmlns:a16="http://schemas.microsoft.com/office/drawing/2014/main" id="{EFDB34DA-C465-4F9F-A493-DA1EE91DB507}"/>
                </a:ext>
              </a:extLst>
            </p:cNvPr>
            <p:cNvSpPr/>
            <p:nvPr/>
          </p:nvSpPr>
          <p:spPr>
            <a:xfrm>
              <a:off x="4206682" y="5454570"/>
              <a:ext cx="1117016" cy="986308"/>
            </a:xfrm>
            <a:custGeom>
              <a:avLst/>
              <a:gdLst>
                <a:gd name="connsiteX0" fmla="*/ 1114618 w 1117016"/>
                <a:gd name="connsiteY0" fmla="*/ 80 h 986308"/>
                <a:gd name="connsiteX1" fmla="*/ 546293 w 1117016"/>
                <a:gd name="connsiteY1" fmla="*/ 479505 h 986308"/>
                <a:gd name="connsiteX2" fmla="*/ 228793 w 1117016"/>
                <a:gd name="connsiteY2" fmla="*/ 723980 h 986308"/>
                <a:gd name="connsiteX3" fmla="*/ 193 w 1117016"/>
                <a:gd name="connsiteY3" fmla="*/ 984330 h 986308"/>
                <a:gd name="connsiteX4" fmla="*/ 200218 w 1117016"/>
                <a:gd name="connsiteY4" fmla="*/ 822405 h 986308"/>
                <a:gd name="connsiteX5" fmla="*/ 727268 w 1117016"/>
                <a:gd name="connsiteY5" fmla="*/ 444580 h 986308"/>
                <a:gd name="connsiteX6" fmla="*/ 1114618 w 1117016"/>
                <a:gd name="connsiteY6" fmla="*/ 80 h 986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7016" h="986308">
                  <a:moveTo>
                    <a:pt x="1114618" y="80"/>
                  </a:moveTo>
                  <a:cubicBezTo>
                    <a:pt x="1084455" y="5901"/>
                    <a:pt x="693930" y="358855"/>
                    <a:pt x="546293" y="479505"/>
                  </a:cubicBezTo>
                  <a:cubicBezTo>
                    <a:pt x="398656" y="600155"/>
                    <a:pt x="319810" y="639843"/>
                    <a:pt x="228793" y="723980"/>
                  </a:cubicBezTo>
                  <a:cubicBezTo>
                    <a:pt x="137776" y="808117"/>
                    <a:pt x="4956" y="967926"/>
                    <a:pt x="193" y="984330"/>
                  </a:cubicBezTo>
                  <a:cubicBezTo>
                    <a:pt x="-4570" y="1000734"/>
                    <a:pt x="79039" y="912363"/>
                    <a:pt x="200218" y="822405"/>
                  </a:cubicBezTo>
                  <a:cubicBezTo>
                    <a:pt x="321397" y="732447"/>
                    <a:pt x="571164" y="584280"/>
                    <a:pt x="727268" y="444580"/>
                  </a:cubicBezTo>
                  <a:cubicBezTo>
                    <a:pt x="883372" y="304880"/>
                    <a:pt x="1144781" y="-5741"/>
                    <a:pt x="1114618" y="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2" name="フリーフォーム: 図形 1241">
              <a:extLst>
                <a:ext uri="{FF2B5EF4-FFF2-40B4-BE49-F238E27FC236}">
                  <a16:creationId xmlns:a16="http://schemas.microsoft.com/office/drawing/2014/main" id="{32717433-AA66-47B9-B88F-4CF526372FCA}"/>
                </a:ext>
              </a:extLst>
            </p:cNvPr>
            <p:cNvSpPr/>
            <p:nvPr/>
          </p:nvSpPr>
          <p:spPr>
            <a:xfrm>
              <a:off x="4676054" y="4913830"/>
              <a:ext cx="372203" cy="369389"/>
            </a:xfrm>
            <a:custGeom>
              <a:avLst/>
              <a:gdLst>
                <a:gd name="connsiteX0" fmla="*/ 372196 w 372203"/>
                <a:gd name="connsiteY0" fmla="*/ 1070 h 369389"/>
                <a:gd name="connsiteX1" fmla="*/ 48346 w 372203"/>
                <a:gd name="connsiteY1" fmla="*/ 226495 h 369389"/>
                <a:gd name="connsiteX2" fmla="*/ 721 w 372203"/>
                <a:gd name="connsiteY2" fmla="*/ 369370 h 369389"/>
                <a:gd name="connsiteX3" fmla="*/ 38821 w 372203"/>
                <a:gd name="connsiteY3" fmla="*/ 236020 h 369389"/>
                <a:gd name="connsiteX4" fmla="*/ 57871 w 372203"/>
                <a:gd name="connsiteY4" fmla="*/ 143945 h 369389"/>
                <a:gd name="connsiteX5" fmla="*/ 372196 w 372203"/>
                <a:gd name="connsiteY5" fmla="*/ 1070 h 369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203" h="369389">
                  <a:moveTo>
                    <a:pt x="372196" y="1070"/>
                  </a:moveTo>
                  <a:cubicBezTo>
                    <a:pt x="370609" y="14828"/>
                    <a:pt x="110258" y="165112"/>
                    <a:pt x="48346" y="226495"/>
                  </a:cubicBezTo>
                  <a:cubicBezTo>
                    <a:pt x="-13567" y="287878"/>
                    <a:pt x="2308" y="367783"/>
                    <a:pt x="721" y="369370"/>
                  </a:cubicBezTo>
                  <a:cubicBezTo>
                    <a:pt x="-866" y="370957"/>
                    <a:pt x="29296" y="273591"/>
                    <a:pt x="38821" y="236020"/>
                  </a:cubicBezTo>
                  <a:cubicBezTo>
                    <a:pt x="48346" y="198449"/>
                    <a:pt x="1250" y="177812"/>
                    <a:pt x="57871" y="143945"/>
                  </a:cubicBezTo>
                  <a:cubicBezTo>
                    <a:pt x="114492" y="110078"/>
                    <a:pt x="373783" y="-12688"/>
                    <a:pt x="372196" y="10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3" name="フリーフォーム: 図形 1242">
              <a:extLst>
                <a:ext uri="{FF2B5EF4-FFF2-40B4-BE49-F238E27FC236}">
                  <a16:creationId xmlns:a16="http://schemas.microsoft.com/office/drawing/2014/main" id="{43050086-1415-4B8B-B667-15A095EF2DC4}"/>
                </a:ext>
              </a:extLst>
            </p:cNvPr>
            <p:cNvSpPr/>
            <p:nvPr/>
          </p:nvSpPr>
          <p:spPr>
            <a:xfrm>
              <a:off x="5626350" y="5762354"/>
              <a:ext cx="239462" cy="942480"/>
            </a:xfrm>
            <a:custGeom>
              <a:avLst/>
              <a:gdLst>
                <a:gd name="connsiteX0" fmla="*/ 231525 w 239462"/>
                <a:gd name="connsiteY0" fmla="*/ 44721 h 942480"/>
                <a:gd name="connsiteX1" fmla="*/ 215650 w 239462"/>
                <a:gd name="connsiteY1" fmla="*/ 98696 h 942480"/>
                <a:gd name="connsiteX2" fmla="*/ 9275 w 239462"/>
                <a:gd name="connsiteY2" fmla="*/ 905146 h 942480"/>
                <a:gd name="connsiteX3" fmla="*/ 50550 w 239462"/>
                <a:gd name="connsiteY3" fmla="*/ 765446 h 942480"/>
                <a:gd name="connsiteX4" fmla="*/ 183900 w 239462"/>
                <a:gd name="connsiteY4" fmla="*/ 384446 h 942480"/>
                <a:gd name="connsiteX5" fmla="*/ 231525 w 239462"/>
                <a:gd name="connsiteY5" fmla="*/ 44721 h 94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9462" h="942480">
                  <a:moveTo>
                    <a:pt x="231525" y="44721"/>
                  </a:moveTo>
                  <a:cubicBezTo>
                    <a:pt x="236817" y="-2904"/>
                    <a:pt x="252692" y="-44708"/>
                    <a:pt x="215650" y="98696"/>
                  </a:cubicBezTo>
                  <a:cubicBezTo>
                    <a:pt x="178608" y="242100"/>
                    <a:pt x="36792" y="794021"/>
                    <a:pt x="9275" y="905146"/>
                  </a:cubicBezTo>
                  <a:cubicBezTo>
                    <a:pt x="-18242" y="1016271"/>
                    <a:pt x="21446" y="852229"/>
                    <a:pt x="50550" y="765446"/>
                  </a:cubicBezTo>
                  <a:cubicBezTo>
                    <a:pt x="79654" y="678663"/>
                    <a:pt x="151092" y="506154"/>
                    <a:pt x="183900" y="384446"/>
                  </a:cubicBezTo>
                  <a:cubicBezTo>
                    <a:pt x="216708" y="262738"/>
                    <a:pt x="226233" y="92346"/>
                    <a:pt x="231525" y="447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4" name="フリーフォーム: 図形 1243">
              <a:extLst>
                <a:ext uri="{FF2B5EF4-FFF2-40B4-BE49-F238E27FC236}">
                  <a16:creationId xmlns:a16="http://schemas.microsoft.com/office/drawing/2014/main" id="{802DF29F-4C60-4CF5-A46A-8A92F522C229}"/>
                </a:ext>
              </a:extLst>
            </p:cNvPr>
            <p:cNvSpPr/>
            <p:nvPr/>
          </p:nvSpPr>
          <p:spPr>
            <a:xfrm>
              <a:off x="5493382" y="6174097"/>
              <a:ext cx="154882" cy="474793"/>
            </a:xfrm>
            <a:custGeom>
              <a:avLst/>
              <a:gdLst>
                <a:gd name="connsiteX0" fmla="*/ 100968 w 154882"/>
                <a:gd name="connsiteY0" fmla="*/ 55253 h 474793"/>
                <a:gd name="connsiteX1" fmla="*/ 88268 w 154882"/>
                <a:gd name="connsiteY1" fmla="*/ 109228 h 474793"/>
                <a:gd name="connsiteX2" fmla="*/ 2543 w 154882"/>
                <a:gd name="connsiteY2" fmla="*/ 461653 h 474793"/>
                <a:gd name="connsiteX3" fmla="*/ 34293 w 154882"/>
                <a:gd name="connsiteY3" fmla="*/ 363228 h 474793"/>
                <a:gd name="connsiteX4" fmla="*/ 151768 w 154882"/>
                <a:gd name="connsiteY4" fmla="*/ 20328 h 474793"/>
                <a:gd name="connsiteX5" fmla="*/ 100968 w 154882"/>
                <a:gd name="connsiteY5" fmla="*/ 55253 h 474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882" h="474793">
                  <a:moveTo>
                    <a:pt x="100968" y="55253"/>
                  </a:moveTo>
                  <a:cubicBezTo>
                    <a:pt x="90385" y="70070"/>
                    <a:pt x="88268" y="109228"/>
                    <a:pt x="88268" y="109228"/>
                  </a:cubicBezTo>
                  <a:cubicBezTo>
                    <a:pt x="71864" y="176961"/>
                    <a:pt x="11539" y="419320"/>
                    <a:pt x="2543" y="461653"/>
                  </a:cubicBezTo>
                  <a:cubicBezTo>
                    <a:pt x="-6453" y="503986"/>
                    <a:pt x="9422" y="436782"/>
                    <a:pt x="34293" y="363228"/>
                  </a:cubicBezTo>
                  <a:cubicBezTo>
                    <a:pt x="59164" y="289674"/>
                    <a:pt x="134835" y="76420"/>
                    <a:pt x="151768" y="20328"/>
                  </a:cubicBezTo>
                  <a:cubicBezTo>
                    <a:pt x="168701" y="-35764"/>
                    <a:pt x="111551" y="40436"/>
                    <a:pt x="100968" y="552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5" name="フリーフォーム: 図形 1244">
              <a:extLst>
                <a:ext uri="{FF2B5EF4-FFF2-40B4-BE49-F238E27FC236}">
                  <a16:creationId xmlns:a16="http://schemas.microsoft.com/office/drawing/2014/main" id="{D4EC62D4-D4B0-4BA8-95FC-BB89596A31BE}"/>
                </a:ext>
              </a:extLst>
            </p:cNvPr>
            <p:cNvSpPr/>
            <p:nvPr/>
          </p:nvSpPr>
          <p:spPr>
            <a:xfrm>
              <a:off x="4761379" y="5576108"/>
              <a:ext cx="607602" cy="461046"/>
            </a:xfrm>
            <a:custGeom>
              <a:avLst/>
              <a:gdLst>
                <a:gd name="connsiteX0" fmla="*/ 550396 w 607602"/>
                <a:gd name="connsiteY0" fmla="*/ 94442 h 461046"/>
                <a:gd name="connsiteX1" fmla="*/ 445621 w 607602"/>
                <a:gd name="connsiteY1" fmla="*/ 303992 h 461046"/>
                <a:gd name="connsiteX2" fmla="*/ 188446 w 607602"/>
                <a:gd name="connsiteY2" fmla="*/ 373842 h 461046"/>
                <a:gd name="connsiteX3" fmla="*/ 4296 w 607602"/>
                <a:gd name="connsiteY3" fmla="*/ 459567 h 461046"/>
                <a:gd name="connsiteX4" fmla="*/ 372596 w 607602"/>
                <a:gd name="connsiteY4" fmla="*/ 297642 h 461046"/>
                <a:gd name="connsiteX5" fmla="*/ 451971 w 607602"/>
                <a:gd name="connsiteY5" fmla="*/ 230967 h 461046"/>
                <a:gd name="connsiteX6" fmla="*/ 604371 w 607602"/>
                <a:gd name="connsiteY6" fmla="*/ 5542 h 461046"/>
                <a:gd name="connsiteX7" fmla="*/ 550396 w 607602"/>
                <a:gd name="connsiteY7" fmla="*/ 94442 h 46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7602" h="461046">
                  <a:moveTo>
                    <a:pt x="550396" y="94442"/>
                  </a:moveTo>
                  <a:cubicBezTo>
                    <a:pt x="523938" y="144184"/>
                    <a:pt x="505946" y="257425"/>
                    <a:pt x="445621" y="303992"/>
                  </a:cubicBezTo>
                  <a:cubicBezTo>
                    <a:pt x="385296" y="350559"/>
                    <a:pt x="262000" y="347913"/>
                    <a:pt x="188446" y="373842"/>
                  </a:cubicBezTo>
                  <a:cubicBezTo>
                    <a:pt x="114892" y="399771"/>
                    <a:pt x="-26396" y="472267"/>
                    <a:pt x="4296" y="459567"/>
                  </a:cubicBezTo>
                  <a:cubicBezTo>
                    <a:pt x="34988" y="446867"/>
                    <a:pt x="297983" y="335742"/>
                    <a:pt x="372596" y="297642"/>
                  </a:cubicBezTo>
                  <a:cubicBezTo>
                    <a:pt x="447208" y="259542"/>
                    <a:pt x="413342" y="279650"/>
                    <a:pt x="451971" y="230967"/>
                  </a:cubicBezTo>
                  <a:cubicBezTo>
                    <a:pt x="490600" y="182284"/>
                    <a:pt x="589025" y="30413"/>
                    <a:pt x="604371" y="5542"/>
                  </a:cubicBezTo>
                  <a:cubicBezTo>
                    <a:pt x="619717" y="-19329"/>
                    <a:pt x="576854" y="44700"/>
                    <a:pt x="550396" y="944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6" name="フリーフォーム: 図形 1245">
              <a:extLst>
                <a:ext uri="{FF2B5EF4-FFF2-40B4-BE49-F238E27FC236}">
                  <a16:creationId xmlns:a16="http://schemas.microsoft.com/office/drawing/2014/main" id="{C7B27609-EB36-429F-9AB4-7C4CBC104AA4}"/>
                </a:ext>
              </a:extLst>
            </p:cNvPr>
            <p:cNvSpPr/>
            <p:nvPr/>
          </p:nvSpPr>
          <p:spPr>
            <a:xfrm>
              <a:off x="4862210" y="5997421"/>
              <a:ext cx="576600" cy="143031"/>
            </a:xfrm>
            <a:custGeom>
              <a:avLst/>
              <a:gdLst>
                <a:gd name="connsiteX0" fmla="*/ 1890 w 576600"/>
                <a:gd name="connsiteY0" fmla="*/ 143029 h 143031"/>
                <a:gd name="connsiteX1" fmla="*/ 420990 w 576600"/>
                <a:gd name="connsiteY1" fmla="*/ 19204 h 143031"/>
                <a:gd name="connsiteX2" fmla="*/ 576565 w 576600"/>
                <a:gd name="connsiteY2" fmla="*/ 12854 h 143031"/>
                <a:gd name="connsiteX3" fmla="*/ 433690 w 576600"/>
                <a:gd name="connsiteY3" fmla="*/ 154 h 143031"/>
                <a:gd name="connsiteX4" fmla="*/ 271765 w 576600"/>
                <a:gd name="connsiteY4" fmla="*/ 22379 h 143031"/>
                <a:gd name="connsiteX5" fmla="*/ 1890 w 576600"/>
                <a:gd name="connsiteY5" fmla="*/ 143029 h 143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6600" h="143031">
                  <a:moveTo>
                    <a:pt x="1890" y="143029"/>
                  </a:moveTo>
                  <a:cubicBezTo>
                    <a:pt x="26761" y="142500"/>
                    <a:pt x="325211" y="40900"/>
                    <a:pt x="420990" y="19204"/>
                  </a:cubicBezTo>
                  <a:cubicBezTo>
                    <a:pt x="516769" y="-2492"/>
                    <a:pt x="574448" y="16029"/>
                    <a:pt x="576565" y="12854"/>
                  </a:cubicBezTo>
                  <a:cubicBezTo>
                    <a:pt x="578682" y="9679"/>
                    <a:pt x="484490" y="-1434"/>
                    <a:pt x="433690" y="154"/>
                  </a:cubicBezTo>
                  <a:cubicBezTo>
                    <a:pt x="382890" y="1741"/>
                    <a:pt x="338969" y="-1434"/>
                    <a:pt x="271765" y="22379"/>
                  </a:cubicBezTo>
                  <a:cubicBezTo>
                    <a:pt x="204561" y="46191"/>
                    <a:pt x="-22981" y="143558"/>
                    <a:pt x="1890" y="1430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7" name="フリーフォーム: 図形 1246">
              <a:extLst>
                <a:ext uri="{FF2B5EF4-FFF2-40B4-BE49-F238E27FC236}">
                  <a16:creationId xmlns:a16="http://schemas.microsoft.com/office/drawing/2014/main" id="{0E3A7DD7-BE81-409B-830F-B5075A24363F}"/>
                </a:ext>
              </a:extLst>
            </p:cNvPr>
            <p:cNvSpPr/>
            <p:nvPr/>
          </p:nvSpPr>
          <p:spPr>
            <a:xfrm>
              <a:off x="4219569" y="6090039"/>
              <a:ext cx="533412" cy="457157"/>
            </a:xfrm>
            <a:custGeom>
              <a:avLst/>
              <a:gdLst>
                <a:gd name="connsiteX0" fmla="*/ 533406 w 533412"/>
                <a:gd name="connsiteY0" fmla="*/ 2786 h 457157"/>
                <a:gd name="connsiteX1" fmla="*/ 482606 w 533412"/>
                <a:gd name="connsiteY1" fmla="*/ 298061 h 457157"/>
                <a:gd name="connsiteX2" fmla="*/ 406406 w 533412"/>
                <a:gd name="connsiteY2" fmla="*/ 161536 h 457157"/>
                <a:gd name="connsiteX3" fmla="*/ 193681 w 533412"/>
                <a:gd name="connsiteY3" fmla="*/ 317111 h 457157"/>
                <a:gd name="connsiteX4" fmla="*/ 6 w 533412"/>
                <a:gd name="connsiteY4" fmla="*/ 456811 h 457157"/>
                <a:gd name="connsiteX5" fmla="*/ 200031 w 533412"/>
                <a:gd name="connsiteY5" fmla="*/ 275836 h 457157"/>
                <a:gd name="connsiteX6" fmla="*/ 422281 w 533412"/>
                <a:gd name="connsiteY6" fmla="*/ 155186 h 457157"/>
                <a:gd name="connsiteX7" fmla="*/ 485781 w 533412"/>
                <a:gd name="connsiteY7" fmla="*/ 148836 h 457157"/>
                <a:gd name="connsiteX8" fmla="*/ 533406 w 533412"/>
                <a:gd name="connsiteY8" fmla="*/ 2786 h 45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3412" h="457157">
                  <a:moveTo>
                    <a:pt x="533406" y="2786"/>
                  </a:moveTo>
                  <a:cubicBezTo>
                    <a:pt x="532877" y="27657"/>
                    <a:pt x="503773" y="271603"/>
                    <a:pt x="482606" y="298061"/>
                  </a:cubicBezTo>
                  <a:cubicBezTo>
                    <a:pt x="461439" y="324519"/>
                    <a:pt x="454560" y="158361"/>
                    <a:pt x="406406" y="161536"/>
                  </a:cubicBezTo>
                  <a:cubicBezTo>
                    <a:pt x="358252" y="164711"/>
                    <a:pt x="261414" y="267899"/>
                    <a:pt x="193681" y="317111"/>
                  </a:cubicBezTo>
                  <a:cubicBezTo>
                    <a:pt x="125948" y="366323"/>
                    <a:pt x="-1052" y="463690"/>
                    <a:pt x="6" y="456811"/>
                  </a:cubicBezTo>
                  <a:cubicBezTo>
                    <a:pt x="1064" y="449932"/>
                    <a:pt x="129652" y="326107"/>
                    <a:pt x="200031" y="275836"/>
                  </a:cubicBezTo>
                  <a:cubicBezTo>
                    <a:pt x="270410" y="225565"/>
                    <a:pt x="374656" y="176353"/>
                    <a:pt x="422281" y="155186"/>
                  </a:cubicBezTo>
                  <a:cubicBezTo>
                    <a:pt x="469906" y="134019"/>
                    <a:pt x="468319" y="170532"/>
                    <a:pt x="485781" y="148836"/>
                  </a:cubicBezTo>
                  <a:cubicBezTo>
                    <a:pt x="503243" y="127140"/>
                    <a:pt x="533935" y="-22085"/>
                    <a:pt x="533406" y="27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8" name="フリーフォーム: 図形 1247">
              <a:extLst>
                <a:ext uri="{FF2B5EF4-FFF2-40B4-BE49-F238E27FC236}">
                  <a16:creationId xmlns:a16="http://schemas.microsoft.com/office/drawing/2014/main" id="{9603745B-E638-4712-95CC-7EF255736E12}"/>
                </a:ext>
              </a:extLst>
            </p:cNvPr>
            <p:cNvSpPr/>
            <p:nvPr/>
          </p:nvSpPr>
          <p:spPr>
            <a:xfrm>
              <a:off x="4565614" y="6216399"/>
              <a:ext cx="359120" cy="365680"/>
            </a:xfrm>
            <a:custGeom>
              <a:avLst/>
              <a:gdLst>
                <a:gd name="connsiteX0" fmla="*/ 358811 w 359120"/>
                <a:gd name="connsiteY0" fmla="*/ 251 h 365680"/>
                <a:gd name="connsiteX1" fmla="*/ 285786 w 359120"/>
                <a:gd name="connsiteY1" fmla="*/ 155826 h 365680"/>
                <a:gd name="connsiteX2" fmla="*/ 200061 w 359120"/>
                <a:gd name="connsiteY2" fmla="*/ 225676 h 365680"/>
                <a:gd name="connsiteX3" fmla="*/ 36 w 359120"/>
                <a:gd name="connsiteY3" fmla="*/ 365376 h 365680"/>
                <a:gd name="connsiteX4" fmla="*/ 184186 w 359120"/>
                <a:gd name="connsiteY4" fmla="*/ 184401 h 365680"/>
                <a:gd name="connsiteX5" fmla="*/ 257211 w 359120"/>
                <a:gd name="connsiteY5" fmla="*/ 120901 h 365680"/>
                <a:gd name="connsiteX6" fmla="*/ 358811 w 359120"/>
                <a:gd name="connsiteY6" fmla="*/ 251 h 365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9120" h="365680">
                  <a:moveTo>
                    <a:pt x="358811" y="251"/>
                  </a:moveTo>
                  <a:cubicBezTo>
                    <a:pt x="363573" y="6072"/>
                    <a:pt x="312244" y="118255"/>
                    <a:pt x="285786" y="155826"/>
                  </a:cubicBezTo>
                  <a:cubicBezTo>
                    <a:pt x="259328" y="193397"/>
                    <a:pt x="247686" y="190751"/>
                    <a:pt x="200061" y="225676"/>
                  </a:cubicBezTo>
                  <a:cubicBezTo>
                    <a:pt x="152436" y="260601"/>
                    <a:pt x="2682" y="372255"/>
                    <a:pt x="36" y="365376"/>
                  </a:cubicBezTo>
                  <a:cubicBezTo>
                    <a:pt x="-2610" y="358497"/>
                    <a:pt x="141324" y="225147"/>
                    <a:pt x="184186" y="184401"/>
                  </a:cubicBezTo>
                  <a:cubicBezTo>
                    <a:pt x="227048" y="143655"/>
                    <a:pt x="229165" y="150534"/>
                    <a:pt x="257211" y="120901"/>
                  </a:cubicBezTo>
                  <a:cubicBezTo>
                    <a:pt x="285257" y="91268"/>
                    <a:pt x="354049" y="-5570"/>
                    <a:pt x="358811" y="2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9" name="フリーフォーム: 図形 1248">
              <a:extLst>
                <a:ext uri="{FF2B5EF4-FFF2-40B4-BE49-F238E27FC236}">
                  <a16:creationId xmlns:a16="http://schemas.microsoft.com/office/drawing/2014/main" id="{7CA93F7F-F5A5-433A-8836-0F370C344F8C}"/>
                </a:ext>
              </a:extLst>
            </p:cNvPr>
            <p:cNvSpPr/>
            <p:nvPr/>
          </p:nvSpPr>
          <p:spPr>
            <a:xfrm>
              <a:off x="4397117" y="3437944"/>
              <a:ext cx="609872" cy="243451"/>
            </a:xfrm>
            <a:custGeom>
              <a:avLst/>
              <a:gdLst>
                <a:gd name="connsiteX0" fmla="*/ 258 w 609872"/>
                <a:gd name="connsiteY0" fmla="*/ 241881 h 243451"/>
                <a:gd name="connsiteX1" fmla="*/ 132021 w 609872"/>
                <a:gd name="connsiteY1" fmla="*/ 230769 h 243451"/>
                <a:gd name="connsiteX2" fmla="*/ 208221 w 609872"/>
                <a:gd name="connsiteY2" fmla="*/ 192669 h 243451"/>
                <a:gd name="connsiteX3" fmla="*/ 317758 w 609872"/>
                <a:gd name="connsiteY3" fmla="*/ 124406 h 243451"/>
                <a:gd name="connsiteX4" fmla="*/ 465396 w 609872"/>
                <a:gd name="connsiteY4" fmla="*/ 72019 h 243451"/>
                <a:gd name="connsiteX5" fmla="*/ 506671 w 609872"/>
                <a:gd name="connsiteY5" fmla="*/ 16456 h 243451"/>
                <a:gd name="connsiteX6" fmla="*/ 609858 w 609872"/>
                <a:gd name="connsiteY6" fmla="*/ 3756 h 243451"/>
                <a:gd name="connsiteX7" fmla="*/ 513021 w 609872"/>
                <a:gd name="connsiteY7" fmla="*/ 8519 h 243451"/>
                <a:gd name="connsiteX8" fmla="*/ 368558 w 609872"/>
                <a:gd name="connsiteY8" fmla="*/ 92656 h 243451"/>
                <a:gd name="connsiteX9" fmla="*/ 168533 w 609872"/>
                <a:gd name="connsiteY9" fmla="*/ 200606 h 243451"/>
                <a:gd name="connsiteX10" fmla="*/ 258 w 609872"/>
                <a:gd name="connsiteY10" fmla="*/ 241881 h 243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9872" h="243451">
                  <a:moveTo>
                    <a:pt x="258" y="241881"/>
                  </a:moveTo>
                  <a:cubicBezTo>
                    <a:pt x="-5827" y="246908"/>
                    <a:pt x="97361" y="238971"/>
                    <a:pt x="132021" y="230769"/>
                  </a:cubicBezTo>
                  <a:cubicBezTo>
                    <a:pt x="166682" y="222567"/>
                    <a:pt x="177265" y="210396"/>
                    <a:pt x="208221" y="192669"/>
                  </a:cubicBezTo>
                  <a:cubicBezTo>
                    <a:pt x="239177" y="174942"/>
                    <a:pt x="274896" y="144514"/>
                    <a:pt x="317758" y="124406"/>
                  </a:cubicBezTo>
                  <a:cubicBezTo>
                    <a:pt x="360620" y="104298"/>
                    <a:pt x="433911" y="90011"/>
                    <a:pt x="465396" y="72019"/>
                  </a:cubicBezTo>
                  <a:cubicBezTo>
                    <a:pt x="496882" y="54027"/>
                    <a:pt x="482594" y="27833"/>
                    <a:pt x="506671" y="16456"/>
                  </a:cubicBezTo>
                  <a:cubicBezTo>
                    <a:pt x="530748" y="5079"/>
                    <a:pt x="608800" y="5079"/>
                    <a:pt x="609858" y="3756"/>
                  </a:cubicBezTo>
                  <a:cubicBezTo>
                    <a:pt x="610916" y="2433"/>
                    <a:pt x="553238" y="-6298"/>
                    <a:pt x="513021" y="8519"/>
                  </a:cubicBezTo>
                  <a:cubicBezTo>
                    <a:pt x="472804" y="23336"/>
                    <a:pt x="425973" y="60642"/>
                    <a:pt x="368558" y="92656"/>
                  </a:cubicBezTo>
                  <a:cubicBezTo>
                    <a:pt x="311143" y="124670"/>
                    <a:pt x="232827" y="175735"/>
                    <a:pt x="168533" y="200606"/>
                  </a:cubicBezTo>
                  <a:cubicBezTo>
                    <a:pt x="104239" y="225477"/>
                    <a:pt x="6343" y="236854"/>
                    <a:pt x="258" y="2418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0" name="フリーフォーム: 図形 1249">
              <a:extLst>
                <a:ext uri="{FF2B5EF4-FFF2-40B4-BE49-F238E27FC236}">
                  <a16:creationId xmlns:a16="http://schemas.microsoft.com/office/drawing/2014/main" id="{E50DAD97-9860-4244-9509-019976377485}"/>
                </a:ext>
              </a:extLst>
            </p:cNvPr>
            <p:cNvSpPr/>
            <p:nvPr/>
          </p:nvSpPr>
          <p:spPr>
            <a:xfrm>
              <a:off x="4281349" y="3668391"/>
              <a:ext cx="87464" cy="119658"/>
            </a:xfrm>
            <a:custGeom>
              <a:avLst/>
              <a:gdLst>
                <a:gd name="connsiteX0" fmla="*/ 87451 w 87464"/>
                <a:gd name="connsiteY0" fmla="*/ 322 h 119658"/>
                <a:gd name="connsiteX1" fmla="*/ 6489 w 87464"/>
                <a:gd name="connsiteY1" fmla="*/ 93984 h 119658"/>
                <a:gd name="connsiteX2" fmla="*/ 4901 w 87464"/>
                <a:gd name="connsiteY2" fmla="*/ 119384 h 119658"/>
                <a:gd name="connsiteX3" fmla="*/ 4901 w 87464"/>
                <a:gd name="connsiteY3" fmla="*/ 82872 h 119658"/>
                <a:gd name="connsiteX4" fmla="*/ 12839 w 87464"/>
                <a:gd name="connsiteY4" fmla="*/ 63822 h 119658"/>
                <a:gd name="connsiteX5" fmla="*/ 87451 w 87464"/>
                <a:gd name="connsiteY5" fmla="*/ 322 h 119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464" h="119658">
                  <a:moveTo>
                    <a:pt x="87451" y="322"/>
                  </a:moveTo>
                  <a:cubicBezTo>
                    <a:pt x="86393" y="5349"/>
                    <a:pt x="20247" y="74140"/>
                    <a:pt x="6489" y="93984"/>
                  </a:cubicBezTo>
                  <a:cubicBezTo>
                    <a:pt x="-7269" y="113828"/>
                    <a:pt x="5166" y="121236"/>
                    <a:pt x="4901" y="119384"/>
                  </a:cubicBezTo>
                  <a:cubicBezTo>
                    <a:pt x="4636" y="117532"/>
                    <a:pt x="3578" y="92132"/>
                    <a:pt x="4901" y="82872"/>
                  </a:cubicBezTo>
                  <a:cubicBezTo>
                    <a:pt x="6224" y="73612"/>
                    <a:pt x="139" y="77051"/>
                    <a:pt x="12839" y="63822"/>
                  </a:cubicBezTo>
                  <a:cubicBezTo>
                    <a:pt x="25539" y="50593"/>
                    <a:pt x="88509" y="-4705"/>
                    <a:pt x="87451" y="3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1" name="フリーフォーム: 図形 1250">
              <a:extLst>
                <a:ext uri="{FF2B5EF4-FFF2-40B4-BE49-F238E27FC236}">
                  <a16:creationId xmlns:a16="http://schemas.microsoft.com/office/drawing/2014/main" id="{6677D18B-EEB4-4DB6-8084-3E42D235D8A0}"/>
                </a:ext>
              </a:extLst>
            </p:cNvPr>
            <p:cNvSpPr/>
            <p:nvPr/>
          </p:nvSpPr>
          <p:spPr>
            <a:xfrm>
              <a:off x="4330428" y="3683585"/>
              <a:ext cx="143650" cy="93987"/>
            </a:xfrm>
            <a:custGeom>
              <a:avLst/>
              <a:gdLst>
                <a:gd name="connsiteX0" fmla="*/ 272 w 143650"/>
                <a:gd name="connsiteY0" fmla="*/ 54978 h 93987"/>
                <a:gd name="connsiteX1" fmla="*/ 74885 w 143650"/>
                <a:gd name="connsiteY1" fmla="*/ 13703 h 93987"/>
                <a:gd name="connsiteX2" fmla="*/ 122510 w 143650"/>
                <a:gd name="connsiteY2" fmla="*/ 72440 h 93987"/>
                <a:gd name="connsiteX3" fmla="*/ 143147 w 143650"/>
                <a:gd name="connsiteY3" fmla="*/ 89903 h 93987"/>
                <a:gd name="connsiteX4" fmla="*/ 103460 w 143650"/>
                <a:gd name="connsiteY4" fmla="*/ 1003 h 93987"/>
                <a:gd name="connsiteX5" fmla="*/ 272 w 143650"/>
                <a:gd name="connsiteY5" fmla="*/ 54978 h 93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650" h="93987">
                  <a:moveTo>
                    <a:pt x="272" y="54978"/>
                  </a:moveTo>
                  <a:cubicBezTo>
                    <a:pt x="-4490" y="57095"/>
                    <a:pt x="54512" y="10793"/>
                    <a:pt x="74885" y="13703"/>
                  </a:cubicBezTo>
                  <a:cubicBezTo>
                    <a:pt x="95258" y="16613"/>
                    <a:pt x="111133" y="59740"/>
                    <a:pt x="122510" y="72440"/>
                  </a:cubicBezTo>
                  <a:cubicBezTo>
                    <a:pt x="133887" y="85140"/>
                    <a:pt x="146322" y="101809"/>
                    <a:pt x="143147" y="89903"/>
                  </a:cubicBezTo>
                  <a:cubicBezTo>
                    <a:pt x="139972" y="77997"/>
                    <a:pt x="125950" y="10528"/>
                    <a:pt x="103460" y="1003"/>
                  </a:cubicBezTo>
                  <a:cubicBezTo>
                    <a:pt x="80970" y="-8522"/>
                    <a:pt x="5034" y="52861"/>
                    <a:pt x="272" y="549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2" name="フリーフォーム: 図形 1251">
              <a:extLst>
                <a:ext uri="{FF2B5EF4-FFF2-40B4-BE49-F238E27FC236}">
                  <a16:creationId xmlns:a16="http://schemas.microsoft.com/office/drawing/2014/main" id="{F526698E-2FAB-4970-8865-40B2EC65E3B2}"/>
                </a:ext>
              </a:extLst>
            </p:cNvPr>
            <p:cNvSpPr/>
            <p:nvPr/>
          </p:nvSpPr>
          <p:spPr>
            <a:xfrm>
              <a:off x="4074964" y="3766652"/>
              <a:ext cx="271689" cy="221479"/>
            </a:xfrm>
            <a:custGeom>
              <a:avLst/>
              <a:gdLst>
                <a:gd name="connsiteX0" fmla="*/ 149 w 271689"/>
                <a:gd name="connsiteY0" fmla="*/ 221148 h 221479"/>
                <a:gd name="connsiteX1" fmla="*/ 98574 w 271689"/>
                <a:gd name="connsiteY1" fmla="*/ 81448 h 221479"/>
                <a:gd name="connsiteX2" fmla="*/ 271611 w 271689"/>
                <a:gd name="connsiteY2" fmla="*/ 2073 h 221479"/>
                <a:gd name="connsiteX3" fmla="*/ 119211 w 271689"/>
                <a:gd name="connsiteY3" fmla="*/ 38586 h 221479"/>
                <a:gd name="connsiteX4" fmla="*/ 149 w 271689"/>
                <a:gd name="connsiteY4" fmla="*/ 221148 h 22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689" h="221479">
                  <a:moveTo>
                    <a:pt x="149" y="221148"/>
                  </a:moveTo>
                  <a:cubicBezTo>
                    <a:pt x="-3291" y="228292"/>
                    <a:pt x="53330" y="117960"/>
                    <a:pt x="98574" y="81448"/>
                  </a:cubicBezTo>
                  <a:cubicBezTo>
                    <a:pt x="143818" y="44935"/>
                    <a:pt x="268172" y="9217"/>
                    <a:pt x="271611" y="2073"/>
                  </a:cubicBezTo>
                  <a:cubicBezTo>
                    <a:pt x="275051" y="-5071"/>
                    <a:pt x="163926" y="6042"/>
                    <a:pt x="119211" y="38586"/>
                  </a:cubicBezTo>
                  <a:cubicBezTo>
                    <a:pt x="74497" y="71130"/>
                    <a:pt x="3589" y="214004"/>
                    <a:pt x="149" y="2211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3" name="フリーフォーム: 図形 1252">
              <a:extLst>
                <a:ext uri="{FF2B5EF4-FFF2-40B4-BE49-F238E27FC236}">
                  <a16:creationId xmlns:a16="http://schemas.microsoft.com/office/drawing/2014/main" id="{9CE0E7C8-4C52-40C0-89D7-DB734B45DF71}"/>
                </a:ext>
              </a:extLst>
            </p:cNvPr>
            <p:cNvSpPr/>
            <p:nvPr/>
          </p:nvSpPr>
          <p:spPr>
            <a:xfrm>
              <a:off x="4143500" y="3788398"/>
              <a:ext cx="182797" cy="202791"/>
            </a:xfrm>
            <a:custGeom>
              <a:avLst/>
              <a:gdLst>
                <a:gd name="connsiteX0" fmla="*/ 182438 w 182797"/>
                <a:gd name="connsiteY0" fmla="*/ 965 h 202791"/>
                <a:gd name="connsiteX1" fmla="*/ 69725 w 182797"/>
                <a:gd name="connsiteY1" fmla="*/ 53352 h 202791"/>
                <a:gd name="connsiteX2" fmla="*/ 28450 w 182797"/>
                <a:gd name="connsiteY2" fmla="*/ 121615 h 202791"/>
                <a:gd name="connsiteX3" fmla="*/ 1463 w 182797"/>
                <a:gd name="connsiteY3" fmla="*/ 202577 h 202791"/>
                <a:gd name="connsiteX4" fmla="*/ 6225 w 182797"/>
                <a:gd name="connsiteY4" fmla="*/ 143840 h 202791"/>
                <a:gd name="connsiteX5" fmla="*/ 28450 w 182797"/>
                <a:gd name="connsiteY5" fmla="*/ 99390 h 202791"/>
                <a:gd name="connsiteX6" fmla="*/ 182438 w 182797"/>
                <a:gd name="connsiteY6" fmla="*/ 965 h 202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797" h="202791">
                  <a:moveTo>
                    <a:pt x="182438" y="965"/>
                  </a:moveTo>
                  <a:cubicBezTo>
                    <a:pt x="189317" y="-6708"/>
                    <a:pt x="95390" y="33244"/>
                    <a:pt x="69725" y="53352"/>
                  </a:cubicBezTo>
                  <a:cubicBezTo>
                    <a:pt x="44060" y="73460"/>
                    <a:pt x="39827" y="96744"/>
                    <a:pt x="28450" y="121615"/>
                  </a:cubicBezTo>
                  <a:cubicBezTo>
                    <a:pt x="17073" y="146486"/>
                    <a:pt x="5167" y="198873"/>
                    <a:pt x="1463" y="202577"/>
                  </a:cubicBezTo>
                  <a:cubicBezTo>
                    <a:pt x="-2241" y="206281"/>
                    <a:pt x="1727" y="161038"/>
                    <a:pt x="6225" y="143840"/>
                  </a:cubicBezTo>
                  <a:cubicBezTo>
                    <a:pt x="10723" y="126642"/>
                    <a:pt x="-125" y="121086"/>
                    <a:pt x="28450" y="99390"/>
                  </a:cubicBezTo>
                  <a:cubicBezTo>
                    <a:pt x="57025" y="77694"/>
                    <a:pt x="175559" y="8638"/>
                    <a:pt x="182438" y="9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4" name="フリーフォーム: 図形 1253">
              <a:extLst>
                <a:ext uri="{FF2B5EF4-FFF2-40B4-BE49-F238E27FC236}">
                  <a16:creationId xmlns:a16="http://schemas.microsoft.com/office/drawing/2014/main" id="{FC9D70BF-E9AA-47F0-8043-0CA971B9F2AC}"/>
                </a:ext>
              </a:extLst>
            </p:cNvPr>
            <p:cNvSpPr/>
            <p:nvPr/>
          </p:nvSpPr>
          <p:spPr>
            <a:xfrm>
              <a:off x="4116258" y="3790011"/>
              <a:ext cx="170067" cy="346452"/>
            </a:xfrm>
            <a:custGeom>
              <a:avLst/>
              <a:gdLst>
                <a:gd name="connsiteX0" fmla="*/ 169992 w 170067"/>
                <a:gd name="connsiteY0" fmla="*/ 939 h 346452"/>
                <a:gd name="connsiteX1" fmla="*/ 49342 w 170067"/>
                <a:gd name="connsiteY1" fmla="*/ 86664 h 346452"/>
                <a:gd name="connsiteX2" fmla="*/ 16005 w 170067"/>
                <a:gd name="connsiteY2" fmla="*/ 223189 h 346452"/>
                <a:gd name="connsiteX3" fmla="*/ 130 w 170067"/>
                <a:gd name="connsiteY3" fmla="*/ 345427 h 346452"/>
                <a:gd name="connsiteX4" fmla="*/ 9655 w 170067"/>
                <a:gd name="connsiteY4" fmla="*/ 273989 h 346452"/>
                <a:gd name="connsiteX5" fmla="*/ 30292 w 170067"/>
                <a:gd name="connsiteY5" fmla="*/ 140639 h 346452"/>
                <a:gd name="connsiteX6" fmla="*/ 169992 w 170067"/>
                <a:gd name="connsiteY6" fmla="*/ 939 h 346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067" h="346452">
                  <a:moveTo>
                    <a:pt x="169992" y="939"/>
                  </a:moveTo>
                  <a:cubicBezTo>
                    <a:pt x="173167" y="-8057"/>
                    <a:pt x="75006" y="49622"/>
                    <a:pt x="49342" y="86664"/>
                  </a:cubicBezTo>
                  <a:cubicBezTo>
                    <a:pt x="23678" y="123706"/>
                    <a:pt x="24207" y="180062"/>
                    <a:pt x="16005" y="223189"/>
                  </a:cubicBezTo>
                  <a:cubicBezTo>
                    <a:pt x="7803" y="266316"/>
                    <a:pt x="1188" y="336960"/>
                    <a:pt x="130" y="345427"/>
                  </a:cubicBezTo>
                  <a:cubicBezTo>
                    <a:pt x="-928" y="353894"/>
                    <a:pt x="4628" y="308120"/>
                    <a:pt x="9655" y="273989"/>
                  </a:cubicBezTo>
                  <a:cubicBezTo>
                    <a:pt x="14682" y="239858"/>
                    <a:pt x="4892" y="184295"/>
                    <a:pt x="30292" y="140639"/>
                  </a:cubicBezTo>
                  <a:cubicBezTo>
                    <a:pt x="55692" y="96983"/>
                    <a:pt x="166817" y="9935"/>
                    <a:pt x="169992" y="9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5" name="フリーフォーム: 図形 1254">
              <a:extLst>
                <a:ext uri="{FF2B5EF4-FFF2-40B4-BE49-F238E27FC236}">
                  <a16:creationId xmlns:a16="http://schemas.microsoft.com/office/drawing/2014/main" id="{568F6DB6-9C49-41F3-9073-6A85AEAF39E0}"/>
                </a:ext>
              </a:extLst>
            </p:cNvPr>
            <p:cNvSpPr/>
            <p:nvPr/>
          </p:nvSpPr>
          <p:spPr>
            <a:xfrm>
              <a:off x="4324350" y="3703229"/>
              <a:ext cx="127000" cy="48233"/>
            </a:xfrm>
            <a:custGeom>
              <a:avLst/>
              <a:gdLst>
                <a:gd name="connsiteX0" fmla="*/ 0 w 127000"/>
                <a:gd name="connsiteY0" fmla="*/ 28984 h 48233"/>
                <a:gd name="connsiteX1" fmla="*/ 77788 w 127000"/>
                <a:gd name="connsiteY1" fmla="*/ 17871 h 48233"/>
                <a:gd name="connsiteX2" fmla="*/ 127000 w 127000"/>
                <a:gd name="connsiteY2" fmla="*/ 48034 h 48233"/>
                <a:gd name="connsiteX3" fmla="*/ 77788 w 127000"/>
                <a:gd name="connsiteY3" fmla="*/ 409 h 48233"/>
                <a:gd name="connsiteX4" fmla="*/ 0 w 127000"/>
                <a:gd name="connsiteY4" fmla="*/ 28984 h 48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000" h="48233">
                  <a:moveTo>
                    <a:pt x="0" y="28984"/>
                  </a:moveTo>
                  <a:cubicBezTo>
                    <a:pt x="0" y="31894"/>
                    <a:pt x="56621" y="14696"/>
                    <a:pt x="77788" y="17871"/>
                  </a:cubicBezTo>
                  <a:cubicBezTo>
                    <a:pt x="98955" y="21046"/>
                    <a:pt x="127000" y="50944"/>
                    <a:pt x="127000" y="48034"/>
                  </a:cubicBezTo>
                  <a:cubicBezTo>
                    <a:pt x="127000" y="45124"/>
                    <a:pt x="96573" y="4642"/>
                    <a:pt x="77788" y="409"/>
                  </a:cubicBezTo>
                  <a:cubicBezTo>
                    <a:pt x="59003" y="-3824"/>
                    <a:pt x="0" y="26074"/>
                    <a:pt x="0" y="289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6" name="フリーフォーム: 図形 1255">
              <a:extLst>
                <a:ext uri="{FF2B5EF4-FFF2-40B4-BE49-F238E27FC236}">
                  <a16:creationId xmlns:a16="http://schemas.microsoft.com/office/drawing/2014/main" id="{F947762C-7ADA-421E-9115-7C8F49396D71}"/>
                </a:ext>
              </a:extLst>
            </p:cNvPr>
            <p:cNvSpPr/>
            <p:nvPr/>
          </p:nvSpPr>
          <p:spPr>
            <a:xfrm>
              <a:off x="3779350" y="3731773"/>
              <a:ext cx="405636" cy="165565"/>
            </a:xfrm>
            <a:custGeom>
              <a:avLst/>
              <a:gdLst>
                <a:gd name="connsiteX0" fmla="*/ 488 w 405636"/>
                <a:gd name="connsiteY0" fmla="*/ 165540 h 165565"/>
                <a:gd name="connsiteX1" fmla="*/ 186225 w 405636"/>
                <a:gd name="connsiteY1" fmla="*/ 68702 h 165565"/>
                <a:gd name="connsiteX2" fmla="*/ 405300 w 405636"/>
                <a:gd name="connsiteY2" fmla="*/ 440 h 165565"/>
                <a:gd name="connsiteX3" fmla="*/ 233850 w 405636"/>
                <a:gd name="connsiteY3" fmla="*/ 40127 h 165565"/>
                <a:gd name="connsiteX4" fmla="*/ 137013 w 405636"/>
                <a:gd name="connsiteY4" fmla="*/ 56002 h 165565"/>
                <a:gd name="connsiteX5" fmla="*/ 132250 w 405636"/>
                <a:gd name="connsiteY5" fmla="*/ 78227 h 165565"/>
                <a:gd name="connsiteX6" fmla="*/ 488 w 405636"/>
                <a:gd name="connsiteY6" fmla="*/ 165540 h 165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5636" h="165565">
                  <a:moveTo>
                    <a:pt x="488" y="165540"/>
                  </a:moveTo>
                  <a:cubicBezTo>
                    <a:pt x="9484" y="163953"/>
                    <a:pt x="118756" y="96219"/>
                    <a:pt x="186225" y="68702"/>
                  </a:cubicBezTo>
                  <a:cubicBezTo>
                    <a:pt x="253694" y="41185"/>
                    <a:pt x="397363" y="5202"/>
                    <a:pt x="405300" y="440"/>
                  </a:cubicBezTo>
                  <a:cubicBezTo>
                    <a:pt x="413238" y="-4323"/>
                    <a:pt x="278564" y="30867"/>
                    <a:pt x="233850" y="40127"/>
                  </a:cubicBezTo>
                  <a:cubicBezTo>
                    <a:pt x="189136" y="49387"/>
                    <a:pt x="153946" y="49652"/>
                    <a:pt x="137013" y="56002"/>
                  </a:cubicBezTo>
                  <a:cubicBezTo>
                    <a:pt x="120080" y="62352"/>
                    <a:pt x="155004" y="62881"/>
                    <a:pt x="132250" y="78227"/>
                  </a:cubicBezTo>
                  <a:cubicBezTo>
                    <a:pt x="109496" y="93573"/>
                    <a:pt x="-8508" y="167127"/>
                    <a:pt x="488" y="1655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7" name="フリーフォーム: 図形 1256">
              <a:extLst>
                <a:ext uri="{FF2B5EF4-FFF2-40B4-BE49-F238E27FC236}">
                  <a16:creationId xmlns:a16="http://schemas.microsoft.com/office/drawing/2014/main" id="{7D555CC5-8C99-49FA-80D9-7C2750D3075F}"/>
                </a:ext>
              </a:extLst>
            </p:cNvPr>
            <p:cNvSpPr/>
            <p:nvPr/>
          </p:nvSpPr>
          <p:spPr>
            <a:xfrm>
              <a:off x="4041959" y="3685794"/>
              <a:ext cx="314111" cy="75238"/>
            </a:xfrm>
            <a:custGeom>
              <a:avLst/>
              <a:gdLst>
                <a:gd name="connsiteX0" fmla="*/ 2991 w 314111"/>
                <a:gd name="connsiteY0" fmla="*/ 74994 h 75238"/>
                <a:gd name="connsiteX1" fmla="*/ 174441 w 314111"/>
                <a:gd name="connsiteY1" fmla="*/ 24194 h 75238"/>
                <a:gd name="connsiteX2" fmla="*/ 312554 w 314111"/>
                <a:gd name="connsiteY2" fmla="*/ 381 h 75238"/>
                <a:gd name="connsiteX3" fmla="*/ 82366 w 314111"/>
                <a:gd name="connsiteY3" fmla="*/ 41656 h 75238"/>
                <a:gd name="connsiteX4" fmla="*/ 2991 w 314111"/>
                <a:gd name="connsiteY4" fmla="*/ 74994 h 7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111" h="75238">
                  <a:moveTo>
                    <a:pt x="2991" y="74994"/>
                  </a:moveTo>
                  <a:cubicBezTo>
                    <a:pt x="18337" y="72084"/>
                    <a:pt x="122847" y="36630"/>
                    <a:pt x="174441" y="24194"/>
                  </a:cubicBezTo>
                  <a:cubicBezTo>
                    <a:pt x="226035" y="11758"/>
                    <a:pt x="327900" y="-2529"/>
                    <a:pt x="312554" y="381"/>
                  </a:cubicBezTo>
                  <a:cubicBezTo>
                    <a:pt x="297208" y="3291"/>
                    <a:pt x="130785" y="29221"/>
                    <a:pt x="82366" y="41656"/>
                  </a:cubicBezTo>
                  <a:cubicBezTo>
                    <a:pt x="33947" y="54091"/>
                    <a:pt x="-12355" y="77904"/>
                    <a:pt x="2991" y="749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8" name="フリーフォーム: 図形 1257">
              <a:extLst>
                <a:ext uri="{FF2B5EF4-FFF2-40B4-BE49-F238E27FC236}">
                  <a16:creationId xmlns:a16="http://schemas.microsoft.com/office/drawing/2014/main" id="{03E381BE-1BA9-4892-8E60-DF6F4F945C7E}"/>
                </a:ext>
              </a:extLst>
            </p:cNvPr>
            <p:cNvSpPr/>
            <p:nvPr/>
          </p:nvSpPr>
          <p:spPr>
            <a:xfrm>
              <a:off x="4158863" y="3686054"/>
              <a:ext cx="182956" cy="98555"/>
            </a:xfrm>
            <a:custGeom>
              <a:avLst/>
              <a:gdLst>
                <a:gd name="connsiteX0" fmla="*/ 182950 w 182956"/>
                <a:gd name="connsiteY0" fmla="*/ 121 h 98555"/>
                <a:gd name="connsiteX1" fmla="*/ 28962 w 182956"/>
                <a:gd name="connsiteY1" fmla="*/ 62034 h 98555"/>
                <a:gd name="connsiteX2" fmla="*/ 387 w 182956"/>
                <a:gd name="connsiteY2" fmla="*/ 98546 h 98555"/>
                <a:gd name="connsiteX3" fmla="*/ 13087 w 182956"/>
                <a:gd name="connsiteY3" fmla="*/ 58859 h 98555"/>
                <a:gd name="connsiteX4" fmla="*/ 22612 w 182956"/>
                <a:gd name="connsiteY4" fmla="*/ 46159 h 98555"/>
                <a:gd name="connsiteX5" fmla="*/ 182950 w 182956"/>
                <a:gd name="connsiteY5" fmla="*/ 121 h 98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956" h="98555">
                  <a:moveTo>
                    <a:pt x="182950" y="121"/>
                  </a:moveTo>
                  <a:cubicBezTo>
                    <a:pt x="184008" y="2767"/>
                    <a:pt x="59389" y="45630"/>
                    <a:pt x="28962" y="62034"/>
                  </a:cubicBezTo>
                  <a:cubicBezTo>
                    <a:pt x="-1465" y="78438"/>
                    <a:pt x="3033" y="99075"/>
                    <a:pt x="387" y="98546"/>
                  </a:cubicBezTo>
                  <a:cubicBezTo>
                    <a:pt x="-2259" y="98017"/>
                    <a:pt x="9383" y="67590"/>
                    <a:pt x="13087" y="58859"/>
                  </a:cubicBezTo>
                  <a:cubicBezTo>
                    <a:pt x="16791" y="50128"/>
                    <a:pt x="-3053" y="53303"/>
                    <a:pt x="22612" y="46159"/>
                  </a:cubicBezTo>
                  <a:cubicBezTo>
                    <a:pt x="48277" y="39015"/>
                    <a:pt x="181892" y="-2525"/>
                    <a:pt x="182950" y="1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9" name="フリーフォーム: 図形 1258">
              <a:extLst>
                <a:ext uri="{FF2B5EF4-FFF2-40B4-BE49-F238E27FC236}">
                  <a16:creationId xmlns:a16="http://schemas.microsoft.com/office/drawing/2014/main" id="{B20A8B35-8923-47B9-AE82-A4F748A997E1}"/>
                </a:ext>
              </a:extLst>
            </p:cNvPr>
            <p:cNvSpPr/>
            <p:nvPr/>
          </p:nvSpPr>
          <p:spPr>
            <a:xfrm>
              <a:off x="4440238" y="3685596"/>
              <a:ext cx="164157" cy="28299"/>
            </a:xfrm>
            <a:custGeom>
              <a:avLst/>
              <a:gdLst>
                <a:gd name="connsiteX0" fmla="*/ 0 w 164157"/>
                <a:gd name="connsiteY0" fmla="*/ 11692 h 28299"/>
                <a:gd name="connsiteX1" fmla="*/ 157162 w 164157"/>
                <a:gd name="connsiteY1" fmla="*/ 579 h 28299"/>
                <a:gd name="connsiteX2" fmla="*/ 130175 w 164157"/>
                <a:gd name="connsiteY2" fmla="*/ 27567 h 28299"/>
                <a:gd name="connsiteX3" fmla="*/ 71437 w 164157"/>
                <a:gd name="connsiteY3" fmla="*/ 21217 h 28299"/>
                <a:gd name="connsiteX4" fmla="*/ 0 w 164157"/>
                <a:gd name="connsiteY4" fmla="*/ 11692 h 28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157" h="28299">
                  <a:moveTo>
                    <a:pt x="0" y="11692"/>
                  </a:moveTo>
                  <a:cubicBezTo>
                    <a:pt x="67733" y="4812"/>
                    <a:pt x="135466" y="-2067"/>
                    <a:pt x="157162" y="579"/>
                  </a:cubicBezTo>
                  <a:cubicBezTo>
                    <a:pt x="178858" y="3225"/>
                    <a:pt x="144463" y="24127"/>
                    <a:pt x="130175" y="27567"/>
                  </a:cubicBezTo>
                  <a:cubicBezTo>
                    <a:pt x="115888" y="31007"/>
                    <a:pt x="71437" y="21217"/>
                    <a:pt x="71437" y="21217"/>
                  </a:cubicBezTo>
                  <a:lnTo>
                    <a:pt x="0" y="11692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0" name="フリーフォーム: 図形 1259">
              <a:extLst>
                <a:ext uri="{FF2B5EF4-FFF2-40B4-BE49-F238E27FC236}">
                  <a16:creationId xmlns:a16="http://schemas.microsoft.com/office/drawing/2014/main" id="{A3A7BBA6-BF5E-44D1-8652-68A0DD303B72}"/>
                </a:ext>
              </a:extLst>
            </p:cNvPr>
            <p:cNvSpPr/>
            <p:nvPr/>
          </p:nvSpPr>
          <p:spPr>
            <a:xfrm>
              <a:off x="4598768" y="3503765"/>
              <a:ext cx="363153" cy="207825"/>
            </a:xfrm>
            <a:custGeom>
              <a:avLst/>
              <a:gdLst>
                <a:gd name="connsiteX0" fmla="*/ 220 w 363153"/>
                <a:gd name="connsiteY0" fmla="*/ 207810 h 207825"/>
                <a:gd name="connsiteX1" fmla="*/ 111345 w 363153"/>
                <a:gd name="connsiteY1" fmla="*/ 90335 h 207825"/>
                <a:gd name="connsiteX2" fmla="*/ 258982 w 363153"/>
                <a:gd name="connsiteY2" fmla="*/ 44298 h 207825"/>
                <a:gd name="connsiteX3" fmla="*/ 336770 w 363153"/>
                <a:gd name="connsiteY3" fmla="*/ 10960 h 207825"/>
                <a:gd name="connsiteX4" fmla="*/ 354232 w 363153"/>
                <a:gd name="connsiteY4" fmla="*/ 1435 h 207825"/>
                <a:gd name="connsiteX5" fmla="*/ 205007 w 363153"/>
                <a:gd name="connsiteY5" fmla="*/ 37948 h 207825"/>
                <a:gd name="connsiteX6" fmla="*/ 85945 w 363153"/>
                <a:gd name="connsiteY6" fmla="*/ 98273 h 207825"/>
                <a:gd name="connsiteX7" fmla="*/ 220 w 363153"/>
                <a:gd name="connsiteY7" fmla="*/ 207810 h 20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3153" h="207825">
                  <a:moveTo>
                    <a:pt x="220" y="207810"/>
                  </a:moveTo>
                  <a:cubicBezTo>
                    <a:pt x="4453" y="206487"/>
                    <a:pt x="68218" y="117587"/>
                    <a:pt x="111345" y="90335"/>
                  </a:cubicBezTo>
                  <a:cubicBezTo>
                    <a:pt x="154472" y="63083"/>
                    <a:pt x="221411" y="57527"/>
                    <a:pt x="258982" y="44298"/>
                  </a:cubicBezTo>
                  <a:cubicBezTo>
                    <a:pt x="296553" y="31069"/>
                    <a:pt x="320895" y="18104"/>
                    <a:pt x="336770" y="10960"/>
                  </a:cubicBezTo>
                  <a:cubicBezTo>
                    <a:pt x="352645" y="3816"/>
                    <a:pt x="376193" y="-3063"/>
                    <a:pt x="354232" y="1435"/>
                  </a:cubicBezTo>
                  <a:cubicBezTo>
                    <a:pt x="332272" y="5933"/>
                    <a:pt x="249722" y="21808"/>
                    <a:pt x="205007" y="37948"/>
                  </a:cubicBezTo>
                  <a:cubicBezTo>
                    <a:pt x="160293" y="54088"/>
                    <a:pt x="118224" y="73931"/>
                    <a:pt x="85945" y="98273"/>
                  </a:cubicBezTo>
                  <a:cubicBezTo>
                    <a:pt x="53666" y="122615"/>
                    <a:pt x="-4013" y="209133"/>
                    <a:pt x="220" y="2078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1" name="フリーフォーム: 図形 1260">
              <a:extLst>
                <a:ext uri="{FF2B5EF4-FFF2-40B4-BE49-F238E27FC236}">
                  <a16:creationId xmlns:a16="http://schemas.microsoft.com/office/drawing/2014/main" id="{A1FBA83E-8674-4FD4-9B6D-A0B1300B4E2F}"/>
                </a:ext>
              </a:extLst>
            </p:cNvPr>
            <p:cNvSpPr/>
            <p:nvPr/>
          </p:nvSpPr>
          <p:spPr>
            <a:xfrm>
              <a:off x="4595390" y="3658988"/>
              <a:ext cx="178787" cy="78054"/>
            </a:xfrm>
            <a:custGeom>
              <a:avLst/>
              <a:gdLst>
                <a:gd name="connsiteX0" fmla="*/ 423 w 178787"/>
                <a:gd name="connsiteY0" fmla="*/ 77987 h 78054"/>
                <a:gd name="connsiteX1" fmla="*/ 121073 w 178787"/>
                <a:gd name="connsiteY1" fmla="*/ 11312 h 78054"/>
                <a:gd name="connsiteX2" fmla="*/ 178223 w 178787"/>
                <a:gd name="connsiteY2" fmla="*/ 200 h 78054"/>
                <a:gd name="connsiteX3" fmla="*/ 151235 w 178787"/>
                <a:gd name="connsiteY3" fmla="*/ 12900 h 78054"/>
                <a:gd name="connsiteX4" fmla="*/ 167110 w 178787"/>
                <a:gd name="connsiteY4" fmla="*/ 24012 h 78054"/>
                <a:gd name="connsiteX5" fmla="*/ 423 w 178787"/>
                <a:gd name="connsiteY5" fmla="*/ 77987 h 7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787" h="78054">
                  <a:moveTo>
                    <a:pt x="423" y="77987"/>
                  </a:moveTo>
                  <a:cubicBezTo>
                    <a:pt x="-7250" y="75870"/>
                    <a:pt x="91440" y="24276"/>
                    <a:pt x="121073" y="11312"/>
                  </a:cubicBezTo>
                  <a:cubicBezTo>
                    <a:pt x="150706" y="-1653"/>
                    <a:pt x="173196" y="-65"/>
                    <a:pt x="178223" y="200"/>
                  </a:cubicBezTo>
                  <a:cubicBezTo>
                    <a:pt x="183250" y="465"/>
                    <a:pt x="153087" y="8931"/>
                    <a:pt x="151235" y="12900"/>
                  </a:cubicBezTo>
                  <a:cubicBezTo>
                    <a:pt x="149383" y="16869"/>
                    <a:pt x="188277" y="16604"/>
                    <a:pt x="167110" y="24012"/>
                  </a:cubicBezTo>
                  <a:cubicBezTo>
                    <a:pt x="145943" y="31420"/>
                    <a:pt x="8096" y="80104"/>
                    <a:pt x="423" y="779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2" name="フリーフォーム: 図形 1261">
              <a:extLst>
                <a:ext uri="{FF2B5EF4-FFF2-40B4-BE49-F238E27FC236}">
                  <a16:creationId xmlns:a16="http://schemas.microsoft.com/office/drawing/2014/main" id="{F6724A9A-6D0A-4E93-8853-2B669E95B43D}"/>
                </a:ext>
              </a:extLst>
            </p:cNvPr>
            <p:cNvSpPr/>
            <p:nvPr/>
          </p:nvSpPr>
          <p:spPr>
            <a:xfrm>
              <a:off x="4836138" y="3568415"/>
              <a:ext cx="216870" cy="22652"/>
            </a:xfrm>
            <a:custGeom>
              <a:avLst/>
              <a:gdLst>
                <a:gd name="connsiteX0" fmla="*/ 215287 w 216870"/>
                <a:gd name="connsiteY0" fmla="*/ 285 h 22652"/>
                <a:gd name="connsiteX1" fmla="*/ 26375 w 216870"/>
                <a:gd name="connsiteY1" fmla="*/ 22510 h 22652"/>
                <a:gd name="connsiteX2" fmla="*/ 10500 w 216870"/>
                <a:gd name="connsiteY2" fmla="*/ 9810 h 22652"/>
                <a:gd name="connsiteX3" fmla="*/ 112100 w 216870"/>
                <a:gd name="connsiteY3" fmla="*/ 9810 h 22652"/>
                <a:gd name="connsiteX4" fmla="*/ 215287 w 216870"/>
                <a:gd name="connsiteY4" fmla="*/ 285 h 22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870" h="22652">
                  <a:moveTo>
                    <a:pt x="215287" y="285"/>
                  </a:moveTo>
                  <a:cubicBezTo>
                    <a:pt x="200999" y="2402"/>
                    <a:pt x="60506" y="20923"/>
                    <a:pt x="26375" y="22510"/>
                  </a:cubicBezTo>
                  <a:cubicBezTo>
                    <a:pt x="-7756" y="24097"/>
                    <a:pt x="-3788" y="11927"/>
                    <a:pt x="10500" y="9810"/>
                  </a:cubicBezTo>
                  <a:cubicBezTo>
                    <a:pt x="24787" y="7693"/>
                    <a:pt x="80879" y="11133"/>
                    <a:pt x="112100" y="9810"/>
                  </a:cubicBezTo>
                  <a:cubicBezTo>
                    <a:pt x="143321" y="8487"/>
                    <a:pt x="229575" y="-1832"/>
                    <a:pt x="215287" y="2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3" name="フリーフォーム: 図形 1262">
              <a:extLst>
                <a:ext uri="{FF2B5EF4-FFF2-40B4-BE49-F238E27FC236}">
                  <a16:creationId xmlns:a16="http://schemas.microsoft.com/office/drawing/2014/main" id="{1E60DB20-0A9F-4952-BF7B-73796D620BC2}"/>
                </a:ext>
              </a:extLst>
            </p:cNvPr>
            <p:cNvSpPr/>
            <p:nvPr/>
          </p:nvSpPr>
          <p:spPr>
            <a:xfrm>
              <a:off x="4776893" y="3548757"/>
              <a:ext cx="296990" cy="84000"/>
            </a:xfrm>
            <a:custGeom>
              <a:avLst/>
              <a:gdLst>
                <a:gd name="connsiteX0" fmla="*/ 296757 w 296990"/>
                <a:gd name="connsiteY0" fmla="*/ 2481 h 84000"/>
                <a:gd name="connsiteX1" fmla="*/ 134832 w 296990"/>
                <a:gd name="connsiteY1" fmla="*/ 893 h 84000"/>
                <a:gd name="connsiteX2" fmla="*/ 99907 w 296990"/>
                <a:gd name="connsiteY2" fmla="*/ 12006 h 84000"/>
                <a:gd name="connsiteX3" fmla="*/ 1482 w 296990"/>
                <a:gd name="connsiteY3" fmla="*/ 83443 h 84000"/>
                <a:gd name="connsiteX4" fmla="*/ 44345 w 296990"/>
                <a:gd name="connsiteY4" fmla="*/ 43756 h 84000"/>
                <a:gd name="connsiteX5" fmla="*/ 95145 w 296990"/>
                <a:gd name="connsiteY5" fmla="*/ 16768 h 84000"/>
                <a:gd name="connsiteX6" fmla="*/ 296757 w 296990"/>
                <a:gd name="connsiteY6" fmla="*/ 2481 h 8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6990" h="84000">
                  <a:moveTo>
                    <a:pt x="296757" y="2481"/>
                  </a:moveTo>
                  <a:cubicBezTo>
                    <a:pt x="303372" y="-165"/>
                    <a:pt x="167640" y="-695"/>
                    <a:pt x="134832" y="893"/>
                  </a:cubicBezTo>
                  <a:cubicBezTo>
                    <a:pt x="102024" y="2480"/>
                    <a:pt x="122132" y="-1752"/>
                    <a:pt x="99907" y="12006"/>
                  </a:cubicBezTo>
                  <a:cubicBezTo>
                    <a:pt x="77682" y="25764"/>
                    <a:pt x="10742" y="78151"/>
                    <a:pt x="1482" y="83443"/>
                  </a:cubicBezTo>
                  <a:cubicBezTo>
                    <a:pt x="-7778" y="88735"/>
                    <a:pt x="28735" y="54868"/>
                    <a:pt x="44345" y="43756"/>
                  </a:cubicBezTo>
                  <a:cubicBezTo>
                    <a:pt x="59955" y="32644"/>
                    <a:pt x="56781" y="22324"/>
                    <a:pt x="95145" y="16768"/>
                  </a:cubicBezTo>
                  <a:cubicBezTo>
                    <a:pt x="133509" y="11212"/>
                    <a:pt x="290142" y="5127"/>
                    <a:pt x="296757" y="24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4" name="フリーフォーム: 図形 1263">
              <a:extLst>
                <a:ext uri="{FF2B5EF4-FFF2-40B4-BE49-F238E27FC236}">
                  <a16:creationId xmlns:a16="http://schemas.microsoft.com/office/drawing/2014/main" id="{5269FAE5-5BAA-4AD3-95F7-20417E41195E}"/>
                </a:ext>
              </a:extLst>
            </p:cNvPr>
            <p:cNvSpPr/>
            <p:nvPr/>
          </p:nvSpPr>
          <p:spPr>
            <a:xfrm>
              <a:off x="3724223" y="3841750"/>
              <a:ext cx="77840" cy="92523"/>
            </a:xfrm>
            <a:custGeom>
              <a:avLst/>
              <a:gdLst>
                <a:gd name="connsiteX0" fmla="*/ 77840 w 77840"/>
                <a:gd name="connsiteY0" fmla="*/ 0 h 92523"/>
                <a:gd name="connsiteX1" fmla="*/ 52 w 77840"/>
                <a:gd name="connsiteY1" fmla="*/ 92075 h 92523"/>
                <a:gd name="connsiteX2" fmla="*/ 77840 w 77840"/>
                <a:gd name="connsiteY2" fmla="*/ 0 h 92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840" h="92523">
                  <a:moveTo>
                    <a:pt x="77840" y="0"/>
                  </a:moveTo>
                  <a:cubicBezTo>
                    <a:pt x="77840" y="0"/>
                    <a:pt x="2433" y="84138"/>
                    <a:pt x="52" y="92075"/>
                  </a:cubicBezTo>
                  <a:cubicBezTo>
                    <a:pt x="-2329" y="100012"/>
                    <a:pt x="77840" y="0"/>
                    <a:pt x="7784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5" name="フリーフォーム: 図形 1264">
              <a:extLst>
                <a:ext uri="{FF2B5EF4-FFF2-40B4-BE49-F238E27FC236}">
                  <a16:creationId xmlns:a16="http://schemas.microsoft.com/office/drawing/2014/main" id="{85558F80-D838-419D-9763-D0C4708C89D6}"/>
                </a:ext>
              </a:extLst>
            </p:cNvPr>
            <p:cNvSpPr/>
            <p:nvPr/>
          </p:nvSpPr>
          <p:spPr>
            <a:xfrm>
              <a:off x="3699508" y="3841699"/>
              <a:ext cx="74025" cy="216202"/>
            </a:xfrm>
            <a:custGeom>
              <a:avLst/>
              <a:gdLst>
                <a:gd name="connsiteX0" fmla="*/ 73980 w 74025"/>
                <a:gd name="connsiteY0" fmla="*/ 51 h 216202"/>
                <a:gd name="connsiteX1" fmla="*/ 2542 w 74025"/>
                <a:gd name="connsiteY1" fmla="*/ 103239 h 216202"/>
                <a:gd name="connsiteX2" fmla="*/ 18417 w 74025"/>
                <a:gd name="connsiteY2" fmla="*/ 144514 h 216202"/>
                <a:gd name="connsiteX3" fmla="*/ 42230 w 74025"/>
                <a:gd name="connsiteY3" fmla="*/ 215951 h 216202"/>
                <a:gd name="connsiteX4" fmla="*/ 13655 w 74025"/>
                <a:gd name="connsiteY4" fmla="*/ 117526 h 216202"/>
                <a:gd name="connsiteX5" fmla="*/ 73980 w 74025"/>
                <a:gd name="connsiteY5" fmla="*/ 51 h 216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025" h="216202">
                  <a:moveTo>
                    <a:pt x="73980" y="51"/>
                  </a:moveTo>
                  <a:cubicBezTo>
                    <a:pt x="72128" y="-2330"/>
                    <a:pt x="11802" y="79162"/>
                    <a:pt x="2542" y="103239"/>
                  </a:cubicBezTo>
                  <a:cubicBezTo>
                    <a:pt x="-6718" y="127316"/>
                    <a:pt x="11802" y="125729"/>
                    <a:pt x="18417" y="144514"/>
                  </a:cubicBezTo>
                  <a:cubicBezTo>
                    <a:pt x="25032" y="163299"/>
                    <a:pt x="43024" y="220449"/>
                    <a:pt x="42230" y="215951"/>
                  </a:cubicBezTo>
                  <a:cubicBezTo>
                    <a:pt x="41436" y="211453"/>
                    <a:pt x="7305" y="151657"/>
                    <a:pt x="13655" y="117526"/>
                  </a:cubicBezTo>
                  <a:cubicBezTo>
                    <a:pt x="20005" y="83395"/>
                    <a:pt x="75832" y="2432"/>
                    <a:pt x="73980" y="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6" name="フリーフォーム: 図形 1265">
              <a:extLst>
                <a:ext uri="{FF2B5EF4-FFF2-40B4-BE49-F238E27FC236}">
                  <a16:creationId xmlns:a16="http://schemas.microsoft.com/office/drawing/2014/main" id="{998A8ECF-596C-45EE-8C9A-A2944DB9CC12}"/>
                </a:ext>
              </a:extLst>
            </p:cNvPr>
            <p:cNvSpPr/>
            <p:nvPr/>
          </p:nvSpPr>
          <p:spPr>
            <a:xfrm>
              <a:off x="3817766" y="3847591"/>
              <a:ext cx="214807" cy="52797"/>
            </a:xfrm>
            <a:custGeom>
              <a:avLst/>
              <a:gdLst>
                <a:gd name="connsiteX0" fmla="*/ 172 w 214807"/>
                <a:gd name="connsiteY0" fmla="*/ 46547 h 52797"/>
                <a:gd name="connsiteX1" fmla="*/ 144634 w 214807"/>
                <a:gd name="connsiteY1" fmla="*/ 19559 h 52797"/>
                <a:gd name="connsiteX2" fmla="*/ 214484 w 214807"/>
                <a:gd name="connsiteY2" fmla="*/ 509 h 52797"/>
                <a:gd name="connsiteX3" fmla="*/ 168447 w 214807"/>
                <a:gd name="connsiteY3" fmla="*/ 40197 h 52797"/>
                <a:gd name="connsiteX4" fmla="*/ 116059 w 214807"/>
                <a:gd name="connsiteY4" fmla="*/ 51309 h 52797"/>
                <a:gd name="connsiteX5" fmla="*/ 172 w 214807"/>
                <a:gd name="connsiteY5" fmla="*/ 46547 h 52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807" h="52797">
                  <a:moveTo>
                    <a:pt x="172" y="46547"/>
                  </a:moveTo>
                  <a:cubicBezTo>
                    <a:pt x="4935" y="41255"/>
                    <a:pt x="108915" y="27232"/>
                    <a:pt x="144634" y="19559"/>
                  </a:cubicBezTo>
                  <a:cubicBezTo>
                    <a:pt x="180353" y="11886"/>
                    <a:pt x="210515" y="-2931"/>
                    <a:pt x="214484" y="509"/>
                  </a:cubicBezTo>
                  <a:cubicBezTo>
                    <a:pt x="218453" y="3949"/>
                    <a:pt x="184851" y="31730"/>
                    <a:pt x="168447" y="40197"/>
                  </a:cubicBezTo>
                  <a:cubicBezTo>
                    <a:pt x="152043" y="48664"/>
                    <a:pt x="141195" y="47870"/>
                    <a:pt x="116059" y="51309"/>
                  </a:cubicBezTo>
                  <a:cubicBezTo>
                    <a:pt x="90924" y="54749"/>
                    <a:pt x="-4591" y="51839"/>
                    <a:pt x="172" y="465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7" name="フリーフォーム: 図形 1266">
              <a:extLst>
                <a:ext uri="{FF2B5EF4-FFF2-40B4-BE49-F238E27FC236}">
                  <a16:creationId xmlns:a16="http://schemas.microsoft.com/office/drawing/2014/main" id="{2F55555D-9365-4028-8D07-70A28DF2E11E}"/>
                </a:ext>
              </a:extLst>
            </p:cNvPr>
            <p:cNvSpPr/>
            <p:nvPr/>
          </p:nvSpPr>
          <p:spPr>
            <a:xfrm>
              <a:off x="3697182" y="3973309"/>
              <a:ext cx="57325" cy="477592"/>
            </a:xfrm>
            <a:custGeom>
              <a:avLst/>
              <a:gdLst>
                <a:gd name="connsiteX0" fmla="*/ 106 w 57325"/>
                <a:gd name="connsiteY0" fmla="*/ 1791 h 477592"/>
                <a:gd name="connsiteX1" fmla="*/ 42968 w 57325"/>
                <a:gd name="connsiteY1" fmla="*/ 193879 h 477592"/>
                <a:gd name="connsiteX2" fmla="*/ 42968 w 57325"/>
                <a:gd name="connsiteY2" fmla="*/ 322466 h 477592"/>
                <a:gd name="connsiteX3" fmla="*/ 30268 w 57325"/>
                <a:gd name="connsiteY3" fmla="*/ 447879 h 477592"/>
                <a:gd name="connsiteX4" fmla="*/ 23918 w 57325"/>
                <a:gd name="connsiteY4" fmla="*/ 476454 h 477592"/>
                <a:gd name="connsiteX5" fmla="*/ 35031 w 57325"/>
                <a:gd name="connsiteY5" fmla="*/ 422479 h 477592"/>
                <a:gd name="connsiteX6" fmla="*/ 57256 w 57325"/>
                <a:gd name="connsiteY6" fmla="*/ 316116 h 477592"/>
                <a:gd name="connsiteX7" fmla="*/ 106 w 57325"/>
                <a:gd name="connsiteY7" fmla="*/ 1791 h 477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325" h="477592">
                  <a:moveTo>
                    <a:pt x="106" y="1791"/>
                  </a:moveTo>
                  <a:cubicBezTo>
                    <a:pt x="-2275" y="-18582"/>
                    <a:pt x="35824" y="140433"/>
                    <a:pt x="42968" y="193879"/>
                  </a:cubicBezTo>
                  <a:cubicBezTo>
                    <a:pt x="50112" y="247325"/>
                    <a:pt x="45085" y="280133"/>
                    <a:pt x="42968" y="322466"/>
                  </a:cubicBezTo>
                  <a:cubicBezTo>
                    <a:pt x="40851" y="364799"/>
                    <a:pt x="33443" y="422214"/>
                    <a:pt x="30268" y="447879"/>
                  </a:cubicBezTo>
                  <a:cubicBezTo>
                    <a:pt x="27093" y="473544"/>
                    <a:pt x="23124" y="480687"/>
                    <a:pt x="23918" y="476454"/>
                  </a:cubicBezTo>
                  <a:cubicBezTo>
                    <a:pt x="24712" y="472221"/>
                    <a:pt x="29475" y="449202"/>
                    <a:pt x="35031" y="422479"/>
                  </a:cubicBezTo>
                  <a:cubicBezTo>
                    <a:pt x="40587" y="395756"/>
                    <a:pt x="58579" y="382526"/>
                    <a:pt x="57256" y="316116"/>
                  </a:cubicBezTo>
                  <a:cubicBezTo>
                    <a:pt x="55933" y="249706"/>
                    <a:pt x="2487" y="22164"/>
                    <a:pt x="106" y="17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8" name="フリーフォーム: 図形 1267">
              <a:extLst>
                <a:ext uri="{FF2B5EF4-FFF2-40B4-BE49-F238E27FC236}">
                  <a16:creationId xmlns:a16="http://schemas.microsoft.com/office/drawing/2014/main" id="{487C6471-EC70-4A41-BD0B-64BD56B3C1E1}"/>
                </a:ext>
              </a:extLst>
            </p:cNvPr>
            <p:cNvSpPr/>
            <p:nvPr/>
          </p:nvSpPr>
          <p:spPr>
            <a:xfrm>
              <a:off x="3799033" y="3946486"/>
              <a:ext cx="225280" cy="449592"/>
            </a:xfrm>
            <a:custGeom>
              <a:avLst/>
              <a:gdLst>
                <a:gd name="connsiteX0" fmla="*/ 225280 w 225280"/>
                <a:gd name="connsiteY0" fmla="*/ 39 h 449592"/>
                <a:gd name="connsiteX1" fmla="*/ 149080 w 225280"/>
                <a:gd name="connsiteY1" fmla="*/ 157202 h 449592"/>
                <a:gd name="connsiteX2" fmla="*/ 134792 w 225280"/>
                <a:gd name="connsiteY2" fmla="*/ 169902 h 449592"/>
                <a:gd name="connsiteX3" fmla="*/ 130030 w 225280"/>
                <a:gd name="connsiteY3" fmla="*/ 227052 h 449592"/>
                <a:gd name="connsiteX4" fmla="*/ 42717 w 225280"/>
                <a:gd name="connsiteY4" fmla="*/ 406439 h 449592"/>
                <a:gd name="connsiteX5" fmla="*/ 15730 w 225280"/>
                <a:gd name="connsiteY5" fmla="*/ 428664 h 449592"/>
                <a:gd name="connsiteX6" fmla="*/ 1442 w 225280"/>
                <a:gd name="connsiteY6" fmla="*/ 449302 h 449592"/>
                <a:gd name="connsiteX7" fmla="*/ 50655 w 225280"/>
                <a:gd name="connsiteY7" fmla="*/ 412789 h 449592"/>
                <a:gd name="connsiteX8" fmla="*/ 126855 w 225280"/>
                <a:gd name="connsiteY8" fmla="*/ 300077 h 449592"/>
                <a:gd name="connsiteX9" fmla="*/ 163367 w 225280"/>
                <a:gd name="connsiteY9" fmla="*/ 201652 h 449592"/>
                <a:gd name="connsiteX10" fmla="*/ 149080 w 225280"/>
                <a:gd name="connsiteY10" fmla="*/ 173077 h 449592"/>
                <a:gd name="connsiteX11" fmla="*/ 225280 w 225280"/>
                <a:gd name="connsiteY11" fmla="*/ 39 h 449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5280" h="449592">
                  <a:moveTo>
                    <a:pt x="225280" y="39"/>
                  </a:moveTo>
                  <a:cubicBezTo>
                    <a:pt x="225280" y="-2607"/>
                    <a:pt x="164161" y="128892"/>
                    <a:pt x="149080" y="157202"/>
                  </a:cubicBezTo>
                  <a:cubicBezTo>
                    <a:pt x="133999" y="185512"/>
                    <a:pt x="137967" y="158260"/>
                    <a:pt x="134792" y="169902"/>
                  </a:cubicBezTo>
                  <a:cubicBezTo>
                    <a:pt x="131617" y="181544"/>
                    <a:pt x="145376" y="187629"/>
                    <a:pt x="130030" y="227052"/>
                  </a:cubicBezTo>
                  <a:cubicBezTo>
                    <a:pt x="114684" y="266475"/>
                    <a:pt x="61767" y="372837"/>
                    <a:pt x="42717" y="406439"/>
                  </a:cubicBezTo>
                  <a:cubicBezTo>
                    <a:pt x="23667" y="440041"/>
                    <a:pt x="22609" y="421520"/>
                    <a:pt x="15730" y="428664"/>
                  </a:cubicBezTo>
                  <a:cubicBezTo>
                    <a:pt x="8851" y="435808"/>
                    <a:pt x="-4379" y="451948"/>
                    <a:pt x="1442" y="449302"/>
                  </a:cubicBezTo>
                  <a:cubicBezTo>
                    <a:pt x="7263" y="446656"/>
                    <a:pt x="29753" y="437660"/>
                    <a:pt x="50655" y="412789"/>
                  </a:cubicBezTo>
                  <a:cubicBezTo>
                    <a:pt x="71557" y="387918"/>
                    <a:pt x="108070" y="335267"/>
                    <a:pt x="126855" y="300077"/>
                  </a:cubicBezTo>
                  <a:cubicBezTo>
                    <a:pt x="145640" y="264887"/>
                    <a:pt x="159663" y="222819"/>
                    <a:pt x="163367" y="201652"/>
                  </a:cubicBezTo>
                  <a:cubicBezTo>
                    <a:pt x="167071" y="180485"/>
                    <a:pt x="140349" y="204298"/>
                    <a:pt x="149080" y="173077"/>
                  </a:cubicBezTo>
                  <a:cubicBezTo>
                    <a:pt x="157811" y="141856"/>
                    <a:pt x="225280" y="2685"/>
                    <a:pt x="225280" y="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9" name="フリーフォーム: 図形 1268">
              <a:extLst>
                <a:ext uri="{FF2B5EF4-FFF2-40B4-BE49-F238E27FC236}">
                  <a16:creationId xmlns:a16="http://schemas.microsoft.com/office/drawing/2014/main" id="{0C87FD1B-8D74-4510-A9F7-34655AE59D5F}"/>
                </a:ext>
              </a:extLst>
            </p:cNvPr>
            <p:cNvSpPr/>
            <p:nvPr/>
          </p:nvSpPr>
          <p:spPr>
            <a:xfrm>
              <a:off x="3729028" y="3914631"/>
              <a:ext cx="165145" cy="43584"/>
            </a:xfrm>
            <a:custGeom>
              <a:avLst/>
              <a:gdLst>
                <a:gd name="connsiteX0" fmla="*/ 10 w 165145"/>
                <a:gd name="connsiteY0" fmla="*/ 19194 h 43584"/>
                <a:gd name="connsiteX1" fmla="*/ 109547 w 165145"/>
                <a:gd name="connsiteY1" fmla="*/ 28719 h 43584"/>
                <a:gd name="connsiteX2" fmla="*/ 165110 w 165145"/>
                <a:gd name="connsiteY2" fmla="*/ 144 h 43584"/>
                <a:gd name="connsiteX3" fmla="*/ 115897 w 165145"/>
                <a:gd name="connsiteY3" fmla="*/ 43007 h 43584"/>
                <a:gd name="connsiteX4" fmla="*/ 10 w 165145"/>
                <a:gd name="connsiteY4" fmla="*/ 19194 h 43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145" h="43584">
                  <a:moveTo>
                    <a:pt x="10" y="19194"/>
                  </a:moveTo>
                  <a:cubicBezTo>
                    <a:pt x="-1048" y="16813"/>
                    <a:pt x="82030" y="31894"/>
                    <a:pt x="109547" y="28719"/>
                  </a:cubicBezTo>
                  <a:cubicBezTo>
                    <a:pt x="137064" y="25544"/>
                    <a:pt x="164052" y="-2237"/>
                    <a:pt x="165110" y="144"/>
                  </a:cubicBezTo>
                  <a:cubicBezTo>
                    <a:pt x="166168" y="2525"/>
                    <a:pt x="143414" y="38245"/>
                    <a:pt x="115897" y="43007"/>
                  </a:cubicBezTo>
                  <a:cubicBezTo>
                    <a:pt x="88380" y="47769"/>
                    <a:pt x="1068" y="21575"/>
                    <a:pt x="10" y="191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0" name="フリーフォーム: 図形 1269">
              <a:extLst>
                <a:ext uri="{FF2B5EF4-FFF2-40B4-BE49-F238E27FC236}">
                  <a16:creationId xmlns:a16="http://schemas.microsoft.com/office/drawing/2014/main" id="{29E82039-81BB-4CE9-B5DC-9C104A48B3D7}"/>
                </a:ext>
              </a:extLst>
            </p:cNvPr>
            <p:cNvSpPr/>
            <p:nvPr/>
          </p:nvSpPr>
          <p:spPr>
            <a:xfrm>
              <a:off x="3720976" y="3957018"/>
              <a:ext cx="133691" cy="80011"/>
            </a:xfrm>
            <a:custGeom>
              <a:avLst/>
              <a:gdLst>
                <a:gd name="connsiteX0" fmla="*/ 124 w 133691"/>
                <a:gd name="connsiteY0" fmla="*/ 620 h 80011"/>
                <a:gd name="connsiteX1" fmla="*/ 108074 w 133691"/>
                <a:gd name="connsiteY1" fmla="*/ 18082 h 80011"/>
                <a:gd name="connsiteX2" fmla="*/ 41399 w 133691"/>
                <a:gd name="connsiteY2" fmla="*/ 79995 h 80011"/>
                <a:gd name="connsiteX3" fmla="*/ 133474 w 133691"/>
                <a:gd name="connsiteY3" fmla="*/ 11732 h 80011"/>
                <a:gd name="connsiteX4" fmla="*/ 124 w 133691"/>
                <a:gd name="connsiteY4" fmla="*/ 620 h 80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691" h="80011">
                  <a:moveTo>
                    <a:pt x="124" y="620"/>
                  </a:moveTo>
                  <a:cubicBezTo>
                    <a:pt x="-4109" y="1678"/>
                    <a:pt x="101195" y="4853"/>
                    <a:pt x="108074" y="18082"/>
                  </a:cubicBezTo>
                  <a:cubicBezTo>
                    <a:pt x="114953" y="31311"/>
                    <a:pt x="37166" y="81053"/>
                    <a:pt x="41399" y="79995"/>
                  </a:cubicBezTo>
                  <a:cubicBezTo>
                    <a:pt x="45632" y="78937"/>
                    <a:pt x="138766" y="25226"/>
                    <a:pt x="133474" y="11732"/>
                  </a:cubicBezTo>
                  <a:cubicBezTo>
                    <a:pt x="128182" y="-1762"/>
                    <a:pt x="4357" y="-438"/>
                    <a:pt x="124" y="6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1" name="フリーフォーム: 図形 1270">
              <a:extLst>
                <a:ext uri="{FF2B5EF4-FFF2-40B4-BE49-F238E27FC236}">
                  <a16:creationId xmlns:a16="http://schemas.microsoft.com/office/drawing/2014/main" id="{9C4E9202-708E-4BB1-B1E8-28ADF8FFE1B0}"/>
                </a:ext>
              </a:extLst>
            </p:cNvPr>
            <p:cNvSpPr/>
            <p:nvPr/>
          </p:nvSpPr>
          <p:spPr>
            <a:xfrm>
              <a:off x="3722580" y="3942761"/>
              <a:ext cx="47401" cy="97029"/>
            </a:xfrm>
            <a:custGeom>
              <a:avLst/>
              <a:gdLst>
                <a:gd name="connsiteX0" fmla="*/ 108 w 47401"/>
                <a:gd name="connsiteY0" fmla="*/ 589 h 97029"/>
                <a:gd name="connsiteX1" fmla="*/ 33445 w 47401"/>
                <a:gd name="connsiteY1" fmla="*/ 81552 h 97029"/>
                <a:gd name="connsiteX2" fmla="*/ 35033 w 47401"/>
                <a:gd name="connsiteY2" fmla="*/ 94252 h 97029"/>
                <a:gd name="connsiteX3" fmla="*/ 46145 w 47401"/>
                <a:gd name="connsiteY3" fmla="*/ 46627 h 97029"/>
                <a:gd name="connsiteX4" fmla="*/ 108 w 47401"/>
                <a:gd name="connsiteY4" fmla="*/ 589 h 97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01" h="97029">
                  <a:moveTo>
                    <a:pt x="108" y="589"/>
                  </a:moveTo>
                  <a:cubicBezTo>
                    <a:pt x="-2009" y="6410"/>
                    <a:pt x="27624" y="65942"/>
                    <a:pt x="33445" y="81552"/>
                  </a:cubicBezTo>
                  <a:cubicBezTo>
                    <a:pt x="39266" y="97162"/>
                    <a:pt x="32916" y="100073"/>
                    <a:pt x="35033" y="94252"/>
                  </a:cubicBezTo>
                  <a:cubicBezTo>
                    <a:pt x="37150" y="88431"/>
                    <a:pt x="51701" y="59592"/>
                    <a:pt x="46145" y="46627"/>
                  </a:cubicBezTo>
                  <a:cubicBezTo>
                    <a:pt x="40589" y="33662"/>
                    <a:pt x="2225" y="-5232"/>
                    <a:pt x="108" y="5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2" name="フリーフォーム: 図形 1271">
              <a:extLst>
                <a:ext uri="{FF2B5EF4-FFF2-40B4-BE49-F238E27FC236}">
                  <a16:creationId xmlns:a16="http://schemas.microsoft.com/office/drawing/2014/main" id="{8241DCC9-B7AE-4B20-A6F4-6D0D6CCC12A0}"/>
                </a:ext>
              </a:extLst>
            </p:cNvPr>
            <p:cNvSpPr/>
            <p:nvPr/>
          </p:nvSpPr>
          <p:spPr>
            <a:xfrm>
              <a:off x="3836988" y="3920937"/>
              <a:ext cx="177863" cy="400868"/>
            </a:xfrm>
            <a:custGeom>
              <a:avLst/>
              <a:gdLst>
                <a:gd name="connsiteX0" fmla="*/ 177800 w 177863"/>
                <a:gd name="connsiteY0" fmla="*/ 188 h 400868"/>
                <a:gd name="connsiteX1" fmla="*/ 87312 w 177863"/>
                <a:gd name="connsiteY1" fmla="*/ 131951 h 400868"/>
                <a:gd name="connsiteX2" fmla="*/ 12700 w 177863"/>
                <a:gd name="connsiteY2" fmla="*/ 177988 h 400868"/>
                <a:gd name="connsiteX3" fmla="*/ 23812 w 177863"/>
                <a:gd name="connsiteY3" fmla="*/ 184338 h 400868"/>
                <a:gd name="connsiteX4" fmla="*/ 25400 w 177863"/>
                <a:gd name="connsiteY4" fmla="*/ 324038 h 400868"/>
                <a:gd name="connsiteX5" fmla="*/ 0 w 177863"/>
                <a:gd name="connsiteY5" fmla="*/ 400238 h 400868"/>
                <a:gd name="connsiteX6" fmla="*/ 25400 w 177863"/>
                <a:gd name="connsiteY6" fmla="*/ 284351 h 400868"/>
                <a:gd name="connsiteX7" fmla="*/ 73025 w 177863"/>
                <a:gd name="connsiteY7" fmla="*/ 163701 h 400868"/>
                <a:gd name="connsiteX8" fmla="*/ 177800 w 177863"/>
                <a:gd name="connsiteY8" fmla="*/ 188 h 400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863" h="400868">
                  <a:moveTo>
                    <a:pt x="177800" y="188"/>
                  </a:moveTo>
                  <a:cubicBezTo>
                    <a:pt x="180181" y="-5104"/>
                    <a:pt x="114829" y="102318"/>
                    <a:pt x="87312" y="131951"/>
                  </a:cubicBezTo>
                  <a:cubicBezTo>
                    <a:pt x="59795" y="161584"/>
                    <a:pt x="23283" y="169257"/>
                    <a:pt x="12700" y="177988"/>
                  </a:cubicBezTo>
                  <a:cubicBezTo>
                    <a:pt x="2117" y="186719"/>
                    <a:pt x="21695" y="159996"/>
                    <a:pt x="23812" y="184338"/>
                  </a:cubicBezTo>
                  <a:cubicBezTo>
                    <a:pt x="25929" y="208680"/>
                    <a:pt x="29369" y="288055"/>
                    <a:pt x="25400" y="324038"/>
                  </a:cubicBezTo>
                  <a:cubicBezTo>
                    <a:pt x="21431" y="360021"/>
                    <a:pt x="0" y="406852"/>
                    <a:pt x="0" y="400238"/>
                  </a:cubicBezTo>
                  <a:cubicBezTo>
                    <a:pt x="0" y="393624"/>
                    <a:pt x="13229" y="323774"/>
                    <a:pt x="25400" y="284351"/>
                  </a:cubicBezTo>
                  <a:cubicBezTo>
                    <a:pt x="37571" y="244928"/>
                    <a:pt x="47625" y="207092"/>
                    <a:pt x="73025" y="163701"/>
                  </a:cubicBezTo>
                  <a:cubicBezTo>
                    <a:pt x="98425" y="120310"/>
                    <a:pt x="175419" y="5480"/>
                    <a:pt x="177800" y="1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3" name="フリーフォーム: 図形 1272">
              <a:extLst>
                <a:ext uri="{FF2B5EF4-FFF2-40B4-BE49-F238E27FC236}">
                  <a16:creationId xmlns:a16="http://schemas.microsoft.com/office/drawing/2014/main" id="{E7268F33-903D-4A16-BA8A-F3466AF11CD5}"/>
                </a:ext>
              </a:extLst>
            </p:cNvPr>
            <p:cNvSpPr/>
            <p:nvPr/>
          </p:nvSpPr>
          <p:spPr>
            <a:xfrm>
              <a:off x="3892548" y="3857622"/>
              <a:ext cx="141673" cy="220283"/>
            </a:xfrm>
            <a:custGeom>
              <a:avLst/>
              <a:gdLst>
                <a:gd name="connsiteX0" fmla="*/ 141290 w 141673"/>
                <a:gd name="connsiteY0" fmla="*/ 3 h 220283"/>
                <a:gd name="connsiteX1" fmla="*/ 42865 w 141673"/>
                <a:gd name="connsiteY1" fmla="*/ 103191 h 220283"/>
                <a:gd name="connsiteX2" fmla="*/ 2 w 141673"/>
                <a:gd name="connsiteY2" fmla="*/ 219078 h 220283"/>
                <a:gd name="connsiteX3" fmla="*/ 44452 w 141673"/>
                <a:gd name="connsiteY3" fmla="*/ 160341 h 220283"/>
                <a:gd name="connsiteX4" fmla="*/ 76202 w 141673"/>
                <a:gd name="connsiteY4" fmla="*/ 106366 h 220283"/>
                <a:gd name="connsiteX5" fmla="*/ 141290 w 141673"/>
                <a:gd name="connsiteY5" fmla="*/ 3 h 220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673" h="220283">
                  <a:moveTo>
                    <a:pt x="141290" y="3"/>
                  </a:moveTo>
                  <a:cubicBezTo>
                    <a:pt x="135734" y="-526"/>
                    <a:pt x="66413" y="66679"/>
                    <a:pt x="42865" y="103191"/>
                  </a:cubicBezTo>
                  <a:cubicBezTo>
                    <a:pt x="19317" y="139704"/>
                    <a:pt x="-263" y="209553"/>
                    <a:pt x="2" y="219078"/>
                  </a:cubicBezTo>
                  <a:cubicBezTo>
                    <a:pt x="266" y="228603"/>
                    <a:pt x="31752" y="179126"/>
                    <a:pt x="44452" y="160341"/>
                  </a:cubicBezTo>
                  <a:cubicBezTo>
                    <a:pt x="57152" y="141556"/>
                    <a:pt x="76202" y="106366"/>
                    <a:pt x="76202" y="106366"/>
                  </a:cubicBezTo>
                  <a:cubicBezTo>
                    <a:pt x="90489" y="82554"/>
                    <a:pt x="146846" y="532"/>
                    <a:pt x="141290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4" name="フリーフォーム: 図形 1273">
              <a:extLst>
                <a:ext uri="{FF2B5EF4-FFF2-40B4-BE49-F238E27FC236}">
                  <a16:creationId xmlns:a16="http://schemas.microsoft.com/office/drawing/2014/main" id="{EFBCE39E-C875-4D17-82E7-4F4D22C6C1A2}"/>
                </a:ext>
              </a:extLst>
            </p:cNvPr>
            <p:cNvSpPr/>
            <p:nvPr/>
          </p:nvSpPr>
          <p:spPr>
            <a:xfrm>
              <a:off x="3757914" y="4053936"/>
              <a:ext cx="76023" cy="317060"/>
            </a:xfrm>
            <a:custGeom>
              <a:avLst/>
              <a:gdLst>
                <a:gd name="connsiteX0" fmla="*/ 75899 w 76023"/>
                <a:gd name="connsiteY0" fmla="*/ 539 h 317060"/>
                <a:gd name="connsiteX1" fmla="*/ 18749 w 76023"/>
                <a:gd name="connsiteY1" fmla="*/ 113252 h 317060"/>
                <a:gd name="connsiteX2" fmla="*/ 9224 w 76023"/>
                <a:gd name="connsiteY2" fmla="*/ 165639 h 317060"/>
                <a:gd name="connsiteX3" fmla="*/ 45736 w 76023"/>
                <a:gd name="connsiteY3" fmla="*/ 313277 h 317060"/>
                <a:gd name="connsiteX4" fmla="*/ 29861 w 76023"/>
                <a:gd name="connsiteY4" fmla="*/ 264064 h 317060"/>
                <a:gd name="connsiteX5" fmla="*/ 1286 w 76023"/>
                <a:gd name="connsiteY5" fmla="*/ 164052 h 317060"/>
                <a:gd name="connsiteX6" fmla="*/ 75899 w 76023"/>
                <a:gd name="connsiteY6" fmla="*/ 539 h 317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023" h="317060">
                  <a:moveTo>
                    <a:pt x="75899" y="539"/>
                  </a:moveTo>
                  <a:cubicBezTo>
                    <a:pt x="78809" y="-7928"/>
                    <a:pt x="29861" y="85735"/>
                    <a:pt x="18749" y="113252"/>
                  </a:cubicBezTo>
                  <a:cubicBezTo>
                    <a:pt x="7637" y="140769"/>
                    <a:pt x="4726" y="132302"/>
                    <a:pt x="9224" y="165639"/>
                  </a:cubicBezTo>
                  <a:cubicBezTo>
                    <a:pt x="13722" y="198977"/>
                    <a:pt x="42297" y="296873"/>
                    <a:pt x="45736" y="313277"/>
                  </a:cubicBezTo>
                  <a:cubicBezTo>
                    <a:pt x="49175" y="329681"/>
                    <a:pt x="37269" y="288935"/>
                    <a:pt x="29861" y="264064"/>
                  </a:cubicBezTo>
                  <a:cubicBezTo>
                    <a:pt x="22453" y="239193"/>
                    <a:pt x="-6387" y="205062"/>
                    <a:pt x="1286" y="164052"/>
                  </a:cubicBezTo>
                  <a:cubicBezTo>
                    <a:pt x="8959" y="123042"/>
                    <a:pt x="72989" y="9006"/>
                    <a:pt x="75899" y="5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6" name="フリーフォーム: 図形 1275">
              <a:extLst>
                <a:ext uri="{FF2B5EF4-FFF2-40B4-BE49-F238E27FC236}">
                  <a16:creationId xmlns:a16="http://schemas.microsoft.com/office/drawing/2014/main" id="{E1EF84EF-CD8B-40CB-9AA7-1F6CAC589918}"/>
                </a:ext>
              </a:extLst>
            </p:cNvPr>
            <p:cNvSpPr/>
            <p:nvPr/>
          </p:nvSpPr>
          <p:spPr>
            <a:xfrm>
              <a:off x="3735009" y="4049682"/>
              <a:ext cx="75208" cy="337591"/>
            </a:xfrm>
            <a:custGeom>
              <a:avLst/>
              <a:gdLst>
                <a:gd name="connsiteX0" fmla="*/ 74991 w 75208"/>
                <a:gd name="connsiteY0" fmla="*/ 31 h 337591"/>
                <a:gd name="connsiteX1" fmla="*/ 24191 w 75208"/>
                <a:gd name="connsiteY1" fmla="*/ 104806 h 337591"/>
                <a:gd name="connsiteX2" fmla="*/ 16254 w 75208"/>
                <a:gd name="connsiteY2" fmla="*/ 161956 h 337591"/>
                <a:gd name="connsiteX3" fmla="*/ 17841 w 75208"/>
                <a:gd name="connsiteY3" fmla="*/ 188943 h 337591"/>
                <a:gd name="connsiteX4" fmla="*/ 38479 w 75208"/>
                <a:gd name="connsiteY4" fmla="*/ 312768 h 337591"/>
                <a:gd name="connsiteX5" fmla="*/ 49591 w 75208"/>
                <a:gd name="connsiteY5" fmla="*/ 331818 h 337591"/>
                <a:gd name="connsiteX6" fmla="*/ 17841 w 75208"/>
                <a:gd name="connsiteY6" fmla="*/ 239743 h 337591"/>
                <a:gd name="connsiteX7" fmla="*/ 1966 w 75208"/>
                <a:gd name="connsiteY7" fmla="*/ 115918 h 337591"/>
                <a:gd name="connsiteX8" fmla="*/ 74991 w 75208"/>
                <a:gd name="connsiteY8" fmla="*/ 31 h 33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208" h="337591">
                  <a:moveTo>
                    <a:pt x="74991" y="31"/>
                  </a:moveTo>
                  <a:cubicBezTo>
                    <a:pt x="78695" y="-1821"/>
                    <a:pt x="33980" y="77819"/>
                    <a:pt x="24191" y="104806"/>
                  </a:cubicBezTo>
                  <a:cubicBezTo>
                    <a:pt x="14402" y="131793"/>
                    <a:pt x="17312" y="147933"/>
                    <a:pt x="16254" y="161956"/>
                  </a:cubicBezTo>
                  <a:cubicBezTo>
                    <a:pt x="15196" y="175979"/>
                    <a:pt x="14137" y="163808"/>
                    <a:pt x="17841" y="188943"/>
                  </a:cubicBezTo>
                  <a:cubicBezTo>
                    <a:pt x="21545" y="214078"/>
                    <a:pt x="33187" y="288955"/>
                    <a:pt x="38479" y="312768"/>
                  </a:cubicBezTo>
                  <a:cubicBezTo>
                    <a:pt x="43771" y="336581"/>
                    <a:pt x="53031" y="343989"/>
                    <a:pt x="49591" y="331818"/>
                  </a:cubicBezTo>
                  <a:cubicBezTo>
                    <a:pt x="46151" y="319647"/>
                    <a:pt x="25778" y="275726"/>
                    <a:pt x="17841" y="239743"/>
                  </a:cubicBezTo>
                  <a:cubicBezTo>
                    <a:pt x="9903" y="203760"/>
                    <a:pt x="-5442" y="152695"/>
                    <a:pt x="1966" y="115918"/>
                  </a:cubicBezTo>
                  <a:cubicBezTo>
                    <a:pt x="9374" y="79141"/>
                    <a:pt x="71287" y="1883"/>
                    <a:pt x="74991" y="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7" name="フリーフォーム: 図形 1276">
              <a:extLst>
                <a:ext uri="{FF2B5EF4-FFF2-40B4-BE49-F238E27FC236}">
                  <a16:creationId xmlns:a16="http://schemas.microsoft.com/office/drawing/2014/main" id="{E472E52C-20FB-43E9-AEA6-E7747FF1A8B8}"/>
                </a:ext>
              </a:extLst>
            </p:cNvPr>
            <p:cNvSpPr/>
            <p:nvPr/>
          </p:nvSpPr>
          <p:spPr>
            <a:xfrm>
              <a:off x="3947102" y="3779118"/>
              <a:ext cx="144055" cy="155235"/>
            </a:xfrm>
            <a:custGeom>
              <a:avLst/>
              <a:gdLst>
                <a:gd name="connsiteX0" fmla="*/ 143886 w 144055"/>
                <a:gd name="connsiteY0" fmla="*/ 720 h 155235"/>
                <a:gd name="connsiteX1" fmla="*/ 81973 w 144055"/>
                <a:gd name="connsiteY1" fmla="*/ 105495 h 155235"/>
                <a:gd name="connsiteX2" fmla="*/ 99436 w 144055"/>
                <a:gd name="connsiteY2" fmla="*/ 154707 h 155235"/>
                <a:gd name="connsiteX3" fmla="*/ 54986 w 144055"/>
                <a:gd name="connsiteY3" fmla="*/ 76920 h 155235"/>
                <a:gd name="connsiteX4" fmla="*/ 1011 w 144055"/>
                <a:gd name="connsiteY4" fmla="*/ 81682 h 155235"/>
                <a:gd name="connsiteX5" fmla="*/ 23236 w 144055"/>
                <a:gd name="connsiteY5" fmla="*/ 68982 h 155235"/>
                <a:gd name="connsiteX6" fmla="*/ 66098 w 144055"/>
                <a:gd name="connsiteY6" fmla="*/ 37232 h 155235"/>
                <a:gd name="connsiteX7" fmla="*/ 88323 w 144055"/>
                <a:gd name="connsiteY7" fmla="*/ 19770 h 155235"/>
                <a:gd name="connsiteX8" fmla="*/ 59748 w 144055"/>
                <a:gd name="connsiteY8" fmla="*/ 56282 h 155235"/>
                <a:gd name="connsiteX9" fmla="*/ 143886 w 144055"/>
                <a:gd name="connsiteY9" fmla="*/ 720 h 155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055" h="155235">
                  <a:moveTo>
                    <a:pt x="143886" y="720"/>
                  </a:moveTo>
                  <a:cubicBezTo>
                    <a:pt x="147590" y="8922"/>
                    <a:pt x="89381" y="79831"/>
                    <a:pt x="81973" y="105495"/>
                  </a:cubicBezTo>
                  <a:cubicBezTo>
                    <a:pt x="74565" y="131159"/>
                    <a:pt x="103934" y="159469"/>
                    <a:pt x="99436" y="154707"/>
                  </a:cubicBezTo>
                  <a:cubicBezTo>
                    <a:pt x="94938" y="149945"/>
                    <a:pt x="71390" y="89091"/>
                    <a:pt x="54986" y="76920"/>
                  </a:cubicBezTo>
                  <a:cubicBezTo>
                    <a:pt x="38582" y="64749"/>
                    <a:pt x="6303" y="83005"/>
                    <a:pt x="1011" y="81682"/>
                  </a:cubicBezTo>
                  <a:cubicBezTo>
                    <a:pt x="-4281" y="80359"/>
                    <a:pt x="12388" y="76390"/>
                    <a:pt x="23236" y="68982"/>
                  </a:cubicBezTo>
                  <a:cubicBezTo>
                    <a:pt x="34084" y="61574"/>
                    <a:pt x="55250" y="45434"/>
                    <a:pt x="66098" y="37232"/>
                  </a:cubicBezTo>
                  <a:cubicBezTo>
                    <a:pt x="76946" y="29030"/>
                    <a:pt x="89381" y="16595"/>
                    <a:pt x="88323" y="19770"/>
                  </a:cubicBezTo>
                  <a:cubicBezTo>
                    <a:pt x="87265" y="22945"/>
                    <a:pt x="54721" y="55488"/>
                    <a:pt x="59748" y="56282"/>
                  </a:cubicBezTo>
                  <a:cubicBezTo>
                    <a:pt x="64775" y="57076"/>
                    <a:pt x="140182" y="-7482"/>
                    <a:pt x="143886" y="7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8" name="フリーフォーム: 図形 1277">
              <a:extLst>
                <a:ext uri="{FF2B5EF4-FFF2-40B4-BE49-F238E27FC236}">
                  <a16:creationId xmlns:a16="http://schemas.microsoft.com/office/drawing/2014/main" id="{EE759955-62B3-4E1F-9DFA-335C1CF34E80}"/>
                </a:ext>
              </a:extLst>
            </p:cNvPr>
            <p:cNvSpPr/>
            <p:nvPr/>
          </p:nvSpPr>
          <p:spPr>
            <a:xfrm>
              <a:off x="3985493" y="3985355"/>
              <a:ext cx="70647" cy="461775"/>
            </a:xfrm>
            <a:custGeom>
              <a:avLst/>
              <a:gdLst>
                <a:gd name="connsiteX0" fmla="*/ 38820 w 70647"/>
                <a:gd name="connsiteY0" fmla="*/ 858 h 461775"/>
                <a:gd name="connsiteX1" fmla="*/ 3895 w 70647"/>
                <a:gd name="connsiteY1" fmla="*/ 123095 h 461775"/>
                <a:gd name="connsiteX2" fmla="*/ 5482 w 70647"/>
                <a:gd name="connsiteY2" fmla="*/ 258033 h 461775"/>
                <a:gd name="connsiteX3" fmla="*/ 45170 w 70647"/>
                <a:gd name="connsiteY3" fmla="*/ 412020 h 461775"/>
                <a:gd name="connsiteX4" fmla="*/ 70570 w 70647"/>
                <a:gd name="connsiteY4" fmla="*/ 458058 h 461775"/>
                <a:gd name="connsiteX5" fmla="*/ 37232 w 70647"/>
                <a:gd name="connsiteY5" fmla="*/ 329470 h 461775"/>
                <a:gd name="connsiteX6" fmla="*/ 10245 w 70647"/>
                <a:gd name="connsiteY6" fmla="*/ 186595 h 461775"/>
                <a:gd name="connsiteX7" fmla="*/ 38820 w 70647"/>
                <a:gd name="connsiteY7" fmla="*/ 858 h 461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647" h="461775">
                  <a:moveTo>
                    <a:pt x="38820" y="858"/>
                  </a:moveTo>
                  <a:cubicBezTo>
                    <a:pt x="37762" y="-9725"/>
                    <a:pt x="9451" y="80233"/>
                    <a:pt x="3895" y="123095"/>
                  </a:cubicBezTo>
                  <a:cubicBezTo>
                    <a:pt x="-1661" y="165958"/>
                    <a:pt x="-1397" y="209879"/>
                    <a:pt x="5482" y="258033"/>
                  </a:cubicBezTo>
                  <a:cubicBezTo>
                    <a:pt x="12361" y="306187"/>
                    <a:pt x="34322" y="378683"/>
                    <a:pt x="45170" y="412020"/>
                  </a:cubicBezTo>
                  <a:cubicBezTo>
                    <a:pt x="56018" y="445358"/>
                    <a:pt x="71893" y="471816"/>
                    <a:pt x="70570" y="458058"/>
                  </a:cubicBezTo>
                  <a:cubicBezTo>
                    <a:pt x="69247" y="444300"/>
                    <a:pt x="47286" y="374714"/>
                    <a:pt x="37232" y="329470"/>
                  </a:cubicBezTo>
                  <a:cubicBezTo>
                    <a:pt x="27178" y="284226"/>
                    <a:pt x="10509" y="238718"/>
                    <a:pt x="10245" y="186595"/>
                  </a:cubicBezTo>
                  <a:cubicBezTo>
                    <a:pt x="9981" y="134472"/>
                    <a:pt x="39878" y="11441"/>
                    <a:pt x="38820" y="8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9" name="フリーフォーム: 図形 1278">
              <a:extLst>
                <a:ext uri="{FF2B5EF4-FFF2-40B4-BE49-F238E27FC236}">
                  <a16:creationId xmlns:a16="http://schemas.microsoft.com/office/drawing/2014/main" id="{C25A2074-F536-423E-81C7-92994DC8F625}"/>
                </a:ext>
              </a:extLst>
            </p:cNvPr>
            <p:cNvSpPr/>
            <p:nvPr/>
          </p:nvSpPr>
          <p:spPr>
            <a:xfrm>
              <a:off x="4161919" y="3721860"/>
              <a:ext cx="148216" cy="98778"/>
            </a:xfrm>
            <a:custGeom>
              <a:avLst/>
              <a:gdLst>
                <a:gd name="connsiteX0" fmla="*/ 148144 w 148216"/>
                <a:gd name="connsiteY0" fmla="*/ 828 h 98778"/>
                <a:gd name="connsiteX1" fmla="*/ 2094 w 148216"/>
                <a:gd name="connsiteY1" fmla="*/ 97665 h 98778"/>
                <a:gd name="connsiteX2" fmla="*/ 59244 w 148216"/>
                <a:gd name="connsiteY2" fmla="*/ 53215 h 98778"/>
                <a:gd name="connsiteX3" fmla="*/ 22731 w 148216"/>
                <a:gd name="connsiteY3" fmla="*/ 50040 h 98778"/>
                <a:gd name="connsiteX4" fmla="*/ 148144 w 148216"/>
                <a:gd name="connsiteY4" fmla="*/ 828 h 98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216" h="98778">
                  <a:moveTo>
                    <a:pt x="148144" y="828"/>
                  </a:moveTo>
                  <a:cubicBezTo>
                    <a:pt x="144705" y="8765"/>
                    <a:pt x="16911" y="88934"/>
                    <a:pt x="2094" y="97665"/>
                  </a:cubicBezTo>
                  <a:cubicBezTo>
                    <a:pt x="-12723" y="106396"/>
                    <a:pt x="55805" y="61152"/>
                    <a:pt x="59244" y="53215"/>
                  </a:cubicBezTo>
                  <a:cubicBezTo>
                    <a:pt x="62683" y="45278"/>
                    <a:pt x="13206" y="55596"/>
                    <a:pt x="22731" y="50040"/>
                  </a:cubicBezTo>
                  <a:cubicBezTo>
                    <a:pt x="32256" y="44484"/>
                    <a:pt x="151583" y="-7109"/>
                    <a:pt x="148144" y="8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0" name="フリーフォーム: 図形 1279">
              <a:extLst>
                <a:ext uri="{FF2B5EF4-FFF2-40B4-BE49-F238E27FC236}">
                  <a16:creationId xmlns:a16="http://schemas.microsoft.com/office/drawing/2014/main" id="{693F81BE-A046-4B4E-8ADF-41E00FC46EAD}"/>
                </a:ext>
              </a:extLst>
            </p:cNvPr>
            <p:cNvSpPr/>
            <p:nvPr/>
          </p:nvSpPr>
          <p:spPr>
            <a:xfrm>
              <a:off x="3906357" y="3854653"/>
              <a:ext cx="149907" cy="193510"/>
            </a:xfrm>
            <a:custGeom>
              <a:avLst/>
              <a:gdLst>
                <a:gd name="connsiteX0" fmla="*/ 149706 w 149907"/>
                <a:gd name="connsiteY0" fmla="*/ 2972 h 193510"/>
                <a:gd name="connsiteX1" fmla="*/ 73506 w 149907"/>
                <a:gd name="connsiteY1" fmla="*/ 129972 h 193510"/>
                <a:gd name="connsiteX2" fmla="*/ 2068 w 149907"/>
                <a:gd name="connsiteY2" fmla="*/ 193472 h 193510"/>
                <a:gd name="connsiteX3" fmla="*/ 25881 w 149907"/>
                <a:gd name="connsiteY3" fmla="*/ 122035 h 193510"/>
                <a:gd name="connsiteX4" fmla="*/ 94143 w 149907"/>
                <a:gd name="connsiteY4" fmla="*/ 47422 h 193510"/>
                <a:gd name="connsiteX5" fmla="*/ 149706 w 149907"/>
                <a:gd name="connsiteY5" fmla="*/ 2972 h 193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907" h="193510">
                  <a:moveTo>
                    <a:pt x="149706" y="2972"/>
                  </a:moveTo>
                  <a:cubicBezTo>
                    <a:pt x="146267" y="16730"/>
                    <a:pt x="98112" y="98222"/>
                    <a:pt x="73506" y="129972"/>
                  </a:cubicBezTo>
                  <a:cubicBezTo>
                    <a:pt x="48900" y="161722"/>
                    <a:pt x="10005" y="194795"/>
                    <a:pt x="2068" y="193472"/>
                  </a:cubicBezTo>
                  <a:cubicBezTo>
                    <a:pt x="-5870" y="192149"/>
                    <a:pt x="10535" y="146377"/>
                    <a:pt x="25881" y="122035"/>
                  </a:cubicBezTo>
                  <a:cubicBezTo>
                    <a:pt x="41227" y="97693"/>
                    <a:pt x="76680" y="68324"/>
                    <a:pt x="94143" y="47422"/>
                  </a:cubicBezTo>
                  <a:cubicBezTo>
                    <a:pt x="111605" y="26520"/>
                    <a:pt x="153145" y="-10786"/>
                    <a:pt x="149706" y="29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3" name="フリーフォーム: 図形 1282">
              <a:extLst>
                <a:ext uri="{FF2B5EF4-FFF2-40B4-BE49-F238E27FC236}">
                  <a16:creationId xmlns:a16="http://schemas.microsoft.com/office/drawing/2014/main" id="{207FD3F3-C2B4-4E61-9E88-CAB358D1850D}"/>
                </a:ext>
              </a:extLst>
            </p:cNvPr>
            <p:cNvSpPr/>
            <p:nvPr/>
          </p:nvSpPr>
          <p:spPr>
            <a:xfrm>
              <a:off x="4046504" y="3779087"/>
              <a:ext cx="130272" cy="118281"/>
            </a:xfrm>
            <a:custGeom>
              <a:avLst/>
              <a:gdLst>
                <a:gd name="connsiteX0" fmla="*/ 34 w 130272"/>
                <a:gd name="connsiteY0" fmla="*/ 118226 h 118281"/>
                <a:gd name="connsiteX1" fmla="*/ 73059 w 130272"/>
                <a:gd name="connsiteY1" fmla="*/ 2338 h 118281"/>
                <a:gd name="connsiteX2" fmla="*/ 130209 w 130272"/>
                <a:gd name="connsiteY2" fmla="*/ 38851 h 118281"/>
                <a:gd name="connsiteX3" fmla="*/ 82584 w 130272"/>
                <a:gd name="connsiteY3" fmla="*/ 18213 h 118281"/>
                <a:gd name="connsiteX4" fmla="*/ 34 w 130272"/>
                <a:gd name="connsiteY4" fmla="*/ 118226 h 118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272" h="118281">
                  <a:moveTo>
                    <a:pt x="34" y="118226"/>
                  </a:moveTo>
                  <a:cubicBezTo>
                    <a:pt x="-1554" y="115580"/>
                    <a:pt x="51363" y="15567"/>
                    <a:pt x="73059" y="2338"/>
                  </a:cubicBezTo>
                  <a:cubicBezTo>
                    <a:pt x="94755" y="-10891"/>
                    <a:pt x="128622" y="36205"/>
                    <a:pt x="130209" y="38851"/>
                  </a:cubicBezTo>
                  <a:cubicBezTo>
                    <a:pt x="131797" y="41497"/>
                    <a:pt x="103221" y="8424"/>
                    <a:pt x="82584" y="18213"/>
                  </a:cubicBezTo>
                  <a:cubicBezTo>
                    <a:pt x="61947" y="28002"/>
                    <a:pt x="1622" y="120872"/>
                    <a:pt x="34" y="1182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4" name="フリーフォーム: 図形 1283">
              <a:extLst>
                <a:ext uri="{FF2B5EF4-FFF2-40B4-BE49-F238E27FC236}">
                  <a16:creationId xmlns:a16="http://schemas.microsoft.com/office/drawing/2014/main" id="{86BE167C-B215-4DAD-8575-168BDB1C552A}"/>
                </a:ext>
              </a:extLst>
            </p:cNvPr>
            <p:cNvSpPr/>
            <p:nvPr/>
          </p:nvSpPr>
          <p:spPr>
            <a:xfrm>
              <a:off x="4471988" y="3714747"/>
              <a:ext cx="233925" cy="180098"/>
            </a:xfrm>
            <a:custGeom>
              <a:avLst/>
              <a:gdLst>
                <a:gd name="connsiteX0" fmla="*/ 0 w 233925"/>
                <a:gd name="connsiteY0" fmla="*/ 3 h 180098"/>
                <a:gd name="connsiteX1" fmla="*/ 149225 w 233925"/>
                <a:gd name="connsiteY1" fmla="*/ 74616 h 180098"/>
                <a:gd name="connsiteX2" fmla="*/ 168275 w 233925"/>
                <a:gd name="connsiteY2" fmla="*/ 133353 h 180098"/>
                <a:gd name="connsiteX3" fmla="*/ 173037 w 233925"/>
                <a:gd name="connsiteY3" fmla="*/ 179391 h 180098"/>
                <a:gd name="connsiteX4" fmla="*/ 185737 w 233925"/>
                <a:gd name="connsiteY4" fmla="*/ 96841 h 180098"/>
                <a:gd name="connsiteX5" fmla="*/ 200025 w 233925"/>
                <a:gd name="connsiteY5" fmla="*/ 173041 h 180098"/>
                <a:gd name="connsiteX6" fmla="*/ 231775 w 233925"/>
                <a:gd name="connsiteY6" fmla="*/ 93666 h 180098"/>
                <a:gd name="connsiteX7" fmla="*/ 133350 w 233925"/>
                <a:gd name="connsiteY7" fmla="*/ 53978 h 180098"/>
                <a:gd name="connsiteX8" fmla="*/ 220662 w 233925"/>
                <a:gd name="connsiteY8" fmla="*/ 133353 h 180098"/>
                <a:gd name="connsiteX9" fmla="*/ 217487 w 233925"/>
                <a:gd name="connsiteY9" fmla="*/ 101603 h 180098"/>
                <a:gd name="connsiteX10" fmla="*/ 149225 w 233925"/>
                <a:gd name="connsiteY10" fmla="*/ 77791 h 180098"/>
                <a:gd name="connsiteX11" fmla="*/ 0 w 233925"/>
                <a:gd name="connsiteY11" fmla="*/ 3 h 180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3925" h="180098">
                  <a:moveTo>
                    <a:pt x="0" y="3"/>
                  </a:moveTo>
                  <a:cubicBezTo>
                    <a:pt x="0" y="-526"/>
                    <a:pt x="121179" y="52391"/>
                    <a:pt x="149225" y="74616"/>
                  </a:cubicBezTo>
                  <a:cubicBezTo>
                    <a:pt x="177271" y="96841"/>
                    <a:pt x="164306" y="115890"/>
                    <a:pt x="168275" y="133353"/>
                  </a:cubicBezTo>
                  <a:cubicBezTo>
                    <a:pt x="172244" y="150816"/>
                    <a:pt x="170127" y="185476"/>
                    <a:pt x="173037" y="179391"/>
                  </a:cubicBezTo>
                  <a:cubicBezTo>
                    <a:pt x="175947" y="173306"/>
                    <a:pt x="181239" y="97899"/>
                    <a:pt x="185737" y="96841"/>
                  </a:cubicBezTo>
                  <a:cubicBezTo>
                    <a:pt x="190235" y="95783"/>
                    <a:pt x="192352" y="173570"/>
                    <a:pt x="200025" y="173041"/>
                  </a:cubicBezTo>
                  <a:cubicBezTo>
                    <a:pt x="207698" y="172512"/>
                    <a:pt x="242887" y="113510"/>
                    <a:pt x="231775" y="93666"/>
                  </a:cubicBezTo>
                  <a:cubicBezTo>
                    <a:pt x="220663" y="73822"/>
                    <a:pt x="135202" y="47364"/>
                    <a:pt x="133350" y="53978"/>
                  </a:cubicBezTo>
                  <a:cubicBezTo>
                    <a:pt x="131498" y="60593"/>
                    <a:pt x="206639" y="125415"/>
                    <a:pt x="220662" y="133353"/>
                  </a:cubicBezTo>
                  <a:cubicBezTo>
                    <a:pt x="234685" y="141291"/>
                    <a:pt x="229393" y="110863"/>
                    <a:pt x="217487" y="101603"/>
                  </a:cubicBezTo>
                  <a:cubicBezTo>
                    <a:pt x="205581" y="92343"/>
                    <a:pt x="183356" y="94724"/>
                    <a:pt x="149225" y="77791"/>
                  </a:cubicBezTo>
                  <a:cubicBezTo>
                    <a:pt x="115094" y="60858"/>
                    <a:pt x="0" y="532"/>
                    <a:pt x="0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5" name="フリーフォーム: 図形 1284">
              <a:extLst>
                <a:ext uri="{FF2B5EF4-FFF2-40B4-BE49-F238E27FC236}">
                  <a16:creationId xmlns:a16="http://schemas.microsoft.com/office/drawing/2014/main" id="{3E3A9974-9714-4F85-8E4B-185441FE70FE}"/>
                </a:ext>
              </a:extLst>
            </p:cNvPr>
            <p:cNvSpPr/>
            <p:nvPr/>
          </p:nvSpPr>
          <p:spPr>
            <a:xfrm>
              <a:off x="4470313" y="3819299"/>
              <a:ext cx="119002" cy="182928"/>
            </a:xfrm>
            <a:custGeom>
              <a:avLst/>
              <a:gdLst>
                <a:gd name="connsiteX0" fmla="*/ 87 w 119002"/>
                <a:gd name="connsiteY0" fmla="*/ 226 h 182928"/>
                <a:gd name="connsiteX1" fmla="*/ 87400 w 119002"/>
                <a:gd name="connsiteY1" fmla="*/ 149451 h 182928"/>
                <a:gd name="connsiteX2" fmla="*/ 117562 w 119002"/>
                <a:gd name="connsiteY2" fmla="*/ 181201 h 182928"/>
                <a:gd name="connsiteX3" fmla="*/ 104862 w 119002"/>
                <a:gd name="connsiteY3" fmla="*/ 116114 h 182928"/>
                <a:gd name="connsiteX4" fmla="*/ 87 w 119002"/>
                <a:gd name="connsiteY4" fmla="*/ 226 h 182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002" h="182928">
                  <a:moveTo>
                    <a:pt x="87" y="226"/>
                  </a:moveTo>
                  <a:cubicBezTo>
                    <a:pt x="-2823" y="5782"/>
                    <a:pt x="67821" y="119289"/>
                    <a:pt x="87400" y="149451"/>
                  </a:cubicBezTo>
                  <a:cubicBezTo>
                    <a:pt x="106979" y="179614"/>
                    <a:pt x="114652" y="186757"/>
                    <a:pt x="117562" y="181201"/>
                  </a:cubicBezTo>
                  <a:cubicBezTo>
                    <a:pt x="120472" y="175645"/>
                    <a:pt x="120208" y="139397"/>
                    <a:pt x="104862" y="116114"/>
                  </a:cubicBezTo>
                  <a:cubicBezTo>
                    <a:pt x="89516" y="92831"/>
                    <a:pt x="2997" y="-5330"/>
                    <a:pt x="87" y="2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6" name="フリーフォーム: 図形 1285">
              <a:extLst>
                <a:ext uri="{FF2B5EF4-FFF2-40B4-BE49-F238E27FC236}">
                  <a16:creationId xmlns:a16="http://schemas.microsoft.com/office/drawing/2014/main" id="{FBB3FE45-21C1-4406-A81C-AD7EBE7954F7}"/>
                </a:ext>
              </a:extLst>
            </p:cNvPr>
            <p:cNvSpPr/>
            <p:nvPr/>
          </p:nvSpPr>
          <p:spPr>
            <a:xfrm>
              <a:off x="4456941" y="3763958"/>
              <a:ext cx="188569" cy="361661"/>
            </a:xfrm>
            <a:custGeom>
              <a:avLst/>
              <a:gdLst>
                <a:gd name="connsiteX0" fmla="*/ 759 w 188569"/>
                <a:gd name="connsiteY0" fmla="*/ 5 h 361661"/>
                <a:gd name="connsiteX1" fmla="*/ 35684 w 188569"/>
                <a:gd name="connsiteY1" fmla="*/ 144467 h 361661"/>
                <a:gd name="connsiteX2" fmla="*/ 184909 w 188569"/>
                <a:gd name="connsiteY2" fmla="*/ 358780 h 361661"/>
                <a:gd name="connsiteX3" fmla="*/ 135697 w 188569"/>
                <a:gd name="connsiteY3" fmla="*/ 260355 h 361661"/>
                <a:gd name="connsiteX4" fmla="*/ 56322 w 188569"/>
                <a:gd name="connsiteY4" fmla="*/ 149230 h 361661"/>
                <a:gd name="connsiteX5" fmla="*/ 759 w 188569"/>
                <a:gd name="connsiteY5" fmla="*/ 5 h 361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569" h="361661">
                  <a:moveTo>
                    <a:pt x="759" y="5"/>
                  </a:moveTo>
                  <a:cubicBezTo>
                    <a:pt x="-2681" y="-789"/>
                    <a:pt x="4992" y="84671"/>
                    <a:pt x="35684" y="144467"/>
                  </a:cubicBezTo>
                  <a:cubicBezTo>
                    <a:pt x="66376" y="204263"/>
                    <a:pt x="168240" y="339465"/>
                    <a:pt x="184909" y="358780"/>
                  </a:cubicBezTo>
                  <a:cubicBezTo>
                    <a:pt x="201578" y="378095"/>
                    <a:pt x="157128" y="295280"/>
                    <a:pt x="135697" y="260355"/>
                  </a:cubicBezTo>
                  <a:cubicBezTo>
                    <a:pt x="114266" y="225430"/>
                    <a:pt x="76166" y="190505"/>
                    <a:pt x="56322" y="149230"/>
                  </a:cubicBezTo>
                  <a:cubicBezTo>
                    <a:pt x="36478" y="107955"/>
                    <a:pt x="4199" y="799"/>
                    <a:pt x="759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7" name="フリーフォーム: 図形 1286">
              <a:extLst>
                <a:ext uri="{FF2B5EF4-FFF2-40B4-BE49-F238E27FC236}">
                  <a16:creationId xmlns:a16="http://schemas.microsoft.com/office/drawing/2014/main" id="{5462882A-B6C6-4F81-B68B-68357D933DE9}"/>
                </a:ext>
              </a:extLst>
            </p:cNvPr>
            <p:cNvSpPr/>
            <p:nvPr/>
          </p:nvSpPr>
          <p:spPr>
            <a:xfrm>
              <a:off x="4716460" y="3619356"/>
              <a:ext cx="108363" cy="198675"/>
            </a:xfrm>
            <a:custGeom>
              <a:avLst/>
              <a:gdLst>
                <a:gd name="connsiteX0" fmla="*/ 3 w 108363"/>
                <a:gd name="connsiteY0" fmla="*/ 144 h 198675"/>
                <a:gd name="connsiteX1" fmla="*/ 77790 w 108363"/>
                <a:gd name="connsiteY1" fmla="*/ 81107 h 198675"/>
                <a:gd name="connsiteX2" fmla="*/ 106365 w 108363"/>
                <a:gd name="connsiteY2" fmla="*/ 198582 h 198675"/>
                <a:gd name="connsiteX3" fmla="*/ 103190 w 108363"/>
                <a:gd name="connsiteY3" fmla="*/ 100157 h 198675"/>
                <a:gd name="connsiteX4" fmla="*/ 80965 w 108363"/>
                <a:gd name="connsiteY4" fmla="*/ 62057 h 198675"/>
                <a:gd name="connsiteX5" fmla="*/ 3 w 108363"/>
                <a:gd name="connsiteY5" fmla="*/ 144 h 19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363" h="198675">
                  <a:moveTo>
                    <a:pt x="3" y="144"/>
                  </a:moveTo>
                  <a:cubicBezTo>
                    <a:pt x="-526" y="3319"/>
                    <a:pt x="60063" y="48034"/>
                    <a:pt x="77790" y="81107"/>
                  </a:cubicBezTo>
                  <a:cubicBezTo>
                    <a:pt x="95517" y="114180"/>
                    <a:pt x="102132" y="195407"/>
                    <a:pt x="106365" y="198582"/>
                  </a:cubicBezTo>
                  <a:cubicBezTo>
                    <a:pt x="110598" y="201757"/>
                    <a:pt x="107423" y="122911"/>
                    <a:pt x="103190" y="100157"/>
                  </a:cubicBezTo>
                  <a:cubicBezTo>
                    <a:pt x="98957" y="77403"/>
                    <a:pt x="98692" y="77138"/>
                    <a:pt x="80965" y="62057"/>
                  </a:cubicBezTo>
                  <a:cubicBezTo>
                    <a:pt x="63238" y="46976"/>
                    <a:pt x="532" y="-3031"/>
                    <a:pt x="3" y="1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8" name="フリーフォーム: 図形 1287">
              <a:extLst>
                <a:ext uri="{FF2B5EF4-FFF2-40B4-BE49-F238E27FC236}">
                  <a16:creationId xmlns:a16="http://schemas.microsoft.com/office/drawing/2014/main" id="{F73A6A51-E21D-45B0-B1A4-D26A384E8AB9}"/>
                </a:ext>
              </a:extLst>
            </p:cNvPr>
            <p:cNvSpPr/>
            <p:nvPr/>
          </p:nvSpPr>
          <p:spPr>
            <a:xfrm>
              <a:off x="4689413" y="3633587"/>
              <a:ext cx="114637" cy="192489"/>
            </a:xfrm>
            <a:custGeom>
              <a:avLst/>
              <a:gdLst>
                <a:gd name="connsiteX0" fmla="*/ 62 w 114637"/>
                <a:gd name="connsiteY0" fmla="*/ 201 h 192489"/>
                <a:gd name="connsiteX1" fmla="*/ 95312 w 114637"/>
                <a:gd name="connsiteY1" fmla="*/ 74813 h 192489"/>
                <a:gd name="connsiteX2" fmla="*/ 114362 w 114637"/>
                <a:gd name="connsiteY2" fmla="*/ 192288 h 192489"/>
                <a:gd name="connsiteX3" fmla="*/ 104837 w 114637"/>
                <a:gd name="connsiteY3" fmla="*/ 101801 h 192489"/>
                <a:gd name="connsiteX4" fmla="*/ 81025 w 114637"/>
                <a:gd name="connsiteY4" fmla="*/ 54176 h 192489"/>
                <a:gd name="connsiteX5" fmla="*/ 62 w 114637"/>
                <a:gd name="connsiteY5" fmla="*/ 201 h 192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637" h="192489">
                  <a:moveTo>
                    <a:pt x="62" y="201"/>
                  </a:moveTo>
                  <a:cubicBezTo>
                    <a:pt x="2443" y="3640"/>
                    <a:pt x="76262" y="42798"/>
                    <a:pt x="95312" y="74813"/>
                  </a:cubicBezTo>
                  <a:cubicBezTo>
                    <a:pt x="114362" y="106828"/>
                    <a:pt x="112775" y="187790"/>
                    <a:pt x="114362" y="192288"/>
                  </a:cubicBezTo>
                  <a:cubicBezTo>
                    <a:pt x="115950" y="196786"/>
                    <a:pt x="110393" y="124820"/>
                    <a:pt x="104837" y="101801"/>
                  </a:cubicBezTo>
                  <a:cubicBezTo>
                    <a:pt x="99281" y="78782"/>
                    <a:pt x="98223" y="70051"/>
                    <a:pt x="81025" y="54176"/>
                  </a:cubicBezTo>
                  <a:cubicBezTo>
                    <a:pt x="63827" y="38301"/>
                    <a:pt x="-2319" y="-3238"/>
                    <a:pt x="62" y="2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0" name="フリーフォーム: 図形 1289">
              <a:extLst>
                <a:ext uri="{FF2B5EF4-FFF2-40B4-BE49-F238E27FC236}">
                  <a16:creationId xmlns:a16="http://schemas.microsoft.com/office/drawing/2014/main" id="{EDD112E2-361C-467D-A70E-36F6EFBB3156}"/>
                </a:ext>
              </a:extLst>
            </p:cNvPr>
            <p:cNvSpPr/>
            <p:nvPr/>
          </p:nvSpPr>
          <p:spPr>
            <a:xfrm>
              <a:off x="4027465" y="3896223"/>
              <a:ext cx="162025" cy="517816"/>
            </a:xfrm>
            <a:custGeom>
              <a:avLst/>
              <a:gdLst>
                <a:gd name="connsiteX0" fmla="*/ 63523 w 162025"/>
                <a:gd name="connsiteY0" fmla="*/ 1090 h 517816"/>
                <a:gd name="connsiteX1" fmla="*/ 68285 w 162025"/>
                <a:gd name="connsiteY1" fmla="*/ 136027 h 517816"/>
                <a:gd name="connsiteX2" fmla="*/ 88923 w 162025"/>
                <a:gd name="connsiteY2" fmla="*/ 242390 h 517816"/>
                <a:gd name="connsiteX3" fmla="*/ 79398 w 162025"/>
                <a:gd name="connsiteY3" fmla="*/ 304302 h 517816"/>
                <a:gd name="connsiteX4" fmla="*/ 69873 w 162025"/>
                <a:gd name="connsiteY4" fmla="*/ 342402 h 517816"/>
                <a:gd name="connsiteX5" fmla="*/ 158773 w 162025"/>
                <a:gd name="connsiteY5" fmla="*/ 512265 h 517816"/>
                <a:gd name="connsiteX6" fmla="*/ 136548 w 162025"/>
                <a:gd name="connsiteY6" fmla="*/ 459877 h 517816"/>
                <a:gd name="connsiteX7" fmla="*/ 77810 w 162025"/>
                <a:gd name="connsiteY7" fmla="*/ 294777 h 517816"/>
                <a:gd name="connsiteX8" fmla="*/ 39710 w 162025"/>
                <a:gd name="connsiteY8" fmla="*/ 104277 h 517816"/>
                <a:gd name="connsiteX9" fmla="*/ 41298 w 162025"/>
                <a:gd name="connsiteY9" fmla="*/ 115390 h 517816"/>
                <a:gd name="connsiteX10" fmla="*/ 23 w 162025"/>
                <a:gd name="connsiteY10" fmla="*/ 74115 h 517816"/>
                <a:gd name="connsiteX11" fmla="*/ 63523 w 162025"/>
                <a:gd name="connsiteY11" fmla="*/ 1090 h 51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2025" h="517816">
                  <a:moveTo>
                    <a:pt x="63523" y="1090"/>
                  </a:moveTo>
                  <a:cubicBezTo>
                    <a:pt x="74900" y="11409"/>
                    <a:pt x="64052" y="95810"/>
                    <a:pt x="68285" y="136027"/>
                  </a:cubicBezTo>
                  <a:cubicBezTo>
                    <a:pt x="72518" y="176244"/>
                    <a:pt x="87071" y="214344"/>
                    <a:pt x="88923" y="242390"/>
                  </a:cubicBezTo>
                  <a:cubicBezTo>
                    <a:pt x="90775" y="270436"/>
                    <a:pt x="82573" y="287633"/>
                    <a:pt x="79398" y="304302"/>
                  </a:cubicBezTo>
                  <a:cubicBezTo>
                    <a:pt x="76223" y="320971"/>
                    <a:pt x="56644" y="307742"/>
                    <a:pt x="69873" y="342402"/>
                  </a:cubicBezTo>
                  <a:cubicBezTo>
                    <a:pt x="83102" y="377062"/>
                    <a:pt x="147661" y="492686"/>
                    <a:pt x="158773" y="512265"/>
                  </a:cubicBezTo>
                  <a:cubicBezTo>
                    <a:pt x="169885" y="531844"/>
                    <a:pt x="150042" y="496125"/>
                    <a:pt x="136548" y="459877"/>
                  </a:cubicBezTo>
                  <a:cubicBezTo>
                    <a:pt x="123054" y="423629"/>
                    <a:pt x="93950" y="354044"/>
                    <a:pt x="77810" y="294777"/>
                  </a:cubicBezTo>
                  <a:cubicBezTo>
                    <a:pt x="61670" y="235510"/>
                    <a:pt x="45795" y="134175"/>
                    <a:pt x="39710" y="104277"/>
                  </a:cubicBezTo>
                  <a:cubicBezTo>
                    <a:pt x="33625" y="74379"/>
                    <a:pt x="47912" y="120417"/>
                    <a:pt x="41298" y="115390"/>
                  </a:cubicBezTo>
                  <a:cubicBezTo>
                    <a:pt x="34684" y="110363"/>
                    <a:pt x="-1035" y="91577"/>
                    <a:pt x="23" y="74115"/>
                  </a:cubicBezTo>
                  <a:cubicBezTo>
                    <a:pt x="1081" y="56653"/>
                    <a:pt x="52146" y="-9229"/>
                    <a:pt x="63523" y="10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1" name="フリーフォーム: 図形 1290">
              <a:extLst>
                <a:ext uri="{FF2B5EF4-FFF2-40B4-BE49-F238E27FC236}">
                  <a16:creationId xmlns:a16="http://schemas.microsoft.com/office/drawing/2014/main" id="{C5A904BD-DE9A-473E-B055-E645CB727C9E}"/>
                </a:ext>
              </a:extLst>
            </p:cNvPr>
            <p:cNvSpPr/>
            <p:nvPr/>
          </p:nvSpPr>
          <p:spPr>
            <a:xfrm>
              <a:off x="4471715" y="3982506"/>
              <a:ext cx="105424" cy="330943"/>
            </a:xfrm>
            <a:custGeom>
              <a:avLst/>
              <a:gdLst>
                <a:gd name="connsiteX0" fmla="*/ 60598 w 105424"/>
                <a:gd name="connsiteY0" fmla="*/ 532 h 330943"/>
                <a:gd name="connsiteX1" fmla="*/ 60598 w 105424"/>
                <a:gd name="connsiteY1" fmla="*/ 198969 h 330943"/>
                <a:gd name="connsiteX2" fmla="*/ 273 w 105424"/>
                <a:gd name="connsiteY2" fmla="*/ 329144 h 330943"/>
                <a:gd name="connsiteX3" fmla="*/ 36785 w 105424"/>
                <a:gd name="connsiteY3" fmla="*/ 278344 h 330943"/>
                <a:gd name="connsiteX4" fmla="*/ 105048 w 105424"/>
                <a:gd name="connsiteY4" fmla="*/ 144994 h 330943"/>
                <a:gd name="connsiteX5" fmla="*/ 60598 w 105424"/>
                <a:gd name="connsiteY5" fmla="*/ 532 h 330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24" h="330943">
                  <a:moveTo>
                    <a:pt x="60598" y="532"/>
                  </a:moveTo>
                  <a:cubicBezTo>
                    <a:pt x="53190" y="9528"/>
                    <a:pt x="70652" y="144200"/>
                    <a:pt x="60598" y="198969"/>
                  </a:cubicBezTo>
                  <a:cubicBezTo>
                    <a:pt x="50544" y="253738"/>
                    <a:pt x="4242" y="315915"/>
                    <a:pt x="273" y="329144"/>
                  </a:cubicBezTo>
                  <a:cubicBezTo>
                    <a:pt x="-3696" y="342373"/>
                    <a:pt x="36785" y="278344"/>
                    <a:pt x="36785" y="278344"/>
                  </a:cubicBezTo>
                  <a:cubicBezTo>
                    <a:pt x="54247" y="247652"/>
                    <a:pt x="100286" y="191032"/>
                    <a:pt x="105048" y="144994"/>
                  </a:cubicBezTo>
                  <a:cubicBezTo>
                    <a:pt x="109811" y="98957"/>
                    <a:pt x="68006" y="-8464"/>
                    <a:pt x="60598" y="5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2" name="フリーフォーム: 図形 1291">
              <a:extLst>
                <a:ext uri="{FF2B5EF4-FFF2-40B4-BE49-F238E27FC236}">
                  <a16:creationId xmlns:a16="http://schemas.microsoft.com/office/drawing/2014/main" id="{E2E192F5-04B1-4D75-BA66-E5B8EECBD006}"/>
                </a:ext>
              </a:extLst>
            </p:cNvPr>
            <p:cNvSpPr/>
            <p:nvPr/>
          </p:nvSpPr>
          <p:spPr>
            <a:xfrm>
              <a:off x="4132255" y="4401694"/>
              <a:ext cx="57345" cy="435571"/>
            </a:xfrm>
            <a:custGeom>
              <a:avLst/>
              <a:gdLst>
                <a:gd name="connsiteX0" fmla="*/ 57158 w 57345"/>
                <a:gd name="connsiteY0" fmla="*/ 444 h 435571"/>
                <a:gd name="connsiteX1" fmla="*/ 19058 w 57345"/>
                <a:gd name="connsiteY1" fmla="*/ 129031 h 435571"/>
                <a:gd name="connsiteX2" fmla="*/ 38108 w 57345"/>
                <a:gd name="connsiteY2" fmla="*/ 429069 h 435571"/>
                <a:gd name="connsiteX3" fmla="*/ 46045 w 57345"/>
                <a:gd name="connsiteY3" fmla="*/ 316356 h 435571"/>
                <a:gd name="connsiteX4" fmla="*/ 8 w 57345"/>
                <a:gd name="connsiteY4" fmla="*/ 95694 h 435571"/>
                <a:gd name="connsiteX5" fmla="*/ 57158 w 57345"/>
                <a:gd name="connsiteY5" fmla="*/ 444 h 435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345" h="435571">
                  <a:moveTo>
                    <a:pt x="57158" y="444"/>
                  </a:moveTo>
                  <a:cubicBezTo>
                    <a:pt x="60333" y="6000"/>
                    <a:pt x="22233" y="57594"/>
                    <a:pt x="19058" y="129031"/>
                  </a:cubicBezTo>
                  <a:cubicBezTo>
                    <a:pt x="15883" y="200468"/>
                    <a:pt x="33610" y="397848"/>
                    <a:pt x="38108" y="429069"/>
                  </a:cubicBezTo>
                  <a:cubicBezTo>
                    <a:pt x="42606" y="460290"/>
                    <a:pt x="52395" y="371918"/>
                    <a:pt x="46045" y="316356"/>
                  </a:cubicBezTo>
                  <a:cubicBezTo>
                    <a:pt x="39695" y="260794"/>
                    <a:pt x="802" y="149140"/>
                    <a:pt x="8" y="95694"/>
                  </a:cubicBezTo>
                  <a:cubicBezTo>
                    <a:pt x="-786" y="42248"/>
                    <a:pt x="53983" y="-5112"/>
                    <a:pt x="57158" y="4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3" name="フリーフォーム: 図形 1292">
              <a:extLst>
                <a:ext uri="{FF2B5EF4-FFF2-40B4-BE49-F238E27FC236}">
                  <a16:creationId xmlns:a16="http://schemas.microsoft.com/office/drawing/2014/main" id="{91208EEC-7CE7-4921-B2BF-BD634AE15AB8}"/>
                </a:ext>
              </a:extLst>
            </p:cNvPr>
            <p:cNvSpPr/>
            <p:nvPr/>
          </p:nvSpPr>
          <p:spPr>
            <a:xfrm>
              <a:off x="3956531" y="4172939"/>
              <a:ext cx="79941" cy="590236"/>
            </a:xfrm>
            <a:custGeom>
              <a:avLst/>
              <a:gdLst>
                <a:gd name="connsiteX0" fmla="*/ 12219 w 79941"/>
                <a:gd name="connsiteY0" fmla="*/ 3774 h 590236"/>
                <a:gd name="connsiteX1" fmla="*/ 4282 w 79941"/>
                <a:gd name="connsiteY1" fmla="*/ 84736 h 590236"/>
                <a:gd name="connsiteX2" fmla="*/ 70957 w 79941"/>
                <a:gd name="connsiteY2" fmla="*/ 575274 h 590236"/>
                <a:gd name="connsiteX3" fmla="*/ 75719 w 79941"/>
                <a:gd name="connsiteY3" fmla="*/ 441924 h 590236"/>
                <a:gd name="connsiteX4" fmla="*/ 37619 w 79941"/>
                <a:gd name="connsiteY4" fmla="*/ 218086 h 590236"/>
                <a:gd name="connsiteX5" fmla="*/ 12219 w 79941"/>
                <a:gd name="connsiteY5" fmla="*/ 3774 h 590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941" h="590236">
                  <a:moveTo>
                    <a:pt x="12219" y="3774"/>
                  </a:moveTo>
                  <a:cubicBezTo>
                    <a:pt x="3355" y="-3370"/>
                    <a:pt x="-5508" y="-10514"/>
                    <a:pt x="4282" y="84736"/>
                  </a:cubicBezTo>
                  <a:cubicBezTo>
                    <a:pt x="14072" y="179986"/>
                    <a:pt x="59051" y="515743"/>
                    <a:pt x="70957" y="575274"/>
                  </a:cubicBezTo>
                  <a:cubicBezTo>
                    <a:pt x="82863" y="634805"/>
                    <a:pt x="81275" y="501455"/>
                    <a:pt x="75719" y="441924"/>
                  </a:cubicBezTo>
                  <a:cubicBezTo>
                    <a:pt x="70163" y="382393"/>
                    <a:pt x="50054" y="291111"/>
                    <a:pt x="37619" y="218086"/>
                  </a:cubicBezTo>
                  <a:lnTo>
                    <a:pt x="12219" y="377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4" name="フリーフォーム: 図形 1293">
              <a:extLst>
                <a:ext uri="{FF2B5EF4-FFF2-40B4-BE49-F238E27FC236}">
                  <a16:creationId xmlns:a16="http://schemas.microsoft.com/office/drawing/2014/main" id="{64D7E237-7FE4-4BBD-8769-E3B8EB3FE94D}"/>
                </a:ext>
              </a:extLst>
            </p:cNvPr>
            <p:cNvSpPr/>
            <p:nvPr/>
          </p:nvSpPr>
          <p:spPr>
            <a:xfrm>
              <a:off x="4081615" y="4168626"/>
              <a:ext cx="96601" cy="221040"/>
            </a:xfrm>
            <a:custGeom>
              <a:avLst/>
              <a:gdLst>
                <a:gd name="connsiteX0" fmla="*/ 22073 w 96601"/>
                <a:gd name="connsiteY0" fmla="*/ 149 h 221040"/>
                <a:gd name="connsiteX1" fmla="*/ 7785 w 96601"/>
                <a:gd name="connsiteY1" fmla="*/ 98574 h 221040"/>
                <a:gd name="connsiteX2" fmla="*/ 95098 w 96601"/>
                <a:gd name="connsiteY2" fmla="*/ 217637 h 221040"/>
                <a:gd name="connsiteX3" fmla="*/ 58585 w 96601"/>
                <a:gd name="connsiteY3" fmla="*/ 182712 h 221040"/>
                <a:gd name="connsiteX4" fmla="*/ 1435 w 96601"/>
                <a:gd name="connsiteY4" fmla="*/ 120799 h 221040"/>
                <a:gd name="connsiteX5" fmla="*/ 22073 w 96601"/>
                <a:gd name="connsiteY5" fmla="*/ 149 h 22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601" h="221040">
                  <a:moveTo>
                    <a:pt x="22073" y="149"/>
                  </a:moveTo>
                  <a:cubicBezTo>
                    <a:pt x="23131" y="-3555"/>
                    <a:pt x="-4386" y="62326"/>
                    <a:pt x="7785" y="98574"/>
                  </a:cubicBezTo>
                  <a:cubicBezTo>
                    <a:pt x="19956" y="134822"/>
                    <a:pt x="86631" y="203614"/>
                    <a:pt x="95098" y="217637"/>
                  </a:cubicBezTo>
                  <a:cubicBezTo>
                    <a:pt x="103565" y="231660"/>
                    <a:pt x="74196" y="198852"/>
                    <a:pt x="58585" y="182712"/>
                  </a:cubicBezTo>
                  <a:cubicBezTo>
                    <a:pt x="42975" y="166572"/>
                    <a:pt x="9372" y="146728"/>
                    <a:pt x="1435" y="120799"/>
                  </a:cubicBezTo>
                  <a:cubicBezTo>
                    <a:pt x="-6502" y="94870"/>
                    <a:pt x="21015" y="3853"/>
                    <a:pt x="22073" y="1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5" name="フリーフォーム: 図形 1294">
              <a:extLst>
                <a:ext uri="{FF2B5EF4-FFF2-40B4-BE49-F238E27FC236}">
                  <a16:creationId xmlns:a16="http://schemas.microsoft.com/office/drawing/2014/main" id="{08139A7D-FE73-47FC-9423-E5BB2264819B}"/>
                </a:ext>
              </a:extLst>
            </p:cNvPr>
            <p:cNvSpPr/>
            <p:nvPr/>
          </p:nvSpPr>
          <p:spPr>
            <a:xfrm>
              <a:off x="4017947" y="4753182"/>
              <a:ext cx="152472" cy="62056"/>
            </a:xfrm>
            <a:custGeom>
              <a:avLst/>
              <a:gdLst>
                <a:gd name="connsiteX0" fmla="*/ 16 w 152472"/>
                <a:gd name="connsiteY0" fmla="*/ 1381 h 62056"/>
                <a:gd name="connsiteX1" fmla="*/ 106378 w 152472"/>
                <a:gd name="connsiteY1" fmla="*/ 10906 h 62056"/>
                <a:gd name="connsiteX2" fmla="*/ 152416 w 152472"/>
                <a:gd name="connsiteY2" fmla="*/ 61706 h 62056"/>
                <a:gd name="connsiteX3" fmla="*/ 98441 w 152472"/>
                <a:gd name="connsiteY3" fmla="*/ 31543 h 62056"/>
                <a:gd name="connsiteX4" fmla="*/ 16 w 152472"/>
                <a:gd name="connsiteY4" fmla="*/ 1381 h 62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72" h="62056">
                  <a:moveTo>
                    <a:pt x="16" y="1381"/>
                  </a:moveTo>
                  <a:cubicBezTo>
                    <a:pt x="1339" y="-2058"/>
                    <a:pt x="80978" y="852"/>
                    <a:pt x="106378" y="10906"/>
                  </a:cubicBezTo>
                  <a:cubicBezTo>
                    <a:pt x="131778" y="20960"/>
                    <a:pt x="153739" y="58267"/>
                    <a:pt x="152416" y="61706"/>
                  </a:cubicBezTo>
                  <a:cubicBezTo>
                    <a:pt x="151093" y="65145"/>
                    <a:pt x="119608" y="42391"/>
                    <a:pt x="98441" y="31543"/>
                  </a:cubicBezTo>
                  <a:cubicBezTo>
                    <a:pt x="77274" y="20695"/>
                    <a:pt x="-1307" y="4820"/>
                    <a:pt x="16" y="13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6" name="フリーフォーム: 図形 1295">
              <a:extLst>
                <a:ext uri="{FF2B5EF4-FFF2-40B4-BE49-F238E27FC236}">
                  <a16:creationId xmlns:a16="http://schemas.microsoft.com/office/drawing/2014/main" id="{FB2328AD-6131-4B14-9D62-780706F62F57}"/>
                </a:ext>
              </a:extLst>
            </p:cNvPr>
            <p:cNvSpPr/>
            <p:nvPr/>
          </p:nvSpPr>
          <p:spPr>
            <a:xfrm>
              <a:off x="4030454" y="4779926"/>
              <a:ext cx="118078" cy="66727"/>
            </a:xfrm>
            <a:custGeom>
              <a:avLst/>
              <a:gdLst>
                <a:gd name="connsiteX0" fmla="*/ 209 w 118078"/>
                <a:gd name="connsiteY0" fmla="*/ 37 h 66727"/>
                <a:gd name="connsiteX1" fmla="*/ 76409 w 118078"/>
                <a:gd name="connsiteY1" fmla="*/ 22262 h 66727"/>
                <a:gd name="connsiteX2" fmla="*/ 116096 w 118078"/>
                <a:gd name="connsiteY2" fmla="*/ 66712 h 66727"/>
                <a:gd name="connsiteX3" fmla="*/ 101809 w 118078"/>
                <a:gd name="connsiteY3" fmla="*/ 27024 h 66727"/>
                <a:gd name="connsiteX4" fmla="*/ 209 w 118078"/>
                <a:gd name="connsiteY4" fmla="*/ 37 h 66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078" h="66727">
                  <a:moveTo>
                    <a:pt x="209" y="37"/>
                  </a:moveTo>
                  <a:cubicBezTo>
                    <a:pt x="-4024" y="-757"/>
                    <a:pt x="57095" y="11150"/>
                    <a:pt x="76409" y="22262"/>
                  </a:cubicBezTo>
                  <a:cubicBezTo>
                    <a:pt x="95724" y="33375"/>
                    <a:pt x="111863" y="65918"/>
                    <a:pt x="116096" y="66712"/>
                  </a:cubicBezTo>
                  <a:cubicBezTo>
                    <a:pt x="120329" y="67506"/>
                    <a:pt x="118742" y="38401"/>
                    <a:pt x="101809" y="27024"/>
                  </a:cubicBezTo>
                  <a:cubicBezTo>
                    <a:pt x="84876" y="15647"/>
                    <a:pt x="4442" y="831"/>
                    <a:pt x="209" y="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7" name="フリーフォーム: 図形 1296">
              <a:extLst>
                <a:ext uri="{FF2B5EF4-FFF2-40B4-BE49-F238E27FC236}">
                  <a16:creationId xmlns:a16="http://schemas.microsoft.com/office/drawing/2014/main" id="{75FAC826-D874-4A45-AD63-0CAFBD32F3C5}"/>
                </a:ext>
              </a:extLst>
            </p:cNvPr>
            <p:cNvSpPr/>
            <p:nvPr/>
          </p:nvSpPr>
          <p:spPr>
            <a:xfrm>
              <a:off x="4063882" y="4512821"/>
              <a:ext cx="101842" cy="243358"/>
            </a:xfrm>
            <a:custGeom>
              <a:avLst/>
              <a:gdLst>
                <a:gd name="connsiteX0" fmla="*/ 118 w 101842"/>
                <a:gd name="connsiteY0" fmla="*/ 442 h 243358"/>
                <a:gd name="connsiteX1" fmla="*/ 55681 w 101842"/>
                <a:gd name="connsiteY1" fmla="*/ 82992 h 243358"/>
                <a:gd name="connsiteX2" fmla="*/ 101718 w 101842"/>
                <a:gd name="connsiteY2" fmla="*/ 241742 h 243358"/>
                <a:gd name="connsiteX3" fmla="*/ 68381 w 101842"/>
                <a:gd name="connsiteY3" fmla="*/ 162367 h 243358"/>
                <a:gd name="connsiteX4" fmla="*/ 41393 w 101842"/>
                <a:gd name="connsiteY4" fmla="*/ 116329 h 243358"/>
                <a:gd name="connsiteX5" fmla="*/ 118 w 101842"/>
                <a:gd name="connsiteY5" fmla="*/ 442 h 243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842" h="243358">
                  <a:moveTo>
                    <a:pt x="118" y="442"/>
                  </a:moveTo>
                  <a:cubicBezTo>
                    <a:pt x="2499" y="-5114"/>
                    <a:pt x="38748" y="42775"/>
                    <a:pt x="55681" y="82992"/>
                  </a:cubicBezTo>
                  <a:cubicBezTo>
                    <a:pt x="72614" y="123209"/>
                    <a:pt x="99601" y="228513"/>
                    <a:pt x="101718" y="241742"/>
                  </a:cubicBezTo>
                  <a:cubicBezTo>
                    <a:pt x="103835" y="254971"/>
                    <a:pt x="78435" y="183269"/>
                    <a:pt x="68381" y="162367"/>
                  </a:cubicBezTo>
                  <a:cubicBezTo>
                    <a:pt x="58327" y="141465"/>
                    <a:pt x="50918" y="143846"/>
                    <a:pt x="41393" y="116329"/>
                  </a:cubicBezTo>
                  <a:cubicBezTo>
                    <a:pt x="31868" y="88812"/>
                    <a:pt x="-2263" y="5998"/>
                    <a:pt x="118" y="4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8" name="フリーフォーム: 図形 1297">
              <a:extLst>
                <a:ext uri="{FF2B5EF4-FFF2-40B4-BE49-F238E27FC236}">
                  <a16:creationId xmlns:a16="http://schemas.microsoft.com/office/drawing/2014/main" id="{49A0BBB3-010F-44D5-AC1C-A8D91995B774}"/>
                </a:ext>
              </a:extLst>
            </p:cNvPr>
            <p:cNvSpPr/>
            <p:nvPr/>
          </p:nvSpPr>
          <p:spPr>
            <a:xfrm>
              <a:off x="3387582" y="4282861"/>
              <a:ext cx="363197" cy="470010"/>
            </a:xfrm>
            <a:custGeom>
              <a:avLst/>
              <a:gdLst>
                <a:gd name="connsiteX0" fmla="*/ 363151 w 363197"/>
                <a:gd name="connsiteY0" fmla="*/ 3389 h 470010"/>
                <a:gd name="connsiteX1" fmla="*/ 162068 w 363197"/>
                <a:gd name="connsiteY1" fmla="*/ 5506 h 470010"/>
                <a:gd name="connsiteX2" fmla="*/ 102801 w 363197"/>
                <a:gd name="connsiteY2" fmla="*/ 11856 h 470010"/>
                <a:gd name="connsiteX3" fmla="*/ 22368 w 363197"/>
                <a:gd name="connsiteY3" fmla="*/ 107106 h 470010"/>
                <a:gd name="connsiteX4" fmla="*/ 60468 w 363197"/>
                <a:gd name="connsiteY4" fmla="*/ 462706 h 470010"/>
                <a:gd name="connsiteX5" fmla="*/ 11785 w 363197"/>
                <a:gd name="connsiteY5" fmla="*/ 331472 h 470010"/>
                <a:gd name="connsiteX6" fmla="*/ 11785 w 363197"/>
                <a:gd name="connsiteY6" fmla="*/ 145206 h 470010"/>
                <a:gd name="connsiteX7" fmla="*/ 143018 w 363197"/>
                <a:gd name="connsiteY7" fmla="*/ 54189 h 470010"/>
                <a:gd name="connsiteX8" fmla="*/ 363151 w 363197"/>
                <a:gd name="connsiteY8" fmla="*/ 3389 h 47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3197" h="470010">
                  <a:moveTo>
                    <a:pt x="363151" y="3389"/>
                  </a:moveTo>
                  <a:cubicBezTo>
                    <a:pt x="366326" y="-4725"/>
                    <a:pt x="205460" y="4095"/>
                    <a:pt x="162068" y="5506"/>
                  </a:cubicBezTo>
                  <a:cubicBezTo>
                    <a:pt x="118676" y="6917"/>
                    <a:pt x="126084" y="-5077"/>
                    <a:pt x="102801" y="11856"/>
                  </a:cubicBezTo>
                  <a:cubicBezTo>
                    <a:pt x="79518" y="28789"/>
                    <a:pt x="29423" y="31964"/>
                    <a:pt x="22368" y="107106"/>
                  </a:cubicBezTo>
                  <a:cubicBezTo>
                    <a:pt x="15313" y="182248"/>
                    <a:pt x="62232" y="425312"/>
                    <a:pt x="60468" y="462706"/>
                  </a:cubicBezTo>
                  <a:cubicBezTo>
                    <a:pt x="58704" y="500100"/>
                    <a:pt x="19899" y="384389"/>
                    <a:pt x="11785" y="331472"/>
                  </a:cubicBezTo>
                  <a:cubicBezTo>
                    <a:pt x="3671" y="278555"/>
                    <a:pt x="-10087" y="191420"/>
                    <a:pt x="11785" y="145206"/>
                  </a:cubicBezTo>
                  <a:cubicBezTo>
                    <a:pt x="33657" y="98992"/>
                    <a:pt x="85515" y="76414"/>
                    <a:pt x="143018" y="54189"/>
                  </a:cubicBezTo>
                  <a:cubicBezTo>
                    <a:pt x="200521" y="31964"/>
                    <a:pt x="359976" y="11503"/>
                    <a:pt x="363151" y="33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9" name="フリーフォーム: 図形 1298">
              <a:extLst>
                <a:ext uri="{FF2B5EF4-FFF2-40B4-BE49-F238E27FC236}">
                  <a16:creationId xmlns:a16="http://schemas.microsoft.com/office/drawing/2014/main" id="{40A3D61D-7F9E-414E-BA36-DE1C8E055464}"/>
                </a:ext>
              </a:extLst>
            </p:cNvPr>
            <p:cNvSpPr/>
            <p:nvPr/>
          </p:nvSpPr>
          <p:spPr>
            <a:xfrm>
              <a:off x="3460726" y="4781467"/>
              <a:ext cx="238918" cy="417215"/>
            </a:xfrm>
            <a:custGeom>
              <a:avLst/>
              <a:gdLst>
                <a:gd name="connsiteX0" fmla="*/ 24 w 238918"/>
                <a:gd name="connsiteY0" fmla="*/ 83 h 417215"/>
                <a:gd name="connsiteX1" fmla="*/ 139724 w 238918"/>
                <a:gd name="connsiteY1" fmla="*/ 165183 h 417215"/>
                <a:gd name="connsiteX2" fmla="*/ 224391 w 238918"/>
                <a:gd name="connsiteY2" fmla="*/ 247733 h 417215"/>
                <a:gd name="connsiteX3" fmla="*/ 234974 w 238918"/>
                <a:gd name="connsiteY3" fmla="*/ 323933 h 417215"/>
                <a:gd name="connsiteX4" fmla="*/ 182057 w 238918"/>
                <a:gd name="connsiteY4" fmla="*/ 417066 h 417215"/>
                <a:gd name="connsiteX5" fmla="*/ 207457 w 238918"/>
                <a:gd name="connsiteY5" fmla="*/ 342983 h 417215"/>
                <a:gd name="connsiteX6" fmla="*/ 213807 w 238918"/>
                <a:gd name="connsiteY6" fmla="*/ 241383 h 417215"/>
                <a:gd name="connsiteX7" fmla="*/ 129141 w 238918"/>
                <a:gd name="connsiteY7" fmla="*/ 144016 h 417215"/>
                <a:gd name="connsiteX8" fmla="*/ 24 w 238918"/>
                <a:gd name="connsiteY8" fmla="*/ 83 h 417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8918" h="417215">
                  <a:moveTo>
                    <a:pt x="24" y="83"/>
                  </a:moveTo>
                  <a:cubicBezTo>
                    <a:pt x="1788" y="3611"/>
                    <a:pt x="102330" y="123908"/>
                    <a:pt x="139724" y="165183"/>
                  </a:cubicBezTo>
                  <a:cubicBezTo>
                    <a:pt x="177119" y="206458"/>
                    <a:pt x="208516" y="221275"/>
                    <a:pt x="224391" y="247733"/>
                  </a:cubicBezTo>
                  <a:cubicBezTo>
                    <a:pt x="240266" y="274191"/>
                    <a:pt x="242030" y="295711"/>
                    <a:pt x="234974" y="323933"/>
                  </a:cubicBezTo>
                  <a:cubicBezTo>
                    <a:pt x="227918" y="352155"/>
                    <a:pt x="186643" y="413891"/>
                    <a:pt x="182057" y="417066"/>
                  </a:cubicBezTo>
                  <a:cubicBezTo>
                    <a:pt x="177471" y="420241"/>
                    <a:pt x="202165" y="372263"/>
                    <a:pt x="207457" y="342983"/>
                  </a:cubicBezTo>
                  <a:cubicBezTo>
                    <a:pt x="212749" y="313703"/>
                    <a:pt x="226860" y="274544"/>
                    <a:pt x="213807" y="241383"/>
                  </a:cubicBezTo>
                  <a:cubicBezTo>
                    <a:pt x="200754" y="208222"/>
                    <a:pt x="166535" y="182821"/>
                    <a:pt x="129141" y="144016"/>
                  </a:cubicBezTo>
                  <a:cubicBezTo>
                    <a:pt x="91747" y="105211"/>
                    <a:pt x="-1740" y="-3445"/>
                    <a:pt x="24" y="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0" name="フリーフォーム: 図形 1299">
              <a:extLst>
                <a:ext uri="{FF2B5EF4-FFF2-40B4-BE49-F238E27FC236}">
                  <a16:creationId xmlns:a16="http://schemas.microsoft.com/office/drawing/2014/main" id="{4A617061-1764-4F8F-BDE3-897051659C9F}"/>
                </a:ext>
              </a:extLst>
            </p:cNvPr>
            <p:cNvSpPr/>
            <p:nvPr/>
          </p:nvSpPr>
          <p:spPr>
            <a:xfrm>
              <a:off x="3426474" y="4756150"/>
              <a:ext cx="247440" cy="433600"/>
            </a:xfrm>
            <a:custGeom>
              <a:avLst/>
              <a:gdLst>
                <a:gd name="connsiteX0" fmla="*/ 409 w 247440"/>
                <a:gd name="connsiteY0" fmla="*/ 0 h 433600"/>
                <a:gd name="connsiteX1" fmla="*/ 87193 w 247440"/>
                <a:gd name="connsiteY1" fmla="*/ 169333 h 433600"/>
                <a:gd name="connsiteX2" fmla="*/ 231126 w 247440"/>
                <a:gd name="connsiteY2" fmla="*/ 270933 h 433600"/>
                <a:gd name="connsiteX3" fmla="*/ 233243 w 247440"/>
                <a:gd name="connsiteY3" fmla="*/ 431800 h 433600"/>
                <a:gd name="connsiteX4" fmla="*/ 243826 w 247440"/>
                <a:gd name="connsiteY4" fmla="*/ 351367 h 433600"/>
                <a:gd name="connsiteX5" fmla="*/ 235359 w 247440"/>
                <a:gd name="connsiteY5" fmla="*/ 258233 h 433600"/>
                <a:gd name="connsiteX6" fmla="*/ 121059 w 247440"/>
                <a:gd name="connsiteY6" fmla="*/ 171450 h 433600"/>
                <a:gd name="connsiteX7" fmla="*/ 409 w 247440"/>
                <a:gd name="connsiteY7" fmla="*/ 0 h 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7440" h="433600">
                  <a:moveTo>
                    <a:pt x="409" y="0"/>
                  </a:moveTo>
                  <a:cubicBezTo>
                    <a:pt x="-5235" y="-353"/>
                    <a:pt x="48740" y="124178"/>
                    <a:pt x="87193" y="169333"/>
                  </a:cubicBezTo>
                  <a:cubicBezTo>
                    <a:pt x="125646" y="214488"/>
                    <a:pt x="206784" y="227189"/>
                    <a:pt x="231126" y="270933"/>
                  </a:cubicBezTo>
                  <a:cubicBezTo>
                    <a:pt x="255468" y="314677"/>
                    <a:pt x="231126" y="418394"/>
                    <a:pt x="233243" y="431800"/>
                  </a:cubicBezTo>
                  <a:cubicBezTo>
                    <a:pt x="235360" y="445206"/>
                    <a:pt x="243473" y="380295"/>
                    <a:pt x="243826" y="351367"/>
                  </a:cubicBezTo>
                  <a:cubicBezTo>
                    <a:pt x="244179" y="322439"/>
                    <a:pt x="255820" y="288219"/>
                    <a:pt x="235359" y="258233"/>
                  </a:cubicBezTo>
                  <a:cubicBezTo>
                    <a:pt x="214898" y="228247"/>
                    <a:pt x="159512" y="209197"/>
                    <a:pt x="121059" y="171450"/>
                  </a:cubicBezTo>
                  <a:cubicBezTo>
                    <a:pt x="82606" y="133703"/>
                    <a:pt x="6053" y="353"/>
                    <a:pt x="40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1" name="フリーフォーム: 図形 1300">
              <a:extLst>
                <a:ext uri="{FF2B5EF4-FFF2-40B4-BE49-F238E27FC236}">
                  <a16:creationId xmlns:a16="http://schemas.microsoft.com/office/drawing/2014/main" id="{E5433815-159D-402F-A781-729666F20095}"/>
                </a:ext>
              </a:extLst>
            </p:cNvPr>
            <p:cNvSpPr/>
            <p:nvPr/>
          </p:nvSpPr>
          <p:spPr>
            <a:xfrm>
              <a:off x="3426879" y="4754316"/>
              <a:ext cx="32776" cy="325065"/>
            </a:xfrm>
            <a:custGeom>
              <a:avLst/>
              <a:gdLst>
                <a:gd name="connsiteX0" fmla="*/ 27521 w 32776"/>
                <a:gd name="connsiteY0" fmla="*/ 3951 h 325065"/>
                <a:gd name="connsiteX1" fmla="*/ 31754 w 32776"/>
                <a:gd name="connsiteY1" fmla="*/ 319334 h 325065"/>
                <a:gd name="connsiteX2" fmla="*/ 14821 w 32776"/>
                <a:gd name="connsiteY2" fmla="*/ 202917 h 325065"/>
                <a:gd name="connsiteX3" fmla="*/ 4 w 32776"/>
                <a:gd name="connsiteY3" fmla="*/ 143651 h 325065"/>
                <a:gd name="connsiteX4" fmla="*/ 27521 w 32776"/>
                <a:gd name="connsiteY4" fmla="*/ 3951 h 32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76" h="325065">
                  <a:moveTo>
                    <a:pt x="27521" y="3951"/>
                  </a:moveTo>
                  <a:cubicBezTo>
                    <a:pt x="32813" y="33231"/>
                    <a:pt x="33871" y="286173"/>
                    <a:pt x="31754" y="319334"/>
                  </a:cubicBezTo>
                  <a:cubicBezTo>
                    <a:pt x="29637" y="352495"/>
                    <a:pt x="20113" y="232197"/>
                    <a:pt x="14821" y="202917"/>
                  </a:cubicBezTo>
                  <a:cubicBezTo>
                    <a:pt x="9529" y="173637"/>
                    <a:pt x="357" y="170462"/>
                    <a:pt x="4" y="143651"/>
                  </a:cubicBezTo>
                  <a:cubicBezTo>
                    <a:pt x="-349" y="116840"/>
                    <a:pt x="22229" y="-25329"/>
                    <a:pt x="27521" y="39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2" name="フリーフォーム: 図形 1301">
              <a:extLst>
                <a:ext uri="{FF2B5EF4-FFF2-40B4-BE49-F238E27FC236}">
                  <a16:creationId xmlns:a16="http://schemas.microsoft.com/office/drawing/2014/main" id="{838F16F5-1D57-4701-8561-A6BB15027653}"/>
                </a:ext>
              </a:extLst>
            </p:cNvPr>
            <p:cNvSpPr/>
            <p:nvPr/>
          </p:nvSpPr>
          <p:spPr>
            <a:xfrm>
              <a:off x="3444335" y="5193109"/>
              <a:ext cx="228497" cy="128184"/>
            </a:xfrm>
            <a:custGeom>
              <a:avLst/>
              <a:gdLst>
                <a:gd name="connsiteX0" fmla="*/ 228082 w 228497"/>
                <a:gd name="connsiteY0" fmla="*/ 13891 h 128184"/>
                <a:gd name="connsiteX1" fmla="*/ 69332 w 228497"/>
                <a:gd name="connsiteY1" fmla="*/ 7541 h 128184"/>
                <a:gd name="connsiteX2" fmla="*/ 26998 w 228497"/>
                <a:gd name="connsiteY2" fmla="*/ 126074 h 128184"/>
                <a:gd name="connsiteX3" fmla="*/ 20648 w 228497"/>
                <a:gd name="connsiteY3" fmla="*/ 79508 h 128184"/>
                <a:gd name="connsiteX4" fmla="*/ 16415 w 228497"/>
                <a:gd name="connsiteY4" fmla="*/ 28708 h 128184"/>
                <a:gd name="connsiteX5" fmla="*/ 228082 w 228497"/>
                <a:gd name="connsiteY5" fmla="*/ 13891 h 128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497" h="128184">
                  <a:moveTo>
                    <a:pt x="228082" y="13891"/>
                  </a:moveTo>
                  <a:cubicBezTo>
                    <a:pt x="236902" y="10363"/>
                    <a:pt x="102846" y="-11156"/>
                    <a:pt x="69332" y="7541"/>
                  </a:cubicBezTo>
                  <a:cubicBezTo>
                    <a:pt x="35818" y="26238"/>
                    <a:pt x="35112" y="114080"/>
                    <a:pt x="26998" y="126074"/>
                  </a:cubicBezTo>
                  <a:cubicBezTo>
                    <a:pt x="18884" y="138068"/>
                    <a:pt x="22412" y="95736"/>
                    <a:pt x="20648" y="79508"/>
                  </a:cubicBezTo>
                  <a:cubicBezTo>
                    <a:pt x="18884" y="63280"/>
                    <a:pt x="-22038" y="41055"/>
                    <a:pt x="16415" y="28708"/>
                  </a:cubicBezTo>
                  <a:cubicBezTo>
                    <a:pt x="54868" y="16361"/>
                    <a:pt x="219262" y="17419"/>
                    <a:pt x="228082" y="138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3" name="フリーフォーム: 図形 1302">
              <a:extLst>
                <a:ext uri="{FF2B5EF4-FFF2-40B4-BE49-F238E27FC236}">
                  <a16:creationId xmlns:a16="http://schemas.microsoft.com/office/drawing/2014/main" id="{821EE277-3DD3-4D81-862A-09905E7E3A56}"/>
                </a:ext>
              </a:extLst>
            </p:cNvPr>
            <p:cNvSpPr/>
            <p:nvPr/>
          </p:nvSpPr>
          <p:spPr>
            <a:xfrm>
              <a:off x="3682147" y="4576198"/>
              <a:ext cx="333267" cy="344378"/>
            </a:xfrm>
            <a:custGeom>
              <a:avLst/>
              <a:gdLst>
                <a:gd name="connsiteX0" fmla="*/ 333170 w 333267"/>
                <a:gd name="connsiteY0" fmla="*/ 35 h 344378"/>
                <a:gd name="connsiteX1" fmla="*/ 72820 w 333267"/>
                <a:gd name="connsiteY1" fmla="*/ 143969 h 344378"/>
                <a:gd name="connsiteX2" fmla="*/ 2970 w 333267"/>
                <a:gd name="connsiteY2" fmla="*/ 342935 h 344378"/>
                <a:gd name="connsiteX3" fmla="*/ 15670 w 333267"/>
                <a:gd name="connsiteY3" fmla="*/ 228635 h 344378"/>
                <a:gd name="connsiteX4" fmla="*/ 41070 w 333267"/>
                <a:gd name="connsiteY4" fmla="*/ 131269 h 344378"/>
                <a:gd name="connsiteX5" fmla="*/ 333170 w 333267"/>
                <a:gd name="connsiteY5" fmla="*/ 35 h 344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3267" h="344378">
                  <a:moveTo>
                    <a:pt x="333170" y="35"/>
                  </a:moveTo>
                  <a:cubicBezTo>
                    <a:pt x="338462" y="2152"/>
                    <a:pt x="127853" y="86819"/>
                    <a:pt x="72820" y="143969"/>
                  </a:cubicBezTo>
                  <a:cubicBezTo>
                    <a:pt x="17787" y="201119"/>
                    <a:pt x="12495" y="328824"/>
                    <a:pt x="2970" y="342935"/>
                  </a:cubicBezTo>
                  <a:cubicBezTo>
                    <a:pt x="-6555" y="357046"/>
                    <a:pt x="9320" y="263913"/>
                    <a:pt x="15670" y="228635"/>
                  </a:cubicBezTo>
                  <a:cubicBezTo>
                    <a:pt x="22020" y="193357"/>
                    <a:pt x="-13963" y="170780"/>
                    <a:pt x="41070" y="131269"/>
                  </a:cubicBezTo>
                  <a:cubicBezTo>
                    <a:pt x="96103" y="91758"/>
                    <a:pt x="327878" y="-2082"/>
                    <a:pt x="333170" y="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4" name="フリーフォーム: 図形 1303">
              <a:extLst>
                <a:ext uri="{FF2B5EF4-FFF2-40B4-BE49-F238E27FC236}">
                  <a16:creationId xmlns:a16="http://schemas.microsoft.com/office/drawing/2014/main" id="{80C9DEDD-AAF4-415E-B963-77C69C2E235A}"/>
                </a:ext>
              </a:extLst>
            </p:cNvPr>
            <p:cNvSpPr/>
            <p:nvPr/>
          </p:nvSpPr>
          <p:spPr>
            <a:xfrm>
              <a:off x="3705459" y="4946594"/>
              <a:ext cx="186472" cy="368328"/>
            </a:xfrm>
            <a:custGeom>
              <a:avLst/>
              <a:gdLst>
                <a:gd name="connsiteX0" fmla="*/ 824 w 186472"/>
                <a:gd name="connsiteY0" fmla="*/ 56 h 368328"/>
                <a:gd name="connsiteX1" fmla="*/ 34691 w 186472"/>
                <a:gd name="connsiteY1" fmla="*/ 188439 h 368328"/>
                <a:gd name="connsiteX2" fmla="*/ 184974 w 186472"/>
                <a:gd name="connsiteY2" fmla="*/ 364123 h 368328"/>
                <a:gd name="connsiteX3" fmla="*/ 106658 w 186472"/>
                <a:gd name="connsiteY3" fmla="*/ 304856 h 368328"/>
                <a:gd name="connsiteX4" fmla="*/ 21991 w 186472"/>
                <a:gd name="connsiteY4" fmla="*/ 207489 h 368328"/>
                <a:gd name="connsiteX5" fmla="*/ 824 w 186472"/>
                <a:gd name="connsiteY5" fmla="*/ 56 h 368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472" h="368328">
                  <a:moveTo>
                    <a:pt x="824" y="56"/>
                  </a:moveTo>
                  <a:cubicBezTo>
                    <a:pt x="2941" y="-3119"/>
                    <a:pt x="3999" y="127761"/>
                    <a:pt x="34691" y="188439"/>
                  </a:cubicBezTo>
                  <a:cubicBezTo>
                    <a:pt x="65383" y="249117"/>
                    <a:pt x="172979" y="344720"/>
                    <a:pt x="184974" y="364123"/>
                  </a:cubicBezTo>
                  <a:cubicBezTo>
                    <a:pt x="196969" y="383526"/>
                    <a:pt x="133822" y="330962"/>
                    <a:pt x="106658" y="304856"/>
                  </a:cubicBezTo>
                  <a:cubicBezTo>
                    <a:pt x="79494" y="278750"/>
                    <a:pt x="44922" y="253350"/>
                    <a:pt x="21991" y="207489"/>
                  </a:cubicBezTo>
                  <a:cubicBezTo>
                    <a:pt x="-940" y="161628"/>
                    <a:pt x="-1293" y="3231"/>
                    <a:pt x="824" y="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5" name="フリーフォーム: 図形 1304">
              <a:extLst>
                <a:ext uri="{FF2B5EF4-FFF2-40B4-BE49-F238E27FC236}">
                  <a16:creationId xmlns:a16="http://schemas.microsoft.com/office/drawing/2014/main" id="{4E1E2B60-62F3-4975-BF5F-49A7ACCD0993}"/>
                </a:ext>
              </a:extLst>
            </p:cNvPr>
            <p:cNvSpPr/>
            <p:nvPr/>
          </p:nvSpPr>
          <p:spPr>
            <a:xfrm>
              <a:off x="3483876" y="5325795"/>
              <a:ext cx="302643" cy="315167"/>
            </a:xfrm>
            <a:custGeom>
              <a:avLst/>
              <a:gdLst>
                <a:gd name="connsiteX0" fmla="*/ 687 w 302643"/>
                <a:gd name="connsiteY0" fmla="*/ 268 h 315167"/>
                <a:gd name="connsiteX1" fmla="*/ 70537 w 302643"/>
                <a:gd name="connsiteY1" fmla="*/ 190768 h 315167"/>
                <a:gd name="connsiteX2" fmla="*/ 161024 w 302643"/>
                <a:gd name="connsiteY2" fmla="*/ 300305 h 315167"/>
                <a:gd name="connsiteX3" fmla="*/ 224524 w 302643"/>
                <a:gd name="connsiteY3" fmla="*/ 314593 h 315167"/>
                <a:gd name="connsiteX4" fmla="*/ 302312 w 302643"/>
                <a:gd name="connsiteY4" fmla="*/ 305068 h 315167"/>
                <a:gd name="connsiteX5" fmla="*/ 192774 w 302643"/>
                <a:gd name="connsiteY5" fmla="*/ 292368 h 315167"/>
                <a:gd name="connsiteX6" fmla="*/ 113399 w 302643"/>
                <a:gd name="connsiteY6" fmla="*/ 235218 h 315167"/>
                <a:gd name="connsiteX7" fmla="*/ 687 w 302643"/>
                <a:gd name="connsiteY7" fmla="*/ 268 h 315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2643" h="315167">
                  <a:moveTo>
                    <a:pt x="687" y="268"/>
                  </a:moveTo>
                  <a:cubicBezTo>
                    <a:pt x="-6457" y="-7140"/>
                    <a:pt x="43814" y="140762"/>
                    <a:pt x="70537" y="190768"/>
                  </a:cubicBezTo>
                  <a:cubicBezTo>
                    <a:pt x="97260" y="240774"/>
                    <a:pt x="135360" y="279668"/>
                    <a:pt x="161024" y="300305"/>
                  </a:cubicBezTo>
                  <a:cubicBezTo>
                    <a:pt x="186688" y="320942"/>
                    <a:pt x="200976" y="313799"/>
                    <a:pt x="224524" y="314593"/>
                  </a:cubicBezTo>
                  <a:cubicBezTo>
                    <a:pt x="248072" y="315387"/>
                    <a:pt x="307604" y="308772"/>
                    <a:pt x="302312" y="305068"/>
                  </a:cubicBezTo>
                  <a:cubicBezTo>
                    <a:pt x="297020" y="301364"/>
                    <a:pt x="224259" y="304010"/>
                    <a:pt x="192774" y="292368"/>
                  </a:cubicBezTo>
                  <a:cubicBezTo>
                    <a:pt x="161289" y="280726"/>
                    <a:pt x="146207" y="281520"/>
                    <a:pt x="113399" y="235218"/>
                  </a:cubicBezTo>
                  <a:cubicBezTo>
                    <a:pt x="80591" y="188916"/>
                    <a:pt x="7831" y="7676"/>
                    <a:pt x="687" y="2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6" name="フリーフォーム: 図形 1305">
              <a:extLst>
                <a:ext uri="{FF2B5EF4-FFF2-40B4-BE49-F238E27FC236}">
                  <a16:creationId xmlns:a16="http://schemas.microsoft.com/office/drawing/2014/main" id="{E2EC9CD4-9FA9-4433-A452-D18ADE7839AB}"/>
                </a:ext>
              </a:extLst>
            </p:cNvPr>
            <p:cNvSpPr/>
            <p:nvPr/>
          </p:nvSpPr>
          <p:spPr>
            <a:xfrm>
              <a:off x="3479293" y="5336826"/>
              <a:ext cx="311657" cy="336084"/>
            </a:xfrm>
            <a:custGeom>
              <a:avLst/>
              <a:gdLst>
                <a:gd name="connsiteX0" fmla="*/ 507 w 311657"/>
                <a:gd name="connsiteY0" fmla="*/ 349 h 336084"/>
                <a:gd name="connsiteX1" fmla="*/ 65595 w 311657"/>
                <a:gd name="connsiteY1" fmla="*/ 186087 h 336084"/>
                <a:gd name="connsiteX2" fmla="*/ 125920 w 311657"/>
                <a:gd name="connsiteY2" fmla="*/ 279749 h 336084"/>
                <a:gd name="connsiteX3" fmla="*/ 198945 w 311657"/>
                <a:gd name="connsiteY3" fmla="*/ 319437 h 336084"/>
                <a:gd name="connsiteX4" fmla="*/ 311657 w 311657"/>
                <a:gd name="connsiteY4" fmla="*/ 335312 h 336084"/>
                <a:gd name="connsiteX5" fmla="*/ 198945 w 311657"/>
                <a:gd name="connsiteY5" fmla="*/ 297212 h 336084"/>
                <a:gd name="connsiteX6" fmla="*/ 102107 w 311657"/>
                <a:gd name="connsiteY6" fmla="*/ 236887 h 336084"/>
                <a:gd name="connsiteX7" fmla="*/ 507 w 311657"/>
                <a:gd name="connsiteY7" fmla="*/ 349 h 33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1657" h="336084">
                  <a:moveTo>
                    <a:pt x="507" y="349"/>
                  </a:moveTo>
                  <a:cubicBezTo>
                    <a:pt x="-5578" y="-8118"/>
                    <a:pt x="44693" y="139520"/>
                    <a:pt x="65595" y="186087"/>
                  </a:cubicBezTo>
                  <a:cubicBezTo>
                    <a:pt x="86497" y="232654"/>
                    <a:pt x="103695" y="257524"/>
                    <a:pt x="125920" y="279749"/>
                  </a:cubicBezTo>
                  <a:cubicBezTo>
                    <a:pt x="148145" y="301974"/>
                    <a:pt x="167989" y="310177"/>
                    <a:pt x="198945" y="319437"/>
                  </a:cubicBezTo>
                  <a:cubicBezTo>
                    <a:pt x="229901" y="328698"/>
                    <a:pt x="311657" y="339016"/>
                    <a:pt x="311657" y="335312"/>
                  </a:cubicBezTo>
                  <a:cubicBezTo>
                    <a:pt x="311657" y="331608"/>
                    <a:pt x="233870" y="313616"/>
                    <a:pt x="198945" y="297212"/>
                  </a:cubicBezTo>
                  <a:cubicBezTo>
                    <a:pt x="164020" y="280808"/>
                    <a:pt x="135180" y="283454"/>
                    <a:pt x="102107" y="236887"/>
                  </a:cubicBezTo>
                  <a:cubicBezTo>
                    <a:pt x="69034" y="190320"/>
                    <a:pt x="6592" y="8816"/>
                    <a:pt x="507" y="3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7" name="フリーフォーム: 図形 1306">
              <a:extLst>
                <a:ext uri="{FF2B5EF4-FFF2-40B4-BE49-F238E27FC236}">
                  <a16:creationId xmlns:a16="http://schemas.microsoft.com/office/drawing/2014/main" id="{47C8B2A7-A68E-4950-8FD8-8266723E5D55}"/>
                </a:ext>
              </a:extLst>
            </p:cNvPr>
            <p:cNvSpPr/>
            <p:nvPr/>
          </p:nvSpPr>
          <p:spPr>
            <a:xfrm>
              <a:off x="3320799" y="5287785"/>
              <a:ext cx="257991" cy="300517"/>
            </a:xfrm>
            <a:custGeom>
              <a:avLst/>
              <a:gdLst>
                <a:gd name="connsiteX0" fmla="*/ 251 w 257991"/>
                <a:gd name="connsiteY0" fmla="*/ 178 h 300517"/>
                <a:gd name="connsiteX1" fmla="*/ 143126 w 257991"/>
                <a:gd name="connsiteY1" fmla="*/ 158928 h 300517"/>
                <a:gd name="connsiteX2" fmla="*/ 257426 w 257991"/>
                <a:gd name="connsiteY2" fmla="*/ 300215 h 300517"/>
                <a:gd name="connsiteX3" fmla="*/ 179639 w 257991"/>
                <a:gd name="connsiteY3" fmla="*/ 190678 h 300517"/>
                <a:gd name="connsiteX4" fmla="*/ 251 w 257991"/>
                <a:gd name="connsiteY4" fmla="*/ 178 h 300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991" h="300517">
                  <a:moveTo>
                    <a:pt x="251" y="178"/>
                  </a:moveTo>
                  <a:cubicBezTo>
                    <a:pt x="-5834" y="-5114"/>
                    <a:pt x="100264" y="108922"/>
                    <a:pt x="143126" y="158928"/>
                  </a:cubicBezTo>
                  <a:cubicBezTo>
                    <a:pt x="185988" y="208934"/>
                    <a:pt x="251341" y="294923"/>
                    <a:pt x="257426" y="300215"/>
                  </a:cubicBezTo>
                  <a:cubicBezTo>
                    <a:pt x="263511" y="305507"/>
                    <a:pt x="219327" y="240155"/>
                    <a:pt x="179639" y="190678"/>
                  </a:cubicBezTo>
                  <a:cubicBezTo>
                    <a:pt x="139952" y="141201"/>
                    <a:pt x="6336" y="5470"/>
                    <a:pt x="251" y="1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8" name="フリーフォーム: 図形 1307">
              <a:extLst>
                <a:ext uri="{FF2B5EF4-FFF2-40B4-BE49-F238E27FC236}">
                  <a16:creationId xmlns:a16="http://schemas.microsoft.com/office/drawing/2014/main" id="{D3A81DC3-80CA-4831-A711-AC5563CE1EE6}"/>
                </a:ext>
              </a:extLst>
            </p:cNvPr>
            <p:cNvSpPr/>
            <p:nvPr/>
          </p:nvSpPr>
          <p:spPr>
            <a:xfrm>
              <a:off x="2826156" y="5104463"/>
              <a:ext cx="523435" cy="191988"/>
            </a:xfrm>
            <a:custGeom>
              <a:avLst/>
              <a:gdLst>
                <a:gd name="connsiteX0" fmla="*/ 5944 w 523435"/>
                <a:gd name="connsiteY0" fmla="*/ 937 h 191988"/>
                <a:gd name="connsiteX1" fmla="*/ 344082 w 523435"/>
                <a:gd name="connsiteY1" fmla="*/ 113650 h 191988"/>
                <a:gd name="connsiteX2" fmla="*/ 515532 w 523435"/>
                <a:gd name="connsiteY2" fmla="*/ 185087 h 191988"/>
                <a:gd name="connsiteX3" fmla="*/ 490132 w 523435"/>
                <a:gd name="connsiteY3" fmla="*/ 186675 h 191988"/>
                <a:gd name="connsiteX4" fmla="*/ 448857 w 523435"/>
                <a:gd name="connsiteY4" fmla="*/ 162862 h 191988"/>
                <a:gd name="connsiteX5" fmla="*/ 155169 w 523435"/>
                <a:gd name="connsiteY5" fmla="*/ 64437 h 191988"/>
                <a:gd name="connsiteX6" fmla="*/ 5944 w 523435"/>
                <a:gd name="connsiteY6" fmla="*/ 937 h 191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3435" h="191988">
                  <a:moveTo>
                    <a:pt x="5944" y="937"/>
                  </a:moveTo>
                  <a:cubicBezTo>
                    <a:pt x="37430" y="9139"/>
                    <a:pt x="259151" y="82958"/>
                    <a:pt x="344082" y="113650"/>
                  </a:cubicBezTo>
                  <a:cubicBezTo>
                    <a:pt x="429013" y="144342"/>
                    <a:pt x="491190" y="172916"/>
                    <a:pt x="515532" y="185087"/>
                  </a:cubicBezTo>
                  <a:cubicBezTo>
                    <a:pt x="539874" y="197258"/>
                    <a:pt x="501244" y="190379"/>
                    <a:pt x="490132" y="186675"/>
                  </a:cubicBezTo>
                  <a:cubicBezTo>
                    <a:pt x="479020" y="182971"/>
                    <a:pt x="504684" y="183235"/>
                    <a:pt x="448857" y="162862"/>
                  </a:cubicBezTo>
                  <a:cubicBezTo>
                    <a:pt x="393030" y="142489"/>
                    <a:pt x="235867" y="88514"/>
                    <a:pt x="155169" y="64437"/>
                  </a:cubicBezTo>
                  <a:cubicBezTo>
                    <a:pt x="74471" y="40360"/>
                    <a:pt x="-25542" y="-7265"/>
                    <a:pt x="5944" y="9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9" name="フリーフォーム: 図形 1308">
              <a:extLst>
                <a:ext uri="{FF2B5EF4-FFF2-40B4-BE49-F238E27FC236}">
                  <a16:creationId xmlns:a16="http://schemas.microsoft.com/office/drawing/2014/main" id="{1126D44E-7A42-4FE9-83A3-BD3C9881E58B}"/>
                </a:ext>
              </a:extLst>
            </p:cNvPr>
            <p:cNvSpPr/>
            <p:nvPr/>
          </p:nvSpPr>
          <p:spPr>
            <a:xfrm>
              <a:off x="3147349" y="4317856"/>
              <a:ext cx="228823" cy="482805"/>
            </a:xfrm>
            <a:custGeom>
              <a:avLst/>
              <a:gdLst>
                <a:gd name="connsiteX0" fmla="*/ 134 w 228823"/>
                <a:gd name="connsiteY0" fmla="*/ 144 h 482805"/>
                <a:gd name="connsiteX1" fmla="*/ 190634 w 228823"/>
                <a:gd name="connsiteY1" fmla="*/ 44594 h 482805"/>
                <a:gd name="connsiteX2" fmla="*/ 190634 w 228823"/>
                <a:gd name="connsiteY2" fmla="*/ 150427 h 482805"/>
                <a:gd name="connsiteX3" fmla="*/ 194868 w 228823"/>
                <a:gd name="connsiteY3" fmla="*/ 275311 h 482805"/>
                <a:gd name="connsiteX4" fmla="*/ 228734 w 228823"/>
                <a:gd name="connsiteY4" fmla="*/ 482744 h 482805"/>
                <a:gd name="connsiteX5" fmla="*/ 203334 w 228823"/>
                <a:gd name="connsiteY5" fmla="*/ 294361 h 482805"/>
                <a:gd name="connsiteX6" fmla="*/ 161001 w 228823"/>
                <a:gd name="connsiteY6" fmla="*/ 57294 h 482805"/>
                <a:gd name="connsiteX7" fmla="*/ 134 w 228823"/>
                <a:gd name="connsiteY7" fmla="*/ 144 h 482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8823" h="482805">
                  <a:moveTo>
                    <a:pt x="134" y="144"/>
                  </a:moveTo>
                  <a:cubicBezTo>
                    <a:pt x="5073" y="-1973"/>
                    <a:pt x="158884" y="19547"/>
                    <a:pt x="190634" y="44594"/>
                  </a:cubicBezTo>
                  <a:cubicBezTo>
                    <a:pt x="222384" y="69641"/>
                    <a:pt x="189928" y="111974"/>
                    <a:pt x="190634" y="150427"/>
                  </a:cubicBezTo>
                  <a:cubicBezTo>
                    <a:pt x="191340" y="188880"/>
                    <a:pt x="188518" y="219925"/>
                    <a:pt x="194868" y="275311"/>
                  </a:cubicBezTo>
                  <a:cubicBezTo>
                    <a:pt x="201218" y="330697"/>
                    <a:pt x="227323" y="479569"/>
                    <a:pt x="228734" y="482744"/>
                  </a:cubicBezTo>
                  <a:cubicBezTo>
                    <a:pt x="230145" y="485919"/>
                    <a:pt x="214623" y="365269"/>
                    <a:pt x="203334" y="294361"/>
                  </a:cubicBezTo>
                  <a:cubicBezTo>
                    <a:pt x="192045" y="223453"/>
                    <a:pt x="194515" y="105977"/>
                    <a:pt x="161001" y="57294"/>
                  </a:cubicBezTo>
                  <a:cubicBezTo>
                    <a:pt x="127487" y="8611"/>
                    <a:pt x="-4805" y="2261"/>
                    <a:pt x="134" y="1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0" name="フリーフォーム: 図形 1309">
              <a:extLst>
                <a:ext uri="{FF2B5EF4-FFF2-40B4-BE49-F238E27FC236}">
                  <a16:creationId xmlns:a16="http://schemas.microsoft.com/office/drawing/2014/main" id="{26A70599-242A-42CE-AB30-D785F4D6B820}"/>
                </a:ext>
              </a:extLst>
            </p:cNvPr>
            <p:cNvSpPr/>
            <p:nvPr/>
          </p:nvSpPr>
          <p:spPr>
            <a:xfrm>
              <a:off x="3101269" y="3690799"/>
              <a:ext cx="156305" cy="75648"/>
            </a:xfrm>
            <a:custGeom>
              <a:avLst/>
              <a:gdLst>
                <a:gd name="connsiteX0" fmla="*/ 156281 w 156305"/>
                <a:gd name="connsiteY0" fmla="*/ 139 h 75648"/>
                <a:gd name="connsiteX1" fmla="*/ 16581 w 156305"/>
                <a:gd name="connsiteY1" fmla="*/ 62051 h 75648"/>
                <a:gd name="connsiteX2" fmla="*/ 3881 w 156305"/>
                <a:gd name="connsiteY2" fmla="*/ 74751 h 75648"/>
                <a:gd name="connsiteX3" fmla="*/ 27694 w 156305"/>
                <a:gd name="connsiteY3" fmla="*/ 46176 h 75648"/>
                <a:gd name="connsiteX4" fmla="*/ 156281 w 156305"/>
                <a:gd name="connsiteY4" fmla="*/ 139 h 75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05" h="75648">
                  <a:moveTo>
                    <a:pt x="156281" y="139"/>
                  </a:moveTo>
                  <a:cubicBezTo>
                    <a:pt x="154429" y="2785"/>
                    <a:pt x="41981" y="49616"/>
                    <a:pt x="16581" y="62051"/>
                  </a:cubicBezTo>
                  <a:cubicBezTo>
                    <a:pt x="-8819" y="74486"/>
                    <a:pt x="2029" y="77397"/>
                    <a:pt x="3881" y="74751"/>
                  </a:cubicBezTo>
                  <a:cubicBezTo>
                    <a:pt x="5733" y="72105"/>
                    <a:pt x="3088" y="59141"/>
                    <a:pt x="27694" y="46176"/>
                  </a:cubicBezTo>
                  <a:cubicBezTo>
                    <a:pt x="52300" y="33212"/>
                    <a:pt x="158133" y="-2507"/>
                    <a:pt x="156281" y="1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1" name="フリーフォーム: 図形 1310">
              <a:extLst>
                <a:ext uri="{FF2B5EF4-FFF2-40B4-BE49-F238E27FC236}">
                  <a16:creationId xmlns:a16="http://schemas.microsoft.com/office/drawing/2014/main" id="{95A243C9-DAB2-4C44-8427-23DD6BAFCA7D}"/>
                </a:ext>
              </a:extLst>
            </p:cNvPr>
            <p:cNvSpPr/>
            <p:nvPr/>
          </p:nvSpPr>
          <p:spPr>
            <a:xfrm>
              <a:off x="3028431" y="3749319"/>
              <a:ext cx="119583" cy="162488"/>
            </a:xfrm>
            <a:custGeom>
              <a:avLst/>
              <a:gdLst>
                <a:gd name="connsiteX0" fmla="*/ 119582 w 119583"/>
                <a:gd name="connsiteY0" fmla="*/ 356 h 162488"/>
                <a:gd name="connsiteX1" fmla="*/ 52907 w 119583"/>
                <a:gd name="connsiteY1" fmla="*/ 87669 h 162488"/>
                <a:gd name="connsiteX2" fmla="*/ 519 w 119583"/>
                <a:gd name="connsiteY2" fmla="*/ 162281 h 162488"/>
                <a:gd name="connsiteX3" fmla="*/ 27507 w 119583"/>
                <a:gd name="connsiteY3" fmla="*/ 108306 h 162488"/>
                <a:gd name="connsiteX4" fmla="*/ 51319 w 119583"/>
                <a:gd name="connsiteY4" fmla="*/ 59094 h 162488"/>
                <a:gd name="connsiteX5" fmla="*/ 119582 w 119583"/>
                <a:gd name="connsiteY5" fmla="*/ 356 h 162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9583" h="162488">
                  <a:moveTo>
                    <a:pt x="119582" y="356"/>
                  </a:moveTo>
                  <a:cubicBezTo>
                    <a:pt x="119847" y="5118"/>
                    <a:pt x="72751" y="60682"/>
                    <a:pt x="52907" y="87669"/>
                  </a:cubicBezTo>
                  <a:cubicBezTo>
                    <a:pt x="33063" y="114656"/>
                    <a:pt x="4752" y="158842"/>
                    <a:pt x="519" y="162281"/>
                  </a:cubicBezTo>
                  <a:cubicBezTo>
                    <a:pt x="-3714" y="165720"/>
                    <a:pt x="19040" y="125504"/>
                    <a:pt x="27507" y="108306"/>
                  </a:cubicBezTo>
                  <a:cubicBezTo>
                    <a:pt x="35974" y="91108"/>
                    <a:pt x="35709" y="78408"/>
                    <a:pt x="51319" y="59094"/>
                  </a:cubicBezTo>
                  <a:cubicBezTo>
                    <a:pt x="66929" y="39780"/>
                    <a:pt x="119317" y="-4406"/>
                    <a:pt x="119582" y="3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2" name="フリーフォーム: 図形 1311">
              <a:extLst>
                <a:ext uri="{FF2B5EF4-FFF2-40B4-BE49-F238E27FC236}">
                  <a16:creationId xmlns:a16="http://schemas.microsoft.com/office/drawing/2014/main" id="{946D8D71-6DB2-4E09-BF41-719C928666DE}"/>
                </a:ext>
              </a:extLst>
            </p:cNvPr>
            <p:cNvSpPr/>
            <p:nvPr/>
          </p:nvSpPr>
          <p:spPr>
            <a:xfrm>
              <a:off x="2986080" y="3828964"/>
              <a:ext cx="80971" cy="139961"/>
            </a:xfrm>
            <a:custGeom>
              <a:avLst/>
              <a:gdLst>
                <a:gd name="connsiteX0" fmla="*/ 80970 w 80971"/>
                <a:gd name="connsiteY0" fmla="*/ 86 h 139961"/>
                <a:gd name="connsiteX1" fmla="*/ 19058 w 80971"/>
                <a:gd name="connsiteY1" fmla="*/ 79461 h 139961"/>
                <a:gd name="connsiteX2" fmla="*/ 8 w 80971"/>
                <a:gd name="connsiteY2" fmla="*/ 139786 h 139961"/>
                <a:gd name="connsiteX3" fmla="*/ 20645 w 80971"/>
                <a:gd name="connsiteY3" fmla="*/ 95336 h 139961"/>
                <a:gd name="connsiteX4" fmla="*/ 80970 w 80971"/>
                <a:gd name="connsiteY4" fmla="*/ 86 h 139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971" h="139961">
                  <a:moveTo>
                    <a:pt x="80970" y="86"/>
                  </a:moveTo>
                  <a:cubicBezTo>
                    <a:pt x="80706" y="-2560"/>
                    <a:pt x="32552" y="56178"/>
                    <a:pt x="19058" y="79461"/>
                  </a:cubicBezTo>
                  <a:cubicBezTo>
                    <a:pt x="5564" y="102744"/>
                    <a:pt x="-256" y="137140"/>
                    <a:pt x="8" y="139786"/>
                  </a:cubicBezTo>
                  <a:cubicBezTo>
                    <a:pt x="272" y="142432"/>
                    <a:pt x="10326" y="114651"/>
                    <a:pt x="20645" y="95336"/>
                  </a:cubicBezTo>
                  <a:cubicBezTo>
                    <a:pt x="30964" y="76022"/>
                    <a:pt x="81234" y="2732"/>
                    <a:pt x="80970" y="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3" name="フリーフォーム: 図形 1312">
              <a:extLst>
                <a:ext uri="{FF2B5EF4-FFF2-40B4-BE49-F238E27FC236}">
                  <a16:creationId xmlns:a16="http://schemas.microsoft.com/office/drawing/2014/main" id="{5D2B044A-DAB6-4A70-9B6A-23F98B309A0A}"/>
                </a:ext>
              </a:extLst>
            </p:cNvPr>
            <p:cNvSpPr/>
            <p:nvPr/>
          </p:nvSpPr>
          <p:spPr>
            <a:xfrm>
              <a:off x="3130347" y="3749442"/>
              <a:ext cx="156251" cy="106810"/>
            </a:xfrm>
            <a:custGeom>
              <a:avLst/>
              <a:gdLst>
                <a:gd name="connsiteX0" fmla="*/ 203 w 156251"/>
                <a:gd name="connsiteY0" fmla="*/ 106596 h 106810"/>
                <a:gd name="connsiteX1" fmla="*/ 73228 w 156251"/>
                <a:gd name="connsiteY1" fmla="*/ 49446 h 106810"/>
                <a:gd name="connsiteX2" fmla="*/ 117678 w 156251"/>
                <a:gd name="connsiteY2" fmla="*/ 22458 h 106810"/>
                <a:gd name="connsiteX3" fmla="*/ 141491 w 156251"/>
                <a:gd name="connsiteY3" fmla="*/ 233 h 106810"/>
                <a:gd name="connsiteX4" fmla="*/ 147841 w 156251"/>
                <a:gd name="connsiteY4" fmla="*/ 36746 h 106810"/>
                <a:gd name="connsiteX5" fmla="*/ 149428 w 156251"/>
                <a:gd name="connsiteY5" fmla="*/ 43096 h 106810"/>
                <a:gd name="connsiteX6" fmla="*/ 54178 w 156251"/>
                <a:gd name="connsiteY6" fmla="*/ 68496 h 106810"/>
                <a:gd name="connsiteX7" fmla="*/ 203 w 156251"/>
                <a:gd name="connsiteY7" fmla="*/ 106596 h 10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6251" h="106810">
                  <a:moveTo>
                    <a:pt x="203" y="106596"/>
                  </a:moveTo>
                  <a:cubicBezTo>
                    <a:pt x="3378" y="103421"/>
                    <a:pt x="53649" y="63469"/>
                    <a:pt x="73228" y="49446"/>
                  </a:cubicBezTo>
                  <a:cubicBezTo>
                    <a:pt x="92807" y="35423"/>
                    <a:pt x="106301" y="30660"/>
                    <a:pt x="117678" y="22458"/>
                  </a:cubicBezTo>
                  <a:cubicBezTo>
                    <a:pt x="129055" y="14256"/>
                    <a:pt x="136464" y="-2148"/>
                    <a:pt x="141491" y="233"/>
                  </a:cubicBezTo>
                  <a:cubicBezTo>
                    <a:pt x="146518" y="2614"/>
                    <a:pt x="146518" y="29602"/>
                    <a:pt x="147841" y="36746"/>
                  </a:cubicBezTo>
                  <a:cubicBezTo>
                    <a:pt x="149164" y="43890"/>
                    <a:pt x="165038" y="37804"/>
                    <a:pt x="149428" y="43096"/>
                  </a:cubicBezTo>
                  <a:cubicBezTo>
                    <a:pt x="133818" y="48388"/>
                    <a:pt x="76667" y="60294"/>
                    <a:pt x="54178" y="68496"/>
                  </a:cubicBezTo>
                  <a:cubicBezTo>
                    <a:pt x="31689" y="76698"/>
                    <a:pt x="-2972" y="109771"/>
                    <a:pt x="203" y="1065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4" name="フリーフォーム: 図形 1313">
              <a:extLst>
                <a:ext uri="{FF2B5EF4-FFF2-40B4-BE49-F238E27FC236}">
                  <a16:creationId xmlns:a16="http://schemas.microsoft.com/office/drawing/2014/main" id="{1971873C-CC46-4A12-8101-37F72F8ABB39}"/>
                </a:ext>
              </a:extLst>
            </p:cNvPr>
            <p:cNvSpPr/>
            <p:nvPr/>
          </p:nvSpPr>
          <p:spPr>
            <a:xfrm>
              <a:off x="3093790" y="3794469"/>
              <a:ext cx="133613" cy="73967"/>
            </a:xfrm>
            <a:custGeom>
              <a:avLst/>
              <a:gdLst>
                <a:gd name="connsiteX0" fmla="*/ 248 w 133613"/>
                <a:gd name="connsiteY0" fmla="*/ 72681 h 73967"/>
                <a:gd name="connsiteX1" fmla="*/ 60573 w 133613"/>
                <a:gd name="connsiteY1" fmla="*/ 47281 h 73967"/>
                <a:gd name="connsiteX2" fmla="*/ 81210 w 133613"/>
                <a:gd name="connsiteY2" fmla="*/ 13944 h 73967"/>
                <a:gd name="connsiteX3" fmla="*/ 133598 w 133613"/>
                <a:gd name="connsiteY3" fmla="*/ 2831 h 73967"/>
                <a:gd name="connsiteX4" fmla="*/ 85973 w 133613"/>
                <a:gd name="connsiteY4" fmla="*/ 6006 h 73967"/>
                <a:gd name="connsiteX5" fmla="*/ 248 w 133613"/>
                <a:gd name="connsiteY5" fmla="*/ 72681 h 73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613" h="73967">
                  <a:moveTo>
                    <a:pt x="248" y="72681"/>
                  </a:moveTo>
                  <a:cubicBezTo>
                    <a:pt x="-3985" y="79560"/>
                    <a:pt x="47079" y="57070"/>
                    <a:pt x="60573" y="47281"/>
                  </a:cubicBezTo>
                  <a:cubicBezTo>
                    <a:pt x="74067" y="37492"/>
                    <a:pt x="69039" y="21352"/>
                    <a:pt x="81210" y="13944"/>
                  </a:cubicBezTo>
                  <a:cubicBezTo>
                    <a:pt x="93381" y="6536"/>
                    <a:pt x="132804" y="4154"/>
                    <a:pt x="133598" y="2831"/>
                  </a:cubicBezTo>
                  <a:cubicBezTo>
                    <a:pt x="134392" y="1508"/>
                    <a:pt x="105288" y="-4313"/>
                    <a:pt x="85973" y="6006"/>
                  </a:cubicBezTo>
                  <a:cubicBezTo>
                    <a:pt x="66658" y="16325"/>
                    <a:pt x="4481" y="65802"/>
                    <a:pt x="248" y="726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5" name="フリーフォーム: 図形 1314">
              <a:extLst>
                <a:ext uri="{FF2B5EF4-FFF2-40B4-BE49-F238E27FC236}">
                  <a16:creationId xmlns:a16="http://schemas.microsoft.com/office/drawing/2014/main" id="{B0901B32-E09C-4C06-A9A3-82031173898D}"/>
                </a:ext>
              </a:extLst>
            </p:cNvPr>
            <p:cNvSpPr/>
            <p:nvPr/>
          </p:nvSpPr>
          <p:spPr>
            <a:xfrm>
              <a:off x="3025144" y="3856038"/>
              <a:ext cx="112105" cy="87312"/>
            </a:xfrm>
            <a:custGeom>
              <a:avLst/>
              <a:gdLst>
                <a:gd name="connsiteX0" fmla="*/ 111756 w 112105"/>
                <a:gd name="connsiteY0" fmla="*/ 0 h 87312"/>
                <a:gd name="connsiteX1" fmla="*/ 54606 w 112105"/>
                <a:gd name="connsiteY1" fmla="*/ 68262 h 87312"/>
                <a:gd name="connsiteX2" fmla="*/ 11744 w 112105"/>
                <a:gd name="connsiteY2" fmla="*/ 87312 h 87312"/>
                <a:gd name="connsiteX3" fmla="*/ 631 w 112105"/>
                <a:gd name="connsiteY3" fmla="*/ 68262 h 87312"/>
                <a:gd name="connsiteX4" fmla="*/ 26031 w 112105"/>
                <a:gd name="connsiteY4" fmla="*/ 68262 h 87312"/>
                <a:gd name="connsiteX5" fmla="*/ 111756 w 112105"/>
                <a:gd name="connsiteY5" fmla="*/ 0 h 8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105" h="87312">
                  <a:moveTo>
                    <a:pt x="111756" y="0"/>
                  </a:moveTo>
                  <a:cubicBezTo>
                    <a:pt x="116518" y="0"/>
                    <a:pt x="71275" y="53710"/>
                    <a:pt x="54606" y="68262"/>
                  </a:cubicBezTo>
                  <a:cubicBezTo>
                    <a:pt x="37937" y="82814"/>
                    <a:pt x="20740" y="87312"/>
                    <a:pt x="11744" y="87312"/>
                  </a:cubicBezTo>
                  <a:cubicBezTo>
                    <a:pt x="2748" y="87312"/>
                    <a:pt x="-1750" y="71437"/>
                    <a:pt x="631" y="68262"/>
                  </a:cubicBezTo>
                  <a:cubicBezTo>
                    <a:pt x="3012" y="65087"/>
                    <a:pt x="11214" y="75935"/>
                    <a:pt x="26031" y="68262"/>
                  </a:cubicBezTo>
                  <a:cubicBezTo>
                    <a:pt x="40848" y="60589"/>
                    <a:pt x="106994" y="0"/>
                    <a:pt x="11175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6" name="フリーフォーム: 図形 1315">
              <a:extLst>
                <a:ext uri="{FF2B5EF4-FFF2-40B4-BE49-F238E27FC236}">
                  <a16:creationId xmlns:a16="http://schemas.microsoft.com/office/drawing/2014/main" id="{1C1DD59F-7806-475A-91B2-C7A5E6FF9A32}"/>
                </a:ext>
              </a:extLst>
            </p:cNvPr>
            <p:cNvSpPr/>
            <p:nvPr/>
          </p:nvSpPr>
          <p:spPr>
            <a:xfrm>
              <a:off x="2987584" y="3840098"/>
              <a:ext cx="89046" cy="117671"/>
            </a:xfrm>
            <a:custGeom>
              <a:avLst/>
              <a:gdLst>
                <a:gd name="connsiteX0" fmla="*/ 88991 w 89046"/>
                <a:gd name="connsiteY0" fmla="*/ 65 h 117671"/>
                <a:gd name="connsiteX1" fmla="*/ 42954 w 89046"/>
                <a:gd name="connsiteY1" fmla="*/ 76265 h 117671"/>
                <a:gd name="connsiteX2" fmla="*/ 91 w 89046"/>
                <a:gd name="connsiteY2" fmla="*/ 117540 h 117671"/>
                <a:gd name="connsiteX3" fmla="*/ 33429 w 89046"/>
                <a:gd name="connsiteY3" fmla="*/ 63565 h 117671"/>
                <a:gd name="connsiteX4" fmla="*/ 88991 w 89046"/>
                <a:gd name="connsiteY4" fmla="*/ 65 h 117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046" h="117671">
                  <a:moveTo>
                    <a:pt x="88991" y="65"/>
                  </a:moveTo>
                  <a:cubicBezTo>
                    <a:pt x="90579" y="2182"/>
                    <a:pt x="57771" y="56686"/>
                    <a:pt x="42954" y="76265"/>
                  </a:cubicBezTo>
                  <a:cubicBezTo>
                    <a:pt x="28137" y="95844"/>
                    <a:pt x="1679" y="119657"/>
                    <a:pt x="91" y="117540"/>
                  </a:cubicBezTo>
                  <a:cubicBezTo>
                    <a:pt x="-1497" y="115423"/>
                    <a:pt x="17818" y="79705"/>
                    <a:pt x="33429" y="63565"/>
                  </a:cubicBezTo>
                  <a:cubicBezTo>
                    <a:pt x="49039" y="47425"/>
                    <a:pt x="87403" y="-2052"/>
                    <a:pt x="88991" y="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7" name="フリーフォーム: 図形 1316">
              <a:extLst>
                <a:ext uri="{FF2B5EF4-FFF2-40B4-BE49-F238E27FC236}">
                  <a16:creationId xmlns:a16="http://schemas.microsoft.com/office/drawing/2014/main" id="{19C5BE05-19D1-4840-B4DE-E77A03F29A0D}"/>
                </a:ext>
              </a:extLst>
            </p:cNvPr>
            <p:cNvSpPr/>
            <p:nvPr/>
          </p:nvSpPr>
          <p:spPr>
            <a:xfrm>
              <a:off x="3193094" y="3778248"/>
              <a:ext cx="133595" cy="55569"/>
            </a:xfrm>
            <a:custGeom>
              <a:avLst/>
              <a:gdLst>
                <a:gd name="connsiteX0" fmla="*/ 132719 w 133595"/>
                <a:gd name="connsiteY0" fmla="*/ 2 h 55569"/>
                <a:gd name="connsiteX1" fmla="*/ 85094 w 133595"/>
                <a:gd name="connsiteY1" fmla="*/ 33340 h 55569"/>
                <a:gd name="connsiteX2" fmla="*/ 956 w 133595"/>
                <a:gd name="connsiteY2" fmla="*/ 55565 h 55569"/>
                <a:gd name="connsiteX3" fmla="*/ 45406 w 133595"/>
                <a:gd name="connsiteY3" fmla="*/ 34927 h 55569"/>
                <a:gd name="connsiteX4" fmla="*/ 132719 w 133595"/>
                <a:gd name="connsiteY4" fmla="*/ 2 h 55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595" h="55569">
                  <a:moveTo>
                    <a:pt x="132719" y="2"/>
                  </a:moveTo>
                  <a:cubicBezTo>
                    <a:pt x="139334" y="-262"/>
                    <a:pt x="107054" y="24080"/>
                    <a:pt x="85094" y="33340"/>
                  </a:cubicBezTo>
                  <a:cubicBezTo>
                    <a:pt x="63134" y="42600"/>
                    <a:pt x="7571" y="55301"/>
                    <a:pt x="956" y="55565"/>
                  </a:cubicBezTo>
                  <a:cubicBezTo>
                    <a:pt x="-5659" y="55829"/>
                    <a:pt x="23446" y="44187"/>
                    <a:pt x="45406" y="34927"/>
                  </a:cubicBezTo>
                  <a:cubicBezTo>
                    <a:pt x="67366" y="25667"/>
                    <a:pt x="126104" y="266"/>
                    <a:pt x="132719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9" name="フリーフォーム: 図形 1318">
              <a:extLst>
                <a:ext uri="{FF2B5EF4-FFF2-40B4-BE49-F238E27FC236}">
                  <a16:creationId xmlns:a16="http://schemas.microsoft.com/office/drawing/2014/main" id="{75632E37-50AE-4C05-AE54-6E8AE09232CC}"/>
                </a:ext>
              </a:extLst>
            </p:cNvPr>
            <p:cNvSpPr/>
            <p:nvPr/>
          </p:nvSpPr>
          <p:spPr>
            <a:xfrm>
              <a:off x="3172928" y="3824212"/>
              <a:ext cx="108042" cy="30276"/>
            </a:xfrm>
            <a:custGeom>
              <a:avLst/>
              <a:gdLst>
                <a:gd name="connsiteX0" fmla="*/ 485 w 108042"/>
                <a:gd name="connsiteY0" fmla="*/ 30238 h 30276"/>
                <a:gd name="connsiteX1" fmla="*/ 81447 w 108042"/>
                <a:gd name="connsiteY1" fmla="*/ 14363 h 30276"/>
                <a:gd name="connsiteX2" fmla="*/ 106847 w 108042"/>
                <a:gd name="connsiteY2" fmla="*/ 76 h 30276"/>
                <a:gd name="connsiteX3" fmla="*/ 49697 w 108042"/>
                <a:gd name="connsiteY3" fmla="*/ 9601 h 30276"/>
                <a:gd name="connsiteX4" fmla="*/ 485 w 108042"/>
                <a:gd name="connsiteY4" fmla="*/ 30238 h 30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42" h="30276">
                  <a:moveTo>
                    <a:pt x="485" y="30238"/>
                  </a:moveTo>
                  <a:cubicBezTo>
                    <a:pt x="5777" y="31032"/>
                    <a:pt x="63720" y="19390"/>
                    <a:pt x="81447" y="14363"/>
                  </a:cubicBezTo>
                  <a:cubicBezTo>
                    <a:pt x="99174" y="9336"/>
                    <a:pt x="112139" y="870"/>
                    <a:pt x="106847" y="76"/>
                  </a:cubicBezTo>
                  <a:cubicBezTo>
                    <a:pt x="101555" y="-718"/>
                    <a:pt x="64778" y="4839"/>
                    <a:pt x="49697" y="9601"/>
                  </a:cubicBezTo>
                  <a:cubicBezTo>
                    <a:pt x="34616" y="14363"/>
                    <a:pt x="-4807" y="29444"/>
                    <a:pt x="485" y="302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0" name="フリーフォーム: 図形 1319">
              <a:extLst>
                <a:ext uri="{FF2B5EF4-FFF2-40B4-BE49-F238E27FC236}">
                  <a16:creationId xmlns:a16="http://schemas.microsoft.com/office/drawing/2014/main" id="{2F9858B4-58AF-4BAD-A60E-1608E69C90CF}"/>
                </a:ext>
              </a:extLst>
            </p:cNvPr>
            <p:cNvSpPr/>
            <p:nvPr/>
          </p:nvSpPr>
          <p:spPr>
            <a:xfrm>
              <a:off x="3175599" y="3819469"/>
              <a:ext cx="120384" cy="87466"/>
            </a:xfrm>
            <a:custGeom>
              <a:avLst/>
              <a:gdLst>
                <a:gd name="connsiteX0" fmla="*/ 989 w 120384"/>
                <a:gd name="connsiteY0" fmla="*/ 33394 h 87466"/>
                <a:gd name="connsiteX1" fmla="*/ 59726 w 120384"/>
                <a:gd name="connsiteY1" fmla="*/ 58794 h 87466"/>
                <a:gd name="connsiteX2" fmla="*/ 61314 w 120384"/>
                <a:gd name="connsiteY2" fmla="*/ 55619 h 87466"/>
                <a:gd name="connsiteX3" fmla="*/ 118464 w 120384"/>
                <a:gd name="connsiteY3" fmla="*/ 30219 h 87466"/>
                <a:gd name="connsiteX4" fmla="*/ 107351 w 120384"/>
                <a:gd name="connsiteY4" fmla="*/ 56 h 87466"/>
                <a:gd name="connsiteX5" fmla="*/ 112114 w 120384"/>
                <a:gd name="connsiteY5" fmla="*/ 38156 h 87466"/>
                <a:gd name="connsiteX6" fmla="*/ 27976 w 120384"/>
                <a:gd name="connsiteY6" fmla="*/ 87369 h 87466"/>
                <a:gd name="connsiteX7" fmla="*/ 989 w 120384"/>
                <a:gd name="connsiteY7" fmla="*/ 33394 h 8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384" h="87466">
                  <a:moveTo>
                    <a:pt x="989" y="33394"/>
                  </a:moveTo>
                  <a:cubicBezTo>
                    <a:pt x="6281" y="28631"/>
                    <a:pt x="49672" y="55090"/>
                    <a:pt x="59726" y="58794"/>
                  </a:cubicBezTo>
                  <a:cubicBezTo>
                    <a:pt x="69780" y="62498"/>
                    <a:pt x="51524" y="60381"/>
                    <a:pt x="61314" y="55619"/>
                  </a:cubicBezTo>
                  <a:cubicBezTo>
                    <a:pt x="71104" y="50857"/>
                    <a:pt x="110791" y="39479"/>
                    <a:pt x="118464" y="30219"/>
                  </a:cubicBezTo>
                  <a:cubicBezTo>
                    <a:pt x="126137" y="20959"/>
                    <a:pt x="108409" y="-1267"/>
                    <a:pt x="107351" y="56"/>
                  </a:cubicBezTo>
                  <a:cubicBezTo>
                    <a:pt x="106293" y="1379"/>
                    <a:pt x="125343" y="23604"/>
                    <a:pt x="112114" y="38156"/>
                  </a:cubicBezTo>
                  <a:cubicBezTo>
                    <a:pt x="98885" y="52708"/>
                    <a:pt x="43322" y="84723"/>
                    <a:pt x="27976" y="87369"/>
                  </a:cubicBezTo>
                  <a:cubicBezTo>
                    <a:pt x="12630" y="90015"/>
                    <a:pt x="-4303" y="38157"/>
                    <a:pt x="989" y="333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1" name="フリーフォーム: 図形 1320">
              <a:extLst>
                <a:ext uri="{FF2B5EF4-FFF2-40B4-BE49-F238E27FC236}">
                  <a16:creationId xmlns:a16="http://schemas.microsoft.com/office/drawing/2014/main" id="{FCB0EFF8-02B1-4868-BAD9-5A8BD13DFFB2}"/>
                </a:ext>
              </a:extLst>
            </p:cNvPr>
            <p:cNvSpPr/>
            <p:nvPr/>
          </p:nvSpPr>
          <p:spPr>
            <a:xfrm>
              <a:off x="3081319" y="3813125"/>
              <a:ext cx="125709" cy="211260"/>
            </a:xfrm>
            <a:custGeom>
              <a:avLst/>
              <a:gdLst>
                <a:gd name="connsiteX0" fmla="*/ 125431 w 125709"/>
                <a:gd name="connsiteY0" fmla="*/ 50 h 211260"/>
                <a:gd name="connsiteX1" fmla="*/ 66694 w 125709"/>
                <a:gd name="connsiteY1" fmla="*/ 60375 h 211260"/>
                <a:gd name="connsiteX2" fmla="*/ 53994 w 125709"/>
                <a:gd name="connsiteY2" fmla="*/ 154038 h 211260"/>
                <a:gd name="connsiteX3" fmla="*/ 19 w 125709"/>
                <a:gd name="connsiteY3" fmla="*/ 211188 h 211260"/>
                <a:gd name="connsiteX4" fmla="*/ 47644 w 125709"/>
                <a:gd name="connsiteY4" fmla="*/ 142925 h 211260"/>
                <a:gd name="connsiteX5" fmla="*/ 39706 w 125709"/>
                <a:gd name="connsiteY5" fmla="*/ 69900 h 211260"/>
                <a:gd name="connsiteX6" fmla="*/ 125431 w 125709"/>
                <a:gd name="connsiteY6" fmla="*/ 50 h 211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709" h="211260">
                  <a:moveTo>
                    <a:pt x="125431" y="50"/>
                  </a:moveTo>
                  <a:cubicBezTo>
                    <a:pt x="129929" y="-1538"/>
                    <a:pt x="78600" y="34710"/>
                    <a:pt x="66694" y="60375"/>
                  </a:cubicBezTo>
                  <a:cubicBezTo>
                    <a:pt x="54788" y="86040"/>
                    <a:pt x="65106" y="128903"/>
                    <a:pt x="53994" y="154038"/>
                  </a:cubicBezTo>
                  <a:cubicBezTo>
                    <a:pt x="42881" y="179174"/>
                    <a:pt x="1077" y="213040"/>
                    <a:pt x="19" y="211188"/>
                  </a:cubicBezTo>
                  <a:cubicBezTo>
                    <a:pt x="-1039" y="209336"/>
                    <a:pt x="41029" y="166473"/>
                    <a:pt x="47644" y="142925"/>
                  </a:cubicBezTo>
                  <a:cubicBezTo>
                    <a:pt x="54259" y="119377"/>
                    <a:pt x="31239" y="91067"/>
                    <a:pt x="39706" y="69900"/>
                  </a:cubicBezTo>
                  <a:cubicBezTo>
                    <a:pt x="48173" y="48733"/>
                    <a:pt x="120933" y="1638"/>
                    <a:pt x="125431" y="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2" name="フリーフォーム: 図形 1321">
              <a:extLst>
                <a:ext uri="{FF2B5EF4-FFF2-40B4-BE49-F238E27FC236}">
                  <a16:creationId xmlns:a16="http://schemas.microsoft.com/office/drawing/2014/main" id="{393289C2-32CA-4D65-8738-4C30697AE89A}"/>
                </a:ext>
              </a:extLst>
            </p:cNvPr>
            <p:cNvSpPr/>
            <p:nvPr/>
          </p:nvSpPr>
          <p:spPr>
            <a:xfrm>
              <a:off x="3081337" y="3906777"/>
              <a:ext cx="85756" cy="135122"/>
            </a:xfrm>
            <a:custGeom>
              <a:avLst/>
              <a:gdLst>
                <a:gd name="connsiteX0" fmla="*/ 85726 w 85756"/>
                <a:gd name="connsiteY0" fmla="*/ 61 h 135122"/>
                <a:gd name="connsiteX1" fmla="*/ 53976 w 85756"/>
                <a:gd name="connsiteY1" fmla="*/ 77848 h 135122"/>
                <a:gd name="connsiteX2" fmla="*/ 47626 w 85756"/>
                <a:gd name="connsiteY2" fmla="*/ 108011 h 135122"/>
                <a:gd name="connsiteX3" fmla="*/ 1 w 85756"/>
                <a:gd name="connsiteY3" fmla="*/ 134998 h 135122"/>
                <a:gd name="connsiteX4" fmla="*/ 46038 w 85756"/>
                <a:gd name="connsiteY4" fmla="*/ 96898 h 135122"/>
                <a:gd name="connsiteX5" fmla="*/ 47626 w 85756"/>
                <a:gd name="connsiteY5" fmla="*/ 65148 h 135122"/>
                <a:gd name="connsiteX6" fmla="*/ 85726 w 85756"/>
                <a:gd name="connsiteY6" fmla="*/ 61 h 135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56" h="135122">
                  <a:moveTo>
                    <a:pt x="85726" y="61"/>
                  </a:moveTo>
                  <a:cubicBezTo>
                    <a:pt x="86784" y="2178"/>
                    <a:pt x="60326" y="59856"/>
                    <a:pt x="53976" y="77848"/>
                  </a:cubicBezTo>
                  <a:cubicBezTo>
                    <a:pt x="47626" y="95840"/>
                    <a:pt x="56622" y="98486"/>
                    <a:pt x="47626" y="108011"/>
                  </a:cubicBezTo>
                  <a:cubicBezTo>
                    <a:pt x="38630" y="117536"/>
                    <a:pt x="266" y="136850"/>
                    <a:pt x="1" y="134998"/>
                  </a:cubicBezTo>
                  <a:cubicBezTo>
                    <a:pt x="-264" y="133146"/>
                    <a:pt x="38100" y="108540"/>
                    <a:pt x="46038" y="96898"/>
                  </a:cubicBezTo>
                  <a:cubicBezTo>
                    <a:pt x="53975" y="85256"/>
                    <a:pt x="43922" y="79435"/>
                    <a:pt x="47626" y="65148"/>
                  </a:cubicBezTo>
                  <a:cubicBezTo>
                    <a:pt x="51330" y="50861"/>
                    <a:pt x="84668" y="-2056"/>
                    <a:pt x="85726" y="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3" name="フリーフォーム: 図形 1322">
              <a:extLst>
                <a:ext uri="{FF2B5EF4-FFF2-40B4-BE49-F238E27FC236}">
                  <a16:creationId xmlns:a16="http://schemas.microsoft.com/office/drawing/2014/main" id="{76275167-0C25-4BFE-96B2-5DCDD608FF88}"/>
                </a:ext>
              </a:extLst>
            </p:cNvPr>
            <p:cNvSpPr/>
            <p:nvPr/>
          </p:nvSpPr>
          <p:spPr>
            <a:xfrm>
              <a:off x="3130550" y="3879697"/>
              <a:ext cx="96275" cy="132065"/>
            </a:xfrm>
            <a:custGeom>
              <a:avLst/>
              <a:gdLst>
                <a:gd name="connsiteX0" fmla="*/ 85725 w 96275"/>
                <a:gd name="connsiteY0" fmla="*/ 153 h 132065"/>
                <a:gd name="connsiteX1" fmla="*/ 93663 w 96275"/>
                <a:gd name="connsiteY1" fmla="*/ 76353 h 132065"/>
                <a:gd name="connsiteX2" fmla="*/ 36513 w 96275"/>
                <a:gd name="connsiteY2" fmla="*/ 112866 h 132065"/>
                <a:gd name="connsiteX3" fmla="*/ 0 w 96275"/>
                <a:gd name="connsiteY3" fmla="*/ 131916 h 132065"/>
                <a:gd name="connsiteX4" fmla="*/ 36513 w 96275"/>
                <a:gd name="connsiteY4" fmla="*/ 103341 h 132065"/>
                <a:gd name="connsiteX5" fmla="*/ 77788 w 96275"/>
                <a:gd name="connsiteY5" fmla="*/ 57303 h 132065"/>
                <a:gd name="connsiteX6" fmla="*/ 85725 w 96275"/>
                <a:gd name="connsiteY6" fmla="*/ 153 h 132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275" h="132065">
                  <a:moveTo>
                    <a:pt x="85725" y="153"/>
                  </a:moveTo>
                  <a:cubicBezTo>
                    <a:pt x="88371" y="3328"/>
                    <a:pt x="101865" y="57568"/>
                    <a:pt x="93663" y="76353"/>
                  </a:cubicBezTo>
                  <a:cubicBezTo>
                    <a:pt x="85461" y="95138"/>
                    <a:pt x="52124" y="103605"/>
                    <a:pt x="36513" y="112866"/>
                  </a:cubicBezTo>
                  <a:cubicBezTo>
                    <a:pt x="20902" y="122127"/>
                    <a:pt x="0" y="133503"/>
                    <a:pt x="0" y="131916"/>
                  </a:cubicBezTo>
                  <a:cubicBezTo>
                    <a:pt x="0" y="130329"/>
                    <a:pt x="23548" y="115777"/>
                    <a:pt x="36513" y="103341"/>
                  </a:cubicBezTo>
                  <a:cubicBezTo>
                    <a:pt x="49478" y="90906"/>
                    <a:pt x="67734" y="70797"/>
                    <a:pt x="77788" y="57303"/>
                  </a:cubicBezTo>
                  <a:cubicBezTo>
                    <a:pt x="87842" y="43809"/>
                    <a:pt x="83079" y="-3022"/>
                    <a:pt x="85725" y="1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4" name="フリーフォーム: 図形 1323">
              <a:extLst>
                <a:ext uri="{FF2B5EF4-FFF2-40B4-BE49-F238E27FC236}">
                  <a16:creationId xmlns:a16="http://schemas.microsoft.com/office/drawing/2014/main" id="{F887EA33-1EA2-431F-96E3-5E43E373239D}"/>
                </a:ext>
              </a:extLst>
            </p:cNvPr>
            <p:cNvSpPr/>
            <p:nvPr/>
          </p:nvSpPr>
          <p:spPr>
            <a:xfrm>
              <a:off x="5920528" y="2700317"/>
              <a:ext cx="140677" cy="123049"/>
            </a:xfrm>
            <a:custGeom>
              <a:avLst/>
              <a:gdLst>
                <a:gd name="connsiteX0" fmla="*/ 140547 w 140677"/>
                <a:gd name="connsiteY0" fmla="*/ 21 h 123049"/>
                <a:gd name="connsiteX1" fmla="*/ 34185 w 140677"/>
                <a:gd name="connsiteY1" fmla="*/ 77808 h 123049"/>
                <a:gd name="connsiteX2" fmla="*/ 5610 w 140677"/>
                <a:gd name="connsiteY2" fmla="*/ 122258 h 123049"/>
                <a:gd name="connsiteX3" fmla="*/ 5610 w 140677"/>
                <a:gd name="connsiteY3" fmla="*/ 104796 h 123049"/>
                <a:gd name="connsiteX4" fmla="*/ 10372 w 140677"/>
                <a:gd name="connsiteY4" fmla="*/ 85746 h 123049"/>
                <a:gd name="connsiteX5" fmla="*/ 140547 w 140677"/>
                <a:gd name="connsiteY5" fmla="*/ 21 h 123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0677" h="123049">
                  <a:moveTo>
                    <a:pt x="140547" y="21"/>
                  </a:moveTo>
                  <a:cubicBezTo>
                    <a:pt x="144516" y="-1302"/>
                    <a:pt x="56674" y="57435"/>
                    <a:pt x="34185" y="77808"/>
                  </a:cubicBezTo>
                  <a:cubicBezTo>
                    <a:pt x="11696" y="98181"/>
                    <a:pt x="10373" y="117760"/>
                    <a:pt x="5610" y="122258"/>
                  </a:cubicBezTo>
                  <a:cubicBezTo>
                    <a:pt x="847" y="126756"/>
                    <a:pt x="4816" y="110881"/>
                    <a:pt x="5610" y="104796"/>
                  </a:cubicBezTo>
                  <a:cubicBezTo>
                    <a:pt x="6404" y="98711"/>
                    <a:pt x="-10265" y="102150"/>
                    <a:pt x="10372" y="85746"/>
                  </a:cubicBezTo>
                  <a:cubicBezTo>
                    <a:pt x="31009" y="69342"/>
                    <a:pt x="136578" y="1344"/>
                    <a:pt x="140547" y="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5" name="フリーフォーム: 図形 1324">
              <a:extLst>
                <a:ext uri="{FF2B5EF4-FFF2-40B4-BE49-F238E27FC236}">
                  <a16:creationId xmlns:a16="http://schemas.microsoft.com/office/drawing/2014/main" id="{B6573387-9221-4F87-9E2D-BDD1AFBE2991}"/>
                </a:ext>
              </a:extLst>
            </p:cNvPr>
            <p:cNvSpPr/>
            <p:nvPr/>
          </p:nvSpPr>
          <p:spPr>
            <a:xfrm>
              <a:off x="5837143" y="2776505"/>
              <a:ext cx="154278" cy="150849"/>
            </a:xfrm>
            <a:custGeom>
              <a:avLst/>
              <a:gdLst>
                <a:gd name="connsiteX0" fmla="*/ 154082 w 154278"/>
                <a:gd name="connsiteY0" fmla="*/ 33 h 150849"/>
                <a:gd name="connsiteX1" fmla="*/ 85820 w 154278"/>
                <a:gd name="connsiteY1" fmla="*/ 50833 h 150849"/>
                <a:gd name="connsiteX2" fmla="*/ 65182 w 154278"/>
                <a:gd name="connsiteY2" fmla="*/ 82583 h 150849"/>
                <a:gd name="connsiteX3" fmla="*/ 95 w 154278"/>
                <a:gd name="connsiteY3" fmla="*/ 150845 h 150849"/>
                <a:gd name="connsiteX4" fmla="*/ 50895 w 154278"/>
                <a:gd name="connsiteY4" fmla="*/ 85758 h 150849"/>
                <a:gd name="connsiteX5" fmla="*/ 62007 w 154278"/>
                <a:gd name="connsiteY5" fmla="*/ 58770 h 150849"/>
                <a:gd name="connsiteX6" fmla="*/ 154082 w 154278"/>
                <a:gd name="connsiteY6" fmla="*/ 33 h 150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78" h="150849">
                  <a:moveTo>
                    <a:pt x="154082" y="33"/>
                  </a:moveTo>
                  <a:cubicBezTo>
                    <a:pt x="158051" y="-1290"/>
                    <a:pt x="100637" y="37075"/>
                    <a:pt x="85820" y="50833"/>
                  </a:cubicBezTo>
                  <a:cubicBezTo>
                    <a:pt x="71003" y="64591"/>
                    <a:pt x="79469" y="65914"/>
                    <a:pt x="65182" y="82583"/>
                  </a:cubicBezTo>
                  <a:cubicBezTo>
                    <a:pt x="50895" y="99252"/>
                    <a:pt x="2476" y="150316"/>
                    <a:pt x="95" y="150845"/>
                  </a:cubicBezTo>
                  <a:cubicBezTo>
                    <a:pt x="-2286" y="151374"/>
                    <a:pt x="40576" y="101104"/>
                    <a:pt x="50895" y="85758"/>
                  </a:cubicBezTo>
                  <a:cubicBezTo>
                    <a:pt x="61214" y="70412"/>
                    <a:pt x="39253" y="79143"/>
                    <a:pt x="62007" y="58770"/>
                  </a:cubicBezTo>
                  <a:cubicBezTo>
                    <a:pt x="84761" y="38397"/>
                    <a:pt x="150113" y="1356"/>
                    <a:pt x="154082" y="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6" name="フリーフォーム: 図形 1325">
              <a:extLst>
                <a:ext uri="{FF2B5EF4-FFF2-40B4-BE49-F238E27FC236}">
                  <a16:creationId xmlns:a16="http://schemas.microsoft.com/office/drawing/2014/main" id="{443382E3-927C-4EDD-9DBA-0B0FDAF835BD}"/>
                </a:ext>
              </a:extLst>
            </p:cNvPr>
            <p:cNvSpPr/>
            <p:nvPr/>
          </p:nvSpPr>
          <p:spPr>
            <a:xfrm>
              <a:off x="6056093" y="2550968"/>
              <a:ext cx="104763" cy="136203"/>
            </a:xfrm>
            <a:custGeom>
              <a:avLst/>
              <a:gdLst>
                <a:gd name="connsiteX0" fmla="*/ 97057 w 104763"/>
                <a:gd name="connsiteY0" fmla="*/ 145 h 136203"/>
                <a:gd name="connsiteX1" fmla="*/ 79595 w 104763"/>
                <a:gd name="connsiteY1" fmla="*/ 92220 h 136203"/>
                <a:gd name="connsiteX2" fmla="*/ 220 w 104763"/>
                <a:gd name="connsiteY2" fmla="*/ 135082 h 136203"/>
                <a:gd name="connsiteX3" fmla="*/ 57370 w 104763"/>
                <a:gd name="connsiteY3" fmla="*/ 119207 h 136203"/>
                <a:gd name="connsiteX4" fmla="*/ 101820 w 104763"/>
                <a:gd name="connsiteY4" fmla="*/ 71582 h 136203"/>
                <a:gd name="connsiteX5" fmla="*/ 97057 w 104763"/>
                <a:gd name="connsiteY5" fmla="*/ 145 h 136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63" h="136203">
                  <a:moveTo>
                    <a:pt x="97057" y="145"/>
                  </a:moveTo>
                  <a:cubicBezTo>
                    <a:pt x="93353" y="3585"/>
                    <a:pt x="95734" y="69731"/>
                    <a:pt x="79595" y="92220"/>
                  </a:cubicBezTo>
                  <a:cubicBezTo>
                    <a:pt x="63456" y="114709"/>
                    <a:pt x="3924" y="130584"/>
                    <a:pt x="220" y="135082"/>
                  </a:cubicBezTo>
                  <a:cubicBezTo>
                    <a:pt x="-3484" y="139580"/>
                    <a:pt x="40437" y="129790"/>
                    <a:pt x="57370" y="119207"/>
                  </a:cubicBezTo>
                  <a:cubicBezTo>
                    <a:pt x="74303" y="108624"/>
                    <a:pt x="94412" y="87721"/>
                    <a:pt x="101820" y="71582"/>
                  </a:cubicBezTo>
                  <a:cubicBezTo>
                    <a:pt x="109228" y="55443"/>
                    <a:pt x="100761" y="-3295"/>
                    <a:pt x="97057" y="1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7" name="フリーフォーム: 図形 1326">
              <a:extLst>
                <a:ext uri="{FF2B5EF4-FFF2-40B4-BE49-F238E27FC236}">
                  <a16:creationId xmlns:a16="http://schemas.microsoft.com/office/drawing/2014/main" id="{C72C0F40-C8C3-4353-B7B4-CB08EAB22F45}"/>
                </a:ext>
              </a:extLst>
            </p:cNvPr>
            <p:cNvSpPr/>
            <p:nvPr/>
          </p:nvSpPr>
          <p:spPr>
            <a:xfrm>
              <a:off x="5822456" y="2492359"/>
              <a:ext cx="33839" cy="123866"/>
            </a:xfrm>
            <a:custGeom>
              <a:avLst/>
              <a:gdLst>
                <a:gd name="connsiteX0" fmla="*/ 33832 w 33839"/>
                <a:gd name="connsiteY0" fmla="*/ 16 h 123866"/>
                <a:gd name="connsiteX1" fmla="*/ 494 w 33839"/>
                <a:gd name="connsiteY1" fmla="*/ 69866 h 123866"/>
                <a:gd name="connsiteX2" fmla="*/ 13194 w 33839"/>
                <a:gd name="connsiteY2" fmla="*/ 123841 h 123866"/>
                <a:gd name="connsiteX3" fmla="*/ 3669 w 33839"/>
                <a:gd name="connsiteY3" fmla="*/ 76216 h 123866"/>
                <a:gd name="connsiteX4" fmla="*/ 33832 w 33839"/>
                <a:gd name="connsiteY4" fmla="*/ 16 h 123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39" h="123866">
                  <a:moveTo>
                    <a:pt x="33832" y="16"/>
                  </a:moveTo>
                  <a:cubicBezTo>
                    <a:pt x="33303" y="-1042"/>
                    <a:pt x="3934" y="49228"/>
                    <a:pt x="494" y="69866"/>
                  </a:cubicBezTo>
                  <a:cubicBezTo>
                    <a:pt x="-2946" y="90504"/>
                    <a:pt x="12665" y="122783"/>
                    <a:pt x="13194" y="123841"/>
                  </a:cubicBezTo>
                  <a:cubicBezTo>
                    <a:pt x="13723" y="124899"/>
                    <a:pt x="494" y="92356"/>
                    <a:pt x="3669" y="76216"/>
                  </a:cubicBezTo>
                  <a:cubicBezTo>
                    <a:pt x="6844" y="60076"/>
                    <a:pt x="34361" y="1074"/>
                    <a:pt x="33832" y="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8" name="フリーフォーム: 図形 1327">
              <a:extLst>
                <a:ext uri="{FF2B5EF4-FFF2-40B4-BE49-F238E27FC236}">
                  <a16:creationId xmlns:a16="http://schemas.microsoft.com/office/drawing/2014/main" id="{724A8767-DC3B-4440-A206-54893FA3F845}"/>
                </a:ext>
              </a:extLst>
            </p:cNvPr>
            <p:cNvSpPr/>
            <p:nvPr/>
          </p:nvSpPr>
          <p:spPr>
            <a:xfrm>
              <a:off x="5775886" y="2562223"/>
              <a:ext cx="55161" cy="111128"/>
            </a:xfrm>
            <a:custGeom>
              <a:avLst/>
              <a:gdLst>
                <a:gd name="connsiteX0" fmla="*/ 55002 w 55161"/>
                <a:gd name="connsiteY0" fmla="*/ 2 h 111128"/>
                <a:gd name="connsiteX1" fmla="*/ 18489 w 55161"/>
                <a:gd name="connsiteY1" fmla="*/ 41277 h 111128"/>
                <a:gd name="connsiteX2" fmla="*/ 5789 w 55161"/>
                <a:gd name="connsiteY2" fmla="*/ 111127 h 111128"/>
                <a:gd name="connsiteX3" fmla="*/ 2614 w 55161"/>
                <a:gd name="connsiteY3" fmla="*/ 42865 h 111128"/>
                <a:gd name="connsiteX4" fmla="*/ 55002 w 55161"/>
                <a:gd name="connsiteY4" fmla="*/ 2 h 111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161" h="111128">
                  <a:moveTo>
                    <a:pt x="55002" y="2"/>
                  </a:moveTo>
                  <a:cubicBezTo>
                    <a:pt x="57648" y="-263"/>
                    <a:pt x="26691" y="22756"/>
                    <a:pt x="18489" y="41277"/>
                  </a:cubicBezTo>
                  <a:cubicBezTo>
                    <a:pt x="10287" y="59798"/>
                    <a:pt x="8435" y="110862"/>
                    <a:pt x="5789" y="111127"/>
                  </a:cubicBezTo>
                  <a:cubicBezTo>
                    <a:pt x="3143" y="111392"/>
                    <a:pt x="-3736" y="59798"/>
                    <a:pt x="2614" y="42865"/>
                  </a:cubicBezTo>
                  <a:cubicBezTo>
                    <a:pt x="8964" y="25932"/>
                    <a:pt x="52356" y="267"/>
                    <a:pt x="55002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9" name="フリーフォーム: 図形 1328">
              <a:extLst>
                <a:ext uri="{FF2B5EF4-FFF2-40B4-BE49-F238E27FC236}">
                  <a16:creationId xmlns:a16="http://schemas.microsoft.com/office/drawing/2014/main" id="{B437B3D6-0F5E-4B97-BBD9-5356571D32B3}"/>
                </a:ext>
              </a:extLst>
            </p:cNvPr>
            <p:cNvSpPr/>
            <p:nvPr/>
          </p:nvSpPr>
          <p:spPr>
            <a:xfrm>
              <a:off x="6154737" y="2478265"/>
              <a:ext cx="261044" cy="144724"/>
            </a:xfrm>
            <a:custGeom>
              <a:avLst/>
              <a:gdLst>
                <a:gd name="connsiteX0" fmla="*/ 1 w 261044"/>
                <a:gd name="connsiteY0" fmla="*/ 144285 h 144724"/>
                <a:gd name="connsiteX1" fmla="*/ 66676 w 261044"/>
                <a:gd name="connsiteY1" fmla="*/ 76023 h 144724"/>
                <a:gd name="connsiteX2" fmla="*/ 219076 w 261044"/>
                <a:gd name="connsiteY2" fmla="*/ 6173 h 144724"/>
                <a:gd name="connsiteX3" fmla="*/ 260351 w 261044"/>
                <a:gd name="connsiteY3" fmla="*/ 6173 h 144724"/>
                <a:gd name="connsiteX4" fmla="*/ 195263 w 261044"/>
                <a:gd name="connsiteY4" fmla="*/ 29985 h 144724"/>
                <a:gd name="connsiteX5" fmla="*/ 65088 w 261044"/>
                <a:gd name="connsiteY5" fmla="*/ 101423 h 144724"/>
                <a:gd name="connsiteX6" fmla="*/ 1 w 261044"/>
                <a:gd name="connsiteY6" fmla="*/ 144285 h 144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1044" h="144724">
                  <a:moveTo>
                    <a:pt x="1" y="144285"/>
                  </a:moveTo>
                  <a:cubicBezTo>
                    <a:pt x="266" y="140052"/>
                    <a:pt x="30164" y="99042"/>
                    <a:pt x="66676" y="76023"/>
                  </a:cubicBezTo>
                  <a:cubicBezTo>
                    <a:pt x="103188" y="53004"/>
                    <a:pt x="186797" y="17815"/>
                    <a:pt x="219076" y="6173"/>
                  </a:cubicBezTo>
                  <a:cubicBezTo>
                    <a:pt x="251355" y="-5469"/>
                    <a:pt x="264320" y="2204"/>
                    <a:pt x="260351" y="6173"/>
                  </a:cubicBezTo>
                  <a:cubicBezTo>
                    <a:pt x="256382" y="10142"/>
                    <a:pt x="227807" y="14110"/>
                    <a:pt x="195263" y="29985"/>
                  </a:cubicBezTo>
                  <a:cubicBezTo>
                    <a:pt x="162719" y="45860"/>
                    <a:pt x="94457" y="81579"/>
                    <a:pt x="65088" y="101423"/>
                  </a:cubicBezTo>
                  <a:cubicBezTo>
                    <a:pt x="35719" y="121267"/>
                    <a:pt x="-264" y="148518"/>
                    <a:pt x="1" y="1442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0" name="フリーフォーム: 図形 1329">
              <a:extLst>
                <a:ext uri="{FF2B5EF4-FFF2-40B4-BE49-F238E27FC236}">
                  <a16:creationId xmlns:a16="http://schemas.microsoft.com/office/drawing/2014/main" id="{57DCA1FD-C3BD-41E7-89B2-CD054363C89C}"/>
                </a:ext>
              </a:extLst>
            </p:cNvPr>
            <p:cNvSpPr/>
            <p:nvPr/>
          </p:nvSpPr>
          <p:spPr>
            <a:xfrm>
              <a:off x="6153126" y="2439362"/>
              <a:ext cx="204205" cy="89637"/>
            </a:xfrm>
            <a:custGeom>
              <a:avLst/>
              <a:gdLst>
                <a:gd name="connsiteX0" fmla="*/ 3199 w 204205"/>
                <a:gd name="connsiteY0" fmla="*/ 89526 h 89637"/>
                <a:gd name="connsiteX1" fmla="*/ 55587 w 204205"/>
                <a:gd name="connsiteY1" fmla="*/ 32376 h 89637"/>
                <a:gd name="connsiteX2" fmla="*/ 201637 w 204205"/>
                <a:gd name="connsiteY2" fmla="*/ 626 h 89637"/>
                <a:gd name="connsiteX3" fmla="*/ 138137 w 204205"/>
                <a:gd name="connsiteY3" fmla="*/ 16501 h 89637"/>
                <a:gd name="connsiteX4" fmla="*/ 3199 w 204205"/>
                <a:gd name="connsiteY4" fmla="*/ 89526 h 89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205" h="89637">
                  <a:moveTo>
                    <a:pt x="3199" y="89526"/>
                  </a:moveTo>
                  <a:cubicBezTo>
                    <a:pt x="-10559" y="92172"/>
                    <a:pt x="22514" y="47193"/>
                    <a:pt x="55587" y="32376"/>
                  </a:cubicBezTo>
                  <a:cubicBezTo>
                    <a:pt x="88660" y="17559"/>
                    <a:pt x="187879" y="3272"/>
                    <a:pt x="201637" y="626"/>
                  </a:cubicBezTo>
                  <a:cubicBezTo>
                    <a:pt x="215395" y="-2020"/>
                    <a:pt x="170945" y="3801"/>
                    <a:pt x="138137" y="16501"/>
                  </a:cubicBezTo>
                  <a:cubicBezTo>
                    <a:pt x="105329" y="29201"/>
                    <a:pt x="16957" y="86880"/>
                    <a:pt x="3199" y="895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1" name="フリーフォーム: 図形 1330">
              <a:extLst>
                <a:ext uri="{FF2B5EF4-FFF2-40B4-BE49-F238E27FC236}">
                  <a16:creationId xmlns:a16="http://schemas.microsoft.com/office/drawing/2014/main" id="{85DD4FCC-52EE-4D82-A60E-E09E7327C6E7}"/>
                </a:ext>
              </a:extLst>
            </p:cNvPr>
            <p:cNvSpPr/>
            <p:nvPr/>
          </p:nvSpPr>
          <p:spPr>
            <a:xfrm>
              <a:off x="6307096" y="2429812"/>
              <a:ext cx="162100" cy="34062"/>
            </a:xfrm>
            <a:custGeom>
              <a:avLst/>
              <a:gdLst>
                <a:gd name="connsiteX0" fmla="*/ 42 w 162100"/>
                <a:gd name="connsiteY0" fmla="*/ 11763 h 34062"/>
                <a:gd name="connsiteX1" fmla="*/ 101642 w 162100"/>
                <a:gd name="connsiteY1" fmla="*/ 651 h 34062"/>
                <a:gd name="connsiteX2" fmla="*/ 161967 w 162100"/>
                <a:gd name="connsiteY2" fmla="*/ 33988 h 34062"/>
                <a:gd name="connsiteX3" fmla="*/ 114342 w 162100"/>
                <a:gd name="connsiteY3" fmla="*/ 10176 h 34062"/>
                <a:gd name="connsiteX4" fmla="*/ 42 w 162100"/>
                <a:gd name="connsiteY4" fmla="*/ 11763 h 34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100" h="34062">
                  <a:moveTo>
                    <a:pt x="42" y="11763"/>
                  </a:moveTo>
                  <a:cubicBezTo>
                    <a:pt x="-2075" y="10175"/>
                    <a:pt x="74655" y="-3053"/>
                    <a:pt x="101642" y="651"/>
                  </a:cubicBezTo>
                  <a:cubicBezTo>
                    <a:pt x="128629" y="4355"/>
                    <a:pt x="159850" y="32400"/>
                    <a:pt x="161967" y="33988"/>
                  </a:cubicBezTo>
                  <a:cubicBezTo>
                    <a:pt x="164084" y="35576"/>
                    <a:pt x="140800" y="11234"/>
                    <a:pt x="114342" y="10176"/>
                  </a:cubicBezTo>
                  <a:cubicBezTo>
                    <a:pt x="87884" y="9118"/>
                    <a:pt x="2159" y="13351"/>
                    <a:pt x="42" y="117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2" name="フリーフォーム: 図形 1331">
              <a:extLst>
                <a:ext uri="{FF2B5EF4-FFF2-40B4-BE49-F238E27FC236}">
                  <a16:creationId xmlns:a16="http://schemas.microsoft.com/office/drawing/2014/main" id="{C1EA0E39-5F79-4E23-AC63-DB89C76E858A}"/>
                </a:ext>
              </a:extLst>
            </p:cNvPr>
            <p:cNvSpPr/>
            <p:nvPr/>
          </p:nvSpPr>
          <p:spPr>
            <a:xfrm>
              <a:off x="6375253" y="2464614"/>
              <a:ext cx="121332" cy="16004"/>
            </a:xfrm>
            <a:custGeom>
              <a:avLst/>
              <a:gdLst>
                <a:gd name="connsiteX0" fmla="*/ 147 w 121332"/>
                <a:gd name="connsiteY0" fmla="*/ 15061 h 16004"/>
                <a:gd name="connsiteX1" fmla="*/ 90635 w 121332"/>
                <a:gd name="connsiteY1" fmla="*/ 13474 h 16004"/>
                <a:gd name="connsiteX2" fmla="*/ 120797 w 121332"/>
                <a:gd name="connsiteY2" fmla="*/ 774 h 16004"/>
                <a:gd name="connsiteX3" fmla="*/ 69997 w 121332"/>
                <a:gd name="connsiteY3" fmla="*/ 2361 h 16004"/>
                <a:gd name="connsiteX4" fmla="*/ 147 w 121332"/>
                <a:gd name="connsiteY4" fmla="*/ 15061 h 16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332" h="16004">
                  <a:moveTo>
                    <a:pt x="147" y="15061"/>
                  </a:moveTo>
                  <a:cubicBezTo>
                    <a:pt x="3587" y="16913"/>
                    <a:pt x="70527" y="15855"/>
                    <a:pt x="90635" y="13474"/>
                  </a:cubicBezTo>
                  <a:cubicBezTo>
                    <a:pt x="110743" y="11093"/>
                    <a:pt x="124237" y="2626"/>
                    <a:pt x="120797" y="774"/>
                  </a:cubicBezTo>
                  <a:cubicBezTo>
                    <a:pt x="117357" y="-1078"/>
                    <a:pt x="85607" y="773"/>
                    <a:pt x="69997" y="2361"/>
                  </a:cubicBezTo>
                  <a:cubicBezTo>
                    <a:pt x="54387" y="3949"/>
                    <a:pt x="-3293" y="13209"/>
                    <a:pt x="147" y="150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3" name="フリーフォーム: 図形 1332">
              <a:extLst>
                <a:ext uri="{FF2B5EF4-FFF2-40B4-BE49-F238E27FC236}">
                  <a16:creationId xmlns:a16="http://schemas.microsoft.com/office/drawing/2014/main" id="{7CDD372B-100C-452B-AD85-D0609BA09CFE}"/>
                </a:ext>
              </a:extLst>
            </p:cNvPr>
            <p:cNvSpPr/>
            <p:nvPr/>
          </p:nvSpPr>
          <p:spPr>
            <a:xfrm>
              <a:off x="6370638" y="2476169"/>
              <a:ext cx="131762" cy="22204"/>
            </a:xfrm>
            <a:custGeom>
              <a:avLst/>
              <a:gdLst>
                <a:gd name="connsiteX0" fmla="*/ 0 w 131762"/>
                <a:gd name="connsiteY0" fmla="*/ 20969 h 22204"/>
                <a:gd name="connsiteX1" fmla="*/ 95250 w 131762"/>
                <a:gd name="connsiteY1" fmla="*/ 19381 h 22204"/>
                <a:gd name="connsiteX2" fmla="*/ 131762 w 131762"/>
                <a:gd name="connsiteY2" fmla="*/ 331 h 22204"/>
                <a:gd name="connsiteX3" fmla="*/ 95250 w 131762"/>
                <a:gd name="connsiteY3" fmla="*/ 8269 h 22204"/>
                <a:gd name="connsiteX4" fmla="*/ 0 w 131762"/>
                <a:gd name="connsiteY4" fmla="*/ 20969 h 22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762" h="22204">
                  <a:moveTo>
                    <a:pt x="0" y="20969"/>
                  </a:moveTo>
                  <a:cubicBezTo>
                    <a:pt x="0" y="22821"/>
                    <a:pt x="73290" y="22821"/>
                    <a:pt x="95250" y="19381"/>
                  </a:cubicBezTo>
                  <a:cubicBezTo>
                    <a:pt x="117210" y="15941"/>
                    <a:pt x="131762" y="2183"/>
                    <a:pt x="131762" y="331"/>
                  </a:cubicBezTo>
                  <a:cubicBezTo>
                    <a:pt x="131762" y="-1521"/>
                    <a:pt x="114829" y="4829"/>
                    <a:pt x="95250" y="8269"/>
                  </a:cubicBezTo>
                  <a:cubicBezTo>
                    <a:pt x="75671" y="11709"/>
                    <a:pt x="0" y="19117"/>
                    <a:pt x="0" y="209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4" name="フリーフォーム: 図形 1333">
              <a:extLst>
                <a:ext uri="{FF2B5EF4-FFF2-40B4-BE49-F238E27FC236}">
                  <a16:creationId xmlns:a16="http://schemas.microsoft.com/office/drawing/2014/main" id="{EDEE3B5D-3E2B-45F2-90C2-AE2179E78D47}"/>
                </a:ext>
              </a:extLst>
            </p:cNvPr>
            <p:cNvSpPr/>
            <p:nvPr/>
          </p:nvSpPr>
          <p:spPr>
            <a:xfrm>
              <a:off x="5829261" y="2355813"/>
              <a:ext cx="27423" cy="135979"/>
            </a:xfrm>
            <a:custGeom>
              <a:avLst/>
              <a:gdLst>
                <a:gd name="connsiteX0" fmla="*/ 27027 w 27423"/>
                <a:gd name="connsiteY0" fmla="*/ 37 h 135979"/>
                <a:gd name="connsiteX1" fmla="*/ 15914 w 27423"/>
                <a:gd name="connsiteY1" fmla="*/ 50837 h 135979"/>
                <a:gd name="connsiteX2" fmla="*/ 12739 w 27423"/>
                <a:gd name="connsiteY2" fmla="*/ 109575 h 135979"/>
                <a:gd name="connsiteX3" fmla="*/ 22264 w 27423"/>
                <a:gd name="connsiteY3" fmla="*/ 134975 h 135979"/>
                <a:gd name="connsiteX4" fmla="*/ 14327 w 27423"/>
                <a:gd name="connsiteY4" fmla="*/ 77825 h 135979"/>
                <a:gd name="connsiteX5" fmla="*/ 39 w 27423"/>
                <a:gd name="connsiteY5" fmla="*/ 58775 h 135979"/>
                <a:gd name="connsiteX6" fmla="*/ 27027 w 27423"/>
                <a:gd name="connsiteY6" fmla="*/ 37 h 135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423" h="135979">
                  <a:moveTo>
                    <a:pt x="27027" y="37"/>
                  </a:moveTo>
                  <a:cubicBezTo>
                    <a:pt x="29673" y="-1286"/>
                    <a:pt x="18295" y="32581"/>
                    <a:pt x="15914" y="50837"/>
                  </a:cubicBezTo>
                  <a:cubicBezTo>
                    <a:pt x="13533" y="69093"/>
                    <a:pt x="11681" y="95552"/>
                    <a:pt x="12739" y="109575"/>
                  </a:cubicBezTo>
                  <a:cubicBezTo>
                    <a:pt x="13797" y="123598"/>
                    <a:pt x="21999" y="140267"/>
                    <a:pt x="22264" y="134975"/>
                  </a:cubicBezTo>
                  <a:cubicBezTo>
                    <a:pt x="22529" y="129683"/>
                    <a:pt x="18031" y="90525"/>
                    <a:pt x="14327" y="77825"/>
                  </a:cubicBezTo>
                  <a:cubicBezTo>
                    <a:pt x="10623" y="65125"/>
                    <a:pt x="-755" y="69887"/>
                    <a:pt x="39" y="58775"/>
                  </a:cubicBezTo>
                  <a:cubicBezTo>
                    <a:pt x="833" y="47663"/>
                    <a:pt x="24381" y="1360"/>
                    <a:pt x="27027" y="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5" name="フリーフォーム: 図形 1334">
              <a:extLst>
                <a:ext uri="{FF2B5EF4-FFF2-40B4-BE49-F238E27FC236}">
                  <a16:creationId xmlns:a16="http://schemas.microsoft.com/office/drawing/2014/main" id="{679EA585-AE9E-4241-A0FD-38682409F5F8}"/>
                </a:ext>
              </a:extLst>
            </p:cNvPr>
            <p:cNvSpPr/>
            <p:nvPr/>
          </p:nvSpPr>
          <p:spPr>
            <a:xfrm>
              <a:off x="5908321" y="2413704"/>
              <a:ext cx="29183" cy="136142"/>
            </a:xfrm>
            <a:custGeom>
              <a:avLst/>
              <a:gdLst>
                <a:gd name="connsiteX0" fmla="*/ 13054 w 29183"/>
                <a:gd name="connsiteY0" fmla="*/ 884 h 136142"/>
                <a:gd name="connsiteX1" fmla="*/ 354 w 29183"/>
                <a:gd name="connsiteY1" fmla="*/ 59621 h 136142"/>
                <a:gd name="connsiteX2" fmla="*/ 28929 w 29183"/>
                <a:gd name="connsiteY2" fmla="*/ 134234 h 136142"/>
                <a:gd name="connsiteX3" fmla="*/ 14642 w 29183"/>
                <a:gd name="connsiteY3" fmla="*/ 105659 h 136142"/>
                <a:gd name="connsiteX4" fmla="*/ 13054 w 29183"/>
                <a:gd name="connsiteY4" fmla="*/ 884 h 136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183" h="136142">
                  <a:moveTo>
                    <a:pt x="13054" y="884"/>
                  </a:moveTo>
                  <a:cubicBezTo>
                    <a:pt x="10673" y="-6789"/>
                    <a:pt x="-2292" y="37396"/>
                    <a:pt x="354" y="59621"/>
                  </a:cubicBezTo>
                  <a:cubicBezTo>
                    <a:pt x="3000" y="81846"/>
                    <a:pt x="26548" y="126561"/>
                    <a:pt x="28929" y="134234"/>
                  </a:cubicBezTo>
                  <a:cubicBezTo>
                    <a:pt x="31310" y="141907"/>
                    <a:pt x="16229" y="125238"/>
                    <a:pt x="14642" y="105659"/>
                  </a:cubicBezTo>
                  <a:cubicBezTo>
                    <a:pt x="13055" y="86080"/>
                    <a:pt x="15435" y="8557"/>
                    <a:pt x="13054" y="8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6" name="フリーフォーム: 図形 1335">
              <a:extLst>
                <a:ext uri="{FF2B5EF4-FFF2-40B4-BE49-F238E27FC236}">
                  <a16:creationId xmlns:a16="http://schemas.microsoft.com/office/drawing/2014/main" id="{B04A58C7-1163-422A-89C2-88DFC32358EC}"/>
                </a:ext>
              </a:extLst>
            </p:cNvPr>
            <p:cNvSpPr/>
            <p:nvPr/>
          </p:nvSpPr>
          <p:spPr>
            <a:xfrm>
              <a:off x="5892708" y="2456848"/>
              <a:ext cx="42983" cy="109013"/>
            </a:xfrm>
            <a:custGeom>
              <a:avLst/>
              <a:gdLst>
                <a:gd name="connsiteX0" fmla="*/ 42955 w 42983"/>
                <a:gd name="connsiteY0" fmla="*/ 108552 h 109013"/>
                <a:gd name="connsiteX1" fmla="*/ 8030 w 42983"/>
                <a:gd name="connsiteY1" fmla="*/ 2190 h 109013"/>
                <a:gd name="connsiteX2" fmla="*/ 1680 w 42983"/>
                <a:gd name="connsiteY2" fmla="*/ 40290 h 109013"/>
                <a:gd name="connsiteX3" fmla="*/ 42955 w 42983"/>
                <a:gd name="connsiteY3" fmla="*/ 108552 h 10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983" h="109013">
                  <a:moveTo>
                    <a:pt x="42955" y="108552"/>
                  </a:moveTo>
                  <a:cubicBezTo>
                    <a:pt x="44013" y="102202"/>
                    <a:pt x="14909" y="13567"/>
                    <a:pt x="8030" y="2190"/>
                  </a:cubicBezTo>
                  <a:cubicBezTo>
                    <a:pt x="1151" y="-9187"/>
                    <a:pt x="-2289" y="26796"/>
                    <a:pt x="1680" y="40290"/>
                  </a:cubicBezTo>
                  <a:cubicBezTo>
                    <a:pt x="5649" y="53784"/>
                    <a:pt x="41897" y="114902"/>
                    <a:pt x="42955" y="1085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7" name="フリーフォーム: 図形 1336">
              <a:extLst>
                <a:ext uri="{FF2B5EF4-FFF2-40B4-BE49-F238E27FC236}">
                  <a16:creationId xmlns:a16="http://schemas.microsoft.com/office/drawing/2014/main" id="{915DA55F-1FC6-4BB9-B56E-4AB46755AF86}"/>
                </a:ext>
              </a:extLst>
            </p:cNvPr>
            <p:cNvSpPr/>
            <p:nvPr/>
          </p:nvSpPr>
          <p:spPr>
            <a:xfrm>
              <a:off x="5883141" y="2355756"/>
              <a:ext cx="27125" cy="118062"/>
            </a:xfrm>
            <a:custGeom>
              <a:avLst/>
              <a:gdLst>
                <a:gd name="connsiteX0" fmla="*/ 12834 w 27125"/>
                <a:gd name="connsiteY0" fmla="*/ 94 h 118062"/>
                <a:gd name="connsiteX1" fmla="*/ 8072 w 27125"/>
                <a:gd name="connsiteY1" fmla="*/ 60419 h 118062"/>
                <a:gd name="connsiteX2" fmla="*/ 27122 w 27125"/>
                <a:gd name="connsiteY2" fmla="*/ 117569 h 118062"/>
                <a:gd name="connsiteX3" fmla="*/ 9659 w 27125"/>
                <a:gd name="connsiteY3" fmla="*/ 87407 h 118062"/>
                <a:gd name="connsiteX4" fmla="*/ 134 w 27125"/>
                <a:gd name="connsiteY4" fmla="*/ 74707 h 118062"/>
                <a:gd name="connsiteX5" fmla="*/ 12834 w 27125"/>
                <a:gd name="connsiteY5" fmla="*/ 94 h 118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25" h="118062">
                  <a:moveTo>
                    <a:pt x="12834" y="94"/>
                  </a:moveTo>
                  <a:cubicBezTo>
                    <a:pt x="14157" y="-2287"/>
                    <a:pt x="5691" y="40840"/>
                    <a:pt x="8072" y="60419"/>
                  </a:cubicBezTo>
                  <a:cubicBezTo>
                    <a:pt x="10453" y="79998"/>
                    <a:pt x="26858" y="113071"/>
                    <a:pt x="27122" y="117569"/>
                  </a:cubicBezTo>
                  <a:cubicBezTo>
                    <a:pt x="27387" y="122067"/>
                    <a:pt x="14157" y="94551"/>
                    <a:pt x="9659" y="87407"/>
                  </a:cubicBezTo>
                  <a:cubicBezTo>
                    <a:pt x="5161" y="80263"/>
                    <a:pt x="1721" y="85555"/>
                    <a:pt x="134" y="74707"/>
                  </a:cubicBezTo>
                  <a:cubicBezTo>
                    <a:pt x="-1453" y="63859"/>
                    <a:pt x="11511" y="2475"/>
                    <a:pt x="12834" y="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8" name="フリーフォーム: 図形 1337">
              <a:extLst>
                <a:ext uri="{FF2B5EF4-FFF2-40B4-BE49-F238E27FC236}">
                  <a16:creationId xmlns:a16="http://schemas.microsoft.com/office/drawing/2014/main" id="{01511E57-699D-4BC1-8761-8C74DD23C493}"/>
                </a:ext>
              </a:extLst>
            </p:cNvPr>
            <p:cNvSpPr/>
            <p:nvPr/>
          </p:nvSpPr>
          <p:spPr>
            <a:xfrm>
              <a:off x="5838733" y="2295521"/>
              <a:ext cx="15987" cy="101612"/>
            </a:xfrm>
            <a:custGeom>
              <a:avLst/>
              <a:gdLst>
                <a:gd name="connsiteX0" fmla="*/ 11205 w 15987"/>
                <a:gd name="connsiteY0" fmla="*/ 4 h 101612"/>
                <a:gd name="connsiteX1" fmla="*/ 92 w 15987"/>
                <a:gd name="connsiteY1" fmla="*/ 61917 h 101612"/>
                <a:gd name="connsiteX2" fmla="*/ 6442 w 15987"/>
                <a:gd name="connsiteY2" fmla="*/ 101604 h 101612"/>
                <a:gd name="connsiteX3" fmla="*/ 15967 w 15987"/>
                <a:gd name="connsiteY3" fmla="*/ 58742 h 101612"/>
                <a:gd name="connsiteX4" fmla="*/ 11205 w 15987"/>
                <a:gd name="connsiteY4" fmla="*/ 4 h 101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87" h="101612">
                  <a:moveTo>
                    <a:pt x="11205" y="4"/>
                  </a:moveTo>
                  <a:cubicBezTo>
                    <a:pt x="8559" y="533"/>
                    <a:pt x="886" y="44984"/>
                    <a:pt x="92" y="61917"/>
                  </a:cubicBezTo>
                  <a:cubicBezTo>
                    <a:pt x="-702" y="78850"/>
                    <a:pt x="3796" y="102133"/>
                    <a:pt x="6442" y="101604"/>
                  </a:cubicBezTo>
                  <a:cubicBezTo>
                    <a:pt x="9088" y="101075"/>
                    <a:pt x="15702" y="71177"/>
                    <a:pt x="15967" y="58742"/>
                  </a:cubicBezTo>
                  <a:cubicBezTo>
                    <a:pt x="16232" y="46307"/>
                    <a:pt x="13851" y="-525"/>
                    <a:pt x="11205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9" name="フリーフォーム: 図形 1338">
              <a:extLst>
                <a:ext uri="{FF2B5EF4-FFF2-40B4-BE49-F238E27FC236}">
                  <a16:creationId xmlns:a16="http://schemas.microsoft.com/office/drawing/2014/main" id="{C31F57D6-DCEF-42EE-9A27-42EB552A7FB4}"/>
                </a:ext>
              </a:extLst>
            </p:cNvPr>
            <p:cNvSpPr/>
            <p:nvPr/>
          </p:nvSpPr>
          <p:spPr>
            <a:xfrm>
              <a:off x="5870529" y="2290689"/>
              <a:ext cx="38242" cy="102169"/>
            </a:xfrm>
            <a:custGeom>
              <a:avLst/>
              <a:gdLst>
                <a:gd name="connsiteX0" fmla="*/ 46 w 38242"/>
                <a:gd name="connsiteY0" fmla="*/ 74 h 102169"/>
                <a:gd name="connsiteX1" fmla="*/ 30209 w 38242"/>
                <a:gd name="connsiteY1" fmla="*/ 81036 h 102169"/>
                <a:gd name="connsiteX2" fmla="*/ 25446 w 38242"/>
                <a:gd name="connsiteY2" fmla="*/ 101674 h 102169"/>
                <a:gd name="connsiteX3" fmla="*/ 38146 w 38242"/>
                <a:gd name="connsiteY3" fmla="*/ 66749 h 102169"/>
                <a:gd name="connsiteX4" fmla="*/ 46 w 38242"/>
                <a:gd name="connsiteY4" fmla="*/ 74 h 102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242" h="102169">
                  <a:moveTo>
                    <a:pt x="46" y="74"/>
                  </a:moveTo>
                  <a:cubicBezTo>
                    <a:pt x="-1277" y="2455"/>
                    <a:pt x="25976" y="64103"/>
                    <a:pt x="30209" y="81036"/>
                  </a:cubicBezTo>
                  <a:cubicBezTo>
                    <a:pt x="34442" y="97969"/>
                    <a:pt x="24123" y="104055"/>
                    <a:pt x="25446" y="101674"/>
                  </a:cubicBezTo>
                  <a:cubicBezTo>
                    <a:pt x="26769" y="99293"/>
                    <a:pt x="39469" y="80507"/>
                    <a:pt x="38146" y="66749"/>
                  </a:cubicBezTo>
                  <a:cubicBezTo>
                    <a:pt x="36823" y="52991"/>
                    <a:pt x="1369" y="-2307"/>
                    <a:pt x="46" y="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0" name="フリーフォーム: 図形 1339">
              <a:extLst>
                <a:ext uri="{FF2B5EF4-FFF2-40B4-BE49-F238E27FC236}">
                  <a16:creationId xmlns:a16="http://schemas.microsoft.com/office/drawing/2014/main" id="{0B799520-8ECF-430B-A571-AE73B69B2008}"/>
                </a:ext>
              </a:extLst>
            </p:cNvPr>
            <p:cNvSpPr/>
            <p:nvPr/>
          </p:nvSpPr>
          <p:spPr>
            <a:xfrm>
              <a:off x="5836608" y="2181243"/>
              <a:ext cx="52668" cy="138657"/>
            </a:xfrm>
            <a:custGeom>
              <a:avLst/>
              <a:gdLst>
                <a:gd name="connsiteX0" fmla="*/ 6980 w 52668"/>
                <a:gd name="connsiteY0" fmla="*/ 1570 h 138657"/>
                <a:gd name="connsiteX1" fmla="*/ 51430 w 52668"/>
                <a:gd name="connsiteY1" fmla="*/ 133332 h 138657"/>
                <a:gd name="connsiteX2" fmla="*/ 37142 w 52668"/>
                <a:gd name="connsiteY2" fmla="*/ 107932 h 138657"/>
                <a:gd name="connsiteX3" fmla="*/ 3805 w 52668"/>
                <a:gd name="connsiteY3" fmla="*/ 61895 h 138657"/>
                <a:gd name="connsiteX4" fmla="*/ 6980 w 52668"/>
                <a:gd name="connsiteY4" fmla="*/ 1570 h 138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668" h="138657">
                  <a:moveTo>
                    <a:pt x="6980" y="1570"/>
                  </a:moveTo>
                  <a:cubicBezTo>
                    <a:pt x="14917" y="13476"/>
                    <a:pt x="46403" y="115605"/>
                    <a:pt x="51430" y="133332"/>
                  </a:cubicBezTo>
                  <a:cubicBezTo>
                    <a:pt x="56457" y="151059"/>
                    <a:pt x="45079" y="119838"/>
                    <a:pt x="37142" y="107932"/>
                  </a:cubicBezTo>
                  <a:cubicBezTo>
                    <a:pt x="29205" y="96026"/>
                    <a:pt x="9890" y="74859"/>
                    <a:pt x="3805" y="61895"/>
                  </a:cubicBezTo>
                  <a:cubicBezTo>
                    <a:pt x="-2280" y="48931"/>
                    <a:pt x="-957" y="-10336"/>
                    <a:pt x="6980" y="15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1" name="フリーフォーム: 図形 1340">
              <a:extLst>
                <a:ext uri="{FF2B5EF4-FFF2-40B4-BE49-F238E27FC236}">
                  <a16:creationId xmlns:a16="http://schemas.microsoft.com/office/drawing/2014/main" id="{EBAA834E-A33F-44D9-889A-A44D001C8A4A}"/>
                </a:ext>
              </a:extLst>
            </p:cNvPr>
            <p:cNvSpPr/>
            <p:nvPr/>
          </p:nvSpPr>
          <p:spPr>
            <a:xfrm>
              <a:off x="5875314" y="2188973"/>
              <a:ext cx="47395" cy="95686"/>
            </a:xfrm>
            <a:custGeom>
              <a:avLst/>
              <a:gdLst>
                <a:gd name="connsiteX0" fmla="*/ 24 w 47395"/>
                <a:gd name="connsiteY0" fmla="*/ 190 h 95686"/>
                <a:gd name="connsiteX1" fmla="*/ 39711 w 47395"/>
                <a:gd name="connsiteY1" fmla="*/ 58927 h 95686"/>
                <a:gd name="connsiteX2" fmla="*/ 46061 w 47395"/>
                <a:gd name="connsiteY2" fmla="*/ 95440 h 95686"/>
                <a:gd name="connsiteX3" fmla="*/ 46061 w 47395"/>
                <a:gd name="connsiteY3" fmla="*/ 41465 h 95686"/>
                <a:gd name="connsiteX4" fmla="*/ 24 w 47395"/>
                <a:gd name="connsiteY4" fmla="*/ 190 h 95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395" h="95686">
                  <a:moveTo>
                    <a:pt x="24" y="190"/>
                  </a:moveTo>
                  <a:cubicBezTo>
                    <a:pt x="-1034" y="3100"/>
                    <a:pt x="32038" y="43052"/>
                    <a:pt x="39711" y="58927"/>
                  </a:cubicBezTo>
                  <a:cubicBezTo>
                    <a:pt x="47384" y="74802"/>
                    <a:pt x="45003" y="98350"/>
                    <a:pt x="46061" y="95440"/>
                  </a:cubicBezTo>
                  <a:cubicBezTo>
                    <a:pt x="47119" y="92530"/>
                    <a:pt x="48442" y="54430"/>
                    <a:pt x="46061" y="41465"/>
                  </a:cubicBezTo>
                  <a:cubicBezTo>
                    <a:pt x="43680" y="28500"/>
                    <a:pt x="1082" y="-2720"/>
                    <a:pt x="24" y="1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2" name="フリーフォーム: 図形 1341">
              <a:extLst>
                <a:ext uri="{FF2B5EF4-FFF2-40B4-BE49-F238E27FC236}">
                  <a16:creationId xmlns:a16="http://schemas.microsoft.com/office/drawing/2014/main" id="{5B96658D-6429-4A57-B64E-117CD9FDC308}"/>
                </a:ext>
              </a:extLst>
            </p:cNvPr>
            <p:cNvSpPr/>
            <p:nvPr/>
          </p:nvSpPr>
          <p:spPr>
            <a:xfrm>
              <a:off x="5932438" y="2289036"/>
              <a:ext cx="98460" cy="257245"/>
            </a:xfrm>
            <a:custGeom>
              <a:avLst/>
              <a:gdLst>
                <a:gd name="connsiteX0" fmla="*/ 50 w 98460"/>
                <a:gd name="connsiteY0" fmla="*/ 139 h 257245"/>
                <a:gd name="connsiteX1" fmla="*/ 39737 w 98460"/>
                <a:gd name="connsiteY1" fmla="*/ 111264 h 257245"/>
                <a:gd name="connsiteX2" fmla="*/ 96887 w 98460"/>
                <a:gd name="connsiteY2" fmla="*/ 254139 h 257245"/>
                <a:gd name="connsiteX3" fmla="*/ 79425 w 98460"/>
                <a:gd name="connsiteY3" fmla="*/ 200164 h 257245"/>
                <a:gd name="connsiteX4" fmla="*/ 47675 w 98460"/>
                <a:gd name="connsiteY4" fmla="*/ 90627 h 257245"/>
                <a:gd name="connsiteX5" fmla="*/ 50 w 98460"/>
                <a:gd name="connsiteY5" fmla="*/ 139 h 257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460" h="257245">
                  <a:moveTo>
                    <a:pt x="50" y="139"/>
                  </a:moveTo>
                  <a:cubicBezTo>
                    <a:pt x="-1273" y="3578"/>
                    <a:pt x="23597" y="68931"/>
                    <a:pt x="39737" y="111264"/>
                  </a:cubicBezTo>
                  <a:cubicBezTo>
                    <a:pt x="55877" y="153597"/>
                    <a:pt x="90272" y="239322"/>
                    <a:pt x="96887" y="254139"/>
                  </a:cubicBezTo>
                  <a:cubicBezTo>
                    <a:pt x="103502" y="268956"/>
                    <a:pt x="87627" y="227416"/>
                    <a:pt x="79425" y="200164"/>
                  </a:cubicBezTo>
                  <a:cubicBezTo>
                    <a:pt x="71223" y="172912"/>
                    <a:pt x="61169" y="123435"/>
                    <a:pt x="47675" y="90627"/>
                  </a:cubicBezTo>
                  <a:cubicBezTo>
                    <a:pt x="34181" y="57819"/>
                    <a:pt x="1373" y="-3300"/>
                    <a:pt x="50" y="1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3" name="フリーフォーム: 図形 1342">
              <a:extLst>
                <a:ext uri="{FF2B5EF4-FFF2-40B4-BE49-F238E27FC236}">
                  <a16:creationId xmlns:a16="http://schemas.microsoft.com/office/drawing/2014/main" id="{F7A4E053-0956-4E56-8172-3261797B1292}"/>
                </a:ext>
              </a:extLst>
            </p:cNvPr>
            <p:cNvSpPr/>
            <p:nvPr/>
          </p:nvSpPr>
          <p:spPr>
            <a:xfrm>
              <a:off x="5849678" y="2441575"/>
              <a:ext cx="44710" cy="30800"/>
            </a:xfrm>
            <a:custGeom>
              <a:avLst/>
              <a:gdLst>
                <a:gd name="connsiteX0" fmla="*/ 44710 w 44710"/>
                <a:gd name="connsiteY0" fmla="*/ 0 h 30800"/>
                <a:gd name="connsiteX1" fmla="*/ 260 w 44710"/>
                <a:gd name="connsiteY1" fmla="*/ 30163 h 30800"/>
                <a:gd name="connsiteX2" fmla="*/ 44710 w 44710"/>
                <a:gd name="connsiteY2" fmla="*/ 0 h 3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710" h="30800">
                  <a:moveTo>
                    <a:pt x="44710" y="0"/>
                  </a:moveTo>
                  <a:cubicBezTo>
                    <a:pt x="44710" y="0"/>
                    <a:pt x="4493" y="24342"/>
                    <a:pt x="260" y="30163"/>
                  </a:cubicBezTo>
                  <a:cubicBezTo>
                    <a:pt x="-3973" y="35984"/>
                    <a:pt x="44710" y="0"/>
                    <a:pt x="4471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4" name="フリーフォーム: 図形 1343">
              <a:extLst>
                <a:ext uri="{FF2B5EF4-FFF2-40B4-BE49-F238E27FC236}">
                  <a16:creationId xmlns:a16="http://schemas.microsoft.com/office/drawing/2014/main" id="{6B78F5EA-53AD-4870-817B-A9D0EF2B9990}"/>
                </a:ext>
              </a:extLst>
            </p:cNvPr>
            <p:cNvSpPr/>
            <p:nvPr/>
          </p:nvSpPr>
          <p:spPr>
            <a:xfrm>
              <a:off x="5842000" y="2346325"/>
              <a:ext cx="60331" cy="30409"/>
            </a:xfrm>
            <a:custGeom>
              <a:avLst/>
              <a:gdLst>
                <a:gd name="connsiteX0" fmla="*/ 0 w 60331"/>
                <a:gd name="connsiteY0" fmla="*/ 0 h 30409"/>
                <a:gd name="connsiteX1" fmla="*/ 50800 w 60331"/>
                <a:gd name="connsiteY1" fmla="*/ 30163 h 30409"/>
                <a:gd name="connsiteX2" fmla="*/ 60325 w 60331"/>
                <a:gd name="connsiteY2" fmla="*/ 14288 h 30409"/>
                <a:gd name="connsiteX3" fmla="*/ 52388 w 60331"/>
                <a:gd name="connsiteY3" fmla="*/ 14288 h 30409"/>
                <a:gd name="connsiteX4" fmla="*/ 0 w 60331"/>
                <a:gd name="connsiteY4" fmla="*/ 0 h 30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31" h="30409">
                  <a:moveTo>
                    <a:pt x="0" y="0"/>
                  </a:moveTo>
                  <a:cubicBezTo>
                    <a:pt x="20373" y="13891"/>
                    <a:pt x="40746" y="27782"/>
                    <a:pt x="50800" y="30163"/>
                  </a:cubicBezTo>
                  <a:cubicBezTo>
                    <a:pt x="60854" y="32544"/>
                    <a:pt x="60060" y="16934"/>
                    <a:pt x="60325" y="14288"/>
                  </a:cubicBezTo>
                  <a:cubicBezTo>
                    <a:pt x="60590" y="11642"/>
                    <a:pt x="52388" y="14288"/>
                    <a:pt x="52388" y="14288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5" name="フリーフォーム: 図形 1344">
              <a:extLst>
                <a:ext uri="{FF2B5EF4-FFF2-40B4-BE49-F238E27FC236}">
                  <a16:creationId xmlns:a16="http://schemas.microsoft.com/office/drawing/2014/main" id="{677FD5C5-2286-4F4E-9D04-B0BBA97E95F6}"/>
                </a:ext>
              </a:extLst>
            </p:cNvPr>
            <p:cNvSpPr/>
            <p:nvPr/>
          </p:nvSpPr>
          <p:spPr>
            <a:xfrm>
              <a:off x="5908212" y="2319334"/>
              <a:ext cx="29355" cy="95262"/>
            </a:xfrm>
            <a:custGeom>
              <a:avLst/>
              <a:gdLst>
                <a:gd name="connsiteX0" fmla="*/ 11576 w 29355"/>
                <a:gd name="connsiteY0" fmla="*/ 4 h 95262"/>
                <a:gd name="connsiteX1" fmla="*/ 463 w 29355"/>
                <a:gd name="connsiteY1" fmla="*/ 58741 h 95262"/>
                <a:gd name="connsiteX2" fmla="*/ 29038 w 29355"/>
                <a:gd name="connsiteY2" fmla="*/ 95254 h 95262"/>
                <a:gd name="connsiteX3" fmla="*/ 14751 w 29355"/>
                <a:gd name="connsiteY3" fmla="*/ 61916 h 95262"/>
                <a:gd name="connsiteX4" fmla="*/ 11576 w 29355"/>
                <a:gd name="connsiteY4" fmla="*/ 4 h 9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55" h="95262">
                  <a:moveTo>
                    <a:pt x="11576" y="4"/>
                  </a:moveTo>
                  <a:cubicBezTo>
                    <a:pt x="9195" y="-525"/>
                    <a:pt x="-2447" y="42866"/>
                    <a:pt x="463" y="58741"/>
                  </a:cubicBezTo>
                  <a:cubicBezTo>
                    <a:pt x="3373" y="74616"/>
                    <a:pt x="26657" y="94725"/>
                    <a:pt x="29038" y="95254"/>
                  </a:cubicBezTo>
                  <a:cubicBezTo>
                    <a:pt x="31419" y="95783"/>
                    <a:pt x="19778" y="72499"/>
                    <a:pt x="14751" y="61916"/>
                  </a:cubicBezTo>
                  <a:cubicBezTo>
                    <a:pt x="9724" y="51333"/>
                    <a:pt x="13957" y="533"/>
                    <a:pt x="11576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6" name="フリーフォーム: 図形 1345">
              <a:extLst>
                <a:ext uri="{FF2B5EF4-FFF2-40B4-BE49-F238E27FC236}">
                  <a16:creationId xmlns:a16="http://schemas.microsoft.com/office/drawing/2014/main" id="{DAD63A5F-C558-4DD6-9C96-4328A7AFA314}"/>
                </a:ext>
              </a:extLst>
            </p:cNvPr>
            <p:cNvSpPr/>
            <p:nvPr/>
          </p:nvSpPr>
          <p:spPr>
            <a:xfrm>
              <a:off x="5856236" y="2243138"/>
              <a:ext cx="64556" cy="33578"/>
            </a:xfrm>
            <a:custGeom>
              <a:avLst/>
              <a:gdLst>
                <a:gd name="connsiteX0" fmla="*/ 52 w 64556"/>
                <a:gd name="connsiteY0" fmla="*/ 33337 h 33578"/>
                <a:gd name="connsiteX1" fmla="*/ 61964 w 64556"/>
                <a:gd name="connsiteY1" fmla="*/ 14287 h 33578"/>
                <a:gd name="connsiteX2" fmla="*/ 50852 w 64556"/>
                <a:gd name="connsiteY2" fmla="*/ 0 h 33578"/>
                <a:gd name="connsiteX3" fmla="*/ 52 w 64556"/>
                <a:gd name="connsiteY3" fmla="*/ 33337 h 3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556" h="33578">
                  <a:moveTo>
                    <a:pt x="52" y="33337"/>
                  </a:moveTo>
                  <a:cubicBezTo>
                    <a:pt x="1904" y="35718"/>
                    <a:pt x="53497" y="19843"/>
                    <a:pt x="61964" y="14287"/>
                  </a:cubicBezTo>
                  <a:cubicBezTo>
                    <a:pt x="70431" y="8731"/>
                    <a:pt x="55879" y="0"/>
                    <a:pt x="50852" y="0"/>
                  </a:cubicBezTo>
                  <a:cubicBezTo>
                    <a:pt x="45825" y="0"/>
                    <a:pt x="-1800" y="30956"/>
                    <a:pt x="52" y="333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7" name="フリーフォーム: 図形 1346">
              <a:extLst>
                <a:ext uri="{FF2B5EF4-FFF2-40B4-BE49-F238E27FC236}">
                  <a16:creationId xmlns:a16="http://schemas.microsoft.com/office/drawing/2014/main" id="{DDDA294F-DD9C-4AAE-AB94-DBC454F038D8}"/>
                </a:ext>
              </a:extLst>
            </p:cNvPr>
            <p:cNvSpPr/>
            <p:nvPr/>
          </p:nvSpPr>
          <p:spPr>
            <a:xfrm>
              <a:off x="5827646" y="2097072"/>
              <a:ext cx="19425" cy="98489"/>
            </a:xfrm>
            <a:custGeom>
              <a:avLst/>
              <a:gdLst>
                <a:gd name="connsiteX0" fmla="*/ 19117 w 19425"/>
                <a:gd name="connsiteY0" fmla="*/ 16 h 98489"/>
                <a:gd name="connsiteX1" fmla="*/ 67 w 19425"/>
                <a:gd name="connsiteY1" fmla="*/ 66691 h 98489"/>
                <a:gd name="connsiteX2" fmla="*/ 12767 w 19425"/>
                <a:gd name="connsiteY2" fmla="*/ 98441 h 98489"/>
                <a:gd name="connsiteX3" fmla="*/ 12767 w 19425"/>
                <a:gd name="connsiteY3" fmla="*/ 60341 h 98489"/>
                <a:gd name="connsiteX4" fmla="*/ 19117 w 19425"/>
                <a:gd name="connsiteY4" fmla="*/ 16 h 9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5" h="98489">
                  <a:moveTo>
                    <a:pt x="19117" y="16"/>
                  </a:moveTo>
                  <a:cubicBezTo>
                    <a:pt x="17000" y="1074"/>
                    <a:pt x="1125" y="50287"/>
                    <a:pt x="67" y="66691"/>
                  </a:cubicBezTo>
                  <a:cubicBezTo>
                    <a:pt x="-991" y="83095"/>
                    <a:pt x="10650" y="99499"/>
                    <a:pt x="12767" y="98441"/>
                  </a:cubicBezTo>
                  <a:cubicBezTo>
                    <a:pt x="14884" y="97383"/>
                    <a:pt x="13825" y="71189"/>
                    <a:pt x="12767" y="60341"/>
                  </a:cubicBezTo>
                  <a:cubicBezTo>
                    <a:pt x="11709" y="49493"/>
                    <a:pt x="21234" y="-1042"/>
                    <a:pt x="19117" y="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8" name="フリーフォーム: 図形 1347">
              <a:extLst>
                <a:ext uri="{FF2B5EF4-FFF2-40B4-BE49-F238E27FC236}">
                  <a16:creationId xmlns:a16="http://schemas.microsoft.com/office/drawing/2014/main" id="{19B0BCF0-77B1-4C9F-9BB1-9D1E7C643FC5}"/>
                </a:ext>
              </a:extLst>
            </p:cNvPr>
            <p:cNvSpPr/>
            <p:nvPr/>
          </p:nvSpPr>
          <p:spPr>
            <a:xfrm>
              <a:off x="5846510" y="2114525"/>
              <a:ext cx="57412" cy="84437"/>
            </a:xfrm>
            <a:custGeom>
              <a:avLst/>
              <a:gdLst>
                <a:gd name="connsiteX0" fmla="*/ 5015 w 57412"/>
                <a:gd name="connsiteY0" fmla="*/ 25 h 84437"/>
                <a:gd name="connsiteX1" fmla="*/ 57403 w 57412"/>
                <a:gd name="connsiteY1" fmla="*/ 68288 h 84437"/>
                <a:gd name="connsiteX2" fmla="*/ 253 w 57412"/>
                <a:gd name="connsiteY2" fmla="*/ 84163 h 84437"/>
                <a:gd name="connsiteX3" fmla="*/ 35178 w 57412"/>
                <a:gd name="connsiteY3" fmla="*/ 60350 h 84437"/>
                <a:gd name="connsiteX4" fmla="*/ 5015 w 57412"/>
                <a:gd name="connsiteY4" fmla="*/ 25 h 84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12" h="84437">
                  <a:moveTo>
                    <a:pt x="5015" y="25"/>
                  </a:moveTo>
                  <a:cubicBezTo>
                    <a:pt x="8719" y="1348"/>
                    <a:pt x="58197" y="54265"/>
                    <a:pt x="57403" y="68288"/>
                  </a:cubicBezTo>
                  <a:cubicBezTo>
                    <a:pt x="56609" y="82311"/>
                    <a:pt x="3957" y="85486"/>
                    <a:pt x="253" y="84163"/>
                  </a:cubicBezTo>
                  <a:cubicBezTo>
                    <a:pt x="-3451" y="82840"/>
                    <a:pt x="34649" y="72256"/>
                    <a:pt x="35178" y="60350"/>
                  </a:cubicBezTo>
                  <a:cubicBezTo>
                    <a:pt x="35707" y="48444"/>
                    <a:pt x="1311" y="-1298"/>
                    <a:pt x="5015" y="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9" name="フリーフォーム: 図形 1348">
              <a:extLst>
                <a:ext uri="{FF2B5EF4-FFF2-40B4-BE49-F238E27FC236}">
                  <a16:creationId xmlns:a16="http://schemas.microsoft.com/office/drawing/2014/main" id="{14C1523A-9F88-41CD-A4CB-937F696BBB59}"/>
                </a:ext>
              </a:extLst>
            </p:cNvPr>
            <p:cNvSpPr/>
            <p:nvPr/>
          </p:nvSpPr>
          <p:spPr>
            <a:xfrm>
              <a:off x="5959392" y="2209789"/>
              <a:ext cx="43073" cy="111149"/>
            </a:xfrm>
            <a:custGeom>
              <a:avLst/>
              <a:gdLst>
                <a:gd name="connsiteX0" fmla="*/ 83 w 43073"/>
                <a:gd name="connsiteY0" fmla="*/ 11 h 111149"/>
                <a:gd name="connsiteX1" fmla="*/ 20721 w 43073"/>
                <a:gd name="connsiteY1" fmla="*/ 58749 h 111149"/>
                <a:gd name="connsiteX2" fmla="*/ 42946 w 43073"/>
                <a:gd name="connsiteY2" fmla="*/ 111136 h 111149"/>
                <a:gd name="connsiteX3" fmla="*/ 28658 w 43073"/>
                <a:gd name="connsiteY3" fmla="*/ 63511 h 111149"/>
                <a:gd name="connsiteX4" fmla="*/ 83 w 43073"/>
                <a:gd name="connsiteY4" fmla="*/ 11 h 111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073" h="111149">
                  <a:moveTo>
                    <a:pt x="83" y="11"/>
                  </a:moveTo>
                  <a:cubicBezTo>
                    <a:pt x="-1240" y="-783"/>
                    <a:pt x="13577" y="40228"/>
                    <a:pt x="20721" y="58749"/>
                  </a:cubicBezTo>
                  <a:cubicBezTo>
                    <a:pt x="27865" y="77270"/>
                    <a:pt x="41623" y="110342"/>
                    <a:pt x="42946" y="111136"/>
                  </a:cubicBezTo>
                  <a:cubicBezTo>
                    <a:pt x="44269" y="111930"/>
                    <a:pt x="35008" y="78328"/>
                    <a:pt x="28658" y="63511"/>
                  </a:cubicBezTo>
                  <a:cubicBezTo>
                    <a:pt x="22308" y="48694"/>
                    <a:pt x="1406" y="805"/>
                    <a:pt x="83" y="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0" name="フリーフォーム: 図形 1349">
              <a:extLst>
                <a:ext uri="{FF2B5EF4-FFF2-40B4-BE49-F238E27FC236}">
                  <a16:creationId xmlns:a16="http://schemas.microsoft.com/office/drawing/2014/main" id="{4153FED5-3D7A-4336-82D7-6E53401CF8C1}"/>
                </a:ext>
              </a:extLst>
            </p:cNvPr>
            <p:cNvSpPr/>
            <p:nvPr/>
          </p:nvSpPr>
          <p:spPr>
            <a:xfrm>
              <a:off x="5925952" y="2214264"/>
              <a:ext cx="114312" cy="326625"/>
            </a:xfrm>
            <a:custGeom>
              <a:avLst/>
              <a:gdLst>
                <a:gd name="connsiteX0" fmla="*/ 186 w 114312"/>
                <a:gd name="connsiteY0" fmla="*/ 299 h 326625"/>
                <a:gd name="connsiteX1" fmla="*/ 52573 w 114312"/>
                <a:gd name="connsiteY1" fmla="*/ 93961 h 326625"/>
                <a:gd name="connsiteX2" fmla="*/ 63686 w 114312"/>
                <a:gd name="connsiteY2" fmla="*/ 155874 h 326625"/>
                <a:gd name="connsiteX3" fmla="*/ 100198 w 114312"/>
                <a:gd name="connsiteY3" fmla="*/ 290811 h 326625"/>
                <a:gd name="connsiteX4" fmla="*/ 104961 w 114312"/>
                <a:gd name="connsiteY4" fmla="*/ 324149 h 326625"/>
                <a:gd name="connsiteX5" fmla="*/ 112898 w 114312"/>
                <a:gd name="connsiteY5" fmla="*/ 240011 h 326625"/>
                <a:gd name="connsiteX6" fmla="*/ 73211 w 114312"/>
                <a:gd name="connsiteY6" fmla="*/ 127299 h 326625"/>
                <a:gd name="connsiteX7" fmla="*/ 186 w 114312"/>
                <a:gd name="connsiteY7" fmla="*/ 299 h 32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312" h="326625">
                  <a:moveTo>
                    <a:pt x="186" y="299"/>
                  </a:moveTo>
                  <a:cubicBezTo>
                    <a:pt x="-3254" y="-5257"/>
                    <a:pt x="41990" y="68032"/>
                    <a:pt x="52573" y="93961"/>
                  </a:cubicBezTo>
                  <a:cubicBezTo>
                    <a:pt x="63156" y="119890"/>
                    <a:pt x="55749" y="123066"/>
                    <a:pt x="63686" y="155874"/>
                  </a:cubicBezTo>
                  <a:cubicBezTo>
                    <a:pt x="71623" y="188682"/>
                    <a:pt x="93319" y="262765"/>
                    <a:pt x="100198" y="290811"/>
                  </a:cubicBezTo>
                  <a:cubicBezTo>
                    <a:pt x="107077" y="318857"/>
                    <a:pt x="102844" y="332616"/>
                    <a:pt x="104961" y="324149"/>
                  </a:cubicBezTo>
                  <a:cubicBezTo>
                    <a:pt x="107078" y="315682"/>
                    <a:pt x="118190" y="272819"/>
                    <a:pt x="112898" y="240011"/>
                  </a:cubicBezTo>
                  <a:cubicBezTo>
                    <a:pt x="107606" y="207203"/>
                    <a:pt x="91203" y="165664"/>
                    <a:pt x="73211" y="127299"/>
                  </a:cubicBezTo>
                  <a:cubicBezTo>
                    <a:pt x="55219" y="88935"/>
                    <a:pt x="3626" y="5855"/>
                    <a:pt x="186" y="2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1" name="フリーフォーム: 図形 1350">
              <a:extLst>
                <a:ext uri="{FF2B5EF4-FFF2-40B4-BE49-F238E27FC236}">
                  <a16:creationId xmlns:a16="http://schemas.microsoft.com/office/drawing/2014/main" id="{C28A769A-87BA-4C96-A816-36C0A52D9EB9}"/>
                </a:ext>
              </a:extLst>
            </p:cNvPr>
            <p:cNvSpPr/>
            <p:nvPr/>
          </p:nvSpPr>
          <p:spPr>
            <a:xfrm>
              <a:off x="6002278" y="2191999"/>
              <a:ext cx="104936" cy="309886"/>
            </a:xfrm>
            <a:custGeom>
              <a:avLst/>
              <a:gdLst>
                <a:gd name="connsiteX0" fmla="*/ 60 w 104936"/>
                <a:gd name="connsiteY0" fmla="*/ 339 h 309886"/>
                <a:gd name="connsiteX1" fmla="*/ 54035 w 104936"/>
                <a:gd name="connsiteY1" fmla="*/ 97176 h 309886"/>
                <a:gd name="connsiteX2" fmla="*/ 103247 w 104936"/>
                <a:gd name="connsiteY2" fmla="*/ 301964 h 309886"/>
                <a:gd name="connsiteX3" fmla="*/ 88960 w 104936"/>
                <a:gd name="connsiteY3" fmla="*/ 254339 h 309886"/>
                <a:gd name="connsiteX4" fmla="*/ 44510 w 104936"/>
                <a:gd name="connsiteY4" fmla="*/ 127339 h 309886"/>
                <a:gd name="connsiteX5" fmla="*/ 60 w 104936"/>
                <a:gd name="connsiteY5" fmla="*/ 339 h 309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936" h="309886">
                  <a:moveTo>
                    <a:pt x="60" y="339"/>
                  </a:moveTo>
                  <a:cubicBezTo>
                    <a:pt x="1647" y="-4688"/>
                    <a:pt x="36837" y="46905"/>
                    <a:pt x="54035" y="97176"/>
                  </a:cubicBezTo>
                  <a:cubicBezTo>
                    <a:pt x="71233" y="147447"/>
                    <a:pt x="97426" y="275770"/>
                    <a:pt x="103247" y="301964"/>
                  </a:cubicBezTo>
                  <a:cubicBezTo>
                    <a:pt x="109068" y="328158"/>
                    <a:pt x="98749" y="283443"/>
                    <a:pt x="88960" y="254339"/>
                  </a:cubicBezTo>
                  <a:cubicBezTo>
                    <a:pt x="79171" y="225235"/>
                    <a:pt x="60650" y="169937"/>
                    <a:pt x="44510" y="127339"/>
                  </a:cubicBezTo>
                  <a:cubicBezTo>
                    <a:pt x="28370" y="84741"/>
                    <a:pt x="-1527" y="5366"/>
                    <a:pt x="60" y="3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2" name="フリーフォーム: 図形 1351">
              <a:extLst>
                <a:ext uri="{FF2B5EF4-FFF2-40B4-BE49-F238E27FC236}">
                  <a16:creationId xmlns:a16="http://schemas.microsoft.com/office/drawing/2014/main" id="{EF23E1EE-BFFD-4695-8527-38D04FC0301E}"/>
                </a:ext>
              </a:extLst>
            </p:cNvPr>
            <p:cNvSpPr/>
            <p:nvPr/>
          </p:nvSpPr>
          <p:spPr>
            <a:xfrm>
              <a:off x="5925896" y="2124066"/>
              <a:ext cx="75315" cy="85923"/>
            </a:xfrm>
            <a:custGeom>
              <a:avLst/>
              <a:gdLst>
                <a:gd name="connsiteX0" fmla="*/ 242 w 75315"/>
                <a:gd name="connsiteY0" fmla="*/ 9 h 85923"/>
                <a:gd name="connsiteX1" fmla="*/ 74854 w 75315"/>
                <a:gd name="connsiteY1" fmla="*/ 66684 h 85923"/>
                <a:gd name="connsiteX2" fmla="*/ 31992 w 75315"/>
                <a:gd name="connsiteY2" fmla="*/ 82559 h 85923"/>
                <a:gd name="connsiteX3" fmla="*/ 36754 w 75315"/>
                <a:gd name="connsiteY3" fmla="*/ 84147 h 85923"/>
                <a:gd name="connsiteX4" fmla="*/ 49454 w 75315"/>
                <a:gd name="connsiteY4" fmla="*/ 61922 h 85923"/>
                <a:gd name="connsiteX5" fmla="*/ 242 w 75315"/>
                <a:gd name="connsiteY5" fmla="*/ 9 h 85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315" h="85923">
                  <a:moveTo>
                    <a:pt x="242" y="9"/>
                  </a:moveTo>
                  <a:cubicBezTo>
                    <a:pt x="4475" y="803"/>
                    <a:pt x="69562" y="52926"/>
                    <a:pt x="74854" y="66684"/>
                  </a:cubicBezTo>
                  <a:cubicBezTo>
                    <a:pt x="80146" y="80442"/>
                    <a:pt x="38342" y="79649"/>
                    <a:pt x="31992" y="82559"/>
                  </a:cubicBezTo>
                  <a:cubicBezTo>
                    <a:pt x="25642" y="85469"/>
                    <a:pt x="33844" y="87586"/>
                    <a:pt x="36754" y="84147"/>
                  </a:cubicBezTo>
                  <a:cubicBezTo>
                    <a:pt x="39664" y="80708"/>
                    <a:pt x="50248" y="73299"/>
                    <a:pt x="49454" y="61922"/>
                  </a:cubicBezTo>
                  <a:cubicBezTo>
                    <a:pt x="48660" y="50545"/>
                    <a:pt x="-3991" y="-785"/>
                    <a:pt x="242" y="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3" name="フリーフォーム: 図形 1352">
              <a:extLst>
                <a:ext uri="{FF2B5EF4-FFF2-40B4-BE49-F238E27FC236}">
                  <a16:creationId xmlns:a16="http://schemas.microsoft.com/office/drawing/2014/main" id="{D83969E6-9A03-42DB-8852-B902E4CA1701}"/>
                </a:ext>
              </a:extLst>
            </p:cNvPr>
            <p:cNvSpPr/>
            <p:nvPr/>
          </p:nvSpPr>
          <p:spPr>
            <a:xfrm>
              <a:off x="5929982" y="2119068"/>
              <a:ext cx="27906" cy="101845"/>
            </a:xfrm>
            <a:custGeom>
              <a:avLst/>
              <a:gdLst>
                <a:gd name="connsiteX0" fmla="*/ 7268 w 27906"/>
                <a:gd name="connsiteY0" fmla="*/ 245 h 101845"/>
                <a:gd name="connsiteX1" fmla="*/ 16793 w 27906"/>
                <a:gd name="connsiteY1" fmla="*/ 84382 h 101845"/>
                <a:gd name="connsiteX2" fmla="*/ 27906 w 27906"/>
                <a:gd name="connsiteY2" fmla="*/ 101845 h 101845"/>
                <a:gd name="connsiteX3" fmla="*/ 918 w 27906"/>
                <a:gd name="connsiteY3" fmla="*/ 58982 h 101845"/>
                <a:gd name="connsiteX4" fmla="*/ 7268 w 27906"/>
                <a:gd name="connsiteY4" fmla="*/ 245 h 101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06" h="101845">
                  <a:moveTo>
                    <a:pt x="7268" y="245"/>
                  </a:moveTo>
                  <a:cubicBezTo>
                    <a:pt x="9914" y="4478"/>
                    <a:pt x="13353" y="67449"/>
                    <a:pt x="16793" y="84382"/>
                  </a:cubicBezTo>
                  <a:cubicBezTo>
                    <a:pt x="20233" y="101315"/>
                    <a:pt x="27906" y="101845"/>
                    <a:pt x="27906" y="101845"/>
                  </a:cubicBezTo>
                  <a:cubicBezTo>
                    <a:pt x="25260" y="97612"/>
                    <a:pt x="4358" y="70095"/>
                    <a:pt x="918" y="58982"/>
                  </a:cubicBezTo>
                  <a:cubicBezTo>
                    <a:pt x="-2522" y="47870"/>
                    <a:pt x="4622" y="-3988"/>
                    <a:pt x="7268" y="2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4" name="フリーフォーム: 図形 1353">
              <a:extLst>
                <a:ext uri="{FF2B5EF4-FFF2-40B4-BE49-F238E27FC236}">
                  <a16:creationId xmlns:a16="http://schemas.microsoft.com/office/drawing/2014/main" id="{67CE9190-08F9-4E95-B146-CD1907894D31}"/>
                </a:ext>
              </a:extLst>
            </p:cNvPr>
            <p:cNvSpPr/>
            <p:nvPr/>
          </p:nvSpPr>
          <p:spPr>
            <a:xfrm>
              <a:off x="5911820" y="2197854"/>
              <a:ext cx="76407" cy="122366"/>
            </a:xfrm>
            <a:custGeom>
              <a:avLst/>
              <a:gdLst>
                <a:gd name="connsiteX0" fmla="*/ 30 w 76407"/>
                <a:gd name="connsiteY0" fmla="*/ 834 h 122366"/>
                <a:gd name="connsiteX1" fmla="*/ 58768 w 76407"/>
                <a:gd name="connsiteY1" fmla="*/ 97671 h 122366"/>
                <a:gd name="connsiteX2" fmla="*/ 76230 w 76407"/>
                <a:gd name="connsiteY2" fmla="*/ 119896 h 122366"/>
                <a:gd name="connsiteX3" fmla="*/ 50830 w 76407"/>
                <a:gd name="connsiteY3" fmla="*/ 53221 h 122366"/>
                <a:gd name="connsiteX4" fmla="*/ 30 w 76407"/>
                <a:gd name="connsiteY4" fmla="*/ 834 h 122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407" h="122366">
                  <a:moveTo>
                    <a:pt x="30" y="834"/>
                  </a:moveTo>
                  <a:cubicBezTo>
                    <a:pt x="1353" y="8242"/>
                    <a:pt x="46068" y="77827"/>
                    <a:pt x="58768" y="97671"/>
                  </a:cubicBezTo>
                  <a:cubicBezTo>
                    <a:pt x="71468" y="117515"/>
                    <a:pt x="77553" y="127304"/>
                    <a:pt x="76230" y="119896"/>
                  </a:cubicBezTo>
                  <a:cubicBezTo>
                    <a:pt x="74907" y="112488"/>
                    <a:pt x="60355" y="69096"/>
                    <a:pt x="50830" y="53221"/>
                  </a:cubicBezTo>
                  <a:cubicBezTo>
                    <a:pt x="41305" y="37346"/>
                    <a:pt x="-1293" y="-6574"/>
                    <a:pt x="30" y="8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5" name="フリーフォーム: 図形 1354">
              <a:extLst>
                <a:ext uri="{FF2B5EF4-FFF2-40B4-BE49-F238E27FC236}">
                  <a16:creationId xmlns:a16="http://schemas.microsoft.com/office/drawing/2014/main" id="{8C3AF106-BF88-49B3-9752-A962607C9AFB}"/>
                </a:ext>
              </a:extLst>
            </p:cNvPr>
            <p:cNvSpPr/>
            <p:nvPr/>
          </p:nvSpPr>
          <p:spPr>
            <a:xfrm>
              <a:off x="6103888" y="2474690"/>
              <a:ext cx="122485" cy="25780"/>
            </a:xfrm>
            <a:custGeom>
              <a:avLst/>
              <a:gdLst>
                <a:gd name="connsiteX0" fmla="*/ 50 w 122485"/>
                <a:gd name="connsiteY0" fmla="*/ 25623 h 25780"/>
                <a:gd name="connsiteX1" fmla="*/ 88950 w 122485"/>
                <a:gd name="connsiteY1" fmla="*/ 11335 h 25780"/>
                <a:gd name="connsiteX2" fmla="*/ 122287 w 122485"/>
                <a:gd name="connsiteY2" fmla="*/ 19273 h 25780"/>
                <a:gd name="connsiteX3" fmla="*/ 76250 w 122485"/>
                <a:gd name="connsiteY3" fmla="*/ 223 h 25780"/>
                <a:gd name="connsiteX4" fmla="*/ 50 w 122485"/>
                <a:gd name="connsiteY4" fmla="*/ 25623 h 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485" h="25780">
                  <a:moveTo>
                    <a:pt x="50" y="25623"/>
                  </a:moveTo>
                  <a:cubicBezTo>
                    <a:pt x="2167" y="27475"/>
                    <a:pt x="68577" y="12393"/>
                    <a:pt x="88950" y="11335"/>
                  </a:cubicBezTo>
                  <a:cubicBezTo>
                    <a:pt x="109323" y="10277"/>
                    <a:pt x="124404" y="21125"/>
                    <a:pt x="122287" y="19273"/>
                  </a:cubicBezTo>
                  <a:cubicBezTo>
                    <a:pt x="120170" y="17421"/>
                    <a:pt x="89744" y="3133"/>
                    <a:pt x="76250" y="223"/>
                  </a:cubicBezTo>
                  <a:cubicBezTo>
                    <a:pt x="62756" y="-2687"/>
                    <a:pt x="-2067" y="23771"/>
                    <a:pt x="50" y="256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6" name="フリーフォーム: 図形 1355">
              <a:extLst>
                <a:ext uri="{FF2B5EF4-FFF2-40B4-BE49-F238E27FC236}">
                  <a16:creationId xmlns:a16="http://schemas.microsoft.com/office/drawing/2014/main" id="{5FC59BD7-ED08-4CE0-B40C-7F5B04BC17C0}"/>
                </a:ext>
              </a:extLst>
            </p:cNvPr>
            <p:cNvSpPr/>
            <p:nvPr/>
          </p:nvSpPr>
          <p:spPr>
            <a:xfrm>
              <a:off x="6099175" y="2524021"/>
              <a:ext cx="30163" cy="121124"/>
            </a:xfrm>
            <a:custGeom>
              <a:avLst/>
              <a:gdLst>
                <a:gd name="connsiteX0" fmla="*/ 30163 w 30163"/>
                <a:gd name="connsiteY0" fmla="*/ 104 h 121124"/>
                <a:gd name="connsiteX1" fmla="*/ 22225 w 30163"/>
                <a:gd name="connsiteY1" fmla="*/ 89004 h 121124"/>
                <a:gd name="connsiteX2" fmla="*/ 0 w 30163"/>
                <a:gd name="connsiteY2" fmla="*/ 120754 h 121124"/>
                <a:gd name="connsiteX3" fmla="*/ 22225 w 30163"/>
                <a:gd name="connsiteY3" fmla="*/ 71542 h 121124"/>
                <a:gd name="connsiteX4" fmla="*/ 30163 w 30163"/>
                <a:gd name="connsiteY4" fmla="*/ 104 h 121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63" h="121124">
                  <a:moveTo>
                    <a:pt x="30163" y="104"/>
                  </a:moveTo>
                  <a:cubicBezTo>
                    <a:pt x="30163" y="3014"/>
                    <a:pt x="27252" y="68896"/>
                    <a:pt x="22225" y="89004"/>
                  </a:cubicBezTo>
                  <a:cubicBezTo>
                    <a:pt x="17198" y="109112"/>
                    <a:pt x="0" y="123664"/>
                    <a:pt x="0" y="120754"/>
                  </a:cubicBezTo>
                  <a:cubicBezTo>
                    <a:pt x="0" y="117844"/>
                    <a:pt x="17198" y="87417"/>
                    <a:pt x="22225" y="71542"/>
                  </a:cubicBezTo>
                  <a:cubicBezTo>
                    <a:pt x="27252" y="55667"/>
                    <a:pt x="30163" y="-2806"/>
                    <a:pt x="30163" y="1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7" name="フリーフォーム: 図形 1356">
              <a:extLst>
                <a:ext uri="{FF2B5EF4-FFF2-40B4-BE49-F238E27FC236}">
                  <a16:creationId xmlns:a16="http://schemas.microsoft.com/office/drawing/2014/main" id="{C62F8143-9FB1-4A30-841E-AFA031F80500}"/>
                </a:ext>
              </a:extLst>
            </p:cNvPr>
            <p:cNvSpPr/>
            <p:nvPr/>
          </p:nvSpPr>
          <p:spPr>
            <a:xfrm>
              <a:off x="5951507" y="2555872"/>
              <a:ext cx="57183" cy="97003"/>
            </a:xfrm>
            <a:custGeom>
              <a:avLst/>
              <a:gdLst>
                <a:gd name="connsiteX0" fmla="*/ 28606 w 57183"/>
                <a:gd name="connsiteY0" fmla="*/ 3 h 97003"/>
                <a:gd name="connsiteX1" fmla="*/ 23843 w 57183"/>
                <a:gd name="connsiteY1" fmla="*/ 80966 h 97003"/>
                <a:gd name="connsiteX2" fmla="*/ 57181 w 57183"/>
                <a:gd name="connsiteY2" fmla="*/ 96841 h 97003"/>
                <a:gd name="connsiteX3" fmla="*/ 25431 w 57183"/>
                <a:gd name="connsiteY3" fmla="*/ 88903 h 97003"/>
                <a:gd name="connsiteX4" fmla="*/ 31 w 57183"/>
                <a:gd name="connsiteY4" fmla="*/ 84141 h 97003"/>
                <a:gd name="connsiteX5" fmla="*/ 28606 w 57183"/>
                <a:gd name="connsiteY5" fmla="*/ 3 h 9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83" h="97003">
                  <a:moveTo>
                    <a:pt x="28606" y="3"/>
                  </a:moveTo>
                  <a:cubicBezTo>
                    <a:pt x="32575" y="-526"/>
                    <a:pt x="19080" y="64826"/>
                    <a:pt x="23843" y="80966"/>
                  </a:cubicBezTo>
                  <a:cubicBezTo>
                    <a:pt x="28605" y="97106"/>
                    <a:pt x="56916" y="95518"/>
                    <a:pt x="57181" y="96841"/>
                  </a:cubicBezTo>
                  <a:cubicBezTo>
                    <a:pt x="57446" y="98164"/>
                    <a:pt x="34956" y="91020"/>
                    <a:pt x="25431" y="88903"/>
                  </a:cubicBezTo>
                  <a:cubicBezTo>
                    <a:pt x="15906" y="86786"/>
                    <a:pt x="1089" y="97635"/>
                    <a:pt x="31" y="84141"/>
                  </a:cubicBezTo>
                  <a:cubicBezTo>
                    <a:pt x="-1027" y="70647"/>
                    <a:pt x="24637" y="532"/>
                    <a:pt x="28606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8" name="フリーフォーム: 図形 1357">
              <a:extLst>
                <a:ext uri="{FF2B5EF4-FFF2-40B4-BE49-F238E27FC236}">
                  <a16:creationId xmlns:a16="http://schemas.microsoft.com/office/drawing/2014/main" id="{83E6F3FC-02EC-46F5-8F36-2F42994958D7}"/>
                </a:ext>
              </a:extLst>
            </p:cNvPr>
            <p:cNvSpPr/>
            <p:nvPr/>
          </p:nvSpPr>
          <p:spPr>
            <a:xfrm>
              <a:off x="6035066" y="2552700"/>
              <a:ext cx="61905" cy="112416"/>
            </a:xfrm>
            <a:custGeom>
              <a:avLst/>
              <a:gdLst>
                <a:gd name="connsiteX0" fmla="*/ 26009 w 61905"/>
                <a:gd name="connsiteY0" fmla="*/ 0 h 112416"/>
                <a:gd name="connsiteX1" fmla="*/ 46647 w 61905"/>
                <a:gd name="connsiteY1" fmla="*/ 87313 h 112416"/>
                <a:gd name="connsiteX2" fmla="*/ 30772 w 61905"/>
                <a:gd name="connsiteY2" fmla="*/ 109538 h 112416"/>
                <a:gd name="connsiteX3" fmla="*/ 609 w 61905"/>
                <a:gd name="connsiteY3" fmla="*/ 109538 h 112416"/>
                <a:gd name="connsiteX4" fmla="*/ 60934 w 61905"/>
                <a:gd name="connsiteY4" fmla="*/ 85725 h 112416"/>
                <a:gd name="connsiteX5" fmla="*/ 26009 w 61905"/>
                <a:gd name="connsiteY5" fmla="*/ 0 h 112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905" h="112416">
                  <a:moveTo>
                    <a:pt x="26009" y="0"/>
                  </a:moveTo>
                  <a:cubicBezTo>
                    <a:pt x="23628" y="265"/>
                    <a:pt x="45853" y="69057"/>
                    <a:pt x="46647" y="87313"/>
                  </a:cubicBezTo>
                  <a:cubicBezTo>
                    <a:pt x="47441" y="105569"/>
                    <a:pt x="38445" y="105834"/>
                    <a:pt x="30772" y="109538"/>
                  </a:cubicBezTo>
                  <a:cubicBezTo>
                    <a:pt x="23099" y="113242"/>
                    <a:pt x="-4418" y="113507"/>
                    <a:pt x="609" y="109538"/>
                  </a:cubicBezTo>
                  <a:cubicBezTo>
                    <a:pt x="5636" y="105569"/>
                    <a:pt x="53261" y="99748"/>
                    <a:pt x="60934" y="85725"/>
                  </a:cubicBezTo>
                  <a:cubicBezTo>
                    <a:pt x="68607" y="71702"/>
                    <a:pt x="28390" y="-265"/>
                    <a:pt x="2600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9" name="フリーフォーム: 図形 1358">
              <a:extLst>
                <a:ext uri="{FF2B5EF4-FFF2-40B4-BE49-F238E27FC236}">
                  <a16:creationId xmlns:a16="http://schemas.microsoft.com/office/drawing/2014/main" id="{04451BDD-E043-4879-9DB0-05282A4F7186}"/>
                </a:ext>
              </a:extLst>
            </p:cNvPr>
            <p:cNvSpPr/>
            <p:nvPr/>
          </p:nvSpPr>
          <p:spPr>
            <a:xfrm>
              <a:off x="5897884" y="2590605"/>
              <a:ext cx="45771" cy="76617"/>
            </a:xfrm>
            <a:custGeom>
              <a:avLst/>
              <a:gdLst>
                <a:gd name="connsiteX0" fmla="*/ 45716 w 45771"/>
                <a:gd name="connsiteY0" fmla="*/ 195 h 76617"/>
                <a:gd name="connsiteX1" fmla="*/ 10791 w 45771"/>
                <a:gd name="connsiteY1" fmla="*/ 60520 h 76617"/>
                <a:gd name="connsiteX2" fmla="*/ 25079 w 45771"/>
                <a:gd name="connsiteY2" fmla="*/ 76395 h 76617"/>
                <a:gd name="connsiteX3" fmla="*/ 13966 w 45771"/>
                <a:gd name="connsiteY3" fmla="*/ 52583 h 76617"/>
                <a:gd name="connsiteX4" fmla="*/ 1266 w 45771"/>
                <a:gd name="connsiteY4" fmla="*/ 41470 h 76617"/>
                <a:gd name="connsiteX5" fmla="*/ 45716 w 45771"/>
                <a:gd name="connsiteY5" fmla="*/ 195 h 76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71" h="76617">
                  <a:moveTo>
                    <a:pt x="45716" y="195"/>
                  </a:moveTo>
                  <a:cubicBezTo>
                    <a:pt x="47303" y="3370"/>
                    <a:pt x="14230" y="47820"/>
                    <a:pt x="10791" y="60520"/>
                  </a:cubicBezTo>
                  <a:cubicBezTo>
                    <a:pt x="7352" y="73220"/>
                    <a:pt x="24550" y="77718"/>
                    <a:pt x="25079" y="76395"/>
                  </a:cubicBezTo>
                  <a:cubicBezTo>
                    <a:pt x="25608" y="75072"/>
                    <a:pt x="17935" y="58404"/>
                    <a:pt x="13966" y="52583"/>
                  </a:cubicBezTo>
                  <a:cubicBezTo>
                    <a:pt x="9997" y="46762"/>
                    <a:pt x="-4290" y="49408"/>
                    <a:pt x="1266" y="41470"/>
                  </a:cubicBezTo>
                  <a:cubicBezTo>
                    <a:pt x="6822" y="33533"/>
                    <a:pt x="44129" y="-2980"/>
                    <a:pt x="45716" y="1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0" name="フリーフォーム: 図形 1359">
              <a:extLst>
                <a:ext uri="{FF2B5EF4-FFF2-40B4-BE49-F238E27FC236}">
                  <a16:creationId xmlns:a16="http://schemas.microsoft.com/office/drawing/2014/main" id="{3781D08E-453D-418F-8AD0-B2854AC647EE}"/>
                </a:ext>
              </a:extLst>
            </p:cNvPr>
            <p:cNvSpPr/>
            <p:nvPr/>
          </p:nvSpPr>
          <p:spPr>
            <a:xfrm>
              <a:off x="5851507" y="2546319"/>
              <a:ext cx="33977" cy="109694"/>
            </a:xfrm>
            <a:custGeom>
              <a:avLst/>
              <a:gdLst>
                <a:gd name="connsiteX0" fmla="*/ 22243 w 33977"/>
                <a:gd name="connsiteY0" fmla="*/ 31 h 109694"/>
                <a:gd name="connsiteX1" fmla="*/ 33356 w 33977"/>
                <a:gd name="connsiteY1" fmla="*/ 74644 h 109694"/>
                <a:gd name="connsiteX2" fmla="*/ 18 w 33977"/>
                <a:gd name="connsiteY2" fmla="*/ 109569 h 109694"/>
                <a:gd name="connsiteX3" fmla="*/ 28593 w 33977"/>
                <a:gd name="connsiteY3" fmla="*/ 84169 h 109694"/>
                <a:gd name="connsiteX4" fmla="*/ 22243 w 33977"/>
                <a:gd name="connsiteY4" fmla="*/ 31 h 10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77" h="109694">
                  <a:moveTo>
                    <a:pt x="22243" y="31"/>
                  </a:moveTo>
                  <a:cubicBezTo>
                    <a:pt x="23037" y="-1556"/>
                    <a:pt x="37060" y="56388"/>
                    <a:pt x="33356" y="74644"/>
                  </a:cubicBezTo>
                  <a:cubicBezTo>
                    <a:pt x="29652" y="92900"/>
                    <a:pt x="812" y="107982"/>
                    <a:pt x="18" y="109569"/>
                  </a:cubicBezTo>
                  <a:cubicBezTo>
                    <a:pt x="-776" y="111156"/>
                    <a:pt x="24624" y="97398"/>
                    <a:pt x="28593" y="84169"/>
                  </a:cubicBezTo>
                  <a:cubicBezTo>
                    <a:pt x="32562" y="70940"/>
                    <a:pt x="21449" y="1618"/>
                    <a:pt x="22243" y="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1" name="フリーフォーム: 図形 1360">
              <a:extLst>
                <a:ext uri="{FF2B5EF4-FFF2-40B4-BE49-F238E27FC236}">
                  <a16:creationId xmlns:a16="http://schemas.microsoft.com/office/drawing/2014/main" id="{CDFE9D67-D0E1-4323-9C45-A59A5FD26B17}"/>
                </a:ext>
              </a:extLst>
            </p:cNvPr>
            <p:cNvSpPr/>
            <p:nvPr/>
          </p:nvSpPr>
          <p:spPr>
            <a:xfrm>
              <a:off x="6030506" y="2165166"/>
              <a:ext cx="96070" cy="90709"/>
            </a:xfrm>
            <a:custGeom>
              <a:avLst/>
              <a:gdLst>
                <a:gd name="connsiteX0" fmla="*/ 407 w 96070"/>
                <a:gd name="connsiteY0" fmla="*/ 90672 h 90709"/>
                <a:gd name="connsiteX1" fmla="*/ 94069 w 96070"/>
                <a:gd name="connsiteY1" fmla="*/ 4947 h 90709"/>
                <a:gd name="connsiteX2" fmla="*/ 60732 w 96070"/>
                <a:gd name="connsiteY2" fmla="*/ 16059 h 90709"/>
                <a:gd name="connsiteX3" fmla="*/ 407 w 96070"/>
                <a:gd name="connsiteY3" fmla="*/ 90672 h 9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070" h="90709">
                  <a:moveTo>
                    <a:pt x="407" y="90672"/>
                  </a:moveTo>
                  <a:cubicBezTo>
                    <a:pt x="5963" y="88820"/>
                    <a:pt x="84015" y="17382"/>
                    <a:pt x="94069" y="4947"/>
                  </a:cubicBezTo>
                  <a:cubicBezTo>
                    <a:pt x="104123" y="-7488"/>
                    <a:pt x="73696" y="6270"/>
                    <a:pt x="60732" y="16059"/>
                  </a:cubicBezTo>
                  <a:cubicBezTo>
                    <a:pt x="47768" y="25848"/>
                    <a:pt x="-5149" y="92524"/>
                    <a:pt x="407" y="906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2" name="フリーフォーム: 図形 1361">
              <a:extLst>
                <a:ext uri="{FF2B5EF4-FFF2-40B4-BE49-F238E27FC236}">
                  <a16:creationId xmlns:a16="http://schemas.microsoft.com/office/drawing/2014/main" id="{415E371C-1975-4ED3-869C-71D824D37841}"/>
                </a:ext>
              </a:extLst>
            </p:cNvPr>
            <p:cNvSpPr/>
            <p:nvPr/>
          </p:nvSpPr>
          <p:spPr>
            <a:xfrm>
              <a:off x="6116619" y="2163521"/>
              <a:ext cx="17117" cy="108323"/>
            </a:xfrm>
            <a:custGeom>
              <a:avLst/>
              <a:gdLst>
                <a:gd name="connsiteX0" fmla="*/ 12719 w 17117"/>
                <a:gd name="connsiteY0" fmla="*/ 242 h 108323"/>
                <a:gd name="connsiteX1" fmla="*/ 19 w 17117"/>
                <a:gd name="connsiteY1" fmla="*/ 105017 h 108323"/>
                <a:gd name="connsiteX2" fmla="*/ 15894 w 17117"/>
                <a:gd name="connsiteY2" fmla="*/ 76442 h 108323"/>
                <a:gd name="connsiteX3" fmla="*/ 12719 w 17117"/>
                <a:gd name="connsiteY3" fmla="*/ 242 h 108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17" h="108323">
                  <a:moveTo>
                    <a:pt x="12719" y="242"/>
                  </a:moveTo>
                  <a:cubicBezTo>
                    <a:pt x="10073" y="5004"/>
                    <a:pt x="-510" y="92317"/>
                    <a:pt x="19" y="105017"/>
                  </a:cubicBezTo>
                  <a:cubicBezTo>
                    <a:pt x="548" y="117717"/>
                    <a:pt x="12719" y="90729"/>
                    <a:pt x="15894" y="76442"/>
                  </a:cubicBezTo>
                  <a:cubicBezTo>
                    <a:pt x="19069" y="62155"/>
                    <a:pt x="15365" y="-4520"/>
                    <a:pt x="12719" y="2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3" name="フリーフォーム: 図形 1362">
              <a:extLst>
                <a:ext uri="{FF2B5EF4-FFF2-40B4-BE49-F238E27FC236}">
                  <a16:creationId xmlns:a16="http://schemas.microsoft.com/office/drawing/2014/main" id="{1BE54D05-51EF-4C7D-BA0B-6F432DBFB6BE}"/>
                </a:ext>
              </a:extLst>
            </p:cNvPr>
            <p:cNvSpPr/>
            <p:nvPr/>
          </p:nvSpPr>
          <p:spPr>
            <a:xfrm>
              <a:off x="6043470" y="2193811"/>
              <a:ext cx="84627" cy="60588"/>
            </a:xfrm>
            <a:custGeom>
              <a:avLst/>
              <a:gdLst>
                <a:gd name="connsiteX0" fmla="*/ 143 w 84627"/>
                <a:gd name="connsiteY0" fmla="*/ 60439 h 60588"/>
                <a:gd name="connsiteX1" fmla="*/ 46180 w 84627"/>
                <a:gd name="connsiteY1" fmla="*/ 17577 h 60588"/>
                <a:gd name="connsiteX2" fmla="*/ 84280 w 84627"/>
                <a:gd name="connsiteY2" fmla="*/ 28689 h 60588"/>
                <a:gd name="connsiteX3" fmla="*/ 62055 w 84627"/>
                <a:gd name="connsiteY3" fmla="*/ 114 h 60588"/>
                <a:gd name="connsiteX4" fmla="*/ 143 w 84627"/>
                <a:gd name="connsiteY4" fmla="*/ 60439 h 60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627" h="60588">
                  <a:moveTo>
                    <a:pt x="143" y="60439"/>
                  </a:moveTo>
                  <a:cubicBezTo>
                    <a:pt x="-2503" y="63349"/>
                    <a:pt x="32157" y="22869"/>
                    <a:pt x="46180" y="17577"/>
                  </a:cubicBezTo>
                  <a:cubicBezTo>
                    <a:pt x="60203" y="12285"/>
                    <a:pt x="81634" y="31599"/>
                    <a:pt x="84280" y="28689"/>
                  </a:cubicBezTo>
                  <a:cubicBezTo>
                    <a:pt x="86926" y="25779"/>
                    <a:pt x="73961" y="-2003"/>
                    <a:pt x="62055" y="114"/>
                  </a:cubicBezTo>
                  <a:cubicBezTo>
                    <a:pt x="50149" y="2231"/>
                    <a:pt x="2789" y="57529"/>
                    <a:pt x="143" y="604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4" name="フリーフォーム: 図形 1363">
              <a:extLst>
                <a:ext uri="{FF2B5EF4-FFF2-40B4-BE49-F238E27FC236}">
                  <a16:creationId xmlns:a16="http://schemas.microsoft.com/office/drawing/2014/main" id="{C438F3C2-8E7F-434C-811E-8E45DAA1C8CC}"/>
                </a:ext>
              </a:extLst>
            </p:cNvPr>
            <p:cNvSpPr/>
            <p:nvPr/>
          </p:nvSpPr>
          <p:spPr>
            <a:xfrm>
              <a:off x="5340308" y="2068368"/>
              <a:ext cx="219155" cy="74448"/>
            </a:xfrm>
            <a:custGeom>
              <a:avLst/>
              <a:gdLst>
                <a:gd name="connsiteX0" fmla="*/ 42 w 219155"/>
                <a:gd name="connsiteY0" fmla="*/ 145 h 74448"/>
                <a:gd name="connsiteX1" fmla="*/ 193717 w 219155"/>
                <a:gd name="connsiteY1" fmla="*/ 71582 h 74448"/>
                <a:gd name="connsiteX2" fmla="*/ 185780 w 219155"/>
                <a:gd name="connsiteY2" fmla="*/ 57295 h 74448"/>
                <a:gd name="connsiteX3" fmla="*/ 219117 w 219155"/>
                <a:gd name="connsiteY3" fmla="*/ 28720 h 74448"/>
                <a:gd name="connsiteX4" fmla="*/ 192130 w 219155"/>
                <a:gd name="connsiteY4" fmla="*/ 36657 h 74448"/>
                <a:gd name="connsiteX5" fmla="*/ 176255 w 219155"/>
                <a:gd name="connsiteY5" fmla="*/ 52532 h 74448"/>
                <a:gd name="connsiteX6" fmla="*/ 42 w 219155"/>
                <a:gd name="connsiteY6" fmla="*/ 145 h 74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155" h="74448">
                  <a:moveTo>
                    <a:pt x="42" y="145"/>
                  </a:moveTo>
                  <a:cubicBezTo>
                    <a:pt x="2952" y="3320"/>
                    <a:pt x="162761" y="62057"/>
                    <a:pt x="193717" y="71582"/>
                  </a:cubicBezTo>
                  <a:cubicBezTo>
                    <a:pt x="224673" y="81107"/>
                    <a:pt x="181547" y="64439"/>
                    <a:pt x="185780" y="57295"/>
                  </a:cubicBezTo>
                  <a:cubicBezTo>
                    <a:pt x="190013" y="50151"/>
                    <a:pt x="218059" y="32159"/>
                    <a:pt x="219117" y="28720"/>
                  </a:cubicBezTo>
                  <a:cubicBezTo>
                    <a:pt x="220175" y="25281"/>
                    <a:pt x="199274" y="32688"/>
                    <a:pt x="192130" y="36657"/>
                  </a:cubicBezTo>
                  <a:cubicBezTo>
                    <a:pt x="184986" y="40626"/>
                    <a:pt x="206947" y="58353"/>
                    <a:pt x="176255" y="52532"/>
                  </a:cubicBezTo>
                  <a:cubicBezTo>
                    <a:pt x="145563" y="46711"/>
                    <a:pt x="-2868" y="-3030"/>
                    <a:pt x="42" y="1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5" name="フリーフォーム: 図形 1364">
              <a:extLst>
                <a:ext uri="{FF2B5EF4-FFF2-40B4-BE49-F238E27FC236}">
                  <a16:creationId xmlns:a16="http://schemas.microsoft.com/office/drawing/2014/main" id="{00CD0FDD-BD5B-420C-AD11-8B84ABC4EBE6}"/>
                </a:ext>
              </a:extLst>
            </p:cNvPr>
            <p:cNvSpPr/>
            <p:nvPr/>
          </p:nvSpPr>
          <p:spPr>
            <a:xfrm>
              <a:off x="5332211" y="2028246"/>
              <a:ext cx="245769" cy="76839"/>
            </a:xfrm>
            <a:custGeom>
              <a:avLst/>
              <a:gdLst>
                <a:gd name="connsiteX0" fmla="*/ 244677 w 245769"/>
                <a:gd name="connsiteY0" fmla="*/ 76779 h 76839"/>
                <a:gd name="connsiteX1" fmla="*/ 33539 w 245769"/>
                <a:gd name="connsiteY1" fmla="*/ 16454 h 76839"/>
                <a:gd name="connsiteX2" fmla="*/ 3377 w 245769"/>
                <a:gd name="connsiteY2" fmla="*/ 41854 h 76839"/>
                <a:gd name="connsiteX3" fmla="*/ 1789 w 245769"/>
                <a:gd name="connsiteY3" fmla="*/ 11692 h 76839"/>
                <a:gd name="connsiteX4" fmla="*/ 12902 w 245769"/>
                <a:gd name="connsiteY4" fmla="*/ 579 h 76839"/>
                <a:gd name="connsiteX5" fmla="*/ 112914 w 245769"/>
                <a:gd name="connsiteY5" fmla="*/ 27567 h 76839"/>
                <a:gd name="connsiteX6" fmla="*/ 244677 w 245769"/>
                <a:gd name="connsiteY6" fmla="*/ 76779 h 76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769" h="76839">
                  <a:moveTo>
                    <a:pt x="244677" y="76779"/>
                  </a:moveTo>
                  <a:cubicBezTo>
                    <a:pt x="231448" y="74927"/>
                    <a:pt x="73756" y="22275"/>
                    <a:pt x="33539" y="16454"/>
                  </a:cubicBezTo>
                  <a:cubicBezTo>
                    <a:pt x="-6678" y="10633"/>
                    <a:pt x="8669" y="42648"/>
                    <a:pt x="3377" y="41854"/>
                  </a:cubicBezTo>
                  <a:cubicBezTo>
                    <a:pt x="-1915" y="41060"/>
                    <a:pt x="202" y="18571"/>
                    <a:pt x="1789" y="11692"/>
                  </a:cubicBezTo>
                  <a:cubicBezTo>
                    <a:pt x="3376" y="4813"/>
                    <a:pt x="-5619" y="-2067"/>
                    <a:pt x="12902" y="579"/>
                  </a:cubicBezTo>
                  <a:cubicBezTo>
                    <a:pt x="31423" y="3225"/>
                    <a:pt x="78518" y="17777"/>
                    <a:pt x="112914" y="27567"/>
                  </a:cubicBezTo>
                  <a:cubicBezTo>
                    <a:pt x="147310" y="37357"/>
                    <a:pt x="257906" y="78631"/>
                    <a:pt x="244677" y="767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6" name="フリーフォーム: 図形 1365">
              <a:extLst>
                <a:ext uri="{FF2B5EF4-FFF2-40B4-BE49-F238E27FC236}">
                  <a16:creationId xmlns:a16="http://schemas.microsoft.com/office/drawing/2014/main" id="{999B76CB-6FB9-4BD8-8EF7-A51709B93EA9}"/>
                </a:ext>
              </a:extLst>
            </p:cNvPr>
            <p:cNvSpPr/>
            <p:nvPr/>
          </p:nvSpPr>
          <p:spPr>
            <a:xfrm>
              <a:off x="5355675" y="2042320"/>
              <a:ext cx="194239" cy="59570"/>
            </a:xfrm>
            <a:custGeom>
              <a:avLst/>
              <a:gdLst>
                <a:gd name="connsiteX0" fmla="*/ 194225 w 194239"/>
                <a:gd name="connsiteY0" fmla="*/ 59530 h 59570"/>
                <a:gd name="connsiteX1" fmla="*/ 30713 w 194239"/>
                <a:gd name="connsiteY1" fmla="*/ 793 h 59570"/>
                <a:gd name="connsiteX2" fmla="*/ 2138 w 194239"/>
                <a:gd name="connsiteY2" fmla="*/ 24605 h 59570"/>
                <a:gd name="connsiteX3" fmla="*/ 21188 w 194239"/>
                <a:gd name="connsiteY3" fmla="*/ 10318 h 59570"/>
                <a:gd name="connsiteX4" fmla="*/ 194225 w 194239"/>
                <a:gd name="connsiteY4" fmla="*/ 59530 h 59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39" h="59570">
                  <a:moveTo>
                    <a:pt x="194225" y="59530"/>
                  </a:moveTo>
                  <a:cubicBezTo>
                    <a:pt x="195812" y="57943"/>
                    <a:pt x="62727" y="6614"/>
                    <a:pt x="30713" y="793"/>
                  </a:cubicBezTo>
                  <a:cubicBezTo>
                    <a:pt x="-1301" y="-5028"/>
                    <a:pt x="3725" y="23018"/>
                    <a:pt x="2138" y="24605"/>
                  </a:cubicBezTo>
                  <a:cubicBezTo>
                    <a:pt x="551" y="26192"/>
                    <a:pt x="-7122" y="5556"/>
                    <a:pt x="21188" y="10318"/>
                  </a:cubicBezTo>
                  <a:cubicBezTo>
                    <a:pt x="49498" y="15080"/>
                    <a:pt x="192638" y="61117"/>
                    <a:pt x="194225" y="595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7" name="フリーフォーム: 図形 1366">
              <a:extLst>
                <a:ext uri="{FF2B5EF4-FFF2-40B4-BE49-F238E27FC236}">
                  <a16:creationId xmlns:a16="http://schemas.microsoft.com/office/drawing/2014/main" id="{2CAE6373-9685-4E00-A1D8-23DF8E8B7104}"/>
                </a:ext>
              </a:extLst>
            </p:cNvPr>
            <p:cNvSpPr/>
            <p:nvPr/>
          </p:nvSpPr>
          <p:spPr>
            <a:xfrm>
              <a:off x="5548105" y="2108188"/>
              <a:ext cx="288790" cy="89343"/>
            </a:xfrm>
            <a:custGeom>
              <a:avLst/>
              <a:gdLst>
                <a:gd name="connsiteX0" fmla="*/ 208 w 288790"/>
                <a:gd name="connsiteY0" fmla="*/ 12 h 89343"/>
                <a:gd name="connsiteX1" fmla="*/ 273258 w 288790"/>
                <a:gd name="connsiteY1" fmla="*/ 82562 h 89343"/>
                <a:gd name="connsiteX2" fmla="*/ 228808 w 288790"/>
                <a:gd name="connsiteY2" fmla="*/ 76212 h 89343"/>
                <a:gd name="connsiteX3" fmla="*/ 208 w 288790"/>
                <a:gd name="connsiteY3" fmla="*/ 12 h 8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8790" h="89343">
                  <a:moveTo>
                    <a:pt x="208" y="12"/>
                  </a:moveTo>
                  <a:cubicBezTo>
                    <a:pt x="7616" y="1070"/>
                    <a:pt x="235158" y="69862"/>
                    <a:pt x="273258" y="82562"/>
                  </a:cubicBezTo>
                  <a:cubicBezTo>
                    <a:pt x="311358" y="95262"/>
                    <a:pt x="272729" y="88383"/>
                    <a:pt x="228808" y="76212"/>
                  </a:cubicBezTo>
                  <a:cubicBezTo>
                    <a:pt x="184887" y="64041"/>
                    <a:pt x="-7200" y="-1046"/>
                    <a:pt x="208" y="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8" name="フリーフォーム: 図形 1367">
              <a:extLst>
                <a:ext uri="{FF2B5EF4-FFF2-40B4-BE49-F238E27FC236}">
                  <a16:creationId xmlns:a16="http://schemas.microsoft.com/office/drawing/2014/main" id="{9559AFD5-DCBE-4011-92E7-B6FDA4F857AF}"/>
                </a:ext>
              </a:extLst>
            </p:cNvPr>
            <p:cNvSpPr/>
            <p:nvPr/>
          </p:nvSpPr>
          <p:spPr>
            <a:xfrm>
              <a:off x="5562600" y="2098675"/>
              <a:ext cx="273168" cy="81487"/>
            </a:xfrm>
            <a:custGeom>
              <a:avLst/>
              <a:gdLst>
                <a:gd name="connsiteX0" fmla="*/ 0 w 273168"/>
                <a:gd name="connsiteY0" fmla="*/ 0 h 81487"/>
                <a:gd name="connsiteX1" fmla="*/ 266700 w 273168"/>
                <a:gd name="connsiteY1" fmla="*/ 79375 h 81487"/>
                <a:gd name="connsiteX2" fmla="*/ 196850 w 273168"/>
                <a:gd name="connsiteY2" fmla="*/ 60325 h 81487"/>
                <a:gd name="connsiteX3" fmla="*/ 0 w 273168"/>
                <a:gd name="connsiteY3" fmla="*/ 0 h 81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3168" h="81487">
                  <a:moveTo>
                    <a:pt x="0" y="0"/>
                  </a:moveTo>
                  <a:lnTo>
                    <a:pt x="266700" y="79375"/>
                  </a:lnTo>
                  <a:cubicBezTo>
                    <a:pt x="299508" y="89429"/>
                    <a:pt x="196850" y="60325"/>
                    <a:pt x="196850" y="60325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9" name="フリーフォーム: 図形 1368">
              <a:extLst>
                <a:ext uri="{FF2B5EF4-FFF2-40B4-BE49-F238E27FC236}">
                  <a16:creationId xmlns:a16="http://schemas.microsoft.com/office/drawing/2014/main" id="{D25311CD-5D52-40A6-93EE-A4706215E1D1}"/>
                </a:ext>
              </a:extLst>
            </p:cNvPr>
            <p:cNvSpPr/>
            <p:nvPr/>
          </p:nvSpPr>
          <p:spPr>
            <a:xfrm>
              <a:off x="5531795" y="2138561"/>
              <a:ext cx="322212" cy="110616"/>
            </a:xfrm>
            <a:custGeom>
              <a:avLst/>
              <a:gdLst>
                <a:gd name="connsiteX0" fmla="*/ 2230 w 322212"/>
                <a:gd name="connsiteY0" fmla="*/ 1389 h 110616"/>
                <a:gd name="connsiteX1" fmla="*/ 310205 w 322212"/>
                <a:gd name="connsiteY1" fmla="*/ 107752 h 110616"/>
                <a:gd name="connsiteX2" fmla="*/ 251468 w 322212"/>
                <a:gd name="connsiteY2" fmla="*/ 77589 h 110616"/>
                <a:gd name="connsiteX3" fmla="*/ 175268 w 322212"/>
                <a:gd name="connsiteY3" fmla="*/ 49014 h 110616"/>
                <a:gd name="connsiteX4" fmla="*/ 2230 w 322212"/>
                <a:gd name="connsiteY4" fmla="*/ 1389 h 110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212" h="110616">
                  <a:moveTo>
                    <a:pt x="2230" y="1389"/>
                  </a:moveTo>
                  <a:cubicBezTo>
                    <a:pt x="24720" y="11179"/>
                    <a:pt x="268665" y="95052"/>
                    <a:pt x="310205" y="107752"/>
                  </a:cubicBezTo>
                  <a:cubicBezTo>
                    <a:pt x="351745" y="120452"/>
                    <a:pt x="273958" y="87379"/>
                    <a:pt x="251468" y="77589"/>
                  </a:cubicBezTo>
                  <a:cubicBezTo>
                    <a:pt x="228979" y="67799"/>
                    <a:pt x="216808" y="61714"/>
                    <a:pt x="175268" y="49014"/>
                  </a:cubicBezTo>
                  <a:cubicBezTo>
                    <a:pt x="133728" y="36314"/>
                    <a:pt x="-20260" y="-8401"/>
                    <a:pt x="2230" y="13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0" name="フリーフォーム: 図形 1369">
              <a:extLst>
                <a:ext uri="{FF2B5EF4-FFF2-40B4-BE49-F238E27FC236}">
                  <a16:creationId xmlns:a16="http://schemas.microsoft.com/office/drawing/2014/main" id="{73E03D02-27F4-402A-87DB-841ACD7ACB3E}"/>
                </a:ext>
              </a:extLst>
            </p:cNvPr>
            <p:cNvSpPr/>
            <p:nvPr/>
          </p:nvSpPr>
          <p:spPr>
            <a:xfrm>
              <a:off x="6040438" y="2243138"/>
              <a:ext cx="1052174" cy="366214"/>
            </a:xfrm>
            <a:custGeom>
              <a:avLst/>
              <a:gdLst>
                <a:gd name="connsiteX0" fmla="*/ 0 w 1052174"/>
                <a:gd name="connsiteY0" fmla="*/ 0 h 366214"/>
                <a:gd name="connsiteX1" fmla="*/ 660400 w 1052174"/>
                <a:gd name="connsiteY1" fmla="*/ 219075 h 366214"/>
                <a:gd name="connsiteX2" fmla="*/ 1041400 w 1052174"/>
                <a:gd name="connsiteY2" fmla="*/ 363537 h 366214"/>
                <a:gd name="connsiteX3" fmla="*/ 922337 w 1052174"/>
                <a:gd name="connsiteY3" fmla="*/ 306387 h 366214"/>
                <a:gd name="connsiteX4" fmla="*/ 658812 w 1052174"/>
                <a:gd name="connsiteY4" fmla="*/ 223837 h 366214"/>
                <a:gd name="connsiteX5" fmla="*/ 292100 w 1052174"/>
                <a:gd name="connsiteY5" fmla="*/ 107950 h 366214"/>
                <a:gd name="connsiteX6" fmla="*/ 0 w 1052174"/>
                <a:gd name="connsiteY6" fmla="*/ 0 h 366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2174" h="366214">
                  <a:moveTo>
                    <a:pt x="0" y="0"/>
                  </a:moveTo>
                  <a:lnTo>
                    <a:pt x="660400" y="219075"/>
                  </a:lnTo>
                  <a:cubicBezTo>
                    <a:pt x="833967" y="279665"/>
                    <a:pt x="997744" y="348985"/>
                    <a:pt x="1041400" y="363537"/>
                  </a:cubicBezTo>
                  <a:cubicBezTo>
                    <a:pt x="1085056" y="378089"/>
                    <a:pt x="986102" y="329670"/>
                    <a:pt x="922337" y="306387"/>
                  </a:cubicBezTo>
                  <a:cubicBezTo>
                    <a:pt x="858572" y="283104"/>
                    <a:pt x="763851" y="256910"/>
                    <a:pt x="658812" y="223837"/>
                  </a:cubicBezTo>
                  <a:lnTo>
                    <a:pt x="292100" y="10795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1" name="フリーフォーム: 図形 1370">
              <a:extLst>
                <a:ext uri="{FF2B5EF4-FFF2-40B4-BE49-F238E27FC236}">
                  <a16:creationId xmlns:a16="http://schemas.microsoft.com/office/drawing/2014/main" id="{1957C3EE-8FB8-48DA-9200-EFB7A0CF40CA}"/>
                </a:ext>
              </a:extLst>
            </p:cNvPr>
            <p:cNvSpPr/>
            <p:nvPr/>
          </p:nvSpPr>
          <p:spPr>
            <a:xfrm>
              <a:off x="6670675" y="2449513"/>
              <a:ext cx="430213" cy="144606"/>
            </a:xfrm>
            <a:custGeom>
              <a:avLst/>
              <a:gdLst>
                <a:gd name="connsiteX0" fmla="*/ 0 w 430213"/>
                <a:gd name="connsiteY0" fmla="*/ 0 h 144606"/>
                <a:gd name="connsiteX1" fmla="*/ 334963 w 430213"/>
                <a:gd name="connsiteY1" fmla="*/ 104775 h 144606"/>
                <a:gd name="connsiteX2" fmla="*/ 430213 w 430213"/>
                <a:gd name="connsiteY2" fmla="*/ 144462 h 144606"/>
                <a:gd name="connsiteX3" fmla="*/ 336550 w 430213"/>
                <a:gd name="connsiteY3" fmla="*/ 119062 h 144606"/>
                <a:gd name="connsiteX4" fmla="*/ 0 w 430213"/>
                <a:gd name="connsiteY4" fmla="*/ 0 h 1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0213" h="144606">
                  <a:moveTo>
                    <a:pt x="0" y="0"/>
                  </a:moveTo>
                  <a:lnTo>
                    <a:pt x="334963" y="104775"/>
                  </a:lnTo>
                  <a:cubicBezTo>
                    <a:pt x="406665" y="128852"/>
                    <a:pt x="429949" y="142081"/>
                    <a:pt x="430213" y="144462"/>
                  </a:cubicBezTo>
                  <a:cubicBezTo>
                    <a:pt x="430477" y="146843"/>
                    <a:pt x="336550" y="119062"/>
                    <a:pt x="336550" y="119062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2" name="フリーフォーム: 図形 1371">
              <a:extLst>
                <a:ext uri="{FF2B5EF4-FFF2-40B4-BE49-F238E27FC236}">
                  <a16:creationId xmlns:a16="http://schemas.microsoft.com/office/drawing/2014/main" id="{91A886D4-8140-433D-9393-4B69D7537BA3}"/>
                </a:ext>
              </a:extLst>
            </p:cNvPr>
            <p:cNvSpPr/>
            <p:nvPr/>
          </p:nvSpPr>
          <p:spPr>
            <a:xfrm>
              <a:off x="6086475" y="2328861"/>
              <a:ext cx="1019257" cy="336325"/>
            </a:xfrm>
            <a:custGeom>
              <a:avLst/>
              <a:gdLst>
                <a:gd name="connsiteX0" fmla="*/ 0 w 1019257"/>
                <a:gd name="connsiteY0" fmla="*/ 2 h 336325"/>
                <a:gd name="connsiteX1" fmla="*/ 371475 w 1019257"/>
                <a:gd name="connsiteY1" fmla="*/ 115889 h 336325"/>
                <a:gd name="connsiteX2" fmla="*/ 742950 w 1019257"/>
                <a:gd name="connsiteY2" fmla="*/ 247652 h 336325"/>
                <a:gd name="connsiteX3" fmla="*/ 914400 w 1019257"/>
                <a:gd name="connsiteY3" fmla="*/ 292102 h 336325"/>
                <a:gd name="connsiteX4" fmla="*/ 1019175 w 1019257"/>
                <a:gd name="connsiteY4" fmla="*/ 334964 h 336325"/>
                <a:gd name="connsiteX5" fmla="*/ 898525 w 1019257"/>
                <a:gd name="connsiteY5" fmla="*/ 315914 h 336325"/>
                <a:gd name="connsiteX6" fmla="*/ 639763 w 1019257"/>
                <a:gd name="connsiteY6" fmla="*/ 222252 h 336325"/>
                <a:gd name="connsiteX7" fmla="*/ 361950 w 1019257"/>
                <a:gd name="connsiteY7" fmla="*/ 119064 h 336325"/>
                <a:gd name="connsiteX8" fmla="*/ 0 w 1019257"/>
                <a:gd name="connsiteY8" fmla="*/ 2 h 33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9257" h="336325">
                  <a:moveTo>
                    <a:pt x="0" y="2"/>
                  </a:moveTo>
                  <a:cubicBezTo>
                    <a:pt x="1587" y="-527"/>
                    <a:pt x="247650" y="74614"/>
                    <a:pt x="371475" y="115889"/>
                  </a:cubicBezTo>
                  <a:cubicBezTo>
                    <a:pt x="495300" y="157164"/>
                    <a:pt x="652463" y="218283"/>
                    <a:pt x="742950" y="247652"/>
                  </a:cubicBezTo>
                  <a:cubicBezTo>
                    <a:pt x="833437" y="277021"/>
                    <a:pt x="868363" y="277550"/>
                    <a:pt x="914400" y="292102"/>
                  </a:cubicBezTo>
                  <a:cubicBezTo>
                    <a:pt x="960437" y="306654"/>
                    <a:pt x="1021821" y="330995"/>
                    <a:pt x="1019175" y="334964"/>
                  </a:cubicBezTo>
                  <a:cubicBezTo>
                    <a:pt x="1016529" y="338933"/>
                    <a:pt x="961760" y="334699"/>
                    <a:pt x="898525" y="315914"/>
                  </a:cubicBezTo>
                  <a:cubicBezTo>
                    <a:pt x="835290" y="297129"/>
                    <a:pt x="729192" y="255060"/>
                    <a:pt x="639763" y="222252"/>
                  </a:cubicBezTo>
                  <a:cubicBezTo>
                    <a:pt x="550334" y="189444"/>
                    <a:pt x="468048" y="153724"/>
                    <a:pt x="361950" y="119064"/>
                  </a:cubicBezTo>
                  <a:lnTo>
                    <a:pt x="0" y="2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3" name="フリーフォーム: 図形 1372">
              <a:extLst>
                <a:ext uri="{FF2B5EF4-FFF2-40B4-BE49-F238E27FC236}">
                  <a16:creationId xmlns:a16="http://schemas.microsoft.com/office/drawing/2014/main" id="{46725A7E-C7E7-4431-AF66-248400E2863E}"/>
                </a:ext>
              </a:extLst>
            </p:cNvPr>
            <p:cNvSpPr/>
            <p:nvPr/>
          </p:nvSpPr>
          <p:spPr>
            <a:xfrm>
              <a:off x="6072954" y="2282053"/>
              <a:ext cx="814216" cy="286826"/>
            </a:xfrm>
            <a:custGeom>
              <a:avLst/>
              <a:gdLst>
                <a:gd name="connsiteX0" fmla="*/ 2409 w 814216"/>
                <a:gd name="connsiteY0" fmla="*/ 772 h 286826"/>
                <a:gd name="connsiteX1" fmla="*/ 153221 w 814216"/>
                <a:gd name="connsiteY1" fmla="*/ 62685 h 286826"/>
                <a:gd name="connsiteX2" fmla="*/ 740596 w 814216"/>
                <a:gd name="connsiteY2" fmla="*/ 262710 h 286826"/>
                <a:gd name="connsiteX3" fmla="*/ 789809 w 814216"/>
                <a:gd name="connsiteY3" fmla="*/ 275410 h 286826"/>
                <a:gd name="connsiteX4" fmla="*/ 596134 w 814216"/>
                <a:gd name="connsiteY4" fmla="*/ 191272 h 286826"/>
                <a:gd name="connsiteX5" fmla="*/ 102421 w 814216"/>
                <a:gd name="connsiteY5" fmla="*/ 38872 h 286826"/>
                <a:gd name="connsiteX6" fmla="*/ 2409 w 814216"/>
                <a:gd name="connsiteY6" fmla="*/ 772 h 286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4216" h="286826">
                  <a:moveTo>
                    <a:pt x="2409" y="772"/>
                  </a:moveTo>
                  <a:cubicBezTo>
                    <a:pt x="10876" y="4741"/>
                    <a:pt x="30190" y="19029"/>
                    <a:pt x="153221" y="62685"/>
                  </a:cubicBezTo>
                  <a:cubicBezTo>
                    <a:pt x="276252" y="106341"/>
                    <a:pt x="634498" y="227256"/>
                    <a:pt x="740596" y="262710"/>
                  </a:cubicBezTo>
                  <a:cubicBezTo>
                    <a:pt x="846694" y="298164"/>
                    <a:pt x="813886" y="287316"/>
                    <a:pt x="789809" y="275410"/>
                  </a:cubicBezTo>
                  <a:cubicBezTo>
                    <a:pt x="765732" y="263504"/>
                    <a:pt x="710699" y="230695"/>
                    <a:pt x="596134" y="191272"/>
                  </a:cubicBezTo>
                  <a:cubicBezTo>
                    <a:pt x="481569" y="151849"/>
                    <a:pt x="201375" y="69828"/>
                    <a:pt x="102421" y="38872"/>
                  </a:cubicBezTo>
                  <a:cubicBezTo>
                    <a:pt x="3467" y="7916"/>
                    <a:pt x="-6058" y="-3197"/>
                    <a:pt x="2409" y="7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4" name="フリーフォーム: 図形 1373">
              <a:extLst>
                <a:ext uri="{FF2B5EF4-FFF2-40B4-BE49-F238E27FC236}">
                  <a16:creationId xmlns:a16="http://schemas.microsoft.com/office/drawing/2014/main" id="{B2BA0357-64D5-4CA3-8914-D4BBC9E162E8}"/>
                </a:ext>
              </a:extLst>
            </p:cNvPr>
            <p:cNvSpPr/>
            <p:nvPr/>
          </p:nvSpPr>
          <p:spPr>
            <a:xfrm>
              <a:off x="6981716" y="2552674"/>
              <a:ext cx="158144" cy="109734"/>
            </a:xfrm>
            <a:custGeom>
              <a:avLst/>
              <a:gdLst>
                <a:gd name="connsiteX0" fmla="*/ 109 w 158144"/>
                <a:gd name="connsiteY0" fmla="*/ 26 h 109734"/>
                <a:gd name="connsiteX1" fmla="*/ 152509 w 158144"/>
                <a:gd name="connsiteY1" fmla="*/ 41301 h 109734"/>
                <a:gd name="connsiteX2" fmla="*/ 125522 w 158144"/>
                <a:gd name="connsiteY2" fmla="*/ 68289 h 109734"/>
                <a:gd name="connsiteX3" fmla="*/ 127109 w 158144"/>
                <a:gd name="connsiteY3" fmla="*/ 109564 h 109734"/>
                <a:gd name="connsiteX4" fmla="*/ 100122 w 158144"/>
                <a:gd name="connsiteY4" fmla="*/ 82576 h 109734"/>
                <a:gd name="connsiteX5" fmla="*/ 100122 w 158144"/>
                <a:gd name="connsiteY5" fmla="*/ 73051 h 109734"/>
                <a:gd name="connsiteX6" fmla="*/ 127109 w 158144"/>
                <a:gd name="connsiteY6" fmla="*/ 47651 h 109734"/>
                <a:gd name="connsiteX7" fmla="*/ 109 w 158144"/>
                <a:gd name="connsiteY7" fmla="*/ 26 h 109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144" h="109734">
                  <a:moveTo>
                    <a:pt x="109" y="26"/>
                  </a:moveTo>
                  <a:cubicBezTo>
                    <a:pt x="4342" y="-1032"/>
                    <a:pt x="131607" y="29924"/>
                    <a:pt x="152509" y="41301"/>
                  </a:cubicBezTo>
                  <a:cubicBezTo>
                    <a:pt x="173411" y="52678"/>
                    <a:pt x="129755" y="56912"/>
                    <a:pt x="125522" y="68289"/>
                  </a:cubicBezTo>
                  <a:cubicBezTo>
                    <a:pt x="121289" y="79666"/>
                    <a:pt x="131342" y="107183"/>
                    <a:pt x="127109" y="109564"/>
                  </a:cubicBezTo>
                  <a:cubicBezTo>
                    <a:pt x="122876" y="111945"/>
                    <a:pt x="104620" y="88661"/>
                    <a:pt x="100122" y="82576"/>
                  </a:cubicBezTo>
                  <a:cubicBezTo>
                    <a:pt x="95624" y="76491"/>
                    <a:pt x="95624" y="78872"/>
                    <a:pt x="100122" y="73051"/>
                  </a:cubicBezTo>
                  <a:cubicBezTo>
                    <a:pt x="104620" y="67230"/>
                    <a:pt x="138751" y="57176"/>
                    <a:pt x="127109" y="47651"/>
                  </a:cubicBezTo>
                  <a:cubicBezTo>
                    <a:pt x="115467" y="38126"/>
                    <a:pt x="-4124" y="1084"/>
                    <a:pt x="109" y="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5" name="フリーフォーム: 図形 1374">
              <a:extLst>
                <a:ext uri="{FF2B5EF4-FFF2-40B4-BE49-F238E27FC236}">
                  <a16:creationId xmlns:a16="http://schemas.microsoft.com/office/drawing/2014/main" id="{A6E21957-8706-4638-A2F8-B1FCDED0B055}"/>
                </a:ext>
              </a:extLst>
            </p:cNvPr>
            <p:cNvSpPr/>
            <p:nvPr/>
          </p:nvSpPr>
          <p:spPr>
            <a:xfrm>
              <a:off x="7080250" y="2581275"/>
              <a:ext cx="304942" cy="108893"/>
            </a:xfrm>
            <a:custGeom>
              <a:avLst/>
              <a:gdLst>
                <a:gd name="connsiteX0" fmla="*/ 0 w 304942"/>
                <a:gd name="connsiteY0" fmla="*/ 0 h 108893"/>
                <a:gd name="connsiteX1" fmla="*/ 222250 w 304942"/>
                <a:gd name="connsiteY1" fmla="*/ 74613 h 108893"/>
                <a:gd name="connsiteX2" fmla="*/ 304800 w 304942"/>
                <a:gd name="connsiteY2" fmla="*/ 107950 h 108893"/>
                <a:gd name="connsiteX3" fmla="*/ 239713 w 304942"/>
                <a:gd name="connsiteY3" fmla="*/ 96838 h 108893"/>
                <a:gd name="connsiteX4" fmla="*/ 150813 w 304942"/>
                <a:gd name="connsiteY4" fmla="*/ 66675 h 108893"/>
                <a:gd name="connsiteX5" fmla="*/ 63500 w 304942"/>
                <a:gd name="connsiteY5" fmla="*/ 31750 h 108893"/>
                <a:gd name="connsiteX6" fmla="*/ 0 w 304942"/>
                <a:gd name="connsiteY6" fmla="*/ 0 h 108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4942" h="108893">
                  <a:moveTo>
                    <a:pt x="0" y="0"/>
                  </a:moveTo>
                  <a:lnTo>
                    <a:pt x="222250" y="74613"/>
                  </a:lnTo>
                  <a:cubicBezTo>
                    <a:pt x="273050" y="92605"/>
                    <a:pt x="301890" y="104246"/>
                    <a:pt x="304800" y="107950"/>
                  </a:cubicBezTo>
                  <a:cubicBezTo>
                    <a:pt x="307711" y="111654"/>
                    <a:pt x="265377" y="103717"/>
                    <a:pt x="239713" y="96838"/>
                  </a:cubicBezTo>
                  <a:cubicBezTo>
                    <a:pt x="214049" y="89959"/>
                    <a:pt x="180182" y="77523"/>
                    <a:pt x="150813" y="66675"/>
                  </a:cubicBezTo>
                  <a:cubicBezTo>
                    <a:pt x="121444" y="55827"/>
                    <a:pt x="87842" y="41539"/>
                    <a:pt x="63500" y="3175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6" name="フリーフォーム: 図形 1375">
              <a:extLst>
                <a:ext uri="{FF2B5EF4-FFF2-40B4-BE49-F238E27FC236}">
                  <a16:creationId xmlns:a16="http://schemas.microsoft.com/office/drawing/2014/main" id="{C0503298-A8D4-4794-AC8E-512CA12543B8}"/>
                </a:ext>
              </a:extLst>
            </p:cNvPr>
            <p:cNvSpPr/>
            <p:nvPr/>
          </p:nvSpPr>
          <p:spPr>
            <a:xfrm>
              <a:off x="7073021" y="2624900"/>
              <a:ext cx="201688" cy="51923"/>
            </a:xfrm>
            <a:custGeom>
              <a:avLst/>
              <a:gdLst>
                <a:gd name="connsiteX0" fmla="*/ 879 w 201688"/>
                <a:gd name="connsiteY0" fmla="*/ 825 h 51923"/>
                <a:gd name="connsiteX1" fmla="*/ 197729 w 201688"/>
                <a:gd name="connsiteY1" fmla="*/ 51625 h 51923"/>
                <a:gd name="connsiteX2" fmla="*/ 126292 w 201688"/>
                <a:gd name="connsiteY2" fmla="*/ 21463 h 51923"/>
                <a:gd name="connsiteX3" fmla="*/ 879 w 201688"/>
                <a:gd name="connsiteY3" fmla="*/ 825 h 51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688" h="51923">
                  <a:moveTo>
                    <a:pt x="879" y="825"/>
                  </a:moveTo>
                  <a:cubicBezTo>
                    <a:pt x="12785" y="5852"/>
                    <a:pt x="176827" y="48185"/>
                    <a:pt x="197729" y="51625"/>
                  </a:cubicBezTo>
                  <a:cubicBezTo>
                    <a:pt x="218631" y="55065"/>
                    <a:pt x="151163" y="27813"/>
                    <a:pt x="126292" y="21463"/>
                  </a:cubicBezTo>
                  <a:cubicBezTo>
                    <a:pt x="101421" y="15113"/>
                    <a:pt x="-11027" y="-4202"/>
                    <a:pt x="879" y="8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7" name="フリーフォーム: 図形 1376">
              <a:extLst>
                <a:ext uri="{FF2B5EF4-FFF2-40B4-BE49-F238E27FC236}">
                  <a16:creationId xmlns:a16="http://schemas.microsoft.com/office/drawing/2014/main" id="{F678DBF3-5E96-4A8D-A099-CFA163B70535}"/>
                </a:ext>
              </a:extLst>
            </p:cNvPr>
            <p:cNvSpPr/>
            <p:nvPr/>
          </p:nvSpPr>
          <p:spPr>
            <a:xfrm>
              <a:off x="7045300" y="2656822"/>
              <a:ext cx="357213" cy="67202"/>
            </a:xfrm>
            <a:custGeom>
              <a:avLst/>
              <a:gdLst>
                <a:gd name="connsiteX0" fmla="*/ 25 w 357213"/>
                <a:gd name="connsiteY0" fmla="*/ 653 h 67202"/>
                <a:gd name="connsiteX1" fmla="*/ 314350 w 357213"/>
                <a:gd name="connsiteY1" fmla="*/ 53041 h 67202"/>
                <a:gd name="connsiteX2" fmla="*/ 352450 w 357213"/>
                <a:gd name="connsiteY2" fmla="*/ 65741 h 67202"/>
                <a:gd name="connsiteX3" fmla="*/ 296888 w 357213"/>
                <a:gd name="connsiteY3" fmla="*/ 26053 h 67202"/>
                <a:gd name="connsiteX4" fmla="*/ 25 w 357213"/>
                <a:gd name="connsiteY4" fmla="*/ 653 h 67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7213" h="67202">
                  <a:moveTo>
                    <a:pt x="25" y="653"/>
                  </a:moveTo>
                  <a:cubicBezTo>
                    <a:pt x="2935" y="5151"/>
                    <a:pt x="255613" y="42193"/>
                    <a:pt x="314350" y="53041"/>
                  </a:cubicBezTo>
                  <a:cubicBezTo>
                    <a:pt x="373087" y="63889"/>
                    <a:pt x="355360" y="70239"/>
                    <a:pt x="352450" y="65741"/>
                  </a:cubicBezTo>
                  <a:cubicBezTo>
                    <a:pt x="349540" y="61243"/>
                    <a:pt x="348482" y="36107"/>
                    <a:pt x="296888" y="26053"/>
                  </a:cubicBezTo>
                  <a:cubicBezTo>
                    <a:pt x="245294" y="15999"/>
                    <a:pt x="-2885" y="-3845"/>
                    <a:pt x="25" y="6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8" name="フリーフォーム: 図形 1377">
              <a:extLst>
                <a:ext uri="{FF2B5EF4-FFF2-40B4-BE49-F238E27FC236}">
                  <a16:creationId xmlns:a16="http://schemas.microsoft.com/office/drawing/2014/main" id="{13DC8920-D358-4AAB-A2C8-E8E58D2A3BCD}"/>
                </a:ext>
              </a:extLst>
            </p:cNvPr>
            <p:cNvSpPr/>
            <p:nvPr/>
          </p:nvSpPr>
          <p:spPr>
            <a:xfrm>
              <a:off x="7386638" y="2668336"/>
              <a:ext cx="33880" cy="66927"/>
            </a:xfrm>
            <a:custGeom>
              <a:avLst/>
              <a:gdLst>
                <a:gd name="connsiteX0" fmla="*/ 0 w 33880"/>
                <a:gd name="connsiteY0" fmla="*/ 66927 h 66927"/>
                <a:gd name="connsiteX1" fmla="*/ 33337 w 33880"/>
                <a:gd name="connsiteY1" fmla="*/ 252 h 66927"/>
                <a:gd name="connsiteX2" fmla="*/ 0 w 33880"/>
                <a:gd name="connsiteY2" fmla="*/ 66927 h 66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880" h="66927">
                  <a:moveTo>
                    <a:pt x="0" y="66927"/>
                  </a:moveTo>
                  <a:cubicBezTo>
                    <a:pt x="0" y="66927"/>
                    <a:pt x="27781" y="5279"/>
                    <a:pt x="33337" y="252"/>
                  </a:cubicBezTo>
                  <a:cubicBezTo>
                    <a:pt x="38893" y="-4775"/>
                    <a:pt x="0" y="66927"/>
                    <a:pt x="0" y="669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9" name="フリーフォーム: 図形 1378">
              <a:extLst>
                <a:ext uri="{FF2B5EF4-FFF2-40B4-BE49-F238E27FC236}">
                  <a16:creationId xmlns:a16="http://schemas.microsoft.com/office/drawing/2014/main" id="{2341C6F4-1AD2-4412-9124-3E28701F3F04}"/>
                </a:ext>
              </a:extLst>
            </p:cNvPr>
            <p:cNvSpPr/>
            <p:nvPr/>
          </p:nvSpPr>
          <p:spPr>
            <a:xfrm>
              <a:off x="7370519" y="2641509"/>
              <a:ext cx="35711" cy="66590"/>
            </a:xfrm>
            <a:custGeom>
              <a:avLst/>
              <a:gdLst>
                <a:gd name="connsiteX0" fmla="*/ 244 w 35711"/>
                <a:gd name="connsiteY0" fmla="*/ 91 h 66590"/>
                <a:gd name="connsiteX1" fmla="*/ 16119 w 35711"/>
                <a:gd name="connsiteY1" fmla="*/ 62004 h 66590"/>
                <a:gd name="connsiteX2" fmla="*/ 35169 w 35711"/>
                <a:gd name="connsiteY2" fmla="*/ 60416 h 66590"/>
                <a:gd name="connsiteX3" fmla="*/ 28819 w 35711"/>
                <a:gd name="connsiteY3" fmla="*/ 47716 h 66590"/>
                <a:gd name="connsiteX4" fmla="*/ 244 w 35711"/>
                <a:gd name="connsiteY4" fmla="*/ 91 h 6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711" h="66590">
                  <a:moveTo>
                    <a:pt x="244" y="91"/>
                  </a:moveTo>
                  <a:cubicBezTo>
                    <a:pt x="-1873" y="2472"/>
                    <a:pt x="10298" y="51950"/>
                    <a:pt x="16119" y="62004"/>
                  </a:cubicBezTo>
                  <a:cubicBezTo>
                    <a:pt x="21940" y="72058"/>
                    <a:pt x="33052" y="62797"/>
                    <a:pt x="35169" y="60416"/>
                  </a:cubicBezTo>
                  <a:cubicBezTo>
                    <a:pt x="37286" y="58035"/>
                    <a:pt x="32788" y="53008"/>
                    <a:pt x="28819" y="47716"/>
                  </a:cubicBezTo>
                  <a:cubicBezTo>
                    <a:pt x="24850" y="42424"/>
                    <a:pt x="2361" y="-2290"/>
                    <a:pt x="244" y="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0" name="フリーフォーム: 図形 1379">
              <a:extLst>
                <a:ext uri="{FF2B5EF4-FFF2-40B4-BE49-F238E27FC236}">
                  <a16:creationId xmlns:a16="http://schemas.microsoft.com/office/drawing/2014/main" id="{A269A72C-AA0B-4AD2-9F12-362DDEFAFAC9}"/>
                </a:ext>
              </a:extLst>
            </p:cNvPr>
            <p:cNvSpPr/>
            <p:nvPr/>
          </p:nvSpPr>
          <p:spPr>
            <a:xfrm>
              <a:off x="7376694" y="2576506"/>
              <a:ext cx="105934" cy="103194"/>
            </a:xfrm>
            <a:custGeom>
              <a:avLst/>
              <a:gdLst>
                <a:gd name="connsiteX0" fmla="*/ 419 w 105934"/>
                <a:gd name="connsiteY0" fmla="*/ 7 h 103194"/>
                <a:gd name="connsiteX1" fmla="*/ 103606 w 105934"/>
                <a:gd name="connsiteY1" fmla="*/ 38107 h 103194"/>
                <a:gd name="connsiteX2" fmla="*/ 71856 w 105934"/>
                <a:gd name="connsiteY2" fmla="*/ 82557 h 103194"/>
                <a:gd name="connsiteX3" fmla="*/ 65506 w 105934"/>
                <a:gd name="connsiteY3" fmla="*/ 103194 h 103194"/>
                <a:gd name="connsiteX4" fmla="*/ 3594 w 105934"/>
                <a:gd name="connsiteY4" fmla="*/ 82557 h 103194"/>
                <a:gd name="connsiteX5" fmla="*/ 63919 w 105934"/>
                <a:gd name="connsiteY5" fmla="*/ 87319 h 103194"/>
                <a:gd name="connsiteX6" fmla="*/ 86144 w 105934"/>
                <a:gd name="connsiteY6" fmla="*/ 49219 h 103194"/>
                <a:gd name="connsiteX7" fmla="*/ 67094 w 105934"/>
                <a:gd name="connsiteY7" fmla="*/ 34932 h 103194"/>
                <a:gd name="connsiteX8" fmla="*/ 419 w 105934"/>
                <a:gd name="connsiteY8" fmla="*/ 7 h 10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934" h="103194">
                  <a:moveTo>
                    <a:pt x="419" y="7"/>
                  </a:moveTo>
                  <a:cubicBezTo>
                    <a:pt x="6504" y="536"/>
                    <a:pt x="91700" y="24349"/>
                    <a:pt x="103606" y="38107"/>
                  </a:cubicBezTo>
                  <a:cubicBezTo>
                    <a:pt x="115512" y="51865"/>
                    <a:pt x="78206" y="71709"/>
                    <a:pt x="71856" y="82557"/>
                  </a:cubicBezTo>
                  <a:cubicBezTo>
                    <a:pt x="65506" y="93405"/>
                    <a:pt x="76883" y="103194"/>
                    <a:pt x="65506" y="103194"/>
                  </a:cubicBezTo>
                  <a:cubicBezTo>
                    <a:pt x="54129" y="103194"/>
                    <a:pt x="3858" y="85203"/>
                    <a:pt x="3594" y="82557"/>
                  </a:cubicBezTo>
                  <a:cubicBezTo>
                    <a:pt x="3330" y="79911"/>
                    <a:pt x="50161" y="92875"/>
                    <a:pt x="63919" y="87319"/>
                  </a:cubicBezTo>
                  <a:cubicBezTo>
                    <a:pt x="77677" y="81763"/>
                    <a:pt x="85615" y="57950"/>
                    <a:pt x="86144" y="49219"/>
                  </a:cubicBezTo>
                  <a:cubicBezTo>
                    <a:pt x="86673" y="40488"/>
                    <a:pt x="77942" y="41282"/>
                    <a:pt x="67094" y="34932"/>
                  </a:cubicBezTo>
                  <a:cubicBezTo>
                    <a:pt x="56246" y="28582"/>
                    <a:pt x="-5666" y="-522"/>
                    <a:pt x="419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1" name="フリーフォーム: 図形 1380">
              <a:extLst>
                <a:ext uri="{FF2B5EF4-FFF2-40B4-BE49-F238E27FC236}">
                  <a16:creationId xmlns:a16="http://schemas.microsoft.com/office/drawing/2014/main" id="{45845B10-5F3A-45BF-B82B-286A3F9D8181}"/>
                </a:ext>
              </a:extLst>
            </p:cNvPr>
            <p:cNvSpPr/>
            <p:nvPr/>
          </p:nvSpPr>
          <p:spPr>
            <a:xfrm>
              <a:off x="7380200" y="2574715"/>
              <a:ext cx="36838" cy="97473"/>
            </a:xfrm>
            <a:custGeom>
              <a:avLst/>
              <a:gdLst>
                <a:gd name="connsiteX0" fmla="*/ 17550 w 36838"/>
                <a:gd name="connsiteY0" fmla="*/ 210 h 97473"/>
                <a:gd name="connsiteX1" fmla="*/ 36600 w 36838"/>
                <a:gd name="connsiteY1" fmla="*/ 52598 h 97473"/>
                <a:gd name="connsiteX2" fmla="*/ 3263 w 36838"/>
                <a:gd name="connsiteY2" fmla="*/ 97048 h 97473"/>
                <a:gd name="connsiteX3" fmla="*/ 4850 w 36838"/>
                <a:gd name="connsiteY3" fmla="*/ 73235 h 97473"/>
                <a:gd name="connsiteX4" fmla="*/ 17550 w 36838"/>
                <a:gd name="connsiteY4" fmla="*/ 210 h 9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8" h="97473">
                  <a:moveTo>
                    <a:pt x="17550" y="210"/>
                  </a:moveTo>
                  <a:cubicBezTo>
                    <a:pt x="22842" y="-3229"/>
                    <a:pt x="38981" y="36458"/>
                    <a:pt x="36600" y="52598"/>
                  </a:cubicBezTo>
                  <a:cubicBezTo>
                    <a:pt x="34219" y="68738"/>
                    <a:pt x="8555" y="93609"/>
                    <a:pt x="3263" y="97048"/>
                  </a:cubicBezTo>
                  <a:cubicBezTo>
                    <a:pt x="-2029" y="100487"/>
                    <a:pt x="-442" y="82231"/>
                    <a:pt x="4850" y="73235"/>
                  </a:cubicBezTo>
                  <a:cubicBezTo>
                    <a:pt x="10142" y="64239"/>
                    <a:pt x="12258" y="3649"/>
                    <a:pt x="17550" y="2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2" name="フリーフォーム: 図形 1381">
              <a:extLst>
                <a:ext uri="{FF2B5EF4-FFF2-40B4-BE49-F238E27FC236}">
                  <a16:creationId xmlns:a16="http://schemas.microsoft.com/office/drawing/2014/main" id="{C626AB4E-EB37-415E-B047-26606023F668}"/>
                </a:ext>
              </a:extLst>
            </p:cNvPr>
            <p:cNvSpPr/>
            <p:nvPr/>
          </p:nvSpPr>
          <p:spPr>
            <a:xfrm>
              <a:off x="7364196" y="2568377"/>
              <a:ext cx="21040" cy="93762"/>
            </a:xfrm>
            <a:custGeom>
              <a:avLst/>
              <a:gdLst>
                <a:gd name="connsiteX0" fmla="*/ 217 w 21040"/>
                <a:gd name="connsiteY0" fmla="*/ 198 h 93762"/>
                <a:gd name="connsiteX1" fmla="*/ 9742 w 21040"/>
                <a:gd name="connsiteY1" fmla="*/ 77986 h 93762"/>
                <a:gd name="connsiteX2" fmla="*/ 4979 w 21040"/>
                <a:gd name="connsiteY2" fmla="*/ 92273 h 93762"/>
                <a:gd name="connsiteX3" fmla="*/ 20854 w 21040"/>
                <a:gd name="connsiteY3" fmla="*/ 55761 h 93762"/>
                <a:gd name="connsiteX4" fmla="*/ 217 w 21040"/>
                <a:gd name="connsiteY4" fmla="*/ 198 h 93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40" h="93762">
                  <a:moveTo>
                    <a:pt x="217" y="198"/>
                  </a:moveTo>
                  <a:cubicBezTo>
                    <a:pt x="-1635" y="3902"/>
                    <a:pt x="8948" y="62640"/>
                    <a:pt x="9742" y="77986"/>
                  </a:cubicBezTo>
                  <a:cubicBezTo>
                    <a:pt x="10536" y="93332"/>
                    <a:pt x="3127" y="95977"/>
                    <a:pt x="4979" y="92273"/>
                  </a:cubicBezTo>
                  <a:cubicBezTo>
                    <a:pt x="6831" y="88569"/>
                    <a:pt x="18473" y="65815"/>
                    <a:pt x="20854" y="55761"/>
                  </a:cubicBezTo>
                  <a:cubicBezTo>
                    <a:pt x="23235" y="45707"/>
                    <a:pt x="2069" y="-3506"/>
                    <a:pt x="217" y="1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3" name="フリーフォーム: 図形 1382">
              <a:extLst>
                <a:ext uri="{FF2B5EF4-FFF2-40B4-BE49-F238E27FC236}">
                  <a16:creationId xmlns:a16="http://schemas.microsoft.com/office/drawing/2014/main" id="{58B830E3-9866-4B0E-B897-987557F11B52}"/>
                </a:ext>
              </a:extLst>
            </p:cNvPr>
            <p:cNvSpPr/>
            <p:nvPr/>
          </p:nvSpPr>
          <p:spPr>
            <a:xfrm>
              <a:off x="4730182" y="999085"/>
              <a:ext cx="339470" cy="335340"/>
            </a:xfrm>
            <a:custGeom>
              <a:avLst/>
              <a:gdLst>
                <a:gd name="connsiteX0" fmla="*/ 3743 w 339470"/>
                <a:gd name="connsiteY0" fmla="*/ 2628 h 335340"/>
                <a:gd name="connsiteX1" fmla="*/ 168843 w 339470"/>
                <a:gd name="connsiteY1" fmla="*/ 32790 h 335340"/>
                <a:gd name="connsiteX2" fmla="*/ 327593 w 339470"/>
                <a:gd name="connsiteY2" fmla="*/ 293140 h 335340"/>
                <a:gd name="connsiteX3" fmla="*/ 327593 w 339470"/>
                <a:gd name="connsiteY3" fmla="*/ 332828 h 335340"/>
                <a:gd name="connsiteX4" fmla="*/ 324418 w 339470"/>
                <a:gd name="connsiteY4" fmla="*/ 270915 h 335340"/>
                <a:gd name="connsiteX5" fmla="*/ 233931 w 339470"/>
                <a:gd name="connsiteY5" fmla="*/ 93115 h 335340"/>
                <a:gd name="connsiteX6" fmla="*/ 67243 w 339470"/>
                <a:gd name="connsiteY6" fmla="*/ 12153 h 335340"/>
                <a:gd name="connsiteX7" fmla="*/ 3743 w 339470"/>
                <a:gd name="connsiteY7" fmla="*/ 2628 h 335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9470" h="335340">
                  <a:moveTo>
                    <a:pt x="3743" y="2628"/>
                  </a:moveTo>
                  <a:cubicBezTo>
                    <a:pt x="20676" y="6067"/>
                    <a:pt x="114868" y="-15629"/>
                    <a:pt x="168843" y="32790"/>
                  </a:cubicBezTo>
                  <a:cubicBezTo>
                    <a:pt x="222818" y="81209"/>
                    <a:pt x="301135" y="243134"/>
                    <a:pt x="327593" y="293140"/>
                  </a:cubicBezTo>
                  <a:cubicBezTo>
                    <a:pt x="354051" y="343146"/>
                    <a:pt x="328122" y="336532"/>
                    <a:pt x="327593" y="332828"/>
                  </a:cubicBezTo>
                  <a:cubicBezTo>
                    <a:pt x="327064" y="329124"/>
                    <a:pt x="340028" y="310867"/>
                    <a:pt x="324418" y="270915"/>
                  </a:cubicBezTo>
                  <a:cubicBezTo>
                    <a:pt x="308808" y="230963"/>
                    <a:pt x="276794" y="136242"/>
                    <a:pt x="233931" y="93115"/>
                  </a:cubicBezTo>
                  <a:cubicBezTo>
                    <a:pt x="191069" y="49988"/>
                    <a:pt x="103756" y="27763"/>
                    <a:pt x="67243" y="12153"/>
                  </a:cubicBezTo>
                  <a:cubicBezTo>
                    <a:pt x="30731" y="-3457"/>
                    <a:pt x="-13190" y="-811"/>
                    <a:pt x="3743" y="26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4" name="フリーフォーム: 図形 1383">
              <a:extLst>
                <a:ext uri="{FF2B5EF4-FFF2-40B4-BE49-F238E27FC236}">
                  <a16:creationId xmlns:a16="http://schemas.microsoft.com/office/drawing/2014/main" id="{0BB94271-1135-43A3-BD10-7757B280A5E2}"/>
                </a:ext>
              </a:extLst>
            </p:cNvPr>
            <p:cNvSpPr/>
            <p:nvPr/>
          </p:nvSpPr>
          <p:spPr>
            <a:xfrm>
              <a:off x="5062538" y="1305163"/>
              <a:ext cx="95257" cy="344022"/>
            </a:xfrm>
            <a:custGeom>
              <a:avLst/>
              <a:gdLst>
                <a:gd name="connsiteX0" fmla="*/ 0 w 95257"/>
                <a:gd name="connsiteY0" fmla="*/ 1350 h 344022"/>
                <a:gd name="connsiteX1" fmla="*/ 65087 w 95257"/>
                <a:gd name="connsiteY1" fmla="*/ 93425 h 344022"/>
                <a:gd name="connsiteX2" fmla="*/ 93662 w 95257"/>
                <a:gd name="connsiteY2" fmla="*/ 187087 h 344022"/>
                <a:gd name="connsiteX3" fmla="*/ 90487 w 95257"/>
                <a:gd name="connsiteY3" fmla="*/ 341075 h 344022"/>
                <a:gd name="connsiteX4" fmla="*/ 80962 w 95257"/>
                <a:gd name="connsiteY4" fmla="*/ 279162 h 344022"/>
                <a:gd name="connsiteX5" fmla="*/ 65087 w 95257"/>
                <a:gd name="connsiteY5" fmla="*/ 166450 h 344022"/>
                <a:gd name="connsiteX6" fmla="*/ 0 w 95257"/>
                <a:gd name="connsiteY6" fmla="*/ 1350 h 34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7" h="344022">
                  <a:moveTo>
                    <a:pt x="0" y="1350"/>
                  </a:moveTo>
                  <a:cubicBezTo>
                    <a:pt x="0" y="-10821"/>
                    <a:pt x="49477" y="62469"/>
                    <a:pt x="65087" y="93425"/>
                  </a:cubicBezTo>
                  <a:cubicBezTo>
                    <a:pt x="80697" y="124381"/>
                    <a:pt x="89429" y="145812"/>
                    <a:pt x="93662" y="187087"/>
                  </a:cubicBezTo>
                  <a:cubicBezTo>
                    <a:pt x="97895" y="228362"/>
                    <a:pt x="92604" y="325729"/>
                    <a:pt x="90487" y="341075"/>
                  </a:cubicBezTo>
                  <a:cubicBezTo>
                    <a:pt x="88370" y="356421"/>
                    <a:pt x="85195" y="308266"/>
                    <a:pt x="80962" y="279162"/>
                  </a:cubicBezTo>
                  <a:cubicBezTo>
                    <a:pt x="76729" y="250058"/>
                    <a:pt x="74083" y="205873"/>
                    <a:pt x="65087" y="166450"/>
                  </a:cubicBezTo>
                  <a:cubicBezTo>
                    <a:pt x="56091" y="127027"/>
                    <a:pt x="0" y="13521"/>
                    <a:pt x="0" y="13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5" name="フリーフォーム: 図形 1384">
              <a:extLst>
                <a:ext uri="{FF2B5EF4-FFF2-40B4-BE49-F238E27FC236}">
                  <a16:creationId xmlns:a16="http://schemas.microsoft.com/office/drawing/2014/main" id="{35D41975-CEDE-499F-9D00-EB31DB7224C4}"/>
                </a:ext>
              </a:extLst>
            </p:cNvPr>
            <p:cNvSpPr/>
            <p:nvPr/>
          </p:nvSpPr>
          <p:spPr>
            <a:xfrm>
              <a:off x="4981553" y="1117394"/>
              <a:ext cx="325464" cy="420984"/>
            </a:xfrm>
            <a:custGeom>
              <a:avLst/>
              <a:gdLst>
                <a:gd name="connsiteX0" fmla="*/ 22 w 325464"/>
                <a:gd name="connsiteY0" fmla="*/ 206 h 420984"/>
                <a:gd name="connsiteX1" fmla="*/ 104797 w 325464"/>
                <a:gd name="connsiteY1" fmla="*/ 43069 h 420984"/>
                <a:gd name="connsiteX2" fmla="*/ 144485 w 325464"/>
                <a:gd name="connsiteY2" fmla="*/ 70056 h 420984"/>
                <a:gd name="connsiteX3" fmla="*/ 125435 w 325464"/>
                <a:gd name="connsiteY3" fmla="*/ 98631 h 420984"/>
                <a:gd name="connsiteX4" fmla="*/ 160360 w 325464"/>
                <a:gd name="connsiteY4" fmla="*/ 108156 h 420984"/>
                <a:gd name="connsiteX5" fmla="*/ 174647 w 325464"/>
                <a:gd name="connsiteY5" fmla="*/ 143081 h 420984"/>
                <a:gd name="connsiteX6" fmla="*/ 203222 w 325464"/>
                <a:gd name="connsiteY6" fmla="*/ 181181 h 420984"/>
                <a:gd name="connsiteX7" fmla="*/ 198460 w 325464"/>
                <a:gd name="connsiteY7" fmla="*/ 198644 h 420984"/>
                <a:gd name="connsiteX8" fmla="*/ 228622 w 325464"/>
                <a:gd name="connsiteY8" fmla="*/ 249444 h 420984"/>
                <a:gd name="connsiteX9" fmla="*/ 233385 w 325464"/>
                <a:gd name="connsiteY9" fmla="*/ 312944 h 420984"/>
                <a:gd name="connsiteX10" fmla="*/ 260372 w 325464"/>
                <a:gd name="connsiteY10" fmla="*/ 365331 h 420984"/>
                <a:gd name="connsiteX11" fmla="*/ 325460 w 325464"/>
                <a:gd name="connsiteY11" fmla="*/ 420894 h 420984"/>
                <a:gd name="connsiteX12" fmla="*/ 263547 w 325464"/>
                <a:gd name="connsiteY12" fmla="*/ 378031 h 420984"/>
                <a:gd name="connsiteX13" fmla="*/ 222272 w 325464"/>
                <a:gd name="connsiteY13" fmla="*/ 363744 h 420984"/>
                <a:gd name="connsiteX14" fmla="*/ 209572 w 325464"/>
                <a:gd name="connsiteY14" fmla="*/ 352631 h 420984"/>
                <a:gd name="connsiteX15" fmla="*/ 244497 w 325464"/>
                <a:gd name="connsiteY15" fmla="*/ 327231 h 420984"/>
                <a:gd name="connsiteX16" fmla="*/ 203222 w 325464"/>
                <a:gd name="connsiteY16" fmla="*/ 228806 h 420984"/>
                <a:gd name="connsiteX17" fmla="*/ 188935 w 325464"/>
                <a:gd name="connsiteY17" fmla="*/ 178006 h 420984"/>
                <a:gd name="connsiteX18" fmla="*/ 133372 w 325464"/>
                <a:gd name="connsiteY18" fmla="*/ 93869 h 420984"/>
                <a:gd name="connsiteX19" fmla="*/ 114322 w 325464"/>
                <a:gd name="connsiteY19" fmla="*/ 62119 h 420984"/>
                <a:gd name="connsiteX20" fmla="*/ 22 w 325464"/>
                <a:gd name="connsiteY20" fmla="*/ 206 h 420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5464" h="420984">
                  <a:moveTo>
                    <a:pt x="22" y="206"/>
                  </a:moveTo>
                  <a:cubicBezTo>
                    <a:pt x="-1565" y="-2969"/>
                    <a:pt x="80720" y="31427"/>
                    <a:pt x="104797" y="43069"/>
                  </a:cubicBezTo>
                  <a:cubicBezTo>
                    <a:pt x="128874" y="54711"/>
                    <a:pt x="141045" y="60796"/>
                    <a:pt x="144485" y="70056"/>
                  </a:cubicBezTo>
                  <a:cubicBezTo>
                    <a:pt x="147925" y="79316"/>
                    <a:pt x="122789" y="92281"/>
                    <a:pt x="125435" y="98631"/>
                  </a:cubicBezTo>
                  <a:cubicBezTo>
                    <a:pt x="128081" y="104981"/>
                    <a:pt x="152158" y="100748"/>
                    <a:pt x="160360" y="108156"/>
                  </a:cubicBezTo>
                  <a:cubicBezTo>
                    <a:pt x="168562" y="115564"/>
                    <a:pt x="167503" y="130910"/>
                    <a:pt x="174647" y="143081"/>
                  </a:cubicBezTo>
                  <a:cubicBezTo>
                    <a:pt x="181791" y="155252"/>
                    <a:pt x="199253" y="171921"/>
                    <a:pt x="203222" y="181181"/>
                  </a:cubicBezTo>
                  <a:cubicBezTo>
                    <a:pt x="207191" y="190441"/>
                    <a:pt x="194227" y="187267"/>
                    <a:pt x="198460" y="198644"/>
                  </a:cubicBezTo>
                  <a:cubicBezTo>
                    <a:pt x="202693" y="210021"/>
                    <a:pt x="222801" y="230394"/>
                    <a:pt x="228622" y="249444"/>
                  </a:cubicBezTo>
                  <a:cubicBezTo>
                    <a:pt x="234443" y="268494"/>
                    <a:pt x="228093" y="293630"/>
                    <a:pt x="233385" y="312944"/>
                  </a:cubicBezTo>
                  <a:cubicBezTo>
                    <a:pt x="238677" y="332258"/>
                    <a:pt x="245026" y="347339"/>
                    <a:pt x="260372" y="365331"/>
                  </a:cubicBezTo>
                  <a:cubicBezTo>
                    <a:pt x="275718" y="383323"/>
                    <a:pt x="324931" y="418777"/>
                    <a:pt x="325460" y="420894"/>
                  </a:cubicBezTo>
                  <a:cubicBezTo>
                    <a:pt x="325989" y="423011"/>
                    <a:pt x="280745" y="387556"/>
                    <a:pt x="263547" y="378031"/>
                  </a:cubicBezTo>
                  <a:cubicBezTo>
                    <a:pt x="246349" y="368506"/>
                    <a:pt x="222272" y="363744"/>
                    <a:pt x="222272" y="363744"/>
                  </a:cubicBezTo>
                  <a:cubicBezTo>
                    <a:pt x="213276" y="359511"/>
                    <a:pt x="205868" y="358717"/>
                    <a:pt x="209572" y="352631"/>
                  </a:cubicBezTo>
                  <a:cubicBezTo>
                    <a:pt x="213276" y="346546"/>
                    <a:pt x="245555" y="347868"/>
                    <a:pt x="244497" y="327231"/>
                  </a:cubicBezTo>
                  <a:cubicBezTo>
                    <a:pt x="243439" y="306594"/>
                    <a:pt x="212482" y="253677"/>
                    <a:pt x="203222" y="228806"/>
                  </a:cubicBezTo>
                  <a:cubicBezTo>
                    <a:pt x="193962" y="203935"/>
                    <a:pt x="200577" y="200495"/>
                    <a:pt x="188935" y="178006"/>
                  </a:cubicBezTo>
                  <a:cubicBezTo>
                    <a:pt x="177293" y="155517"/>
                    <a:pt x="145808" y="113184"/>
                    <a:pt x="133372" y="93869"/>
                  </a:cubicBezTo>
                  <a:cubicBezTo>
                    <a:pt x="120937" y="74555"/>
                    <a:pt x="129932" y="77200"/>
                    <a:pt x="114322" y="62119"/>
                  </a:cubicBezTo>
                  <a:cubicBezTo>
                    <a:pt x="98712" y="47038"/>
                    <a:pt x="1609" y="3381"/>
                    <a:pt x="22" y="2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6" name="フリーフォーム: 図形 1385">
              <a:extLst>
                <a:ext uri="{FF2B5EF4-FFF2-40B4-BE49-F238E27FC236}">
                  <a16:creationId xmlns:a16="http://schemas.microsoft.com/office/drawing/2014/main" id="{15D5F878-2B17-41FC-B263-E23356B4FA64}"/>
                </a:ext>
              </a:extLst>
            </p:cNvPr>
            <p:cNvSpPr/>
            <p:nvPr/>
          </p:nvSpPr>
          <p:spPr>
            <a:xfrm>
              <a:off x="5159353" y="1530346"/>
              <a:ext cx="62352" cy="206031"/>
            </a:xfrm>
            <a:custGeom>
              <a:avLst/>
              <a:gdLst>
                <a:gd name="connsiteX0" fmla="*/ 6372 w 62352"/>
                <a:gd name="connsiteY0" fmla="*/ 4 h 206031"/>
                <a:gd name="connsiteX1" fmla="*/ 61935 w 62352"/>
                <a:gd name="connsiteY1" fmla="*/ 141292 h 206031"/>
                <a:gd name="connsiteX2" fmla="*/ 30185 w 62352"/>
                <a:gd name="connsiteY2" fmla="*/ 198442 h 206031"/>
                <a:gd name="connsiteX3" fmla="*/ 22 w 62352"/>
                <a:gd name="connsiteY3" fmla="*/ 203204 h 206031"/>
                <a:gd name="connsiteX4" fmla="*/ 34947 w 62352"/>
                <a:gd name="connsiteY4" fmla="*/ 177804 h 206031"/>
                <a:gd name="connsiteX5" fmla="*/ 36535 w 62352"/>
                <a:gd name="connsiteY5" fmla="*/ 136529 h 206031"/>
                <a:gd name="connsiteX6" fmla="*/ 6372 w 62352"/>
                <a:gd name="connsiteY6" fmla="*/ 4 h 206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352" h="206031">
                  <a:moveTo>
                    <a:pt x="6372" y="4"/>
                  </a:moveTo>
                  <a:cubicBezTo>
                    <a:pt x="10605" y="798"/>
                    <a:pt x="57966" y="108219"/>
                    <a:pt x="61935" y="141292"/>
                  </a:cubicBezTo>
                  <a:cubicBezTo>
                    <a:pt x="65904" y="174365"/>
                    <a:pt x="40504" y="188123"/>
                    <a:pt x="30185" y="198442"/>
                  </a:cubicBezTo>
                  <a:cubicBezTo>
                    <a:pt x="19866" y="208761"/>
                    <a:pt x="-772" y="206644"/>
                    <a:pt x="22" y="203204"/>
                  </a:cubicBezTo>
                  <a:cubicBezTo>
                    <a:pt x="816" y="199764"/>
                    <a:pt x="28862" y="188916"/>
                    <a:pt x="34947" y="177804"/>
                  </a:cubicBezTo>
                  <a:cubicBezTo>
                    <a:pt x="41032" y="166692"/>
                    <a:pt x="39710" y="163252"/>
                    <a:pt x="36535" y="136529"/>
                  </a:cubicBezTo>
                  <a:cubicBezTo>
                    <a:pt x="33360" y="109806"/>
                    <a:pt x="2139" y="-790"/>
                    <a:pt x="6372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7" name="フリーフォーム: 図形 1386">
              <a:extLst>
                <a:ext uri="{FF2B5EF4-FFF2-40B4-BE49-F238E27FC236}">
                  <a16:creationId xmlns:a16="http://schemas.microsoft.com/office/drawing/2014/main" id="{533C5D8B-1F1D-46B7-A6CE-DE1AB4C21683}"/>
                </a:ext>
              </a:extLst>
            </p:cNvPr>
            <p:cNvSpPr/>
            <p:nvPr/>
          </p:nvSpPr>
          <p:spPr>
            <a:xfrm>
              <a:off x="5149548" y="1460178"/>
              <a:ext cx="206988" cy="181337"/>
            </a:xfrm>
            <a:custGeom>
              <a:avLst/>
              <a:gdLst>
                <a:gd name="connsiteX0" fmla="*/ 302 w 206988"/>
                <a:gd name="connsiteY0" fmla="*/ 322 h 181337"/>
                <a:gd name="connsiteX1" fmla="*/ 198740 w 206988"/>
                <a:gd name="connsiteY1" fmla="*/ 174947 h 181337"/>
                <a:gd name="connsiteX2" fmla="*/ 154290 w 206988"/>
                <a:gd name="connsiteY2" fmla="*/ 132085 h 181337"/>
                <a:gd name="connsiteX3" fmla="*/ 302 w 206988"/>
                <a:gd name="connsiteY3" fmla="*/ 322 h 181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6988" h="181337">
                  <a:moveTo>
                    <a:pt x="302" y="322"/>
                  </a:moveTo>
                  <a:cubicBezTo>
                    <a:pt x="7710" y="7466"/>
                    <a:pt x="173075" y="152987"/>
                    <a:pt x="198740" y="174947"/>
                  </a:cubicBezTo>
                  <a:cubicBezTo>
                    <a:pt x="224405" y="196908"/>
                    <a:pt x="184717" y="157220"/>
                    <a:pt x="154290" y="132085"/>
                  </a:cubicBezTo>
                  <a:cubicBezTo>
                    <a:pt x="123863" y="106950"/>
                    <a:pt x="-7106" y="-6822"/>
                    <a:pt x="302" y="3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8" name="フリーフォーム: 図形 1387">
              <a:extLst>
                <a:ext uri="{FF2B5EF4-FFF2-40B4-BE49-F238E27FC236}">
                  <a16:creationId xmlns:a16="http://schemas.microsoft.com/office/drawing/2014/main" id="{59D4371E-661A-4868-8795-0BCC3AD7531F}"/>
                </a:ext>
              </a:extLst>
            </p:cNvPr>
            <p:cNvSpPr/>
            <p:nvPr/>
          </p:nvSpPr>
          <p:spPr>
            <a:xfrm>
              <a:off x="5176782" y="1515942"/>
              <a:ext cx="140139" cy="111983"/>
            </a:xfrm>
            <a:custGeom>
              <a:avLst/>
              <a:gdLst>
                <a:gd name="connsiteX0" fmla="*/ 1643 w 140139"/>
                <a:gd name="connsiteY0" fmla="*/ 3296 h 111983"/>
                <a:gd name="connsiteX1" fmla="*/ 134993 w 140139"/>
                <a:gd name="connsiteY1" fmla="*/ 109658 h 111983"/>
                <a:gd name="connsiteX2" fmla="*/ 108006 w 140139"/>
                <a:gd name="connsiteY2" fmla="*/ 73146 h 111983"/>
                <a:gd name="connsiteX3" fmla="*/ 63556 w 140139"/>
                <a:gd name="connsiteY3" fmla="*/ 31871 h 111983"/>
                <a:gd name="connsiteX4" fmla="*/ 1643 w 140139"/>
                <a:gd name="connsiteY4" fmla="*/ 3296 h 11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139" h="111983">
                  <a:moveTo>
                    <a:pt x="1643" y="3296"/>
                  </a:moveTo>
                  <a:cubicBezTo>
                    <a:pt x="13549" y="16260"/>
                    <a:pt x="117266" y="98016"/>
                    <a:pt x="134993" y="109658"/>
                  </a:cubicBezTo>
                  <a:cubicBezTo>
                    <a:pt x="152720" y="121300"/>
                    <a:pt x="119912" y="86110"/>
                    <a:pt x="108006" y="73146"/>
                  </a:cubicBezTo>
                  <a:cubicBezTo>
                    <a:pt x="96100" y="60182"/>
                    <a:pt x="81283" y="44836"/>
                    <a:pt x="63556" y="31871"/>
                  </a:cubicBezTo>
                  <a:cubicBezTo>
                    <a:pt x="45829" y="18906"/>
                    <a:pt x="-10263" y="-9668"/>
                    <a:pt x="1643" y="32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9" name="フリーフォーム: 図形 1388">
              <a:extLst>
                <a:ext uri="{FF2B5EF4-FFF2-40B4-BE49-F238E27FC236}">
                  <a16:creationId xmlns:a16="http://schemas.microsoft.com/office/drawing/2014/main" id="{5764E246-F82D-4275-8237-C2C1EC27B8F5}"/>
                </a:ext>
              </a:extLst>
            </p:cNvPr>
            <p:cNvSpPr/>
            <p:nvPr/>
          </p:nvSpPr>
          <p:spPr>
            <a:xfrm>
              <a:off x="5159100" y="1444351"/>
              <a:ext cx="349525" cy="274912"/>
            </a:xfrm>
            <a:custGeom>
              <a:avLst/>
              <a:gdLst>
                <a:gd name="connsiteX0" fmla="*/ 275 w 349525"/>
                <a:gd name="connsiteY0" fmla="*/ 274 h 274912"/>
                <a:gd name="connsiteX1" fmla="*/ 198713 w 349525"/>
                <a:gd name="connsiteY1" fmla="*/ 182837 h 274912"/>
                <a:gd name="connsiteX2" fmla="*/ 249513 w 349525"/>
                <a:gd name="connsiteY2" fmla="*/ 241574 h 274912"/>
                <a:gd name="connsiteX3" fmla="*/ 308250 w 349525"/>
                <a:gd name="connsiteY3" fmla="*/ 259037 h 274912"/>
                <a:gd name="connsiteX4" fmla="*/ 349525 w 349525"/>
                <a:gd name="connsiteY4" fmla="*/ 274912 h 274912"/>
                <a:gd name="connsiteX5" fmla="*/ 251100 w 349525"/>
                <a:gd name="connsiteY5" fmla="*/ 235224 h 274912"/>
                <a:gd name="connsiteX6" fmla="*/ 157438 w 349525"/>
                <a:gd name="connsiteY6" fmla="*/ 143149 h 274912"/>
                <a:gd name="connsiteX7" fmla="*/ 275 w 349525"/>
                <a:gd name="connsiteY7" fmla="*/ 274 h 274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525" h="274912">
                  <a:moveTo>
                    <a:pt x="275" y="274"/>
                  </a:moveTo>
                  <a:cubicBezTo>
                    <a:pt x="7154" y="6889"/>
                    <a:pt x="157173" y="142620"/>
                    <a:pt x="198713" y="182837"/>
                  </a:cubicBezTo>
                  <a:cubicBezTo>
                    <a:pt x="240253" y="223054"/>
                    <a:pt x="231257" y="228874"/>
                    <a:pt x="249513" y="241574"/>
                  </a:cubicBezTo>
                  <a:cubicBezTo>
                    <a:pt x="267769" y="254274"/>
                    <a:pt x="291581" y="253481"/>
                    <a:pt x="308250" y="259037"/>
                  </a:cubicBezTo>
                  <a:cubicBezTo>
                    <a:pt x="324919" y="264593"/>
                    <a:pt x="349525" y="274912"/>
                    <a:pt x="349525" y="274912"/>
                  </a:cubicBezTo>
                  <a:cubicBezTo>
                    <a:pt x="340000" y="270943"/>
                    <a:pt x="283115" y="257185"/>
                    <a:pt x="251100" y="235224"/>
                  </a:cubicBezTo>
                  <a:cubicBezTo>
                    <a:pt x="219085" y="213263"/>
                    <a:pt x="197655" y="177809"/>
                    <a:pt x="157438" y="143149"/>
                  </a:cubicBezTo>
                  <a:cubicBezTo>
                    <a:pt x="117221" y="108489"/>
                    <a:pt x="-6604" y="-6341"/>
                    <a:pt x="275" y="2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0" name="フリーフォーム: 図形 1389">
              <a:extLst>
                <a:ext uri="{FF2B5EF4-FFF2-40B4-BE49-F238E27FC236}">
                  <a16:creationId xmlns:a16="http://schemas.microsoft.com/office/drawing/2014/main" id="{A37809D3-3016-496D-9068-A37AF428932E}"/>
                </a:ext>
              </a:extLst>
            </p:cNvPr>
            <p:cNvSpPr/>
            <p:nvPr/>
          </p:nvSpPr>
          <p:spPr>
            <a:xfrm>
              <a:off x="5162973" y="1531347"/>
              <a:ext cx="332987" cy="198471"/>
            </a:xfrm>
            <a:custGeom>
              <a:avLst/>
              <a:gdLst>
                <a:gd name="connsiteX0" fmla="*/ 1165 w 332987"/>
                <a:gd name="connsiteY0" fmla="*/ 591 h 198471"/>
                <a:gd name="connsiteX1" fmla="*/ 185315 w 332987"/>
                <a:gd name="connsiteY1" fmla="*/ 135528 h 198471"/>
                <a:gd name="connsiteX2" fmla="*/ 251990 w 332987"/>
                <a:gd name="connsiteY2" fmla="*/ 189503 h 198471"/>
                <a:gd name="connsiteX3" fmla="*/ 332952 w 332987"/>
                <a:gd name="connsiteY3" fmla="*/ 195853 h 198471"/>
                <a:gd name="connsiteX4" fmla="*/ 263102 w 332987"/>
                <a:gd name="connsiteY4" fmla="*/ 162516 h 198471"/>
                <a:gd name="connsiteX5" fmla="*/ 113877 w 332987"/>
                <a:gd name="connsiteY5" fmla="*/ 89491 h 198471"/>
                <a:gd name="connsiteX6" fmla="*/ 1165 w 332987"/>
                <a:gd name="connsiteY6" fmla="*/ 591 h 198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2987" h="198471">
                  <a:moveTo>
                    <a:pt x="1165" y="591"/>
                  </a:moveTo>
                  <a:cubicBezTo>
                    <a:pt x="13071" y="8264"/>
                    <a:pt x="143511" y="104043"/>
                    <a:pt x="185315" y="135528"/>
                  </a:cubicBezTo>
                  <a:cubicBezTo>
                    <a:pt x="227119" y="167013"/>
                    <a:pt x="227384" y="179449"/>
                    <a:pt x="251990" y="189503"/>
                  </a:cubicBezTo>
                  <a:cubicBezTo>
                    <a:pt x="276596" y="199557"/>
                    <a:pt x="331100" y="200351"/>
                    <a:pt x="332952" y="195853"/>
                  </a:cubicBezTo>
                  <a:cubicBezTo>
                    <a:pt x="334804" y="191355"/>
                    <a:pt x="263102" y="162516"/>
                    <a:pt x="263102" y="162516"/>
                  </a:cubicBezTo>
                  <a:cubicBezTo>
                    <a:pt x="226590" y="144789"/>
                    <a:pt x="156210" y="117008"/>
                    <a:pt x="113877" y="89491"/>
                  </a:cubicBezTo>
                  <a:cubicBezTo>
                    <a:pt x="71544" y="61974"/>
                    <a:pt x="-10741" y="-7082"/>
                    <a:pt x="1165" y="5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1" name="フリーフォーム: 図形 1390">
              <a:extLst>
                <a:ext uri="{FF2B5EF4-FFF2-40B4-BE49-F238E27FC236}">
                  <a16:creationId xmlns:a16="http://schemas.microsoft.com/office/drawing/2014/main" id="{C0A01149-9A82-4143-B3C7-B217082E993F}"/>
                </a:ext>
              </a:extLst>
            </p:cNvPr>
            <p:cNvSpPr/>
            <p:nvPr/>
          </p:nvSpPr>
          <p:spPr>
            <a:xfrm>
              <a:off x="4643435" y="890210"/>
              <a:ext cx="93692" cy="131529"/>
            </a:xfrm>
            <a:custGeom>
              <a:avLst/>
              <a:gdLst>
                <a:gd name="connsiteX0" fmla="*/ 3 w 93692"/>
                <a:gd name="connsiteY0" fmla="*/ 378 h 131529"/>
                <a:gd name="connsiteX1" fmla="*/ 71440 w 93692"/>
                <a:gd name="connsiteY1" fmla="*/ 97215 h 131529"/>
                <a:gd name="connsiteX2" fmla="*/ 93665 w 93692"/>
                <a:gd name="connsiteY2" fmla="*/ 130553 h 131529"/>
                <a:gd name="connsiteX3" fmla="*/ 68265 w 93692"/>
                <a:gd name="connsiteY3" fmla="*/ 65465 h 131529"/>
                <a:gd name="connsiteX4" fmla="*/ 3 w 93692"/>
                <a:gd name="connsiteY4" fmla="*/ 378 h 13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92" h="131529">
                  <a:moveTo>
                    <a:pt x="3" y="378"/>
                  </a:moveTo>
                  <a:cubicBezTo>
                    <a:pt x="532" y="5670"/>
                    <a:pt x="55830" y="75519"/>
                    <a:pt x="71440" y="97215"/>
                  </a:cubicBezTo>
                  <a:cubicBezTo>
                    <a:pt x="87050" y="118911"/>
                    <a:pt x="94194" y="135845"/>
                    <a:pt x="93665" y="130553"/>
                  </a:cubicBezTo>
                  <a:cubicBezTo>
                    <a:pt x="93136" y="125261"/>
                    <a:pt x="79642" y="84250"/>
                    <a:pt x="68265" y="65465"/>
                  </a:cubicBezTo>
                  <a:cubicBezTo>
                    <a:pt x="56888" y="46680"/>
                    <a:pt x="-526" y="-4914"/>
                    <a:pt x="3" y="3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2" name="フリーフォーム: 図形 1391">
              <a:extLst>
                <a:ext uri="{FF2B5EF4-FFF2-40B4-BE49-F238E27FC236}">
                  <a16:creationId xmlns:a16="http://schemas.microsoft.com/office/drawing/2014/main" id="{50360A52-7CD0-4D1D-82AD-BF6EDDA34D0B}"/>
                </a:ext>
              </a:extLst>
            </p:cNvPr>
            <p:cNvSpPr/>
            <p:nvPr/>
          </p:nvSpPr>
          <p:spPr>
            <a:xfrm>
              <a:off x="4643118" y="917004"/>
              <a:ext cx="84003" cy="117778"/>
            </a:xfrm>
            <a:custGeom>
              <a:avLst/>
              <a:gdLst>
                <a:gd name="connsiteX0" fmla="*/ 320 w 84003"/>
                <a:gd name="connsiteY0" fmla="*/ 2159 h 117778"/>
                <a:gd name="connsiteX1" fmla="*/ 76520 w 84003"/>
                <a:gd name="connsiteY1" fmla="*/ 106934 h 117778"/>
                <a:gd name="connsiteX2" fmla="*/ 78107 w 84003"/>
                <a:gd name="connsiteY2" fmla="*/ 106934 h 117778"/>
                <a:gd name="connsiteX3" fmla="*/ 49532 w 84003"/>
                <a:gd name="connsiteY3" fmla="*/ 40259 h 117778"/>
                <a:gd name="connsiteX4" fmla="*/ 320 w 84003"/>
                <a:gd name="connsiteY4" fmla="*/ 2159 h 117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003" h="117778">
                  <a:moveTo>
                    <a:pt x="320" y="2159"/>
                  </a:moveTo>
                  <a:cubicBezTo>
                    <a:pt x="4818" y="13271"/>
                    <a:pt x="63556" y="89472"/>
                    <a:pt x="76520" y="106934"/>
                  </a:cubicBezTo>
                  <a:cubicBezTo>
                    <a:pt x="89484" y="124396"/>
                    <a:pt x="82605" y="118046"/>
                    <a:pt x="78107" y="106934"/>
                  </a:cubicBezTo>
                  <a:cubicBezTo>
                    <a:pt x="73609" y="95822"/>
                    <a:pt x="59057" y="54811"/>
                    <a:pt x="49532" y="40259"/>
                  </a:cubicBezTo>
                  <a:cubicBezTo>
                    <a:pt x="40007" y="25707"/>
                    <a:pt x="-4178" y="-8953"/>
                    <a:pt x="320" y="21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3" name="フリーフォーム: 図形 1392">
              <a:extLst>
                <a:ext uri="{FF2B5EF4-FFF2-40B4-BE49-F238E27FC236}">
                  <a16:creationId xmlns:a16="http://schemas.microsoft.com/office/drawing/2014/main" id="{3A7A344C-15B3-4183-912F-6C692945F32C}"/>
                </a:ext>
              </a:extLst>
            </p:cNvPr>
            <p:cNvSpPr/>
            <p:nvPr/>
          </p:nvSpPr>
          <p:spPr>
            <a:xfrm>
              <a:off x="4559511" y="823713"/>
              <a:ext cx="110916" cy="94210"/>
            </a:xfrm>
            <a:custGeom>
              <a:avLst/>
              <a:gdLst>
                <a:gd name="connsiteX0" fmla="*/ 110914 w 110916"/>
                <a:gd name="connsiteY0" fmla="*/ 92275 h 94210"/>
                <a:gd name="connsiteX1" fmla="*/ 14077 w 110916"/>
                <a:gd name="connsiteY1" fmla="*/ 79575 h 94210"/>
                <a:gd name="connsiteX2" fmla="*/ 1377 w 110916"/>
                <a:gd name="connsiteY2" fmla="*/ 30362 h 94210"/>
                <a:gd name="connsiteX3" fmla="*/ 22014 w 110916"/>
                <a:gd name="connsiteY3" fmla="*/ 200 h 94210"/>
                <a:gd name="connsiteX4" fmla="*/ 17252 w 110916"/>
                <a:gd name="connsiteY4" fmla="*/ 44650 h 94210"/>
                <a:gd name="connsiteX5" fmla="*/ 110914 w 110916"/>
                <a:gd name="connsiteY5" fmla="*/ 92275 h 94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16" h="94210">
                  <a:moveTo>
                    <a:pt x="110914" y="92275"/>
                  </a:moveTo>
                  <a:cubicBezTo>
                    <a:pt x="110385" y="98096"/>
                    <a:pt x="32333" y="89894"/>
                    <a:pt x="14077" y="79575"/>
                  </a:cubicBezTo>
                  <a:cubicBezTo>
                    <a:pt x="-4179" y="69256"/>
                    <a:pt x="54" y="43591"/>
                    <a:pt x="1377" y="30362"/>
                  </a:cubicBezTo>
                  <a:cubicBezTo>
                    <a:pt x="2700" y="17133"/>
                    <a:pt x="19368" y="-2181"/>
                    <a:pt x="22014" y="200"/>
                  </a:cubicBezTo>
                  <a:cubicBezTo>
                    <a:pt x="24660" y="2581"/>
                    <a:pt x="9315" y="31421"/>
                    <a:pt x="17252" y="44650"/>
                  </a:cubicBezTo>
                  <a:cubicBezTo>
                    <a:pt x="25189" y="57879"/>
                    <a:pt x="111443" y="86454"/>
                    <a:pt x="110914" y="922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4" name="フリーフォーム: 図形 1393">
              <a:extLst>
                <a:ext uri="{FF2B5EF4-FFF2-40B4-BE49-F238E27FC236}">
                  <a16:creationId xmlns:a16="http://schemas.microsoft.com/office/drawing/2014/main" id="{6237495E-E0BC-4A47-A9A8-3DEF7333E345}"/>
                </a:ext>
              </a:extLst>
            </p:cNvPr>
            <p:cNvSpPr/>
            <p:nvPr/>
          </p:nvSpPr>
          <p:spPr>
            <a:xfrm>
              <a:off x="4587783" y="819111"/>
              <a:ext cx="95271" cy="90537"/>
            </a:xfrm>
            <a:custGeom>
              <a:avLst/>
              <a:gdLst>
                <a:gd name="connsiteX0" fmla="*/ 92 w 95271"/>
                <a:gd name="connsiteY0" fmla="*/ 39 h 90537"/>
                <a:gd name="connsiteX1" fmla="*/ 76292 w 95271"/>
                <a:gd name="connsiteY1" fmla="*/ 30202 h 90537"/>
                <a:gd name="connsiteX2" fmla="*/ 73117 w 95271"/>
                <a:gd name="connsiteY2" fmla="*/ 90527 h 90537"/>
                <a:gd name="connsiteX3" fmla="*/ 93755 w 95271"/>
                <a:gd name="connsiteY3" fmla="*/ 25439 h 90537"/>
                <a:gd name="connsiteX4" fmla="*/ 92 w 95271"/>
                <a:gd name="connsiteY4" fmla="*/ 39 h 9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71" h="90537">
                  <a:moveTo>
                    <a:pt x="92" y="39"/>
                  </a:moveTo>
                  <a:cubicBezTo>
                    <a:pt x="-2818" y="833"/>
                    <a:pt x="64121" y="15121"/>
                    <a:pt x="76292" y="30202"/>
                  </a:cubicBezTo>
                  <a:cubicBezTo>
                    <a:pt x="88463" y="45283"/>
                    <a:pt x="70207" y="91321"/>
                    <a:pt x="73117" y="90527"/>
                  </a:cubicBezTo>
                  <a:cubicBezTo>
                    <a:pt x="76027" y="89733"/>
                    <a:pt x="101693" y="40256"/>
                    <a:pt x="93755" y="25439"/>
                  </a:cubicBezTo>
                  <a:cubicBezTo>
                    <a:pt x="85818" y="10622"/>
                    <a:pt x="3002" y="-755"/>
                    <a:pt x="92" y="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5" name="フリーフォーム: 図形 1394">
              <a:extLst>
                <a:ext uri="{FF2B5EF4-FFF2-40B4-BE49-F238E27FC236}">
                  <a16:creationId xmlns:a16="http://schemas.microsoft.com/office/drawing/2014/main" id="{D08DA1F7-3AA3-4444-AFC7-1F20EAA5FAE8}"/>
                </a:ext>
              </a:extLst>
            </p:cNvPr>
            <p:cNvSpPr/>
            <p:nvPr/>
          </p:nvSpPr>
          <p:spPr>
            <a:xfrm>
              <a:off x="4554534" y="733412"/>
              <a:ext cx="53981" cy="112774"/>
            </a:xfrm>
            <a:custGeom>
              <a:avLst/>
              <a:gdLst>
                <a:gd name="connsiteX0" fmla="*/ 4 w 53981"/>
                <a:gd name="connsiteY0" fmla="*/ 13 h 112774"/>
                <a:gd name="connsiteX1" fmla="*/ 22229 w 53981"/>
                <a:gd name="connsiteY1" fmla="*/ 77801 h 112774"/>
                <a:gd name="connsiteX2" fmla="*/ 53979 w 53981"/>
                <a:gd name="connsiteY2" fmla="*/ 112726 h 112774"/>
                <a:gd name="connsiteX3" fmla="*/ 20641 w 53981"/>
                <a:gd name="connsiteY3" fmla="*/ 84151 h 112774"/>
                <a:gd name="connsiteX4" fmla="*/ 4 w 53981"/>
                <a:gd name="connsiteY4" fmla="*/ 13 h 112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81" h="112774">
                  <a:moveTo>
                    <a:pt x="4" y="13"/>
                  </a:moveTo>
                  <a:cubicBezTo>
                    <a:pt x="269" y="-1045"/>
                    <a:pt x="13233" y="59016"/>
                    <a:pt x="22229" y="77801"/>
                  </a:cubicBezTo>
                  <a:cubicBezTo>
                    <a:pt x="31225" y="96586"/>
                    <a:pt x="54244" y="111668"/>
                    <a:pt x="53979" y="112726"/>
                  </a:cubicBezTo>
                  <a:cubicBezTo>
                    <a:pt x="53714" y="113784"/>
                    <a:pt x="29637" y="97380"/>
                    <a:pt x="20641" y="84151"/>
                  </a:cubicBezTo>
                  <a:cubicBezTo>
                    <a:pt x="11645" y="70922"/>
                    <a:pt x="-261" y="1071"/>
                    <a:pt x="4" y="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6" name="フリーフォーム: 図形 1395">
              <a:extLst>
                <a:ext uri="{FF2B5EF4-FFF2-40B4-BE49-F238E27FC236}">
                  <a16:creationId xmlns:a16="http://schemas.microsoft.com/office/drawing/2014/main" id="{2B55C0C1-3974-4C12-A852-77DEC93B6F42}"/>
                </a:ext>
              </a:extLst>
            </p:cNvPr>
            <p:cNvSpPr/>
            <p:nvPr/>
          </p:nvSpPr>
          <p:spPr>
            <a:xfrm>
              <a:off x="4523042" y="736600"/>
              <a:ext cx="73357" cy="114302"/>
            </a:xfrm>
            <a:custGeom>
              <a:avLst/>
              <a:gdLst>
                <a:gd name="connsiteX0" fmla="*/ 14033 w 73357"/>
                <a:gd name="connsiteY0" fmla="*/ 0 h 114302"/>
                <a:gd name="connsiteX1" fmla="*/ 36258 w 73357"/>
                <a:gd name="connsiteY1" fmla="*/ 76200 h 114302"/>
                <a:gd name="connsiteX2" fmla="*/ 72771 w 73357"/>
                <a:gd name="connsiteY2" fmla="*/ 114300 h 114302"/>
                <a:gd name="connsiteX3" fmla="*/ 4508 w 73357"/>
                <a:gd name="connsiteY3" fmla="*/ 74613 h 114302"/>
                <a:gd name="connsiteX4" fmla="*/ 14033 w 73357"/>
                <a:gd name="connsiteY4" fmla="*/ 0 h 114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357" h="114302">
                  <a:moveTo>
                    <a:pt x="14033" y="0"/>
                  </a:moveTo>
                  <a:cubicBezTo>
                    <a:pt x="19325" y="264"/>
                    <a:pt x="26468" y="57150"/>
                    <a:pt x="36258" y="76200"/>
                  </a:cubicBezTo>
                  <a:cubicBezTo>
                    <a:pt x="46048" y="95250"/>
                    <a:pt x="78063" y="114564"/>
                    <a:pt x="72771" y="114300"/>
                  </a:cubicBezTo>
                  <a:cubicBezTo>
                    <a:pt x="67479" y="114036"/>
                    <a:pt x="16943" y="88636"/>
                    <a:pt x="4508" y="74613"/>
                  </a:cubicBezTo>
                  <a:cubicBezTo>
                    <a:pt x="-7927" y="60590"/>
                    <a:pt x="8741" y="-264"/>
                    <a:pt x="14033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7" name="フリーフォーム: 図形 1396">
              <a:extLst>
                <a:ext uri="{FF2B5EF4-FFF2-40B4-BE49-F238E27FC236}">
                  <a16:creationId xmlns:a16="http://schemas.microsoft.com/office/drawing/2014/main" id="{4CA30D22-E6F1-4726-B612-8A3E0FB60454}"/>
                </a:ext>
              </a:extLst>
            </p:cNvPr>
            <p:cNvSpPr/>
            <p:nvPr/>
          </p:nvSpPr>
          <p:spPr>
            <a:xfrm>
              <a:off x="4602006" y="984701"/>
              <a:ext cx="125750" cy="64755"/>
            </a:xfrm>
            <a:custGeom>
              <a:avLst/>
              <a:gdLst>
                <a:gd name="connsiteX0" fmla="*/ 125569 w 125750"/>
                <a:gd name="connsiteY0" fmla="*/ 64637 h 64755"/>
                <a:gd name="connsiteX1" fmla="*/ 74769 w 125750"/>
                <a:gd name="connsiteY1" fmla="*/ 1137 h 64755"/>
                <a:gd name="connsiteX2" fmla="*/ 157 w 125750"/>
                <a:gd name="connsiteY2" fmla="*/ 23362 h 64755"/>
                <a:gd name="connsiteX3" fmla="*/ 57307 w 125750"/>
                <a:gd name="connsiteY3" fmla="*/ 17012 h 64755"/>
                <a:gd name="connsiteX4" fmla="*/ 125569 w 125750"/>
                <a:gd name="connsiteY4" fmla="*/ 64637 h 6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750" h="64755">
                  <a:moveTo>
                    <a:pt x="125569" y="64637"/>
                  </a:moveTo>
                  <a:cubicBezTo>
                    <a:pt x="128479" y="61991"/>
                    <a:pt x="95671" y="8016"/>
                    <a:pt x="74769" y="1137"/>
                  </a:cubicBezTo>
                  <a:cubicBezTo>
                    <a:pt x="53867" y="-5742"/>
                    <a:pt x="3067" y="20716"/>
                    <a:pt x="157" y="23362"/>
                  </a:cubicBezTo>
                  <a:cubicBezTo>
                    <a:pt x="-2753" y="26008"/>
                    <a:pt x="35347" y="9075"/>
                    <a:pt x="57307" y="17012"/>
                  </a:cubicBezTo>
                  <a:cubicBezTo>
                    <a:pt x="79267" y="24949"/>
                    <a:pt x="122659" y="67283"/>
                    <a:pt x="125569" y="646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8" name="フリーフォーム: 図形 1397">
              <a:extLst>
                <a:ext uri="{FF2B5EF4-FFF2-40B4-BE49-F238E27FC236}">
                  <a16:creationId xmlns:a16="http://schemas.microsoft.com/office/drawing/2014/main" id="{BF69448D-513D-46B3-A815-4D36A8520628}"/>
                </a:ext>
              </a:extLst>
            </p:cNvPr>
            <p:cNvSpPr/>
            <p:nvPr/>
          </p:nvSpPr>
          <p:spPr>
            <a:xfrm>
              <a:off x="4500454" y="919163"/>
              <a:ext cx="133625" cy="75011"/>
            </a:xfrm>
            <a:custGeom>
              <a:avLst/>
              <a:gdLst>
                <a:gd name="connsiteX0" fmla="*/ 109 w 133625"/>
                <a:gd name="connsiteY0" fmla="*/ 46037 h 75011"/>
                <a:gd name="connsiteX1" fmla="*/ 82659 w 133625"/>
                <a:gd name="connsiteY1" fmla="*/ 4762 h 75011"/>
                <a:gd name="connsiteX2" fmla="*/ 112821 w 133625"/>
                <a:gd name="connsiteY2" fmla="*/ 28575 h 75011"/>
                <a:gd name="connsiteX3" fmla="*/ 133459 w 133625"/>
                <a:gd name="connsiteY3" fmla="*/ 74612 h 75011"/>
                <a:gd name="connsiteX4" fmla="*/ 101709 w 133625"/>
                <a:gd name="connsiteY4" fmla="*/ 0 h 75011"/>
                <a:gd name="connsiteX5" fmla="*/ 109 w 133625"/>
                <a:gd name="connsiteY5" fmla="*/ 46037 h 75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625" h="75011">
                  <a:moveTo>
                    <a:pt x="109" y="46037"/>
                  </a:moveTo>
                  <a:cubicBezTo>
                    <a:pt x="-3066" y="46831"/>
                    <a:pt x="63874" y="7672"/>
                    <a:pt x="82659" y="4762"/>
                  </a:cubicBezTo>
                  <a:cubicBezTo>
                    <a:pt x="101444" y="1852"/>
                    <a:pt x="104354" y="16933"/>
                    <a:pt x="112821" y="28575"/>
                  </a:cubicBezTo>
                  <a:cubicBezTo>
                    <a:pt x="121288" y="40217"/>
                    <a:pt x="135311" y="79375"/>
                    <a:pt x="133459" y="74612"/>
                  </a:cubicBezTo>
                  <a:cubicBezTo>
                    <a:pt x="131607" y="69849"/>
                    <a:pt x="120759" y="8467"/>
                    <a:pt x="101709" y="0"/>
                  </a:cubicBezTo>
                  <a:lnTo>
                    <a:pt x="109" y="4603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9" name="フリーフォーム: 図形 1398">
              <a:extLst>
                <a:ext uri="{FF2B5EF4-FFF2-40B4-BE49-F238E27FC236}">
                  <a16:creationId xmlns:a16="http://schemas.microsoft.com/office/drawing/2014/main" id="{7FAEB032-BCB9-41C7-802F-20AA12AB5502}"/>
                </a:ext>
              </a:extLst>
            </p:cNvPr>
            <p:cNvSpPr/>
            <p:nvPr/>
          </p:nvSpPr>
          <p:spPr>
            <a:xfrm>
              <a:off x="4233840" y="927049"/>
              <a:ext cx="150942" cy="44522"/>
            </a:xfrm>
            <a:custGeom>
              <a:avLst/>
              <a:gdLst>
                <a:gd name="connsiteX0" fmla="*/ 23 w 150942"/>
                <a:gd name="connsiteY0" fmla="*/ 44501 h 44522"/>
                <a:gd name="connsiteX1" fmla="*/ 111148 w 150942"/>
                <a:gd name="connsiteY1" fmla="*/ 6401 h 44522"/>
                <a:gd name="connsiteX2" fmla="*/ 150835 w 150942"/>
                <a:gd name="connsiteY2" fmla="*/ 34976 h 44522"/>
                <a:gd name="connsiteX3" fmla="*/ 101623 w 150942"/>
                <a:gd name="connsiteY3" fmla="*/ 51 h 44522"/>
                <a:gd name="connsiteX4" fmla="*/ 23 w 150942"/>
                <a:gd name="connsiteY4" fmla="*/ 44501 h 44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942" h="44522">
                  <a:moveTo>
                    <a:pt x="23" y="44501"/>
                  </a:moveTo>
                  <a:cubicBezTo>
                    <a:pt x="1611" y="45559"/>
                    <a:pt x="86013" y="7988"/>
                    <a:pt x="111148" y="6401"/>
                  </a:cubicBezTo>
                  <a:cubicBezTo>
                    <a:pt x="136283" y="4813"/>
                    <a:pt x="152423" y="36034"/>
                    <a:pt x="150835" y="34976"/>
                  </a:cubicBezTo>
                  <a:cubicBezTo>
                    <a:pt x="149247" y="33918"/>
                    <a:pt x="125965" y="-1537"/>
                    <a:pt x="101623" y="51"/>
                  </a:cubicBezTo>
                  <a:cubicBezTo>
                    <a:pt x="77281" y="1638"/>
                    <a:pt x="-1565" y="43443"/>
                    <a:pt x="23" y="445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0" name="フリーフォーム: 図形 1399">
              <a:extLst>
                <a:ext uri="{FF2B5EF4-FFF2-40B4-BE49-F238E27FC236}">
                  <a16:creationId xmlns:a16="http://schemas.microsoft.com/office/drawing/2014/main" id="{DEB1A454-B360-42FC-BB80-D8EAA30297A3}"/>
                </a:ext>
              </a:extLst>
            </p:cNvPr>
            <p:cNvSpPr/>
            <p:nvPr/>
          </p:nvSpPr>
          <p:spPr>
            <a:xfrm>
              <a:off x="4320668" y="856796"/>
              <a:ext cx="211571" cy="63954"/>
            </a:xfrm>
            <a:custGeom>
              <a:avLst/>
              <a:gdLst>
                <a:gd name="connsiteX0" fmla="*/ 507 w 211571"/>
                <a:gd name="connsiteY0" fmla="*/ 63954 h 63954"/>
                <a:gd name="connsiteX1" fmla="*/ 114807 w 211571"/>
                <a:gd name="connsiteY1" fmla="*/ 454 h 63954"/>
                <a:gd name="connsiteX2" fmla="*/ 210057 w 211571"/>
                <a:gd name="connsiteY2" fmla="*/ 33792 h 63954"/>
                <a:gd name="connsiteX3" fmla="*/ 162432 w 211571"/>
                <a:gd name="connsiteY3" fmla="*/ 454 h 63954"/>
                <a:gd name="connsiteX4" fmla="*/ 507 w 211571"/>
                <a:gd name="connsiteY4" fmla="*/ 63954 h 63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571" h="63954">
                  <a:moveTo>
                    <a:pt x="507" y="63954"/>
                  </a:moveTo>
                  <a:cubicBezTo>
                    <a:pt x="-7430" y="63954"/>
                    <a:pt x="79882" y="5481"/>
                    <a:pt x="114807" y="454"/>
                  </a:cubicBezTo>
                  <a:cubicBezTo>
                    <a:pt x="149732" y="-4573"/>
                    <a:pt x="202120" y="33792"/>
                    <a:pt x="210057" y="33792"/>
                  </a:cubicBezTo>
                  <a:cubicBezTo>
                    <a:pt x="217994" y="33792"/>
                    <a:pt x="193653" y="-2721"/>
                    <a:pt x="162432" y="454"/>
                  </a:cubicBezTo>
                  <a:cubicBezTo>
                    <a:pt x="131211" y="3629"/>
                    <a:pt x="8444" y="63954"/>
                    <a:pt x="507" y="639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1" name="フリーフォーム: 図形 1400">
              <a:extLst>
                <a:ext uri="{FF2B5EF4-FFF2-40B4-BE49-F238E27FC236}">
                  <a16:creationId xmlns:a16="http://schemas.microsoft.com/office/drawing/2014/main" id="{7D446F86-A49D-4041-870F-7012CD710DE9}"/>
                </a:ext>
              </a:extLst>
            </p:cNvPr>
            <p:cNvSpPr/>
            <p:nvPr/>
          </p:nvSpPr>
          <p:spPr>
            <a:xfrm>
              <a:off x="4246525" y="827886"/>
              <a:ext cx="143209" cy="78724"/>
            </a:xfrm>
            <a:custGeom>
              <a:avLst/>
              <a:gdLst>
                <a:gd name="connsiteX0" fmla="*/ 38 w 143209"/>
                <a:gd name="connsiteY0" fmla="*/ 78577 h 78724"/>
                <a:gd name="connsiteX1" fmla="*/ 84175 w 143209"/>
                <a:gd name="connsiteY1" fmla="*/ 2377 h 78724"/>
                <a:gd name="connsiteX2" fmla="*/ 125450 w 143209"/>
                <a:gd name="connsiteY2" fmla="*/ 23014 h 78724"/>
                <a:gd name="connsiteX3" fmla="*/ 115925 w 143209"/>
                <a:gd name="connsiteY3" fmla="*/ 61114 h 78724"/>
                <a:gd name="connsiteX4" fmla="*/ 142913 w 143209"/>
                <a:gd name="connsiteY4" fmla="*/ 7139 h 78724"/>
                <a:gd name="connsiteX5" fmla="*/ 95288 w 143209"/>
                <a:gd name="connsiteY5" fmla="*/ 21427 h 78724"/>
                <a:gd name="connsiteX6" fmla="*/ 38 w 143209"/>
                <a:gd name="connsiteY6" fmla="*/ 78577 h 78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209" h="78724">
                  <a:moveTo>
                    <a:pt x="38" y="78577"/>
                  </a:moveTo>
                  <a:cubicBezTo>
                    <a:pt x="-1814" y="75402"/>
                    <a:pt x="63273" y="11637"/>
                    <a:pt x="84175" y="2377"/>
                  </a:cubicBezTo>
                  <a:cubicBezTo>
                    <a:pt x="105077" y="-6884"/>
                    <a:pt x="120158" y="13225"/>
                    <a:pt x="125450" y="23014"/>
                  </a:cubicBezTo>
                  <a:cubicBezTo>
                    <a:pt x="130742" y="32803"/>
                    <a:pt x="113015" y="63760"/>
                    <a:pt x="115925" y="61114"/>
                  </a:cubicBezTo>
                  <a:cubicBezTo>
                    <a:pt x="118835" y="58468"/>
                    <a:pt x="146352" y="13753"/>
                    <a:pt x="142913" y="7139"/>
                  </a:cubicBezTo>
                  <a:cubicBezTo>
                    <a:pt x="139474" y="525"/>
                    <a:pt x="118042" y="10050"/>
                    <a:pt x="95288" y="21427"/>
                  </a:cubicBezTo>
                  <a:cubicBezTo>
                    <a:pt x="72534" y="32804"/>
                    <a:pt x="1890" y="81752"/>
                    <a:pt x="38" y="785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2" name="フリーフォーム: 図形 1401">
              <a:extLst>
                <a:ext uri="{FF2B5EF4-FFF2-40B4-BE49-F238E27FC236}">
                  <a16:creationId xmlns:a16="http://schemas.microsoft.com/office/drawing/2014/main" id="{1EAC32E3-A433-44DD-9EAC-915F35A0AB2E}"/>
                </a:ext>
              </a:extLst>
            </p:cNvPr>
            <p:cNvSpPr/>
            <p:nvPr/>
          </p:nvSpPr>
          <p:spPr>
            <a:xfrm>
              <a:off x="4155523" y="846434"/>
              <a:ext cx="162583" cy="98396"/>
            </a:xfrm>
            <a:custGeom>
              <a:avLst/>
              <a:gdLst>
                <a:gd name="connsiteX0" fmla="*/ 162477 w 162583"/>
                <a:gd name="connsiteY0" fmla="*/ 9229 h 98396"/>
                <a:gd name="connsiteX1" fmla="*/ 32302 w 162583"/>
                <a:gd name="connsiteY1" fmla="*/ 7641 h 98396"/>
                <a:gd name="connsiteX2" fmla="*/ 94215 w 162583"/>
                <a:gd name="connsiteY2" fmla="*/ 96541 h 98396"/>
                <a:gd name="connsiteX3" fmla="*/ 19602 w 162583"/>
                <a:gd name="connsiteY3" fmla="*/ 66379 h 98396"/>
                <a:gd name="connsiteX4" fmla="*/ 6902 w 162583"/>
                <a:gd name="connsiteY4" fmla="*/ 47329 h 98396"/>
                <a:gd name="connsiteX5" fmla="*/ 162477 w 162583"/>
                <a:gd name="connsiteY5" fmla="*/ 9229 h 98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2583" h="98396">
                  <a:moveTo>
                    <a:pt x="162477" y="9229"/>
                  </a:moveTo>
                  <a:cubicBezTo>
                    <a:pt x="166710" y="2614"/>
                    <a:pt x="43679" y="-6911"/>
                    <a:pt x="32302" y="7641"/>
                  </a:cubicBezTo>
                  <a:cubicBezTo>
                    <a:pt x="20925" y="22193"/>
                    <a:pt x="96332" y="86751"/>
                    <a:pt x="94215" y="96541"/>
                  </a:cubicBezTo>
                  <a:cubicBezTo>
                    <a:pt x="92098" y="106331"/>
                    <a:pt x="34154" y="74581"/>
                    <a:pt x="19602" y="66379"/>
                  </a:cubicBezTo>
                  <a:cubicBezTo>
                    <a:pt x="5050" y="58177"/>
                    <a:pt x="-8709" y="56590"/>
                    <a:pt x="6902" y="47329"/>
                  </a:cubicBezTo>
                  <a:cubicBezTo>
                    <a:pt x="22513" y="38068"/>
                    <a:pt x="158244" y="15844"/>
                    <a:pt x="162477" y="92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3" name="フリーフォーム: 図形 1402">
              <a:extLst>
                <a:ext uri="{FF2B5EF4-FFF2-40B4-BE49-F238E27FC236}">
                  <a16:creationId xmlns:a16="http://schemas.microsoft.com/office/drawing/2014/main" id="{FB184C58-6341-4A33-9A75-D31DC2482C70}"/>
                </a:ext>
              </a:extLst>
            </p:cNvPr>
            <p:cNvSpPr/>
            <p:nvPr/>
          </p:nvSpPr>
          <p:spPr>
            <a:xfrm>
              <a:off x="4067391" y="908707"/>
              <a:ext cx="163494" cy="137522"/>
            </a:xfrm>
            <a:custGeom>
              <a:avLst/>
              <a:gdLst>
                <a:gd name="connsiteX0" fmla="*/ 163297 w 163494"/>
                <a:gd name="connsiteY0" fmla="*/ 10456 h 137522"/>
                <a:gd name="connsiteX1" fmla="*/ 44234 w 163494"/>
                <a:gd name="connsiteY1" fmla="*/ 31093 h 137522"/>
                <a:gd name="connsiteX2" fmla="*/ 4547 w 163494"/>
                <a:gd name="connsiteY2" fmla="*/ 72368 h 137522"/>
                <a:gd name="connsiteX3" fmla="*/ 75984 w 163494"/>
                <a:gd name="connsiteY3" fmla="*/ 137456 h 137522"/>
                <a:gd name="connsiteX4" fmla="*/ 6134 w 163494"/>
                <a:gd name="connsiteY4" fmla="*/ 83481 h 137522"/>
                <a:gd name="connsiteX5" fmla="*/ 10897 w 163494"/>
                <a:gd name="connsiteY5" fmla="*/ 27918 h 137522"/>
                <a:gd name="connsiteX6" fmla="*/ 71222 w 163494"/>
                <a:gd name="connsiteY6" fmla="*/ 931 h 137522"/>
                <a:gd name="connsiteX7" fmla="*/ 163297 w 163494"/>
                <a:gd name="connsiteY7" fmla="*/ 10456 h 137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3494" h="137522">
                  <a:moveTo>
                    <a:pt x="163297" y="10456"/>
                  </a:moveTo>
                  <a:cubicBezTo>
                    <a:pt x="158799" y="15483"/>
                    <a:pt x="70692" y="20774"/>
                    <a:pt x="44234" y="31093"/>
                  </a:cubicBezTo>
                  <a:cubicBezTo>
                    <a:pt x="17776" y="41412"/>
                    <a:pt x="-745" y="54641"/>
                    <a:pt x="4547" y="72368"/>
                  </a:cubicBezTo>
                  <a:cubicBezTo>
                    <a:pt x="9839" y="90095"/>
                    <a:pt x="75720" y="135604"/>
                    <a:pt x="75984" y="137456"/>
                  </a:cubicBezTo>
                  <a:cubicBezTo>
                    <a:pt x="76248" y="139308"/>
                    <a:pt x="16982" y="101737"/>
                    <a:pt x="6134" y="83481"/>
                  </a:cubicBezTo>
                  <a:cubicBezTo>
                    <a:pt x="-4714" y="65225"/>
                    <a:pt x="49" y="41676"/>
                    <a:pt x="10897" y="27918"/>
                  </a:cubicBezTo>
                  <a:cubicBezTo>
                    <a:pt x="21745" y="14160"/>
                    <a:pt x="48203" y="4635"/>
                    <a:pt x="71222" y="931"/>
                  </a:cubicBezTo>
                  <a:cubicBezTo>
                    <a:pt x="94241" y="-2773"/>
                    <a:pt x="167795" y="5429"/>
                    <a:pt x="163297" y="104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4" name="フリーフォーム: 図形 1403">
              <a:extLst>
                <a:ext uri="{FF2B5EF4-FFF2-40B4-BE49-F238E27FC236}">
                  <a16:creationId xmlns:a16="http://schemas.microsoft.com/office/drawing/2014/main" id="{55D55E30-EBC0-4572-876F-F5078BF68CBE}"/>
                </a:ext>
              </a:extLst>
            </p:cNvPr>
            <p:cNvSpPr/>
            <p:nvPr/>
          </p:nvSpPr>
          <p:spPr>
            <a:xfrm>
              <a:off x="4285847" y="969387"/>
              <a:ext cx="136292" cy="91108"/>
            </a:xfrm>
            <a:custGeom>
              <a:avLst/>
              <a:gdLst>
                <a:gd name="connsiteX0" fmla="*/ 403 w 136292"/>
                <a:gd name="connsiteY0" fmla="*/ 91063 h 91108"/>
                <a:gd name="connsiteX1" fmla="*/ 75016 w 136292"/>
                <a:gd name="connsiteY1" fmla="*/ 13276 h 91108"/>
                <a:gd name="connsiteX2" fmla="*/ 130578 w 136292"/>
                <a:gd name="connsiteY2" fmla="*/ 49788 h 91108"/>
                <a:gd name="connsiteX3" fmla="*/ 132166 w 136292"/>
                <a:gd name="connsiteY3" fmla="*/ 46613 h 91108"/>
                <a:gd name="connsiteX4" fmla="*/ 109941 w 136292"/>
                <a:gd name="connsiteY4" fmla="*/ 576 h 91108"/>
                <a:gd name="connsiteX5" fmla="*/ 403 w 136292"/>
                <a:gd name="connsiteY5" fmla="*/ 91063 h 91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292" h="91108">
                  <a:moveTo>
                    <a:pt x="403" y="91063"/>
                  </a:moveTo>
                  <a:cubicBezTo>
                    <a:pt x="-5418" y="93180"/>
                    <a:pt x="53320" y="20155"/>
                    <a:pt x="75016" y="13276"/>
                  </a:cubicBezTo>
                  <a:cubicBezTo>
                    <a:pt x="96712" y="6397"/>
                    <a:pt x="121053" y="44232"/>
                    <a:pt x="130578" y="49788"/>
                  </a:cubicBezTo>
                  <a:cubicBezTo>
                    <a:pt x="140103" y="55344"/>
                    <a:pt x="135605" y="54815"/>
                    <a:pt x="132166" y="46613"/>
                  </a:cubicBezTo>
                  <a:cubicBezTo>
                    <a:pt x="128727" y="38411"/>
                    <a:pt x="130578" y="-5509"/>
                    <a:pt x="109941" y="576"/>
                  </a:cubicBezTo>
                  <a:cubicBezTo>
                    <a:pt x="89304" y="6661"/>
                    <a:pt x="6224" y="88946"/>
                    <a:pt x="403" y="910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5" name="フリーフォーム: 図形 1404">
              <a:extLst>
                <a:ext uri="{FF2B5EF4-FFF2-40B4-BE49-F238E27FC236}">
                  <a16:creationId xmlns:a16="http://schemas.microsoft.com/office/drawing/2014/main" id="{BE69A3FB-673F-4F2C-8110-4E5C519F0140}"/>
                </a:ext>
              </a:extLst>
            </p:cNvPr>
            <p:cNvSpPr/>
            <p:nvPr/>
          </p:nvSpPr>
          <p:spPr>
            <a:xfrm>
              <a:off x="4293970" y="1028237"/>
              <a:ext cx="139083" cy="68838"/>
            </a:xfrm>
            <a:custGeom>
              <a:avLst/>
              <a:gdLst>
                <a:gd name="connsiteX0" fmla="*/ 218 w 139083"/>
                <a:gd name="connsiteY0" fmla="*/ 68726 h 68838"/>
                <a:gd name="connsiteX1" fmla="*/ 71655 w 139083"/>
                <a:gd name="connsiteY1" fmla="*/ 35388 h 68838"/>
                <a:gd name="connsiteX2" fmla="*/ 82768 w 139083"/>
                <a:gd name="connsiteY2" fmla="*/ 25863 h 68838"/>
                <a:gd name="connsiteX3" fmla="*/ 138330 w 139083"/>
                <a:gd name="connsiteY3" fmla="*/ 17926 h 68838"/>
                <a:gd name="connsiteX4" fmla="*/ 112930 w 139083"/>
                <a:gd name="connsiteY4" fmla="*/ 463 h 68838"/>
                <a:gd name="connsiteX5" fmla="*/ 84355 w 139083"/>
                <a:gd name="connsiteY5" fmla="*/ 38563 h 68838"/>
                <a:gd name="connsiteX6" fmla="*/ 58955 w 139083"/>
                <a:gd name="connsiteY6" fmla="*/ 29038 h 68838"/>
                <a:gd name="connsiteX7" fmla="*/ 49430 w 139083"/>
                <a:gd name="connsiteY7" fmla="*/ 22688 h 68838"/>
                <a:gd name="connsiteX8" fmla="*/ 218 w 139083"/>
                <a:gd name="connsiteY8" fmla="*/ 68726 h 68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83" h="68838">
                  <a:moveTo>
                    <a:pt x="218" y="68726"/>
                  </a:moveTo>
                  <a:cubicBezTo>
                    <a:pt x="3922" y="70843"/>
                    <a:pt x="57897" y="42532"/>
                    <a:pt x="71655" y="35388"/>
                  </a:cubicBezTo>
                  <a:cubicBezTo>
                    <a:pt x="85413" y="28244"/>
                    <a:pt x="71655" y="28773"/>
                    <a:pt x="82768" y="25863"/>
                  </a:cubicBezTo>
                  <a:cubicBezTo>
                    <a:pt x="93881" y="22953"/>
                    <a:pt x="133303" y="22159"/>
                    <a:pt x="138330" y="17926"/>
                  </a:cubicBezTo>
                  <a:cubicBezTo>
                    <a:pt x="143357" y="13693"/>
                    <a:pt x="121926" y="-2976"/>
                    <a:pt x="112930" y="463"/>
                  </a:cubicBezTo>
                  <a:cubicBezTo>
                    <a:pt x="103934" y="3902"/>
                    <a:pt x="93351" y="33801"/>
                    <a:pt x="84355" y="38563"/>
                  </a:cubicBezTo>
                  <a:cubicBezTo>
                    <a:pt x="75359" y="43325"/>
                    <a:pt x="64776" y="31684"/>
                    <a:pt x="58955" y="29038"/>
                  </a:cubicBezTo>
                  <a:cubicBezTo>
                    <a:pt x="53134" y="26392"/>
                    <a:pt x="57897" y="17396"/>
                    <a:pt x="49430" y="22688"/>
                  </a:cubicBezTo>
                  <a:cubicBezTo>
                    <a:pt x="40963" y="27980"/>
                    <a:pt x="-3486" y="66609"/>
                    <a:pt x="218" y="687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6" name="フリーフォーム: 図形 1405">
              <a:extLst>
                <a:ext uri="{FF2B5EF4-FFF2-40B4-BE49-F238E27FC236}">
                  <a16:creationId xmlns:a16="http://schemas.microsoft.com/office/drawing/2014/main" id="{A3A52507-38B6-4F2A-986C-B408F6DA519B}"/>
                </a:ext>
              </a:extLst>
            </p:cNvPr>
            <p:cNvSpPr/>
            <p:nvPr/>
          </p:nvSpPr>
          <p:spPr>
            <a:xfrm>
              <a:off x="3990962" y="1012024"/>
              <a:ext cx="135078" cy="99630"/>
            </a:xfrm>
            <a:custGeom>
              <a:avLst/>
              <a:gdLst>
                <a:gd name="connsiteX0" fmla="*/ 134951 w 135078"/>
                <a:gd name="connsiteY0" fmla="*/ 30964 h 99630"/>
                <a:gd name="connsiteX1" fmla="*/ 58751 w 135078"/>
                <a:gd name="connsiteY1" fmla="*/ 27789 h 99630"/>
                <a:gd name="connsiteX2" fmla="*/ 33351 w 135078"/>
                <a:gd name="connsiteY2" fmla="*/ 72239 h 99630"/>
                <a:gd name="connsiteX3" fmla="*/ 3188 w 135078"/>
                <a:gd name="connsiteY3" fmla="*/ 99226 h 99630"/>
                <a:gd name="connsiteX4" fmla="*/ 115901 w 135078"/>
                <a:gd name="connsiteY4" fmla="*/ 88114 h 99630"/>
                <a:gd name="connsiteX5" fmla="*/ 109551 w 135078"/>
                <a:gd name="connsiteY5" fmla="*/ 83351 h 99630"/>
                <a:gd name="connsiteX6" fmla="*/ 28588 w 135078"/>
                <a:gd name="connsiteY6" fmla="*/ 73826 h 99630"/>
                <a:gd name="connsiteX7" fmla="*/ 76213 w 135078"/>
                <a:gd name="connsiteY7" fmla="*/ 2389 h 99630"/>
                <a:gd name="connsiteX8" fmla="*/ 134951 w 135078"/>
                <a:gd name="connsiteY8" fmla="*/ 30964 h 99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078" h="99630">
                  <a:moveTo>
                    <a:pt x="134951" y="30964"/>
                  </a:moveTo>
                  <a:cubicBezTo>
                    <a:pt x="132041" y="35197"/>
                    <a:pt x="75684" y="20910"/>
                    <a:pt x="58751" y="27789"/>
                  </a:cubicBezTo>
                  <a:cubicBezTo>
                    <a:pt x="41818" y="34668"/>
                    <a:pt x="42611" y="60333"/>
                    <a:pt x="33351" y="72239"/>
                  </a:cubicBezTo>
                  <a:cubicBezTo>
                    <a:pt x="24090" y="84145"/>
                    <a:pt x="-10570" y="96580"/>
                    <a:pt x="3188" y="99226"/>
                  </a:cubicBezTo>
                  <a:cubicBezTo>
                    <a:pt x="16946" y="101872"/>
                    <a:pt x="98174" y="90760"/>
                    <a:pt x="115901" y="88114"/>
                  </a:cubicBezTo>
                  <a:cubicBezTo>
                    <a:pt x="133628" y="85468"/>
                    <a:pt x="124103" y="85732"/>
                    <a:pt x="109551" y="83351"/>
                  </a:cubicBezTo>
                  <a:cubicBezTo>
                    <a:pt x="94999" y="80970"/>
                    <a:pt x="34144" y="87320"/>
                    <a:pt x="28588" y="73826"/>
                  </a:cubicBezTo>
                  <a:cubicBezTo>
                    <a:pt x="23032" y="60332"/>
                    <a:pt x="62190" y="14295"/>
                    <a:pt x="76213" y="2389"/>
                  </a:cubicBezTo>
                  <a:cubicBezTo>
                    <a:pt x="90236" y="-9517"/>
                    <a:pt x="137861" y="26731"/>
                    <a:pt x="134951" y="309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7" name="フリーフォーム: 図形 1406">
              <a:extLst>
                <a:ext uri="{FF2B5EF4-FFF2-40B4-BE49-F238E27FC236}">
                  <a16:creationId xmlns:a16="http://schemas.microsoft.com/office/drawing/2014/main" id="{63F141E8-DFEB-458D-94ED-FD6089280831}"/>
                </a:ext>
              </a:extLst>
            </p:cNvPr>
            <p:cNvSpPr/>
            <p:nvPr/>
          </p:nvSpPr>
          <p:spPr>
            <a:xfrm>
              <a:off x="4035715" y="1142589"/>
              <a:ext cx="115619" cy="79621"/>
            </a:xfrm>
            <a:custGeom>
              <a:avLst/>
              <a:gdLst>
                <a:gd name="connsiteX0" fmla="*/ 115598 w 115619"/>
                <a:gd name="connsiteY0" fmla="*/ 6761 h 79621"/>
                <a:gd name="connsiteX1" fmla="*/ 6060 w 115619"/>
                <a:gd name="connsiteY1" fmla="*/ 5174 h 79621"/>
                <a:gd name="connsiteX2" fmla="*/ 13998 w 115619"/>
                <a:gd name="connsiteY2" fmla="*/ 75024 h 79621"/>
                <a:gd name="connsiteX3" fmla="*/ 12410 w 115619"/>
                <a:gd name="connsiteY3" fmla="*/ 67086 h 79621"/>
                <a:gd name="connsiteX4" fmla="*/ 15585 w 115619"/>
                <a:gd name="connsiteY4" fmla="*/ 19461 h 79621"/>
                <a:gd name="connsiteX5" fmla="*/ 115598 w 115619"/>
                <a:gd name="connsiteY5" fmla="*/ 6761 h 7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619" h="79621">
                  <a:moveTo>
                    <a:pt x="115598" y="6761"/>
                  </a:moveTo>
                  <a:cubicBezTo>
                    <a:pt x="114010" y="4380"/>
                    <a:pt x="22993" y="-6203"/>
                    <a:pt x="6060" y="5174"/>
                  </a:cubicBezTo>
                  <a:cubicBezTo>
                    <a:pt x="-10873" y="16551"/>
                    <a:pt x="12940" y="64705"/>
                    <a:pt x="13998" y="75024"/>
                  </a:cubicBezTo>
                  <a:cubicBezTo>
                    <a:pt x="15056" y="85343"/>
                    <a:pt x="12146" y="76346"/>
                    <a:pt x="12410" y="67086"/>
                  </a:cubicBezTo>
                  <a:cubicBezTo>
                    <a:pt x="12674" y="57826"/>
                    <a:pt x="1033" y="28986"/>
                    <a:pt x="15585" y="19461"/>
                  </a:cubicBezTo>
                  <a:cubicBezTo>
                    <a:pt x="30137" y="9936"/>
                    <a:pt x="117186" y="9142"/>
                    <a:pt x="115598" y="67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8" name="フリーフォーム: 図形 1407">
              <a:extLst>
                <a:ext uri="{FF2B5EF4-FFF2-40B4-BE49-F238E27FC236}">
                  <a16:creationId xmlns:a16="http://schemas.microsoft.com/office/drawing/2014/main" id="{94CAA88E-A7F0-455B-B21D-EC271AF6ECA5}"/>
                </a:ext>
              </a:extLst>
            </p:cNvPr>
            <p:cNvSpPr/>
            <p:nvPr/>
          </p:nvSpPr>
          <p:spPr>
            <a:xfrm>
              <a:off x="4073564" y="1070209"/>
              <a:ext cx="111257" cy="69281"/>
            </a:xfrm>
            <a:custGeom>
              <a:avLst/>
              <a:gdLst>
                <a:gd name="connsiteX0" fmla="*/ 111086 w 111257"/>
                <a:gd name="connsiteY0" fmla="*/ 6116 h 69281"/>
                <a:gd name="connsiteX1" fmla="*/ 26949 w 111257"/>
                <a:gd name="connsiteY1" fmla="*/ 6116 h 69281"/>
                <a:gd name="connsiteX2" fmla="*/ 33299 w 111257"/>
                <a:gd name="connsiteY2" fmla="*/ 68029 h 69281"/>
                <a:gd name="connsiteX3" fmla="*/ 23774 w 111257"/>
                <a:gd name="connsiteY3" fmla="*/ 44216 h 69281"/>
                <a:gd name="connsiteX4" fmla="*/ 1549 w 111257"/>
                <a:gd name="connsiteY4" fmla="*/ 2941 h 69281"/>
                <a:gd name="connsiteX5" fmla="*/ 111086 w 111257"/>
                <a:gd name="connsiteY5" fmla="*/ 6116 h 6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257" h="69281">
                  <a:moveTo>
                    <a:pt x="111086" y="6116"/>
                  </a:moveTo>
                  <a:cubicBezTo>
                    <a:pt x="115319" y="6645"/>
                    <a:pt x="39913" y="-4203"/>
                    <a:pt x="26949" y="6116"/>
                  </a:cubicBezTo>
                  <a:cubicBezTo>
                    <a:pt x="13985" y="16435"/>
                    <a:pt x="33828" y="61679"/>
                    <a:pt x="33299" y="68029"/>
                  </a:cubicBezTo>
                  <a:cubicBezTo>
                    <a:pt x="32770" y="74379"/>
                    <a:pt x="29066" y="55064"/>
                    <a:pt x="23774" y="44216"/>
                  </a:cubicBezTo>
                  <a:cubicBezTo>
                    <a:pt x="18482" y="33368"/>
                    <a:pt x="-6388" y="10878"/>
                    <a:pt x="1549" y="2941"/>
                  </a:cubicBezTo>
                  <a:cubicBezTo>
                    <a:pt x="9486" y="-4996"/>
                    <a:pt x="106853" y="5587"/>
                    <a:pt x="111086" y="61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9" name="フリーフォーム: 図形 1408">
              <a:extLst>
                <a:ext uri="{FF2B5EF4-FFF2-40B4-BE49-F238E27FC236}">
                  <a16:creationId xmlns:a16="http://schemas.microsoft.com/office/drawing/2014/main" id="{0DC258DA-C099-45EE-9F35-11315F29EFCE}"/>
                </a:ext>
              </a:extLst>
            </p:cNvPr>
            <p:cNvSpPr/>
            <p:nvPr/>
          </p:nvSpPr>
          <p:spPr>
            <a:xfrm>
              <a:off x="4243383" y="1138190"/>
              <a:ext cx="94511" cy="131951"/>
            </a:xfrm>
            <a:custGeom>
              <a:avLst/>
              <a:gdLst>
                <a:gd name="connsiteX0" fmla="*/ 5 w 94511"/>
                <a:gd name="connsiteY0" fmla="*/ 48 h 131951"/>
                <a:gd name="connsiteX1" fmla="*/ 93667 w 94511"/>
                <a:gd name="connsiteY1" fmla="*/ 71485 h 131951"/>
                <a:gd name="connsiteX2" fmla="*/ 47630 w 94511"/>
                <a:gd name="connsiteY2" fmla="*/ 131810 h 131951"/>
                <a:gd name="connsiteX3" fmla="*/ 73030 w 94511"/>
                <a:gd name="connsiteY3" fmla="*/ 87360 h 131951"/>
                <a:gd name="connsiteX4" fmla="*/ 88905 w 94511"/>
                <a:gd name="connsiteY4" fmla="*/ 60373 h 131951"/>
                <a:gd name="connsiteX5" fmla="*/ 5 w 94511"/>
                <a:gd name="connsiteY5" fmla="*/ 48 h 131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511" h="131951">
                  <a:moveTo>
                    <a:pt x="5" y="48"/>
                  </a:moveTo>
                  <a:cubicBezTo>
                    <a:pt x="799" y="1900"/>
                    <a:pt x="85730" y="49525"/>
                    <a:pt x="93667" y="71485"/>
                  </a:cubicBezTo>
                  <a:cubicBezTo>
                    <a:pt x="101604" y="93445"/>
                    <a:pt x="51070" y="129164"/>
                    <a:pt x="47630" y="131810"/>
                  </a:cubicBezTo>
                  <a:cubicBezTo>
                    <a:pt x="44190" y="134456"/>
                    <a:pt x="66151" y="99266"/>
                    <a:pt x="73030" y="87360"/>
                  </a:cubicBezTo>
                  <a:cubicBezTo>
                    <a:pt x="79909" y="75454"/>
                    <a:pt x="98165" y="70956"/>
                    <a:pt x="88905" y="60373"/>
                  </a:cubicBezTo>
                  <a:cubicBezTo>
                    <a:pt x="79645" y="49790"/>
                    <a:pt x="-789" y="-1804"/>
                    <a:pt x="5" y="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0" name="フリーフォーム: 図形 1409">
              <a:extLst>
                <a:ext uri="{FF2B5EF4-FFF2-40B4-BE49-F238E27FC236}">
                  <a16:creationId xmlns:a16="http://schemas.microsoft.com/office/drawing/2014/main" id="{5514A071-0B66-4903-939E-1EB9ACCAFB3D}"/>
                </a:ext>
              </a:extLst>
            </p:cNvPr>
            <p:cNvSpPr/>
            <p:nvPr/>
          </p:nvSpPr>
          <p:spPr>
            <a:xfrm>
              <a:off x="4189464" y="1172412"/>
              <a:ext cx="106375" cy="68738"/>
            </a:xfrm>
            <a:custGeom>
              <a:avLst/>
              <a:gdLst>
                <a:gd name="connsiteX0" fmla="*/ 106311 w 106375"/>
                <a:gd name="connsiteY0" fmla="*/ 751 h 68738"/>
                <a:gd name="connsiteX1" fmla="*/ 52336 w 106375"/>
                <a:gd name="connsiteY1" fmla="*/ 65838 h 68738"/>
                <a:gd name="connsiteX2" fmla="*/ 42811 w 106375"/>
                <a:gd name="connsiteY2" fmla="*/ 53138 h 68738"/>
                <a:gd name="connsiteX3" fmla="*/ 15824 w 106375"/>
                <a:gd name="connsiteY3" fmla="*/ 15038 h 68738"/>
                <a:gd name="connsiteX4" fmla="*/ 1536 w 106375"/>
                <a:gd name="connsiteY4" fmla="*/ 751 h 68738"/>
                <a:gd name="connsiteX5" fmla="*/ 52336 w 106375"/>
                <a:gd name="connsiteY5" fmla="*/ 35676 h 68738"/>
                <a:gd name="connsiteX6" fmla="*/ 63449 w 106375"/>
                <a:gd name="connsiteY6" fmla="*/ 34088 h 68738"/>
                <a:gd name="connsiteX7" fmla="*/ 106311 w 106375"/>
                <a:gd name="connsiteY7" fmla="*/ 751 h 6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375" h="68738">
                  <a:moveTo>
                    <a:pt x="106311" y="751"/>
                  </a:moveTo>
                  <a:cubicBezTo>
                    <a:pt x="104459" y="6043"/>
                    <a:pt x="62919" y="57107"/>
                    <a:pt x="52336" y="65838"/>
                  </a:cubicBezTo>
                  <a:cubicBezTo>
                    <a:pt x="41753" y="74569"/>
                    <a:pt x="48896" y="61605"/>
                    <a:pt x="42811" y="53138"/>
                  </a:cubicBezTo>
                  <a:cubicBezTo>
                    <a:pt x="36726" y="44671"/>
                    <a:pt x="22703" y="23769"/>
                    <a:pt x="15824" y="15038"/>
                  </a:cubicBezTo>
                  <a:cubicBezTo>
                    <a:pt x="8945" y="6307"/>
                    <a:pt x="-4549" y="-2689"/>
                    <a:pt x="1536" y="751"/>
                  </a:cubicBezTo>
                  <a:cubicBezTo>
                    <a:pt x="7621" y="4191"/>
                    <a:pt x="42017" y="30120"/>
                    <a:pt x="52336" y="35676"/>
                  </a:cubicBezTo>
                  <a:cubicBezTo>
                    <a:pt x="62655" y="41232"/>
                    <a:pt x="57364" y="39380"/>
                    <a:pt x="63449" y="34088"/>
                  </a:cubicBezTo>
                  <a:cubicBezTo>
                    <a:pt x="69534" y="28796"/>
                    <a:pt x="108163" y="-4541"/>
                    <a:pt x="106311" y="7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2" name="フリーフォーム: 図形 1411">
              <a:extLst>
                <a:ext uri="{FF2B5EF4-FFF2-40B4-BE49-F238E27FC236}">
                  <a16:creationId xmlns:a16="http://schemas.microsoft.com/office/drawing/2014/main" id="{ACBDAF1E-571F-4C8C-BDD1-17C7BAF4A349}"/>
                </a:ext>
              </a:extLst>
            </p:cNvPr>
            <p:cNvSpPr/>
            <p:nvPr/>
          </p:nvSpPr>
          <p:spPr>
            <a:xfrm>
              <a:off x="4122189" y="1171255"/>
              <a:ext cx="130796" cy="111465"/>
            </a:xfrm>
            <a:custGeom>
              <a:avLst/>
              <a:gdLst>
                <a:gd name="connsiteX0" fmla="*/ 130724 w 130796"/>
                <a:gd name="connsiteY0" fmla="*/ 320 h 111465"/>
                <a:gd name="connsiteX1" fmla="*/ 25949 w 130796"/>
                <a:gd name="connsiteY1" fmla="*/ 71758 h 111465"/>
                <a:gd name="connsiteX2" fmla="*/ 549 w 130796"/>
                <a:gd name="connsiteY2" fmla="*/ 111445 h 111465"/>
                <a:gd name="connsiteX3" fmla="*/ 8486 w 130796"/>
                <a:gd name="connsiteY3" fmla="*/ 66995 h 111465"/>
                <a:gd name="connsiteX4" fmla="*/ 8486 w 130796"/>
                <a:gd name="connsiteY4" fmla="*/ 46358 h 111465"/>
                <a:gd name="connsiteX5" fmla="*/ 130724 w 130796"/>
                <a:gd name="connsiteY5" fmla="*/ 320 h 111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796" h="111465">
                  <a:moveTo>
                    <a:pt x="130724" y="320"/>
                  </a:moveTo>
                  <a:cubicBezTo>
                    <a:pt x="133634" y="4553"/>
                    <a:pt x="47645" y="53237"/>
                    <a:pt x="25949" y="71758"/>
                  </a:cubicBezTo>
                  <a:cubicBezTo>
                    <a:pt x="4253" y="90279"/>
                    <a:pt x="3459" y="112239"/>
                    <a:pt x="549" y="111445"/>
                  </a:cubicBezTo>
                  <a:cubicBezTo>
                    <a:pt x="-2361" y="110651"/>
                    <a:pt x="7163" y="77843"/>
                    <a:pt x="8486" y="66995"/>
                  </a:cubicBezTo>
                  <a:cubicBezTo>
                    <a:pt x="9809" y="56147"/>
                    <a:pt x="-7389" y="57735"/>
                    <a:pt x="8486" y="46358"/>
                  </a:cubicBezTo>
                  <a:cubicBezTo>
                    <a:pt x="24361" y="34981"/>
                    <a:pt x="127814" y="-3913"/>
                    <a:pt x="130724" y="3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3" name="フリーフォーム: 図形 1412">
              <a:extLst>
                <a:ext uri="{FF2B5EF4-FFF2-40B4-BE49-F238E27FC236}">
                  <a16:creationId xmlns:a16="http://schemas.microsoft.com/office/drawing/2014/main" id="{5A01511F-9A5F-4F6D-BC30-5022C2F149B1}"/>
                </a:ext>
              </a:extLst>
            </p:cNvPr>
            <p:cNvSpPr/>
            <p:nvPr/>
          </p:nvSpPr>
          <p:spPr>
            <a:xfrm>
              <a:off x="4042831" y="1116001"/>
              <a:ext cx="113372" cy="141634"/>
            </a:xfrm>
            <a:custGeom>
              <a:avLst/>
              <a:gdLst>
                <a:gd name="connsiteX0" fmla="*/ 113244 w 113372"/>
                <a:gd name="connsiteY0" fmla="*/ 12 h 141634"/>
                <a:gd name="connsiteX1" fmla="*/ 44982 w 113372"/>
                <a:gd name="connsiteY1" fmla="*/ 57162 h 141634"/>
                <a:gd name="connsiteX2" fmla="*/ 83082 w 113372"/>
                <a:gd name="connsiteY2" fmla="*/ 119074 h 141634"/>
                <a:gd name="connsiteX3" fmla="*/ 75144 w 113372"/>
                <a:gd name="connsiteY3" fmla="*/ 141299 h 141634"/>
                <a:gd name="connsiteX4" fmla="*/ 71969 w 113372"/>
                <a:gd name="connsiteY4" fmla="*/ 104787 h 141634"/>
                <a:gd name="connsiteX5" fmla="*/ 532 w 113372"/>
                <a:gd name="connsiteY5" fmla="*/ 109549 h 141634"/>
                <a:gd name="connsiteX6" fmla="*/ 38632 w 113372"/>
                <a:gd name="connsiteY6" fmla="*/ 80974 h 141634"/>
                <a:gd name="connsiteX7" fmla="*/ 24344 w 113372"/>
                <a:gd name="connsiteY7" fmla="*/ 61924 h 141634"/>
                <a:gd name="connsiteX8" fmla="*/ 113244 w 113372"/>
                <a:gd name="connsiteY8" fmla="*/ 12 h 14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372" h="141634">
                  <a:moveTo>
                    <a:pt x="113244" y="12"/>
                  </a:moveTo>
                  <a:cubicBezTo>
                    <a:pt x="116684" y="-782"/>
                    <a:pt x="50009" y="37318"/>
                    <a:pt x="44982" y="57162"/>
                  </a:cubicBezTo>
                  <a:cubicBezTo>
                    <a:pt x="39955" y="77006"/>
                    <a:pt x="78055" y="105051"/>
                    <a:pt x="83082" y="119074"/>
                  </a:cubicBezTo>
                  <a:cubicBezTo>
                    <a:pt x="88109" y="133097"/>
                    <a:pt x="76996" y="143680"/>
                    <a:pt x="75144" y="141299"/>
                  </a:cubicBezTo>
                  <a:cubicBezTo>
                    <a:pt x="73292" y="138918"/>
                    <a:pt x="84404" y="110079"/>
                    <a:pt x="71969" y="104787"/>
                  </a:cubicBezTo>
                  <a:cubicBezTo>
                    <a:pt x="59534" y="99495"/>
                    <a:pt x="6088" y="113518"/>
                    <a:pt x="532" y="109549"/>
                  </a:cubicBezTo>
                  <a:cubicBezTo>
                    <a:pt x="-5024" y="105580"/>
                    <a:pt x="34663" y="88911"/>
                    <a:pt x="38632" y="80974"/>
                  </a:cubicBezTo>
                  <a:cubicBezTo>
                    <a:pt x="42601" y="73037"/>
                    <a:pt x="14025" y="75418"/>
                    <a:pt x="24344" y="61924"/>
                  </a:cubicBezTo>
                  <a:cubicBezTo>
                    <a:pt x="34663" y="48430"/>
                    <a:pt x="109804" y="806"/>
                    <a:pt x="113244" y="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4" name="フリーフォーム: 図形 1413">
              <a:extLst>
                <a:ext uri="{FF2B5EF4-FFF2-40B4-BE49-F238E27FC236}">
                  <a16:creationId xmlns:a16="http://schemas.microsoft.com/office/drawing/2014/main" id="{A512EA45-B38E-445F-ACC0-18CFB1130DFD}"/>
                </a:ext>
              </a:extLst>
            </p:cNvPr>
            <p:cNvSpPr/>
            <p:nvPr/>
          </p:nvSpPr>
          <p:spPr>
            <a:xfrm>
              <a:off x="4100411" y="941371"/>
              <a:ext cx="116163" cy="100141"/>
            </a:xfrm>
            <a:custGeom>
              <a:avLst/>
              <a:gdLst>
                <a:gd name="connsiteX0" fmla="*/ 115989 w 116163"/>
                <a:gd name="connsiteY0" fmla="*/ 17 h 100141"/>
                <a:gd name="connsiteX1" fmla="*/ 92177 w 116163"/>
                <a:gd name="connsiteY1" fmla="*/ 88917 h 100141"/>
                <a:gd name="connsiteX2" fmla="*/ 95352 w 116163"/>
                <a:gd name="connsiteY2" fmla="*/ 93679 h 100141"/>
                <a:gd name="connsiteX3" fmla="*/ 102 w 116163"/>
                <a:gd name="connsiteY3" fmla="*/ 41292 h 100141"/>
                <a:gd name="connsiteX4" fmla="*/ 77889 w 116163"/>
                <a:gd name="connsiteY4" fmla="*/ 96854 h 100141"/>
                <a:gd name="connsiteX5" fmla="*/ 115989 w 116163"/>
                <a:gd name="connsiteY5" fmla="*/ 17 h 100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163" h="100141">
                  <a:moveTo>
                    <a:pt x="115989" y="17"/>
                  </a:moveTo>
                  <a:cubicBezTo>
                    <a:pt x="118370" y="-1306"/>
                    <a:pt x="95616" y="73307"/>
                    <a:pt x="92177" y="88917"/>
                  </a:cubicBezTo>
                  <a:cubicBezTo>
                    <a:pt x="88738" y="104527"/>
                    <a:pt x="110698" y="101616"/>
                    <a:pt x="95352" y="93679"/>
                  </a:cubicBezTo>
                  <a:cubicBezTo>
                    <a:pt x="80006" y="85742"/>
                    <a:pt x="3012" y="40763"/>
                    <a:pt x="102" y="41292"/>
                  </a:cubicBezTo>
                  <a:cubicBezTo>
                    <a:pt x="-2809" y="41821"/>
                    <a:pt x="57252" y="99235"/>
                    <a:pt x="77889" y="96854"/>
                  </a:cubicBezTo>
                  <a:cubicBezTo>
                    <a:pt x="98526" y="94473"/>
                    <a:pt x="113608" y="1340"/>
                    <a:pt x="115989" y="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5" name="フリーフォーム: 図形 1414">
              <a:extLst>
                <a:ext uri="{FF2B5EF4-FFF2-40B4-BE49-F238E27FC236}">
                  <a16:creationId xmlns:a16="http://schemas.microsoft.com/office/drawing/2014/main" id="{C938C645-BB7E-4728-B611-FACC13B2CA53}"/>
                </a:ext>
              </a:extLst>
            </p:cNvPr>
            <p:cNvSpPr/>
            <p:nvPr/>
          </p:nvSpPr>
          <p:spPr>
            <a:xfrm>
              <a:off x="4210121" y="958814"/>
              <a:ext cx="147602" cy="114528"/>
            </a:xfrm>
            <a:custGeom>
              <a:avLst/>
              <a:gdLst>
                <a:gd name="connsiteX0" fmla="*/ 147567 w 147602"/>
                <a:gd name="connsiteY0" fmla="*/ 36 h 114528"/>
                <a:gd name="connsiteX1" fmla="*/ 20567 w 147602"/>
                <a:gd name="connsiteY1" fmla="*/ 52424 h 114528"/>
                <a:gd name="connsiteX2" fmla="*/ 76129 w 147602"/>
                <a:gd name="connsiteY2" fmla="*/ 114336 h 114528"/>
                <a:gd name="connsiteX3" fmla="*/ 23742 w 147602"/>
                <a:gd name="connsiteY3" fmla="*/ 71474 h 114528"/>
                <a:gd name="connsiteX4" fmla="*/ 6279 w 147602"/>
                <a:gd name="connsiteY4" fmla="*/ 60361 h 114528"/>
                <a:gd name="connsiteX5" fmla="*/ 147567 w 147602"/>
                <a:gd name="connsiteY5" fmla="*/ 36 h 11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602" h="114528">
                  <a:moveTo>
                    <a:pt x="147567" y="36"/>
                  </a:moveTo>
                  <a:cubicBezTo>
                    <a:pt x="149948" y="-1287"/>
                    <a:pt x="32473" y="33374"/>
                    <a:pt x="20567" y="52424"/>
                  </a:cubicBezTo>
                  <a:cubicBezTo>
                    <a:pt x="8661" y="71474"/>
                    <a:pt x="75600" y="111161"/>
                    <a:pt x="76129" y="114336"/>
                  </a:cubicBezTo>
                  <a:cubicBezTo>
                    <a:pt x="76658" y="117511"/>
                    <a:pt x="35384" y="80470"/>
                    <a:pt x="23742" y="71474"/>
                  </a:cubicBezTo>
                  <a:cubicBezTo>
                    <a:pt x="12100" y="62478"/>
                    <a:pt x="-11184" y="69622"/>
                    <a:pt x="6279" y="60361"/>
                  </a:cubicBezTo>
                  <a:cubicBezTo>
                    <a:pt x="23741" y="51101"/>
                    <a:pt x="145186" y="1359"/>
                    <a:pt x="147567" y="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6" name="フリーフォーム: 図形 1415">
              <a:extLst>
                <a:ext uri="{FF2B5EF4-FFF2-40B4-BE49-F238E27FC236}">
                  <a16:creationId xmlns:a16="http://schemas.microsoft.com/office/drawing/2014/main" id="{B8DD5D07-31CD-4748-88D7-CF9F407F51DD}"/>
                </a:ext>
              </a:extLst>
            </p:cNvPr>
            <p:cNvSpPr/>
            <p:nvPr/>
          </p:nvSpPr>
          <p:spPr>
            <a:xfrm>
              <a:off x="4113919" y="1127071"/>
              <a:ext cx="78196" cy="67743"/>
            </a:xfrm>
            <a:custGeom>
              <a:avLst/>
              <a:gdLst>
                <a:gd name="connsiteX0" fmla="*/ 77081 w 78196"/>
                <a:gd name="connsiteY0" fmla="*/ 54 h 67743"/>
                <a:gd name="connsiteX1" fmla="*/ 48506 w 78196"/>
                <a:gd name="connsiteY1" fmla="*/ 60379 h 67743"/>
                <a:gd name="connsiteX2" fmla="*/ 51681 w 78196"/>
                <a:gd name="connsiteY2" fmla="*/ 66729 h 67743"/>
                <a:gd name="connsiteX3" fmla="*/ 881 w 78196"/>
                <a:gd name="connsiteY3" fmla="*/ 60379 h 67743"/>
                <a:gd name="connsiteX4" fmla="*/ 18344 w 78196"/>
                <a:gd name="connsiteY4" fmla="*/ 54029 h 67743"/>
                <a:gd name="connsiteX5" fmla="*/ 4056 w 78196"/>
                <a:gd name="connsiteY5" fmla="*/ 49267 h 67743"/>
                <a:gd name="connsiteX6" fmla="*/ 77081 w 78196"/>
                <a:gd name="connsiteY6" fmla="*/ 54 h 6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196" h="67743">
                  <a:moveTo>
                    <a:pt x="77081" y="54"/>
                  </a:moveTo>
                  <a:cubicBezTo>
                    <a:pt x="84489" y="1906"/>
                    <a:pt x="52739" y="49267"/>
                    <a:pt x="48506" y="60379"/>
                  </a:cubicBezTo>
                  <a:cubicBezTo>
                    <a:pt x="44273" y="71492"/>
                    <a:pt x="59618" y="66729"/>
                    <a:pt x="51681" y="66729"/>
                  </a:cubicBezTo>
                  <a:cubicBezTo>
                    <a:pt x="43744" y="66729"/>
                    <a:pt x="6437" y="62496"/>
                    <a:pt x="881" y="60379"/>
                  </a:cubicBezTo>
                  <a:cubicBezTo>
                    <a:pt x="-4675" y="58262"/>
                    <a:pt x="17815" y="55881"/>
                    <a:pt x="18344" y="54029"/>
                  </a:cubicBezTo>
                  <a:cubicBezTo>
                    <a:pt x="18873" y="52177"/>
                    <a:pt x="-5734" y="54294"/>
                    <a:pt x="4056" y="49267"/>
                  </a:cubicBezTo>
                  <a:cubicBezTo>
                    <a:pt x="13845" y="44240"/>
                    <a:pt x="69673" y="-1798"/>
                    <a:pt x="77081" y="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7" name="フリーフォーム: 図形 1416">
              <a:extLst>
                <a:ext uri="{FF2B5EF4-FFF2-40B4-BE49-F238E27FC236}">
                  <a16:creationId xmlns:a16="http://schemas.microsoft.com/office/drawing/2014/main" id="{85890475-770F-44EE-96B1-60C9ECD50768}"/>
                </a:ext>
              </a:extLst>
            </p:cNvPr>
            <p:cNvSpPr/>
            <p:nvPr/>
          </p:nvSpPr>
          <p:spPr>
            <a:xfrm>
              <a:off x="4106355" y="933431"/>
              <a:ext cx="100022" cy="90525"/>
            </a:xfrm>
            <a:custGeom>
              <a:avLst/>
              <a:gdLst>
                <a:gd name="connsiteX0" fmla="*/ 98933 w 100022"/>
                <a:gd name="connsiteY0" fmla="*/ 19 h 90525"/>
                <a:gd name="connsiteX1" fmla="*/ 75120 w 100022"/>
                <a:gd name="connsiteY1" fmla="*/ 57169 h 90525"/>
                <a:gd name="connsiteX2" fmla="*/ 97345 w 100022"/>
                <a:gd name="connsiteY2" fmla="*/ 90507 h 90525"/>
                <a:gd name="connsiteX3" fmla="*/ 508 w 100022"/>
                <a:gd name="connsiteY3" fmla="*/ 61932 h 90525"/>
                <a:gd name="connsiteX4" fmla="*/ 60833 w 100022"/>
                <a:gd name="connsiteY4" fmla="*/ 63519 h 90525"/>
                <a:gd name="connsiteX5" fmla="*/ 98933 w 100022"/>
                <a:gd name="connsiteY5" fmla="*/ 19 h 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22" h="90525">
                  <a:moveTo>
                    <a:pt x="98933" y="19"/>
                  </a:moveTo>
                  <a:cubicBezTo>
                    <a:pt x="101314" y="-1039"/>
                    <a:pt x="75385" y="42088"/>
                    <a:pt x="75120" y="57169"/>
                  </a:cubicBezTo>
                  <a:cubicBezTo>
                    <a:pt x="74855" y="72250"/>
                    <a:pt x="109780" y="89713"/>
                    <a:pt x="97345" y="90507"/>
                  </a:cubicBezTo>
                  <a:cubicBezTo>
                    <a:pt x="84910" y="91301"/>
                    <a:pt x="6593" y="66430"/>
                    <a:pt x="508" y="61932"/>
                  </a:cubicBezTo>
                  <a:cubicBezTo>
                    <a:pt x="-5577" y="57434"/>
                    <a:pt x="44694" y="68546"/>
                    <a:pt x="60833" y="63519"/>
                  </a:cubicBezTo>
                  <a:cubicBezTo>
                    <a:pt x="76972" y="58492"/>
                    <a:pt x="96552" y="1077"/>
                    <a:pt x="98933" y="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8" name="フリーフォーム: 図形 1417">
              <a:extLst>
                <a:ext uri="{FF2B5EF4-FFF2-40B4-BE49-F238E27FC236}">
                  <a16:creationId xmlns:a16="http://schemas.microsoft.com/office/drawing/2014/main" id="{516BB91F-457A-42AB-989F-D1AF14C405A2}"/>
                </a:ext>
              </a:extLst>
            </p:cNvPr>
            <p:cNvSpPr/>
            <p:nvPr/>
          </p:nvSpPr>
          <p:spPr>
            <a:xfrm>
              <a:off x="4191769" y="602077"/>
              <a:ext cx="115116" cy="237993"/>
            </a:xfrm>
            <a:custGeom>
              <a:avLst/>
              <a:gdLst>
                <a:gd name="connsiteX0" fmla="*/ 2406 w 115116"/>
                <a:gd name="connsiteY0" fmla="*/ 2761 h 237993"/>
                <a:gd name="connsiteX1" fmla="*/ 108769 w 115116"/>
                <a:gd name="connsiteY1" fmla="*/ 229773 h 237993"/>
                <a:gd name="connsiteX2" fmla="*/ 96069 w 115116"/>
                <a:gd name="connsiteY2" fmla="*/ 180561 h 237993"/>
                <a:gd name="connsiteX3" fmla="*/ 38919 w 115116"/>
                <a:gd name="connsiteY3" fmla="*/ 107536 h 237993"/>
                <a:gd name="connsiteX4" fmla="*/ 2406 w 115116"/>
                <a:gd name="connsiteY4" fmla="*/ 2761 h 237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116" h="237993">
                  <a:moveTo>
                    <a:pt x="2406" y="2761"/>
                  </a:moveTo>
                  <a:cubicBezTo>
                    <a:pt x="14048" y="23134"/>
                    <a:pt x="93159" y="200140"/>
                    <a:pt x="108769" y="229773"/>
                  </a:cubicBezTo>
                  <a:cubicBezTo>
                    <a:pt x="124380" y="259406"/>
                    <a:pt x="107711" y="200934"/>
                    <a:pt x="96069" y="180561"/>
                  </a:cubicBezTo>
                  <a:cubicBezTo>
                    <a:pt x="84427" y="160188"/>
                    <a:pt x="53471" y="134524"/>
                    <a:pt x="38919" y="107536"/>
                  </a:cubicBezTo>
                  <a:cubicBezTo>
                    <a:pt x="24367" y="80549"/>
                    <a:pt x="-9236" y="-17612"/>
                    <a:pt x="2406" y="27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9" name="フリーフォーム: 図形 1418">
              <a:extLst>
                <a:ext uri="{FF2B5EF4-FFF2-40B4-BE49-F238E27FC236}">
                  <a16:creationId xmlns:a16="http://schemas.microsoft.com/office/drawing/2014/main" id="{3CA1B9DE-28BD-4D10-A460-9B3FBABC73BA}"/>
                </a:ext>
              </a:extLst>
            </p:cNvPr>
            <p:cNvSpPr/>
            <p:nvPr/>
          </p:nvSpPr>
          <p:spPr>
            <a:xfrm>
              <a:off x="4170752" y="621963"/>
              <a:ext cx="127176" cy="217807"/>
            </a:xfrm>
            <a:custGeom>
              <a:avLst/>
              <a:gdLst>
                <a:gd name="connsiteX0" fmla="*/ 2786 w 127176"/>
                <a:gd name="connsiteY0" fmla="*/ 3512 h 217807"/>
                <a:gd name="connsiteX1" fmla="*/ 123436 w 127176"/>
                <a:gd name="connsiteY1" fmla="*/ 213062 h 217807"/>
                <a:gd name="connsiteX2" fmla="*/ 91686 w 127176"/>
                <a:gd name="connsiteY2" fmla="*/ 144800 h 217807"/>
                <a:gd name="connsiteX3" fmla="*/ 42473 w 127176"/>
                <a:gd name="connsiteY3" fmla="*/ 86062 h 217807"/>
                <a:gd name="connsiteX4" fmla="*/ 2786 w 127176"/>
                <a:gd name="connsiteY4" fmla="*/ 3512 h 217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176" h="217807">
                  <a:moveTo>
                    <a:pt x="2786" y="3512"/>
                  </a:moveTo>
                  <a:cubicBezTo>
                    <a:pt x="16280" y="24678"/>
                    <a:pt x="108619" y="189514"/>
                    <a:pt x="123436" y="213062"/>
                  </a:cubicBezTo>
                  <a:cubicBezTo>
                    <a:pt x="138253" y="236610"/>
                    <a:pt x="105180" y="165966"/>
                    <a:pt x="91686" y="144800"/>
                  </a:cubicBezTo>
                  <a:cubicBezTo>
                    <a:pt x="78192" y="123634"/>
                    <a:pt x="56496" y="109345"/>
                    <a:pt x="42473" y="86062"/>
                  </a:cubicBezTo>
                  <a:cubicBezTo>
                    <a:pt x="28450" y="62779"/>
                    <a:pt x="-10708" y="-17654"/>
                    <a:pt x="2786" y="35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0" name="フリーフォーム: 図形 1419">
              <a:extLst>
                <a:ext uri="{FF2B5EF4-FFF2-40B4-BE49-F238E27FC236}">
                  <a16:creationId xmlns:a16="http://schemas.microsoft.com/office/drawing/2014/main" id="{4F421ECD-0A35-47AB-B69F-3A5865741B35}"/>
                </a:ext>
              </a:extLst>
            </p:cNvPr>
            <p:cNvSpPr/>
            <p:nvPr/>
          </p:nvSpPr>
          <p:spPr>
            <a:xfrm>
              <a:off x="4152862" y="600751"/>
              <a:ext cx="144988" cy="250328"/>
            </a:xfrm>
            <a:custGeom>
              <a:avLst/>
              <a:gdLst>
                <a:gd name="connsiteX0" fmla="*/ 144501 w 144988"/>
                <a:gd name="connsiteY0" fmla="*/ 250149 h 250328"/>
                <a:gd name="connsiteX1" fmla="*/ 34963 w 144988"/>
                <a:gd name="connsiteY1" fmla="*/ 108862 h 250328"/>
                <a:gd name="connsiteX2" fmla="*/ 38 w 144988"/>
                <a:gd name="connsiteY2" fmla="*/ 27899 h 250328"/>
                <a:gd name="connsiteX3" fmla="*/ 39726 w 144988"/>
                <a:gd name="connsiteY3" fmla="*/ 2499 h 250328"/>
                <a:gd name="connsiteX4" fmla="*/ 1626 w 144988"/>
                <a:gd name="connsiteY4" fmla="*/ 8849 h 250328"/>
                <a:gd name="connsiteX5" fmla="*/ 15913 w 144988"/>
                <a:gd name="connsiteY5" fmla="*/ 72349 h 250328"/>
                <a:gd name="connsiteX6" fmla="*/ 73063 w 144988"/>
                <a:gd name="connsiteY6" fmla="*/ 137437 h 250328"/>
                <a:gd name="connsiteX7" fmla="*/ 144501 w 144988"/>
                <a:gd name="connsiteY7" fmla="*/ 250149 h 25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988" h="250328">
                  <a:moveTo>
                    <a:pt x="144501" y="250149"/>
                  </a:moveTo>
                  <a:cubicBezTo>
                    <a:pt x="138151" y="245387"/>
                    <a:pt x="59040" y="145904"/>
                    <a:pt x="34963" y="108862"/>
                  </a:cubicBezTo>
                  <a:cubicBezTo>
                    <a:pt x="10886" y="71820"/>
                    <a:pt x="-756" y="45626"/>
                    <a:pt x="38" y="27899"/>
                  </a:cubicBezTo>
                  <a:cubicBezTo>
                    <a:pt x="832" y="10172"/>
                    <a:pt x="39461" y="5674"/>
                    <a:pt x="39726" y="2499"/>
                  </a:cubicBezTo>
                  <a:cubicBezTo>
                    <a:pt x="39991" y="-676"/>
                    <a:pt x="5595" y="-2793"/>
                    <a:pt x="1626" y="8849"/>
                  </a:cubicBezTo>
                  <a:cubicBezTo>
                    <a:pt x="-2343" y="20491"/>
                    <a:pt x="4007" y="50918"/>
                    <a:pt x="15913" y="72349"/>
                  </a:cubicBezTo>
                  <a:cubicBezTo>
                    <a:pt x="27819" y="93780"/>
                    <a:pt x="52690" y="111243"/>
                    <a:pt x="73063" y="137437"/>
                  </a:cubicBezTo>
                  <a:cubicBezTo>
                    <a:pt x="93436" y="163631"/>
                    <a:pt x="150851" y="254911"/>
                    <a:pt x="144501" y="2501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1" name="フリーフォーム: 図形 1420">
              <a:extLst>
                <a:ext uri="{FF2B5EF4-FFF2-40B4-BE49-F238E27FC236}">
                  <a16:creationId xmlns:a16="http://schemas.microsoft.com/office/drawing/2014/main" id="{CCEE4B0F-7939-4DC8-A412-7D775E788157}"/>
                </a:ext>
              </a:extLst>
            </p:cNvPr>
            <p:cNvSpPr/>
            <p:nvPr/>
          </p:nvSpPr>
          <p:spPr>
            <a:xfrm>
              <a:off x="4008433" y="626155"/>
              <a:ext cx="207971" cy="238147"/>
            </a:xfrm>
            <a:custGeom>
              <a:avLst/>
              <a:gdLst>
                <a:gd name="connsiteX0" fmla="*/ 206380 w 207971"/>
                <a:gd name="connsiteY0" fmla="*/ 237445 h 238147"/>
                <a:gd name="connsiteX1" fmla="*/ 111130 w 207971"/>
                <a:gd name="connsiteY1" fmla="*/ 91395 h 238147"/>
                <a:gd name="connsiteX2" fmla="*/ 26992 w 207971"/>
                <a:gd name="connsiteY2" fmla="*/ 2495 h 238147"/>
                <a:gd name="connsiteX3" fmla="*/ 5 w 207971"/>
                <a:gd name="connsiteY3" fmla="*/ 24720 h 238147"/>
                <a:gd name="connsiteX4" fmla="*/ 28580 w 207971"/>
                <a:gd name="connsiteY4" fmla="*/ 26308 h 238147"/>
                <a:gd name="connsiteX5" fmla="*/ 206380 w 207971"/>
                <a:gd name="connsiteY5" fmla="*/ 237445 h 238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971" h="238147">
                  <a:moveTo>
                    <a:pt x="206380" y="237445"/>
                  </a:moveTo>
                  <a:cubicBezTo>
                    <a:pt x="220138" y="248293"/>
                    <a:pt x="141028" y="130553"/>
                    <a:pt x="111130" y="91395"/>
                  </a:cubicBezTo>
                  <a:cubicBezTo>
                    <a:pt x="81232" y="52237"/>
                    <a:pt x="45513" y="13607"/>
                    <a:pt x="26992" y="2495"/>
                  </a:cubicBezTo>
                  <a:cubicBezTo>
                    <a:pt x="8471" y="-8618"/>
                    <a:pt x="-260" y="20751"/>
                    <a:pt x="5" y="24720"/>
                  </a:cubicBezTo>
                  <a:cubicBezTo>
                    <a:pt x="270" y="28689"/>
                    <a:pt x="-1318" y="-6500"/>
                    <a:pt x="28580" y="26308"/>
                  </a:cubicBezTo>
                  <a:cubicBezTo>
                    <a:pt x="58478" y="59116"/>
                    <a:pt x="192622" y="226597"/>
                    <a:pt x="206380" y="2374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2" name="フリーフォーム: 図形 1421">
              <a:extLst>
                <a:ext uri="{FF2B5EF4-FFF2-40B4-BE49-F238E27FC236}">
                  <a16:creationId xmlns:a16="http://schemas.microsoft.com/office/drawing/2014/main" id="{80BC38B4-0FC0-42F6-B817-AD18C3857EB3}"/>
                </a:ext>
              </a:extLst>
            </p:cNvPr>
            <p:cNvSpPr/>
            <p:nvPr/>
          </p:nvSpPr>
          <p:spPr>
            <a:xfrm>
              <a:off x="4015290" y="652218"/>
              <a:ext cx="167405" cy="224575"/>
            </a:xfrm>
            <a:custGeom>
              <a:avLst/>
              <a:gdLst>
                <a:gd name="connsiteX0" fmla="*/ 1085 w 167405"/>
                <a:gd name="connsiteY0" fmla="*/ 1832 h 224575"/>
                <a:gd name="connsiteX1" fmla="*/ 163010 w 167405"/>
                <a:gd name="connsiteY1" fmla="*/ 219320 h 224575"/>
                <a:gd name="connsiteX2" fmla="*/ 124910 w 167405"/>
                <a:gd name="connsiteY2" fmla="*/ 162170 h 224575"/>
                <a:gd name="connsiteX3" fmla="*/ 93160 w 167405"/>
                <a:gd name="connsiteY3" fmla="*/ 117720 h 224575"/>
                <a:gd name="connsiteX4" fmla="*/ 1085 w 167405"/>
                <a:gd name="connsiteY4" fmla="*/ 1832 h 22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405" h="224575">
                  <a:moveTo>
                    <a:pt x="1085" y="1832"/>
                  </a:moveTo>
                  <a:cubicBezTo>
                    <a:pt x="12727" y="18765"/>
                    <a:pt x="142373" y="192597"/>
                    <a:pt x="163010" y="219320"/>
                  </a:cubicBezTo>
                  <a:cubicBezTo>
                    <a:pt x="183647" y="246043"/>
                    <a:pt x="124910" y="162170"/>
                    <a:pt x="124910" y="162170"/>
                  </a:cubicBezTo>
                  <a:cubicBezTo>
                    <a:pt x="113268" y="145237"/>
                    <a:pt x="111416" y="145237"/>
                    <a:pt x="93160" y="117720"/>
                  </a:cubicBezTo>
                  <a:cubicBezTo>
                    <a:pt x="74904" y="90203"/>
                    <a:pt x="-10557" y="-15101"/>
                    <a:pt x="1085" y="18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3" name="フリーフォーム: 図形 1422">
              <a:extLst>
                <a:ext uri="{FF2B5EF4-FFF2-40B4-BE49-F238E27FC236}">
                  <a16:creationId xmlns:a16="http://schemas.microsoft.com/office/drawing/2014/main" id="{1757C3B8-87AE-47F3-8EE2-CB3A9A1B6660}"/>
                </a:ext>
              </a:extLst>
            </p:cNvPr>
            <p:cNvSpPr/>
            <p:nvPr/>
          </p:nvSpPr>
          <p:spPr>
            <a:xfrm>
              <a:off x="3995464" y="664288"/>
              <a:ext cx="195503" cy="235175"/>
            </a:xfrm>
            <a:custGeom>
              <a:avLst/>
              <a:gdLst>
                <a:gd name="connsiteX0" fmla="*/ 274 w 195503"/>
                <a:gd name="connsiteY0" fmla="*/ 875 h 235175"/>
                <a:gd name="connsiteX1" fmla="*/ 187599 w 195503"/>
                <a:gd name="connsiteY1" fmla="*/ 229475 h 235175"/>
                <a:gd name="connsiteX2" fmla="*/ 146324 w 195503"/>
                <a:gd name="connsiteY2" fmla="*/ 153275 h 235175"/>
                <a:gd name="connsiteX3" fmla="*/ 274 w 195503"/>
                <a:gd name="connsiteY3" fmla="*/ 875 h 235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503" h="235175">
                  <a:moveTo>
                    <a:pt x="274" y="875"/>
                  </a:moveTo>
                  <a:cubicBezTo>
                    <a:pt x="7153" y="13575"/>
                    <a:pt x="163257" y="204075"/>
                    <a:pt x="187599" y="229475"/>
                  </a:cubicBezTo>
                  <a:cubicBezTo>
                    <a:pt x="211941" y="254875"/>
                    <a:pt x="174899" y="189258"/>
                    <a:pt x="146324" y="153275"/>
                  </a:cubicBezTo>
                  <a:cubicBezTo>
                    <a:pt x="117749" y="117292"/>
                    <a:pt x="-6605" y="-11825"/>
                    <a:pt x="274" y="8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4" name="フリーフォーム: 図形 1423">
              <a:extLst>
                <a:ext uri="{FF2B5EF4-FFF2-40B4-BE49-F238E27FC236}">
                  <a16:creationId xmlns:a16="http://schemas.microsoft.com/office/drawing/2014/main" id="{9EF8F1EB-081A-4367-B030-11985314E279}"/>
                </a:ext>
              </a:extLst>
            </p:cNvPr>
            <p:cNvSpPr/>
            <p:nvPr/>
          </p:nvSpPr>
          <p:spPr>
            <a:xfrm>
              <a:off x="4022652" y="1223962"/>
              <a:ext cx="90566" cy="105088"/>
            </a:xfrm>
            <a:custGeom>
              <a:avLst/>
              <a:gdLst>
                <a:gd name="connsiteX0" fmla="*/ 22297 w 90566"/>
                <a:gd name="connsiteY0" fmla="*/ 1 h 105088"/>
                <a:gd name="connsiteX1" fmla="*/ 79447 w 90566"/>
                <a:gd name="connsiteY1" fmla="*/ 46038 h 105088"/>
                <a:gd name="connsiteX2" fmla="*/ 36585 w 90566"/>
                <a:gd name="connsiteY2" fmla="*/ 92076 h 105088"/>
                <a:gd name="connsiteX3" fmla="*/ 72 w 90566"/>
                <a:gd name="connsiteY3" fmla="*/ 104776 h 105088"/>
                <a:gd name="connsiteX4" fmla="*/ 46110 w 90566"/>
                <a:gd name="connsiteY4" fmla="*/ 82551 h 105088"/>
                <a:gd name="connsiteX5" fmla="*/ 90560 w 90566"/>
                <a:gd name="connsiteY5" fmla="*/ 44451 h 105088"/>
                <a:gd name="connsiteX6" fmla="*/ 22297 w 90566"/>
                <a:gd name="connsiteY6" fmla="*/ 1 h 105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566" h="105088">
                  <a:moveTo>
                    <a:pt x="22297" y="1"/>
                  </a:moveTo>
                  <a:cubicBezTo>
                    <a:pt x="20445" y="265"/>
                    <a:pt x="77066" y="30692"/>
                    <a:pt x="79447" y="46038"/>
                  </a:cubicBezTo>
                  <a:cubicBezTo>
                    <a:pt x="81828" y="61384"/>
                    <a:pt x="49814" y="82286"/>
                    <a:pt x="36585" y="92076"/>
                  </a:cubicBezTo>
                  <a:cubicBezTo>
                    <a:pt x="23356" y="101866"/>
                    <a:pt x="-1515" y="106363"/>
                    <a:pt x="72" y="104776"/>
                  </a:cubicBezTo>
                  <a:cubicBezTo>
                    <a:pt x="1659" y="103189"/>
                    <a:pt x="31029" y="92605"/>
                    <a:pt x="46110" y="82551"/>
                  </a:cubicBezTo>
                  <a:cubicBezTo>
                    <a:pt x="61191" y="72497"/>
                    <a:pt x="91089" y="55828"/>
                    <a:pt x="90560" y="44451"/>
                  </a:cubicBezTo>
                  <a:cubicBezTo>
                    <a:pt x="90031" y="33074"/>
                    <a:pt x="24149" y="-263"/>
                    <a:pt x="22297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5" name="フリーフォーム: 図形 1424">
              <a:extLst>
                <a:ext uri="{FF2B5EF4-FFF2-40B4-BE49-F238E27FC236}">
                  <a16:creationId xmlns:a16="http://schemas.microsoft.com/office/drawing/2014/main" id="{0FDF0068-272A-4E4E-9F9C-9DB32B3B940E}"/>
                </a:ext>
              </a:extLst>
            </p:cNvPr>
            <p:cNvSpPr/>
            <p:nvPr/>
          </p:nvSpPr>
          <p:spPr>
            <a:xfrm>
              <a:off x="4024692" y="1238773"/>
              <a:ext cx="85353" cy="81863"/>
            </a:xfrm>
            <a:custGeom>
              <a:avLst/>
              <a:gdLst>
                <a:gd name="connsiteX0" fmla="*/ 85346 w 85353"/>
                <a:gd name="connsiteY0" fmla="*/ 13765 h 81863"/>
                <a:gd name="connsiteX1" fmla="*/ 9146 w 85353"/>
                <a:gd name="connsiteY1" fmla="*/ 2652 h 81863"/>
                <a:gd name="connsiteX2" fmla="*/ 1208 w 85353"/>
                <a:gd name="connsiteY2" fmla="*/ 64565 h 81863"/>
                <a:gd name="connsiteX3" fmla="*/ 7558 w 85353"/>
                <a:gd name="connsiteY3" fmla="*/ 80440 h 81863"/>
                <a:gd name="connsiteX4" fmla="*/ 4383 w 85353"/>
                <a:gd name="connsiteY4" fmla="*/ 35990 h 81863"/>
                <a:gd name="connsiteX5" fmla="*/ 85346 w 85353"/>
                <a:gd name="connsiteY5" fmla="*/ 13765 h 81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353" h="81863">
                  <a:moveTo>
                    <a:pt x="85346" y="13765"/>
                  </a:moveTo>
                  <a:cubicBezTo>
                    <a:pt x="86140" y="8209"/>
                    <a:pt x="23169" y="-5815"/>
                    <a:pt x="9146" y="2652"/>
                  </a:cubicBezTo>
                  <a:cubicBezTo>
                    <a:pt x="-4877" y="11119"/>
                    <a:pt x="1473" y="51600"/>
                    <a:pt x="1208" y="64565"/>
                  </a:cubicBezTo>
                  <a:cubicBezTo>
                    <a:pt x="943" y="77530"/>
                    <a:pt x="7029" y="85203"/>
                    <a:pt x="7558" y="80440"/>
                  </a:cubicBezTo>
                  <a:cubicBezTo>
                    <a:pt x="8087" y="75678"/>
                    <a:pt x="-4613" y="46573"/>
                    <a:pt x="4383" y="35990"/>
                  </a:cubicBezTo>
                  <a:cubicBezTo>
                    <a:pt x="13379" y="25407"/>
                    <a:pt x="84552" y="19321"/>
                    <a:pt x="85346" y="137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6" name="フリーフォーム: 図形 1425">
              <a:extLst>
                <a:ext uri="{FF2B5EF4-FFF2-40B4-BE49-F238E27FC236}">
                  <a16:creationId xmlns:a16="http://schemas.microsoft.com/office/drawing/2014/main" id="{D5AE9FD8-806C-4E4F-8354-CE91E92CD0B1}"/>
                </a:ext>
              </a:extLst>
            </p:cNvPr>
            <p:cNvSpPr/>
            <p:nvPr/>
          </p:nvSpPr>
          <p:spPr>
            <a:xfrm>
              <a:off x="3976300" y="1017080"/>
              <a:ext cx="102006" cy="121201"/>
            </a:xfrm>
            <a:custGeom>
              <a:avLst/>
              <a:gdLst>
                <a:gd name="connsiteX0" fmla="*/ 101988 w 102006"/>
                <a:gd name="connsiteY0" fmla="*/ 508 h 121201"/>
                <a:gd name="connsiteX1" fmla="*/ 16263 w 102006"/>
                <a:gd name="connsiteY1" fmla="*/ 73533 h 121201"/>
                <a:gd name="connsiteX2" fmla="*/ 388 w 102006"/>
                <a:gd name="connsiteY2" fmla="*/ 121158 h 121201"/>
                <a:gd name="connsiteX3" fmla="*/ 5150 w 102006"/>
                <a:gd name="connsiteY3" fmla="*/ 65595 h 121201"/>
                <a:gd name="connsiteX4" fmla="*/ 8325 w 102006"/>
                <a:gd name="connsiteY4" fmla="*/ 41783 h 121201"/>
                <a:gd name="connsiteX5" fmla="*/ 101988 w 102006"/>
                <a:gd name="connsiteY5" fmla="*/ 508 h 121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006" h="121201">
                  <a:moveTo>
                    <a:pt x="101988" y="508"/>
                  </a:moveTo>
                  <a:cubicBezTo>
                    <a:pt x="103311" y="5800"/>
                    <a:pt x="33196" y="53425"/>
                    <a:pt x="16263" y="73533"/>
                  </a:cubicBezTo>
                  <a:cubicBezTo>
                    <a:pt x="-670" y="93641"/>
                    <a:pt x="2240" y="122481"/>
                    <a:pt x="388" y="121158"/>
                  </a:cubicBezTo>
                  <a:cubicBezTo>
                    <a:pt x="-1464" y="119835"/>
                    <a:pt x="3827" y="78824"/>
                    <a:pt x="5150" y="65595"/>
                  </a:cubicBezTo>
                  <a:cubicBezTo>
                    <a:pt x="6473" y="52366"/>
                    <a:pt x="-3846" y="50779"/>
                    <a:pt x="8325" y="41783"/>
                  </a:cubicBezTo>
                  <a:cubicBezTo>
                    <a:pt x="20496" y="32787"/>
                    <a:pt x="100665" y="-4784"/>
                    <a:pt x="101988" y="5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7" name="フリーフォーム: 図形 1426">
              <a:extLst>
                <a:ext uri="{FF2B5EF4-FFF2-40B4-BE49-F238E27FC236}">
                  <a16:creationId xmlns:a16="http://schemas.microsoft.com/office/drawing/2014/main" id="{B3CB003C-5099-445C-B582-2414B1447CC7}"/>
                </a:ext>
              </a:extLst>
            </p:cNvPr>
            <p:cNvSpPr/>
            <p:nvPr/>
          </p:nvSpPr>
          <p:spPr>
            <a:xfrm>
              <a:off x="3936915" y="1017287"/>
              <a:ext cx="115981" cy="178604"/>
            </a:xfrm>
            <a:custGeom>
              <a:avLst/>
              <a:gdLst>
                <a:gd name="connsiteX0" fmla="*/ 115973 w 115981"/>
                <a:gd name="connsiteY0" fmla="*/ 301 h 178604"/>
                <a:gd name="connsiteX1" fmla="*/ 9610 w 115981"/>
                <a:gd name="connsiteY1" fmla="*/ 62213 h 178604"/>
                <a:gd name="connsiteX2" fmla="*/ 31835 w 115981"/>
                <a:gd name="connsiteY2" fmla="*/ 149526 h 178604"/>
                <a:gd name="connsiteX3" fmla="*/ 55648 w 115981"/>
                <a:gd name="connsiteY3" fmla="*/ 176513 h 178604"/>
                <a:gd name="connsiteX4" fmla="*/ 17548 w 115981"/>
                <a:gd name="connsiteY4" fmla="*/ 101901 h 178604"/>
                <a:gd name="connsiteX5" fmla="*/ 3260 w 115981"/>
                <a:gd name="connsiteY5" fmla="*/ 87613 h 178604"/>
                <a:gd name="connsiteX6" fmla="*/ 115973 w 115981"/>
                <a:gd name="connsiteY6" fmla="*/ 301 h 178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981" h="178604">
                  <a:moveTo>
                    <a:pt x="115973" y="301"/>
                  </a:moveTo>
                  <a:cubicBezTo>
                    <a:pt x="117031" y="-3932"/>
                    <a:pt x="23633" y="37342"/>
                    <a:pt x="9610" y="62213"/>
                  </a:cubicBezTo>
                  <a:cubicBezTo>
                    <a:pt x="-4413" y="87084"/>
                    <a:pt x="24162" y="130476"/>
                    <a:pt x="31835" y="149526"/>
                  </a:cubicBezTo>
                  <a:cubicBezTo>
                    <a:pt x="39508" y="168576"/>
                    <a:pt x="58029" y="184450"/>
                    <a:pt x="55648" y="176513"/>
                  </a:cubicBezTo>
                  <a:cubicBezTo>
                    <a:pt x="53267" y="168576"/>
                    <a:pt x="26279" y="116718"/>
                    <a:pt x="17548" y="101901"/>
                  </a:cubicBezTo>
                  <a:cubicBezTo>
                    <a:pt x="8817" y="87084"/>
                    <a:pt x="-6794" y="100842"/>
                    <a:pt x="3260" y="87613"/>
                  </a:cubicBezTo>
                  <a:cubicBezTo>
                    <a:pt x="13314" y="74384"/>
                    <a:pt x="114915" y="4534"/>
                    <a:pt x="115973" y="3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8" name="フリーフォーム: 図形 1427">
              <a:extLst>
                <a:ext uri="{FF2B5EF4-FFF2-40B4-BE49-F238E27FC236}">
                  <a16:creationId xmlns:a16="http://schemas.microsoft.com/office/drawing/2014/main" id="{F5260C01-FAEA-46FA-B68A-2EA3CE5E9CFC}"/>
                </a:ext>
              </a:extLst>
            </p:cNvPr>
            <p:cNvSpPr/>
            <p:nvPr/>
          </p:nvSpPr>
          <p:spPr>
            <a:xfrm>
              <a:off x="3926354" y="1095375"/>
              <a:ext cx="183017" cy="233285"/>
            </a:xfrm>
            <a:custGeom>
              <a:avLst/>
              <a:gdLst>
                <a:gd name="connsiteX0" fmla="*/ 182096 w 183017"/>
                <a:gd name="connsiteY0" fmla="*/ 39688 h 233285"/>
                <a:gd name="connsiteX1" fmla="*/ 97959 w 183017"/>
                <a:gd name="connsiteY1" fmla="*/ 30163 h 233285"/>
                <a:gd name="connsiteX2" fmla="*/ 75734 w 183017"/>
                <a:gd name="connsiteY2" fmla="*/ 187325 h 233285"/>
                <a:gd name="connsiteX3" fmla="*/ 18584 w 183017"/>
                <a:gd name="connsiteY3" fmla="*/ 228600 h 233285"/>
                <a:gd name="connsiteX4" fmla="*/ 2709 w 183017"/>
                <a:gd name="connsiteY4" fmla="*/ 227013 h 233285"/>
                <a:gd name="connsiteX5" fmla="*/ 67796 w 183017"/>
                <a:gd name="connsiteY5" fmla="*/ 180975 h 233285"/>
                <a:gd name="connsiteX6" fmla="*/ 55096 w 183017"/>
                <a:gd name="connsiteY6" fmla="*/ 160338 h 233285"/>
                <a:gd name="connsiteX7" fmla="*/ 24934 w 183017"/>
                <a:gd name="connsiteY7" fmla="*/ 169863 h 233285"/>
                <a:gd name="connsiteX8" fmla="*/ 70971 w 183017"/>
                <a:gd name="connsiteY8" fmla="*/ 111125 h 233285"/>
                <a:gd name="connsiteX9" fmla="*/ 77321 w 183017"/>
                <a:gd name="connsiteY9" fmla="*/ 25400 h 233285"/>
                <a:gd name="connsiteX10" fmla="*/ 139234 w 183017"/>
                <a:gd name="connsiteY10" fmla="*/ 0 h 233285"/>
                <a:gd name="connsiteX11" fmla="*/ 182096 w 183017"/>
                <a:gd name="connsiteY11" fmla="*/ 39688 h 23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3017" h="233285">
                  <a:moveTo>
                    <a:pt x="182096" y="39688"/>
                  </a:moveTo>
                  <a:cubicBezTo>
                    <a:pt x="175217" y="44715"/>
                    <a:pt x="115686" y="5557"/>
                    <a:pt x="97959" y="30163"/>
                  </a:cubicBezTo>
                  <a:cubicBezTo>
                    <a:pt x="80232" y="54769"/>
                    <a:pt x="88963" y="154252"/>
                    <a:pt x="75734" y="187325"/>
                  </a:cubicBezTo>
                  <a:cubicBezTo>
                    <a:pt x="62505" y="220398"/>
                    <a:pt x="30755" y="221985"/>
                    <a:pt x="18584" y="228600"/>
                  </a:cubicBezTo>
                  <a:cubicBezTo>
                    <a:pt x="6413" y="235215"/>
                    <a:pt x="-5493" y="234950"/>
                    <a:pt x="2709" y="227013"/>
                  </a:cubicBezTo>
                  <a:cubicBezTo>
                    <a:pt x="10911" y="219076"/>
                    <a:pt x="59065" y="192088"/>
                    <a:pt x="67796" y="180975"/>
                  </a:cubicBezTo>
                  <a:cubicBezTo>
                    <a:pt x="76527" y="169862"/>
                    <a:pt x="62240" y="162190"/>
                    <a:pt x="55096" y="160338"/>
                  </a:cubicBezTo>
                  <a:cubicBezTo>
                    <a:pt x="47952" y="158486"/>
                    <a:pt x="22288" y="178065"/>
                    <a:pt x="24934" y="169863"/>
                  </a:cubicBezTo>
                  <a:cubicBezTo>
                    <a:pt x="27580" y="161661"/>
                    <a:pt x="62240" y="135202"/>
                    <a:pt x="70971" y="111125"/>
                  </a:cubicBezTo>
                  <a:cubicBezTo>
                    <a:pt x="79702" y="87048"/>
                    <a:pt x="65944" y="43921"/>
                    <a:pt x="77321" y="25400"/>
                  </a:cubicBezTo>
                  <a:cubicBezTo>
                    <a:pt x="88698" y="6879"/>
                    <a:pt x="122830" y="0"/>
                    <a:pt x="139234" y="0"/>
                  </a:cubicBezTo>
                  <a:cubicBezTo>
                    <a:pt x="155638" y="0"/>
                    <a:pt x="188975" y="34661"/>
                    <a:pt x="182096" y="396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9" name="フリーフォーム: 図形 1428">
              <a:extLst>
                <a:ext uri="{FF2B5EF4-FFF2-40B4-BE49-F238E27FC236}">
                  <a16:creationId xmlns:a16="http://schemas.microsoft.com/office/drawing/2014/main" id="{90991D52-266E-4FBB-8CC8-E29D2B13EC7D}"/>
                </a:ext>
              </a:extLst>
            </p:cNvPr>
            <p:cNvSpPr/>
            <p:nvPr/>
          </p:nvSpPr>
          <p:spPr>
            <a:xfrm>
              <a:off x="3839948" y="1130296"/>
              <a:ext cx="134565" cy="133365"/>
            </a:xfrm>
            <a:custGeom>
              <a:avLst/>
              <a:gdLst>
                <a:gd name="connsiteX0" fmla="*/ 133565 w 134565"/>
                <a:gd name="connsiteY0" fmla="*/ 4 h 133365"/>
                <a:gd name="connsiteX1" fmla="*/ 119277 w 134565"/>
                <a:gd name="connsiteY1" fmla="*/ 61917 h 133365"/>
                <a:gd name="connsiteX2" fmla="*/ 109752 w 134565"/>
                <a:gd name="connsiteY2" fmla="*/ 66679 h 133365"/>
                <a:gd name="connsiteX3" fmla="*/ 46252 w 134565"/>
                <a:gd name="connsiteY3" fmla="*/ 66679 h 133365"/>
                <a:gd name="connsiteX4" fmla="*/ 65302 w 134565"/>
                <a:gd name="connsiteY4" fmla="*/ 76204 h 133365"/>
                <a:gd name="connsiteX5" fmla="*/ 215 w 134565"/>
                <a:gd name="connsiteY5" fmla="*/ 106367 h 133365"/>
                <a:gd name="connsiteX6" fmla="*/ 43077 w 134565"/>
                <a:gd name="connsiteY6" fmla="*/ 133354 h 133365"/>
                <a:gd name="connsiteX7" fmla="*/ 8152 w 134565"/>
                <a:gd name="connsiteY7" fmla="*/ 103192 h 133365"/>
                <a:gd name="connsiteX8" fmla="*/ 89115 w 134565"/>
                <a:gd name="connsiteY8" fmla="*/ 58742 h 133365"/>
                <a:gd name="connsiteX9" fmla="*/ 133565 w 134565"/>
                <a:gd name="connsiteY9" fmla="*/ 4 h 133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4565" h="133365">
                  <a:moveTo>
                    <a:pt x="133565" y="4"/>
                  </a:moveTo>
                  <a:cubicBezTo>
                    <a:pt x="138592" y="533"/>
                    <a:pt x="123246" y="50805"/>
                    <a:pt x="119277" y="61917"/>
                  </a:cubicBezTo>
                  <a:cubicBezTo>
                    <a:pt x="115308" y="73029"/>
                    <a:pt x="121923" y="65885"/>
                    <a:pt x="109752" y="66679"/>
                  </a:cubicBezTo>
                  <a:cubicBezTo>
                    <a:pt x="97581" y="67473"/>
                    <a:pt x="53660" y="65092"/>
                    <a:pt x="46252" y="66679"/>
                  </a:cubicBezTo>
                  <a:cubicBezTo>
                    <a:pt x="38844" y="68266"/>
                    <a:pt x="72975" y="69589"/>
                    <a:pt x="65302" y="76204"/>
                  </a:cubicBezTo>
                  <a:cubicBezTo>
                    <a:pt x="57629" y="82819"/>
                    <a:pt x="3919" y="96842"/>
                    <a:pt x="215" y="106367"/>
                  </a:cubicBezTo>
                  <a:cubicBezTo>
                    <a:pt x="-3489" y="115892"/>
                    <a:pt x="41754" y="133883"/>
                    <a:pt x="43077" y="133354"/>
                  </a:cubicBezTo>
                  <a:cubicBezTo>
                    <a:pt x="44400" y="132825"/>
                    <a:pt x="479" y="115627"/>
                    <a:pt x="8152" y="103192"/>
                  </a:cubicBezTo>
                  <a:cubicBezTo>
                    <a:pt x="15825" y="90757"/>
                    <a:pt x="74299" y="70384"/>
                    <a:pt x="89115" y="58742"/>
                  </a:cubicBezTo>
                  <a:cubicBezTo>
                    <a:pt x="103931" y="47100"/>
                    <a:pt x="128538" y="-525"/>
                    <a:pt x="133565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0" name="フリーフォーム: 図形 1429">
              <a:extLst>
                <a:ext uri="{FF2B5EF4-FFF2-40B4-BE49-F238E27FC236}">
                  <a16:creationId xmlns:a16="http://schemas.microsoft.com/office/drawing/2014/main" id="{B13083C1-E57A-44F4-AA98-2C2994AD9ADE}"/>
                </a:ext>
              </a:extLst>
            </p:cNvPr>
            <p:cNvSpPr/>
            <p:nvPr/>
          </p:nvSpPr>
          <p:spPr>
            <a:xfrm>
              <a:off x="3852857" y="1241387"/>
              <a:ext cx="149246" cy="49645"/>
            </a:xfrm>
            <a:custGeom>
              <a:avLst/>
              <a:gdLst>
                <a:gd name="connsiteX0" fmla="*/ 149231 w 149246"/>
                <a:gd name="connsiteY0" fmla="*/ 38 h 49645"/>
                <a:gd name="connsiteX1" fmla="*/ 95256 w 149246"/>
                <a:gd name="connsiteY1" fmla="*/ 39726 h 49645"/>
                <a:gd name="connsiteX2" fmla="*/ 6 w 149246"/>
                <a:gd name="connsiteY2" fmla="*/ 49251 h 49645"/>
                <a:gd name="connsiteX3" fmla="*/ 90493 w 149246"/>
                <a:gd name="connsiteY3" fmla="*/ 47663 h 49645"/>
                <a:gd name="connsiteX4" fmla="*/ 149231 w 149246"/>
                <a:gd name="connsiteY4" fmla="*/ 38 h 49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246" h="49645">
                  <a:moveTo>
                    <a:pt x="149231" y="38"/>
                  </a:moveTo>
                  <a:cubicBezTo>
                    <a:pt x="150025" y="-1285"/>
                    <a:pt x="120127" y="31524"/>
                    <a:pt x="95256" y="39726"/>
                  </a:cubicBezTo>
                  <a:cubicBezTo>
                    <a:pt x="70385" y="47928"/>
                    <a:pt x="800" y="47928"/>
                    <a:pt x="6" y="49251"/>
                  </a:cubicBezTo>
                  <a:cubicBezTo>
                    <a:pt x="-788" y="50574"/>
                    <a:pt x="68797" y="48192"/>
                    <a:pt x="90493" y="47663"/>
                  </a:cubicBezTo>
                  <a:cubicBezTo>
                    <a:pt x="112189" y="47134"/>
                    <a:pt x="148437" y="1361"/>
                    <a:pt x="149231" y="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1" name="フリーフォーム: 図形 1430">
              <a:extLst>
                <a:ext uri="{FF2B5EF4-FFF2-40B4-BE49-F238E27FC236}">
                  <a16:creationId xmlns:a16="http://schemas.microsoft.com/office/drawing/2014/main" id="{4443FF99-429E-477A-A19F-8183CE09E2D4}"/>
                </a:ext>
              </a:extLst>
            </p:cNvPr>
            <p:cNvSpPr/>
            <p:nvPr/>
          </p:nvSpPr>
          <p:spPr>
            <a:xfrm>
              <a:off x="3928946" y="1307839"/>
              <a:ext cx="116495" cy="210355"/>
            </a:xfrm>
            <a:custGeom>
              <a:avLst/>
              <a:gdLst>
                <a:gd name="connsiteX0" fmla="*/ 116004 w 116495"/>
                <a:gd name="connsiteY0" fmla="*/ 261 h 210355"/>
                <a:gd name="connsiteX1" fmla="*/ 52504 w 116495"/>
                <a:gd name="connsiteY1" fmla="*/ 66936 h 210355"/>
                <a:gd name="connsiteX2" fmla="*/ 11229 w 116495"/>
                <a:gd name="connsiteY2" fmla="*/ 171711 h 210355"/>
                <a:gd name="connsiteX3" fmla="*/ 117 w 116495"/>
                <a:gd name="connsiteY3" fmla="*/ 209811 h 210355"/>
                <a:gd name="connsiteX4" fmla="*/ 15992 w 116495"/>
                <a:gd name="connsiteY4" fmla="*/ 147899 h 210355"/>
                <a:gd name="connsiteX5" fmla="*/ 15992 w 116495"/>
                <a:gd name="connsiteY5" fmla="*/ 90749 h 210355"/>
                <a:gd name="connsiteX6" fmla="*/ 116004 w 116495"/>
                <a:gd name="connsiteY6" fmla="*/ 261 h 21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495" h="210355">
                  <a:moveTo>
                    <a:pt x="116004" y="261"/>
                  </a:moveTo>
                  <a:cubicBezTo>
                    <a:pt x="122089" y="-3708"/>
                    <a:pt x="69966" y="38361"/>
                    <a:pt x="52504" y="66936"/>
                  </a:cubicBezTo>
                  <a:cubicBezTo>
                    <a:pt x="35042" y="95511"/>
                    <a:pt x="19960" y="147899"/>
                    <a:pt x="11229" y="171711"/>
                  </a:cubicBezTo>
                  <a:cubicBezTo>
                    <a:pt x="2498" y="195523"/>
                    <a:pt x="-677" y="213780"/>
                    <a:pt x="117" y="209811"/>
                  </a:cubicBezTo>
                  <a:cubicBezTo>
                    <a:pt x="911" y="205842"/>
                    <a:pt x="13346" y="167743"/>
                    <a:pt x="15992" y="147899"/>
                  </a:cubicBezTo>
                  <a:cubicBezTo>
                    <a:pt x="18638" y="128055"/>
                    <a:pt x="3292" y="111651"/>
                    <a:pt x="15992" y="90749"/>
                  </a:cubicBezTo>
                  <a:cubicBezTo>
                    <a:pt x="28692" y="69847"/>
                    <a:pt x="109919" y="4230"/>
                    <a:pt x="116004" y="2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2" name="フリーフォーム: 図形 1431">
              <a:extLst>
                <a:ext uri="{FF2B5EF4-FFF2-40B4-BE49-F238E27FC236}">
                  <a16:creationId xmlns:a16="http://schemas.microsoft.com/office/drawing/2014/main" id="{5C1874F3-8B96-4BCE-9E58-ADB04F21FB5B}"/>
                </a:ext>
              </a:extLst>
            </p:cNvPr>
            <p:cNvSpPr/>
            <p:nvPr/>
          </p:nvSpPr>
          <p:spPr>
            <a:xfrm>
              <a:off x="3833750" y="1290621"/>
              <a:ext cx="141362" cy="88218"/>
            </a:xfrm>
            <a:custGeom>
              <a:avLst/>
              <a:gdLst>
                <a:gd name="connsiteX0" fmla="*/ 141350 w 141362"/>
                <a:gd name="connsiteY0" fmla="*/ 17 h 88218"/>
                <a:gd name="connsiteX1" fmla="*/ 23875 w 141362"/>
                <a:gd name="connsiteY1" fmla="*/ 61929 h 88218"/>
                <a:gd name="connsiteX2" fmla="*/ 8000 w 141362"/>
                <a:gd name="connsiteY2" fmla="*/ 87329 h 88218"/>
                <a:gd name="connsiteX3" fmla="*/ 120713 w 141362"/>
                <a:gd name="connsiteY3" fmla="*/ 80979 h 88218"/>
                <a:gd name="connsiteX4" fmla="*/ 106425 w 141362"/>
                <a:gd name="connsiteY4" fmla="*/ 66692 h 88218"/>
                <a:gd name="connsiteX5" fmla="*/ 77850 w 141362"/>
                <a:gd name="connsiteY5" fmla="*/ 71454 h 88218"/>
                <a:gd name="connsiteX6" fmla="*/ 31813 w 141362"/>
                <a:gd name="connsiteY6" fmla="*/ 68279 h 88218"/>
                <a:gd name="connsiteX7" fmla="*/ 141350 w 141362"/>
                <a:gd name="connsiteY7" fmla="*/ 17 h 88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1362" h="88218">
                  <a:moveTo>
                    <a:pt x="141350" y="17"/>
                  </a:moveTo>
                  <a:cubicBezTo>
                    <a:pt x="140027" y="-1041"/>
                    <a:pt x="46100" y="47377"/>
                    <a:pt x="23875" y="61929"/>
                  </a:cubicBezTo>
                  <a:cubicBezTo>
                    <a:pt x="1650" y="76481"/>
                    <a:pt x="-8140" y="84154"/>
                    <a:pt x="8000" y="87329"/>
                  </a:cubicBezTo>
                  <a:cubicBezTo>
                    <a:pt x="24140" y="90504"/>
                    <a:pt x="104309" y="84418"/>
                    <a:pt x="120713" y="80979"/>
                  </a:cubicBezTo>
                  <a:cubicBezTo>
                    <a:pt x="137117" y="77540"/>
                    <a:pt x="113569" y="68280"/>
                    <a:pt x="106425" y="66692"/>
                  </a:cubicBezTo>
                  <a:cubicBezTo>
                    <a:pt x="99281" y="65105"/>
                    <a:pt x="90285" y="71190"/>
                    <a:pt x="77850" y="71454"/>
                  </a:cubicBezTo>
                  <a:cubicBezTo>
                    <a:pt x="65415" y="71718"/>
                    <a:pt x="21494" y="80714"/>
                    <a:pt x="31813" y="68279"/>
                  </a:cubicBezTo>
                  <a:cubicBezTo>
                    <a:pt x="42132" y="55844"/>
                    <a:pt x="142673" y="1075"/>
                    <a:pt x="141350" y="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3" name="フリーフォーム: 図形 1432">
              <a:extLst>
                <a:ext uri="{FF2B5EF4-FFF2-40B4-BE49-F238E27FC236}">
                  <a16:creationId xmlns:a16="http://schemas.microsoft.com/office/drawing/2014/main" id="{52A3B156-9FC9-4151-8C10-625CE9CE1099}"/>
                </a:ext>
              </a:extLst>
            </p:cNvPr>
            <p:cNvSpPr/>
            <p:nvPr/>
          </p:nvSpPr>
          <p:spPr>
            <a:xfrm>
              <a:off x="3808413" y="1379538"/>
              <a:ext cx="169862" cy="90522"/>
            </a:xfrm>
            <a:custGeom>
              <a:avLst/>
              <a:gdLst>
                <a:gd name="connsiteX0" fmla="*/ 169862 w 169862"/>
                <a:gd name="connsiteY0" fmla="*/ 0 h 90522"/>
                <a:gd name="connsiteX1" fmla="*/ 0 w 169862"/>
                <a:gd name="connsiteY1" fmla="*/ 34925 h 90522"/>
                <a:gd name="connsiteX2" fmla="*/ 65087 w 169862"/>
                <a:gd name="connsiteY2" fmla="*/ 90487 h 90522"/>
                <a:gd name="connsiteX3" fmla="*/ 11112 w 169862"/>
                <a:gd name="connsiteY3" fmla="*/ 42862 h 90522"/>
                <a:gd name="connsiteX4" fmla="*/ 169862 w 169862"/>
                <a:gd name="connsiteY4" fmla="*/ 0 h 90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862" h="90522">
                  <a:moveTo>
                    <a:pt x="169862" y="0"/>
                  </a:moveTo>
                  <a:cubicBezTo>
                    <a:pt x="93662" y="9922"/>
                    <a:pt x="17462" y="19844"/>
                    <a:pt x="0" y="34925"/>
                  </a:cubicBezTo>
                  <a:lnTo>
                    <a:pt x="65087" y="90487"/>
                  </a:lnTo>
                  <a:cubicBezTo>
                    <a:pt x="66939" y="91810"/>
                    <a:pt x="-265" y="56091"/>
                    <a:pt x="11112" y="42862"/>
                  </a:cubicBezTo>
                  <a:cubicBezTo>
                    <a:pt x="22489" y="29633"/>
                    <a:pt x="77919" y="20372"/>
                    <a:pt x="16986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4" name="フリーフォーム: 図形 1433">
              <a:extLst>
                <a:ext uri="{FF2B5EF4-FFF2-40B4-BE49-F238E27FC236}">
                  <a16:creationId xmlns:a16="http://schemas.microsoft.com/office/drawing/2014/main" id="{21459D6A-8458-4B3A-8DDD-960FBC22637C}"/>
                </a:ext>
              </a:extLst>
            </p:cNvPr>
            <p:cNvSpPr/>
            <p:nvPr/>
          </p:nvSpPr>
          <p:spPr>
            <a:xfrm>
              <a:off x="3873347" y="1407742"/>
              <a:ext cx="98561" cy="110379"/>
            </a:xfrm>
            <a:custGeom>
              <a:avLst/>
              <a:gdLst>
                <a:gd name="connsiteX0" fmla="*/ 82703 w 98561"/>
                <a:gd name="connsiteY0" fmla="*/ 371 h 110379"/>
                <a:gd name="connsiteX1" fmla="*/ 12853 w 98561"/>
                <a:gd name="connsiteY1" fmla="*/ 74983 h 110379"/>
                <a:gd name="connsiteX2" fmla="*/ 70003 w 98561"/>
                <a:gd name="connsiteY2" fmla="*/ 97208 h 110379"/>
                <a:gd name="connsiteX3" fmla="*/ 95403 w 98561"/>
                <a:gd name="connsiteY3" fmla="*/ 59108 h 110379"/>
                <a:gd name="connsiteX4" fmla="*/ 153 w 98561"/>
                <a:gd name="connsiteY4" fmla="*/ 109908 h 110379"/>
                <a:gd name="connsiteX5" fmla="*/ 82703 w 98561"/>
                <a:gd name="connsiteY5" fmla="*/ 371 h 110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561" h="110379">
                  <a:moveTo>
                    <a:pt x="82703" y="371"/>
                  </a:moveTo>
                  <a:cubicBezTo>
                    <a:pt x="84820" y="-5450"/>
                    <a:pt x="14970" y="58844"/>
                    <a:pt x="12853" y="74983"/>
                  </a:cubicBezTo>
                  <a:cubicBezTo>
                    <a:pt x="10736" y="91122"/>
                    <a:pt x="56245" y="99854"/>
                    <a:pt x="70003" y="97208"/>
                  </a:cubicBezTo>
                  <a:cubicBezTo>
                    <a:pt x="83761" y="94562"/>
                    <a:pt x="107045" y="56991"/>
                    <a:pt x="95403" y="59108"/>
                  </a:cubicBezTo>
                  <a:cubicBezTo>
                    <a:pt x="83761" y="61225"/>
                    <a:pt x="4386" y="115993"/>
                    <a:pt x="153" y="109908"/>
                  </a:cubicBezTo>
                  <a:cubicBezTo>
                    <a:pt x="-4080" y="103823"/>
                    <a:pt x="80586" y="6192"/>
                    <a:pt x="82703" y="3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5" name="フリーフォーム: 図形 1434">
              <a:extLst>
                <a:ext uri="{FF2B5EF4-FFF2-40B4-BE49-F238E27FC236}">
                  <a16:creationId xmlns:a16="http://schemas.microsoft.com/office/drawing/2014/main" id="{6C03E372-61BF-4912-ACF5-AE9E5FB7315D}"/>
                </a:ext>
              </a:extLst>
            </p:cNvPr>
            <p:cNvSpPr/>
            <p:nvPr/>
          </p:nvSpPr>
          <p:spPr>
            <a:xfrm>
              <a:off x="3833146" y="1493660"/>
              <a:ext cx="146902" cy="109423"/>
            </a:xfrm>
            <a:custGeom>
              <a:avLst/>
              <a:gdLst>
                <a:gd name="connsiteX0" fmla="*/ 146717 w 146902"/>
                <a:gd name="connsiteY0" fmla="*/ 178 h 109423"/>
                <a:gd name="connsiteX1" fmla="*/ 3842 w 146902"/>
                <a:gd name="connsiteY1" fmla="*/ 47803 h 109423"/>
                <a:gd name="connsiteX2" fmla="*/ 45117 w 146902"/>
                <a:gd name="connsiteY2" fmla="*/ 103365 h 109423"/>
                <a:gd name="connsiteX3" fmla="*/ 91154 w 146902"/>
                <a:gd name="connsiteY3" fmla="*/ 108128 h 109423"/>
                <a:gd name="connsiteX4" fmla="*/ 87979 w 146902"/>
                <a:gd name="connsiteY4" fmla="*/ 104953 h 109423"/>
                <a:gd name="connsiteX5" fmla="*/ 35592 w 146902"/>
                <a:gd name="connsiteY5" fmla="*/ 65265 h 109423"/>
                <a:gd name="connsiteX6" fmla="*/ 146717 w 146902"/>
                <a:gd name="connsiteY6" fmla="*/ 178 h 109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902" h="109423">
                  <a:moveTo>
                    <a:pt x="146717" y="178"/>
                  </a:moveTo>
                  <a:cubicBezTo>
                    <a:pt x="141425" y="-2732"/>
                    <a:pt x="20775" y="30605"/>
                    <a:pt x="3842" y="47803"/>
                  </a:cubicBezTo>
                  <a:cubicBezTo>
                    <a:pt x="-13091" y="65001"/>
                    <a:pt x="30565" y="93311"/>
                    <a:pt x="45117" y="103365"/>
                  </a:cubicBezTo>
                  <a:cubicBezTo>
                    <a:pt x="59669" y="113419"/>
                    <a:pt x="84010" y="107863"/>
                    <a:pt x="91154" y="108128"/>
                  </a:cubicBezTo>
                  <a:cubicBezTo>
                    <a:pt x="98298" y="108393"/>
                    <a:pt x="97239" y="112097"/>
                    <a:pt x="87979" y="104953"/>
                  </a:cubicBezTo>
                  <a:cubicBezTo>
                    <a:pt x="78719" y="97809"/>
                    <a:pt x="28977" y="80082"/>
                    <a:pt x="35592" y="65265"/>
                  </a:cubicBezTo>
                  <a:cubicBezTo>
                    <a:pt x="42207" y="50448"/>
                    <a:pt x="152009" y="3088"/>
                    <a:pt x="146717" y="1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6" name="フリーフォーム: 図形 1435">
              <a:extLst>
                <a:ext uri="{FF2B5EF4-FFF2-40B4-BE49-F238E27FC236}">
                  <a16:creationId xmlns:a16="http://schemas.microsoft.com/office/drawing/2014/main" id="{D579F31E-07F4-4B53-96F2-5520F2CECDE5}"/>
                </a:ext>
              </a:extLst>
            </p:cNvPr>
            <p:cNvSpPr/>
            <p:nvPr/>
          </p:nvSpPr>
          <p:spPr>
            <a:xfrm>
              <a:off x="3904017" y="1565069"/>
              <a:ext cx="91809" cy="141498"/>
            </a:xfrm>
            <a:custGeom>
              <a:avLst/>
              <a:gdLst>
                <a:gd name="connsiteX0" fmla="*/ 91721 w 91809"/>
                <a:gd name="connsiteY0" fmla="*/ 206 h 141498"/>
                <a:gd name="connsiteX1" fmla="*/ 25046 w 91809"/>
                <a:gd name="connsiteY1" fmla="*/ 76406 h 141498"/>
                <a:gd name="connsiteX2" fmla="*/ 91721 w 91809"/>
                <a:gd name="connsiteY2" fmla="*/ 141494 h 141498"/>
                <a:gd name="connsiteX3" fmla="*/ 15521 w 91809"/>
                <a:gd name="connsiteY3" fmla="*/ 73231 h 141498"/>
                <a:gd name="connsiteX4" fmla="*/ 7583 w 91809"/>
                <a:gd name="connsiteY4" fmla="*/ 54181 h 141498"/>
                <a:gd name="connsiteX5" fmla="*/ 91721 w 91809"/>
                <a:gd name="connsiteY5" fmla="*/ 206 h 141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809" h="141498">
                  <a:moveTo>
                    <a:pt x="91721" y="206"/>
                  </a:moveTo>
                  <a:cubicBezTo>
                    <a:pt x="94632" y="3910"/>
                    <a:pt x="25046" y="52858"/>
                    <a:pt x="25046" y="76406"/>
                  </a:cubicBezTo>
                  <a:cubicBezTo>
                    <a:pt x="25046" y="99954"/>
                    <a:pt x="93308" y="142023"/>
                    <a:pt x="91721" y="141494"/>
                  </a:cubicBezTo>
                  <a:cubicBezTo>
                    <a:pt x="90134" y="140965"/>
                    <a:pt x="29544" y="87783"/>
                    <a:pt x="15521" y="73231"/>
                  </a:cubicBezTo>
                  <a:cubicBezTo>
                    <a:pt x="1498" y="58679"/>
                    <a:pt x="-6969" y="64764"/>
                    <a:pt x="7583" y="54181"/>
                  </a:cubicBezTo>
                  <a:cubicBezTo>
                    <a:pt x="22135" y="43598"/>
                    <a:pt x="88810" y="-3498"/>
                    <a:pt x="91721" y="2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7" name="フリーフォーム: 図形 1436">
              <a:extLst>
                <a:ext uri="{FF2B5EF4-FFF2-40B4-BE49-F238E27FC236}">
                  <a16:creationId xmlns:a16="http://schemas.microsoft.com/office/drawing/2014/main" id="{CDC9E484-D107-445B-BA33-1CCA8C6CAB38}"/>
                </a:ext>
              </a:extLst>
            </p:cNvPr>
            <p:cNvSpPr/>
            <p:nvPr/>
          </p:nvSpPr>
          <p:spPr>
            <a:xfrm>
              <a:off x="3905269" y="1630363"/>
              <a:ext cx="129043" cy="181049"/>
            </a:xfrm>
            <a:custGeom>
              <a:avLst/>
              <a:gdLst>
                <a:gd name="connsiteX0" fmla="*/ 128569 w 129043"/>
                <a:gd name="connsiteY0" fmla="*/ 0 h 181049"/>
                <a:gd name="connsiteX1" fmla="*/ 44431 w 129043"/>
                <a:gd name="connsiteY1" fmla="*/ 73025 h 181049"/>
                <a:gd name="connsiteX2" fmla="*/ 34906 w 129043"/>
                <a:gd name="connsiteY2" fmla="*/ 95250 h 181049"/>
                <a:gd name="connsiteX3" fmla="*/ 58719 w 129043"/>
                <a:gd name="connsiteY3" fmla="*/ 180975 h 181049"/>
                <a:gd name="connsiteX4" fmla="*/ 66656 w 129043"/>
                <a:gd name="connsiteY4" fmla="*/ 109537 h 181049"/>
                <a:gd name="connsiteX5" fmla="*/ 1569 w 129043"/>
                <a:gd name="connsiteY5" fmla="*/ 71437 h 181049"/>
                <a:gd name="connsiteX6" fmla="*/ 128569 w 129043"/>
                <a:gd name="connsiteY6" fmla="*/ 0 h 181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043" h="181049">
                  <a:moveTo>
                    <a:pt x="128569" y="0"/>
                  </a:moveTo>
                  <a:cubicBezTo>
                    <a:pt x="135713" y="265"/>
                    <a:pt x="60041" y="57150"/>
                    <a:pt x="44431" y="73025"/>
                  </a:cubicBezTo>
                  <a:cubicBezTo>
                    <a:pt x="28821" y="88900"/>
                    <a:pt x="32525" y="77258"/>
                    <a:pt x="34906" y="95250"/>
                  </a:cubicBezTo>
                  <a:cubicBezTo>
                    <a:pt x="37287" y="113242"/>
                    <a:pt x="53427" y="178594"/>
                    <a:pt x="58719" y="180975"/>
                  </a:cubicBezTo>
                  <a:cubicBezTo>
                    <a:pt x="64011" y="183356"/>
                    <a:pt x="76181" y="127793"/>
                    <a:pt x="66656" y="109537"/>
                  </a:cubicBezTo>
                  <a:cubicBezTo>
                    <a:pt x="57131" y="91281"/>
                    <a:pt x="-11131" y="89958"/>
                    <a:pt x="1569" y="71437"/>
                  </a:cubicBezTo>
                  <a:cubicBezTo>
                    <a:pt x="14269" y="52916"/>
                    <a:pt x="121425" y="-265"/>
                    <a:pt x="12856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8" name="フリーフォーム: 図形 1437">
              <a:extLst>
                <a:ext uri="{FF2B5EF4-FFF2-40B4-BE49-F238E27FC236}">
                  <a16:creationId xmlns:a16="http://schemas.microsoft.com/office/drawing/2014/main" id="{1C82FC3F-AD20-4AF6-B8CF-35C1256312C6}"/>
                </a:ext>
              </a:extLst>
            </p:cNvPr>
            <p:cNvSpPr/>
            <p:nvPr/>
          </p:nvSpPr>
          <p:spPr>
            <a:xfrm>
              <a:off x="3995725" y="1703082"/>
              <a:ext cx="133366" cy="151154"/>
            </a:xfrm>
            <a:custGeom>
              <a:avLst/>
              <a:gdLst>
                <a:gd name="connsiteX0" fmla="*/ 133363 w 133366"/>
                <a:gd name="connsiteY0" fmla="*/ 306 h 151154"/>
                <a:gd name="connsiteX1" fmla="*/ 44463 w 133366"/>
                <a:gd name="connsiteY1" fmla="*/ 52693 h 151154"/>
                <a:gd name="connsiteX2" fmla="*/ 13 w 133366"/>
                <a:gd name="connsiteY2" fmla="*/ 151118 h 151154"/>
                <a:gd name="connsiteX3" fmla="*/ 39700 w 133366"/>
                <a:gd name="connsiteY3" fmla="*/ 63806 h 151154"/>
                <a:gd name="connsiteX4" fmla="*/ 41288 w 133366"/>
                <a:gd name="connsiteY4" fmla="*/ 32056 h 151154"/>
                <a:gd name="connsiteX5" fmla="*/ 133363 w 133366"/>
                <a:gd name="connsiteY5" fmla="*/ 306 h 151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66" h="151154">
                  <a:moveTo>
                    <a:pt x="133363" y="306"/>
                  </a:moveTo>
                  <a:cubicBezTo>
                    <a:pt x="133892" y="3745"/>
                    <a:pt x="66688" y="27558"/>
                    <a:pt x="44463" y="52693"/>
                  </a:cubicBezTo>
                  <a:cubicBezTo>
                    <a:pt x="22238" y="77828"/>
                    <a:pt x="807" y="149266"/>
                    <a:pt x="13" y="151118"/>
                  </a:cubicBezTo>
                  <a:cubicBezTo>
                    <a:pt x="-781" y="152970"/>
                    <a:pt x="32821" y="83650"/>
                    <a:pt x="39700" y="63806"/>
                  </a:cubicBezTo>
                  <a:cubicBezTo>
                    <a:pt x="46579" y="43962"/>
                    <a:pt x="21709" y="40787"/>
                    <a:pt x="41288" y="32056"/>
                  </a:cubicBezTo>
                  <a:cubicBezTo>
                    <a:pt x="60867" y="23325"/>
                    <a:pt x="132834" y="-3133"/>
                    <a:pt x="133363" y="3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9" name="フリーフォーム: 図形 1438">
              <a:extLst>
                <a:ext uri="{FF2B5EF4-FFF2-40B4-BE49-F238E27FC236}">
                  <a16:creationId xmlns:a16="http://schemas.microsoft.com/office/drawing/2014/main" id="{0EA1454D-983F-446B-AD1B-29848F01EAC0}"/>
                </a:ext>
              </a:extLst>
            </p:cNvPr>
            <p:cNvSpPr/>
            <p:nvPr/>
          </p:nvSpPr>
          <p:spPr>
            <a:xfrm>
              <a:off x="4116122" y="1757342"/>
              <a:ext cx="138378" cy="220801"/>
            </a:xfrm>
            <a:custGeom>
              <a:avLst/>
              <a:gdLst>
                <a:gd name="connsiteX0" fmla="*/ 85991 w 138378"/>
                <a:gd name="connsiteY0" fmla="*/ 21 h 220801"/>
                <a:gd name="connsiteX1" fmla="*/ 24078 w 138378"/>
                <a:gd name="connsiteY1" fmla="*/ 117496 h 220801"/>
                <a:gd name="connsiteX2" fmla="*/ 60591 w 138378"/>
                <a:gd name="connsiteY2" fmla="*/ 190521 h 220801"/>
                <a:gd name="connsiteX3" fmla="*/ 138378 w 138378"/>
                <a:gd name="connsiteY3" fmla="*/ 220683 h 220801"/>
                <a:gd name="connsiteX4" fmla="*/ 60591 w 138378"/>
                <a:gd name="connsiteY4" fmla="*/ 180996 h 220801"/>
                <a:gd name="connsiteX5" fmla="*/ 266 w 138378"/>
                <a:gd name="connsiteY5" fmla="*/ 127021 h 220801"/>
                <a:gd name="connsiteX6" fmla="*/ 85991 w 138378"/>
                <a:gd name="connsiteY6" fmla="*/ 21 h 22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78" h="220801">
                  <a:moveTo>
                    <a:pt x="85991" y="21"/>
                  </a:moveTo>
                  <a:cubicBezTo>
                    <a:pt x="89960" y="-1566"/>
                    <a:pt x="28311" y="85746"/>
                    <a:pt x="24078" y="117496"/>
                  </a:cubicBezTo>
                  <a:cubicBezTo>
                    <a:pt x="19845" y="149246"/>
                    <a:pt x="41541" y="173323"/>
                    <a:pt x="60591" y="190521"/>
                  </a:cubicBezTo>
                  <a:cubicBezTo>
                    <a:pt x="79641" y="207719"/>
                    <a:pt x="138378" y="222270"/>
                    <a:pt x="138378" y="220683"/>
                  </a:cubicBezTo>
                  <a:cubicBezTo>
                    <a:pt x="138378" y="219096"/>
                    <a:pt x="83610" y="196606"/>
                    <a:pt x="60591" y="180996"/>
                  </a:cubicBezTo>
                  <a:cubicBezTo>
                    <a:pt x="37572" y="165386"/>
                    <a:pt x="-3703" y="158242"/>
                    <a:pt x="266" y="127021"/>
                  </a:cubicBezTo>
                  <a:cubicBezTo>
                    <a:pt x="4235" y="95800"/>
                    <a:pt x="82022" y="1608"/>
                    <a:pt x="85991" y="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0" name="フリーフォーム: 図形 1439">
              <a:extLst>
                <a:ext uri="{FF2B5EF4-FFF2-40B4-BE49-F238E27FC236}">
                  <a16:creationId xmlns:a16="http://schemas.microsoft.com/office/drawing/2014/main" id="{3DDAEDF5-A7FA-4925-9DFA-EC5FB2E9B15D}"/>
                </a:ext>
              </a:extLst>
            </p:cNvPr>
            <p:cNvSpPr/>
            <p:nvPr/>
          </p:nvSpPr>
          <p:spPr>
            <a:xfrm>
              <a:off x="4154429" y="1754182"/>
              <a:ext cx="111936" cy="248090"/>
            </a:xfrm>
            <a:custGeom>
              <a:avLst/>
              <a:gdLst>
                <a:gd name="connsiteX0" fmla="*/ 106421 w 111936"/>
                <a:gd name="connsiteY0" fmla="*/ 6 h 248090"/>
                <a:gd name="connsiteX1" fmla="*/ 77846 w 111936"/>
                <a:gd name="connsiteY1" fmla="*/ 88906 h 248090"/>
                <a:gd name="connsiteX2" fmla="*/ 111184 w 111936"/>
                <a:gd name="connsiteY2" fmla="*/ 128593 h 248090"/>
                <a:gd name="connsiteX3" fmla="*/ 38159 w 111936"/>
                <a:gd name="connsiteY3" fmla="*/ 247656 h 248090"/>
                <a:gd name="connsiteX4" fmla="*/ 59 w 111936"/>
                <a:gd name="connsiteY4" fmla="*/ 169868 h 248090"/>
                <a:gd name="connsiteX5" fmla="*/ 46096 w 111936"/>
                <a:gd name="connsiteY5" fmla="*/ 201618 h 248090"/>
                <a:gd name="connsiteX6" fmla="*/ 98484 w 111936"/>
                <a:gd name="connsiteY6" fmla="*/ 128593 h 248090"/>
                <a:gd name="connsiteX7" fmla="*/ 61971 w 111936"/>
                <a:gd name="connsiteY7" fmla="*/ 93668 h 248090"/>
                <a:gd name="connsiteX8" fmla="*/ 106421 w 111936"/>
                <a:gd name="connsiteY8" fmla="*/ 6 h 24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936" h="248090">
                  <a:moveTo>
                    <a:pt x="106421" y="6"/>
                  </a:moveTo>
                  <a:cubicBezTo>
                    <a:pt x="109067" y="-788"/>
                    <a:pt x="77052" y="67475"/>
                    <a:pt x="77846" y="88906"/>
                  </a:cubicBezTo>
                  <a:cubicBezTo>
                    <a:pt x="78640" y="110337"/>
                    <a:pt x="117798" y="102135"/>
                    <a:pt x="111184" y="128593"/>
                  </a:cubicBezTo>
                  <a:cubicBezTo>
                    <a:pt x="104570" y="155051"/>
                    <a:pt x="56680" y="240777"/>
                    <a:pt x="38159" y="247656"/>
                  </a:cubicBezTo>
                  <a:cubicBezTo>
                    <a:pt x="19638" y="254535"/>
                    <a:pt x="-1264" y="177541"/>
                    <a:pt x="59" y="169868"/>
                  </a:cubicBezTo>
                  <a:cubicBezTo>
                    <a:pt x="1382" y="162195"/>
                    <a:pt x="29692" y="208497"/>
                    <a:pt x="46096" y="201618"/>
                  </a:cubicBezTo>
                  <a:cubicBezTo>
                    <a:pt x="62500" y="194739"/>
                    <a:pt x="95838" y="146585"/>
                    <a:pt x="98484" y="128593"/>
                  </a:cubicBezTo>
                  <a:cubicBezTo>
                    <a:pt x="101130" y="110601"/>
                    <a:pt x="62765" y="113776"/>
                    <a:pt x="61971" y="93668"/>
                  </a:cubicBezTo>
                  <a:cubicBezTo>
                    <a:pt x="61177" y="73560"/>
                    <a:pt x="103775" y="800"/>
                    <a:pt x="106421" y="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1" name="フリーフォーム: 図形 1440">
              <a:extLst>
                <a:ext uri="{FF2B5EF4-FFF2-40B4-BE49-F238E27FC236}">
                  <a16:creationId xmlns:a16="http://schemas.microsoft.com/office/drawing/2014/main" id="{AF8A2DC5-64E4-4755-B329-6620AC934FA5}"/>
                </a:ext>
              </a:extLst>
            </p:cNvPr>
            <p:cNvSpPr/>
            <p:nvPr/>
          </p:nvSpPr>
          <p:spPr>
            <a:xfrm>
              <a:off x="4029004" y="1746215"/>
              <a:ext cx="128366" cy="169899"/>
            </a:xfrm>
            <a:custGeom>
              <a:avLst/>
              <a:gdLst>
                <a:gd name="connsiteX0" fmla="*/ 127071 w 128366"/>
                <a:gd name="connsiteY0" fmla="*/ 35 h 169899"/>
                <a:gd name="connsiteX1" fmla="*/ 76271 w 128366"/>
                <a:gd name="connsiteY1" fmla="*/ 96873 h 169899"/>
                <a:gd name="connsiteX2" fmla="*/ 87384 w 128366"/>
                <a:gd name="connsiteY2" fmla="*/ 165135 h 169899"/>
                <a:gd name="connsiteX3" fmla="*/ 71 w 128366"/>
                <a:gd name="connsiteY3" fmla="*/ 160373 h 169899"/>
                <a:gd name="connsiteX4" fmla="*/ 71509 w 128366"/>
                <a:gd name="connsiteY4" fmla="*/ 130210 h 169899"/>
                <a:gd name="connsiteX5" fmla="*/ 14359 w 128366"/>
                <a:gd name="connsiteY5" fmla="*/ 107985 h 169899"/>
                <a:gd name="connsiteX6" fmla="*/ 127071 w 128366"/>
                <a:gd name="connsiteY6" fmla="*/ 35 h 169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366" h="169899">
                  <a:moveTo>
                    <a:pt x="127071" y="35"/>
                  </a:moveTo>
                  <a:cubicBezTo>
                    <a:pt x="137389" y="-1817"/>
                    <a:pt x="82885" y="69356"/>
                    <a:pt x="76271" y="96873"/>
                  </a:cubicBezTo>
                  <a:cubicBezTo>
                    <a:pt x="69656" y="124390"/>
                    <a:pt x="100084" y="154552"/>
                    <a:pt x="87384" y="165135"/>
                  </a:cubicBezTo>
                  <a:cubicBezTo>
                    <a:pt x="74684" y="175718"/>
                    <a:pt x="2717" y="166194"/>
                    <a:pt x="71" y="160373"/>
                  </a:cubicBezTo>
                  <a:cubicBezTo>
                    <a:pt x="-2575" y="154552"/>
                    <a:pt x="69128" y="138941"/>
                    <a:pt x="71509" y="130210"/>
                  </a:cubicBezTo>
                  <a:cubicBezTo>
                    <a:pt x="73890" y="121479"/>
                    <a:pt x="7744" y="129152"/>
                    <a:pt x="14359" y="107985"/>
                  </a:cubicBezTo>
                  <a:cubicBezTo>
                    <a:pt x="20973" y="86818"/>
                    <a:pt x="116753" y="1887"/>
                    <a:pt x="127071" y="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2" name="フリーフォーム: 図形 1441">
              <a:extLst>
                <a:ext uri="{FF2B5EF4-FFF2-40B4-BE49-F238E27FC236}">
                  <a16:creationId xmlns:a16="http://schemas.microsoft.com/office/drawing/2014/main" id="{97F3BEFC-1315-4C70-8452-27F55E047BAC}"/>
                </a:ext>
              </a:extLst>
            </p:cNvPr>
            <p:cNvSpPr/>
            <p:nvPr/>
          </p:nvSpPr>
          <p:spPr>
            <a:xfrm>
              <a:off x="3842293" y="1162050"/>
              <a:ext cx="148721" cy="148773"/>
            </a:xfrm>
            <a:custGeom>
              <a:avLst/>
              <a:gdLst>
                <a:gd name="connsiteX0" fmla="*/ 148682 w 148721"/>
                <a:gd name="connsiteY0" fmla="*/ 0 h 148773"/>
                <a:gd name="connsiteX1" fmla="*/ 23270 w 148721"/>
                <a:gd name="connsiteY1" fmla="*/ 88900 h 148773"/>
                <a:gd name="connsiteX2" fmla="*/ 10570 w 148721"/>
                <a:gd name="connsiteY2" fmla="*/ 142875 h 148773"/>
                <a:gd name="connsiteX3" fmla="*/ 5807 w 148721"/>
                <a:gd name="connsiteY3" fmla="*/ 141288 h 148773"/>
                <a:gd name="connsiteX4" fmla="*/ 8982 w 148721"/>
                <a:gd name="connsiteY4" fmla="*/ 88900 h 148773"/>
                <a:gd name="connsiteX5" fmla="*/ 148682 w 148721"/>
                <a:gd name="connsiteY5" fmla="*/ 0 h 14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721" h="148773">
                  <a:moveTo>
                    <a:pt x="148682" y="0"/>
                  </a:moveTo>
                  <a:cubicBezTo>
                    <a:pt x="151063" y="0"/>
                    <a:pt x="46289" y="65088"/>
                    <a:pt x="23270" y="88900"/>
                  </a:cubicBezTo>
                  <a:cubicBezTo>
                    <a:pt x="251" y="112713"/>
                    <a:pt x="13480" y="134144"/>
                    <a:pt x="10570" y="142875"/>
                  </a:cubicBezTo>
                  <a:cubicBezTo>
                    <a:pt x="7659" y="151606"/>
                    <a:pt x="6072" y="150284"/>
                    <a:pt x="5807" y="141288"/>
                  </a:cubicBezTo>
                  <a:cubicBezTo>
                    <a:pt x="5542" y="132292"/>
                    <a:pt x="-9010" y="111390"/>
                    <a:pt x="8982" y="88900"/>
                  </a:cubicBezTo>
                  <a:cubicBezTo>
                    <a:pt x="26974" y="66410"/>
                    <a:pt x="146301" y="0"/>
                    <a:pt x="14868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3" name="フリーフォーム: 図形 1442">
              <a:extLst>
                <a:ext uri="{FF2B5EF4-FFF2-40B4-BE49-F238E27FC236}">
                  <a16:creationId xmlns:a16="http://schemas.microsoft.com/office/drawing/2014/main" id="{020E4D0E-E1BB-4145-9653-821C09CC541F}"/>
                </a:ext>
              </a:extLst>
            </p:cNvPr>
            <p:cNvSpPr/>
            <p:nvPr/>
          </p:nvSpPr>
          <p:spPr>
            <a:xfrm>
              <a:off x="4433701" y="940963"/>
              <a:ext cx="344638" cy="235355"/>
            </a:xfrm>
            <a:custGeom>
              <a:avLst/>
              <a:gdLst>
                <a:gd name="connsiteX0" fmla="*/ 1774 w 344638"/>
                <a:gd name="connsiteY0" fmla="*/ 425 h 235355"/>
                <a:gd name="connsiteX1" fmla="*/ 192274 w 344638"/>
                <a:gd name="connsiteY1" fmla="*/ 125837 h 235355"/>
                <a:gd name="connsiteX2" fmla="*/ 338324 w 344638"/>
                <a:gd name="connsiteY2" fmla="*/ 233787 h 235355"/>
                <a:gd name="connsiteX3" fmla="*/ 297049 w 344638"/>
                <a:gd name="connsiteY3" fmla="*/ 182987 h 235355"/>
                <a:gd name="connsiteX4" fmla="*/ 108137 w 344638"/>
                <a:gd name="connsiteY4" fmla="*/ 87737 h 235355"/>
                <a:gd name="connsiteX5" fmla="*/ 1774 w 344638"/>
                <a:gd name="connsiteY5" fmla="*/ 425 h 235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4638" h="235355">
                  <a:moveTo>
                    <a:pt x="1774" y="425"/>
                  </a:moveTo>
                  <a:cubicBezTo>
                    <a:pt x="15797" y="6775"/>
                    <a:pt x="136182" y="86943"/>
                    <a:pt x="192274" y="125837"/>
                  </a:cubicBezTo>
                  <a:cubicBezTo>
                    <a:pt x="248366" y="164731"/>
                    <a:pt x="320862" y="224262"/>
                    <a:pt x="338324" y="233787"/>
                  </a:cubicBezTo>
                  <a:cubicBezTo>
                    <a:pt x="355787" y="243312"/>
                    <a:pt x="335414" y="207329"/>
                    <a:pt x="297049" y="182987"/>
                  </a:cubicBezTo>
                  <a:cubicBezTo>
                    <a:pt x="258685" y="158645"/>
                    <a:pt x="156291" y="114989"/>
                    <a:pt x="108137" y="87737"/>
                  </a:cubicBezTo>
                  <a:cubicBezTo>
                    <a:pt x="59983" y="60485"/>
                    <a:pt x="-12249" y="-5925"/>
                    <a:pt x="1774" y="4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4" name="フリーフォーム: 図形 1443">
              <a:extLst>
                <a:ext uri="{FF2B5EF4-FFF2-40B4-BE49-F238E27FC236}">
                  <a16:creationId xmlns:a16="http://schemas.microsoft.com/office/drawing/2014/main" id="{7C15DBAE-B76E-4CB7-90EB-4A575EAB9CC7}"/>
                </a:ext>
              </a:extLst>
            </p:cNvPr>
            <p:cNvSpPr/>
            <p:nvPr/>
          </p:nvSpPr>
          <p:spPr>
            <a:xfrm>
              <a:off x="4426149" y="879106"/>
              <a:ext cx="325180" cy="270697"/>
            </a:xfrm>
            <a:custGeom>
              <a:avLst/>
              <a:gdLst>
                <a:gd name="connsiteX0" fmla="*/ 323651 w 325180"/>
                <a:gd name="connsiteY0" fmla="*/ 270244 h 270697"/>
                <a:gd name="connsiteX1" fmla="*/ 193476 w 325180"/>
                <a:gd name="connsiteY1" fmla="*/ 141657 h 270697"/>
                <a:gd name="connsiteX2" fmla="*/ 76001 w 325180"/>
                <a:gd name="connsiteY2" fmla="*/ 81332 h 270697"/>
                <a:gd name="connsiteX3" fmla="*/ 68064 w 325180"/>
                <a:gd name="connsiteY3" fmla="*/ 25769 h 270697"/>
                <a:gd name="connsiteX4" fmla="*/ 9326 w 325180"/>
                <a:gd name="connsiteY4" fmla="*/ 369 h 270697"/>
                <a:gd name="connsiteX5" fmla="*/ 1389 w 325180"/>
                <a:gd name="connsiteY5" fmla="*/ 43232 h 270697"/>
                <a:gd name="connsiteX6" fmla="*/ 4564 w 325180"/>
                <a:gd name="connsiteY6" fmla="*/ 25769 h 270697"/>
                <a:gd name="connsiteX7" fmla="*/ 44251 w 325180"/>
                <a:gd name="connsiteY7" fmla="*/ 41644 h 270697"/>
                <a:gd name="connsiteX8" fmla="*/ 101401 w 325180"/>
                <a:gd name="connsiteY8" fmla="*/ 92444 h 270697"/>
                <a:gd name="connsiteX9" fmla="*/ 323651 w 325180"/>
                <a:gd name="connsiteY9" fmla="*/ 270244 h 270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5180" h="270697">
                  <a:moveTo>
                    <a:pt x="323651" y="270244"/>
                  </a:moveTo>
                  <a:cubicBezTo>
                    <a:pt x="338997" y="278446"/>
                    <a:pt x="234751" y="173142"/>
                    <a:pt x="193476" y="141657"/>
                  </a:cubicBezTo>
                  <a:cubicBezTo>
                    <a:pt x="152201" y="110172"/>
                    <a:pt x="96903" y="100647"/>
                    <a:pt x="76001" y="81332"/>
                  </a:cubicBezTo>
                  <a:cubicBezTo>
                    <a:pt x="55099" y="62017"/>
                    <a:pt x="79176" y="39263"/>
                    <a:pt x="68064" y="25769"/>
                  </a:cubicBezTo>
                  <a:cubicBezTo>
                    <a:pt x="56951" y="12275"/>
                    <a:pt x="20438" y="-2541"/>
                    <a:pt x="9326" y="369"/>
                  </a:cubicBezTo>
                  <a:cubicBezTo>
                    <a:pt x="-1786" y="3279"/>
                    <a:pt x="2183" y="38999"/>
                    <a:pt x="1389" y="43232"/>
                  </a:cubicBezTo>
                  <a:cubicBezTo>
                    <a:pt x="595" y="47465"/>
                    <a:pt x="-2580" y="26034"/>
                    <a:pt x="4564" y="25769"/>
                  </a:cubicBezTo>
                  <a:cubicBezTo>
                    <a:pt x="11708" y="25504"/>
                    <a:pt x="28111" y="30531"/>
                    <a:pt x="44251" y="41644"/>
                  </a:cubicBezTo>
                  <a:cubicBezTo>
                    <a:pt x="60390" y="52756"/>
                    <a:pt x="55893" y="58313"/>
                    <a:pt x="101401" y="92444"/>
                  </a:cubicBezTo>
                  <a:cubicBezTo>
                    <a:pt x="146909" y="126575"/>
                    <a:pt x="308305" y="262042"/>
                    <a:pt x="323651" y="2702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5" name="フリーフォーム: 図形 1444">
              <a:extLst>
                <a:ext uri="{FF2B5EF4-FFF2-40B4-BE49-F238E27FC236}">
                  <a16:creationId xmlns:a16="http://schemas.microsoft.com/office/drawing/2014/main" id="{89D13A57-5EFB-433A-BEE8-E27A0E4BBB85}"/>
                </a:ext>
              </a:extLst>
            </p:cNvPr>
            <p:cNvSpPr/>
            <p:nvPr/>
          </p:nvSpPr>
          <p:spPr>
            <a:xfrm>
              <a:off x="4142258" y="1053849"/>
              <a:ext cx="444065" cy="106718"/>
            </a:xfrm>
            <a:custGeom>
              <a:avLst/>
              <a:gdLst>
                <a:gd name="connsiteX0" fmla="*/ 1117 w 444065"/>
                <a:gd name="connsiteY0" fmla="*/ 251 h 106718"/>
                <a:gd name="connsiteX1" fmla="*/ 255117 w 444065"/>
                <a:gd name="connsiteY1" fmla="*/ 58989 h 106718"/>
                <a:gd name="connsiteX2" fmla="*/ 342430 w 444065"/>
                <a:gd name="connsiteY2" fmla="*/ 70101 h 106718"/>
                <a:gd name="connsiteX3" fmla="*/ 444030 w 444065"/>
                <a:gd name="connsiteY3" fmla="*/ 106614 h 106718"/>
                <a:gd name="connsiteX4" fmla="*/ 331317 w 444065"/>
                <a:gd name="connsiteY4" fmla="*/ 57401 h 106718"/>
                <a:gd name="connsiteX5" fmla="*/ 169392 w 444065"/>
                <a:gd name="connsiteY5" fmla="*/ 38351 h 106718"/>
                <a:gd name="connsiteX6" fmla="*/ 1117 w 444065"/>
                <a:gd name="connsiteY6" fmla="*/ 251 h 10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4065" h="106718">
                  <a:moveTo>
                    <a:pt x="1117" y="251"/>
                  </a:moveTo>
                  <a:lnTo>
                    <a:pt x="255117" y="58989"/>
                  </a:lnTo>
                  <a:cubicBezTo>
                    <a:pt x="312003" y="70631"/>
                    <a:pt x="310945" y="62164"/>
                    <a:pt x="342430" y="70101"/>
                  </a:cubicBezTo>
                  <a:cubicBezTo>
                    <a:pt x="373915" y="78038"/>
                    <a:pt x="445882" y="108731"/>
                    <a:pt x="444030" y="106614"/>
                  </a:cubicBezTo>
                  <a:cubicBezTo>
                    <a:pt x="442178" y="104497"/>
                    <a:pt x="377090" y="68778"/>
                    <a:pt x="331317" y="57401"/>
                  </a:cubicBezTo>
                  <a:cubicBezTo>
                    <a:pt x="285544" y="46024"/>
                    <a:pt x="225484" y="47082"/>
                    <a:pt x="169392" y="38351"/>
                  </a:cubicBezTo>
                  <a:cubicBezTo>
                    <a:pt x="113300" y="29620"/>
                    <a:pt x="-13171" y="-3189"/>
                    <a:pt x="1117" y="2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6" name="フリーフォーム: 図形 1445">
              <a:extLst>
                <a:ext uri="{FF2B5EF4-FFF2-40B4-BE49-F238E27FC236}">
                  <a16:creationId xmlns:a16="http://schemas.microsoft.com/office/drawing/2014/main" id="{13262F27-97A6-4517-AD27-2BC55B362D6F}"/>
                </a:ext>
              </a:extLst>
            </p:cNvPr>
            <p:cNvSpPr/>
            <p:nvPr/>
          </p:nvSpPr>
          <p:spPr>
            <a:xfrm>
              <a:off x="4161781" y="1075443"/>
              <a:ext cx="352004" cy="62931"/>
            </a:xfrm>
            <a:custGeom>
              <a:avLst/>
              <a:gdLst>
                <a:gd name="connsiteX0" fmla="*/ 5407 w 352004"/>
                <a:gd name="connsiteY0" fmla="*/ 882 h 62931"/>
                <a:gd name="connsiteX1" fmla="*/ 211782 w 352004"/>
                <a:gd name="connsiteY1" fmla="*/ 45332 h 62931"/>
                <a:gd name="connsiteX2" fmla="*/ 349894 w 352004"/>
                <a:gd name="connsiteY2" fmla="*/ 62795 h 62931"/>
                <a:gd name="connsiteX3" fmla="*/ 280044 w 352004"/>
                <a:gd name="connsiteY3" fmla="*/ 37395 h 62931"/>
                <a:gd name="connsiteX4" fmla="*/ 80019 w 352004"/>
                <a:gd name="connsiteY4" fmla="*/ 18345 h 62931"/>
                <a:gd name="connsiteX5" fmla="*/ 5407 w 352004"/>
                <a:gd name="connsiteY5" fmla="*/ 882 h 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2004" h="62931">
                  <a:moveTo>
                    <a:pt x="5407" y="882"/>
                  </a:moveTo>
                  <a:cubicBezTo>
                    <a:pt x="27368" y="5380"/>
                    <a:pt x="154368" y="35013"/>
                    <a:pt x="211782" y="45332"/>
                  </a:cubicBezTo>
                  <a:cubicBezTo>
                    <a:pt x="269196" y="55651"/>
                    <a:pt x="338517" y="64118"/>
                    <a:pt x="349894" y="62795"/>
                  </a:cubicBezTo>
                  <a:cubicBezTo>
                    <a:pt x="361271" y="61472"/>
                    <a:pt x="325023" y="44803"/>
                    <a:pt x="280044" y="37395"/>
                  </a:cubicBezTo>
                  <a:cubicBezTo>
                    <a:pt x="235065" y="29987"/>
                    <a:pt x="127644" y="26547"/>
                    <a:pt x="80019" y="18345"/>
                  </a:cubicBezTo>
                  <a:cubicBezTo>
                    <a:pt x="32394" y="10143"/>
                    <a:pt x="-16554" y="-3616"/>
                    <a:pt x="5407" y="8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7" name="フリーフォーム: 図形 1446">
              <a:extLst>
                <a:ext uri="{FF2B5EF4-FFF2-40B4-BE49-F238E27FC236}">
                  <a16:creationId xmlns:a16="http://schemas.microsoft.com/office/drawing/2014/main" id="{3FAC976A-E724-4561-B1AF-87655BA5E1F5}"/>
                </a:ext>
              </a:extLst>
            </p:cNvPr>
            <p:cNvSpPr/>
            <p:nvPr/>
          </p:nvSpPr>
          <p:spPr>
            <a:xfrm>
              <a:off x="4106825" y="1053802"/>
              <a:ext cx="479654" cy="117802"/>
            </a:xfrm>
            <a:custGeom>
              <a:avLst/>
              <a:gdLst>
                <a:gd name="connsiteX0" fmla="*/ 38 w 479654"/>
                <a:gd name="connsiteY0" fmla="*/ 298 h 117802"/>
                <a:gd name="connsiteX1" fmla="*/ 100050 w 479654"/>
                <a:gd name="connsiteY1" fmla="*/ 66973 h 117802"/>
                <a:gd name="connsiteX2" fmla="*/ 277850 w 479654"/>
                <a:gd name="connsiteY2" fmla="*/ 90786 h 117802"/>
                <a:gd name="connsiteX3" fmla="*/ 474700 w 479654"/>
                <a:gd name="connsiteY3" fmla="*/ 117773 h 117802"/>
                <a:gd name="connsiteX4" fmla="*/ 409613 w 479654"/>
                <a:gd name="connsiteY4" fmla="*/ 95548 h 117802"/>
                <a:gd name="connsiteX5" fmla="*/ 290550 w 479654"/>
                <a:gd name="connsiteY5" fmla="*/ 73323 h 117802"/>
                <a:gd name="connsiteX6" fmla="*/ 90525 w 479654"/>
                <a:gd name="connsiteY6" fmla="*/ 43161 h 117802"/>
                <a:gd name="connsiteX7" fmla="*/ 38 w 479654"/>
                <a:gd name="connsiteY7" fmla="*/ 298 h 11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9654" h="117802">
                  <a:moveTo>
                    <a:pt x="38" y="298"/>
                  </a:moveTo>
                  <a:cubicBezTo>
                    <a:pt x="1625" y="4267"/>
                    <a:pt x="53748" y="51892"/>
                    <a:pt x="100050" y="66973"/>
                  </a:cubicBezTo>
                  <a:cubicBezTo>
                    <a:pt x="146352" y="82054"/>
                    <a:pt x="277850" y="90786"/>
                    <a:pt x="277850" y="90786"/>
                  </a:cubicBezTo>
                  <a:cubicBezTo>
                    <a:pt x="340292" y="99253"/>
                    <a:pt x="452740" y="116979"/>
                    <a:pt x="474700" y="117773"/>
                  </a:cubicBezTo>
                  <a:cubicBezTo>
                    <a:pt x="496660" y="118567"/>
                    <a:pt x="440305" y="102956"/>
                    <a:pt x="409613" y="95548"/>
                  </a:cubicBezTo>
                  <a:cubicBezTo>
                    <a:pt x="378921" y="88140"/>
                    <a:pt x="343731" y="82054"/>
                    <a:pt x="290550" y="73323"/>
                  </a:cubicBezTo>
                  <a:cubicBezTo>
                    <a:pt x="237369" y="64592"/>
                    <a:pt x="134710" y="53215"/>
                    <a:pt x="90525" y="43161"/>
                  </a:cubicBezTo>
                  <a:cubicBezTo>
                    <a:pt x="46340" y="33107"/>
                    <a:pt x="-1549" y="-3671"/>
                    <a:pt x="38" y="2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8" name="フリーフォーム: 図形 1447">
              <a:extLst>
                <a:ext uri="{FF2B5EF4-FFF2-40B4-BE49-F238E27FC236}">
                  <a16:creationId xmlns:a16="http://schemas.microsoft.com/office/drawing/2014/main" id="{06A52B3B-D019-4B1D-BFFF-8E5E716F8F19}"/>
                </a:ext>
              </a:extLst>
            </p:cNvPr>
            <p:cNvSpPr/>
            <p:nvPr/>
          </p:nvSpPr>
          <p:spPr>
            <a:xfrm>
              <a:off x="4594225" y="1060450"/>
              <a:ext cx="141311" cy="92245"/>
            </a:xfrm>
            <a:custGeom>
              <a:avLst/>
              <a:gdLst>
                <a:gd name="connsiteX0" fmla="*/ 0 w 141311"/>
                <a:gd name="connsiteY0" fmla="*/ 0 h 92245"/>
                <a:gd name="connsiteX1" fmla="*/ 141288 w 141311"/>
                <a:gd name="connsiteY1" fmla="*/ 92075 h 92245"/>
                <a:gd name="connsiteX2" fmla="*/ 0 w 141311"/>
                <a:gd name="connsiteY2" fmla="*/ 0 h 92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311" h="92245">
                  <a:moveTo>
                    <a:pt x="0" y="0"/>
                  </a:moveTo>
                  <a:cubicBezTo>
                    <a:pt x="0" y="0"/>
                    <a:pt x="139171" y="87313"/>
                    <a:pt x="141288" y="92075"/>
                  </a:cubicBezTo>
                  <a:cubicBezTo>
                    <a:pt x="143405" y="96837"/>
                    <a:pt x="0" y="0"/>
                    <a:pt x="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0" name="フリーフォーム: 図形 1449">
              <a:extLst>
                <a:ext uri="{FF2B5EF4-FFF2-40B4-BE49-F238E27FC236}">
                  <a16:creationId xmlns:a16="http://schemas.microsoft.com/office/drawing/2014/main" id="{0D529584-1367-4B37-9B31-D39A355B9C7D}"/>
                </a:ext>
              </a:extLst>
            </p:cNvPr>
            <p:cNvSpPr/>
            <p:nvPr/>
          </p:nvSpPr>
          <p:spPr>
            <a:xfrm>
              <a:off x="3981679" y="1419142"/>
              <a:ext cx="50794" cy="777898"/>
            </a:xfrm>
            <a:custGeom>
              <a:avLst/>
              <a:gdLst>
                <a:gd name="connsiteX0" fmla="*/ 1359 w 50794"/>
                <a:gd name="connsiteY0" fmla="*/ 83 h 777898"/>
                <a:gd name="connsiteX1" fmla="*/ 28346 w 50794"/>
                <a:gd name="connsiteY1" fmla="*/ 387433 h 777898"/>
                <a:gd name="connsiteX2" fmla="*/ 50571 w 50794"/>
                <a:gd name="connsiteY2" fmla="*/ 762083 h 777898"/>
                <a:gd name="connsiteX3" fmla="*/ 37871 w 50794"/>
                <a:gd name="connsiteY3" fmla="*/ 673183 h 777898"/>
                <a:gd name="connsiteX4" fmla="*/ 7709 w 50794"/>
                <a:gd name="connsiteY4" fmla="*/ 355683 h 777898"/>
                <a:gd name="connsiteX5" fmla="*/ 1359 w 50794"/>
                <a:gd name="connsiteY5" fmla="*/ 83 h 777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794" h="777898">
                  <a:moveTo>
                    <a:pt x="1359" y="83"/>
                  </a:moveTo>
                  <a:cubicBezTo>
                    <a:pt x="4798" y="5375"/>
                    <a:pt x="20144" y="260433"/>
                    <a:pt x="28346" y="387433"/>
                  </a:cubicBezTo>
                  <a:cubicBezTo>
                    <a:pt x="36548" y="514433"/>
                    <a:pt x="48984" y="714458"/>
                    <a:pt x="50571" y="762083"/>
                  </a:cubicBezTo>
                  <a:cubicBezTo>
                    <a:pt x="52158" y="809708"/>
                    <a:pt x="45015" y="740916"/>
                    <a:pt x="37871" y="673183"/>
                  </a:cubicBezTo>
                  <a:cubicBezTo>
                    <a:pt x="30727" y="605450"/>
                    <a:pt x="14059" y="468131"/>
                    <a:pt x="7709" y="355683"/>
                  </a:cubicBezTo>
                  <a:cubicBezTo>
                    <a:pt x="1359" y="243235"/>
                    <a:pt x="-2080" y="-5209"/>
                    <a:pt x="1359" y="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1" name="フリーフォーム: 図形 1450">
              <a:extLst>
                <a:ext uri="{FF2B5EF4-FFF2-40B4-BE49-F238E27FC236}">
                  <a16:creationId xmlns:a16="http://schemas.microsoft.com/office/drawing/2014/main" id="{0AEDF8E0-1320-41F6-8F8E-8F56F546E53A}"/>
                </a:ext>
              </a:extLst>
            </p:cNvPr>
            <p:cNvSpPr/>
            <p:nvPr/>
          </p:nvSpPr>
          <p:spPr>
            <a:xfrm>
              <a:off x="4002738" y="1409225"/>
              <a:ext cx="95691" cy="824437"/>
            </a:xfrm>
            <a:custGeom>
              <a:avLst/>
              <a:gdLst>
                <a:gd name="connsiteX0" fmla="*/ 4112 w 95691"/>
                <a:gd name="connsiteY0" fmla="*/ 14763 h 824437"/>
                <a:gd name="connsiteX1" fmla="*/ 93012 w 95691"/>
                <a:gd name="connsiteY1" fmla="*/ 786288 h 824437"/>
                <a:gd name="connsiteX2" fmla="*/ 72375 w 95691"/>
                <a:gd name="connsiteY2" fmla="*/ 708500 h 824437"/>
                <a:gd name="connsiteX3" fmla="*/ 70787 w 95691"/>
                <a:gd name="connsiteY3" fmla="*/ 724375 h 824437"/>
                <a:gd name="connsiteX4" fmla="*/ 61262 w 95691"/>
                <a:gd name="connsiteY4" fmla="*/ 597375 h 824437"/>
                <a:gd name="connsiteX5" fmla="*/ 19987 w 95691"/>
                <a:gd name="connsiteY5" fmla="*/ 302100 h 824437"/>
                <a:gd name="connsiteX6" fmla="*/ 4112 w 95691"/>
                <a:gd name="connsiteY6" fmla="*/ 14763 h 824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691" h="824437">
                  <a:moveTo>
                    <a:pt x="4112" y="14763"/>
                  </a:moveTo>
                  <a:cubicBezTo>
                    <a:pt x="16283" y="95461"/>
                    <a:pt x="81635" y="670665"/>
                    <a:pt x="93012" y="786288"/>
                  </a:cubicBezTo>
                  <a:cubicBezTo>
                    <a:pt x="104389" y="901911"/>
                    <a:pt x="76079" y="718819"/>
                    <a:pt x="72375" y="708500"/>
                  </a:cubicBezTo>
                  <a:cubicBezTo>
                    <a:pt x="68671" y="698181"/>
                    <a:pt x="72639" y="742896"/>
                    <a:pt x="70787" y="724375"/>
                  </a:cubicBezTo>
                  <a:cubicBezTo>
                    <a:pt x="68935" y="705854"/>
                    <a:pt x="69729" y="667754"/>
                    <a:pt x="61262" y="597375"/>
                  </a:cubicBezTo>
                  <a:cubicBezTo>
                    <a:pt x="52795" y="526996"/>
                    <a:pt x="30306" y="398144"/>
                    <a:pt x="19987" y="302100"/>
                  </a:cubicBezTo>
                  <a:cubicBezTo>
                    <a:pt x="9668" y="206056"/>
                    <a:pt x="-8059" y="-65935"/>
                    <a:pt x="4112" y="147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3" name="フリーフォーム: 図形 1452">
              <a:extLst>
                <a:ext uri="{FF2B5EF4-FFF2-40B4-BE49-F238E27FC236}">
                  <a16:creationId xmlns:a16="http://schemas.microsoft.com/office/drawing/2014/main" id="{8D1809F4-CCCB-40D8-80B5-E43E6D96B81E}"/>
                </a:ext>
              </a:extLst>
            </p:cNvPr>
            <p:cNvSpPr/>
            <p:nvPr/>
          </p:nvSpPr>
          <p:spPr>
            <a:xfrm>
              <a:off x="4086030" y="2152231"/>
              <a:ext cx="25996" cy="224694"/>
            </a:xfrm>
            <a:custGeom>
              <a:avLst/>
              <a:gdLst>
                <a:gd name="connsiteX0" fmla="*/ 195 w 25996"/>
                <a:gd name="connsiteY0" fmla="*/ 419 h 224694"/>
                <a:gd name="connsiteX1" fmla="*/ 11308 w 25996"/>
                <a:gd name="connsiteY1" fmla="*/ 129007 h 224694"/>
                <a:gd name="connsiteX2" fmla="*/ 25595 w 25996"/>
                <a:gd name="connsiteY2" fmla="*/ 224257 h 224694"/>
                <a:gd name="connsiteX3" fmla="*/ 20833 w 25996"/>
                <a:gd name="connsiteY3" fmla="*/ 90907 h 224694"/>
                <a:gd name="connsiteX4" fmla="*/ 195 w 25996"/>
                <a:gd name="connsiteY4" fmla="*/ 419 h 224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96" h="224694">
                  <a:moveTo>
                    <a:pt x="195" y="419"/>
                  </a:moveTo>
                  <a:cubicBezTo>
                    <a:pt x="-1393" y="6769"/>
                    <a:pt x="7075" y="91701"/>
                    <a:pt x="11308" y="129007"/>
                  </a:cubicBezTo>
                  <a:cubicBezTo>
                    <a:pt x="15541" y="166313"/>
                    <a:pt x="24008" y="230607"/>
                    <a:pt x="25595" y="224257"/>
                  </a:cubicBezTo>
                  <a:cubicBezTo>
                    <a:pt x="27183" y="217907"/>
                    <a:pt x="23743" y="120276"/>
                    <a:pt x="20833" y="90907"/>
                  </a:cubicBezTo>
                  <a:cubicBezTo>
                    <a:pt x="17923" y="61538"/>
                    <a:pt x="1783" y="-5931"/>
                    <a:pt x="195" y="4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4" name="フリーフォーム: 図形 1453">
              <a:extLst>
                <a:ext uri="{FF2B5EF4-FFF2-40B4-BE49-F238E27FC236}">
                  <a16:creationId xmlns:a16="http://schemas.microsoft.com/office/drawing/2014/main" id="{CD8B1499-BA8A-442F-9D02-677E11680424}"/>
                </a:ext>
              </a:extLst>
            </p:cNvPr>
            <p:cNvSpPr/>
            <p:nvPr/>
          </p:nvSpPr>
          <p:spPr>
            <a:xfrm>
              <a:off x="4063956" y="2106583"/>
              <a:ext cx="19332" cy="248111"/>
            </a:xfrm>
            <a:custGeom>
              <a:avLst/>
              <a:gdLst>
                <a:gd name="connsiteX0" fmla="*/ 19094 w 19332"/>
                <a:gd name="connsiteY0" fmla="*/ 1617 h 248111"/>
                <a:gd name="connsiteX1" fmla="*/ 11157 w 19332"/>
                <a:gd name="connsiteY1" fmla="*/ 168305 h 248111"/>
                <a:gd name="connsiteX2" fmla="*/ 17507 w 19332"/>
                <a:gd name="connsiteY2" fmla="*/ 246092 h 248111"/>
                <a:gd name="connsiteX3" fmla="*/ 44 w 19332"/>
                <a:gd name="connsiteY3" fmla="*/ 92105 h 248111"/>
                <a:gd name="connsiteX4" fmla="*/ 19094 w 19332"/>
                <a:gd name="connsiteY4" fmla="*/ 1617 h 248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32" h="248111">
                  <a:moveTo>
                    <a:pt x="19094" y="1617"/>
                  </a:moveTo>
                  <a:cubicBezTo>
                    <a:pt x="20946" y="14317"/>
                    <a:pt x="11421" y="127559"/>
                    <a:pt x="11157" y="168305"/>
                  </a:cubicBezTo>
                  <a:cubicBezTo>
                    <a:pt x="10893" y="209051"/>
                    <a:pt x="19359" y="258792"/>
                    <a:pt x="17507" y="246092"/>
                  </a:cubicBezTo>
                  <a:cubicBezTo>
                    <a:pt x="15655" y="233392"/>
                    <a:pt x="1102" y="130205"/>
                    <a:pt x="44" y="92105"/>
                  </a:cubicBezTo>
                  <a:cubicBezTo>
                    <a:pt x="-1014" y="54005"/>
                    <a:pt x="17242" y="-11083"/>
                    <a:pt x="19094" y="16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6" name="フリーフォーム: 図形 1455">
              <a:extLst>
                <a:ext uri="{FF2B5EF4-FFF2-40B4-BE49-F238E27FC236}">
                  <a16:creationId xmlns:a16="http://schemas.microsoft.com/office/drawing/2014/main" id="{3E187FF9-157F-4774-86E1-55334C6879CF}"/>
                </a:ext>
              </a:extLst>
            </p:cNvPr>
            <p:cNvSpPr/>
            <p:nvPr/>
          </p:nvSpPr>
          <p:spPr>
            <a:xfrm>
              <a:off x="4038001" y="2196539"/>
              <a:ext cx="18062" cy="170104"/>
            </a:xfrm>
            <a:custGeom>
              <a:avLst/>
              <a:gdLst>
                <a:gd name="connsiteX0" fmla="*/ 2187 w 18062"/>
                <a:gd name="connsiteY0" fmla="*/ 561 h 170104"/>
                <a:gd name="connsiteX1" fmla="*/ 18062 w 18062"/>
                <a:gd name="connsiteY1" fmla="*/ 165661 h 170104"/>
                <a:gd name="connsiteX2" fmla="*/ 2187 w 18062"/>
                <a:gd name="connsiteY2" fmla="*/ 113274 h 170104"/>
                <a:gd name="connsiteX3" fmla="*/ 2187 w 18062"/>
                <a:gd name="connsiteY3" fmla="*/ 561 h 170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62" h="170104">
                  <a:moveTo>
                    <a:pt x="2187" y="561"/>
                  </a:moveTo>
                  <a:cubicBezTo>
                    <a:pt x="4833" y="9292"/>
                    <a:pt x="18062" y="146876"/>
                    <a:pt x="18062" y="165661"/>
                  </a:cubicBezTo>
                  <a:cubicBezTo>
                    <a:pt x="18062" y="184446"/>
                    <a:pt x="5362" y="139203"/>
                    <a:pt x="2187" y="113274"/>
                  </a:cubicBezTo>
                  <a:cubicBezTo>
                    <a:pt x="-988" y="87345"/>
                    <a:pt x="-459" y="-8170"/>
                    <a:pt x="2187" y="5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7" name="フリーフォーム: 図形 1456">
              <a:extLst>
                <a:ext uri="{FF2B5EF4-FFF2-40B4-BE49-F238E27FC236}">
                  <a16:creationId xmlns:a16="http://schemas.microsoft.com/office/drawing/2014/main" id="{3762DCCF-B164-40B9-9DF1-B1319452799D}"/>
                </a:ext>
              </a:extLst>
            </p:cNvPr>
            <p:cNvSpPr/>
            <p:nvPr/>
          </p:nvSpPr>
          <p:spPr>
            <a:xfrm>
              <a:off x="4008438" y="2333442"/>
              <a:ext cx="139941" cy="91170"/>
            </a:xfrm>
            <a:custGeom>
              <a:avLst/>
              <a:gdLst>
                <a:gd name="connsiteX0" fmla="*/ 0 w 139941"/>
                <a:gd name="connsiteY0" fmla="*/ 183 h 91170"/>
                <a:gd name="connsiteX1" fmla="*/ 107950 w 139941"/>
                <a:gd name="connsiteY1" fmla="*/ 43046 h 91170"/>
                <a:gd name="connsiteX2" fmla="*/ 139700 w 139941"/>
                <a:gd name="connsiteY2" fmla="*/ 43046 h 91170"/>
                <a:gd name="connsiteX3" fmla="*/ 117475 w 139941"/>
                <a:gd name="connsiteY3" fmla="*/ 87496 h 91170"/>
                <a:gd name="connsiteX4" fmla="*/ 33337 w 139941"/>
                <a:gd name="connsiteY4" fmla="*/ 87496 h 91170"/>
                <a:gd name="connsiteX5" fmla="*/ 109537 w 139941"/>
                <a:gd name="connsiteY5" fmla="*/ 77971 h 91170"/>
                <a:gd name="connsiteX6" fmla="*/ 106362 w 139941"/>
                <a:gd name="connsiteY6" fmla="*/ 62096 h 91170"/>
                <a:gd name="connsiteX7" fmla="*/ 0 w 139941"/>
                <a:gd name="connsiteY7" fmla="*/ 183 h 91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941" h="91170">
                  <a:moveTo>
                    <a:pt x="0" y="183"/>
                  </a:moveTo>
                  <a:cubicBezTo>
                    <a:pt x="265" y="-2992"/>
                    <a:pt x="84667" y="35902"/>
                    <a:pt x="107950" y="43046"/>
                  </a:cubicBezTo>
                  <a:cubicBezTo>
                    <a:pt x="131233" y="50190"/>
                    <a:pt x="138113" y="35638"/>
                    <a:pt x="139700" y="43046"/>
                  </a:cubicBezTo>
                  <a:cubicBezTo>
                    <a:pt x="141287" y="50454"/>
                    <a:pt x="135202" y="80088"/>
                    <a:pt x="117475" y="87496"/>
                  </a:cubicBezTo>
                  <a:cubicBezTo>
                    <a:pt x="99748" y="94904"/>
                    <a:pt x="34660" y="89083"/>
                    <a:pt x="33337" y="87496"/>
                  </a:cubicBezTo>
                  <a:cubicBezTo>
                    <a:pt x="32014" y="85909"/>
                    <a:pt x="97366" y="82204"/>
                    <a:pt x="109537" y="77971"/>
                  </a:cubicBezTo>
                  <a:cubicBezTo>
                    <a:pt x="121708" y="73738"/>
                    <a:pt x="121972" y="72150"/>
                    <a:pt x="106362" y="62096"/>
                  </a:cubicBezTo>
                  <a:cubicBezTo>
                    <a:pt x="90752" y="52042"/>
                    <a:pt x="-265" y="3358"/>
                    <a:pt x="0" y="1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8" name="フリーフォーム: 図形 1457">
              <a:extLst>
                <a:ext uri="{FF2B5EF4-FFF2-40B4-BE49-F238E27FC236}">
                  <a16:creationId xmlns:a16="http://schemas.microsoft.com/office/drawing/2014/main" id="{A1BBC58E-33DB-46BC-91BF-AF8B659D8165}"/>
                </a:ext>
              </a:extLst>
            </p:cNvPr>
            <p:cNvSpPr/>
            <p:nvPr/>
          </p:nvSpPr>
          <p:spPr>
            <a:xfrm>
              <a:off x="4007488" y="2312988"/>
              <a:ext cx="129891" cy="98143"/>
            </a:xfrm>
            <a:custGeom>
              <a:avLst/>
              <a:gdLst>
                <a:gd name="connsiteX0" fmla="*/ 20000 w 129891"/>
                <a:gd name="connsiteY0" fmla="*/ 0 h 98143"/>
                <a:gd name="connsiteX1" fmla="*/ 5712 w 129891"/>
                <a:gd name="connsiteY1" fmla="*/ 71437 h 98143"/>
                <a:gd name="connsiteX2" fmla="*/ 129537 w 129891"/>
                <a:gd name="connsiteY2" fmla="*/ 96837 h 98143"/>
                <a:gd name="connsiteX3" fmla="*/ 42225 w 129891"/>
                <a:gd name="connsiteY3" fmla="*/ 92075 h 98143"/>
                <a:gd name="connsiteX4" fmla="*/ 13650 w 129891"/>
                <a:gd name="connsiteY4" fmla="*/ 71437 h 98143"/>
                <a:gd name="connsiteX5" fmla="*/ 20000 w 129891"/>
                <a:gd name="connsiteY5" fmla="*/ 0 h 98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891" h="98143">
                  <a:moveTo>
                    <a:pt x="20000" y="0"/>
                  </a:moveTo>
                  <a:cubicBezTo>
                    <a:pt x="18677" y="0"/>
                    <a:pt x="-12544" y="55297"/>
                    <a:pt x="5712" y="71437"/>
                  </a:cubicBezTo>
                  <a:cubicBezTo>
                    <a:pt x="23968" y="87577"/>
                    <a:pt x="123452" y="93397"/>
                    <a:pt x="129537" y="96837"/>
                  </a:cubicBezTo>
                  <a:cubicBezTo>
                    <a:pt x="135622" y="100277"/>
                    <a:pt x="61539" y="96308"/>
                    <a:pt x="42225" y="92075"/>
                  </a:cubicBezTo>
                  <a:cubicBezTo>
                    <a:pt x="22911" y="87842"/>
                    <a:pt x="16560" y="81756"/>
                    <a:pt x="13650" y="71437"/>
                  </a:cubicBezTo>
                  <a:cubicBezTo>
                    <a:pt x="10740" y="61118"/>
                    <a:pt x="21323" y="0"/>
                    <a:pt x="2000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9" name="フリーフォーム: 図形 1458">
              <a:extLst>
                <a:ext uri="{FF2B5EF4-FFF2-40B4-BE49-F238E27FC236}">
                  <a16:creationId xmlns:a16="http://schemas.microsoft.com/office/drawing/2014/main" id="{6CCA34C3-2C75-4FB2-BE54-54C10649D0AC}"/>
                </a:ext>
              </a:extLst>
            </p:cNvPr>
            <p:cNvSpPr/>
            <p:nvPr/>
          </p:nvSpPr>
          <p:spPr>
            <a:xfrm>
              <a:off x="4832660" y="1061269"/>
              <a:ext cx="178651" cy="216719"/>
            </a:xfrm>
            <a:custGeom>
              <a:avLst/>
              <a:gdLst>
                <a:gd name="connsiteX0" fmla="*/ 177490 w 178651"/>
                <a:gd name="connsiteY0" fmla="*/ 216669 h 216719"/>
                <a:gd name="connsiteX1" fmla="*/ 2865 w 178651"/>
                <a:gd name="connsiteY1" fmla="*/ 118244 h 216719"/>
                <a:gd name="connsiteX2" fmla="*/ 67953 w 178651"/>
                <a:gd name="connsiteY2" fmla="*/ 5531 h 216719"/>
                <a:gd name="connsiteX3" fmla="*/ 55253 w 178651"/>
                <a:gd name="connsiteY3" fmla="*/ 22994 h 216719"/>
                <a:gd name="connsiteX4" fmla="*/ 26678 w 178651"/>
                <a:gd name="connsiteY4" fmla="*/ 72206 h 216719"/>
                <a:gd name="connsiteX5" fmla="*/ 77478 w 178651"/>
                <a:gd name="connsiteY5" fmla="*/ 130944 h 216719"/>
                <a:gd name="connsiteX6" fmla="*/ 177490 w 178651"/>
                <a:gd name="connsiteY6" fmla="*/ 216669 h 21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651" h="216719">
                  <a:moveTo>
                    <a:pt x="177490" y="216669"/>
                  </a:moveTo>
                  <a:cubicBezTo>
                    <a:pt x="165055" y="214552"/>
                    <a:pt x="21121" y="153434"/>
                    <a:pt x="2865" y="118244"/>
                  </a:cubicBezTo>
                  <a:cubicBezTo>
                    <a:pt x="-15391" y="83054"/>
                    <a:pt x="59222" y="21406"/>
                    <a:pt x="67953" y="5531"/>
                  </a:cubicBezTo>
                  <a:cubicBezTo>
                    <a:pt x="76684" y="-10344"/>
                    <a:pt x="62132" y="11882"/>
                    <a:pt x="55253" y="22994"/>
                  </a:cubicBezTo>
                  <a:cubicBezTo>
                    <a:pt x="48374" y="34106"/>
                    <a:pt x="22974" y="54214"/>
                    <a:pt x="26678" y="72206"/>
                  </a:cubicBezTo>
                  <a:cubicBezTo>
                    <a:pt x="30382" y="90198"/>
                    <a:pt x="56047" y="107925"/>
                    <a:pt x="77478" y="130944"/>
                  </a:cubicBezTo>
                  <a:cubicBezTo>
                    <a:pt x="98909" y="153963"/>
                    <a:pt x="189925" y="218786"/>
                    <a:pt x="177490" y="2166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0" name="フリーフォーム: 図形 1459">
              <a:extLst>
                <a:ext uri="{FF2B5EF4-FFF2-40B4-BE49-F238E27FC236}">
                  <a16:creationId xmlns:a16="http://schemas.microsoft.com/office/drawing/2014/main" id="{815499CE-7C35-4EB3-977C-FD18231ACF0B}"/>
                </a:ext>
              </a:extLst>
            </p:cNvPr>
            <p:cNvSpPr/>
            <p:nvPr/>
          </p:nvSpPr>
          <p:spPr>
            <a:xfrm>
              <a:off x="4730339" y="1047627"/>
              <a:ext cx="152151" cy="212854"/>
            </a:xfrm>
            <a:custGeom>
              <a:avLst/>
              <a:gdLst>
                <a:gd name="connsiteX0" fmla="*/ 102011 w 152151"/>
                <a:gd name="connsiteY0" fmla="*/ 212848 h 212854"/>
                <a:gd name="connsiteX1" fmla="*/ 411 w 152151"/>
                <a:gd name="connsiteY1" fmla="*/ 108073 h 212854"/>
                <a:gd name="connsiteX2" fmla="*/ 148049 w 152151"/>
                <a:gd name="connsiteY2" fmla="*/ 4886 h 212854"/>
                <a:gd name="connsiteX3" fmla="*/ 105186 w 152151"/>
                <a:gd name="connsiteY3" fmla="*/ 25523 h 212854"/>
                <a:gd name="connsiteX4" fmla="*/ 43274 w 152151"/>
                <a:gd name="connsiteY4" fmla="*/ 103311 h 212854"/>
                <a:gd name="connsiteX5" fmla="*/ 102011 w 152151"/>
                <a:gd name="connsiteY5" fmla="*/ 212848 h 212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151" h="212854">
                  <a:moveTo>
                    <a:pt x="102011" y="212848"/>
                  </a:moveTo>
                  <a:cubicBezTo>
                    <a:pt x="94867" y="213642"/>
                    <a:pt x="-7262" y="142733"/>
                    <a:pt x="411" y="108073"/>
                  </a:cubicBezTo>
                  <a:cubicBezTo>
                    <a:pt x="8084" y="73413"/>
                    <a:pt x="130587" y="18644"/>
                    <a:pt x="148049" y="4886"/>
                  </a:cubicBezTo>
                  <a:cubicBezTo>
                    <a:pt x="165511" y="-8872"/>
                    <a:pt x="122649" y="9119"/>
                    <a:pt x="105186" y="25523"/>
                  </a:cubicBezTo>
                  <a:cubicBezTo>
                    <a:pt x="87723" y="41927"/>
                    <a:pt x="47507" y="73678"/>
                    <a:pt x="43274" y="103311"/>
                  </a:cubicBezTo>
                  <a:cubicBezTo>
                    <a:pt x="39041" y="132944"/>
                    <a:pt x="109155" y="212054"/>
                    <a:pt x="102011" y="2128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1" name="フリーフォーム: 図形 1460">
              <a:extLst>
                <a:ext uri="{FF2B5EF4-FFF2-40B4-BE49-F238E27FC236}">
                  <a16:creationId xmlns:a16="http://schemas.microsoft.com/office/drawing/2014/main" id="{C9EE86D1-0E5B-47FF-8BD8-7AE6C64EAFF4}"/>
                </a:ext>
              </a:extLst>
            </p:cNvPr>
            <p:cNvSpPr/>
            <p:nvPr/>
          </p:nvSpPr>
          <p:spPr>
            <a:xfrm>
              <a:off x="4700187" y="1017901"/>
              <a:ext cx="133533" cy="187023"/>
            </a:xfrm>
            <a:custGeom>
              <a:avLst/>
              <a:gdLst>
                <a:gd name="connsiteX0" fmla="*/ 51201 w 133533"/>
                <a:gd name="connsiteY0" fmla="*/ 187012 h 187023"/>
                <a:gd name="connsiteX1" fmla="*/ 1988 w 133533"/>
                <a:gd name="connsiteY1" fmla="*/ 80649 h 187023"/>
                <a:gd name="connsiteX2" fmla="*/ 130576 w 133533"/>
                <a:gd name="connsiteY2" fmla="*/ 2862 h 187023"/>
                <a:gd name="connsiteX3" fmla="*/ 87713 w 133533"/>
                <a:gd name="connsiteY3" fmla="*/ 23499 h 187023"/>
                <a:gd name="connsiteX4" fmla="*/ 35326 w 133533"/>
                <a:gd name="connsiteY4" fmla="*/ 86999 h 187023"/>
                <a:gd name="connsiteX5" fmla="*/ 51201 w 133533"/>
                <a:gd name="connsiteY5" fmla="*/ 187012 h 187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533" h="187023">
                  <a:moveTo>
                    <a:pt x="51201" y="187012"/>
                  </a:moveTo>
                  <a:cubicBezTo>
                    <a:pt x="45645" y="185954"/>
                    <a:pt x="-11241" y="111341"/>
                    <a:pt x="1988" y="80649"/>
                  </a:cubicBezTo>
                  <a:cubicBezTo>
                    <a:pt x="15217" y="49957"/>
                    <a:pt x="116289" y="12387"/>
                    <a:pt x="130576" y="2862"/>
                  </a:cubicBezTo>
                  <a:cubicBezTo>
                    <a:pt x="144863" y="-6663"/>
                    <a:pt x="103588" y="9476"/>
                    <a:pt x="87713" y="23499"/>
                  </a:cubicBezTo>
                  <a:cubicBezTo>
                    <a:pt x="71838" y="37522"/>
                    <a:pt x="39030" y="61334"/>
                    <a:pt x="35326" y="86999"/>
                  </a:cubicBezTo>
                  <a:cubicBezTo>
                    <a:pt x="31622" y="112664"/>
                    <a:pt x="56757" y="188070"/>
                    <a:pt x="51201" y="1870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2" name="フリーフォーム: 図形 1461">
              <a:extLst>
                <a:ext uri="{FF2B5EF4-FFF2-40B4-BE49-F238E27FC236}">
                  <a16:creationId xmlns:a16="http://schemas.microsoft.com/office/drawing/2014/main" id="{575A34A0-638C-434A-8BA1-69847CAE8599}"/>
                </a:ext>
              </a:extLst>
            </p:cNvPr>
            <p:cNvSpPr/>
            <p:nvPr/>
          </p:nvSpPr>
          <p:spPr>
            <a:xfrm>
              <a:off x="4897346" y="1142868"/>
              <a:ext cx="133822" cy="195427"/>
            </a:xfrm>
            <a:custGeom>
              <a:avLst/>
              <a:gdLst>
                <a:gd name="connsiteX0" fmla="*/ 92 w 133822"/>
                <a:gd name="connsiteY0" fmla="*/ 132 h 195427"/>
                <a:gd name="connsiteX1" fmla="*/ 100104 w 133822"/>
                <a:gd name="connsiteY1" fmla="*/ 54107 h 195427"/>
                <a:gd name="connsiteX2" fmla="*/ 133442 w 133822"/>
                <a:gd name="connsiteY2" fmla="*/ 195395 h 195427"/>
                <a:gd name="connsiteX3" fmla="*/ 82642 w 133822"/>
                <a:gd name="connsiteY3" fmla="*/ 66807 h 195427"/>
                <a:gd name="connsiteX4" fmla="*/ 92 w 133822"/>
                <a:gd name="connsiteY4" fmla="*/ 132 h 195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822" h="195427">
                  <a:moveTo>
                    <a:pt x="92" y="132"/>
                  </a:moveTo>
                  <a:cubicBezTo>
                    <a:pt x="3002" y="-1985"/>
                    <a:pt x="77879" y="21563"/>
                    <a:pt x="100104" y="54107"/>
                  </a:cubicBezTo>
                  <a:cubicBezTo>
                    <a:pt x="122329" y="86651"/>
                    <a:pt x="136352" y="193278"/>
                    <a:pt x="133442" y="195395"/>
                  </a:cubicBezTo>
                  <a:cubicBezTo>
                    <a:pt x="130532" y="197512"/>
                    <a:pt x="101692" y="96970"/>
                    <a:pt x="82642" y="66807"/>
                  </a:cubicBezTo>
                  <a:cubicBezTo>
                    <a:pt x="63592" y="36645"/>
                    <a:pt x="-2818" y="2249"/>
                    <a:pt x="92" y="1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3" name="フリーフォーム: 図形 1462">
              <a:extLst>
                <a:ext uri="{FF2B5EF4-FFF2-40B4-BE49-F238E27FC236}">
                  <a16:creationId xmlns:a16="http://schemas.microsoft.com/office/drawing/2014/main" id="{79074CCC-EBA6-4154-BC64-9D4AD73A0CA1}"/>
                </a:ext>
              </a:extLst>
            </p:cNvPr>
            <p:cNvSpPr/>
            <p:nvPr/>
          </p:nvSpPr>
          <p:spPr>
            <a:xfrm>
              <a:off x="4664051" y="1193209"/>
              <a:ext cx="150912" cy="126571"/>
            </a:xfrm>
            <a:custGeom>
              <a:avLst/>
              <a:gdLst>
                <a:gd name="connsiteX0" fmla="*/ 150837 w 150912"/>
                <a:gd name="connsiteY0" fmla="*/ 56154 h 126571"/>
                <a:gd name="connsiteX1" fmla="*/ 47649 w 150912"/>
                <a:gd name="connsiteY1" fmla="*/ 32341 h 126571"/>
                <a:gd name="connsiteX2" fmla="*/ 4787 w 150912"/>
                <a:gd name="connsiteY2" fmla="*/ 126004 h 126571"/>
                <a:gd name="connsiteX3" fmla="*/ 7962 w 150912"/>
                <a:gd name="connsiteY3" fmla="*/ 68854 h 126571"/>
                <a:gd name="connsiteX4" fmla="*/ 3199 w 150912"/>
                <a:gd name="connsiteY4" fmla="*/ 13291 h 126571"/>
                <a:gd name="connsiteX5" fmla="*/ 63524 w 150912"/>
                <a:gd name="connsiteY5" fmla="*/ 2179 h 126571"/>
                <a:gd name="connsiteX6" fmla="*/ 150837 w 150912"/>
                <a:gd name="connsiteY6" fmla="*/ 56154 h 126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12" h="126571">
                  <a:moveTo>
                    <a:pt x="150837" y="56154"/>
                  </a:moveTo>
                  <a:cubicBezTo>
                    <a:pt x="148191" y="61181"/>
                    <a:pt x="71991" y="20699"/>
                    <a:pt x="47649" y="32341"/>
                  </a:cubicBezTo>
                  <a:cubicBezTo>
                    <a:pt x="23307" y="43983"/>
                    <a:pt x="11402" y="119918"/>
                    <a:pt x="4787" y="126004"/>
                  </a:cubicBezTo>
                  <a:cubicBezTo>
                    <a:pt x="-1828" y="132090"/>
                    <a:pt x="8227" y="87639"/>
                    <a:pt x="7962" y="68854"/>
                  </a:cubicBezTo>
                  <a:cubicBezTo>
                    <a:pt x="7697" y="50069"/>
                    <a:pt x="-6061" y="24403"/>
                    <a:pt x="3199" y="13291"/>
                  </a:cubicBezTo>
                  <a:cubicBezTo>
                    <a:pt x="12459" y="2178"/>
                    <a:pt x="41299" y="-3377"/>
                    <a:pt x="63524" y="2179"/>
                  </a:cubicBezTo>
                  <a:cubicBezTo>
                    <a:pt x="85749" y="7735"/>
                    <a:pt x="153483" y="51127"/>
                    <a:pt x="150837" y="561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4" name="フリーフォーム: 図形 1463">
              <a:extLst>
                <a:ext uri="{FF2B5EF4-FFF2-40B4-BE49-F238E27FC236}">
                  <a16:creationId xmlns:a16="http://schemas.microsoft.com/office/drawing/2014/main" id="{42E28FC6-02C3-46A1-81CE-4853C7A895EA}"/>
                </a:ext>
              </a:extLst>
            </p:cNvPr>
            <p:cNvSpPr/>
            <p:nvPr/>
          </p:nvSpPr>
          <p:spPr>
            <a:xfrm>
              <a:off x="4308435" y="1175865"/>
              <a:ext cx="296423" cy="19834"/>
            </a:xfrm>
            <a:custGeom>
              <a:avLst/>
              <a:gdLst>
                <a:gd name="connsiteX0" fmla="*/ 295315 w 296423"/>
                <a:gd name="connsiteY0" fmla="*/ 19523 h 19834"/>
                <a:gd name="connsiteX1" fmla="*/ 22265 w 296423"/>
                <a:gd name="connsiteY1" fmla="*/ 11585 h 19834"/>
                <a:gd name="connsiteX2" fmla="*/ 27028 w 296423"/>
                <a:gd name="connsiteY2" fmla="*/ 2060 h 19834"/>
                <a:gd name="connsiteX3" fmla="*/ 115928 w 296423"/>
                <a:gd name="connsiteY3" fmla="*/ 473 h 19834"/>
                <a:gd name="connsiteX4" fmla="*/ 295315 w 296423"/>
                <a:gd name="connsiteY4" fmla="*/ 19523 h 1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423" h="19834">
                  <a:moveTo>
                    <a:pt x="295315" y="19523"/>
                  </a:moveTo>
                  <a:cubicBezTo>
                    <a:pt x="279705" y="21375"/>
                    <a:pt x="66979" y="14495"/>
                    <a:pt x="22265" y="11585"/>
                  </a:cubicBezTo>
                  <a:cubicBezTo>
                    <a:pt x="-22449" y="8675"/>
                    <a:pt x="11418" y="3912"/>
                    <a:pt x="27028" y="2060"/>
                  </a:cubicBezTo>
                  <a:cubicBezTo>
                    <a:pt x="42638" y="208"/>
                    <a:pt x="74653" y="-585"/>
                    <a:pt x="115928" y="473"/>
                  </a:cubicBezTo>
                  <a:cubicBezTo>
                    <a:pt x="157203" y="1531"/>
                    <a:pt x="310925" y="17671"/>
                    <a:pt x="295315" y="195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5" name="フリーフォーム: 図形 1464">
              <a:extLst>
                <a:ext uri="{FF2B5EF4-FFF2-40B4-BE49-F238E27FC236}">
                  <a16:creationId xmlns:a16="http://schemas.microsoft.com/office/drawing/2014/main" id="{867CA5D3-EBA9-4F28-9FAF-8D6DDBAFF16E}"/>
                </a:ext>
              </a:extLst>
            </p:cNvPr>
            <p:cNvSpPr/>
            <p:nvPr/>
          </p:nvSpPr>
          <p:spPr>
            <a:xfrm>
              <a:off x="4335013" y="1216493"/>
              <a:ext cx="258618" cy="54386"/>
            </a:xfrm>
            <a:custGeom>
              <a:avLst/>
              <a:gdLst>
                <a:gd name="connsiteX0" fmla="*/ 257625 w 258618"/>
                <a:gd name="connsiteY0" fmla="*/ 2707 h 54386"/>
                <a:gd name="connsiteX1" fmla="*/ 41725 w 258618"/>
                <a:gd name="connsiteY1" fmla="*/ 42395 h 54386"/>
                <a:gd name="connsiteX2" fmla="*/ 2037 w 258618"/>
                <a:gd name="connsiteY2" fmla="*/ 53507 h 54386"/>
                <a:gd name="connsiteX3" fmla="*/ 73475 w 258618"/>
                <a:gd name="connsiteY3" fmla="*/ 23345 h 54386"/>
                <a:gd name="connsiteX4" fmla="*/ 121100 w 258618"/>
                <a:gd name="connsiteY4" fmla="*/ 5882 h 54386"/>
                <a:gd name="connsiteX5" fmla="*/ 257625 w 258618"/>
                <a:gd name="connsiteY5" fmla="*/ 2707 h 54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618" h="54386">
                  <a:moveTo>
                    <a:pt x="257625" y="2707"/>
                  </a:moveTo>
                  <a:cubicBezTo>
                    <a:pt x="244396" y="8792"/>
                    <a:pt x="84323" y="33928"/>
                    <a:pt x="41725" y="42395"/>
                  </a:cubicBezTo>
                  <a:cubicBezTo>
                    <a:pt x="-873" y="50862"/>
                    <a:pt x="-3255" y="56682"/>
                    <a:pt x="2037" y="53507"/>
                  </a:cubicBezTo>
                  <a:cubicBezTo>
                    <a:pt x="7329" y="50332"/>
                    <a:pt x="53631" y="31282"/>
                    <a:pt x="73475" y="23345"/>
                  </a:cubicBezTo>
                  <a:cubicBezTo>
                    <a:pt x="93319" y="15408"/>
                    <a:pt x="94113" y="9586"/>
                    <a:pt x="121100" y="5882"/>
                  </a:cubicBezTo>
                  <a:cubicBezTo>
                    <a:pt x="148087" y="2178"/>
                    <a:pt x="270854" y="-3378"/>
                    <a:pt x="257625" y="27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6" name="フリーフォーム: 図形 1465">
              <a:extLst>
                <a:ext uri="{FF2B5EF4-FFF2-40B4-BE49-F238E27FC236}">
                  <a16:creationId xmlns:a16="http://schemas.microsoft.com/office/drawing/2014/main" id="{C6120622-8D73-4FB3-94A7-CECBB75F6002}"/>
                </a:ext>
              </a:extLst>
            </p:cNvPr>
            <p:cNvSpPr/>
            <p:nvPr/>
          </p:nvSpPr>
          <p:spPr>
            <a:xfrm>
              <a:off x="4052554" y="1276234"/>
              <a:ext cx="289185" cy="70123"/>
            </a:xfrm>
            <a:custGeom>
              <a:avLst/>
              <a:gdLst>
                <a:gd name="connsiteX0" fmla="*/ 287671 w 289185"/>
                <a:gd name="connsiteY0" fmla="*/ 14404 h 70123"/>
                <a:gd name="connsiteX1" fmla="*/ 101934 w 289185"/>
                <a:gd name="connsiteY1" fmla="*/ 31866 h 70123"/>
                <a:gd name="connsiteX2" fmla="*/ 334 w 289185"/>
                <a:gd name="connsiteY2" fmla="*/ 69966 h 70123"/>
                <a:gd name="connsiteX3" fmla="*/ 73359 w 289185"/>
                <a:gd name="connsiteY3" fmla="*/ 15991 h 70123"/>
                <a:gd name="connsiteX4" fmla="*/ 184484 w 289185"/>
                <a:gd name="connsiteY4" fmla="*/ 116 h 70123"/>
                <a:gd name="connsiteX5" fmla="*/ 287671 w 289185"/>
                <a:gd name="connsiteY5" fmla="*/ 14404 h 7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9185" h="70123">
                  <a:moveTo>
                    <a:pt x="287671" y="14404"/>
                  </a:moveTo>
                  <a:cubicBezTo>
                    <a:pt x="273913" y="19696"/>
                    <a:pt x="149823" y="22606"/>
                    <a:pt x="101934" y="31866"/>
                  </a:cubicBezTo>
                  <a:cubicBezTo>
                    <a:pt x="54045" y="41126"/>
                    <a:pt x="5096" y="72612"/>
                    <a:pt x="334" y="69966"/>
                  </a:cubicBezTo>
                  <a:cubicBezTo>
                    <a:pt x="-4428" y="67320"/>
                    <a:pt x="42667" y="27633"/>
                    <a:pt x="73359" y="15991"/>
                  </a:cubicBezTo>
                  <a:cubicBezTo>
                    <a:pt x="104051" y="4349"/>
                    <a:pt x="151147" y="1439"/>
                    <a:pt x="184484" y="116"/>
                  </a:cubicBezTo>
                  <a:cubicBezTo>
                    <a:pt x="217821" y="-1207"/>
                    <a:pt x="301429" y="9112"/>
                    <a:pt x="287671" y="144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7" name="フリーフォーム: 図形 1466">
              <a:extLst>
                <a:ext uri="{FF2B5EF4-FFF2-40B4-BE49-F238E27FC236}">
                  <a16:creationId xmlns:a16="http://schemas.microsoft.com/office/drawing/2014/main" id="{4222F4BB-6E79-413E-9C69-0D66E7C11B0A}"/>
                </a:ext>
              </a:extLst>
            </p:cNvPr>
            <p:cNvSpPr/>
            <p:nvPr/>
          </p:nvSpPr>
          <p:spPr>
            <a:xfrm>
              <a:off x="4041161" y="1273175"/>
              <a:ext cx="546714" cy="95301"/>
            </a:xfrm>
            <a:custGeom>
              <a:avLst/>
              <a:gdLst>
                <a:gd name="connsiteX0" fmla="*/ 546714 w 546714"/>
                <a:gd name="connsiteY0" fmla="*/ 0 h 95301"/>
                <a:gd name="connsiteX1" fmla="*/ 291127 w 546714"/>
                <a:gd name="connsiteY1" fmla="*/ 46038 h 95301"/>
                <a:gd name="connsiteX2" fmla="*/ 41889 w 546714"/>
                <a:gd name="connsiteY2" fmla="*/ 88900 h 95301"/>
                <a:gd name="connsiteX3" fmla="*/ 16489 w 546714"/>
                <a:gd name="connsiteY3" fmla="*/ 93663 h 95301"/>
                <a:gd name="connsiteX4" fmla="*/ 211752 w 546714"/>
                <a:gd name="connsiteY4" fmla="*/ 74613 h 95301"/>
                <a:gd name="connsiteX5" fmla="*/ 380027 w 546714"/>
                <a:gd name="connsiteY5" fmla="*/ 55563 h 95301"/>
                <a:gd name="connsiteX6" fmla="*/ 546714 w 546714"/>
                <a:gd name="connsiteY6" fmla="*/ 0 h 9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6714" h="95301">
                  <a:moveTo>
                    <a:pt x="546714" y="0"/>
                  </a:moveTo>
                  <a:lnTo>
                    <a:pt x="291127" y="46038"/>
                  </a:lnTo>
                  <a:lnTo>
                    <a:pt x="41889" y="88900"/>
                  </a:lnTo>
                  <a:cubicBezTo>
                    <a:pt x="-3884" y="96837"/>
                    <a:pt x="-11821" y="96044"/>
                    <a:pt x="16489" y="93663"/>
                  </a:cubicBezTo>
                  <a:cubicBezTo>
                    <a:pt x="44799" y="91282"/>
                    <a:pt x="211752" y="74613"/>
                    <a:pt x="211752" y="74613"/>
                  </a:cubicBezTo>
                  <a:cubicBezTo>
                    <a:pt x="272342" y="68263"/>
                    <a:pt x="324729" y="66146"/>
                    <a:pt x="380027" y="55563"/>
                  </a:cubicBezTo>
                  <a:cubicBezTo>
                    <a:pt x="435325" y="44980"/>
                    <a:pt x="489432" y="28046"/>
                    <a:pt x="546714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8" name="フリーフォーム: 図形 1467">
              <a:extLst>
                <a:ext uri="{FF2B5EF4-FFF2-40B4-BE49-F238E27FC236}">
                  <a16:creationId xmlns:a16="http://schemas.microsoft.com/office/drawing/2014/main" id="{7FB25F88-F3D1-4DA0-9559-DDC642DAA891}"/>
                </a:ext>
              </a:extLst>
            </p:cNvPr>
            <p:cNvSpPr/>
            <p:nvPr/>
          </p:nvSpPr>
          <p:spPr>
            <a:xfrm>
              <a:off x="4070327" y="1306436"/>
              <a:ext cx="470124" cy="223498"/>
            </a:xfrm>
            <a:custGeom>
              <a:avLst/>
              <a:gdLst>
                <a:gd name="connsiteX0" fmla="*/ 469923 w 470124"/>
                <a:gd name="connsiteY0" fmla="*/ 77 h 223498"/>
                <a:gd name="connsiteX1" fmla="*/ 82573 w 470124"/>
                <a:gd name="connsiteY1" fmla="*/ 66752 h 223498"/>
                <a:gd name="connsiteX2" fmla="*/ 77811 w 470124"/>
                <a:gd name="connsiteY2" fmla="*/ 222327 h 223498"/>
                <a:gd name="connsiteX3" fmla="*/ 50823 w 470124"/>
                <a:gd name="connsiteY3" fmla="*/ 135014 h 223498"/>
                <a:gd name="connsiteX4" fmla="*/ 25423 w 470124"/>
                <a:gd name="connsiteY4" fmla="*/ 77864 h 223498"/>
                <a:gd name="connsiteX5" fmla="*/ 469923 w 470124"/>
                <a:gd name="connsiteY5" fmla="*/ 77 h 223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0124" h="223498">
                  <a:moveTo>
                    <a:pt x="469923" y="77"/>
                  </a:moveTo>
                  <a:cubicBezTo>
                    <a:pt x="479448" y="-1775"/>
                    <a:pt x="147925" y="29710"/>
                    <a:pt x="82573" y="66752"/>
                  </a:cubicBezTo>
                  <a:cubicBezTo>
                    <a:pt x="17221" y="103794"/>
                    <a:pt x="83103" y="210950"/>
                    <a:pt x="77811" y="222327"/>
                  </a:cubicBezTo>
                  <a:cubicBezTo>
                    <a:pt x="72519" y="233704"/>
                    <a:pt x="59554" y="159091"/>
                    <a:pt x="50823" y="135014"/>
                  </a:cubicBezTo>
                  <a:cubicBezTo>
                    <a:pt x="42092" y="110937"/>
                    <a:pt x="-40723" y="99560"/>
                    <a:pt x="25423" y="77864"/>
                  </a:cubicBezTo>
                  <a:cubicBezTo>
                    <a:pt x="91569" y="56168"/>
                    <a:pt x="460398" y="1929"/>
                    <a:pt x="469923" y="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9" name="フリーフォーム: 図形 1468">
              <a:extLst>
                <a:ext uri="{FF2B5EF4-FFF2-40B4-BE49-F238E27FC236}">
                  <a16:creationId xmlns:a16="http://schemas.microsoft.com/office/drawing/2014/main" id="{3D54D48C-5394-4551-8F12-3856CE2926A5}"/>
                </a:ext>
              </a:extLst>
            </p:cNvPr>
            <p:cNvSpPr/>
            <p:nvPr/>
          </p:nvSpPr>
          <p:spPr>
            <a:xfrm>
              <a:off x="4156167" y="1345426"/>
              <a:ext cx="406922" cy="71021"/>
            </a:xfrm>
            <a:custGeom>
              <a:avLst/>
              <a:gdLst>
                <a:gd name="connsiteX0" fmla="*/ 398371 w 406922"/>
                <a:gd name="connsiteY0" fmla="*/ 3949 h 71021"/>
                <a:gd name="connsiteX1" fmla="*/ 49121 w 406922"/>
                <a:gd name="connsiteY1" fmla="*/ 69037 h 71021"/>
                <a:gd name="connsiteX2" fmla="*/ 14196 w 406922"/>
                <a:gd name="connsiteY2" fmla="*/ 53162 h 71021"/>
                <a:gd name="connsiteX3" fmla="*/ 160246 w 406922"/>
                <a:gd name="connsiteY3" fmla="*/ 42049 h 71021"/>
                <a:gd name="connsiteX4" fmla="*/ 288833 w 406922"/>
                <a:gd name="connsiteY4" fmla="*/ 10299 h 71021"/>
                <a:gd name="connsiteX5" fmla="*/ 398371 w 406922"/>
                <a:gd name="connsiteY5" fmla="*/ 3949 h 71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922" h="71021">
                  <a:moveTo>
                    <a:pt x="398371" y="3949"/>
                  </a:moveTo>
                  <a:cubicBezTo>
                    <a:pt x="358419" y="13739"/>
                    <a:pt x="113150" y="60835"/>
                    <a:pt x="49121" y="69037"/>
                  </a:cubicBezTo>
                  <a:cubicBezTo>
                    <a:pt x="-14908" y="77239"/>
                    <a:pt x="-4325" y="57660"/>
                    <a:pt x="14196" y="53162"/>
                  </a:cubicBezTo>
                  <a:cubicBezTo>
                    <a:pt x="32717" y="48664"/>
                    <a:pt x="114473" y="49193"/>
                    <a:pt x="160246" y="42049"/>
                  </a:cubicBezTo>
                  <a:cubicBezTo>
                    <a:pt x="206019" y="34905"/>
                    <a:pt x="250204" y="15591"/>
                    <a:pt x="288833" y="10299"/>
                  </a:cubicBezTo>
                  <a:cubicBezTo>
                    <a:pt x="327462" y="5007"/>
                    <a:pt x="438323" y="-5841"/>
                    <a:pt x="398371" y="39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1" name="フリーフォーム: 図形 1470">
              <a:extLst>
                <a:ext uri="{FF2B5EF4-FFF2-40B4-BE49-F238E27FC236}">
                  <a16:creationId xmlns:a16="http://schemas.microsoft.com/office/drawing/2014/main" id="{7EA018B9-40FD-4758-A776-6D95CECA4E33}"/>
                </a:ext>
              </a:extLst>
            </p:cNvPr>
            <p:cNvSpPr/>
            <p:nvPr/>
          </p:nvSpPr>
          <p:spPr>
            <a:xfrm>
              <a:off x="4105700" y="1412875"/>
              <a:ext cx="390100" cy="217688"/>
            </a:xfrm>
            <a:custGeom>
              <a:avLst/>
              <a:gdLst>
                <a:gd name="connsiteX0" fmla="*/ 390100 w 390100"/>
                <a:gd name="connsiteY0" fmla="*/ 0 h 217688"/>
                <a:gd name="connsiteX1" fmla="*/ 75775 w 390100"/>
                <a:gd name="connsiteY1" fmla="*/ 98425 h 217688"/>
                <a:gd name="connsiteX2" fmla="*/ 2750 w 390100"/>
                <a:gd name="connsiteY2" fmla="*/ 153988 h 217688"/>
                <a:gd name="connsiteX3" fmla="*/ 139275 w 390100"/>
                <a:gd name="connsiteY3" fmla="*/ 217488 h 217688"/>
                <a:gd name="connsiteX4" fmla="*/ 67838 w 390100"/>
                <a:gd name="connsiteY4" fmla="*/ 173038 h 217688"/>
                <a:gd name="connsiteX5" fmla="*/ 29738 w 390100"/>
                <a:gd name="connsiteY5" fmla="*/ 144463 h 217688"/>
                <a:gd name="connsiteX6" fmla="*/ 218650 w 390100"/>
                <a:gd name="connsiteY6" fmla="*/ 77788 h 217688"/>
                <a:gd name="connsiteX7" fmla="*/ 390100 w 390100"/>
                <a:gd name="connsiteY7" fmla="*/ 0 h 217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100" h="217688">
                  <a:moveTo>
                    <a:pt x="390100" y="0"/>
                  </a:moveTo>
                  <a:cubicBezTo>
                    <a:pt x="265216" y="36380"/>
                    <a:pt x="140333" y="72760"/>
                    <a:pt x="75775" y="98425"/>
                  </a:cubicBezTo>
                  <a:cubicBezTo>
                    <a:pt x="11217" y="124090"/>
                    <a:pt x="-7833" y="134144"/>
                    <a:pt x="2750" y="153988"/>
                  </a:cubicBezTo>
                  <a:cubicBezTo>
                    <a:pt x="13333" y="173832"/>
                    <a:pt x="128427" y="214313"/>
                    <a:pt x="139275" y="217488"/>
                  </a:cubicBezTo>
                  <a:cubicBezTo>
                    <a:pt x="150123" y="220663"/>
                    <a:pt x="86094" y="185209"/>
                    <a:pt x="67838" y="173038"/>
                  </a:cubicBezTo>
                  <a:cubicBezTo>
                    <a:pt x="49582" y="160867"/>
                    <a:pt x="4603" y="160338"/>
                    <a:pt x="29738" y="144463"/>
                  </a:cubicBezTo>
                  <a:cubicBezTo>
                    <a:pt x="54873" y="128588"/>
                    <a:pt x="218650" y="77788"/>
                    <a:pt x="218650" y="77788"/>
                  </a:cubicBezTo>
                  <a:lnTo>
                    <a:pt x="39010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2" name="フリーフォーム: 図形 1471">
              <a:extLst>
                <a:ext uri="{FF2B5EF4-FFF2-40B4-BE49-F238E27FC236}">
                  <a16:creationId xmlns:a16="http://schemas.microsoft.com/office/drawing/2014/main" id="{016F652F-BDD8-43DB-8EB0-66C415DAB6B1}"/>
                </a:ext>
              </a:extLst>
            </p:cNvPr>
            <p:cNvSpPr/>
            <p:nvPr/>
          </p:nvSpPr>
          <p:spPr>
            <a:xfrm>
              <a:off x="4002793" y="1282285"/>
              <a:ext cx="275574" cy="494582"/>
            </a:xfrm>
            <a:custGeom>
              <a:avLst/>
              <a:gdLst>
                <a:gd name="connsiteX0" fmla="*/ 145345 w 275574"/>
                <a:gd name="connsiteY0" fmla="*/ 2003 h 494582"/>
                <a:gd name="connsiteX1" fmla="*/ 34220 w 275574"/>
                <a:gd name="connsiteY1" fmla="*/ 92490 h 494582"/>
                <a:gd name="connsiteX2" fmla="*/ 10407 w 275574"/>
                <a:gd name="connsiteY2" fmla="*/ 159165 h 494582"/>
                <a:gd name="connsiteX3" fmla="*/ 7232 w 275574"/>
                <a:gd name="connsiteY3" fmla="*/ 265528 h 494582"/>
                <a:gd name="connsiteX4" fmla="*/ 105657 w 275574"/>
                <a:gd name="connsiteY4" fmla="*/ 430628 h 494582"/>
                <a:gd name="connsiteX5" fmla="*/ 272345 w 275574"/>
                <a:gd name="connsiteY5" fmla="*/ 494128 h 494582"/>
                <a:gd name="connsiteX6" fmla="*/ 219957 w 275574"/>
                <a:gd name="connsiteY6" fmla="*/ 460790 h 494582"/>
                <a:gd name="connsiteX7" fmla="*/ 85020 w 275574"/>
                <a:gd name="connsiteY7" fmla="*/ 357603 h 494582"/>
                <a:gd name="connsiteX8" fmla="*/ 23107 w 275574"/>
                <a:gd name="connsiteY8" fmla="*/ 186153 h 494582"/>
                <a:gd name="connsiteX9" fmla="*/ 145345 w 275574"/>
                <a:gd name="connsiteY9" fmla="*/ 2003 h 49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5574" h="494582">
                  <a:moveTo>
                    <a:pt x="145345" y="2003"/>
                  </a:moveTo>
                  <a:cubicBezTo>
                    <a:pt x="147197" y="-13607"/>
                    <a:pt x="56710" y="66296"/>
                    <a:pt x="34220" y="92490"/>
                  </a:cubicBezTo>
                  <a:cubicBezTo>
                    <a:pt x="11730" y="118684"/>
                    <a:pt x="14905" y="130325"/>
                    <a:pt x="10407" y="159165"/>
                  </a:cubicBezTo>
                  <a:cubicBezTo>
                    <a:pt x="5909" y="188005"/>
                    <a:pt x="-8643" y="220284"/>
                    <a:pt x="7232" y="265528"/>
                  </a:cubicBezTo>
                  <a:cubicBezTo>
                    <a:pt x="23107" y="310772"/>
                    <a:pt x="61471" y="392528"/>
                    <a:pt x="105657" y="430628"/>
                  </a:cubicBezTo>
                  <a:cubicBezTo>
                    <a:pt x="149843" y="468728"/>
                    <a:pt x="253295" y="489101"/>
                    <a:pt x="272345" y="494128"/>
                  </a:cubicBezTo>
                  <a:cubicBezTo>
                    <a:pt x="291395" y="499155"/>
                    <a:pt x="219957" y="460790"/>
                    <a:pt x="219957" y="460790"/>
                  </a:cubicBezTo>
                  <a:cubicBezTo>
                    <a:pt x="188736" y="438036"/>
                    <a:pt x="117828" y="403376"/>
                    <a:pt x="85020" y="357603"/>
                  </a:cubicBezTo>
                  <a:cubicBezTo>
                    <a:pt x="52212" y="311830"/>
                    <a:pt x="14111" y="241715"/>
                    <a:pt x="23107" y="186153"/>
                  </a:cubicBezTo>
                  <a:cubicBezTo>
                    <a:pt x="32103" y="130591"/>
                    <a:pt x="143493" y="17613"/>
                    <a:pt x="145345" y="20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4" name="フリーフォーム: 図形 1473">
              <a:extLst>
                <a:ext uri="{FF2B5EF4-FFF2-40B4-BE49-F238E27FC236}">
                  <a16:creationId xmlns:a16="http://schemas.microsoft.com/office/drawing/2014/main" id="{DFC4F5B5-A9AE-4855-B11D-78470C70B43D}"/>
                </a:ext>
              </a:extLst>
            </p:cNvPr>
            <p:cNvSpPr/>
            <p:nvPr/>
          </p:nvSpPr>
          <p:spPr>
            <a:xfrm>
              <a:off x="4608020" y="1000678"/>
              <a:ext cx="88159" cy="142429"/>
            </a:xfrm>
            <a:custGeom>
              <a:avLst/>
              <a:gdLst>
                <a:gd name="connsiteX0" fmla="*/ 68755 w 88159"/>
                <a:gd name="connsiteY0" fmla="*/ 1035 h 142429"/>
                <a:gd name="connsiteX1" fmla="*/ 87805 w 88159"/>
                <a:gd name="connsiteY1" fmla="*/ 81997 h 142429"/>
                <a:gd name="connsiteX2" fmla="*/ 79868 w 88159"/>
                <a:gd name="connsiteY2" fmla="*/ 135972 h 142429"/>
                <a:gd name="connsiteX3" fmla="*/ 63993 w 88159"/>
                <a:gd name="connsiteY3" fmla="*/ 134385 h 142429"/>
                <a:gd name="connsiteX4" fmla="*/ 493 w 88159"/>
                <a:gd name="connsiteY4" fmla="*/ 72472 h 142429"/>
                <a:gd name="connsiteX5" fmla="*/ 33830 w 88159"/>
                <a:gd name="connsiteY5" fmla="*/ 66122 h 142429"/>
                <a:gd name="connsiteX6" fmla="*/ 21130 w 88159"/>
                <a:gd name="connsiteY6" fmla="*/ 35960 h 142429"/>
                <a:gd name="connsiteX7" fmla="*/ 68755 w 88159"/>
                <a:gd name="connsiteY7" fmla="*/ 1035 h 142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159" h="142429">
                  <a:moveTo>
                    <a:pt x="68755" y="1035"/>
                  </a:moveTo>
                  <a:cubicBezTo>
                    <a:pt x="79867" y="8708"/>
                    <a:pt x="85953" y="59508"/>
                    <a:pt x="87805" y="81997"/>
                  </a:cubicBezTo>
                  <a:cubicBezTo>
                    <a:pt x="89657" y="104486"/>
                    <a:pt x="83837" y="127241"/>
                    <a:pt x="79868" y="135972"/>
                  </a:cubicBezTo>
                  <a:cubicBezTo>
                    <a:pt x="75899" y="144703"/>
                    <a:pt x="77222" y="144968"/>
                    <a:pt x="63993" y="134385"/>
                  </a:cubicBezTo>
                  <a:cubicBezTo>
                    <a:pt x="50764" y="123802"/>
                    <a:pt x="5520" y="83849"/>
                    <a:pt x="493" y="72472"/>
                  </a:cubicBezTo>
                  <a:cubicBezTo>
                    <a:pt x="-4534" y="61095"/>
                    <a:pt x="30391" y="72207"/>
                    <a:pt x="33830" y="66122"/>
                  </a:cubicBezTo>
                  <a:cubicBezTo>
                    <a:pt x="37269" y="60037"/>
                    <a:pt x="15838" y="41252"/>
                    <a:pt x="21130" y="35960"/>
                  </a:cubicBezTo>
                  <a:cubicBezTo>
                    <a:pt x="26422" y="30668"/>
                    <a:pt x="57643" y="-6638"/>
                    <a:pt x="68755" y="10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5" name="フリーフォーム: 図形 1474">
              <a:extLst>
                <a:ext uri="{FF2B5EF4-FFF2-40B4-BE49-F238E27FC236}">
                  <a16:creationId xmlns:a16="http://schemas.microsoft.com/office/drawing/2014/main" id="{36518CA1-05CB-47F2-A267-CFC61039ABD4}"/>
                </a:ext>
              </a:extLst>
            </p:cNvPr>
            <p:cNvSpPr/>
            <p:nvPr/>
          </p:nvSpPr>
          <p:spPr>
            <a:xfrm>
              <a:off x="4570298" y="1147306"/>
              <a:ext cx="101721" cy="120576"/>
            </a:xfrm>
            <a:custGeom>
              <a:avLst/>
              <a:gdLst>
                <a:gd name="connsiteX0" fmla="*/ 41390 w 101721"/>
                <a:gd name="connsiteY0" fmla="*/ 457 h 120576"/>
                <a:gd name="connsiteX1" fmla="*/ 39802 w 101721"/>
                <a:gd name="connsiteY1" fmla="*/ 79832 h 120576"/>
                <a:gd name="connsiteX2" fmla="*/ 115 w 101721"/>
                <a:gd name="connsiteY2" fmla="*/ 114757 h 120576"/>
                <a:gd name="connsiteX3" fmla="*/ 54090 w 101721"/>
                <a:gd name="connsiteY3" fmla="*/ 70307 h 120576"/>
                <a:gd name="connsiteX4" fmla="*/ 101715 w 101721"/>
                <a:gd name="connsiteY4" fmla="*/ 119519 h 120576"/>
                <a:gd name="connsiteX5" fmla="*/ 41390 w 101721"/>
                <a:gd name="connsiteY5" fmla="*/ 457 h 120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721" h="120576">
                  <a:moveTo>
                    <a:pt x="41390" y="457"/>
                  </a:moveTo>
                  <a:cubicBezTo>
                    <a:pt x="31071" y="-6158"/>
                    <a:pt x="46681" y="60782"/>
                    <a:pt x="39802" y="79832"/>
                  </a:cubicBezTo>
                  <a:cubicBezTo>
                    <a:pt x="32923" y="98882"/>
                    <a:pt x="-2266" y="116344"/>
                    <a:pt x="115" y="114757"/>
                  </a:cubicBezTo>
                  <a:cubicBezTo>
                    <a:pt x="2496" y="113170"/>
                    <a:pt x="37157" y="69513"/>
                    <a:pt x="54090" y="70307"/>
                  </a:cubicBezTo>
                  <a:cubicBezTo>
                    <a:pt x="71023" y="71101"/>
                    <a:pt x="102244" y="129044"/>
                    <a:pt x="101715" y="119519"/>
                  </a:cubicBezTo>
                  <a:cubicBezTo>
                    <a:pt x="101186" y="109994"/>
                    <a:pt x="51709" y="7072"/>
                    <a:pt x="41390" y="4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6" name="フリーフォーム: 図形 1475">
              <a:extLst>
                <a:ext uri="{FF2B5EF4-FFF2-40B4-BE49-F238E27FC236}">
                  <a16:creationId xmlns:a16="http://schemas.microsoft.com/office/drawing/2014/main" id="{32F59D8B-53EC-4B08-A97A-8A79EBF8285E}"/>
                </a:ext>
              </a:extLst>
            </p:cNvPr>
            <p:cNvSpPr/>
            <p:nvPr/>
          </p:nvSpPr>
          <p:spPr>
            <a:xfrm>
              <a:off x="4547872" y="1252414"/>
              <a:ext cx="124438" cy="97750"/>
            </a:xfrm>
            <a:custGeom>
              <a:avLst/>
              <a:gdLst>
                <a:gd name="connsiteX0" fmla="*/ 71753 w 124438"/>
                <a:gd name="connsiteY0" fmla="*/ 124 h 97750"/>
                <a:gd name="connsiteX1" fmla="*/ 316 w 124438"/>
                <a:gd name="connsiteY1" fmla="*/ 93786 h 97750"/>
                <a:gd name="connsiteX2" fmla="*/ 105091 w 124438"/>
                <a:gd name="connsiteY2" fmla="*/ 79499 h 97750"/>
                <a:gd name="connsiteX3" fmla="*/ 119378 w 124438"/>
                <a:gd name="connsiteY3" fmla="*/ 71561 h 97750"/>
                <a:gd name="connsiteX4" fmla="*/ 46353 w 124438"/>
                <a:gd name="connsiteY4" fmla="*/ 73149 h 97750"/>
                <a:gd name="connsiteX5" fmla="*/ 71753 w 124438"/>
                <a:gd name="connsiteY5" fmla="*/ 124 h 9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438" h="97750">
                  <a:moveTo>
                    <a:pt x="71753" y="124"/>
                  </a:moveTo>
                  <a:cubicBezTo>
                    <a:pt x="64080" y="3563"/>
                    <a:pt x="-5240" y="80557"/>
                    <a:pt x="316" y="93786"/>
                  </a:cubicBezTo>
                  <a:cubicBezTo>
                    <a:pt x="5872" y="107015"/>
                    <a:pt x="85247" y="83203"/>
                    <a:pt x="105091" y="79499"/>
                  </a:cubicBezTo>
                  <a:cubicBezTo>
                    <a:pt x="124935" y="75795"/>
                    <a:pt x="129168" y="72619"/>
                    <a:pt x="119378" y="71561"/>
                  </a:cubicBezTo>
                  <a:cubicBezTo>
                    <a:pt x="109588" y="70503"/>
                    <a:pt x="57730" y="80557"/>
                    <a:pt x="46353" y="73149"/>
                  </a:cubicBezTo>
                  <a:cubicBezTo>
                    <a:pt x="34976" y="65741"/>
                    <a:pt x="79426" y="-3315"/>
                    <a:pt x="71753" y="1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7" name="フリーフォーム: 図形 1476">
              <a:extLst>
                <a:ext uri="{FF2B5EF4-FFF2-40B4-BE49-F238E27FC236}">
                  <a16:creationId xmlns:a16="http://schemas.microsoft.com/office/drawing/2014/main" id="{43F026E0-E0F8-4D35-9816-A457B5E3812D}"/>
                </a:ext>
              </a:extLst>
            </p:cNvPr>
            <p:cNvSpPr/>
            <p:nvPr/>
          </p:nvSpPr>
          <p:spPr>
            <a:xfrm>
              <a:off x="4615853" y="1223936"/>
              <a:ext cx="54621" cy="113645"/>
            </a:xfrm>
            <a:custGeom>
              <a:avLst/>
              <a:gdLst>
                <a:gd name="connsiteX0" fmla="*/ 6947 w 54621"/>
                <a:gd name="connsiteY0" fmla="*/ 27 h 113645"/>
                <a:gd name="connsiteX1" fmla="*/ 13297 w 54621"/>
                <a:gd name="connsiteY1" fmla="*/ 63527 h 113645"/>
                <a:gd name="connsiteX2" fmla="*/ 54572 w 54621"/>
                <a:gd name="connsiteY2" fmla="*/ 112739 h 113645"/>
                <a:gd name="connsiteX3" fmla="*/ 21235 w 54621"/>
                <a:gd name="connsiteY3" fmla="*/ 93689 h 113645"/>
                <a:gd name="connsiteX4" fmla="*/ 597 w 54621"/>
                <a:gd name="connsiteY4" fmla="*/ 71464 h 113645"/>
                <a:gd name="connsiteX5" fmla="*/ 6947 w 54621"/>
                <a:gd name="connsiteY5" fmla="*/ 27 h 113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621" h="113645">
                  <a:moveTo>
                    <a:pt x="6947" y="27"/>
                  </a:moveTo>
                  <a:cubicBezTo>
                    <a:pt x="9064" y="-1296"/>
                    <a:pt x="5360" y="44742"/>
                    <a:pt x="13297" y="63527"/>
                  </a:cubicBezTo>
                  <a:cubicBezTo>
                    <a:pt x="21234" y="82312"/>
                    <a:pt x="53249" y="107712"/>
                    <a:pt x="54572" y="112739"/>
                  </a:cubicBezTo>
                  <a:cubicBezTo>
                    <a:pt x="55895" y="117766"/>
                    <a:pt x="30231" y="100568"/>
                    <a:pt x="21235" y="93689"/>
                  </a:cubicBezTo>
                  <a:cubicBezTo>
                    <a:pt x="12239" y="86810"/>
                    <a:pt x="3243" y="83899"/>
                    <a:pt x="597" y="71464"/>
                  </a:cubicBezTo>
                  <a:cubicBezTo>
                    <a:pt x="-2049" y="59029"/>
                    <a:pt x="4830" y="1350"/>
                    <a:pt x="6947" y="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8" name="フリーフォーム: 図形 1477">
              <a:extLst>
                <a:ext uri="{FF2B5EF4-FFF2-40B4-BE49-F238E27FC236}">
                  <a16:creationId xmlns:a16="http://schemas.microsoft.com/office/drawing/2014/main" id="{6F44A688-E5E6-4C2F-963B-74EA6166C1AE}"/>
                </a:ext>
              </a:extLst>
            </p:cNvPr>
            <p:cNvSpPr/>
            <p:nvPr/>
          </p:nvSpPr>
          <p:spPr>
            <a:xfrm>
              <a:off x="4522705" y="1331894"/>
              <a:ext cx="117501" cy="71885"/>
            </a:xfrm>
            <a:custGeom>
              <a:avLst/>
              <a:gdLst>
                <a:gd name="connsiteX0" fmla="*/ 90570 w 117501"/>
                <a:gd name="connsiteY0" fmla="*/ 19 h 71885"/>
                <a:gd name="connsiteX1" fmla="*/ 14370 w 117501"/>
                <a:gd name="connsiteY1" fmla="*/ 55581 h 71885"/>
                <a:gd name="connsiteX2" fmla="*/ 8020 w 117501"/>
                <a:gd name="connsiteY2" fmla="*/ 58756 h 71885"/>
                <a:gd name="connsiteX3" fmla="*/ 101683 w 117501"/>
                <a:gd name="connsiteY3" fmla="*/ 63519 h 71885"/>
                <a:gd name="connsiteX4" fmla="*/ 111208 w 117501"/>
                <a:gd name="connsiteY4" fmla="*/ 71456 h 71885"/>
                <a:gd name="connsiteX5" fmla="*/ 36595 w 117501"/>
                <a:gd name="connsiteY5" fmla="*/ 49231 h 71885"/>
                <a:gd name="connsiteX6" fmla="*/ 90570 w 117501"/>
                <a:gd name="connsiteY6" fmla="*/ 19 h 71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501" h="71885">
                  <a:moveTo>
                    <a:pt x="90570" y="19"/>
                  </a:moveTo>
                  <a:cubicBezTo>
                    <a:pt x="86866" y="1077"/>
                    <a:pt x="28128" y="45792"/>
                    <a:pt x="14370" y="55581"/>
                  </a:cubicBezTo>
                  <a:cubicBezTo>
                    <a:pt x="612" y="65370"/>
                    <a:pt x="-6532" y="57433"/>
                    <a:pt x="8020" y="58756"/>
                  </a:cubicBezTo>
                  <a:cubicBezTo>
                    <a:pt x="22572" y="60079"/>
                    <a:pt x="84485" y="61402"/>
                    <a:pt x="101683" y="63519"/>
                  </a:cubicBezTo>
                  <a:cubicBezTo>
                    <a:pt x="118881" y="65636"/>
                    <a:pt x="122056" y="73837"/>
                    <a:pt x="111208" y="71456"/>
                  </a:cubicBezTo>
                  <a:cubicBezTo>
                    <a:pt x="100360" y="69075"/>
                    <a:pt x="42945" y="56904"/>
                    <a:pt x="36595" y="49231"/>
                  </a:cubicBezTo>
                  <a:cubicBezTo>
                    <a:pt x="30245" y="41558"/>
                    <a:pt x="94274" y="-1039"/>
                    <a:pt x="90570" y="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9" name="フリーフォーム: 図形 1478">
              <a:extLst>
                <a:ext uri="{FF2B5EF4-FFF2-40B4-BE49-F238E27FC236}">
                  <a16:creationId xmlns:a16="http://schemas.microsoft.com/office/drawing/2014/main" id="{B7E9DBDB-FF08-4688-AB60-8D480229AA20}"/>
                </a:ext>
              </a:extLst>
            </p:cNvPr>
            <p:cNvSpPr/>
            <p:nvPr/>
          </p:nvSpPr>
          <p:spPr>
            <a:xfrm>
              <a:off x="4578404" y="1325551"/>
              <a:ext cx="57326" cy="85811"/>
            </a:xfrm>
            <a:custGeom>
              <a:avLst/>
              <a:gdLst>
                <a:gd name="connsiteX0" fmla="*/ 57096 w 57326"/>
                <a:gd name="connsiteY0" fmla="*/ 12 h 85811"/>
                <a:gd name="connsiteX1" fmla="*/ 28521 w 57326"/>
                <a:gd name="connsiteY1" fmla="*/ 46049 h 85811"/>
                <a:gd name="connsiteX2" fmla="*/ 50746 w 57326"/>
                <a:gd name="connsiteY2" fmla="*/ 85737 h 85811"/>
                <a:gd name="connsiteX3" fmla="*/ 3121 w 57326"/>
                <a:gd name="connsiteY3" fmla="*/ 55574 h 85811"/>
                <a:gd name="connsiteX4" fmla="*/ 9471 w 57326"/>
                <a:gd name="connsiteY4" fmla="*/ 41287 h 85811"/>
                <a:gd name="connsiteX5" fmla="*/ 57096 w 57326"/>
                <a:gd name="connsiteY5" fmla="*/ 12 h 85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326" h="85811">
                  <a:moveTo>
                    <a:pt x="57096" y="12"/>
                  </a:moveTo>
                  <a:cubicBezTo>
                    <a:pt x="60271" y="806"/>
                    <a:pt x="29579" y="31762"/>
                    <a:pt x="28521" y="46049"/>
                  </a:cubicBezTo>
                  <a:cubicBezTo>
                    <a:pt x="27463" y="60336"/>
                    <a:pt x="54979" y="84150"/>
                    <a:pt x="50746" y="85737"/>
                  </a:cubicBezTo>
                  <a:cubicBezTo>
                    <a:pt x="46513" y="87324"/>
                    <a:pt x="10000" y="62982"/>
                    <a:pt x="3121" y="55574"/>
                  </a:cubicBezTo>
                  <a:cubicBezTo>
                    <a:pt x="-3758" y="48166"/>
                    <a:pt x="1798" y="47372"/>
                    <a:pt x="9471" y="41287"/>
                  </a:cubicBezTo>
                  <a:cubicBezTo>
                    <a:pt x="17144" y="35202"/>
                    <a:pt x="53921" y="-782"/>
                    <a:pt x="57096" y="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0" name="フリーフォーム: 図形 1479">
              <a:extLst>
                <a:ext uri="{FF2B5EF4-FFF2-40B4-BE49-F238E27FC236}">
                  <a16:creationId xmlns:a16="http://schemas.microsoft.com/office/drawing/2014/main" id="{AD082FA9-BA9F-47CC-BEDA-E1E833520208}"/>
                </a:ext>
              </a:extLst>
            </p:cNvPr>
            <p:cNvSpPr/>
            <p:nvPr/>
          </p:nvSpPr>
          <p:spPr>
            <a:xfrm>
              <a:off x="4683051" y="1274650"/>
              <a:ext cx="197016" cy="94000"/>
            </a:xfrm>
            <a:custGeom>
              <a:avLst/>
              <a:gdLst>
                <a:gd name="connsiteX0" fmla="*/ 196924 w 197016"/>
                <a:gd name="connsiteY0" fmla="*/ 113 h 94000"/>
                <a:gd name="connsiteX1" fmla="*/ 98499 w 197016"/>
                <a:gd name="connsiteY1" fmla="*/ 63613 h 94000"/>
                <a:gd name="connsiteX2" fmla="*/ 74 w 197016"/>
                <a:gd name="connsiteY2" fmla="*/ 93775 h 94000"/>
                <a:gd name="connsiteX3" fmla="*/ 114374 w 197016"/>
                <a:gd name="connsiteY3" fmla="*/ 49325 h 94000"/>
                <a:gd name="connsiteX4" fmla="*/ 196924 w 197016"/>
                <a:gd name="connsiteY4" fmla="*/ 113 h 9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16" h="94000">
                  <a:moveTo>
                    <a:pt x="196924" y="113"/>
                  </a:moveTo>
                  <a:cubicBezTo>
                    <a:pt x="194278" y="2494"/>
                    <a:pt x="131307" y="48003"/>
                    <a:pt x="98499" y="63613"/>
                  </a:cubicBezTo>
                  <a:cubicBezTo>
                    <a:pt x="65691" y="79223"/>
                    <a:pt x="-2572" y="96156"/>
                    <a:pt x="74" y="93775"/>
                  </a:cubicBezTo>
                  <a:cubicBezTo>
                    <a:pt x="2720" y="91394"/>
                    <a:pt x="83682" y="65200"/>
                    <a:pt x="114374" y="49325"/>
                  </a:cubicBezTo>
                  <a:cubicBezTo>
                    <a:pt x="145066" y="33450"/>
                    <a:pt x="199570" y="-2268"/>
                    <a:pt x="196924" y="1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1" name="フリーフォーム: 図形 1480">
              <a:extLst>
                <a:ext uri="{FF2B5EF4-FFF2-40B4-BE49-F238E27FC236}">
                  <a16:creationId xmlns:a16="http://schemas.microsoft.com/office/drawing/2014/main" id="{5094338E-109E-4267-AF5F-AD2C5C92CA00}"/>
                </a:ext>
              </a:extLst>
            </p:cNvPr>
            <p:cNvSpPr/>
            <p:nvPr/>
          </p:nvSpPr>
          <p:spPr>
            <a:xfrm>
              <a:off x="4698830" y="1266170"/>
              <a:ext cx="112896" cy="162631"/>
            </a:xfrm>
            <a:custGeom>
              <a:avLst/>
              <a:gdLst>
                <a:gd name="connsiteX0" fmla="*/ 112883 w 112896"/>
                <a:gd name="connsiteY0" fmla="*/ 655 h 162631"/>
                <a:gd name="connsiteX1" fmla="*/ 33508 w 112896"/>
                <a:gd name="connsiteY1" fmla="*/ 86380 h 162631"/>
                <a:gd name="connsiteX2" fmla="*/ 170 w 112896"/>
                <a:gd name="connsiteY2" fmla="*/ 162580 h 162631"/>
                <a:gd name="connsiteX3" fmla="*/ 20808 w 112896"/>
                <a:gd name="connsiteY3" fmla="*/ 97493 h 162631"/>
                <a:gd name="connsiteX4" fmla="*/ 27158 w 112896"/>
                <a:gd name="connsiteY4" fmla="*/ 49868 h 162631"/>
                <a:gd name="connsiteX5" fmla="*/ 112883 w 112896"/>
                <a:gd name="connsiteY5" fmla="*/ 655 h 162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896" h="162631">
                  <a:moveTo>
                    <a:pt x="112883" y="655"/>
                  </a:moveTo>
                  <a:cubicBezTo>
                    <a:pt x="113941" y="6740"/>
                    <a:pt x="52293" y="59393"/>
                    <a:pt x="33508" y="86380"/>
                  </a:cubicBezTo>
                  <a:cubicBezTo>
                    <a:pt x="14723" y="113367"/>
                    <a:pt x="2287" y="160728"/>
                    <a:pt x="170" y="162580"/>
                  </a:cubicBezTo>
                  <a:cubicBezTo>
                    <a:pt x="-1947" y="164432"/>
                    <a:pt x="16310" y="116278"/>
                    <a:pt x="20808" y="97493"/>
                  </a:cubicBezTo>
                  <a:cubicBezTo>
                    <a:pt x="25306" y="78708"/>
                    <a:pt x="10225" y="67330"/>
                    <a:pt x="27158" y="49868"/>
                  </a:cubicBezTo>
                  <a:cubicBezTo>
                    <a:pt x="44091" y="32406"/>
                    <a:pt x="111825" y="-5430"/>
                    <a:pt x="112883" y="6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2" name="フリーフォーム: 図形 1481">
              <a:extLst>
                <a:ext uri="{FF2B5EF4-FFF2-40B4-BE49-F238E27FC236}">
                  <a16:creationId xmlns:a16="http://schemas.microsoft.com/office/drawing/2014/main" id="{9EDD0C67-9415-45BC-90F0-65B639B2A7CF}"/>
                </a:ext>
              </a:extLst>
            </p:cNvPr>
            <p:cNvSpPr/>
            <p:nvPr/>
          </p:nvSpPr>
          <p:spPr>
            <a:xfrm>
              <a:off x="4522362" y="1287252"/>
              <a:ext cx="249663" cy="241617"/>
            </a:xfrm>
            <a:custGeom>
              <a:avLst/>
              <a:gdLst>
                <a:gd name="connsiteX0" fmla="*/ 249663 w 249663"/>
                <a:gd name="connsiteY0" fmla="*/ 211 h 241617"/>
                <a:gd name="connsiteX1" fmla="*/ 135363 w 249663"/>
                <a:gd name="connsiteY1" fmla="*/ 101811 h 241617"/>
                <a:gd name="connsiteX2" fmla="*/ 426 w 249663"/>
                <a:gd name="connsiteY2" fmla="*/ 241511 h 241617"/>
                <a:gd name="connsiteX3" fmla="*/ 94088 w 249663"/>
                <a:gd name="connsiteY3" fmla="*/ 124036 h 241617"/>
                <a:gd name="connsiteX4" fmla="*/ 133776 w 249663"/>
                <a:gd name="connsiteY4" fmla="*/ 76411 h 241617"/>
                <a:gd name="connsiteX5" fmla="*/ 249663 w 249663"/>
                <a:gd name="connsiteY5" fmla="*/ 211 h 241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663" h="241617">
                  <a:moveTo>
                    <a:pt x="249663" y="211"/>
                  </a:moveTo>
                  <a:cubicBezTo>
                    <a:pt x="249927" y="4444"/>
                    <a:pt x="176902" y="61594"/>
                    <a:pt x="135363" y="101811"/>
                  </a:cubicBezTo>
                  <a:cubicBezTo>
                    <a:pt x="93824" y="142028"/>
                    <a:pt x="7305" y="237807"/>
                    <a:pt x="426" y="241511"/>
                  </a:cubicBezTo>
                  <a:cubicBezTo>
                    <a:pt x="-6453" y="245215"/>
                    <a:pt x="71863" y="151553"/>
                    <a:pt x="94088" y="124036"/>
                  </a:cubicBezTo>
                  <a:cubicBezTo>
                    <a:pt x="116313" y="96519"/>
                    <a:pt x="106259" y="96255"/>
                    <a:pt x="133776" y="76411"/>
                  </a:cubicBezTo>
                  <a:cubicBezTo>
                    <a:pt x="161293" y="56567"/>
                    <a:pt x="249399" y="-4022"/>
                    <a:pt x="249663" y="2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3" name="フリーフォーム: 図形 1482">
              <a:extLst>
                <a:ext uri="{FF2B5EF4-FFF2-40B4-BE49-F238E27FC236}">
                  <a16:creationId xmlns:a16="http://schemas.microsoft.com/office/drawing/2014/main" id="{871544DF-8A0C-4572-A5C6-65C27DF43ABA}"/>
                </a:ext>
              </a:extLst>
            </p:cNvPr>
            <p:cNvSpPr/>
            <p:nvPr/>
          </p:nvSpPr>
          <p:spPr>
            <a:xfrm>
              <a:off x="4981796" y="1769581"/>
              <a:ext cx="197582" cy="362032"/>
            </a:xfrm>
            <a:custGeom>
              <a:avLst/>
              <a:gdLst>
                <a:gd name="connsiteX0" fmla="*/ 196629 w 197582"/>
                <a:gd name="connsiteY0" fmla="*/ 3657 h 362032"/>
                <a:gd name="connsiteX1" fmla="*/ 180754 w 197582"/>
                <a:gd name="connsiteY1" fmla="*/ 106844 h 362032"/>
                <a:gd name="connsiteX2" fmla="*/ 149004 w 197582"/>
                <a:gd name="connsiteY2" fmla="*/ 210032 h 362032"/>
                <a:gd name="connsiteX3" fmla="*/ 2954 w 197582"/>
                <a:gd name="connsiteY3" fmla="*/ 357669 h 362032"/>
                <a:gd name="connsiteX4" fmla="*/ 47404 w 197582"/>
                <a:gd name="connsiteY4" fmla="*/ 325919 h 362032"/>
                <a:gd name="connsiteX5" fmla="*/ 153767 w 197582"/>
                <a:gd name="connsiteY5" fmla="*/ 244957 h 362032"/>
                <a:gd name="connsiteX6" fmla="*/ 196629 w 197582"/>
                <a:gd name="connsiteY6" fmla="*/ 3657 h 362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582" h="362032">
                  <a:moveTo>
                    <a:pt x="196629" y="3657"/>
                  </a:moveTo>
                  <a:cubicBezTo>
                    <a:pt x="201127" y="-19362"/>
                    <a:pt x="188691" y="72448"/>
                    <a:pt x="180754" y="106844"/>
                  </a:cubicBezTo>
                  <a:cubicBezTo>
                    <a:pt x="172817" y="141240"/>
                    <a:pt x="178637" y="168228"/>
                    <a:pt x="149004" y="210032"/>
                  </a:cubicBezTo>
                  <a:cubicBezTo>
                    <a:pt x="119371" y="251836"/>
                    <a:pt x="19887" y="338355"/>
                    <a:pt x="2954" y="357669"/>
                  </a:cubicBezTo>
                  <a:cubicBezTo>
                    <a:pt x="-13979" y="376983"/>
                    <a:pt x="47404" y="325919"/>
                    <a:pt x="47404" y="325919"/>
                  </a:cubicBezTo>
                  <a:cubicBezTo>
                    <a:pt x="72540" y="307134"/>
                    <a:pt x="133129" y="300255"/>
                    <a:pt x="153767" y="244957"/>
                  </a:cubicBezTo>
                  <a:cubicBezTo>
                    <a:pt x="174405" y="189659"/>
                    <a:pt x="192131" y="26676"/>
                    <a:pt x="196629" y="36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4" name="フリーフォーム: 図形 1483">
              <a:extLst>
                <a:ext uri="{FF2B5EF4-FFF2-40B4-BE49-F238E27FC236}">
                  <a16:creationId xmlns:a16="http://schemas.microsoft.com/office/drawing/2014/main" id="{F7C224DA-6D1D-43C8-8BFC-4473B4DED0F2}"/>
                </a:ext>
              </a:extLst>
            </p:cNvPr>
            <p:cNvSpPr/>
            <p:nvPr/>
          </p:nvSpPr>
          <p:spPr>
            <a:xfrm>
              <a:off x="5160813" y="1632467"/>
              <a:ext cx="137046" cy="294778"/>
            </a:xfrm>
            <a:custGeom>
              <a:avLst/>
              <a:gdLst>
                <a:gd name="connsiteX0" fmla="*/ 136675 w 137046"/>
                <a:gd name="connsiteY0" fmla="*/ 1071 h 294778"/>
                <a:gd name="connsiteX1" fmla="*/ 108100 w 137046"/>
                <a:gd name="connsiteY1" fmla="*/ 55046 h 294778"/>
                <a:gd name="connsiteX2" fmla="*/ 116037 w 137046"/>
                <a:gd name="connsiteY2" fmla="*/ 112196 h 294778"/>
                <a:gd name="connsiteX3" fmla="*/ 130325 w 137046"/>
                <a:gd name="connsiteY3" fmla="*/ 150296 h 294778"/>
                <a:gd name="connsiteX4" fmla="*/ 98575 w 137046"/>
                <a:gd name="connsiteY4" fmla="*/ 196333 h 294778"/>
                <a:gd name="connsiteX5" fmla="*/ 131912 w 137046"/>
                <a:gd name="connsiteY5" fmla="*/ 247133 h 294778"/>
                <a:gd name="connsiteX6" fmla="*/ 101750 w 137046"/>
                <a:gd name="connsiteY6" fmla="*/ 226496 h 294778"/>
                <a:gd name="connsiteX7" fmla="*/ 150 w 137046"/>
                <a:gd name="connsiteY7" fmla="*/ 294758 h 294778"/>
                <a:gd name="connsiteX8" fmla="*/ 79525 w 137046"/>
                <a:gd name="connsiteY8" fmla="*/ 218558 h 294778"/>
                <a:gd name="connsiteX9" fmla="*/ 104925 w 137046"/>
                <a:gd name="connsiteY9" fmla="*/ 177283 h 294778"/>
                <a:gd name="connsiteX10" fmla="*/ 84287 w 137046"/>
                <a:gd name="connsiteY10" fmla="*/ 105846 h 294778"/>
                <a:gd name="connsiteX11" fmla="*/ 136675 w 137046"/>
                <a:gd name="connsiteY11" fmla="*/ 1071 h 294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046" h="294778">
                  <a:moveTo>
                    <a:pt x="136675" y="1071"/>
                  </a:moveTo>
                  <a:cubicBezTo>
                    <a:pt x="140644" y="-7396"/>
                    <a:pt x="111540" y="36525"/>
                    <a:pt x="108100" y="55046"/>
                  </a:cubicBezTo>
                  <a:cubicBezTo>
                    <a:pt x="104660" y="73567"/>
                    <a:pt x="112333" y="96321"/>
                    <a:pt x="116037" y="112196"/>
                  </a:cubicBezTo>
                  <a:cubicBezTo>
                    <a:pt x="119741" y="128071"/>
                    <a:pt x="133235" y="136273"/>
                    <a:pt x="130325" y="150296"/>
                  </a:cubicBezTo>
                  <a:cubicBezTo>
                    <a:pt x="127415" y="164319"/>
                    <a:pt x="98311" y="180194"/>
                    <a:pt x="98575" y="196333"/>
                  </a:cubicBezTo>
                  <a:cubicBezTo>
                    <a:pt x="98839" y="212472"/>
                    <a:pt x="131383" y="242106"/>
                    <a:pt x="131912" y="247133"/>
                  </a:cubicBezTo>
                  <a:cubicBezTo>
                    <a:pt x="132441" y="252160"/>
                    <a:pt x="123710" y="218559"/>
                    <a:pt x="101750" y="226496"/>
                  </a:cubicBezTo>
                  <a:cubicBezTo>
                    <a:pt x="79790" y="234433"/>
                    <a:pt x="3854" y="296081"/>
                    <a:pt x="150" y="294758"/>
                  </a:cubicBezTo>
                  <a:cubicBezTo>
                    <a:pt x="-3554" y="293435"/>
                    <a:pt x="62063" y="238137"/>
                    <a:pt x="79525" y="218558"/>
                  </a:cubicBezTo>
                  <a:cubicBezTo>
                    <a:pt x="96987" y="198979"/>
                    <a:pt x="104131" y="196068"/>
                    <a:pt x="104925" y="177283"/>
                  </a:cubicBezTo>
                  <a:cubicBezTo>
                    <a:pt x="105719" y="158498"/>
                    <a:pt x="81906" y="133892"/>
                    <a:pt x="84287" y="105846"/>
                  </a:cubicBezTo>
                  <a:cubicBezTo>
                    <a:pt x="86668" y="77800"/>
                    <a:pt x="132706" y="9538"/>
                    <a:pt x="136675" y="10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5" name="フリーフォーム: 図形 1484">
              <a:extLst>
                <a:ext uri="{FF2B5EF4-FFF2-40B4-BE49-F238E27FC236}">
                  <a16:creationId xmlns:a16="http://schemas.microsoft.com/office/drawing/2014/main" id="{3DA7B9D2-8935-4299-94FE-7B5706685587}"/>
                </a:ext>
              </a:extLst>
            </p:cNvPr>
            <p:cNvSpPr/>
            <p:nvPr/>
          </p:nvSpPr>
          <p:spPr>
            <a:xfrm>
              <a:off x="5216466" y="1617314"/>
              <a:ext cx="54034" cy="86531"/>
            </a:xfrm>
            <a:custGeom>
              <a:avLst/>
              <a:gdLst>
                <a:gd name="connsiteX0" fmla="*/ 59 w 54034"/>
                <a:gd name="connsiteY0" fmla="*/ 349 h 86531"/>
                <a:gd name="connsiteX1" fmla="*/ 42922 w 54034"/>
                <a:gd name="connsiteY1" fmla="*/ 55911 h 86531"/>
                <a:gd name="connsiteX2" fmla="*/ 14347 w 54034"/>
                <a:gd name="connsiteY2" fmla="*/ 86074 h 86531"/>
                <a:gd name="connsiteX3" fmla="*/ 54034 w 54034"/>
                <a:gd name="connsiteY3" fmla="*/ 33686 h 86531"/>
                <a:gd name="connsiteX4" fmla="*/ 59 w 54034"/>
                <a:gd name="connsiteY4" fmla="*/ 349 h 8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34" h="86531">
                  <a:moveTo>
                    <a:pt x="59" y="349"/>
                  </a:moveTo>
                  <a:cubicBezTo>
                    <a:pt x="-1793" y="4053"/>
                    <a:pt x="40541" y="41624"/>
                    <a:pt x="42922" y="55911"/>
                  </a:cubicBezTo>
                  <a:cubicBezTo>
                    <a:pt x="45303" y="70198"/>
                    <a:pt x="12495" y="89778"/>
                    <a:pt x="14347" y="86074"/>
                  </a:cubicBezTo>
                  <a:cubicBezTo>
                    <a:pt x="16199" y="82370"/>
                    <a:pt x="54034" y="44005"/>
                    <a:pt x="54034" y="33686"/>
                  </a:cubicBezTo>
                  <a:cubicBezTo>
                    <a:pt x="54034" y="23367"/>
                    <a:pt x="1911" y="-3355"/>
                    <a:pt x="59" y="3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6" name="フリーフォーム: 図形 1485">
              <a:extLst>
                <a:ext uri="{FF2B5EF4-FFF2-40B4-BE49-F238E27FC236}">
                  <a16:creationId xmlns:a16="http://schemas.microsoft.com/office/drawing/2014/main" id="{DE1369EF-01D5-46FF-9E40-20030860780F}"/>
                </a:ext>
              </a:extLst>
            </p:cNvPr>
            <p:cNvSpPr/>
            <p:nvPr/>
          </p:nvSpPr>
          <p:spPr>
            <a:xfrm>
              <a:off x="5181595" y="1754179"/>
              <a:ext cx="46169" cy="127264"/>
            </a:xfrm>
            <a:custGeom>
              <a:avLst/>
              <a:gdLst>
                <a:gd name="connsiteX0" fmla="*/ 31755 w 46169"/>
                <a:gd name="connsiteY0" fmla="*/ 9 h 127264"/>
                <a:gd name="connsiteX1" fmla="*/ 36518 w 46169"/>
                <a:gd name="connsiteY1" fmla="*/ 61921 h 127264"/>
                <a:gd name="connsiteX2" fmla="*/ 44455 w 46169"/>
                <a:gd name="connsiteY2" fmla="*/ 87321 h 127264"/>
                <a:gd name="connsiteX3" fmla="*/ 5 w 46169"/>
                <a:gd name="connsiteY3" fmla="*/ 127009 h 127264"/>
                <a:gd name="connsiteX4" fmla="*/ 41280 w 46169"/>
                <a:gd name="connsiteY4" fmla="*/ 66684 h 127264"/>
                <a:gd name="connsiteX5" fmla="*/ 31755 w 46169"/>
                <a:gd name="connsiteY5" fmla="*/ 9 h 127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169" h="127264">
                  <a:moveTo>
                    <a:pt x="31755" y="9"/>
                  </a:moveTo>
                  <a:cubicBezTo>
                    <a:pt x="30961" y="-785"/>
                    <a:pt x="34401" y="47369"/>
                    <a:pt x="36518" y="61921"/>
                  </a:cubicBezTo>
                  <a:cubicBezTo>
                    <a:pt x="38635" y="76473"/>
                    <a:pt x="50540" y="76473"/>
                    <a:pt x="44455" y="87321"/>
                  </a:cubicBezTo>
                  <a:cubicBezTo>
                    <a:pt x="38370" y="98169"/>
                    <a:pt x="534" y="130448"/>
                    <a:pt x="5" y="127009"/>
                  </a:cubicBezTo>
                  <a:cubicBezTo>
                    <a:pt x="-524" y="123570"/>
                    <a:pt x="34930" y="81236"/>
                    <a:pt x="41280" y="66684"/>
                  </a:cubicBezTo>
                  <a:cubicBezTo>
                    <a:pt x="47630" y="52132"/>
                    <a:pt x="32549" y="803"/>
                    <a:pt x="31755" y="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7" name="フリーフォーム: 図形 1486">
              <a:extLst>
                <a:ext uri="{FF2B5EF4-FFF2-40B4-BE49-F238E27FC236}">
                  <a16:creationId xmlns:a16="http://schemas.microsoft.com/office/drawing/2014/main" id="{01560C53-3168-42DB-AFD3-B7CC89AFB915}"/>
                </a:ext>
              </a:extLst>
            </p:cNvPr>
            <p:cNvSpPr/>
            <p:nvPr/>
          </p:nvSpPr>
          <p:spPr>
            <a:xfrm>
              <a:off x="5071649" y="2051961"/>
              <a:ext cx="69093" cy="375881"/>
            </a:xfrm>
            <a:custGeom>
              <a:avLst/>
              <a:gdLst>
                <a:gd name="connsiteX0" fmla="*/ 46451 w 69093"/>
                <a:gd name="connsiteY0" fmla="*/ 677 h 375881"/>
                <a:gd name="connsiteX1" fmla="*/ 43276 w 69093"/>
                <a:gd name="connsiteY1" fmla="*/ 114977 h 375881"/>
                <a:gd name="connsiteX2" fmla="*/ 25814 w 69093"/>
                <a:gd name="connsiteY2" fmla="*/ 165777 h 375881"/>
                <a:gd name="connsiteX3" fmla="*/ 68676 w 69093"/>
                <a:gd name="connsiteY3" fmla="*/ 372152 h 375881"/>
                <a:gd name="connsiteX4" fmla="*/ 44864 w 69093"/>
                <a:gd name="connsiteY4" fmla="*/ 286427 h 375881"/>
                <a:gd name="connsiteX5" fmla="*/ 414 w 69093"/>
                <a:gd name="connsiteY5" fmla="*/ 132439 h 375881"/>
                <a:gd name="connsiteX6" fmla="*/ 22639 w 69093"/>
                <a:gd name="connsiteY6" fmla="*/ 122914 h 375881"/>
                <a:gd name="connsiteX7" fmla="*/ 22639 w 69093"/>
                <a:gd name="connsiteY7" fmla="*/ 143552 h 375881"/>
                <a:gd name="connsiteX8" fmla="*/ 414 w 69093"/>
                <a:gd name="connsiteY8" fmla="*/ 70527 h 375881"/>
                <a:gd name="connsiteX9" fmla="*/ 46451 w 69093"/>
                <a:gd name="connsiteY9" fmla="*/ 677 h 375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093" h="375881">
                  <a:moveTo>
                    <a:pt x="46451" y="677"/>
                  </a:moveTo>
                  <a:cubicBezTo>
                    <a:pt x="53595" y="8085"/>
                    <a:pt x="46716" y="87460"/>
                    <a:pt x="43276" y="114977"/>
                  </a:cubicBezTo>
                  <a:cubicBezTo>
                    <a:pt x="39836" y="142494"/>
                    <a:pt x="21581" y="122915"/>
                    <a:pt x="25814" y="165777"/>
                  </a:cubicBezTo>
                  <a:cubicBezTo>
                    <a:pt x="30047" y="208640"/>
                    <a:pt x="65501" y="352044"/>
                    <a:pt x="68676" y="372152"/>
                  </a:cubicBezTo>
                  <a:cubicBezTo>
                    <a:pt x="71851" y="392260"/>
                    <a:pt x="56241" y="326379"/>
                    <a:pt x="44864" y="286427"/>
                  </a:cubicBezTo>
                  <a:cubicBezTo>
                    <a:pt x="33487" y="246475"/>
                    <a:pt x="4118" y="159691"/>
                    <a:pt x="414" y="132439"/>
                  </a:cubicBezTo>
                  <a:cubicBezTo>
                    <a:pt x="-3290" y="105187"/>
                    <a:pt x="18935" y="121062"/>
                    <a:pt x="22639" y="122914"/>
                  </a:cubicBezTo>
                  <a:cubicBezTo>
                    <a:pt x="26343" y="124766"/>
                    <a:pt x="26343" y="152283"/>
                    <a:pt x="22639" y="143552"/>
                  </a:cubicBezTo>
                  <a:cubicBezTo>
                    <a:pt x="18935" y="134821"/>
                    <a:pt x="-644" y="92487"/>
                    <a:pt x="414" y="70527"/>
                  </a:cubicBezTo>
                  <a:cubicBezTo>
                    <a:pt x="1472" y="48567"/>
                    <a:pt x="39307" y="-6731"/>
                    <a:pt x="46451" y="6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8" name="フリーフォーム: 図形 1487">
              <a:extLst>
                <a:ext uri="{FF2B5EF4-FFF2-40B4-BE49-F238E27FC236}">
                  <a16:creationId xmlns:a16="http://schemas.microsoft.com/office/drawing/2014/main" id="{F3194BA0-6782-4B38-9190-4B4E0F701FDE}"/>
                </a:ext>
              </a:extLst>
            </p:cNvPr>
            <p:cNvSpPr/>
            <p:nvPr/>
          </p:nvSpPr>
          <p:spPr>
            <a:xfrm>
              <a:off x="6445250" y="4291555"/>
              <a:ext cx="1283087" cy="124341"/>
            </a:xfrm>
            <a:custGeom>
              <a:avLst/>
              <a:gdLst>
                <a:gd name="connsiteX0" fmla="*/ 0 w 1283087"/>
                <a:gd name="connsiteY0" fmla="*/ 29620 h 124341"/>
                <a:gd name="connsiteX1" fmla="*/ 466725 w 1283087"/>
                <a:gd name="connsiteY1" fmla="*/ 61370 h 124341"/>
                <a:gd name="connsiteX2" fmla="*/ 676275 w 1283087"/>
                <a:gd name="connsiteY2" fmla="*/ 1045 h 124341"/>
                <a:gd name="connsiteX3" fmla="*/ 1089025 w 1283087"/>
                <a:gd name="connsiteY3" fmla="*/ 121695 h 124341"/>
                <a:gd name="connsiteX4" fmla="*/ 1282700 w 1283087"/>
                <a:gd name="connsiteY4" fmla="*/ 86770 h 124341"/>
                <a:gd name="connsiteX5" fmla="*/ 1044575 w 1283087"/>
                <a:gd name="connsiteY5" fmla="*/ 115345 h 124341"/>
                <a:gd name="connsiteX6" fmla="*/ 657225 w 1283087"/>
                <a:gd name="connsiteY6" fmla="*/ 80420 h 124341"/>
                <a:gd name="connsiteX7" fmla="*/ 0 w 1283087"/>
                <a:gd name="connsiteY7" fmla="*/ 29620 h 12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3087" h="124341">
                  <a:moveTo>
                    <a:pt x="0" y="29620"/>
                  </a:moveTo>
                  <a:cubicBezTo>
                    <a:pt x="177006" y="47876"/>
                    <a:pt x="354013" y="66133"/>
                    <a:pt x="466725" y="61370"/>
                  </a:cubicBezTo>
                  <a:cubicBezTo>
                    <a:pt x="579438" y="56608"/>
                    <a:pt x="572558" y="-9009"/>
                    <a:pt x="676275" y="1045"/>
                  </a:cubicBezTo>
                  <a:cubicBezTo>
                    <a:pt x="779992" y="11099"/>
                    <a:pt x="987954" y="107408"/>
                    <a:pt x="1089025" y="121695"/>
                  </a:cubicBezTo>
                  <a:cubicBezTo>
                    <a:pt x="1190096" y="135982"/>
                    <a:pt x="1290108" y="87828"/>
                    <a:pt x="1282700" y="86770"/>
                  </a:cubicBezTo>
                  <a:cubicBezTo>
                    <a:pt x="1275292" y="85712"/>
                    <a:pt x="1148821" y="116403"/>
                    <a:pt x="1044575" y="115345"/>
                  </a:cubicBezTo>
                  <a:cubicBezTo>
                    <a:pt x="940329" y="114287"/>
                    <a:pt x="657225" y="80420"/>
                    <a:pt x="657225" y="80420"/>
                  </a:cubicBezTo>
                  <a:lnTo>
                    <a:pt x="0" y="2962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9" name="フリーフォーム: 図形 1488">
              <a:extLst>
                <a:ext uri="{FF2B5EF4-FFF2-40B4-BE49-F238E27FC236}">
                  <a16:creationId xmlns:a16="http://schemas.microsoft.com/office/drawing/2014/main" id="{0361F6B5-2845-4769-BEE9-3242A31AFD87}"/>
                </a:ext>
              </a:extLst>
            </p:cNvPr>
            <p:cNvSpPr/>
            <p:nvPr/>
          </p:nvSpPr>
          <p:spPr>
            <a:xfrm>
              <a:off x="7621430" y="4310661"/>
              <a:ext cx="958408" cy="255234"/>
            </a:xfrm>
            <a:custGeom>
              <a:avLst/>
              <a:gdLst>
                <a:gd name="connsiteX0" fmla="*/ 687 w 958408"/>
                <a:gd name="connsiteY0" fmla="*/ 26389 h 255234"/>
                <a:gd name="connsiteX1" fmla="*/ 415553 w 958408"/>
                <a:gd name="connsiteY1" fmla="*/ 15806 h 255234"/>
                <a:gd name="connsiteX2" fmla="*/ 938370 w 958408"/>
                <a:gd name="connsiteY2" fmla="*/ 248639 h 255234"/>
                <a:gd name="connsiteX3" fmla="*/ 817720 w 958408"/>
                <a:gd name="connsiteY3" fmla="*/ 180906 h 255234"/>
                <a:gd name="connsiteX4" fmla="*/ 512920 w 958408"/>
                <a:gd name="connsiteY4" fmla="*/ 70839 h 255234"/>
                <a:gd name="connsiteX5" fmla="*/ 687 w 958408"/>
                <a:gd name="connsiteY5" fmla="*/ 26389 h 255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8408" h="255234">
                  <a:moveTo>
                    <a:pt x="687" y="26389"/>
                  </a:moveTo>
                  <a:cubicBezTo>
                    <a:pt x="-15541" y="17217"/>
                    <a:pt x="259273" y="-21236"/>
                    <a:pt x="415553" y="15806"/>
                  </a:cubicBezTo>
                  <a:cubicBezTo>
                    <a:pt x="571833" y="52848"/>
                    <a:pt x="871342" y="221122"/>
                    <a:pt x="938370" y="248639"/>
                  </a:cubicBezTo>
                  <a:cubicBezTo>
                    <a:pt x="1005398" y="276156"/>
                    <a:pt x="888628" y="210539"/>
                    <a:pt x="817720" y="180906"/>
                  </a:cubicBezTo>
                  <a:cubicBezTo>
                    <a:pt x="746812" y="151273"/>
                    <a:pt x="651562" y="97297"/>
                    <a:pt x="512920" y="70839"/>
                  </a:cubicBezTo>
                  <a:cubicBezTo>
                    <a:pt x="374278" y="44381"/>
                    <a:pt x="16915" y="35561"/>
                    <a:pt x="687" y="263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0" name="フリーフォーム: 図形 1489">
              <a:extLst>
                <a:ext uri="{FF2B5EF4-FFF2-40B4-BE49-F238E27FC236}">
                  <a16:creationId xmlns:a16="http://schemas.microsoft.com/office/drawing/2014/main" id="{7DB287F1-04D5-460C-A547-27C923881A53}"/>
                </a:ext>
              </a:extLst>
            </p:cNvPr>
            <p:cNvSpPr/>
            <p:nvPr/>
          </p:nvSpPr>
          <p:spPr>
            <a:xfrm>
              <a:off x="8191244" y="4659561"/>
              <a:ext cx="425944" cy="172811"/>
            </a:xfrm>
            <a:custGeom>
              <a:avLst/>
              <a:gdLst>
                <a:gd name="connsiteX0" fmla="*/ 423589 w 425944"/>
                <a:gd name="connsiteY0" fmla="*/ 5572 h 172811"/>
                <a:gd name="connsiteX1" fmla="*/ 165356 w 425944"/>
                <a:gd name="connsiteY1" fmla="*/ 81772 h 172811"/>
                <a:gd name="connsiteX2" fmla="*/ 256 w 425944"/>
                <a:gd name="connsiteY2" fmla="*/ 172789 h 172811"/>
                <a:gd name="connsiteX3" fmla="*/ 201339 w 425944"/>
                <a:gd name="connsiteY3" fmla="*/ 73306 h 172811"/>
                <a:gd name="connsiteX4" fmla="*/ 288123 w 425944"/>
                <a:gd name="connsiteY4" fmla="*/ 14039 h 172811"/>
                <a:gd name="connsiteX5" fmla="*/ 423589 w 425944"/>
                <a:gd name="connsiteY5" fmla="*/ 5572 h 172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944" h="172811">
                  <a:moveTo>
                    <a:pt x="423589" y="5572"/>
                  </a:moveTo>
                  <a:cubicBezTo>
                    <a:pt x="403128" y="16861"/>
                    <a:pt x="235911" y="53903"/>
                    <a:pt x="165356" y="81772"/>
                  </a:cubicBezTo>
                  <a:cubicBezTo>
                    <a:pt x="94801" y="109641"/>
                    <a:pt x="-5741" y="174200"/>
                    <a:pt x="256" y="172789"/>
                  </a:cubicBezTo>
                  <a:cubicBezTo>
                    <a:pt x="6253" y="171378"/>
                    <a:pt x="153361" y="99764"/>
                    <a:pt x="201339" y="73306"/>
                  </a:cubicBezTo>
                  <a:cubicBezTo>
                    <a:pt x="249317" y="46848"/>
                    <a:pt x="250729" y="26386"/>
                    <a:pt x="288123" y="14039"/>
                  </a:cubicBezTo>
                  <a:cubicBezTo>
                    <a:pt x="325517" y="1692"/>
                    <a:pt x="444050" y="-5717"/>
                    <a:pt x="423589" y="55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1" name="フリーフォーム: 図形 1490">
              <a:extLst>
                <a:ext uri="{FF2B5EF4-FFF2-40B4-BE49-F238E27FC236}">
                  <a16:creationId xmlns:a16="http://schemas.microsoft.com/office/drawing/2014/main" id="{ED009FA8-F245-44F4-9E2C-DEC61D97EE3E}"/>
                </a:ext>
              </a:extLst>
            </p:cNvPr>
            <p:cNvSpPr/>
            <p:nvPr/>
          </p:nvSpPr>
          <p:spPr>
            <a:xfrm>
              <a:off x="7851977" y="4832718"/>
              <a:ext cx="350182" cy="116049"/>
            </a:xfrm>
            <a:custGeom>
              <a:avLst/>
              <a:gdLst>
                <a:gd name="connsiteX0" fmla="*/ 350106 w 350182"/>
                <a:gd name="connsiteY0" fmla="*/ 1749 h 116049"/>
                <a:gd name="connsiteX1" fmla="*/ 108806 w 350182"/>
                <a:gd name="connsiteY1" fmla="*/ 22915 h 116049"/>
                <a:gd name="connsiteX2" fmla="*/ 856 w 350182"/>
                <a:gd name="connsiteY2" fmla="*/ 116049 h 116049"/>
                <a:gd name="connsiteX3" fmla="*/ 62240 w 350182"/>
                <a:gd name="connsiteY3" fmla="*/ 22915 h 116049"/>
                <a:gd name="connsiteX4" fmla="*/ 134206 w 350182"/>
                <a:gd name="connsiteY4" fmla="*/ 3865 h 116049"/>
                <a:gd name="connsiteX5" fmla="*/ 350106 w 350182"/>
                <a:gd name="connsiteY5" fmla="*/ 1749 h 116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0182" h="116049">
                  <a:moveTo>
                    <a:pt x="350106" y="1749"/>
                  </a:moveTo>
                  <a:cubicBezTo>
                    <a:pt x="345873" y="4924"/>
                    <a:pt x="167014" y="3865"/>
                    <a:pt x="108806" y="22915"/>
                  </a:cubicBezTo>
                  <a:cubicBezTo>
                    <a:pt x="50598" y="41965"/>
                    <a:pt x="8617" y="116049"/>
                    <a:pt x="856" y="116049"/>
                  </a:cubicBezTo>
                  <a:cubicBezTo>
                    <a:pt x="-6905" y="116049"/>
                    <a:pt x="40015" y="41612"/>
                    <a:pt x="62240" y="22915"/>
                  </a:cubicBezTo>
                  <a:cubicBezTo>
                    <a:pt x="84465" y="4218"/>
                    <a:pt x="85876" y="7745"/>
                    <a:pt x="134206" y="3865"/>
                  </a:cubicBezTo>
                  <a:cubicBezTo>
                    <a:pt x="182536" y="-15"/>
                    <a:pt x="354339" y="-1426"/>
                    <a:pt x="350106" y="17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2" name="フリーフォーム: 図形 1491">
              <a:extLst>
                <a:ext uri="{FF2B5EF4-FFF2-40B4-BE49-F238E27FC236}">
                  <a16:creationId xmlns:a16="http://schemas.microsoft.com/office/drawing/2014/main" id="{9CFF42F4-CA75-46E9-9889-59A38203F18D}"/>
                </a:ext>
              </a:extLst>
            </p:cNvPr>
            <p:cNvSpPr/>
            <p:nvPr/>
          </p:nvSpPr>
          <p:spPr>
            <a:xfrm>
              <a:off x="7581788" y="4953000"/>
              <a:ext cx="294550" cy="273057"/>
            </a:xfrm>
            <a:custGeom>
              <a:avLst/>
              <a:gdLst>
                <a:gd name="connsiteX0" fmla="*/ 294329 w 294550"/>
                <a:gd name="connsiteY0" fmla="*/ 0 h 273057"/>
                <a:gd name="connsiteX1" fmla="*/ 131345 w 294550"/>
                <a:gd name="connsiteY1" fmla="*/ 59267 h 273057"/>
                <a:gd name="connsiteX2" fmla="*/ 69962 w 294550"/>
                <a:gd name="connsiteY2" fmla="*/ 190500 h 273057"/>
                <a:gd name="connsiteX3" fmla="*/ 112 w 294550"/>
                <a:gd name="connsiteY3" fmla="*/ 273050 h 273057"/>
                <a:gd name="connsiteX4" fmla="*/ 86895 w 294550"/>
                <a:gd name="connsiteY4" fmla="*/ 186267 h 273057"/>
                <a:gd name="connsiteX5" fmla="*/ 93245 w 294550"/>
                <a:gd name="connsiteY5" fmla="*/ 59267 h 273057"/>
                <a:gd name="connsiteX6" fmla="*/ 294329 w 294550"/>
                <a:gd name="connsiteY6" fmla="*/ 0 h 273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4550" h="273057">
                  <a:moveTo>
                    <a:pt x="294329" y="0"/>
                  </a:moveTo>
                  <a:cubicBezTo>
                    <a:pt x="300679" y="0"/>
                    <a:pt x="168740" y="27517"/>
                    <a:pt x="131345" y="59267"/>
                  </a:cubicBezTo>
                  <a:cubicBezTo>
                    <a:pt x="93950" y="91017"/>
                    <a:pt x="91834" y="154870"/>
                    <a:pt x="69962" y="190500"/>
                  </a:cubicBezTo>
                  <a:cubicBezTo>
                    <a:pt x="48090" y="226130"/>
                    <a:pt x="-2710" y="273755"/>
                    <a:pt x="112" y="273050"/>
                  </a:cubicBezTo>
                  <a:cubicBezTo>
                    <a:pt x="2934" y="272345"/>
                    <a:pt x="71373" y="221898"/>
                    <a:pt x="86895" y="186267"/>
                  </a:cubicBezTo>
                  <a:cubicBezTo>
                    <a:pt x="102417" y="150637"/>
                    <a:pt x="57967" y="91370"/>
                    <a:pt x="93245" y="59267"/>
                  </a:cubicBezTo>
                  <a:cubicBezTo>
                    <a:pt x="128523" y="27164"/>
                    <a:pt x="287979" y="0"/>
                    <a:pt x="29432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4" name="フリーフォーム: 図形 1493">
              <a:extLst>
                <a:ext uri="{FF2B5EF4-FFF2-40B4-BE49-F238E27FC236}">
                  <a16:creationId xmlns:a16="http://schemas.microsoft.com/office/drawing/2014/main" id="{94F7AF1E-3352-4DC6-B755-62064FEB39C2}"/>
                </a:ext>
              </a:extLst>
            </p:cNvPr>
            <p:cNvSpPr/>
            <p:nvPr/>
          </p:nvSpPr>
          <p:spPr>
            <a:xfrm>
              <a:off x="9218044" y="4916423"/>
              <a:ext cx="561491" cy="1861843"/>
            </a:xfrm>
            <a:custGeom>
              <a:avLst/>
              <a:gdLst>
                <a:gd name="connsiteX0" fmla="*/ 2156 w 561491"/>
                <a:gd name="connsiteY0" fmla="*/ 21337 h 1861843"/>
                <a:gd name="connsiteX1" fmla="*/ 32636 w 561491"/>
                <a:gd name="connsiteY1" fmla="*/ 260097 h 1861843"/>
                <a:gd name="connsiteX2" fmla="*/ 129156 w 561491"/>
                <a:gd name="connsiteY2" fmla="*/ 514097 h 1861843"/>
                <a:gd name="connsiteX3" fmla="*/ 215516 w 561491"/>
                <a:gd name="connsiteY3" fmla="*/ 961137 h 1861843"/>
                <a:gd name="connsiteX4" fmla="*/ 469516 w 561491"/>
                <a:gd name="connsiteY4" fmla="*/ 1321817 h 1861843"/>
                <a:gd name="connsiteX5" fmla="*/ 286636 w 561491"/>
                <a:gd name="connsiteY5" fmla="*/ 1372617 h 1861843"/>
                <a:gd name="connsiteX6" fmla="*/ 560956 w 561491"/>
                <a:gd name="connsiteY6" fmla="*/ 1855217 h 1861843"/>
                <a:gd name="connsiteX7" fmla="*/ 352676 w 561491"/>
                <a:gd name="connsiteY7" fmla="*/ 1631697 h 1861843"/>
                <a:gd name="connsiteX8" fmla="*/ 215516 w 561491"/>
                <a:gd name="connsiteY8" fmla="*/ 1326897 h 1861843"/>
                <a:gd name="connsiteX9" fmla="*/ 261236 w 561491"/>
                <a:gd name="connsiteY9" fmla="*/ 1164337 h 1861843"/>
                <a:gd name="connsiteX10" fmla="*/ 83436 w 561491"/>
                <a:gd name="connsiteY10" fmla="*/ 834137 h 1861843"/>
                <a:gd name="connsiteX11" fmla="*/ 2156 w 561491"/>
                <a:gd name="connsiteY11" fmla="*/ 21337 h 1861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1491" h="1861843">
                  <a:moveTo>
                    <a:pt x="2156" y="21337"/>
                  </a:moveTo>
                  <a:cubicBezTo>
                    <a:pt x="-6311" y="-74336"/>
                    <a:pt x="11469" y="177970"/>
                    <a:pt x="32636" y="260097"/>
                  </a:cubicBezTo>
                  <a:cubicBezTo>
                    <a:pt x="53803" y="342224"/>
                    <a:pt x="98676" y="397257"/>
                    <a:pt x="129156" y="514097"/>
                  </a:cubicBezTo>
                  <a:cubicBezTo>
                    <a:pt x="159636" y="630937"/>
                    <a:pt x="158789" y="826517"/>
                    <a:pt x="215516" y="961137"/>
                  </a:cubicBezTo>
                  <a:cubicBezTo>
                    <a:pt x="272243" y="1095757"/>
                    <a:pt x="457663" y="1253237"/>
                    <a:pt x="469516" y="1321817"/>
                  </a:cubicBezTo>
                  <a:cubicBezTo>
                    <a:pt x="481369" y="1390397"/>
                    <a:pt x="271396" y="1283717"/>
                    <a:pt x="286636" y="1372617"/>
                  </a:cubicBezTo>
                  <a:cubicBezTo>
                    <a:pt x="301876" y="1461517"/>
                    <a:pt x="549949" y="1812037"/>
                    <a:pt x="560956" y="1855217"/>
                  </a:cubicBezTo>
                  <a:cubicBezTo>
                    <a:pt x="571963" y="1898397"/>
                    <a:pt x="410249" y="1719750"/>
                    <a:pt x="352676" y="1631697"/>
                  </a:cubicBezTo>
                  <a:cubicBezTo>
                    <a:pt x="295103" y="1543644"/>
                    <a:pt x="230756" y="1404790"/>
                    <a:pt x="215516" y="1326897"/>
                  </a:cubicBezTo>
                  <a:cubicBezTo>
                    <a:pt x="200276" y="1249004"/>
                    <a:pt x="283249" y="1246464"/>
                    <a:pt x="261236" y="1164337"/>
                  </a:cubicBezTo>
                  <a:cubicBezTo>
                    <a:pt x="239223" y="1082210"/>
                    <a:pt x="120689" y="1027177"/>
                    <a:pt x="83436" y="834137"/>
                  </a:cubicBezTo>
                  <a:cubicBezTo>
                    <a:pt x="46183" y="641097"/>
                    <a:pt x="10623" y="117010"/>
                    <a:pt x="2156" y="213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6" name="フリーフォーム: 図形 1495">
              <a:extLst>
                <a:ext uri="{FF2B5EF4-FFF2-40B4-BE49-F238E27FC236}">
                  <a16:creationId xmlns:a16="http://schemas.microsoft.com/office/drawing/2014/main" id="{982D378B-C5FD-4D3E-BE97-4A91FE3969AE}"/>
                </a:ext>
              </a:extLst>
            </p:cNvPr>
            <p:cNvSpPr/>
            <p:nvPr/>
          </p:nvSpPr>
          <p:spPr>
            <a:xfrm>
              <a:off x="8678503" y="4229089"/>
              <a:ext cx="881554" cy="379163"/>
            </a:xfrm>
            <a:custGeom>
              <a:avLst/>
              <a:gdLst>
                <a:gd name="connsiteX0" fmla="*/ 17822 w 881554"/>
                <a:gd name="connsiteY0" fmla="*/ 374661 h 379163"/>
                <a:gd name="connsiteX1" fmla="*/ 103547 w 881554"/>
                <a:gd name="connsiteY1" fmla="*/ 339736 h 379163"/>
                <a:gd name="connsiteX2" fmla="*/ 405172 w 881554"/>
                <a:gd name="connsiteY2" fmla="*/ 260361 h 379163"/>
                <a:gd name="connsiteX3" fmla="*/ 681397 w 881554"/>
                <a:gd name="connsiteY3" fmla="*/ 304811 h 379163"/>
                <a:gd name="connsiteX4" fmla="*/ 776647 w 881554"/>
                <a:gd name="connsiteY4" fmla="*/ 209561 h 379163"/>
                <a:gd name="connsiteX5" fmla="*/ 881422 w 881554"/>
                <a:gd name="connsiteY5" fmla="*/ 11 h 379163"/>
                <a:gd name="connsiteX6" fmla="*/ 754422 w 881554"/>
                <a:gd name="connsiteY6" fmla="*/ 219086 h 379163"/>
                <a:gd name="connsiteX7" fmla="*/ 643297 w 881554"/>
                <a:gd name="connsiteY7" fmla="*/ 257186 h 379163"/>
                <a:gd name="connsiteX8" fmla="*/ 417872 w 881554"/>
                <a:gd name="connsiteY8" fmla="*/ 241311 h 379163"/>
                <a:gd name="connsiteX9" fmla="*/ 17822 w 881554"/>
                <a:gd name="connsiteY9" fmla="*/ 374661 h 379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1554" h="379163">
                  <a:moveTo>
                    <a:pt x="17822" y="374661"/>
                  </a:moveTo>
                  <a:cubicBezTo>
                    <a:pt x="-34566" y="391065"/>
                    <a:pt x="38989" y="358786"/>
                    <a:pt x="103547" y="339736"/>
                  </a:cubicBezTo>
                  <a:cubicBezTo>
                    <a:pt x="168105" y="320686"/>
                    <a:pt x="308864" y="266182"/>
                    <a:pt x="405172" y="260361"/>
                  </a:cubicBezTo>
                  <a:cubicBezTo>
                    <a:pt x="501480" y="254540"/>
                    <a:pt x="619485" y="313278"/>
                    <a:pt x="681397" y="304811"/>
                  </a:cubicBezTo>
                  <a:cubicBezTo>
                    <a:pt x="743309" y="296344"/>
                    <a:pt x="743310" y="260361"/>
                    <a:pt x="776647" y="209561"/>
                  </a:cubicBezTo>
                  <a:cubicBezTo>
                    <a:pt x="809984" y="158761"/>
                    <a:pt x="885126" y="-1576"/>
                    <a:pt x="881422" y="11"/>
                  </a:cubicBezTo>
                  <a:cubicBezTo>
                    <a:pt x="877718" y="1598"/>
                    <a:pt x="794109" y="176224"/>
                    <a:pt x="754422" y="219086"/>
                  </a:cubicBezTo>
                  <a:cubicBezTo>
                    <a:pt x="714735" y="261948"/>
                    <a:pt x="699389" y="253482"/>
                    <a:pt x="643297" y="257186"/>
                  </a:cubicBezTo>
                  <a:cubicBezTo>
                    <a:pt x="587205" y="260890"/>
                    <a:pt x="523705" y="220144"/>
                    <a:pt x="417872" y="241311"/>
                  </a:cubicBezTo>
                  <a:cubicBezTo>
                    <a:pt x="312039" y="262478"/>
                    <a:pt x="70210" y="358257"/>
                    <a:pt x="17822" y="3746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7" name="フリーフォーム: 図形 1496">
              <a:extLst>
                <a:ext uri="{FF2B5EF4-FFF2-40B4-BE49-F238E27FC236}">
                  <a16:creationId xmlns:a16="http://schemas.microsoft.com/office/drawing/2014/main" id="{74D30533-4664-4176-B625-8F4811E12BA7}"/>
                </a:ext>
              </a:extLst>
            </p:cNvPr>
            <p:cNvSpPr/>
            <p:nvPr/>
          </p:nvSpPr>
          <p:spPr>
            <a:xfrm>
              <a:off x="8389932" y="4811951"/>
              <a:ext cx="896944" cy="415442"/>
            </a:xfrm>
            <a:custGeom>
              <a:avLst/>
              <a:gdLst>
                <a:gd name="connsiteX0" fmla="*/ 4768 w 896944"/>
                <a:gd name="connsiteY0" fmla="*/ 223599 h 415442"/>
                <a:gd name="connsiteX1" fmla="*/ 211143 w 896944"/>
                <a:gd name="connsiteY1" fmla="*/ 290274 h 415442"/>
                <a:gd name="connsiteX2" fmla="*/ 296868 w 896944"/>
                <a:gd name="connsiteY2" fmla="*/ 404574 h 415442"/>
                <a:gd name="connsiteX3" fmla="*/ 528643 w 896944"/>
                <a:gd name="connsiteY3" fmla="*/ 382349 h 415442"/>
                <a:gd name="connsiteX4" fmla="*/ 563568 w 896944"/>
                <a:gd name="connsiteY4" fmla="*/ 153749 h 415442"/>
                <a:gd name="connsiteX5" fmla="*/ 674693 w 896944"/>
                <a:gd name="connsiteY5" fmla="*/ 39449 h 415442"/>
                <a:gd name="connsiteX6" fmla="*/ 896943 w 896944"/>
                <a:gd name="connsiteY6" fmla="*/ 106124 h 415442"/>
                <a:gd name="connsiteX7" fmla="*/ 671518 w 896944"/>
                <a:gd name="connsiteY7" fmla="*/ 4524 h 415442"/>
                <a:gd name="connsiteX8" fmla="*/ 515943 w 896944"/>
                <a:gd name="connsiteY8" fmla="*/ 283924 h 415442"/>
                <a:gd name="connsiteX9" fmla="*/ 436568 w 896944"/>
                <a:gd name="connsiteY9" fmla="*/ 385524 h 415442"/>
                <a:gd name="connsiteX10" fmla="*/ 4768 w 896944"/>
                <a:gd name="connsiteY10" fmla="*/ 223599 h 415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96944" h="415442">
                  <a:moveTo>
                    <a:pt x="4768" y="223599"/>
                  </a:moveTo>
                  <a:cubicBezTo>
                    <a:pt x="-32803" y="207724"/>
                    <a:pt x="162460" y="260112"/>
                    <a:pt x="211143" y="290274"/>
                  </a:cubicBezTo>
                  <a:cubicBezTo>
                    <a:pt x="259826" y="320436"/>
                    <a:pt x="243951" y="389228"/>
                    <a:pt x="296868" y="404574"/>
                  </a:cubicBezTo>
                  <a:cubicBezTo>
                    <a:pt x="349785" y="419920"/>
                    <a:pt x="484193" y="424153"/>
                    <a:pt x="528643" y="382349"/>
                  </a:cubicBezTo>
                  <a:cubicBezTo>
                    <a:pt x="573093" y="340545"/>
                    <a:pt x="539226" y="210899"/>
                    <a:pt x="563568" y="153749"/>
                  </a:cubicBezTo>
                  <a:cubicBezTo>
                    <a:pt x="587910" y="96599"/>
                    <a:pt x="619131" y="47386"/>
                    <a:pt x="674693" y="39449"/>
                  </a:cubicBezTo>
                  <a:cubicBezTo>
                    <a:pt x="730255" y="31512"/>
                    <a:pt x="897472" y="111945"/>
                    <a:pt x="896943" y="106124"/>
                  </a:cubicBezTo>
                  <a:cubicBezTo>
                    <a:pt x="896414" y="100303"/>
                    <a:pt x="735018" y="-25109"/>
                    <a:pt x="671518" y="4524"/>
                  </a:cubicBezTo>
                  <a:cubicBezTo>
                    <a:pt x="608018" y="34157"/>
                    <a:pt x="555101" y="220424"/>
                    <a:pt x="515943" y="283924"/>
                  </a:cubicBezTo>
                  <a:cubicBezTo>
                    <a:pt x="476785" y="347424"/>
                    <a:pt x="522293" y="399812"/>
                    <a:pt x="436568" y="385524"/>
                  </a:cubicBezTo>
                  <a:cubicBezTo>
                    <a:pt x="350843" y="371236"/>
                    <a:pt x="42339" y="239474"/>
                    <a:pt x="4768" y="2235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8" name="フリーフォーム: 図形 1497">
              <a:extLst>
                <a:ext uri="{FF2B5EF4-FFF2-40B4-BE49-F238E27FC236}">
                  <a16:creationId xmlns:a16="http://schemas.microsoft.com/office/drawing/2014/main" id="{9E427803-F037-4133-B6E3-2A647DB94F9C}"/>
                </a:ext>
              </a:extLst>
            </p:cNvPr>
            <p:cNvSpPr/>
            <p:nvPr/>
          </p:nvSpPr>
          <p:spPr>
            <a:xfrm>
              <a:off x="9609713" y="4266868"/>
              <a:ext cx="389557" cy="461786"/>
            </a:xfrm>
            <a:custGeom>
              <a:avLst/>
              <a:gdLst>
                <a:gd name="connsiteX0" fmla="*/ 1012 w 389557"/>
                <a:gd name="connsiteY0" fmla="*/ 332 h 461786"/>
                <a:gd name="connsiteX1" fmla="*/ 315337 w 389557"/>
                <a:gd name="connsiteY1" fmla="*/ 251157 h 461786"/>
                <a:gd name="connsiteX2" fmla="*/ 388362 w 389557"/>
                <a:gd name="connsiteY2" fmla="*/ 460707 h 461786"/>
                <a:gd name="connsiteX3" fmla="*/ 350262 w 389557"/>
                <a:gd name="connsiteY3" fmla="*/ 327357 h 461786"/>
                <a:gd name="connsiteX4" fmla="*/ 220087 w 389557"/>
                <a:gd name="connsiteY4" fmla="*/ 200357 h 461786"/>
                <a:gd name="connsiteX5" fmla="*/ 1012 w 389557"/>
                <a:gd name="connsiteY5" fmla="*/ 332 h 461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9557" h="461786">
                  <a:moveTo>
                    <a:pt x="1012" y="332"/>
                  </a:moveTo>
                  <a:cubicBezTo>
                    <a:pt x="16887" y="8799"/>
                    <a:pt x="250779" y="174428"/>
                    <a:pt x="315337" y="251157"/>
                  </a:cubicBezTo>
                  <a:cubicBezTo>
                    <a:pt x="379895" y="327886"/>
                    <a:pt x="382541" y="448007"/>
                    <a:pt x="388362" y="460707"/>
                  </a:cubicBezTo>
                  <a:cubicBezTo>
                    <a:pt x="394183" y="473407"/>
                    <a:pt x="378308" y="370749"/>
                    <a:pt x="350262" y="327357"/>
                  </a:cubicBezTo>
                  <a:cubicBezTo>
                    <a:pt x="322216" y="283965"/>
                    <a:pt x="279883" y="253274"/>
                    <a:pt x="220087" y="200357"/>
                  </a:cubicBezTo>
                  <a:cubicBezTo>
                    <a:pt x="160291" y="147440"/>
                    <a:pt x="-14863" y="-8135"/>
                    <a:pt x="1012" y="3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9" name="フリーフォーム: 図形 1498">
              <a:extLst>
                <a:ext uri="{FF2B5EF4-FFF2-40B4-BE49-F238E27FC236}">
                  <a16:creationId xmlns:a16="http://schemas.microsoft.com/office/drawing/2014/main" id="{3D580ED6-43F8-48C3-B26F-47F701D90C49}"/>
                </a:ext>
              </a:extLst>
            </p:cNvPr>
            <p:cNvSpPr/>
            <p:nvPr/>
          </p:nvSpPr>
          <p:spPr>
            <a:xfrm>
              <a:off x="9550202" y="4276725"/>
              <a:ext cx="260758" cy="400050"/>
            </a:xfrm>
            <a:custGeom>
              <a:avLst/>
              <a:gdLst>
                <a:gd name="connsiteX0" fmla="*/ 198 w 260758"/>
                <a:gd name="connsiteY0" fmla="*/ 0 h 400050"/>
                <a:gd name="connsiteX1" fmla="*/ 120848 w 260758"/>
                <a:gd name="connsiteY1" fmla="*/ 269875 h 400050"/>
                <a:gd name="connsiteX2" fmla="*/ 260548 w 260758"/>
                <a:gd name="connsiteY2" fmla="*/ 400050 h 400050"/>
                <a:gd name="connsiteX3" fmla="*/ 149423 w 260758"/>
                <a:gd name="connsiteY3" fmla="*/ 269875 h 400050"/>
                <a:gd name="connsiteX4" fmla="*/ 198 w 260758"/>
                <a:gd name="connsiteY4" fmla="*/ 0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758" h="400050">
                  <a:moveTo>
                    <a:pt x="198" y="0"/>
                  </a:moveTo>
                  <a:cubicBezTo>
                    <a:pt x="-4564" y="0"/>
                    <a:pt x="77456" y="203200"/>
                    <a:pt x="120848" y="269875"/>
                  </a:cubicBezTo>
                  <a:cubicBezTo>
                    <a:pt x="164240" y="336550"/>
                    <a:pt x="255786" y="400050"/>
                    <a:pt x="260548" y="400050"/>
                  </a:cubicBezTo>
                  <a:cubicBezTo>
                    <a:pt x="265310" y="400050"/>
                    <a:pt x="188052" y="334433"/>
                    <a:pt x="149423" y="269875"/>
                  </a:cubicBezTo>
                  <a:cubicBezTo>
                    <a:pt x="110794" y="205317"/>
                    <a:pt x="4960" y="0"/>
                    <a:pt x="19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0" name="フリーフォーム: 図形 1499">
              <a:extLst>
                <a:ext uri="{FF2B5EF4-FFF2-40B4-BE49-F238E27FC236}">
                  <a16:creationId xmlns:a16="http://schemas.microsoft.com/office/drawing/2014/main" id="{4B7D249B-0827-4655-8A08-E0BEA8DC5777}"/>
                </a:ext>
              </a:extLst>
            </p:cNvPr>
            <p:cNvSpPr/>
            <p:nvPr/>
          </p:nvSpPr>
          <p:spPr>
            <a:xfrm>
              <a:off x="9806932" y="4733739"/>
              <a:ext cx="356045" cy="905821"/>
            </a:xfrm>
            <a:custGeom>
              <a:avLst/>
              <a:gdLst>
                <a:gd name="connsiteX0" fmla="*/ 643 w 356045"/>
                <a:gd name="connsiteY0" fmla="*/ 186 h 905821"/>
                <a:gd name="connsiteX1" fmla="*/ 140343 w 356045"/>
                <a:gd name="connsiteY1" fmla="*/ 282761 h 905821"/>
                <a:gd name="connsiteX2" fmla="*/ 235593 w 356045"/>
                <a:gd name="connsiteY2" fmla="*/ 444686 h 905821"/>
                <a:gd name="connsiteX3" fmla="*/ 343543 w 356045"/>
                <a:gd name="connsiteY3" fmla="*/ 736786 h 905821"/>
                <a:gd name="connsiteX4" fmla="*/ 349893 w 356045"/>
                <a:gd name="connsiteY4" fmla="*/ 905061 h 905821"/>
                <a:gd name="connsiteX5" fmla="*/ 308618 w 356045"/>
                <a:gd name="connsiteY5" fmla="*/ 673286 h 905821"/>
                <a:gd name="connsiteX6" fmla="*/ 200668 w 356045"/>
                <a:gd name="connsiteY6" fmla="*/ 327211 h 905821"/>
                <a:gd name="connsiteX7" fmla="*/ 643 w 356045"/>
                <a:gd name="connsiteY7" fmla="*/ 186 h 905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6045" h="905821">
                  <a:moveTo>
                    <a:pt x="643" y="186"/>
                  </a:moveTo>
                  <a:cubicBezTo>
                    <a:pt x="-9411" y="-7222"/>
                    <a:pt x="101185" y="208678"/>
                    <a:pt x="140343" y="282761"/>
                  </a:cubicBezTo>
                  <a:cubicBezTo>
                    <a:pt x="179501" y="356844"/>
                    <a:pt x="201726" y="369015"/>
                    <a:pt x="235593" y="444686"/>
                  </a:cubicBezTo>
                  <a:cubicBezTo>
                    <a:pt x="269460" y="520357"/>
                    <a:pt x="324493" y="660057"/>
                    <a:pt x="343543" y="736786"/>
                  </a:cubicBezTo>
                  <a:cubicBezTo>
                    <a:pt x="362593" y="813515"/>
                    <a:pt x="355714" y="915644"/>
                    <a:pt x="349893" y="905061"/>
                  </a:cubicBezTo>
                  <a:cubicBezTo>
                    <a:pt x="344072" y="894478"/>
                    <a:pt x="333489" y="769594"/>
                    <a:pt x="308618" y="673286"/>
                  </a:cubicBezTo>
                  <a:cubicBezTo>
                    <a:pt x="283747" y="576978"/>
                    <a:pt x="249880" y="437278"/>
                    <a:pt x="200668" y="327211"/>
                  </a:cubicBezTo>
                  <a:cubicBezTo>
                    <a:pt x="151456" y="217144"/>
                    <a:pt x="10697" y="7594"/>
                    <a:pt x="643" y="1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1" name="フリーフォーム: 図形 1500">
              <a:extLst>
                <a:ext uri="{FF2B5EF4-FFF2-40B4-BE49-F238E27FC236}">
                  <a16:creationId xmlns:a16="http://schemas.microsoft.com/office/drawing/2014/main" id="{8CF81872-C49C-45F1-8B89-EC99AC6F4473}"/>
                </a:ext>
              </a:extLst>
            </p:cNvPr>
            <p:cNvSpPr/>
            <p:nvPr/>
          </p:nvSpPr>
          <p:spPr>
            <a:xfrm>
              <a:off x="9947271" y="4735326"/>
              <a:ext cx="202807" cy="246897"/>
            </a:xfrm>
            <a:custGeom>
              <a:avLst/>
              <a:gdLst>
                <a:gd name="connsiteX0" fmla="*/ 69854 w 202807"/>
                <a:gd name="connsiteY0" fmla="*/ 1774 h 246897"/>
                <a:gd name="connsiteX1" fmla="*/ 187329 w 202807"/>
                <a:gd name="connsiteY1" fmla="*/ 227199 h 246897"/>
                <a:gd name="connsiteX2" fmla="*/ 180979 w 202807"/>
                <a:gd name="connsiteY2" fmla="*/ 233549 h 246897"/>
                <a:gd name="connsiteX3" fmla="*/ 4 w 202807"/>
                <a:gd name="connsiteY3" fmla="*/ 211324 h 246897"/>
                <a:gd name="connsiteX4" fmla="*/ 174629 w 202807"/>
                <a:gd name="connsiteY4" fmla="*/ 204974 h 246897"/>
                <a:gd name="connsiteX5" fmla="*/ 25404 w 202807"/>
                <a:gd name="connsiteY5" fmla="*/ 173224 h 246897"/>
                <a:gd name="connsiteX6" fmla="*/ 114304 w 202807"/>
                <a:gd name="connsiteY6" fmla="*/ 125599 h 246897"/>
                <a:gd name="connsiteX7" fmla="*/ 69854 w 202807"/>
                <a:gd name="connsiteY7" fmla="*/ 1774 h 246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2807" h="246897">
                  <a:moveTo>
                    <a:pt x="69854" y="1774"/>
                  </a:moveTo>
                  <a:cubicBezTo>
                    <a:pt x="82025" y="18707"/>
                    <a:pt x="168808" y="188570"/>
                    <a:pt x="187329" y="227199"/>
                  </a:cubicBezTo>
                  <a:cubicBezTo>
                    <a:pt x="205850" y="265828"/>
                    <a:pt x="212200" y="236195"/>
                    <a:pt x="180979" y="233549"/>
                  </a:cubicBezTo>
                  <a:cubicBezTo>
                    <a:pt x="149758" y="230903"/>
                    <a:pt x="1062" y="216086"/>
                    <a:pt x="4" y="211324"/>
                  </a:cubicBezTo>
                  <a:cubicBezTo>
                    <a:pt x="-1054" y="206562"/>
                    <a:pt x="170396" y="211324"/>
                    <a:pt x="174629" y="204974"/>
                  </a:cubicBezTo>
                  <a:cubicBezTo>
                    <a:pt x="178862" y="198624"/>
                    <a:pt x="35458" y="186453"/>
                    <a:pt x="25404" y="173224"/>
                  </a:cubicBezTo>
                  <a:cubicBezTo>
                    <a:pt x="15350" y="159995"/>
                    <a:pt x="104250" y="157349"/>
                    <a:pt x="114304" y="125599"/>
                  </a:cubicBezTo>
                  <a:cubicBezTo>
                    <a:pt x="124358" y="93849"/>
                    <a:pt x="57683" y="-15159"/>
                    <a:pt x="69854" y="17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2" name="フリーフォーム: 図形 1501">
              <a:extLst>
                <a:ext uri="{FF2B5EF4-FFF2-40B4-BE49-F238E27FC236}">
                  <a16:creationId xmlns:a16="http://schemas.microsoft.com/office/drawing/2014/main" id="{CF74F945-8C12-4EF7-A341-DA8952400D3C}"/>
                </a:ext>
              </a:extLst>
            </p:cNvPr>
            <p:cNvSpPr/>
            <p:nvPr/>
          </p:nvSpPr>
          <p:spPr>
            <a:xfrm>
              <a:off x="10192336" y="5171150"/>
              <a:ext cx="260843" cy="663228"/>
            </a:xfrm>
            <a:custGeom>
              <a:avLst/>
              <a:gdLst>
                <a:gd name="connsiteX0" fmla="*/ 8939 w 260843"/>
                <a:gd name="connsiteY0" fmla="*/ 7275 h 663228"/>
                <a:gd name="connsiteX1" fmla="*/ 8939 w 260843"/>
                <a:gd name="connsiteY1" fmla="*/ 64425 h 663228"/>
                <a:gd name="connsiteX2" fmla="*/ 85139 w 260843"/>
                <a:gd name="connsiteY2" fmla="*/ 305725 h 663228"/>
                <a:gd name="connsiteX3" fmla="*/ 259764 w 260843"/>
                <a:gd name="connsiteY3" fmla="*/ 661325 h 663228"/>
                <a:gd name="connsiteX4" fmla="*/ 154989 w 260843"/>
                <a:gd name="connsiteY4" fmla="*/ 435900 h 663228"/>
                <a:gd name="connsiteX5" fmla="*/ 75614 w 260843"/>
                <a:gd name="connsiteY5" fmla="*/ 194600 h 663228"/>
                <a:gd name="connsiteX6" fmla="*/ 8939 w 260843"/>
                <a:gd name="connsiteY6" fmla="*/ 7275 h 663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0843" h="663228">
                  <a:moveTo>
                    <a:pt x="8939" y="7275"/>
                  </a:moveTo>
                  <a:cubicBezTo>
                    <a:pt x="-2173" y="-14421"/>
                    <a:pt x="-3761" y="14683"/>
                    <a:pt x="8939" y="64425"/>
                  </a:cubicBezTo>
                  <a:cubicBezTo>
                    <a:pt x="21639" y="114167"/>
                    <a:pt x="43335" y="206242"/>
                    <a:pt x="85139" y="305725"/>
                  </a:cubicBezTo>
                  <a:cubicBezTo>
                    <a:pt x="126943" y="405208"/>
                    <a:pt x="248122" y="639629"/>
                    <a:pt x="259764" y="661325"/>
                  </a:cubicBezTo>
                  <a:cubicBezTo>
                    <a:pt x="271406" y="683021"/>
                    <a:pt x="185681" y="513687"/>
                    <a:pt x="154989" y="435900"/>
                  </a:cubicBezTo>
                  <a:cubicBezTo>
                    <a:pt x="124297" y="358113"/>
                    <a:pt x="98368" y="261275"/>
                    <a:pt x="75614" y="194600"/>
                  </a:cubicBezTo>
                  <a:cubicBezTo>
                    <a:pt x="52860" y="127925"/>
                    <a:pt x="20051" y="28971"/>
                    <a:pt x="8939" y="72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3" name="フリーフォーム: 図形 1502">
              <a:extLst>
                <a:ext uri="{FF2B5EF4-FFF2-40B4-BE49-F238E27FC236}">
                  <a16:creationId xmlns:a16="http://schemas.microsoft.com/office/drawing/2014/main" id="{B35030DF-793C-4FA4-BC8C-EA4D083650A5}"/>
                </a:ext>
              </a:extLst>
            </p:cNvPr>
            <p:cNvSpPr/>
            <p:nvPr/>
          </p:nvSpPr>
          <p:spPr>
            <a:xfrm>
              <a:off x="10480541" y="5849794"/>
              <a:ext cx="405850" cy="541447"/>
            </a:xfrm>
            <a:custGeom>
              <a:avLst/>
              <a:gdLst>
                <a:gd name="connsiteX0" fmla="*/ 134 w 405850"/>
                <a:gd name="connsiteY0" fmla="*/ 1731 h 541447"/>
                <a:gd name="connsiteX1" fmla="*/ 225559 w 405850"/>
                <a:gd name="connsiteY1" fmla="*/ 239856 h 541447"/>
                <a:gd name="connsiteX2" fmla="*/ 362084 w 405850"/>
                <a:gd name="connsiteY2" fmla="*/ 497031 h 541447"/>
                <a:gd name="connsiteX3" fmla="*/ 403359 w 405850"/>
                <a:gd name="connsiteY3" fmla="*/ 525606 h 541447"/>
                <a:gd name="connsiteX4" fmla="*/ 301759 w 405850"/>
                <a:gd name="connsiteY4" fmla="*/ 328756 h 541447"/>
                <a:gd name="connsiteX5" fmla="*/ 193809 w 405850"/>
                <a:gd name="connsiteY5" fmla="*/ 141431 h 541447"/>
                <a:gd name="connsiteX6" fmla="*/ 134 w 405850"/>
                <a:gd name="connsiteY6" fmla="*/ 1731 h 541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5850" h="541447">
                  <a:moveTo>
                    <a:pt x="134" y="1731"/>
                  </a:moveTo>
                  <a:cubicBezTo>
                    <a:pt x="5426" y="18135"/>
                    <a:pt x="165234" y="157306"/>
                    <a:pt x="225559" y="239856"/>
                  </a:cubicBezTo>
                  <a:cubicBezTo>
                    <a:pt x="285884" y="322406"/>
                    <a:pt x="332451" y="449406"/>
                    <a:pt x="362084" y="497031"/>
                  </a:cubicBezTo>
                  <a:cubicBezTo>
                    <a:pt x="391717" y="544656"/>
                    <a:pt x="413413" y="553652"/>
                    <a:pt x="403359" y="525606"/>
                  </a:cubicBezTo>
                  <a:cubicBezTo>
                    <a:pt x="393305" y="497560"/>
                    <a:pt x="336684" y="392785"/>
                    <a:pt x="301759" y="328756"/>
                  </a:cubicBezTo>
                  <a:cubicBezTo>
                    <a:pt x="266834" y="264727"/>
                    <a:pt x="240376" y="193289"/>
                    <a:pt x="193809" y="141431"/>
                  </a:cubicBezTo>
                  <a:cubicBezTo>
                    <a:pt x="147242" y="89573"/>
                    <a:pt x="-5158" y="-14673"/>
                    <a:pt x="134" y="17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4" name="フリーフォーム: 図形 1503">
              <a:extLst>
                <a:ext uri="{FF2B5EF4-FFF2-40B4-BE49-F238E27FC236}">
                  <a16:creationId xmlns:a16="http://schemas.microsoft.com/office/drawing/2014/main" id="{F8B7B0BB-3AF6-4B17-B919-7FF2B611036A}"/>
                </a:ext>
              </a:extLst>
            </p:cNvPr>
            <p:cNvSpPr/>
            <p:nvPr/>
          </p:nvSpPr>
          <p:spPr>
            <a:xfrm>
              <a:off x="5850174" y="2684389"/>
              <a:ext cx="128459" cy="84410"/>
            </a:xfrm>
            <a:custGeom>
              <a:avLst/>
              <a:gdLst>
                <a:gd name="connsiteX0" fmla="*/ 44214 w 128459"/>
                <a:gd name="connsiteY0" fmla="*/ 74 h 84410"/>
                <a:gd name="connsiteX1" fmla="*/ 80726 w 128459"/>
                <a:gd name="connsiteY1" fmla="*/ 55636 h 84410"/>
                <a:gd name="connsiteX2" fmla="*/ 1351 w 128459"/>
                <a:gd name="connsiteY2" fmla="*/ 84211 h 84410"/>
                <a:gd name="connsiteX3" fmla="*/ 37864 w 128459"/>
                <a:gd name="connsiteY3" fmla="*/ 68336 h 84410"/>
                <a:gd name="connsiteX4" fmla="*/ 128351 w 128459"/>
                <a:gd name="connsiteY4" fmla="*/ 68336 h 84410"/>
                <a:gd name="connsiteX5" fmla="*/ 44214 w 128459"/>
                <a:gd name="connsiteY5" fmla="*/ 74 h 84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459" h="84410">
                  <a:moveTo>
                    <a:pt x="44214" y="74"/>
                  </a:moveTo>
                  <a:cubicBezTo>
                    <a:pt x="36277" y="-2043"/>
                    <a:pt x="87870" y="41613"/>
                    <a:pt x="80726" y="55636"/>
                  </a:cubicBezTo>
                  <a:cubicBezTo>
                    <a:pt x="73582" y="69659"/>
                    <a:pt x="8495" y="82094"/>
                    <a:pt x="1351" y="84211"/>
                  </a:cubicBezTo>
                  <a:cubicBezTo>
                    <a:pt x="-5793" y="86328"/>
                    <a:pt x="16697" y="70982"/>
                    <a:pt x="37864" y="68336"/>
                  </a:cubicBezTo>
                  <a:cubicBezTo>
                    <a:pt x="59031" y="65690"/>
                    <a:pt x="124912" y="72305"/>
                    <a:pt x="128351" y="68336"/>
                  </a:cubicBezTo>
                  <a:cubicBezTo>
                    <a:pt x="131790" y="64367"/>
                    <a:pt x="52151" y="2191"/>
                    <a:pt x="44214" y="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5" name="フリーフォーム: 図形 1504">
              <a:extLst>
                <a:ext uri="{FF2B5EF4-FFF2-40B4-BE49-F238E27FC236}">
                  <a16:creationId xmlns:a16="http://schemas.microsoft.com/office/drawing/2014/main" id="{D28EE29E-B07B-445B-9682-97D402EE9982}"/>
                </a:ext>
              </a:extLst>
            </p:cNvPr>
            <p:cNvSpPr/>
            <p:nvPr/>
          </p:nvSpPr>
          <p:spPr>
            <a:xfrm>
              <a:off x="6017863" y="2584449"/>
              <a:ext cx="51297" cy="79379"/>
            </a:xfrm>
            <a:custGeom>
              <a:avLst/>
              <a:gdLst>
                <a:gd name="connsiteX0" fmla="*/ 16225 w 51297"/>
                <a:gd name="connsiteY0" fmla="*/ 1 h 79379"/>
                <a:gd name="connsiteX1" fmla="*/ 51150 w 51297"/>
                <a:gd name="connsiteY1" fmla="*/ 57151 h 79379"/>
                <a:gd name="connsiteX2" fmla="*/ 350 w 51297"/>
                <a:gd name="connsiteY2" fmla="*/ 79376 h 79379"/>
                <a:gd name="connsiteX3" fmla="*/ 28925 w 51297"/>
                <a:gd name="connsiteY3" fmla="*/ 58739 h 79379"/>
                <a:gd name="connsiteX4" fmla="*/ 16225 w 51297"/>
                <a:gd name="connsiteY4" fmla="*/ 1 h 79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297" h="79379">
                  <a:moveTo>
                    <a:pt x="16225" y="1"/>
                  </a:moveTo>
                  <a:cubicBezTo>
                    <a:pt x="19929" y="-264"/>
                    <a:pt x="53796" y="43922"/>
                    <a:pt x="51150" y="57151"/>
                  </a:cubicBezTo>
                  <a:cubicBezTo>
                    <a:pt x="48504" y="70380"/>
                    <a:pt x="4054" y="79111"/>
                    <a:pt x="350" y="79376"/>
                  </a:cubicBezTo>
                  <a:cubicBezTo>
                    <a:pt x="-3354" y="79641"/>
                    <a:pt x="23369" y="66147"/>
                    <a:pt x="28925" y="58739"/>
                  </a:cubicBezTo>
                  <a:cubicBezTo>
                    <a:pt x="34481" y="51331"/>
                    <a:pt x="12521" y="266"/>
                    <a:pt x="16225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6" name="フリーフォーム: 図形 1505">
              <a:extLst>
                <a:ext uri="{FF2B5EF4-FFF2-40B4-BE49-F238E27FC236}">
                  <a16:creationId xmlns:a16="http://schemas.microsoft.com/office/drawing/2014/main" id="{EEE0C124-3B90-4BC8-B5DF-906D6CF0AB7F}"/>
                </a:ext>
              </a:extLst>
            </p:cNvPr>
            <p:cNvSpPr/>
            <p:nvPr/>
          </p:nvSpPr>
          <p:spPr>
            <a:xfrm>
              <a:off x="5935663" y="2495164"/>
              <a:ext cx="83772" cy="57694"/>
            </a:xfrm>
            <a:custGeom>
              <a:avLst/>
              <a:gdLst>
                <a:gd name="connsiteX0" fmla="*/ 0 w 83772"/>
                <a:gd name="connsiteY0" fmla="*/ 386 h 57694"/>
                <a:gd name="connsiteX1" fmla="*/ 74612 w 83772"/>
                <a:gd name="connsiteY1" fmla="*/ 57536 h 57694"/>
                <a:gd name="connsiteX2" fmla="*/ 82550 w 83772"/>
                <a:gd name="connsiteY2" fmla="*/ 17849 h 57694"/>
                <a:gd name="connsiteX3" fmla="*/ 74612 w 83772"/>
                <a:gd name="connsiteY3" fmla="*/ 30549 h 57694"/>
                <a:gd name="connsiteX4" fmla="*/ 0 w 83772"/>
                <a:gd name="connsiteY4" fmla="*/ 386 h 57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72" h="57694">
                  <a:moveTo>
                    <a:pt x="0" y="386"/>
                  </a:moveTo>
                  <a:cubicBezTo>
                    <a:pt x="0" y="4884"/>
                    <a:pt x="60854" y="54626"/>
                    <a:pt x="74612" y="57536"/>
                  </a:cubicBezTo>
                  <a:cubicBezTo>
                    <a:pt x="88370" y="60446"/>
                    <a:pt x="82550" y="22347"/>
                    <a:pt x="82550" y="17849"/>
                  </a:cubicBezTo>
                  <a:cubicBezTo>
                    <a:pt x="82550" y="13351"/>
                    <a:pt x="84137" y="28962"/>
                    <a:pt x="74612" y="30549"/>
                  </a:cubicBezTo>
                  <a:cubicBezTo>
                    <a:pt x="65087" y="32137"/>
                    <a:pt x="0" y="-4112"/>
                    <a:pt x="0" y="3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7" name="フリーフォーム: 図形 1506">
              <a:extLst>
                <a:ext uri="{FF2B5EF4-FFF2-40B4-BE49-F238E27FC236}">
                  <a16:creationId xmlns:a16="http://schemas.microsoft.com/office/drawing/2014/main" id="{0765F591-D994-461F-BC0D-7513049DB3AA}"/>
                </a:ext>
              </a:extLst>
            </p:cNvPr>
            <p:cNvSpPr/>
            <p:nvPr/>
          </p:nvSpPr>
          <p:spPr>
            <a:xfrm>
              <a:off x="5935652" y="2416040"/>
              <a:ext cx="23823" cy="75716"/>
            </a:xfrm>
            <a:custGeom>
              <a:avLst/>
              <a:gdLst>
                <a:gd name="connsiteX0" fmla="*/ 11 w 23823"/>
                <a:gd name="connsiteY0" fmla="*/ 135 h 75716"/>
                <a:gd name="connsiteX1" fmla="*/ 20648 w 23823"/>
                <a:gd name="connsiteY1" fmla="*/ 66810 h 75716"/>
                <a:gd name="connsiteX2" fmla="*/ 20648 w 23823"/>
                <a:gd name="connsiteY2" fmla="*/ 73160 h 75716"/>
                <a:gd name="connsiteX3" fmla="*/ 23823 w 23823"/>
                <a:gd name="connsiteY3" fmla="*/ 49348 h 75716"/>
                <a:gd name="connsiteX4" fmla="*/ 11 w 23823"/>
                <a:gd name="connsiteY4" fmla="*/ 135 h 75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23" h="75716">
                  <a:moveTo>
                    <a:pt x="11" y="135"/>
                  </a:moveTo>
                  <a:cubicBezTo>
                    <a:pt x="-518" y="3045"/>
                    <a:pt x="17209" y="54639"/>
                    <a:pt x="20648" y="66810"/>
                  </a:cubicBezTo>
                  <a:cubicBezTo>
                    <a:pt x="24088" y="78981"/>
                    <a:pt x="20119" y="76070"/>
                    <a:pt x="20648" y="73160"/>
                  </a:cubicBezTo>
                  <a:cubicBezTo>
                    <a:pt x="21177" y="70250"/>
                    <a:pt x="23823" y="56492"/>
                    <a:pt x="23823" y="49348"/>
                  </a:cubicBezTo>
                  <a:cubicBezTo>
                    <a:pt x="23823" y="42204"/>
                    <a:pt x="540" y="-2775"/>
                    <a:pt x="11" y="1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8" name="フリーフォーム: 図形 1507">
              <a:extLst>
                <a:ext uri="{FF2B5EF4-FFF2-40B4-BE49-F238E27FC236}">
                  <a16:creationId xmlns:a16="http://schemas.microsoft.com/office/drawing/2014/main" id="{162B82C3-CB18-42C6-B09E-91B29BB44F22}"/>
                </a:ext>
              </a:extLst>
            </p:cNvPr>
            <p:cNvSpPr/>
            <p:nvPr/>
          </p:nvSpPr>
          <p:spPr>
            <a:xfrm>
              <a:off x="7399064" y="5731070"/>
              <a:ext cx="1272850" cy="258894"/>
            </a:xfrm>
            <a:custGeom>
              <a:avLst/>
              <a:gdLst>
                <a:gd name="connsiteX0" fmla="*/ 14561 w 1272850"/>
                <a:gd name="connsiteY0" fmla="*/ 253805 h 258894"/>
                <a:gd name="connsiteX1" fmla="*/ 713061 w 1272850"/>
                <a:gd name="connsiteY1" fmla="*/ 199830 h 258894"/>
                <a:gd name="connsiteX2" fmla="*/ 1268686 w 1272850"/>
                <a:gd name="connsiteY2" fmla="*/ 2980 h 258894"/>
                <a:gd name="connsiteX3" fmla="*/ 932136 w 1272850"/>
                <a:gd name="connsiteY3" fmla="*/ 91880 h 258894"/>
                <a:gd name="connsiteX4" fmla="*/ 297136 w 1272850"/>
                <a:gd name="connsiteY4" fmla="*/ 237930 h 258894"/>
                <a:gd name="connsiteX5" fmla="*/ 14561 w 1272850"/>
                <a:gd name="connsiteY5" fmla="*/ 253805 h 25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2850" h="258894">
                  <a:moveTo>
                    <a:pt x="14561" y="253805"/>
                  </a:moveTo>
                  <a:cubicBezTo>
                    <a:pt x="83882" y="247455"/>
                    <a:pt x="504040" y="241634"/>
                    <a:pt x="713061" y="199830"/>
                  </a:cubicBezTo>
                  <a:cubicBezTo>
                    <a:pt x="922082" y="158026"/>
                    <a:pt x="1232174" y="20972"/>
                    <a:pt x="1268686" y="2980"/>
                  </a:cubicBezTo>
                  <a:cubicBezTo>
                    <a:pt x="1305198" y="-15012"/>
                    <a:pt x="1094061" y="52722"/>
                    <a:pt x="932136" y="91880"/>
                  </a:cubicBezTo>
                  <a:cubicBezTo>
                    <a:pt x="770211" y="131038"/>
                    <a:pt x="456944" y="210413"/>
                    <a:pt x="297136" y="237930"/>
                  </a:cubicBezTo>
                  <a:cubicBezTo>
                    <a:pt x="137328" y="265447"/>
                    <a:pt x="-54760" y="260155"/>
                    <a:pt x="14561" y="2538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9" name="フリーフォーム: 図形 1508">
              <a:extLst>
                <a:ext uri="{FF2B5EF4-FFF2-40B4-BE49-F238E27FC236}">
                  <a16:creationId xmlns:a16="http://schemas.microsoft.com/office/drawing/2014/main" id="{DD201F47-62E9-46B0-8B6C-C6E631F171D2}"/>
                </a:ext>
              </a:extLst>
            </p:cNvPr>
            <p:cNvSpPr/>
            <p:nvPr/>
          </p:nvSpPr>
          <p:spPr>
            <a:xfrm>
              <a:off x="7819717" y="5006832"/>
              <a:ext cx="236316" cy="395825"/>
            </a:xfrm>
            <a:custGeom>
              <a:avLst/>
              <a:gdLst>
                <a:gd name="connsiteX0" fmla="*/ 308 w 236316"/>
                <a:gd name="connsiteY0" fmla="*/ 143 h 395825"/>
                <a:gd name="connsiteX1" fmla="*/ 178108 w 236316"/>
                <a:gd name="connsiteY1" fmla="*/ 127143 h 395825"/>
                <a:gd name="connsiteX2" fmla="*/ 108258 w 236316"/>
                <a:gd name="connsiteY2" fmla="*/ 393843 h 395825"/>
                <a:gd name="connsiteX3" fmla="*/ 168583 w 236316"/>
                <a:gd name="connsiteY3" fmla="*/ 241443 h 395825"/>
                <a:gd name="connsiteX4" fmla="*/ 228908 w 236316"/>
                <a:gd name="connsiteY4" fmla="*/ 104918 h 395825"/>
                <a:gd name="connsiteX5" fmla="*/ 308 w 236316"/>
                <a:gd name="connsiteY5" fmla="*/ 143 h 39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316" h="395825">
                  <a:moveTo>
                    <a:pt x="308" y="143"/>
                  </a:moveTo>
                  <a:cubicBezTo>
                    <a:pt x="-8159" y="3847"/>
                    <a:pt x="160116" y="61526"/>
                    <a:pt x="178108" y="127143"/>
                  </a:cubicBezTo>
                  <a:cubicBezTo>
                    <a:pt x="196100" y="192760"/>
                    <a:pt x="109845" y="374793"/>
                    <a:pt x="108258" y="393843"/>
                  </a:cubicBezTo>
                  <a:cubicBezTo>
                    <a:pt x="106671" y="412893"/>
                    <a:pt x="148475" y="289597"/>
                    <a:pt x="168583" y="241443"/>
                  </a:cubicBezTo>
                  <a:cubicBezTo>
                    <a:pt x="188691" y="193289"/>
                    <a:pt x="259071" y="144606"/>
                    <a:pt x="228908" y="104918"/>
                  </a:cubicBezTo>
                  <a:cubicBezTo>
                    <a:pt x="198746" y="65231"/>
                    <a:pt x="8775" y="-3561"/>
                    <a:pt x="308" y="1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0" name="フリーフォーム: 図形 1509">
              <a:extLst>
                <a:ext uri="{FF2B5EF4-FFF2-40B4-BE49-F238E27FC236}">
                  <a16:creationId xmlns:a16="http://schemas.microsoft.com/office/drawing/2014/main" id="{BA0275F0-4668-4DC8-AAEA-17DDFE1E0272}"/>
                </a:ext>
              </a:extLst>
            </p:cNvPr>
            <p:cNvSpPr/>
            <p:nvPr/>
          </p:nvSpPr>
          <p:spPr>
            <a:xfrm>
              <a:off x="8366021" y="5035449"/>
              <a:ext cx="222562" cy="490635"/>
            </a:xfrm>
            <a:custGeom>
              <a:avLst/>
              <a:gdLst>
                <a:gd name="connsiteX0" fmla="*/ 82654 w 222562"/>
                <a:gd name="connsiteY0" fmla="*/ 101 h 490635"/>
                <a:gd name="connsiteX1" fmla="*/ 3279 w 222562"/>
                <a:gd name="connsiteY1" fmla="*/ 120751 h 490635"/>
                <a:gd name="connsiteX2" fmla="*/ 216004 w 222562"/>
                <a:gd name="connsiteY2" fmla="*/ 393801 h 490635"/>
                <a:gd name="connsiteX3" fmla="*/ 162029 w 222562"/>
                <a:gd name="connsiteY3" fmla="*/ 460476 h 490635"/>
                <a:gd name="connsiteX4" fmla="*/ 98529 w 222562"/>
                <a:gd name="connsiteY4" fmla="*/ 489051 h 490635"/>
                <a:gd name="connsiteX5" fmla="*/ 216004 w 222562"/>
                <a:gd name="connsiteY5" fmla="*/ 416026 h 490635"/>
                <a:gd name="connsiteX6" fmla="*/ 152504 w 222562"/>
                <a:gd name="connsiteY6" fmla="*/ 343001 h 490635"/>
                <a:gd name="connsiteX7" fmla="*/ 35029 w 222562"/>
                <a:gd name="connsiteY7" fmla="*/ 209651 h 490635"/>
                <a:gd name="connsiteX8" fmla="*/ 25504 w 222562"/>
                <a:gd name="connsiteY8" fmla="*/ 101701 h 490635"/>
                <a:gd name="connsiteX9" fmla="*/ 82654 w 222562"/>
                <a:gd name="connsiteY9" fmla="*/ 101 h 490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562" h="490635">
                  <a:moveTo>
                    <a:pt x="82654" y="101"/>
                  </a:moveTo>
                  <a:cubicBezTo>
                    <a:pt x="78950" y="3276"/>
                    <a:pt x="-18946" y="55134"/>
                    <a:pt x="3279" y="120751"/>
                  </a:cubicBezTo>
                  <a:cubicBezTo>
                    <a:pt x="25504" y="186368"/>
                    <a:pt x="189546" y="337180"/>
                    <a:pt x="216004" y="393801"/>
                  </a:cubicBezTo>
                  <a:cubicBezTo>
                    <a:pt x="242462" y="450422"/>
                    <a:pt x="181608" y="444601"/>
                    <a:pt x="162029" y="460476"/>
                  </a:cubicBezTo>
                  <a:cubicBezTo>
                    <a:pt x="142450" y="476351"/>
                    <a:pt x="89533" y="496459"/>
                    <a:pt x="98529" y="489051"/>
                  </a:cubicBezTo>
                  <a:cubicBezTo>
                    <a:pt x="107525" y="481643"/>
                    <a:pt x="207008" y="440368"/>
                    <a:pt x="216004" y="416026"/>
                  </a:cubicBezTo>
                  <a:cubicBezTo>
                    <a:pt x="225000" y="391684"/>
                    <a:pt x="182667" y="377397"/>
                    <a:pt x="152504" y="343001"/>
                  </a:cubicBezTo>
                  <a:cubicBezTo>
                    <a:pt x="122341" y="308605"/>
                    <a:pt x="56196" y="249868"/>
                    <a:pt x="35029" y="209651"/>
                  </a:cubicBezTo>
                  <a:cubicBezTo>
                    <a:pt x="13862" y="169434"/>
                    <a:pt x="18096" y="134509"/>
                    <a:pt x="25504" y="101701"/>
                  </a:cubicBezTo>
                  <a:cubicBezTo>
                    <a:pt x="32912" y="68893"/>
                    <a:pt x="86358" y="-3074"/>
                    <a:pt x="82654" y="1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1" name="フリーフォーム: 図形 1510">
              <a:extLst>
                <a:ext uri="{FF2B5EF4-FFF2-40B4-BE49-F238E27FC236}">
                  <a16:creationId xmlns:a16="http://schemas.microsoft.com/office/drawing/2014/main" id="{16A3C214-890B-40CE-B689-336F05EF256D}"/>
                </a:ext>
              </a:extLst>
            </p:cNvPr>
            <p:cNvSpPr/>
            <p:nvPr/>
          </p:nvSpPr>
          <p:spPr>
            <a:xfrm>
              <a:off x="8674098" y="4551968"/>
              <a:ext cx="590560" cy="150391"/>
            </a:xfrm>
            <a:custGeom>
              <a:avLst/>
              <a:gdLst>
                <a:gd name="connsiteX0" fmla="*/ 2 w 590560"/>
                <a:gd name="connsiteY0" fmla="*/ 150207 h 150391"/>
                <a:gd name="connsiteX1" fmla="*/ 384177 w 590560"/>
                <a:gd name="connsiteY1" fmla="*/ 32732 h 150391"/>
                <a:gd name="connsiteX2" fmla="*/ 590552 w 590560"/>
                <a:gd name="connsiteY2" fmla="*/ 74007 h 150391"/>
                <a:gd name="connsiteX3" fmla="*/ 390527 w 590560"/>
                <a:gd name="connsiteY3" fmla="*/ 982 h 150391"/>
                <a:gd name="connsiteX4" fmla="*/ 2 w 590560"/>
                <a:gd name="connsiteY4" fmla="*/ 150207 h 150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0560" h="150391">
                  <a:moveTo>
                    <a:pt x="2" y="150207"/>
                  </a:moveTo>
                  <a:cubicBezTo>
                    <a:pt x="-1056" y="155498"/>
                    <a:pt x="285752" y="45432"/>
                    <a:pt x="384177" y="32732"/>
                  </a:cubicBezTo>
                  <a:cubicBezTo>
                    <a:pt x="482602" y="20032"/>
                    <a:pt x="589494" y="79298"/>
                    <a:pt x="590552" y="74007"/>
                  </a:cubicBezTo>
                  <a:cubicBezTo>
                    <a:pt x="591610" y="68716"/>
                    <a:pt x="489481" y="-9601"/>
                    <a:pt x="390527" y="982"/>
                  </a:cubicBezTo>
                  <a:cubicBezTo>
                    <a:pt x="291573" y="11565"/>
                    <a:pt x="1060" y="144916"/>
                    <a:pt x="2" y="1502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2" name="フリーフォーム: 図形 1511">
              <a:extLst>
                <a:ext uri="{FF2B5EF4-FFF2-40B4-BE49-F238E27FC236}">
                  <a16:creationId xmlns:a16="http://schemas.microsoft.com/office/drawing/2014/main" id="{54416E3E-7699-44AD-B0F4-B9CA3CE47481}"/>
                </a:ext>
              </a:extLst>
            </p:cNvPr>
            <p:cNvSpPr/>
            <p:nvPr/>
          </p:nvSpPr>
          <p:spPr>
            <a:xfrm>
              <a:off x="9397609" y="4494195"/>
              <a:ext cx="292491" cy="211155"/>
            </a:xfrm>
            <a:custGeom>
              <a:avLst/>
              <a:gdLst>
                <a:gd name="connsiteX0" fmla="*/ 391 w 292491"/>
                <a:gd name="connsiteY0" fmla="*/ 4780 h 211155"/>
                <a:gd name="connsiteX1" fmla="*/ 171841 w 292491"/>
                <a:gd name="connsiteY1" fmla="*/ 49230 h 211155"/>
                <a:gd name="connsiteX2" fmla="*/ 292491 w 292491"/>
                <a:gd name="connsiteY2" fmla="*/ 211155 h 211155"/>
                <a:gd name="connsiteX3" fmla="*/ 292491 w 292491"/>
                <a:gd name="connsiteY3" fmla="*/ 211155 h 211155"/>
                <a:gd name="connsiteX4" fmla="*/ 222641 w 292491"/>
                <a:gd name="connsiteY4" fmla="*/ 144480 h 211155"/>
                <a:gd name="connsiteX5" fmla="*/ 391 w 292491"/>
                <a:gd name="connsiteY5" fmla="*/ 4780 h 211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2491" h="211155">
                  <a:moveTo>
                    <a:pt x="391" y="4780"/>
                  </a:moveTo>
                  <a:cubicBezTo>
                    <a:pt x="-8076" y="-11095"/>
                    <a:pt x="123158" y="14834"/>
                    <a:pt x="171841" y="49230"/>
                  </a:cubicBezTo>
                  <a:cubicBezTo>
                    <a:pt x="220524" y="83626"/>
                    <a:pt x="292491" y="211155"/>
                    <a:pt x="292491" y="211155"/>
                  </a:cubicBezTo>
                  <a:lnTo>
                    <a:pt x="292491" y="211155"/>
                  </a:lnTo>
                  <a:cubicBezTo>
                    <a:pt x="280849" y="200043"/>
                    <a:pt x="263916" y="177288"/>
                    <a:pt x="222641" y="144480"/>
                  </a:cubicBezTo>
                  <a:cubicBezTo>
                    <a:pt x="181366" y="111672"/>
                    <a:pt x="8858" y="20655"/>
                    <a:pt x="391" y="47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3" name="フリーフォーム: 図形 1512">
              <a:extLst>
                <a:ext uri="{FF2B5EF4-FFF2-40B4-BE49-F238E27FC236}">
                  <a16:creationId xmlns:a16="http://schemas.microsoft.com/office/drawing/2014/main" id="{F1B6EF8A-D8D6-4263-A0B7-C96417EDC501}"/>
                </a:ext>
              </a:extLst>
            </p:cNvPr>
            <p:cNvSpPr/>
            <p:nvPr/>
          </p:nvSpPr>
          <p:spPr>
            <a:xfrm>
              <a:off x="9377641" y="5121327"/>
              <a:ext cx="480855" cy="136657"/>
            </a:xfrm>
            <a:custGeom>
              <a:avLst/>
              <a:gdLst>
                <a:gd name="connsiteX0" fmla="*/ 1309 w 480855"/>
                <a:gd name="connsiteY0" fmla="*/ 69798 h 136657"/>
                <a:gd name="connsiteX1" fmla="*/ 337859 w 480855"/>
                <a:gd name="connsiteY1" fmla="*/ 41223 h 136657"/>
                <a:gd name="connsiteX2" fmla="*/ 480734 w 480855"/>
                <a:gd name="connsiteY2" fmla="*/ 136473 h 136657"/>
                <a:gd name="connsiteX3" fmla="*/ 360084 w 480855"/>
                <a:gd name="connsiteY3" fmla="*/ 12648 h 136657"/>
                <a:gd name="connsiteX4" fmla="*/ 226734 w 480855"/>
                <a:gd name="connsiteY4" fmla="*/ 9473 h 136657"/>
                <a:gd name="connsiteX5" fmla="*/ 1309 w 480855"/>
                <a:gd name="connsiteY5" fmla="*/ 69798 h 136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855" h="136657">
                  <a:moveTo>
                    <a:pt x="1309" y="69798"/>
                  </a:moveTo>
                  <a:cubicBezTo>
                    <a:pt x="19830" y="75090"/>
                    <a:pt x="257955" y="30110"/>
                    <a:pt x="337859" y="41223"/>
                  </a:cubicBezTo>
                  <a:cubicBezTo>
                    <a:pt x="417763" y="52335"/>
                    <a:pt x="477030" y="141235"/>
                    <a:pt x="480734" y="136473"/>
                  </a:cubicBezTo>
                  <a:cubicBezTo>
                    <a:pt x="484438" y="131711"/>
                    <a:pt x="402417" y="33815"/>
                    <a:pt x="360084" y="12648"/>
                  </a:cubicBezTo>
                  <a:cubicBezTo>
                    <a:pt x="317751" y="-8519"/>
                    <a:pt x="287588" y="1535"/>
                    <a:pt x="226734" y="9473"/>
                  </a:cubicBezTo>
                  <a:cubicBezTo>
                    <a:pt x="165880" y="17411"/>
                    <a:pt x="-17212" y="64506"/>
                    <a:pt x="1309" y="697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4" name="フリーフォーム: 図形 1513">
              <a:extLst>
                <a:ext uri="{FF2B5EF4-FFF2-40B4-BE49-F238E27FC236}">
                  <a16:creationId xmlns:a16="http://schemas.microsoft.com/office/drawing/2014/main" id="{ADBE6A82-8741-4B2E-97D2-43EC5812747E}"/>
                </a:ext>
              </a:extLst>
            </p:cNvPr>
            <p:cNvSpPr/>
            <p:nvPr/>
          </p:nvSpPr>
          <p:spPr>
            <a:xfrm>
              <a:off x="9748616" y="5346743"/>
              <a:ext cx="250258" cy="420686"/>
            </a:xfrm>
            <a:custGeom>
              <a:avLst/>
              <a:gdLst>
                <a:gd name="connsiteX0" fmla="*/ 147859 w 250258"/>
                <a:gd name="connsiteY0" fmla="*/ 6307 h 420686"/>
                <a:gd name="connsiteX1" fmla="*/ 135159 w 250258"/>
                <a:gd name="connsiteY1" fmla="*/ 146007 h 420686"/>
                <a:gd name="connsiteX2" fmla="*/ 249459 w 250258"/>
                <a:gd name="connsiteY2" fmla="*/ 419057 h 420686"/>
                <a:gd name="connsiteX3" fmla="*/ 176434 w 250258"/>
                <a:gd name="connsiteY3" fmla="*/ 247607 h 420686"/>
                <a:gd name="connsiteX4" fmla="*/ 1809 w 250258"/>
                <a:gd name="connsiteY4" fmla="*/ 3132 h 420686"/>
                <a:gd name="connsiteX5" fmla="*/ 87534 w 250258"/>
                <a:gd name="connsiteY5" fmla="*/ 104732 h 420686"/>
                <a:gd name="connsiteX6" fmla="*/ 147859 w 250258"/>
                <a:gd name="connsiteY6" fmla="*/ 6307 h 420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0258" h="420686">
                  <a:moveTo>
                    <a:pt x="147859" y="6307"/>
                  </a:moveTo>
                  <a:cubicBezTo>
                    <a:pt x="155797" y="13186"/>
                    <a:pt x="118226" y="77215"/>
                    <a:pt x="135159" y="146007"/>
                  </a:cubicBezTo>
                  <a:cubicBezTo>
                    <a:pt x="152092" y="214799"/>
                    <a:pt x="242580" y="402124"/>
                    <a:pt x="249459" y="419057"/>
                  </a:cubicBezTo>
                  <a:cubicBezTo>
                    <a:pt x="256338" y="435990"/>
                    <a:pt x="217709" y="316928"/>
                    <a:pt x="176434" y="247607"/>
                  </a:cubicBezTo>
                  <a:cubicBezTo>
                    <a:pt x="135159" y="178286"/>
                    <a:pt x="16626" y="26944"/>
                    <a:pt x="1809" y="3132"/>
                  </a:cubicBezTo>
                  <a:cubicBezTo>
                    <a:pt x="-13008" y="-20680"/>
                    <a:pt x="67426" y="98911"/>
                    <a:pt x="87534" y="104732"/>
                  </a:cubicBezTo>
                  <a:cubicBezTo>
                    <a:pt x="107642" y="110553"/>
                    <a:pt x="139921" y="-572"/>
                    <a:pt x="147859" y="63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5" name="フリーフォーム: 図形 1514">
              <a:extLst>
                <a:ext uri="{FF2B5EF4-FFF2-40B4-BE49-F238E27FC236}">
                  <a16:creationId xmlns:a16="http://schemas.microsoft.com/office/drawing/2014/main" id="{4B5B1911-E2D2-43AB-864B-F5D7E39CF5FD}"/>
                </a:ext>
              </a:extLst>
            </p:cNvPr>
            <p:cNvSpPr/>
            <p:nvPr/>
          </p:nvSpPr>
          <p:spPr>
            <a:xfrm>
              <a:off x="9578250" y="5432775"/>
              <a:ext cx="188446" cy="317719"/>
            </a:xfrm>
            <a:custGeom>
              <a:avLst/>
              <a:gdLst>
                <a:gd name="connsiteX0" fmla="*/ 725 w 188446"/>
                <a:gd name="connsiteY0" fmla="*/ 6000 h 317719"/>
                <a:gd name="connsiteX1" fmla="*/ 169000 w 188446"/>
                <a:gd name="connsiteY1" fmla="*/ 253650 h 317719"/>
                <a:gd name="connsiteX2" fmla="*/ 181700 w 188446"/>
                <a:gd name="connsiteY2" fmla="*/ 313975 h 317719"/>
                <a:gd name="connsiteX3" fmla="*/ 140425 w 188446"/>
                <a:gd name="connsiteY3" fmla="*/ 174275 h 317719"/>
                <a:gd name="connsiteX4" fmla="*/ 108675 w 188446"/>
                <a:gd name="connsiteY4" fmla="*/ 82200 h 317719"/>
                <a:gd name="connsiteX5" fmla="*/ 725 w 188446"/>
                <a:gd name="connsiteY5" fmla="*/ 6000 h 317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446" h="317719">
                  <a:moveTo>
                    <a:pt x="725" y="6000"/>
                  </a:moveTo>
                  <a:cubicBezTo>
                    <a:pt x="10779" y="34575"/>
                    <a:pt x="138838" y="202321"/>
                    <a:pt x="169000" y="253650"/>
                  </a:cubicBezTo>
                  <a:cubicBezTo>
                    <a:pt x="199162" y="304979"/>
                    <a:pt x="186462" y="327204"/>
                    <a:pt x="181700" y="313975"/>
                  </a:cubicBezTo>
                  <a:cubicBezTo>
                    <a:pt x="176938" y="300746"/>
                    <a:pt x="152596" y="212904"/>
                    <a:pt x="140425" y="174275"/>
                  </a:cubicBezTo>
                  <a:cubicBezTo>
                    <a:pt x="128254" y="135646"/>
                    <a:pt x="129312" y="105483"/>
                    <a:pt x="108675" y="82200"/>
                  </a:cubicBezTo>
                  <a:cubicBezTo>
                    <a:pt x="88038" y="58917"/>
                    <a:pt x="-9329" y="-22575"/>
                    <a:pt x="725" y="60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6" name="フリーフォーム: 図形 1515">
              <a:extLst>
                <a:ext uri="{FF2B5EF4-FFF2-40B4-BE49-F238E27FC236}">
                  <a16:creationId xmlns:a16="http://schemas.microsoft.com/office/drawing/2014/main" id="{70B79845-42CE-48C5-A3B2-A014376AACA9}"/>
                </a:ext>
              </a:extLst>
            </p:cNvPr>
            <p:cNvSpPr/>
            <p:nvPr/>
          </p:nvSpPr>
          <p:spPr>
            <a:xfrm>
              <a:off x="10182626" y="5714750"/>
              <a:ext cx="289850" cy="381586"/>
            </a:xfrm>
            <a:custGeom>
              <a:avLst/>
              <a:gdLst>
                <a:gd name="connsiteX0" fmla="*/ 2774 w 289850"/>
                <a:gd name="connsiteY0" fmla="*/ 1838 h 381586"/>
                <a:gd name="connsiteX1" fmla="*/ 147237 w 289850"/>
                <a:gd name="connsiteY1" fmla="*/ 139950 h 381586"/>
                <a:gd name="connsiteX2" fmla="*/ 288524 w 289850"/>
                <a:gd name="connsiteY2" fmla="*/ 379663 h 381586"/>
                <a:gd name="connsiteX3" fmla="*/ 209149 w 289850"/>
                <a:gd name="connsiteY3" fmla="*/ 243138 h 381586"/>
                <a:gd name="connsiteX4" fmla="*/ 63099 w 289850"/>
                <a:gd name="connsiteY4" fmla="*/ 71688 h 381586"/>
                <a:gd name="connsiteX5" fmla="*/ 2774 w 289850"/>
                <a:gd name="connsiteY5" fmla="*/ 1838 h 38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9850" h="381586">
                  <a:moveTo>
                    <a:pt x="2774" y="1838"/>
                  </a:moveTo>
                  <a:cubicBezTo>
                    <a:pt x="16797" y="13215"/>
                    <a:pt x="99612" y="76979"/>
                    <a:pt x="147237" y="139950"/>
                  </a:cubicBezTo>
                  <a:cubicBezTo>
                    <a:pt x="194862" y="202921"/>
                    <a:pt x="278205" y="362465"/>
                    <a:pt x="288524" y="379663"/>
                  </a:cubicBezTo>
                  <a:cubicBezTo>
                    <a:pt x="298843" y="396861"/>
                    <a:pt x="246720" y="294467"/>
                    <a:pt x="209149" y="243138"/>
                  </a:cubicBezTo>
                  <a:cubicBezTo>
                    <a:pt x="171578" y="191809"/>
                    <a:pt x="95378" y="109259"/>
                    <a:pt x="63099" y="71688"/>
                  </a:cubicBezTo>
                  <a:cubicBezTo>
                    <a:pt x="30820" y="34117"/>
                    <a:pt x="-11249" y="-9539"/>
                    <a:pt x="2774" y="18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7" name="フリーフォーム: 図形 1516">
              <a:extLst>
                <a:ext uri="{FF2B5EF4-FFF2-40B4-BE49-F238E27FC236}">
                  <a16:creationId xmlns:a16="http://schemas.microsoft.com/office/drawing/2014/main" id="{34BE8CD8-3563-4621-8B79-4869C3C3785A}"/>
                </a:ext>
              </a:extLst>
            </p:cNvPr>
            <p:cNvSpPr/>
            <p:nvPr/>
          </p:nvSpPr>
          <p:spPr>
            <a:xfrm>
              <a:off x="10412324" y="5952608"/>
              <a:ext cx="243524" cy="415543"/>
            </a:xfrm>
            <a:custGeom>
              <a:avLst/>
              <a:gdLst>
                <a:gd name="connsiteX0" fmla="*/ 89 w 243524"/>
                <a:gd name="connsiteY0" fmla="*/ 517 h 415543"/>
                <a:gd name="connsiteX1" fmla="*/ 150901 w 243524"/>
                <a:gd name="connsiteY1" fmla="*/ 235467 h 415543"/>
                <a:gd name="connsiteX2" fmla="*/ 241389 w 243524"/>
                <a:gd name="connsiteY2" fmla="*/ 414855 h 415543"/>
                <a:gd name="connsiteX3" fmla="*/ 208051 w 243524"/>
                <a:gd name="connsiteY3" fmla="*/ 292617 h 415543"/>
                <a:gd name="connsiteX4" fmla="*/ 130264 w 243524"/>
                <a:gd name="connsiteY4" fmla="*/ 175142 h 415543"/>
                <a:gd name="connsiteX5" fmla="*/ 89 w 243524"/>
                <a:gd name="connsiteY5" fmla="*/ 517 h 41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3524" h="415543">
                  <a:moveTo>
                    <a:pt x="89" y="517"/>
                  </a:moveTo>
                  <a:cubicBezTo>
                    <a:pt x="3529" y="10571"/>
                    <a:pt x="110684" y="166411"/>
                    <a:pt x="150901" y="235467"/>
                  </a:cubicBezTo>
                  <a:cubicBezTo>
                    <a:pt x="191118" y="304523"/>
                    <a:pt x="231864" y="405330"/>
                    <a:pt x="241389" y="414855"/>
                  </a:cubicBezTo>
                  <a:cubicBezTo>
                    <a:pt x="250914" y="424380"/>
                    <a:pt x="226572" y="332569"/>
                    <a:pt x="208051" y="292617"/>
                  </a:cubicBezTo>
                  <a:cubicBezTo>
                    <a:pt x="189530" y="252665"/>
                    <a:pt x="166776" y="220650"/>
                    <a:pt x="130264" y="175142"/>
                  </a:cubicBezTo>
                  <a:cubicBezTo>
                    <a:pt x="93752" y="129634"/>
                    <a:pt x="-3351" y="-9537"/>
                    <a:pt x="89" y="5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8" name="フリーフォーム: 図形 1517">
              <a:extLst>
                <a:ext uri="{FF2B5EF4-FFF2-40B4-BE49-F238E27FC236}">
                  <a16:creationId xmlns:a16="http://schemas.microsoft.com/office/drawing/2014/main" id="{79AD8492-9845-485C-80C5-6791604B79F6}"/>
                </a:ext>
              </a:extLst>
            </p:cNvPr>
            <p:cNvSpPr/>
            <p:nvPr/>
          </p:nvSpPr>
          <p:spPr>
            <a:xfrm>
              <a:off x="10858090" y="6375127"/>
              <a:ext cx="398892" cy="384008"/>
            </a:xfrm>
            <a:custGeom>
              <a:avLst/>
              <a:gdLst>
                <a:gd name="connsiteX0" fmla="*/ 410 w 398892"/>
                <a:gd name="connsiteY0" fmla="*/ 2390 h 384008"/>
                <a:gd name="connsiteX1" fmla="*/ 127410 w 398892"/>
                <a:gd name="connsiteY1" fmla="*/ 74356 h 384008"/>
                <a:gd name="connsiteX2" fmla="*/ 389877 w 398892"/>
                <a:gd name="connsiteY2" fmla="*/ 372806 h 384008"/>
                <a:gd name="connsiteX3" fmla="*/ 322143 w 398892"/>
                <a:gd name="connsiteY3" fmla="*/ 302956 h 384008"/>
                <a:gd name="connsiteX4" fmla="*/ 165510 w 398892"/>
                <a:gd name="connsiteY4" fmla="*/ 133623 h 384008"/>
                <a:gd name="connsiteX5" fmla="*/ 410 w 398892"/>
                <a:gd name="connsiteY5" fmla="*/ 2390 h 384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892" h="384008">
                  <a:moveTo>
                    <a:pt x="410" y="2390"/>
                  </a:moveTo>
                  <a:cubicBezTo>
                    <a:pt x="-5940" y="-7488"/>
                    <a:pt x="62499" y="12620"/>
                    <a:pt x="127410" y="74356"/>
                  </a:cubicBezTo>
                  <a:cubicBezTo>
                    <a:pt x="192321" y="136092"/>
                    <a:pt x="357422" y="334706"/>
                    <a:pt x="389877" y="372806"/>
                  </a:cubicBezTo>
                  <a:cubicBezTo>
                    <a:pt x="422332" y="410906"/>
                    <a:pt x="359538" y="342820"/>
                    <a:pt x="322143" y="302956"/>
                  </a:cubicBezTo>
                  <a:cubicBezTo>
                    <a:pt x="284749" y="263092"/>
                    <a:pt x="217368" y="180190"/>
                    <a:pt x="165510" y="133623"/>
                  </a:cubicBezTo>
                  <a:cubicBezTo>
                    <a:pt x="113652" y="87056"/>
                    <a:pt x="6760" y="12268"/>
                    <a:pt x="410" y="23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9" name="フリーフォーム: 図形 1518">
              <a:extLst>
                <a:ext uri="{FF2B5EF4-FFF2-40B4-BE49-F238E27FC236}">
                  <a16:creationId xmlns:a16="http://schemas.microsoft.com/office/drawing/2014/main" id="{304B32C6-BC74-41BA-8DC3-D09075A56786}"/>
                </a:ext>
              </a:extLst>
            </p:cNvPr>
            <p:cNvSpPr/>
            <p:nvPr/>
          </p:nvSpPr>
          <p:spPr>
            <a:xfrm>
              <a:off x="10636172" y="6369216"/>
              <a:ext cx="484219" cy="406826"/>
            </a:xfrm>
            <a:custGeom>
              <a:avLst/>
              <a:gdLst>
                <a:gd name="connsiteX0" fmla="*/ 78 w 484219"/>
                <a:gd name="connsiteY0" fmla="*/ 10417 h 406826"/>
                <a:gd name="connsiteX1" fmla="*/ 139778 w 484219"/>
                <a:gd name="connsiteY1" fmla="*/ 42167 h 406826"/>
                <a:gd name="connsiteX2" fmla="*/ 414945 w 484219"/>
                <a:gd name="connsiteY2" fmla="*/ 385067 h 406826"/>
                <a:gd name="connsiteX3" fmla="*/ 480561 w 484219"/>
                <a:gd name="connsiteY3" fmla="*/ 366017 h 406826"/>
                <a:gd name="connsiteX4" fmla="*/ 336628 w 484219"/>
                <a:gd name="connsiteY4" fmla="*/ 319451 h 406826"/>
                <a:gd name="connsiteX5" fmla="*/ 156711 w 484219"/>
                <a:gd name="connsiteY5" fmla="*/ 86617 h 406826"/>
                <a:gd name="connsiteX6" fmla="*/ 78 w 484219"/>
                <a:gd name="connsiteY6" fmla="*/ 10417 h 406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4219" h="406826">
                  <a:moveTo>
                    <a:pt x="78" y="10417"/>
                  </a:moveTo>
                  <a:cubicBezTo>
                    <a:pt x="-2744" y="3009"/>
                    <a:pt x="70633" y="-20275"/>
                    <a:pt x="139778" y="42167"/>
                  </a:cubicBezTo>
                  <a:cubicBezTo>
                    <a:pt x="208923" y="104609"/>
                    <a:pt x="358148" y="331092"/>
                    <a:pt x="414945" y="385067"/>
                  </a:cubicBezTo>
                  <a:cubicBezTo>
                    <a:pt x="471742" y="439042"/>
                    <a:pt x="493614" y="376953"/>
                    <a:pt x="480561" y="366017"/>
                  </a:cubicBezTo>
                  <a:cubicBezTo>
                    <a:pt x="467508" y="355081"/>
                    <a:pt x="390603" y="366018"/>
                    <a:pt x="336628" y="319451"/>
                  </a:cubicBezTo>
                  <a:cubicBezTo>
                    <a:pt x="282653" y="272884"/>
                    <a:pt x="205041" y="138123"/>
                    <a:pt x="156711" y="86617"/>
                  </a:cubicBezTo>
                  <a:cubicBezTo>
                    <a:pt x="108381" y="35111"/>
                    <a:pt x="2900" y="17825"/>
                    <a:pt x="78" y="104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1" name="フリーフォーム: 図形 1520">
              <a:extLst>
                <a:ext uri="{FF2B5EF4-FFF2-40B4-BE49-F238E27FC236}">
                  <a16:creationId xmlns:a16="http://schemas.microsoft.com/office/drawing/2014/main" id="{15F1A7E5-FD1F-41F1-9A77-A0E5DDE33219}"/>
                </a:ext>
              </a:extLst>
            </p:cNvPr>
            <p:cNvSpPr/>
            <p:nvPr/>
          </p:nvSpPr>
          <p:spPr>
            <a:xfrm>
              <a:off x="9624480" y="4336925"/>
              <a:ext cx="347391" cy="323032"/>
            </a:xfrm>
            <a:custGeom>
              <a:avLst/>
              <a:gdLst>
                <a:gd name="connsiteX0" fmla="*/ 3 w 347391"/>
                <a:gd name="connsiteY0" fmla="*/ 125 h 323032"/>
                <a:gd name="connsiteX1" fmla="*/ 150287 w 347391"/>
                <a:gd name="connsiteY1" fmla="*/ 235075 h 323032"/>
                <a:gd name="connsiteX2" fmla="*/ 309037 w 347391"/>
                <a:gd name="connsiteY2" fmla="*/ 315508 h 323032"/>
                <a:gd name="connsiteX3" fmla="*/ 338670 w 347391"/>
                <a:gd name="connsiteY3" fmla="*/ 315508 h 323032"/>
                <a:gd name="connsiteX4" fmla="*/ 184153 w 347391"/>
                <a:gd name="connsiteY4" fmla="*/ 279525 h 323032"/>
                <a:gd name="connsiteX5" fmla="*/ 275170 w 347391"/>
                <a:gd name="connsiteY5" fmla="*/ 279525 h 323032"/>
                <a:gd name="connsiteX6" fmla="*/ 146053 w 347391"/>
                <a:gd name="connsiteY6" fmla="*/ 203325 h 323032"/>
                <a:gd name="connsiteX7" fmla="*/ 3 w 347391"/>
                <a:gd name="connsiteY7" fmla="*/ 125 h 32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7391" h="323032">
                  <a:moveTo>
                    <a:pt x="3" y="125"/>
                  </a:moveTo>
                  <a:cubicBezTo>
                    <a:pt x="709" y="5417"/>
                    <a:pt x="98781" y="182511"/>
                    <a:pt x="150287" y="235075"/>
                  </a:cubicBezTo>
                  <a:cubicBezTo>
                    <a:pt x="201793" y="287639"/>
                    <a:pt x="277640" y="302103"/>
                    <a:pt x="309037" y="315508"/>
                  </a:cubicBezTo>
                  <a:cubicBezTo>
                    <a:pt x="340434" y="328913"/>
                    <a:pt x="359484" y="321505"/>
                    <a:pt x="338670" y="315508"/>
                  </a:cubicBezTo>
                  <a:cubicBezTo>
                    <a:pt x="317856" y="309511"/>
                    <a:pt x="194736" y="285522"/>
                    <a:pt x="184153" y="279525"/>
                  </a:cubicBezTo>
                  <a:cubicBezTo>
                    <a:pt x="173570" y="273528"/>
                    <a:pt x="281520" y="292225"/>
                    <a:pt x="275170" y="279525"/>
                  </a:cubicBezTo>
                  <a:cubicBezTo>
                    <a:pt x="268820" y="266825"/>
                    <a:pt x="188386" y="248481"/>
                    <a:pt x="146053" y="203325"/>
                  </a:cubicBezTo>
                  <a:cubicBezTo>
                    <a:pt x="103720" y="158169"/>
                    <a:pt x="-703" y="-5167"/>
                    <a:pt x="3" y="1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2" name="フリーフォーム: 図形 1521">
              <a:extLst>
                <a:ext uri="{FF2B5EF4-FFF2-40B4-BE49-F238E27FC236}">
                  <a16:creationId xmlns:a16="http://schemas.microsoft.com/office/drawing/2014/main" id="{7A881B6F-E46B-4679-A543-8DB1C0143487}"/>
                </a:ext>
              </a:extLst>
            </p:cNvPr>
            <p:cNvSpPr/>
            <p:nvPr/>
          </p:nvSpPr>
          <p:spPr>
            <a:xfrm>
              <a:off x="9048750" y="4521200"/>
              <a:ext cx="717747" cy="185218"/>
            </a:xfrm>
            <a:custGeom>
              <a:avLst/>
              <a:gdLst>
                <a:gd name="connsiteX0" fmla="*/ 0 w 717747"/>
                <a:gd name="connsiteY0" fmla="*/ 0 h 185218"/>
                <a:gd name="connsiteX1" fmla="*/ 295275 w 717747"/>
                <a:gd name="connsiteY1" fmla="*/ 69850 h 185218"/>
                <a:gd name="connsiteX2" fmla="*/ 479425 w 717747"/>
                <a:gd name="connsiteY2" fmla="*/ 171450 h 185218"/>
                <a:gd name="connsiteX3" fmla="*/ 717550 w 717747"/>
                <a:gd name="connsiteY3" fmla="*/ 177800 h 185218"/>
                <a:gd name="connsiteX4" fmla="*/ 438150 w 717747"/>
                <a:gd name="connsiteY4" fmla="*/ 111125 h 185218"/>
                <a:gd name="connsiteX5" fmla="*/ 0 w 717747"/>
                <a:gd name="connsiteY5" fmla="*/ 0 h 18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7747" h="185218">
                  <a:moveTo>
                    <a:pt x="0" y="0"/>
                  </a:moveTo>
                  <a:cubicBezTo>
                    <a:pt x="107685" y="20637"/>
                    <a:pt x="215371" y="41275"/>
                    <a:pt x="295275" y="69850"/>
                  </a:cubicBezTo>
                  <a:cubicBezTo>
                    <a:pt x="375179" y="98425"/>
                    <a:pt x="409046" y="153458"/>
                    <a:pt x="479425" y="171450"/>
                  </a:cubicBezTo>
                  <a:cubicBezTo>
                    <a:pt x="549804" y="189442"/>
                    <a:pt x="724429" y="187854"/>
                    <a:pt x="717550" y="177800"/>
                  </a:cubicBezTo>
                  <a:cubicBezTo>
                    <a:pt x="710671" y="167746"/>
                    <a:pt x="438150" y="111125"/>
                    <a:pt x="438150" y="111125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3" name="フリーフォーム: 図形 1522">
              <a:extLst>
                <a:ext uri="{FF2B5EF4-FFF2-40B4-BE49-F238E27FC236}">
                  <a16:creationId xmlns:a16="http://schemas.microsoft.com/office/drawing/2014/main" id="{968F7737-82A9-4A1C-8559-92C23018537C}"/>
                </a:ext>
              </a:extLst>
            </p:cNvPr>
            <p:cNvSpPr/>
            <p:nvPr/>
          </p:nvSpPr>
          <p:spPr>
            <a:xfrm>
              <a:off x="9200507" y="4746614"/>
              <a:ext cx="624883" cy="254884"/>
            </a:xfrm>
            <a:custGeom>
              <a:avLst/>
              <a:gdLst>
                <a:gd name="connsiteX0" fmla="*/ 619768 w 624883"/>
                <a:gd name="connsiteY0" fmla="*/ 11 h 254884"/>
                <a:gd name="connsiteX1" fmla="*/ 410218 w 624883"/>
                <a:gd name="connsiteY1" fmla="*/ 41286 h 254884"/>
                <a:gd name="connsiteX2" fmla="*/ 168918 w 624883"/>
                <a:gd name="connsiteY2" fmla="*/ 190511 h 254884"/>
                <a:gd name="connsiteX3" fmla="*/ 643 w 624883"/>
                <a:gd name="connsiteY3" fmla="*/ 254011 h 254884"/>
                <a:gd name="connsiteX4" fmla="*/ 229243 w 624883"/>
                <a:gd name="connsiteY4" fmla="*/ 149236 h 254884"/>
                <a:gd name="connsiteX5" fmla="*/ 534043 w 624883"/>
                <a:gd name="connsiteY5" fmla="*/ 38111 h 254884"/>
                <a:gd name="connsiteX6" fmla="*/ 619768 w 624883"/>
                <a:gd name="connsiteY6" fmla="*/ 11 h 254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4883" h="254884">
                  <a:moveTo>
                    <a:pt x="619768" y="11"/>
                  </a:moveTo>
                  <a:cubicBezTo>
                    <a:pt x="599131" y="540"/>
                    <a:pt x="485360" y="9536"/>
                    <a:pt x="410218" y="41286"/>
                  </a:cubicBezTo>
                  <a:cubicBezTo>
                    <a:pt x="335076" y="73036"/>
                    <a:pt x="237180" y="155057"/>
                    <a:pt x="168918" y="190511"/>
                  </a:cubicBezTo>
                  <a:cubicBezTo>
                    <a:pt x="100656" y="225965"/>
                    <a:pt x="-9411" y="260890"/>
                    <a:pt x="643" y="254011"/>
                  </a:cubicBezTo>
                  <a:cubicBezTo>
                    <a:pt x="10697" y="247132"/>
                    <a:pt x="140343" y="185219"/>
                    <a:pt x="229243" y="149236"/>
                  </a:cubicBezTo>
                  <a:cubicBezTo>
                    <a:pt x="318143" y="113253"/>
                    <a:pt x="472131" y="58748"/>
                    <a:pt x="534043" y="38111"/>
                  </a:cubicBezTo>
                  <a:cubicBezTo>
                    <a:pt x="595955" y="17474"/>
                    <a:pt x="640405" y="-518"/>
                    <a:pt x="619768" y="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4" name="フリーフォーム: 図形 1523">
              <a:extLst>
                <a:ext uri="{FF2B5EF4-FFF2-40B4-BE49-F238E27FC236}">
                  <a16:creationId xmlns:a16="http://schemas.microsoft.com/office/drawing/2014/main" id="{3909B04C-3DA2-4F84-8F4F-312B040861BC}"/>
                </a:ext>
              </a:extLst>
            </p:cNvPr>
            <p:cNvSpPr/>
            <p:nvPr/>
          </p:nvSpPr>
          <p:spPr>
            <a:xfrm>
              <a:off x="9242268" y="4938044"/>
              <a:ext cx="697040" cy="49881"/>
            </a:xfrm>
            <a:custGeom>
              <a:avLst/>
              <a:gdLst>
                <a:gd name="connsiteX0" fmla="*/ 3332 w 697040"/>
                <a:gd name="connsiteY0" fmla="*/ 49881 h 49881"/>
                <a:gd name="connsiteX1" fmla="*/ 273207 w 697040"/>
                <a:gd name="connsiteY1" fmla="*/ 2256 h 49881"/>
                <a:gd name="connsiteX2" fmla="*/ 552607 w 697040"/>
                <a:gd name="connsiteY2" fmla="*/ 37181 h 49881"/>
                <a:gd name="connsiteX3" fmla="*/ 695482 w 697040"/>
                <a:gd name="connsiteY3" fmla="*/ 24481 h 49881"/>
                <a:gd name="connsiteX4" fmla="*/ 466882 w 697040"/>
                <a:gd name="connsiteY4" fmla="*/ 2256 h 49881"/>
                <a:gd name="connsiteX5" fmla="*/ 3332 w 697040"/>
                <a:gd name="connsiteY5" fmla="*/ 49881 h 49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040" h="49881">
                  <a:moveTo>
                    <a:pt x="3332" y="49881"/>
                  </a:moveTo>
                  <a:cubicBezTo>
                    <a:pt x="-28947" y="49881"/>
                    <a:pt x="181661" y="4373"/>
                    <a:pt x="273207" y="2256"/>
                  </a:cubicBezTo>
                  <a:cubicBezTo>
                    <a:pt x="364753" y="139"/>
                    <a:pt x="482228" y="33477"/>
                    <a:pt x="552607" y="37181"/>
                  </a:cubicBezTo>
                  <a:cubicBezTo>
                    <a:pt x="622986" y="40885"/>
                    <a:pt x="709769" y="30302"/>
                    <a:pt x="695482" y="24481"/>
                  </a:cubicBezTo>
                  <a:cubicBezTo>
                    <a:pt x="681195" y="18660"/>
                    <a:pt x="585944" y="-7798"/>
                    <a:pt x="466882" y="2256"/>
                  </a:cubicBezTo>
                  <a:cubicBezTo>
                    <a:pt x="347820" y="12310"/>
                    <a:pt x="35611" y="49881"/>
                    <a:pt x="3332" y="498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5" name="フリーフォーム: 図形 1524">
              <a:extLst>
                <a:ext uri="{FF2B5EF4-FFF2-40B4-BE49-F238E27FC236}">
                  <a16:creationId xmlns:a16="http://schemas.microsoft.com/office/drawing/2014/main" id="{9B4E02DB-EB68-4197-8FD6-D417082F388C}"/>
                </a:ext>
              </a:extLst>
            </p:cNvPr>
            <p:cNvSpPr/>
            <p:nvPr/>
          </p:nvSpPr>
          <p:spPr>
            <a:xfrm>
              <a:off x="9515262" y="5712305"/>
              <a:ext cx="389732" cy="244745"/>
            </a:xfrm>
            <a:custGeom>
              <a:avLst/>
              <a:gdLst>
                <a:gd name="connsiteX0" fmla="*/ 213 w 389732"/>
                <a:gd name="connsiteY0" fmla="*/ 18570 h 244745"/>
                <a:gd name="connsiteX1" fmla="*/ 219288 w 389732"/>
                <a:gd name="connsiteY1" fmla="*/ 18570 h 244745"/>
                <a:gd name="connsiteX2" fmla="*/ 387563 w 389732"/>
                <a:gd name="connsiteY2" fmla="*/ 243995 h 244745"/>
                <a:gd name="connsiteX3" fmla="*/ 311363 w 389732"/>
                <a:gd name="connsiteY3" fmla="*/ 88420 h 244745"/>
                <a:gd name="connsiteX4" fmla="*/ 260563 w 389732"/>
                <a:gd name="connsiteY4" fmla="*/ 2695 h 244745"/>
                <a:gd name="connsiteX5" fmla="*/ 213 w 389732"/>
                <a:gd name="connsiteY5" fmla="*/ 18570 h 24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9732" h="244745">
                  <a:moveTo>
                    <a:pt x="213" y="18570"/>
                  </a:moveTo>
                  <a:cubicBezTo>
                    <a:pt x="-6666" y="21216"/>
                    <a:pt x="154730" y="-19001"/>
                    <a:pt x="219288" y="18570"/>
                  </a:cubicBezTo>
                  <a:cubicBezTo>
                    <a:pt x="283846" y="56141"/>
                    <a:pt x="372217" y="232353"/>
                    <a:pt x="387563" y="243995"/>
                  </a:cubicBezTo>
                  <a:cubicBezTo>
                    <a:pt x="402909" y="255637"/>
                    <a:pt x="332530" y="128637"/>
                    <a:pt x="311363" y="88420"/>
                  </a:cubicBezTo>
                  <a:cubicBezTo>
                    <a:pt x="290196" y="48203"/>
                    <a:pt x="314538" y="13278"/>
                    <a:pt x="260563" y="2695"/>
                  </a:cubicBezTo>
                  <a:cubicBezTo>
                    <a:pt x="206588" y="-7888"/>
                    <a:pt x="7092" y="15924"/>
                    <a:pt x="213" y="185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6" name="フリーフォーム: 図形 1525">
              <a:extLst>
                <a:ext uri="{FF2B5EF4-FFF2-40B4-BE49-F238E27FC236}">
                  <a16:creationId xmlns:a16="http://schemas.microsoft.com/office/drawing/2014/main" id="{D9520E1B-0AF8-4902-BDCA-BB8B0FD59E9A}"/>
                </a:ext>
              </a:extLst>
            </p:cNvPr>
            <p:cNvSpPr/>
            <p:nvPr/>
          </p:nvSpPr>
          <p:spPr>
            <a:xfrm>
              <a:off x="9948360" y="6220023"/>
              <a:ext cx="716663" cy="178527"/>
            </a:xfrm>
            <a:custGeom>
              <a:avLst/>
              <a:gdLst>
                <a:gd name="connsiteX0" fmla="*/ 14790 w 716663"/>
                <a:gd name="connsiteY0" fmla="*/ 12502 h 178527"/>
                <a:gd name="connsiteX1" fmla="*/ 325940 w 716663"/>
                <a:gd name="connsiteY1" fmla="*/ 107752 h 178527"/>
                <a:gd name="connsiteX2" fmla="*/ 716465 w 716663"/>
                <a:gd name="connsiteY2" fmla="*/ 177602 h 178527"/>
                <a:gd name="connsiteX3" fmla="*/ 376740 w 716663"/>
                <a:gd name="connsiteY3" fmla="*/ 145852 h 178527"/>
                <a:gd name="connsiteX4" fmla="*/ 217990 w 716663"/>
                <a:gd name="connsiteY4" fmla="*/ 117277 h 178527"/>
                <a:gd name="connsiteX5" fmla="*/ 68765 w 716663"/>
                <a:gd name="connsiteY5" fmla="*/ 15677 h 178527"/>
                <a:gd name="connsiteX6" fmla="*/ 14790 w 716663"/>
                <a:gd name="connsiteY6" fmla="*/ 12502 h 178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6663" h="178527">
                  <a:moveTo>
                    <a:pt x="14790" y="12502"/>
                  </a:moveTo>
                  <a:cubicBezTo>
                    <a:pt x="57653" y="27848"/>
                    <a:pt x="208994" y="80235"/>
                    <a:pt x="325940" y="107752"/>
                  </a:cubicBezTo>
                  <a:cubicBezTo>
                    <a:pt x="442886" y="135269"/>
                    <a:pt x="707998" y="171252"/>
                    <a:pt x="716465" y="177602"/>
                  </a:cubicBezTo>
                  <a:cubicBezTo>
                    <a:pt x="724932" y="183952"/>
                    <a:pt x="459819" y="155906"/>
                    <a:pt x="376740" y="145852"/>
                  </a:cubicBezTo>
                  <a:cubicBezTo>
                    <a:pt x="293661" y="135798"/>
                    <a:pt x="269319" y="138973"/>
                    <a:pt x="217990" y="117277"/>
                  </a:cubicBezTo>
                  <a:cubicBezTo>
                    <a:pt x="166661" y="95581"/>
                    <a:pt x="105277" y="37902"/>
                    <a:pt x="68765" y="15677"/>
                  </a:cubicBezTo>
                  <a:cubicBezTo>
                    <a:pt x="32253" y="-6548"/>
                    <a:pt x="-28073" y="-2844"/>
                    <a:pt x="14790" y="125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7" name="フリーフォーム: 図形 1526">
              <a:extLst>
                <a:ext uri="{FF2B5EF4-FFF2-40B4-BE49-F238E27FC236}">
                  <a16:creationId xmlns:a16="http://schemas.microsoft.com/office/drawing/2014/main" id="{4CE06C8B-F7E0-4C02-B41E-D69D641A07DD}"/>
                </a:ext>
              </a:extLst>
            </p:cNvPr>
            <p:cNvSpPr/>
            <p:nvPr/>
          </p:nvSpPr>
          <p:spPr>
            <a:xfrm>
              <a:off x="9753884" y="6232520"/>
              <a:ext cx="506180" cy="434108"/>
            </a:xfrm>
            <a:custGeom>
              <a:avLst/>
              <a:gdLst>
                <a:gd name="connsiteX0" fmla="*/ 21941 w 506180"/>
                <a:gd name="connsiteY0" fmla="*/ 5 h 434108"/>
                <a:gd name="connsiteX1" fmla="*/ 123541 w 506180"/>
                <a:gd name="connsiteY1" fmla="*/ 206380 h 434108"/>
                <a:gd name="connsiteX2" fmla="*/ 498191 w 506180"/>
                <a:gd name="connsiteY2" fmla="*/ 428630 h 434108"/>
                <a:gd name="connsiteX3" fmla="*/ 352141 w 506180"/>
                <a:gd name="connsiteY3" fmla="*/ 352430 h 434108"/>
                <a:gd name="connsiteX4" fmla="*/ 31466 w 506180"/>
                <a:gd name="connsiteY4" fmla="*/ 200030 h 434108"/>
                <a:gd name="connsiteX5" fmla="*/ 21941 w 506180"/>
                <a:gd name="connsiteY5" fmla="*/ 5 h 43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6180" h="434108">
                  <a:moveTo>
                    <a:pt x="21941" y="5"/>
                  </a:moveTo>
                  <a:cubicBezTo>
                    <a:pt x="37287" y="1063"/>
                    <a:pt x="44166" y="134943"/>
                    <a:pt x="123541" y="206380"/>
                  </a:cubicBezTo>
                  <a:cubicBezTo>
                    <a:pt x="202916" y="277817"/>
                    <a:pt x="460091" y="404288"/>
                    <a:pt x="498191" y="428630"/>
                  </a:cubicBezTo>
                  <a:cubicBezTo>
                    <a:pt x="536291" y="452972"/>
                    <a:pt x="429929" y="390530"/>
                    <a:pt x="352141" y="352430"/>
                  </a:cubicBezTo>
                  <a:cubicBezTo>
                    <a:pt x="274354" y="314330"/>
                    <a:pt x="85970" y="254005"/>
                    <a:pt x="31466" y="200030"/>
                  </a:cubicBezTo>
                  <a:cubicBezTo>
                    <a:pt x="-23038" y="146055"/>
                    <a:pt x="6595" y="-1053"/>
                    <a:pt x="21941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8" name="フリーフォーム: 図形 1527">
              <a:extLst>
                <a:ext uri="{FF2B5EF4-FFF2-40B4-BE49-F238E27FC236}">
                  <a16:creationId xmlns:a16="http://schemas.microsoft.com/office/drawing/2014/main" id="{16663F57-D88C-4A84-9D5D-CBB001CEDDDA}"/>
                </a:ext>
              </a:extLst>
            </p:cNvPr>
            <p:cNvSpPr/>
            <p:nvPr/>
          </p:nvSpPr>
          <p:spPr>
            <a:xfrm>
              <a:off x="8432397" y="5154215"/>
              <a:ext cx="858241" cy="776518"/>
            </a:xfrm>
            <a:custGeom>
              <a:avLst/>
              <a:gdLst>
                <a:gd name="connsiteX0" fmla="*/ 146453 w 858241"/>
                <a:gd name="connsiteY0" fmla="*/ 14685 h 776518"/>
                <a:gd name="connsiteX1" fmla="*/ 378228 w 858241"/>
                <a:gd name="connsiteY1" fmla="*/ 290910 h 776518"/>
                <a:gd name="connsiteX2" fmla="*/ 533803 w 858241"/>
                <a:gd name="connsiteY2" fmla="*/ 338535 h 776518"/>
                <a:gd name="connsiteX3" fmla="*/ 463953 w 858241"/>
                <a:gd name="connsiteY3" fmla="*/ 379810 h 776518"/>
                <a:gd name="connsiteX4" fmla="*/ 790978 w 858241"/>
                <a:gd name="connsiteY4" fmla="*/ 456010 h 776518"/>
                <a:gd name="connsiteX5" fmla="*/ 857653 w 858241"/>
                <a:gd name="connsiteY5" fmla="*/ 770335 h 776518"/>
                <a:gd name="connsiteX6" fmla="*/ 775103 w 858241"/>
                <a:gd name="connsiteY6" fmla="*/ 656035 h 776518"/>
                <a:gd name="connsiteX7" fmla="*/ 619528 w 858241"/>
                <a:gd name="connsiteY7" fmla="*/ 548085 h 776518"/>
                <a:gd name="connsiteX8" fmla="*/ 409978 w 858241"/>
                <a:gd name="connsiteY8" fmla="*/ 557610 h 776518"/>
                <a:gd name="connsiteX9" fmla="*/ 289328 w 858241"/>
                <a:gd name="connsiteY9" fmla="*/ 563960 h 776518"/>
                <a:gd name="connsiteX10" fmla="*/ 63903 w 858241"/>
                <a:gd name="connsiteY10" fmla="*/ 532210 h 776518"/>
                <a:gd name="connsiteX11" fmla="*/ 105178 w 858241"/>
                <a:gd name="connsiteY11" fmla="*/ 417910 h 776518"/>
                <a:gd name="connsiteX12" fmla="*/ 60728 w 858241"/>
                <a:gd name="connsiteY12" fmla="*/ 211535 h 776518"/>
                <a:gd name="connsiteX13" fmla="*/ 403 w 858241"/>
                <a:gd name="connsiteY13" fmla="*/ 27385 h 776518"/>
                <a:gd name="connsiteX14" fmla="*/ 92478 w 858241"/>
                <a:gd name="connsiteY14" fmla="*/ 36910 h 776518"/>
                <a:gd name="connsiteX15" fmla="*/ 146453 w 858241"/>
                <a:gd name="connsiteY15" fmla="*/ 14685 h 776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58241" h="776518">
                  <a:moveTo>
                    <a:pt x="146453" y="14685"/>
                  </a:moveTo>
                  <a:cubicBezTo>
                    <a:pt x="194078" y="57018"/>
                    <a:pt x="313670" y="236935"/>
                    <a:pt x="378228" y="290910"/>
                  </a:cubicBezTo>
                  <a:cubicBezTo>
                    <a:pt x="442786" y="344885"/>
                    <a:pt x="519516" y="323718"/>
                    <a:pt x="533803" y="338535"/>
                  </a:cubicBezTo>
                  <a:cubicBezTo>
                    <a:pt x="548090" y="353352"/>
                    <a:pt x="421091" y="360231"/>
                    <a:pt x="463953" y="379810"/>
                  </a:cubicBezTo>
                  <a:cubicBezTo>
                    <a:pt x="506816" y="399389"/>
                    <a:pt x="725361" y="390923"/>
                    <a:pt x="790978" y="456010"/>
                  </a:cubicBezTo>
                  <a:cubicBezTo>
                    <a:pt x="856595" y="521098"/>
                    <a:pt x="860299" y="736998"/>
                    <a:pt x="857653" y="770335"/>
                  </a:cubicBezTo>
                  <a:cubicBezTo>
                    <a:pt x="855007" y="803673"/>
                    <a:pt x="814791" y="693077"/>
                    <a:pt x="775103" y="656035"/>
                  </a:cubicBezTo>
                  <a:cubicBezTo>
                    <a:pt x="735416" y="618993"/>
                    <a:pt x="680382" y="564489"/>
                    <a:pt x="619528" y="548085"/>
                  </a:cubicBezTo>
                  <a:cubicBezTo>
                    <a:pt x="558674" y="531681"/>
                    <a:pt x="409978" y="557610"/>
                    <a:pt x="409978" y="557610"/>
                  </a:cubicBezTo>
                  <a:cubicBezTo>
                    <a:pt x="354945" y="560256"/>
                    <a:pt x="347007" y="568193"/>
                    <a:pt x="289328" y="563960"/>
                  </a:cubicBezTo>
                  <a:cubicBezTo>
                    <a:pt x="231649" y="559727"/>
                    <a:pt x="94595" y="556552"/>
                    <a:pt x="63903" y="532210"/>
                  </a:cubicBezTo>
                  <a:cubicBezTo>
                    <a:pt x="33211" y="507868"/>
                    <a:pt x="105707" y="471356"/>
                    <a:pt x="105178" y="417910"/>
                  </a:cubicBezTo>
                  <a:cubicBezTo>
                    <a:pt x="104649" y="364464"/>
                    <a:pt x="78190" y="276622"/>
                    <a:pt x="60728" y="211535"/>
                  </a:cubicBezTo>
                  <a:cubicBezTo>
                    <a:pt x="43266" y="146448"/>
                    <a:pt x="-4889" y="56489"/>
                    <a:pt x="403" y="27385"/>
                  </a:cubicBezTo>
                  <a:cubicBezTo>
                    <a:pt x="5695" y="-1719"/>
                    <a:pt x="69724" y="39027"/>
                    <a:pt x="92478" y="36910"/>
                  </a:cubicBezTo>
                  <a:cubicBezTo>
                    <a:pt x="115232" y="34793"/>
                    <a:pt x="98828" y="-27648"/>
                    <a:pt x="146453" y="146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9" name="フリーフォーム: 図形 1528">
              <a:extLst>
                <a:ext uri="{FF2B5EF4-FFF2-40B4-BE49-F238E27FC236}">
                  <a16:creationId xmlns:a16="http://schemas.microsoft.com/office/drawing/2014/main" id="{DF6E0A77-BA9F-47B3-BB40-14E2E9A1D6A1}"/>
                </a:ext>
              </a:extLst>
            </p:cNvPr>
            <p:cNvSpPr/>
            <p:nvPr/>
          </p:nvSpPr>
          <p:spPr>
            <a:xfrm>
              <a:off x="6452503" y="4440764"/>
              <a:ext cx="832764" cy="167377"/>
            </a:xfrm>
            <a:custGeom>
              <a:avLst/>
              <a:gdLst>
                <a:gd name="connsiteX0" fmla="*/ 1214 w 832764"/>
                <a:gd name="connsiteY0" fmla="*/ 3 h 167377"/>
                <a:gd name="connsiteX1" fmla="*/ 380097 w 832764"/>
                <a:gd name="connsiteY1" fmla="*/ 152403 h 167377"/>
                <a:gd name="connsiteX2" fmla="*/ 830947 w 832764"/>
                <a:gd name="connsiteY2" fmla="*/ 154519 h 167377"/>
                <a:gd name="connsiteX3" fmla="*/ 528264 w 832764"/>
                <a:gd name="connsiteY3" fmla="*/ 167219 h 167377"/>
                <a:gd name="connsiteX4" fmla="*/ 267914 w 832764"/>
                <a:gd name="connsiteY4" fmla="*/ 148169 h 167377"/>
                <a:gd name="connsiteX5" fmla="*/ 1214 w 832764"/>
                <a:gd name="connsiteY5" fmla="*/ 3 h 167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2764" h="167377">
                  <a:moveTo>
                    <a:pt x="1214" y="3"/>
                  </a:moveTo>
                  <a:cubicBezTo>
                    <a:pt x="19911" y="709"/>
                    <a:pt x="241808" y="126650"/>
                    <a:pt x="380097" y="152403"/>
                  </a:cubicBezTo>
                  <a:cubicBezTo>
                    <a:pt x="518386" y="178156"/>
                    <a:pt x="806253" y="152050"/>
                    <a:pt x="830947" y="154519"/>
                  </a:cubicBezTo>
                  <a:cubicBezTo>
                    <a:pt x="855641" y="156988"/>
                    <a:pt x="622103" y="168277"/>
                    <a:pt x="528264" y="167219"/>
                  </a:cubicBezTo>
                  <a:cubicBezTo>
                    <a:pt x="434425" y="166161"/>
                    <a:pt x="351170" y="173216"/>
                    <a:pt x="267914" y="148169"/>
                  </a:cubicBezTo>
                  <a:cubicBezTo>
                    <a:pt x="184658" y="123122"/>
                    <a:pt x="-17483" y="-703"/>
                    <a:pt x="1214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0" name="フリーフォーム: 図形 1529">
              <a:extLst>
                <a:ext uri="{FF2B5EF4-FFF2-40B4-BE49-F238E27FC236}">
                  <a16:creationId xmlns:a16="http://schemas.microsoft.com/office/drawing/2014/main" id="{6805BBA2-9B01-4988-9C3B-96AFD688C955}"/>
                </a:ext>
              </a:extLst>
            </p:cNvPr>
            <p:cNvSpPr/>
            <p:nvPr/>
          </p:nvSpPr>
          <p:spPr>
            <a:xfrm>
              <a:off x="6438521" y="4370626"/>
              <a:ext cx="855661" cy="213019"/>
            </a:xfrm>
            <a:custGeom>
              <a:avLst/>
              <a:gdLst>
                <a:gd name="connsiteX0" fmla="*/ 2496 w 855661"/>
                <a:gd name="connsiteY0" fmla="*/ 291 h 213019"/>
                <a:gd name="connsiteX1" fmla="*/ 353862 w 855661"/>
                <a:gd name="connsiteY1" fmla="*/ 40507 h 213019"/>
                <a:gd name="connsiteX2" fmla="*/ 542246 w 855661"/>
                <a:gd name="connsiteY2" fmla="*/ 48974 h 213019"/>
                <a:gd name="connsiteX3" fmla="*/ 853396 w 855661"/>
                <a:gd name="connsiteY3" fmla="*/ 211957 h 213019"/>
                <a:gd name="connsiteX4" fmla="*/ 658662 w 855661"/>
                <a:gd name="connsiteY4" fmla="*/ 116707 h 213019"/>
                <a:gd name="connsiteX5" fmla="*/ 220512 w 855661"/>
                <a:gd name="connsiteY5" fmla="*/ 63791 h 213019"/>
                <a:gd name="connsiteX6" fmla="*/ 2496 w 855661"/>
                <a:gd name="connsiteY6" fmla="*/ 291 h 213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5661" h="213019">
                  <a:moveTo>
                    <a:pt x="2496" y="291"/>
                  </a:moveTo>
                  <a:cubicBezTo>
                    <a:pt x="24721" y="-3590"/>
                    <a:pt x="263904" y="32393"/>
                    <a:pt x="353862" y="40507"/>
                  </a:cubicBezTo>
                  <a:cubicBezTo>
                    <a:pt x="443820" y="48621"/>
                    <a:pt x="458990" y="20399"/>
                    <a:pt x="542246" y="48974"/>
                  </a:cubicBezTo>
                  <a:cubicBezTo>
                    <a:pt x="625502" y="77549"/>
                    <a:pt x="833993" y="200668"/>
                    <a:pt x="853396" y="211957"/>
                  </a:cubicBezTo>
                  <a:cubicBezTo>
                    <a:pt x="872799" y="223246"/>
                    <a:pt x="764143" y="141401"/>
                    <a:pt x="658662" y="116707"/>
                  </a:cubicBezTo>
                  <a:cubicBezTo>
                    <a:pt x="553181" y="92013"/>
                    <a:pt x="330226" y="81430"/>
                    <a:pt x="220512" y="63791"/>
                  </a:cubicBezTo>
                  <a:cubicBezTo>
                    <a:pt x="110798" y="46152"/>
                    <a:pt x="-19729" y="4172"/>
                    <a:pt x="2496" y="2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1" name="フリーフォーム: 図形 1530">
              <a:extLst>
                <a:ext uri="{FF2B5EF4-FFF2-40B4-BE49-F238E27FC236}">
                  <a16:creationId xmlns:a16="http://schemas.microsoft.com/office/drawing/2014/main" id="{BE2BED3A-63B5-4A6C-AFF9-8BBD01196CA5}"/>
                </a:ext>
              </a:extLst>
            </p:cNvPr>
            <p:cNvSpPr/>
            <p:nvPr/>
          </p:nvSpPr>
          <p:spPr>
            <a:xfrm>
              <a:off x="6566293" y="4678125"/>
              <a:ext cx="452584" cy="321606"/>
            </a:xfrm>
            <a:custGeom>
              <a:avLst/>
              <a:gdLst>
                <a:gd name="connsiteX0" fmla="*/ 10190 w 452584"/>
                <a:gd name="connsiteY0" fmla="*/ 1825 h 321606"/>
                <a:gd name="connsiteX1" fmla="*/ 323457 w 452584"/>
                <a:gd name="connsiteY1" fmla="*/ 192325 h 321606"/>
                <a:gd name="connsiteX2" fmla="*/ 340390 w 452584"/>
                <a:gd name="connsiteY2" fmla="*/ 224075 h 321606"/>
                <a:gd name="connsiteX3" fmla="*/ 340390 w 452584"/>
                <a:gd name="connsiteY3" fmla="*/ 243125 h 321606"/>
                <a:gd name="connsiteX4" fmla="*/ 448340 w 452584"/>
                <a:gd name="connsiteY4" fmla="*/ 321442 h 321606"/>
                <a:gd name="connsiteX5" fmla="*/ 173174 w 452584"/>
                <a:gd name="connsiteY5" fmla="*/ 219842 h 321606"/>
                <a:gd name="connsiteX6" fmla="*/ 175290 w 452584"/>
                <a:gd name="connsiteY6" fmla="*/ 177508 h 321606"/>
                <a:gd name="connsiteX7" fmla="*/ 84274 w 452584"/>
                <a:gd name="connsiteY7" fmla="*/ 99192 h 321606"/>
                <a:gd name="connsiteX8" fmla="*/ 10190 w 452584"/>
                <a:gd name="connsiteY8" fmla="*/ 1825 h 321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2584" h="321606">
                  <a:moveTo>
                    <a:pt x="10190" y="1825"/>
                  </a:moveTo>
                  <a:cubicBezTo>
                    <a:pt x="50054" y="17347"/>
                    <a:pt x="268424" y="155283"/>
                    <a:pt x="323457" y="192325"/>
                  </a:cubicBezTo>
                  <a:cubicBezTo>
                    <a:pt x="378490" y="229367"/>
                    <a:pt x="337568" y="215608"/>
                    <a:pt x="340390" y="224075"/>
                  </a:cubicBezTo>
                  <a:cubicBezTo>
                    <a:pt x="343212" y="232542"/>
                    <a:pt x="322398" y="226897"/>
                    <a:pt x="340390" y="243125"/>
                  </a:cubicBezTo>
                  <a:cubicBezTo>
                    <a:pt x="358382" y="259353"/>
                    <a:pt x="476209" y="325322"/>
                    <a:pt x="448340" y="321442"/>
                  </a:cubicBezTo>
                  <a:cubicBezTo>
                    <a:pt x="420471" y="317562"/>
                    <a:pt x="218682" y="243831"/>
                    <a:pt x="173174" y="219842"/>
                  </a:cubicBezTo>
                  <a:cubicBezTo>
                    <a:pt x="127666" y="195853"/>
                    <a:pt x="190107" y="197616"/>
                    <a:pt x="175290" y="177508"/>
                  </a:cubicBezTo>
                  <a:cubicBezTo>
                    <a:pt x="160473" y="157400"/>
                    <a:pt x="110027" y="124239"/>
                    <a:pt x="84274" y="99192"/>
                  </a:cubicBezTo>
                  <a:cubicBezTo>
                    <a:pt x="58521" y="74145"/>
                    <a:pt x="-29674" y="-13697"/>
                    <a:pt x="10190" y="18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2" name="フリーフォーム: 図形 1531">
              <a:extLst>
                <a:ext uri="{FF2B5EF4-FFF2-40B4-BE49-F238E27FC236}">
                  <a16:creationId xmlns:a16="http://schemas.microsoft.com/office/drawing/2014/main" id="{2996BC6D-FC37-4B90-8221-9D306B2E3E3D}"/>
                </a:ext>
              </a:extLst>
            </p:cNvPr>
            <p:cNvSpPr/>
            <p:nvPr/>
          </p:nvSpPr>
          <p:spPr>
            <a:xfrm>
              <a:off x="7027333" y="4679950"/>
              <a:ext cx="1038850" cy="88240"/>
            </a:xfrm>
            <a:custGeom>
              <a:avLst/>
              <a:gdLst>
                <a:gd name="connsiteX0" fmla="*/ 0 w 1038850"/>
                <a:gd name="connsiteY0" fmla="*/ 0 h 88240"/>
                <a:gd name="connsiteX1" fmla="*/ 404284 w 1038850"/>
                <a:gd name="connsiteY1" fmla="*/ 52917 h 88240"/>
                <a:gd name="connsiteX2" fmla="*/ 1032934 w 1038850"/>
                <a:gd name="connsiteY2" fmla="*/ 31750 h 88240"/>
                <a:gd name="connsiteX3" fmla="*/ 736600 w 1038850"/>
                <a:gd name="connsiteY3" fmla="*/ 48683 h 88240"/>
                <a:gd name="connsiteX4" fmla="*/ 247650 w 1038850"/>
                <a:gd name="connsiteY4" fmla="*/ 84667 h 88240"/>
                <a:gd name="connsiteX5" fmla="*/ 336550 w 1038850"/>
                <a:gd name="connsiteY5" fmla="*/ 78317 h 88240"/>
                <a:gd name="connsiteX6" fmla="*/ 0 w 1038850"/>
                <a:gd name="connsiteY6" fmla="*/ 0 h 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850" h="88240">
                  <a:moveTo>
                    <a:pt x="0" y="0"/>
                  </a:moveTo>
                  <a:cubicBezTo>
                    <a:pt x="116064" y="23812"/>
                    <a:pt x="232128" y="47625"/>
                    <a:pt x="404284" y="52917"/>
                  </a:cubicBezTo>
                  <a:lnTo>
                    <a:pt x="1032934" y="31750"/>
                  </a:lnTo>
                  <a:cubicBezTo>
                    <a:pt x="1088320" y="31044"/>
                    <a:pt x="736600" y="48683"/>
                    <a:pt x="736600" y="48683"/>
                  </a:cubicBezTo>
                  <a:lnTo>
                    <a:pt x="247650" y="84667"/>
                  </a:lnTo>
                  <a:cubicBezTo>
                    <a:pt x="180975" y="89606"/>
                    <a:pt x="382764" y="91017"/>
                    <a:pt x="336550" y="78317"/>
                  </a:cubicBezTo>
                  <a:cubicBezTo>
                    <a:pt x="290336" y="65617"/>
                    <a:pt x="130351" y="37042"/>
                    <a:pt x="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3" name="フリーフォーム: 図形 1532">
              <a:extLst>
                <a:ext uri="{FF2B5EF4-FFF2-40B4-BE49-F238E27FC236}">
                  <a16:creationId xmlns:a16="http://schemas.microsoft.com/office/drawing/2014/main" id="{B39CFB53-CF7C-421A-9848-F8E37C9D519A}"/>
                </a:ext>
              </a:extLst>
            </p:cNvPr>
            <p:cNvSpPr/>
            <p:nvPr/>
          </p:nvSpPr>
          <p:spPr>
            <a:xfrm>
              <a:off x="7031528" y="4765655"/>
              <a:ext cx="335291" cy="361318"/>
            </a:xfrm>
            <a:custGeom>
              <a:avLst/>
              <a:gdLst>
                <a:gd name="connsiteX0" fmla="*/ 39 w 335291"/>
                <a:gd name="connsiteY0" fmla="*/ 1078 h 361318"/>
                <a:gd name="connsiteX1" fmla="*/ 254039 w 335291"/>
                <a:gd name="connsiteY1" fmla="*/ 140778 h 361318"/>
                <a:gd name="connsiteX2" fmla="*/ 334472 w 335291"/>
                <a:gd name="connsiteY2" fmla="*/ 358795 h 361318"/>
                <a:gd name="connsiteX3" fmla="*/ 292139 w 335291"/>
                <a:gd name="connsiteY3" fmla="*/ 248728 h 361318"/>
                <a:gd name="connsiteX4" fmla="*/ 234989 w 335291"/>
                <a:gd name="connsiteY4" fmla="*/ 85745 h 361318"/>
                <a:gd name="connsiteX5" fmla="*/ 39 w 335291"/>
                <a:gd name="connsiteY5" fmla="*/ 1078 h 36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5291" h="361318">
                  <a:moveTo>
                    <a:pt x="39" y="1078"/>
                  </a:moveTo>
                  <a:cubicBezTo>
                    <a:pt x="3214" y="10250"/>
                    <a:pt x="198300" y="81159"/>
                    <a:pt x="254039" y="140778"/>
                  </a:cubicBezTo>
                  <a:cubicBezTo>
                    <a:pt x="309778" y="200398"/>
                    <a:pt x="328122" y="340803"/>
                    <a:pt x="334472" y="358795"/>
                  </a:cubicBezTo>
                  <a:cubicBezTo>
                    <a:pt x="340822" y="376787"/>
                    <a:pt x="308720" y="294236"/>
                    <a:pt x="292139" y="248728"/>
                  </a:cubicBezTo>
                  <a:cubicBezTo>
                    <a:pt x="275559" y="203220"/>
                    <a:pt x="282967" y="128431"/>
                    <a:pt x="234989" y="85745"/>
                  </a:cubicBezTo>
                  <a:cubicBezTo>
                    <a:pt x="187011" y="43059"/>
                    <a:pt x="-3136" y="-8094"/>
                    <a:pt x="39" y="10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4" name="フリーフォーム: 図形 1533">
              <a:extLst>
                <a:ext uri="{FF2B5EF4-FFF2-40B4-BE49-F238E27FC236}">
                  <a16:creationId xmlns:a16="http://schemas.microsoft.com/office/drawing/2014/main" id="{2D8ABFED-E85D-4DD9-9D52-09A89BA7A00F}"/>
                </a:ext>
              </a:extLst>
            </p:cNvPr>
            <p:cNvSpPr/>
            <p:nvPr/>
          </p:nvSpPr>
          <p:spPr>
            <a:xfrm>
              <a:off x="7887537" y="4851147"/>
              <a:ext cx="367564" cy="250777"/>
            </a:xfrm>
            <a:custGeom>
              <a:avLst/>
              <a:gdLst>
                <a:gd name="connsiteX0" fmla="*/ 7630 w 367564"/>
                <a:gd name="connsiteY0" fmla="*/ 91270 h 250777"/>
                <a:gd name="connsiteX1" fmla="*/ 168496 w 367564"/>
                <a:gd name="connsiteY1" fmla="*/ 165353 h 250777"/>
                <a:gd name="connsiteX2" fmla="*/ 212946 w 367564"/>
                <a:gd name="connsiteY2" fmla="*/ 93386 h 250777"/>
                <a:gd name="connsiteX3" fmla="*/ 284913 w 367564"/>
                <a:gd name="connsiteY3" fmla="*/ 250020 h 250777"/>
                <a:gd name="connsiteX4" fmla="*/ 361113 w 367564"/>
                <a:gd name="connsiteY4" fmla="*/ 150536 h 250777"/>
                <a:gd name="connsiteX5" fmla="*/ 329363 w 367564"/>
                <a:gd name="connsiteY5" fmla="*/ 93386 h 250777"/>
                <a:gd name="connsiteX6" fmla="*/ 60546 w 367564"/>
                <a:gd name="connsiteY6" fmla="*/ 253 h 250777"/>
                <a:gd name="connsiteX7" fmla="*/ 7630 w 367564"/>
                <a:gd name="connsiteY7" fmla="*/ 91270 h 25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7564" h="250777">
                  <a:moveTo>
                    <a:pt x="7630" y="91270"/>
                  </a:moveTo>
                  <a:cubicBezTo>
                    <a:pt x="25622" y="118787"/>
                    <a:pt x="134277" y="165000"/>
                    <a:pt x="168496" y="165353"/>
                  </a:cubicBezTo>
                  <a:cubicBezTo>
                    <a:pt x="202715" y="165706"/>
                    <a:pt x="193543" y="79275"/>
                    <a:pt x="212946" y="93386"/>
                  </a:cubicBezTo>
                  <a:cubicBezTo>
                    <a:pt x="232349" y="107497"/>
                    <a:pt x="260219" y="240495"/>
                    <a:pt x="284913" y="250020"/>
                  </a:cubicBezTo>
                  <a:cubicBezTo>
                    <a:pt x="309607" y="259545"/>
                    <a:pt x="353705" y="176642"/>
                    <a:pt x="361113" y="150536"/>
                  </a:cubicBezTo>
                  <a:cubicBezTo>
                    <a:pt x="368521" y="124430"/>
                    <a:pt x="379458" y="118433"/>
                    <a:pt x="329363" y="93386"/>
                  </a:cubicBezTo>
                  <a:cubicBezTo>
                    <a:pt x="279269" y="68339"/>
                    <a:pt x="119107" y="5192"/>
                    <a:pt x="60546" y="253"/>
                  </a:cubicBezTo>
                  <a:cubicBezTo>
                    <a:pt x="1985" y="-4686"/>
                    <a:pt x="-10362" y="63753"/>
                    <a:pt x="7630" y="912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5" name="フリーフォーム: 図形 1534">
              <a:extLst>
                <a:ext uri="{FF2B5EF4-FFF2-40B4-BE49-F238E27FC236}">
                  <a16:creationId xmlns:a16="http://schemas.microsoft.com/office/drawing/2014/main" id="{A65F70D8-4D9D-4F60-8BAA-9FDC164D3BCD}"/>
                </a:ext>
              </a:extLst>
            </p:cNvPr>
            <p:cNvSpPr/>
            <p:nvPr/>
          </p:nvSpPr>
          <p:spPr>
            <a:xfrm>
              <a:off x="7182905" y="5012793"/>
              <a:ext cx="295888" cy="118137"/>
            </a:xfrm>
            <a:custGeom>
              <a:avLst/>
              <a:gdLst>
                <a:gd name="connsiteX0" fmla="*/ 1062 w 295888"/>
                <a:gd name="connsiteY0" fmla="*/ 118007 h 118137"/>
                <a:gd name="connsiteX1" fmla="*/ 151345 w 295888"/>
                <a:gd name="connsiteY1" fmla="*/ 24874 h 118137"/>
                <a:gd name="connsiteX2" fmla="*/ 295278 w 295888"/>
                <a:gd name="connsiteY2" fmla="*/ 37574 h 118137"/>
                <a:gd name="connsiteX3" fmla="*/ 94195 w 295888"/>
                <a:gd name="connsiteY3" fmla="*/ 1590 h 118137"/>
                <a:gd name="connsiteX4" fmla="*/ 1062 w 295888"/>
                <a:gd name="connsiteY4" fmla="*/ 118007 h 118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888" h="118137">
                  <a:moveTo>
                    <a:pt x="1062" y="118007"/>
                  </a:moveTo>
                  <a:cubicBezTo>
                    <a:pt x="10587" y="121888"/>
                    <a:pt x="102309" y="38280"/>
                    <a:pt x="151345" y="24874"/>
                  </a:cubicBezTo>
                  <a:cubicBezTo>
                    <a:pt x="200381" y="11468"/>
                    <a:pt x="304803" y="41455"/>
                    <a:pt x="295278" y="37574"/>
                  </a:cubicBezTo>
                  <a:cubicBezTo>
                    <a:pt x="285753" y="33693"/>
                    <a:pt x="140409" y="-8641"/>
                    <a:pt x="94195" y="1590"/>
                  </a:cubicBezTo>
                  <a:cubicBezTo>
                    <a:pt x="47981" y="11821"/>
                    <a:pt x="-8463" y="114126"/>
                    <a:pt x="1062" y="1180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6" name="フリーフォーム: 図形 1535">
              <a:extLst>
                <a:ext uri="{FF2B5EF4-FFF2-40B4-BE49-F238E27FC236}">
                  <a16:creationId xmlns:a16="http://schemas.microsoft.com/office/drawing/2014/main" id="{7E8B100B-830F-45D7-B063-38BAB489A348}"/>
                </a:ext>
              </a:extLst>
            </p:cNvPr>
            <p:cNvSpPr/>
            <p:nvPr/>
          </p:nvSpPr>
          <p:spPr>
            <a:xfrm>
              <a:off x="7058541" y="5151930"/>
              <a:ext cx="386110" cy="175176"/>
            </a:xfrm>
            <a:custGeom>
              <a:avLst/>
              <a:gdLst>
                <a:gd name="connsiteX0" fmla="*/ 542 w 386110"/>
                <a:gd name="connsiteY0" fmla="*/ 21203 h 175176"/>
                <a:gd name="connsiteX1" fmla="*/ 210092 w 386110"/>
                <a:gd name="connsiteY1" fmla="*/ 8503 h 175176"/>
                <a:gd name="connsiteX2" fmla="*/ 358259 w 386110"/>
                <a:gd name="connsiteY2" fmla="*/ 154553 h 175176"/>
                <a:gd name="connsiteX3" fmla="*/ 377309 w 386110"/>
                <a:gd name="connsiteY3" fmla="*/ 167253 h 175176"/>
                <a:gd name="connsiteX4" fmla="*/ 256659 w 386110"/>
                <a:gd name="connsiteY4" fmla="*/ 88937 h 175176"/>
                <a:gd name="connsiteX5" fmla="*/ 152942 w 386110"/>
                <a:gd name="connsiteY5" fmla="*/ 52953 h 175176"/>
                <a:gd name="connsiteX6" fmla="*/ 542 w 386110"/>
                <a:gd name="connsiteY6" fmla="*/ 21203 h 175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6110" h="175176">
                  <a:moveTo>
                    <a:pt x="542" y="21203"/>
                  </a:moveTo>
                  <a:cubicBezTo>
                    <a:pt x="10067" y="13795"/>
                    <a:pt x="150473" y="-13722"/>
                    <a:pt x="210092" y="8503"/>
                  </a:cubicBezTo>
                  <a:cubicBezTo>
                    <a:pt x="269711" y="30728"/>
                    <a:pt x="330390" y="128095"/>
                    <a:pt x="358259" y="154553"/>
                  </a:cubicBezTo>
                  <a:cubicBezTo>
                    <a:pt x="386128" y="181011"/>
                    <a:pt x="394242" y="178189"/>
                    <a:pt x="377309" y="167253"/>
                  </a:cubicBezTo>
                  <a:cubicBezTo>
                    <a:pt x="360376" y="156317"/>
                    <a:pt x="294054" y="107987"/>
                    <a:pt x="256659" y="88937"/>
                  </a:cubicBezTo>
                  <a:cubicBezTo>
                    <a:pt x="219265" y="69887"/>
                    <a:pt x="196334" y="63184"/>
                    <a:pt x="152942" y="52953"/>
                  </a:cubicBezTo>
                  <a:cubicBezTo>
                    <a:pt x="109550" y="42722"/>
                    <a:pt x="-8983" y="28611"/>
                    <a:pt x="542" y="212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7" name="フリーフォーム: 図形 1536">
              <a:extLst>
                <a:ext uri="{FF2B5EF4-FFF2-40B4-BE49-F238E27FC236}">
                  <a16:creationId xmlns:a16="http://schemas.microsoft.com/office/drawing/2014/main" id="{B260064C-791B-439F-BD26-85A7F8385911}"/>
                </a:ext>
              </a:extLst>
            </p:cNvPr>
            <p:cNvSpPr/>
            <p:nvPr/>
          </p:nvSpPr>
          <p:spPr>
            <a:xfrm>
              <a:off x="7054850" y="5203872"/>
              <a:ext cx="298531" cy="233917"/>
            </a:xfrm>
            <a:custGeom>
              <a:avLst/>
              <a:gdLst>
                <a:gd name="connsiteX0" fmla="*/ 33867 w 298531"/>
                <a:gd name="connsiteY0" fmla="*/ 1011 h 233917"/>
                <a:gd name="connsiteX1" fmla="*/ 275167 w 298531"/>
                <a:gd name="connsiteY1" fmla="*/ 51811 h 233917"/>
                <a:gd name="connsiteX2" fmla="*/ 283633 w 298531"/>
                <a:gd name="connsiteY2" fmla="*/ 197861 h 233917"/>
                <a:gd name="connsiteX3" fmla="*/ 226483 w 298531"/>
                <a:gd name="connsiteY3" fmla="*/ 185161 h 233917"/>
                <a:gd name="connsiteX4" fmla="*/ 182033 w 298531"/>
                <a:gd name="connsiteY4" fmla="*/ 233845 h 233917"/>
                <a:gd name="connsiteX5" fmla="*/ 107950 w 298531"/>
                <a:gd name="connsiteY5" fmla="*/ 172461 h 233917"/>
                <a:gd name="connsiteX6" fmla="*/ 0 w 298531"/>
                <a:gd name="connsiteY6" fmla="*/ 87795 h 233917"/>
                <a:gd name="connsiteX7" fmla="*/ 107950 w 298531"/>
                <a:gd name="connsiteY7" fmla="*/ 89911 h 233917"/>
                <a:gd name="connsiteX8" fmla="*/ 33867 w 298531"/>
                <a:gd name="connsiteY8" fmla="*/ 1011 h 233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8531" h="233917">
                  <a:moveTo>
                    <a:pt x="33867" y="1011"/>
                  </a:moveTo>
                  <a:cubicBezTo>
                    <a:pt x="61737" y="-5339"/>
                    <a:pt x="233539" y="19003"/>
                    <a:pt x="275167" y="51811"/>
                  </a:cubicBezTo>
                  <a:cubicBezTo>
                    <a:pt x="316795" y="84619"/>
                    <a:pt x="291747" y="175636"/>
                    <a:pt x="283633" y="197861"/>
                  </a:cubicBezTo>
                  <a:cubicBezTo>
                    <a:pt x="275519" y="220086"/>
                    <a:pt x="243416" y="179164"/>
                    <a:pt x="226483" y="185161"/>
                  </a:cubicBezTo>
                  <a:cubicBezTo>
                    <a:pt x="209550" y="191158"/>
                    <a:pt x="201788" y="235962"/>
                    <a:pt x="182033" y="233845"/>
                  </a:cubicBezTo>
                  <a:cubicBezTo>
                    <a:pt x="162278" y="231728"/>
                    <a:pt x="138289" y="196803"/>
                    <a:pt x="107950" y="172461"/>
                  </a:cubicBezTo>
                  <a:cubicBezTo>
                    <a:pt x="77611" y="148119"/>
                    <a:pt x="0" y="101553"/>
                    <a:pt x="0" y="87795"/>
                  </a:cubicBezTo>
                  <a:cubicBezTo>
                    <a:pt x="0" y="74037"/>
                    <a:pt x="104775" y="102964"/>
                    <a:pt x="107950" y="89911"/>
                  </a:cubicBezTo>
                  <a:cubicBezTo>
                    <a:pt x="111125" y="76858"/>
                    <a:pt x="5997" y="7361"/>
                    <a:pt x="33867" y="10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8" name="フリーフォーム: 図形 1537">
              <a:extLst>
                <a:ext uri="{FF2B5EF4-FFF2-40B4-BE49-F238E27FC236}">
                  <a16:creationId xmlns:a16="http://schemas.microsoft.com/office/drawing/2014/main" id="{4F8E7C89-BF3C-4C73-AB3E-20AEB486D5C4}"/>
                </a:ext>
              </a:extLst>
            </p:cNvPr>
            <p:cNvSpPr/>
            <p:nvPr/>
          </p:nvSpPr>
          <p:spPr>
            <a:xfrm>
              <a:off x="6982442" y="5026597"/>
              <a:ext cx="92991" cy="131747"/>
            </a:xfrm>
            <a:custGeom>
              <a:avLst/>
              <a:gdLst>
                <a:gd name="connsiteX0" fmla="*/ 57591 w 92991"/>
                <a:gd name="connsiteY0" fmla="*/ 131720 h 131747"/>
                <a:gd name="connsiteX1" fmla="*/ 91458 w 92991"/>
                <a:gd name="connsiteY1" fmla="*/ 28003 h 131747"/>
                <a:gd name="connsiteX2" fmla="*/ 441 w 92991"/>
                <a:gd name="connsiteY2" fmla="*/ 486 h 131747"/>
                <a:gd name="connsiteX3" fmla="*/ 57591 w 92991"/>
                <a:gd name="connsiteY3" fmla="*/ 17420 h 131747"/>
                <a:gd name="connsiteX4" fmla="*/ 57591 w 92991"/>
                <a:gd name="connsiteY4" fmla="*/ 131720 h 131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991" h="131747">
                  <a:moveTo>
                    <a:pt x="57591" y="131720"/>
                  </a:moveTo>
                  <a:cubicBezTo>
                    <a:pt x="63235" y="133484"/>
                    <a:pt x="100983" y="49875"/>
                    <a:pt x="91458" y="28003"/>
                  </a:cubicBezTo>
                  <a:cubicBezTo>
                    <a:pt x="81933" y="6131"/>
                    <a:pt x="6085" y="2250"/>
                    <a:pt x="441" y="486"/>
                  </a:cubicBezTo>
                  <a:cubicBezTo>
                    <a:pt x="-5203" y="-1278"/>
                    <a:pt x="44891" y="1192"/>
                    <a:pt x="57591" y="17420"/>
                  </a:cubicBezTo>
                  <a:cubicBezTo>
                    <a:pt x="70291" y="33648"/>
                    <a:pt x="51947" y="129956"/>
                    <a:pt x="57591" y="1317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9" name="フリーフォーム: 図形 1538">
              <a:extLst>
                <a:ext uri="{FF2B5EF4-FFF2-40B4-BE49-F238E27FC236}">
                  <a16:creationId xmlns:a16="http://schemas.microsoft.com/office/drawing/2014/main" id="{0BBA669E-58A7-4E36-A50D-B9F845E0C4A7}"/>
                </a:ext>
              </a:extLst>
            </p:cNvPr>
            <p:cNvSpPr/>
            <p:nvPr/>
          </p:nvSpPr>
          <p:spPr>
            <a:xfrm>
              <a:off x="6903623" y="5023415"/>
              <a:ext cx="188598" cy="399485"/>
            </a:xfrm>
            <a:custGeom>
              <a:avLst/>
              <a:gdLst>
                <a:gd name="connsiteX0" fmla="*/ 89844 w 188598"/>
                <a:gd name="connsiteY0" fmla="*/ 1552 h 399485"/>
                <a:gd name="connsiteX1" fmla="*/ 85610 w 188598"/>
                <a:gd name="connsiteY1" fmla="*/ 60818 h 399485"/>
                <a:gd name="connsiteX2" fmla="*/ 149110 w 188598"/>
                <a:gd name="connsiteY2" fmla="*/ 162418 h 399485"/>
                <a:gd name="connsiteX3" fmla="*/ 182977 w 188598"/>
                <a:gd name="connsiteY3" fmla="*/ 249202 h 399485"/>
                <a:gd name="connsiteX4" fmla="*/ 30577 w 188598"/>
                <a:gd name="connsiteY4" fmla="*/ 287302 h 399485"/>
                <a:gd name="connsiteX5" fmla="*/ 36927 w 188598"/>
                <a:gd name="connsiteY5" fmla="*/ 295768 h 399485"/>
                <a:gd name="connsiteX6" fmla="*/ 34810 w 188598"/>
                <a:gd name="connsiteY6" fmla="*/ 291535 h 399485"/>
                <a:gd name="connsiteX7" fmla="*/ 43277 w 188598"/>
                <a:gd name="connsiteY7" fmla="*/ 399485 h 399485"/>
                <a:gd name="connsiteX8" fmla="*/ 3060 w 188598"/>
                <a:gd name="connsiteY8" fmla="*/ 291535 h 399485"/>
                <a:gd name="connsiteX9" fmla="*/ 138527 w 188598"/>
                <a:gd name="connsiteY9" fmla="*/ 206868 h 399485"/>
                <a:gd name="connsiteX10" fmla="*/ 55977 w 188598"/>
                <a:gd name="connsiteY10" fmla="*/ 122202 h 399485"/>
                <a:gd name="connsiteX11" fmla="*/ 89844 w 188598"/>
                <a:gd name="connsiteY11" fmla="*/ 1552 h 39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8598" h="399485">
                  <a:moveTo>
                    <a:pt x="89844" y="1552"/>
                  </a:moveTo>
                  <a:cubicBezTo>
                    <a:pt x="94783" y="-8679"/>
                    <a:pt x="75732" y="34007"/>
                    <a:pt x="85610" y="60818"/>
                  </a:cubicBezTo>
                  <a:cubicBezTo>
                    <a:pt x="95488" y="87629"/>
                    <a:pt x="132882" y="131021"/>
                    <a:pt x="149110" y="162418"/>
                  </a:cubicBezTo>
                  <a:cubicBezTo>
                    <a:pt x="165338" y="193815"/>
                    <a:pt x="202732" y="228388"/>
                    <a:pt x="182977" y="249202"/>
                  </a:cubicBezTo>
                  <a:cubicBezTo>
                    <a:pt x="163222" y="270016"/>
                    <a:pt x="54919" y="279541"/>
                    <a:pt x="30577" y="287302"/>
                  </a:cubicBezTo>
                  <a:cubicBezTo>
                    <a:pt x="6235" y="295063"/>
                    <a:pt x="36222" y="295063"/>
                    <a:pt x="36927" y="295768"/>
                  </a:cubicBezTo>
                  <a:cubicBezTo>
                    <a:pt x="37632" y="296473"/>
                    <a:pt x="33752" y="274249"/>
                    <a:pt x="34810" y="291535"/>
                  </a:cubicBezTo>
                  <a:cubicBezTo>
                    <a:pt x="35868" y="308821"/>
                    <a:pt x="48569" y="399485"/>
                    <a:pt x="43277" y="399485"/>
                  </a:cubicBezTo>
                  <a:cubicBezTo>
                    <a:pt x="37985" y="399485"/>
                    <a:pt x="-12815" y="323638"/>
                    <a:pt x="3060" y="291535"/>
                  </a:cubicBezTo>
                  <a:cubicBezTo>
                    <a:pt x="18935" y="259432"/>
                    <a:pt x="129708" y="235090"/>
                    <a:pt x="138527" y="206868"/>
                  </a:cubicBezTo>
                  <a:cubicBezTo>
                    <a:pt x="147346" y="178646"/>
                    <a:pt x="61974" y="155010"/>
                    <a:pt x="55977" y="122202"/>
                  </a:cubicBezTo>
                  <a:cubicBezTo>
                    <a:pt x="49980" y="89394"/>
                    <a:pt x="84905" y="11783"/>
                    <a:pt x="89844" y="15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0" name="フリーフォーム: 図形 1539">
              <a:extLst>
                <a:ext uri="{FF2B5EF4-FFF2-40B4-BE49-F238E27FC236}">
                  <a16:creationId xmlns:a16="http://schemas.microsoft.com/office/drawing/2014/main" id="{6EF59651-5CDC-4B47-B121-E022C54278EE}"/>
                </a:ext>
              </a:extLst>
            </p:cNvPr>
            <p:cNvSpPr/>
            <p:nvPr/>
          </p:nvSpPr>
          <p:spPr>
            <a:xfrm>
              <a:off x="8671004" y="5211229"/>
              <a:ext cx="601082" cy="148217"/>
            </a:xfrm>
            <a:custGeom>
              <a:avLst/>
              <a:gdLst>
                <a:gd name="connsiteX0" fmla="*/ 11563 w 601082"/>
                <a:gd name="connsiteY0" fmla="*/ 110071 h 148217"/>
                <a:gd name="connsiteX1" fmla="*/ 269796 w 601082"/>
                <a:gd name="connsiteY1" fmla="*/ 71971 h 148217"/>
                <a:gd name="connsiteX2" fmla="*/ 329063 w 601082"/>
                <a:gd name="connsiteY2" fmla="*/ 25404 h 148217"/>
                <a:gd name="connsiteX3" fmla="*/ 350229 w 601082"/>
                <a:gd name="connsiteY3" fmla="*/ 93138 h 148217"/>
                <a:gd name="connsiteX4" fmla="*/ 599996 w 601082"/>
                <a:gd name="connsiteY4" fmla="*/ 4 h 148217"/>
                <a:gd name="connsiteX5" fmla="*/ 434896 w 601082"/>
                <a:gd name="connsiteY5" fmla="*/ 97371 h 148217"/>
                <a:gd name="connsiteX6" fmla="*/ 286729 w 601082"/>
                <a:gd name="connsiteY6" fmla="*/ 110071 h 148217"/>
                <a:gd name="connsiteX7" fmla="*/ 66596 w 601082"/>
                <a:gd name="connsiteY7" fmla="*/ 148171 h 148217"/>
                <a:gd name="connsiteX8" fmla="*/ 11563 w 601082"/>
                <a:gd name="connsiteY8" fmla="*/ 110071 h 14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1082" h="148217">
                  <a:moveTo>
                    <a:pt x="11563" y="110071"/>
                  </a:moveTo>
                  <a:cubicBezTo>
                    <a:pt x="45430" y="97371"/>
                    <a:pt x="216879" y="86082"/>
                    <a:pt x="269796" y="71971"/>
                  </a:cubicBezTo>
                  <a:cubicBezTo>
                    <a:pt x="322713" y="57860"/>
                    <a:pt x="315658" y="21876"/>
                    <a:pt x="329063" y="25404"/>
                  </a:cubicBezTo>
                  <a:cubicBezTo>
                    <a:pt x="342468" y="28932"/>
                    <a:pt x="305074" y="97371"/>
                    <a:pt x="350229" y="93138"/>
                  </a:cubicBezTo>
                  <a:cubicBezTo>
                    <a:pt x="395384" y="88905"/>
                    <a:pt x="585885" y="-702"/>
                    <a:pt x="599996" y="4"/>
                  </a:cubicBezTo>
                  <a:cubicBezTo>
                    <a:pt x="614107" y="709"/>
                    <a:pt x="487107" y="79026"/>
                    <a:pt x="434896" y="97371"/>
                  </a:cubicBezTo>
                  <a:cubicBezTo>
                    <a:pt x="382685" y="115716"/>
                    <a:pt x="348112" y="101604"/>
                    <a:pt x="286729" y="110071"/>
                  </a:cubicBezTo>
                  <a:cubicBezTo>
                    <a:pt x="225346" y="118538"/>
                    <a:pt x="108224" y="149582"/>
                    <a:pt x="66596" y="148171"/>
                  </a:cubicBezTo>
                  <a:cubicBezTo>
                    <a:pt x="24968" y="146760"/>
                    <a:pt x="-22304" y="122771"/>
                    <a:pt x="11563" y="1100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542" name="フリーフォーム: 図形 1541">
            <a:extLst>
              <a:ext uri="{FF2B5EF4-FFF2-40B4-BE49-F238E27FC236}">
                <a16:creationId xmlns:a16="http://schemas.microsoft.com/office/drawing/2014/main" id="{668E4A21-3EF4-45D5-A746-D1B5A619B666}"/>
              </a:ext>
            </a:extLst>
          </p:cNvPr>
          <p:cNvSpPr/>
          <p:nvPr/>
        </p:nvSpPr>
        <p:spPr>
          <a:xfrm>
            <a:off x="4148315" y="2656685"/>
            <a:ext cx="2776293" cy="2734746"/>
          </a:xfrm>
          <a:custGeom>
            <a:avLst/>
            <a:gdLst>
              <a:gd name="connsiteX0" fmla="*/ 250965 w 2776293"/>
              <a:gd name="connsiteY0" fmla="*/ 1834035 h 2734746"/>
              <a:gd name="connsiteX1" fmla="*/ 1018045 w 2776293"/>
              <a:gd name="connsiteY1" fmla="*/ 731675 h 2734746"/>
              <a:gd name="connsiteX2" fmla="*/ 1353325 w 2776293"/>
              <a:gd name="connsiteY2" fmla="*/ 299875 h 2734746"/>
              <a:gd name="connsiteX3" fmla="*/ 1581925 w 2776293"/>
              <a:gd name="connsiteY3" fmla="*/ 10315 h 2734746"/>
              <a:gd name="connsiteX4" fmla="*/ 1744485 w 2776293"/>
              <a:gd name="connsiteY4" fmla="*/ 670715 h 2734746"/>
              <a:gd name="connsiteX5" fmla="*/ 1820685 w 2776293"/>
              <a:gd name="connsiteY5" fmla="*/ 177955 h 2734746"/>
              <a:gd name="connsiteX6" fmla="*/ 1942605 w 2776293"/>
              <a:gd name="connsiteY6" fmla="*/ 1000915 h 2734746"/>
              <a:gd name="connsiteX7" fmla="*/ 2242325 w 2776293"/>
              <a:gd name="connsiteY7" fmla="*/ 1676555 h 2734746"/>
              <a:gd name="connsiteX8" fmla="*/ 2775725 w 2776293"/>
              <a:gd name="connsiteY8" fmla="*/ 2702715 h 2734746"/>
              <a:gd name="connsiteX9" fmla="*/ 2333765 w 2776293"/>
              <a:gd name="connsiteY9" fmla="*/ 2438555 h 2734746"/>
              <a:gd name="connsiteX10" fmla="*/ 1800365 w 2776293"/>
              <a:gd name="connsiteY10" fmla="*/ 2062635 h 2734746"/>
              <a:gd name="connsiteX11" fmla="*/ 1729245 w 2776293"/>
              <a:gd name="connsiteY11" fmla="*/ 1930555 h 2734746"/>
              <a:gd name="connsiteX12" fmla="*/ 1460005 w 2776293"/>
              <a:gd name="connsiteY12" fmla="*/ 2311555 h 2734746"/>
              <a:gd name="connsiteX13" fmla="*/ 1510805 w 2776293"/>
              <a:gd name="connsiteY13" fmla="*/ 1961035 h 2734746"/>
              <a:gd name="connsiteX14" fmla="*/ 662445 w 2776293"/>
              <a:gd name="connsiteY14" fmla="*/ 2148995 h 2734746"/>
              <a:gd name="connsiteX15" fmla="*/ 17285 w 2776293"/>
              <a:gd name="connsiteY15" fmla="*/ 2184555 h 2734746"/>
              <a:gd name="connsiteX16" fmla="*/ 250965 w 2776293"/>
              <a:gd name="connsiteY16" fmla="*/ 1834035 h 2734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76293" h="2734746">
                <a:moveTo>
                  <a:pt x="250965" y="1834035"/>
                </a:moveTo>
                <a:cubicBezTo>
                  <a:pt x="417758" y="1591888"/>
                  <a:pt x="834318" y="987368"/>
                  <a:pt x="1018045" y="731675"/>
                </a:cubicBezTo>
                <a:cubicBezTo>
                  <a:pt x="1201772" y="475982"/>
                  <a:pt x="1259345" y="420102"/>
                  <a:pt x="1353325" y="299875"/>
                </a:cubicBezTo>
                <a:cubicBezTo>
                  <a:pt x="1447305" y="179648"/>
                  <a:pt x="1516732" y="-51492"/>
                  <a:pt x="1581925" y="10315"/>
                </a:cubicBezTo>
                <a:cubicBezTo>
                  <a:pt x="1647118" y="72122"/>
                  <a:pt x="1704692" y="642775"/>
                  <a:pt x="1744485" y="670715"/>
                </a:cubicBezTo>
                <a:cubicBezTo>
                  <a:pt x="1784278" y="698655"/>
                  <a:pt x="1787665" y="122922"/>
                  <a:pt x="1820685" y="177955"/>
                </a:cubicBezTo>
                <a:cubicBezTo>
                  <a:pt x="1853705" y="232988"/>
                  <a:pt x="1872332" y="751148"/>
                  <a:pt x="1942605" y="1000915"/>
                </a:cubicBezTo>
                <a:cubicBezTo>
                  <a:pt x="2012878" y="1250682"/>
                  <a:pt x="2103472" y="1392922"/>
                  <a:pt x="2242325" y="1676555"/>
                </a:cubicBezTo>
                <a:cubicBezTo>
                  <a:pt x="2381178" y="1960188"/>
                  <a:pt x="2760485" y="2575715"/>
                  <a:pt x="2775725" y="2702715"/>
                </a:cubicBezTo>
                <a:cubicBezTo>
                  <a:pt x="2790965" y="2829715"/>
                  <a:pt x="2496325" y="2545235"/>
                  <a:pt x="2333765" y="2438555"/>
                </a:cubicBezTo>
                <a:cubicBezTo>
                  <a:pt x="2171205" y="2331875"/>
                  <a:pt x="1901118" y="2147302"/>
                  <a:pt x="1800365" y="2062635"/>
                </a:cubicBezTo>
                <a:cubicBezTo>
                  <a:pt x="1699612" y="1977968"/>
                  <a:pt x="1785972" y="1889068"/>
                  <a:pt x="1729245" y="1930555"/>
                </a:cubicBezTo>
                <a:cubicBezTo>
                  <a:pt x="1672518" y="1972042"/>
                  <a:pt x="1496412" y="2306475"/>
                  <a:pt x="1460005" y="2311555"/>
                </a:cubicBezTo>
                <a:cubicBezTo>
                  <a:pt x="1423598" y="2316635"/>
                  <a:pt x="1643732" y="1988128"/>
                  <a:pt x="1510805" y="1961035"/>
                </a:cubicBezTo>
                <a:cubicBezTo>
                  <a:pt x="1377878" y="1933942"/>
                  <a:pt x="911365" y="2111742"/>
                  <a:pt x="662445" y="2148995"/>
                </a:cubicBezTo>
                <a:cubicBezTo>
                  <a:pt x="413525" y="2186248"/>
                  <a:pt x="83325" y="2241282"/>
                  <a:pt x="17285" y="2184555"/>
                </a:cubicBezTo>
                <a:cubicBezTo>
                  <a:pt x="-48755" y="2127828"/>
                  <a:pt x="84172" y="2076182"/>
                  <a:pt x="250965" y="1834035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3" name="フリーフォーム: 図形 1542">
            <a:extLst>
              <a:ext uri="{FF2B5EF4-FFF2-40B4-BE49-F238E27FC236}">
                <a16:creationId xmlns:a16="http://schemas.microsoft.com/office/drawing/2014/main" id="{86B6829B-90B6-4C35-969C-2280432FB812}"/>
              </a:ext>
            </a:extLst>
          </p:cNvPr>
          <p:cNvSpPr/>
          <p:nvPr/>
        </p:nvSpPr>
        <p:spPr>
          <a:xfrm>
            <a:off x="6062133" y="4677833"/>
            <a:ext cx="770467" cy="626534"/>
          </a:xfrm>
          <a:custGeom>
            <a:avLst/>
            <a:gdLst>
              <a:gd name="connsiteX0" fmla="*/ 0 w 770467"/>
              <a:gd name="connsiteY0" fmla="*/ 0 h 626534"/>
              <a:gd name="connsiteX1" fmla="*/ 770467 w 770467"/>
              <a:gd name="connsiteY1" fmla="*/ 626534 h 626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70467" h="626534">
                <a:moveTo>
                  <a:pt x="0" y="0"/>
                </a:moveTo>
                <a:cubicBezTo>
                  <a:pt x="280105" y="204258"/>
                  <a:pt x="560211" y="408517"/>
                  <a:pt x="770467" y="626534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4" name="フリーフォーム: 図形 1543">
            <a:extLst>
              <a:ext uri="{FF2B5EF4-FFF2-40B4-BE49-F238E27FC236}">
                <a16:creationId xmlns:a16="http://schemas.microsoft.com/office/drawing/2014/main" id="{4BB10216-DFD5-405A-BE0F-A402BA5036C0}"/>
              </a:ext>
            </a:extLst>
          </p:cNvPr>
          <p:cNvSpPr/>
          <p:nvPr/>
        </p:nvSpPr>
        <p:spPr>
          <a:xfrm>
            <a:off x="5738550" y="3587118"/>
            <a:ext cx="1436489" cy="2320640"/>
          </a:xfrm>
          <a:custGeom>
            <a:avLst/>
            <a:gdLst>
              <a:gd name="connsiteX0" fmla="*/ 488683 w 1436489"/>
              <a:gd name="connsiteY0" fmla="*/ 544615 h 2320640"/>
              <a:gd name="connsiteX1" fmla="*/ 1216817 w 1436489"/>
              <a:gd name="connsiteY1" fmla="*/ 1759582 h 2320640"/>
              <a:gd name="connsiteX2" fmla="*/ 1415783 w 1436489"/>
              <a:gd name="connsiteY2" fmla="*/ 2301449 h 2320640"/>
              <a:gd name="connsiteX3" fmla="*/ 801950 w 1436489"/>
              <a:gd name="connsiteY3" fmla="*/ 2208315 h 2320640"/>
              <a:gd name="connsiteX4" fmla="*/ 10317 w 1436489"/>
              <a:gd name="connsiteY4" fmla="*/ 2098249 h 2320640"/>
              <a:gd name="connsiteX5" fmla="*/ 353217 w 1436489"/>
              <a:gd name="connsiteY5" fmla="*/ 1641049 h 2320640"/>
              <a:gd name="connsiteX6" fmla="*/ 391317 w 1436489"/>
              <a:gd name="connsiteY6" fmla="*/ 1632582 h 2320640"/>
              <a:gd name="connsiteX7" fmla="*/ 213517 w 1436489"/>
              <a:gd name="connsiteY7" fmla="*/ 53549 h 2320640"/>
              <a:gd name="connsiteX8" fmla="*/ 674950 w 1436489"/>
              <a:gd name="connsiteY8" fmla="*/ 1243115 h 2320640"/>
              <a:gd name="connsiteX9" fmla="*/ 387083 w 1436489"/>
              <a:gd name="connsiteY9" fmla="*/ 23915 h 2320640"/>
              <a:gd name="connsiteX10" fmla="*/ 488683 w 1436489"/>
              <a:gd name="connsiteY10" fmla="*/ 544615 h 232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36489" h="2320640">
                <a:moveTo>
                  <a:pt x="488683" y="544615"/>
                </a:moveTo>
                <a:cubicBezTo>
                  <a:pt x="626972" y="833893"/>
                  <a:pt x="1062300" y="1466776"/>
                  <a:pt x="1216817" y="1759582"/>
                </a:cubicBezTo>
                <a:cubicBezTo>
                  <a:pt x="1371334" y="2052388"/>
                  <a:pt x="1484927" y="2226660"/>
                  <a:pt x="1415783" y="2301449"/>
                </a:cubicBezTo>
                <a:cubicBezTo>
                  <a:pt x="1346639" y="2376238"/>
                  <a:pt x="801950" y="2208315"/>
                  <a:pt x="801950" y="2208315"/>
                </a:cubicBezTo>
                <a:cubicBezTo>
                  <a:pt x="567706" y="2174448"/>
                  <a:pt x="85106" y="2192793"/>
                  <a:pt x="10317" y="2098249"/>
                </a:cubicBezTo>
                <a:cubicBezTo>
                  <a:pt x="-64472" y="2003705"/>
                  <a:pt x="289717" y="1718660"/>
                  <a:pt x="353217" y="1641049"/>
                </a:cubicBezTo>
                <a:cubicBezTo>
                  <a:pt x="416717" y="1563438"/>
                  <a:pt x="414600" y="1897165"/>
                  <a:pt x="391317" y="1632582"/>
                </a:cubicBezTo>
                <a:cubicBezTo>
                  <a:pt x="368034" y="1367999"/>
                  <a:pt x="166245" y="118460"/>
                  <a:pt x="213517" y="53549"/>
                </a:cubicBezTo>
                <a:cubicBezTo>
                  <a:pt x="260789" y="-11362"/>
                  <a:pt x="646022" y="1248054"/>
                  <a:pt x="674950" y="1243115"/>
                </a:cubicBezTo>
                <a:cubicBezTo>
                  <a:pt x="703878" y="1238176"/>
                  <a:pt x="413188" y="143154"/>
                  <a:pt x="387083" y="23915"/>
                </a:cubicBezTo>
                <a:cubicBezTo>
                  <a:pt x="360978" y="-95324"/>
                  <a:pt x="350394" y="255337"/>
                  <a:pt x="488683" y="544615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5" name="フリーフォーム: 図形 1544">
            <a:extLst>
              <a:ext uri="{FF2B5EF4-FFF2-40B4-BE49-F238E27FC236}">
                <a16:creationId xmlns:a16="http://schemas.microsoft.com/office/drawing/2014/main" id="{9D727D48-A6B7-4549-B95D-73984B3DA167}"/>
              </a:ext>
            </a:extLst>
          </p:cNvPr>
          <p:cNvSpPr/>
          <p:nvPr/>
        </p:nvSpPr>
        <p:spPr>
          <a:xfrm>
            <a:off x="4390173" y="3340032"/>
            <a:ext cx="681400" cy="825633"/>
          </a:xfrm>
          <a:custGeom>
            <a:avLst/>
            <a:gdLst>
              <a:gd name="connsiteX0" fmla="*/ 677127 w 681400"/>
              <a:gd name="connsiteY0" fmla="*/ 68 h 825633"/>
              <a:gd name="connsiteX1" fmla="*/ 16727 w 681400"/>
              <a:gd name="connsiteY1" fmla="*/ 372601 h 825633"/>
              <a:gd name="connsiteX2" fmla="*/ 202994 w 681400"/>
              <a:gd name="connsiteY2" fmla="*/ 668935 h 825633"/>
              <a:gd name="connsiteX3" fmla="*/ 262260 w 681400"/>
              <a:gd name="connsiteY3" fmla="*/ 821335 h 825633"/>
              <a:gd name="connsiteX4" fmla="*/ 440060 w 681400"/>
              <a:gd name="connsiteY4" fmla="*/ 508068 h 825633"/>
              <a:gd name="connsiteX5" fmla="*/ 410427 w 681400"/>
              <a:gd name="connsiteY5" fmla="*/ 461501 h 825633"/>
              <a:gd name="connsiteX6" fmla="*/ 389260 w 681400"/>
              <a:gd name="connsiteY6" fmla="*/ 330268 h 825633"/>
              <a:gd name="connsiteX7" fmla="*/ 300360 w 681400"/>
              <a:gd name="connsiteY7" fmla="*/ 503835 h 825633"/>
              <a:gd name="connsiteX8" fmla="*/ 300360 w 681400"/>
              <a:gd name="connsiteY8" fmla="*/ 342968 h 825633"/>
              <a:gd name="connsiteX9" fmla="*/ 677127 w 681400"/>
              <a:gd name="connsiteY9" fmla="*/ 68 h 825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1400" h="825633">
                <a:moveTo>
                  <a:pt x="677127" y="68"/>
                </a:moveTo>
                <a:cubicBezTo>
                  <a:pt x="629855" y="5007"/>
                  <a:pt x="95749" y="261123"/>
                  <a:pt x="16727" y="372601"/>
                </a:cubicBezTo>
                <a:cubicBezTo>
                  <a:pt x="-62295" y="484079"/>
                  <a:pt x="162072" y="594146"/>
                  <a:pt x="202994" y="668935"/>
                </a:cubicBezTo>
                <a:cubicBezTo>
                  <a:pt x="243916" y="743724"/>
                  <a:pt x="222749" y="848146"/>
                  <a:pt x="262260" y="821335"/>
                </a:cubicBezTo>
                <a:cubicBezTo>
                  <a:pt x="301771" y="794524"/>
                  <a:pt x="415366" y="568040"/>
                  <a:pt x="440060" y="508068"/>
                </a:cubicBezTo>
                <a:cubicBezTo>
                  <a:pt x="464754" y="448096"/>
                  <a:pt x="418894" y="491134"/>
                  <a:pt x="410427" y="461501"/>
                </a:cubicBezTo>
                <a:cubicBezTo>
                  <a:pt x="401960" y="431868"/>
                  <a:pt x="407604" y="323212"/>
                  <a:pt x="389260" y="330268"/>
                </a:cubicBezTo>
                <a:cubicBezTo>
                  <a:pt x="370916" y="337324"/>
                  <a:pt x="315177" y="501718"/>
                  <a:pt x="300360" y="503835"/>
                </a:cubicBezTo>
                <a:cubicBezTo>
                  <a:pt x="285543" y="505952"/>
                  <a:pt x="235449" y="426224"/>
                  <a:pt x="300360" y="342968"/>
                </a:cubicBezTo>
                <a:cubicBezTo>
                  <a:pt x="365271" y="259712"/>
                  <a:pt x="724399" y="-4871"/>
                  <a:pt x="677127" y="68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6" name="フリーフォーム: 図形 1545">
            <a:extLst>
              <a:ext uri="{FF2B5EF4-FFF2-40B4-BE49-F238E27FC236}">
                <a16:creationId xmlns:a16="http://schemas.microsoft.com/office/drawing/2014/main" id="{A1B5308C-C1A9-4EC5-BE36-B360BD63D2D4}"/>
              </a:ext>
            </a:extLst>
          </p:cNvPr>
          <p:cNvSpPr/>
          <p:nvPr/>
        </p:nvSpPr>
        <p:spPr>
          <a:xfrm>
            <a:off x="3273483" y="3657587"/>
            <a:ext cx="1323347" cy="1145844"/>
          </a:xfrm>
          <a:custGeom>
            <a:avLst/>
            <a:gdLst>
              <a:gd name="connsiteX0" fmla="*/ 1302750 w 1323347"/>
              <a:gd name="connsiteY0" fmla="*/ 13 h 1145844"/>
              <a:gd name="connsiteX1" fmla="*/ 815917 w 1323347"/>
              <a:gd name="connsiteY1" fmla="*/ 296346 h 1145844"/>
              <a:gd name="connsiteX2" fmla="*/ 913284 w 1323347"/>
              <a:gd name="connsiteY2" fmla="*/ 1134546 h 1145844"/>
              <a:gd name="connsiteX3" fmla="*/ 765117 w 1323347"/>
              <a:gd name="connsiteY3" fmla="*/ 770480 h 1145844"/>
              <a:gd name="connsiteX4" fmla="*/ 307917 w 1323347"/>
              <a:gd name="connsiteY4" fmla="*/ 626546 h 1145844"/>
              <a:gd name="connsiteX5" fmla="*/ 147050 w 1323347"/>
              <a:gd name="connsiteY5" fmla="*/ 673113 h 1145844"/>
              <a:gd name="connsiteX6" fmla="*/ 553450 w 1323347"/>
              <a:gd name="connsiteY6" fmla="*/ 482613 h 1145844"/>
              <a:gd name="connsiteX7" fmla="*/ 15817 w 1323347"/>
              <a:gd name="connsiteY7" fmla="*/ 304813 h 1145844"/>
              <a:gd name="connsiteX8" fmla="*/ 1302750 w 1323347"/>
              <a:gd name="connsiteY8" fmla="*/ 13 h 114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3347" h="1145844">
                <a:moveTo>
                  <a:pt x="1302750" y="13"/>
                </a:moveTo>
                <a:cubicBezTo>
                  <a:pt x="1436100" y="-1398"/>
                  <a:pt x="880828" y="107257"/>
                  <a:pt x="815917" y="296346"/>
                </a:cubicBezTo>
                <a:cubicBezTo>
                  <a:pt x="751006" y="485435"/>
                  <a:pt x="921751" y="1055524"/>
                  <a:pt x="913284" y="1134546"/>
                </a:cubicBezTo>
                <a:cubicBezTo>
                  <a:pt x="904817" y="1213568"/>
                  <a:pt x="866012" y="855147"/>
                  <a:pt x="765117" y="770480"/>
                </a:cubicBezTo>
                <a:cubicBezTo>
                  <a:pt x="664222" y="685813"/>
                  <a:pt x="410928" y="642774"/>
                  <a:pt x="307917" y="626546"/>
                </a:cubicBezTo>
                <a:cubicBezTo>
                  <a:pt x="204906" y="610318"/>
                  <a:pt x="106128" y="697102"/>
                  <a:pt x="147050" y="673113"/>
                </a:cubicBezTo>
                <a:cubicBezTo>
                  <a:pt x="187972" y="649124"/>
                  <a:pt x="575322" y="543996"/>
                  <a:pt x="553450" y="482613"/>
                </a:cubicBezTo>
                <a:cubicBezTo>
                  <a:pt x="531578" y="421230"/>
                  <a:pt x="-107655" y="383130"/>
                  <a:pt x="15817" y="304813"/>
                </a:cubicBezTo>
                <a:cubicBezTo>
                  <a:pt x="139289" y="226496"/>
                  <a:pt x="1169400" y="1424"/>
                  <a:pt x="1302750" y="13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7" name="フリーフォーム: 図形 1546">
            <a:extLst>
              <a:ext uri="{FF2B5EF4-FFF2-40B4-BE49-F238E27FC236}">
                <a16:creationId xmlns:a16="http://schemas.microsoft.com/office/drawing/2014/main" id="{7D0FB640-9135-4D3C-822A-6EA7950E3A5B}"/>
              </a:ext>
            </a:extLst>
          </p:cNvPr>
          <p:cNvSpPr/>
          <p:nvPr/>
        </p:nvSpPr>
        <p:spPr>
          <a:xfrm>
            <a:off x="2685602" y="3740264"/>
            <a:ext cx="1543227" cy="1401485"/>
          </a:xfrm>
          <a:custGeom>
            <a:avLst/>
            <a:gdLst>
              <a:gd name="connsiteX0" fmla="*/ 1518098 w 1543227"/>
              <a:gd name="connsiteY0" fmla="*/ 14703 h 1401485"/>
              <a:gd name="connsiteX1" fmla="*/ 320065 w 1543227"/>
              <a:gd name="connsiteY1" fmla="*/ 366069 h 1401485"/>
              <a:gd name="connsiteX2" fmla="*/ 2565 w 1543227"/>
              <a:gd name="connsiteY2" fmla="*/ 848669 h 1401485"/>
              <a:gd name="connsiteX3" fmla="*/ 209998 w 1543227"/>
              <a:gd name="connsiteY3" fmla="*/ 891003 h 1401485"/>
              <a:gd name="connsiteX4" fmla="*/ 870398 w 1543227"/>
              <a:gd name="connsiteY4" fmla="*/ 1331269 h 1401485"/>
              <a:gd name="connsiteX5" fmla="*/ 988931 w 1543227"/>
              <a:gd name="connsiteY5" fmla="*/ 1369369 h 1401485"/>
              <a:gd name="connsiteX6" fmla="*/ 760331 w 1543227"/>
              <a:gd name="connsiteY6" fmla="*/ 1018003 h 1401485"/>
              <a:gd name="connsiteX7" fmla="*/ 806898 w 1543227"/>
              <a:gd name="connsiteY7" fmla="*/ 683569 h 1401485"/>
              <a:gd name="connsiteX8" fmla="*/ 1018565 w 1543227"/>
              <a:gd name="connsiteY8" fmla="*/ 590436 h 1401485"/>
              <a:gd name="connsiteX9" fmla="*/ 646031 w 1543227"/>
              <a:gd name="connsiteY9" fmla="*/ 535403 h 1401485"/>
              <a:gd name="connsiteX10" fmla="*/ 1276798 w 1543227"/>
              <a:gd name="connsiteY10" fmla="*/ 154403 h 1401485"/>
              <a:gd name="connsiteX11" fmla="*/ 1103231 w 1543227"/>
              <a:gd name="connsiteY11" fmla="*/ 323736 h 1401485"/>
              <a:gd name="connsiteX12" fmla="*/ 629098 w 1543227"/>
              <a:gd name="connsiteY12" fmla="*/ 581969 h 1401485"/>
              <a:gd name="connsiteX13" fmla="*/ 1098998 w 1543227"/>
              <a:gd name="connsiteY13" fmla="*/ 116303 h 1401485"/>
              <a:gd name="connsiteX14" fmla="*/ 1518098 w 1543227"/>
              <a:gd name="connsiteY14" fmla="*/ 14703 h 1401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43227" h="1401485">
                <a:moveTo>
                  <a:pt x="1518098" y="14703"/>
                </a:moveTo>
                <a:cubicBezTo>
                  <a:pt x="1388276" y="56331"/>
                  <a:pt x="572654" y="227075"/>
                  <a:pt x="320065" y="366069"/>
                </a:cubicBezTo>
                <a:cubicBezTo>
                  <a:pt x="67476" y="505063"/>
                  <a:pt x="20909" y="761180"/>
                  <a:pt x="2565" y="848669"/>
                </a:cubicBezTo>
                <a:cubicBezTo>
                  <a:pt x="-15779" y="936158"/>
                  <a:pt x="65359" y="810570"/>
                  <a:pt x="209998" y="891003"/>
                </a:cubicBezTo>
                <a:cubicBezTo>
                  <a:pt x="354637" y="971436"/>
                  <a:pt x="740576" y="1251541"/>
                  <a:pt x="870398" y="1331269"/>
                </a:cubicBezTo>
                <a:cubicBezTo>
                  <a:pt x="1000220" y="1410997"/>
                  <a:pt x="1007275" y="1421580"/>
                  <a:pt x="988931" y="1369369"/>
                </a:cubicBezTo>
                <a:cubicBezTo>
                  <a:pt x="970586" y="1317158"/>
                  <a:pt x="790670" y="1132303"/>
                  <a:pt x="760331" y="1018003"/>
                </a:cubicBezTo>
                <a:cubicBezTo>
                  <a:pt x="729992" y="903703"/>
                  <a:pt x="763859" y="754830"/>
                  <a:pt x="806898" y="683569"/>
                </a:cubicBezTo>
                <a:cubicBezTo>
                  <a:pt x="849937" y="612308"/>
                  <a:pt x="1045376" y="615130"/>
                  <a:pt x="1018565" y="590436"/>
                </a:cubicBezTo>
                <a:cubicBezTo>
                  <a:pt x="991754" y="565742"/>
                  <a:pt x="602992" y="608075"/>
                  <a:pt x="646031" y="535403"/>
                </a:cubicBezTo>
                <a:cubicBezTo>
                  <a:pt x="689070" y="462731"/>
                  <a:pt x="1200598" y="189681"/>
                  <a:pt x="1276798" y="154403"/>
                </a:cubicBezTo>
                <a:cubicBezTo>
                  <a:pt x="1352998" y="119125"/>
                  <a:pt x="1211181" y="252475"/>
                  <a:pt x="1103231" y="323736"/>
                </a:cubicBezTo>
                <a:cubicBezTo>
                  <a:pt x="995281" y="394997"/>
                  <a:pt x="629803" y="616541"/>
                  <a:pt x="629098" y="581969"/>
                </a:cubicBezTo>
                <a:cubicBezTo>
                  <a:pt x="628393" y="547397"/>
                  <a:pt x="958593" y="208731"/>
                  <a:pt x="1098998" y="116303"/>
                </a:cubicBezTo>
                <a:cubicBezTo>
                  <a:pt x="1239403" y="23875"/>
                  <a:pt x="1647920" y="-26925"/>
                  <a:pt x="1518098" y="14703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8" name="フリーフォーム: 図形 1547">
            <a:extLst>
              <a:ext uri="{FF2B5EF4-FFF2-40B4-BE49-F238E27FC236}">
                <a16:creationId xmlns:a16="http://schemas.microsoft.com/office/drawing/2014/main" id="{46C7A706-2079-4448-AA65-19D4ECD8D841}"/>
              </a:ext>
            </a:extLst>
          </p:cNvPr>
          <p:cNvSpPr/>
          <p:nvPr/>
        </p:nvSpPr>
        <p:spPr>
          <a:xfrm>
            <a:off x="2440436" y="4082342"/>
            <a:ext cx="1739873" cy="1710413"/>
          </a:xfrm>
          <a:custGeom>
            <a:avLst/>
            <a:gdLst>
              <a:gd name="connsiteX0" fmla="*/ 1737864 w 1739873"/>
              <a:gd name="connsiteY0" fmla="*/ 866425 h 1710413"/>
              <a:gd name="connsiteX1" fmla="*/ 1310297 w 1739873"/>
              <a:gd name="connsiteY1" fmla="*/ 1590325 h 1710413"/>
              <a:gd name="connsiteX2" fmla="*/ 958931 w 1739873"/>
              <a:gd name="connsiteY2" fmla="*/ 1704625 h 1710413"/>
              <a:gd name="connsiteX3" fmla="*/ 438231 w 1739873"/>
              <a:gd name="connsiteY3" fmla="*/ 1535291 h 1710413"/>
              <a:gd name="connsiteX4" fmla="*/ 52997 w 1739873"/>
              <a:gd name="connsiteY4" fmla="*/ 1069625 h 1710413"/>
              <a:gd name="connsiteX5" fmla="*/ 57231 w 1739873"/>
              <a:gd name="connsiteY5" fmla="*/ 760591 h 1710413"/>
              <a:gd name="connsiteX6" fmla="*/ 552531 w 1739873"/>
              <a:gd name="connsiteY6" fmla="*/ 121358 h 1710413"/>
              <a:gd name="connsiteX7" fmla="*/ 810764 w 1739873"/>
              <a:gd name="connsiteY7" fmla="*/ 19758 h 1710413"/>
              <a:gd name="connsiteX8" fmla="*/ 603331 w 1739873"/>
              <a:gd name="connsiteY8" fmla="*/ 371125 h 1710413"/>
              <a:gd name="connsiteX9" fmla="*/ 590631 w 1739873"/>
              <a:gd name="connsiteY9" fmla="*/ 955325 h 1710413"/>
              <a:gd name="connsiteX10" fmla="*/ 963164 w 1739873"/>
              <a:gd name="connsiteY10" fmla="*/ 1416758 h 1710413"/>
              <a:gd name="connsiteX11" fmla="*/ 1449997 w 1739873"/>
              <a:gd name="connsiteY11" fmla="*/ 1018825 h 1710413"/>
              <a:gd name="connsiteX12" fmla="*/ 1737864 w 1739873"/>
              <a:gd name="connsiteY12" fmla="*/ 866425 h 171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9873" h="1710413">
                <a:moveTo>
                  <a:pt x="1737864" y="866425"/>
                </a:moveTo>
                <a:cubicBezTo>
                  <a:pt x="1714581" y="961675"/>
                  <a:pt x="1440119" y="1450625"/>
                  <a:pt x="1310297" y="1590325"/>
                </a:cubicBezTo>
                <a:cubicBezTo>
                  <a:pt x="1180475" y="1730025"/>
                  <a:pt x="1104275" y="1713797"/>
                  <a:pt x="958931" y="1704625"/>
                </a:cubicBezTo>
                <a:cubicBezTo>
                  <a:pt x="813587" y="1695453"/>
                  <a:pt x="589220" y="1641124"/>
                  <a:pt x="438231" y="1535291"/>
                </a:cubicBezTo>
                <a:cubicBezTo>
                  <a:pt x="287242" y="1429458"/>
                  <a:pt x="116497" y="1198742"/>
                  <a:pt x="52997" y="1069625"/>
                </a:cubicBezTo>
                <a:cubicBezTo>
                  <a:pt x="-10503" y="940508"/>
                  <a:pt x="-26025" y="918635"/>
                  <a:pt x="57231" y="760591"/>
                </a:cubicBezTo>
                <a:cubicBezTo>
                  <a:pt x="140487" y="602547"/>
                  <a:pt x="426942" y="244830"/>
                  <a:pt x="552531" y="121358"/>
                </a:cubicBezTo>
                <a:cubicBezTo>
                  <a:pt x="678120" y="-2114"/>
                  <a:pt x="802297" y="-21870"/>
                  <a:pt x="810764" y="19758"/>
                </a:cubicBezTo>
                <a:cubicBezTo>
                  <a:pt x="819231" y="61386"/>
                  <a:pt x="640020" y="215197"/>
                  <a:pt x="603331" y="371125"/>
                </a:cubicBezTo>
                <a:cubicBezTo>
                  <a:pt x="566642" y="527053"/>
                  <a:pt x="530659" y="781053"/>
                  <a:pt x="590631" y="955325"/>
                </a:cubicBezTo>
                <a:cubicBezTo>
                  <a:pt x="650603" y="1129597"/>
                  <a:pt x="819936" y="1406175"/>
                  <a:pt x="963164" y="1416758"/>
                </a:cubicBezTo>
                <a:cubicBezTo>
                  <a:pt x="1106392" y="1427341"/>
                  <a:pt x="1322997" y="1112664"/>
                  <a:pt x="1449997" y="1018825"/>
                </a:cubicBezTo>
                <a:cubicBezTo>
                  <a:pt x="1576997" y="924986"/>
                  <a:pt x="1761147" y="771175"/>
                  <a:pt x="1737864" y="86642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0" name="フリーフォーム: 図形 1549">
            <a:extLst>
              <a:ext uri="{FF2B5EF4-FFF2-40B4-BE49-F238E27FC236}">
                <a16:creationId xmlns:a16="http://schemas.microsoft.com/office/drawing/2014/main" id="{2ABF7169-E7CA-4077-8D93-310BDF18A0D2}"/>
              </a:ext>
            </a:extLst>
          </p:cNvPr>
          <p:cNvSpPr/>
          <p:nvPr/>
        </p:nvSpPr>
        <p:spPr>
          <a:xfrm>
            <a:off x="1273258" y="4241400"/>
            <a:ext cx="2081101" cy="1626329"/>
          </a:xfrm>
          <a:custGeom>
            <a:avLst/>
            <a:gdLst>
              <a:gd name="connsiteX0" fmla="*/ 1736642 w 2081101"/>
              <a:gd name="connsiteY0" fmla="*/ 400 h 1626329"/>
              <a:gd name="connsiteX1" fmla="*/ 1372575 w 2081101"/>
              <a:gd name="connsiteY1" fmla="*/ 521100 h 1626329"/>
              <a:gd name="connsiteX2" fmla="*/ 1673142 w 2081101"/>
              <a:gd name="connsiteY2" fmla="*/ 1291567 h 1626329"/>
              <a:gd name="connsiteX3" fmla="*/ 1237109 w 2081101"/>
              <a:gd name="connsiteY3" fmla="*/ 1206900 h 1626329"/>
              <a:gd name="connsiteX4" fmla="*/ 2066842 w 2081101"/>
              <a:gd name="connsiteY4" fmla="*/ 1499000 h 1626329"/>
              <a:gd name="connsiteX5" fmla="*/ 411609 w 2081101"/>
              <a:gd name="connsiteY5" fmla="*/ 1626000 h 1626329"/>
              <a:gd name="connsiteX6" fmla="*/ 975 w 2081101"/>
              <a:gd name="connsiteY6" fmla="*/ 1524400 h 1626329"/>
              <a:gd name="connsiteX7" fmla="*/ 288842 w 2081101"/>
              <a:gd name="connsiteY7" fmla="*/ 1211133 h 1626329"/>
              <a:gd name="connsiteX8" fmla="*/ 813775 w 2081101"/>
              <a:gd name="connsiteY8" fmla="*/ 669267 h 1626329"/>
              <a:gd name="connsiteX9" fmla="*/ 1088942 w 2081101"/>
              <a:gd name="connsiteY9" fmla="*/ 550733 h 1626329"/>
              <a:gd name="connsiteX10" fmla="*/ 157609 w 2081101"/>
              <a:gd name="connsiteY10" fmla="*/ 1177267 h 1626329"/>
              <a:gd name="connsiteX11" fmla="*/ 644442 w 2081101"/>
              <a:gd name="connsiteY11" fmla="*/ 944433 h 1626329"/>
              <a:gd name="connsiteX12" fmla="*/ 877275 w 2081101"/>
              <a:gd name="connsiteY12" fmla="*/ 554967 h 1626329"/>
              <a:gd name="connsiteX13" fmla="*/ 945009 w 2081101"/>
              <a:gd name="connsiteY13" fmla="*/ 436433 h 1626329"/>
              <a:gd name="connsiteX14" fmla="*/ 1736642 w 2081101"/>
              <a:gd name="connsiteY14" fmla="*/ 400 h 1626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81101" h="1626329">
                <a:moveTo>
                  <a:pt x="1736642" y="400"/>
                </a:moveTo>
                <a:cubicBezTo>
                  <a:pt x="1807903" y="14511"/>
                  <a:pt x="1383158" y="305906"/>
                  <a:pt x="1372575" y="521100"/>
                </a:cubicBezTo>
                <a:cubicBezTo>
                  <a:pt x="1361992" y="736294"/>
                  <a:pt x="1695720" y="1177267"/>
                  <a:pt x="1673142" y="1291567"/>
                </a:cubicBezTo>
                <a:cubicBezTo>
                  <a:pt x="1650564" y="1405867"/>
                  <a:pt x="1171492" y="1172328"/>
                  <a:pt x="1237109" y="1206900"/>
                </a:cubicBezTo>
                <a:cubicBezTo>
                  <a:pt x="1302726" y="1241472"/>
                  <a:pt x="2204425" y="1429150"/>
                  <a:pt x="2066842" y="1499000"/>
                </a:cubicBezTo>
                <a:cubicBezTo>
                  <a:pt x="1929259" y="1568850"/>
                  <a:pt x="755920" y="1621767"/>
                  <a:pt x="411609" y="1626000"/>
                </a:cubicBezTo>
                <a:cubicBezTo>
                  <a:pt x="67298" y="1630233"/>
                  <a:pt x="21436" y="1593545"/>
                  <a:pt x="975" y="1524400"/>
                </a:cubicBezTo>
                <a:cubicBezTo>
                  <a:pt x="-19486" y="1455256"/>
                  <a:pt x="288842" y="1211133"/>
                  <a:pt x="288842" y="1211133"/>
                </a:cubicBezTo>
                <a:cubicBezTo>
                  <a:pt x="424309" y="1068611"/>
                  <a:pt x="680425" y="779334"/>
                  <a:pt x="813775" y="669267"/>
                </a:cubicBezTo>
                <a:cubicBezTo>
                  <a:pt x="947125" y="559200"/>
                  <a:pt x="1198303" y="466066"/>
                  <a:pt x="1088942" y="550733"/>
                </a:cubicBezTo>
                <a:cubicBezTo>
                  <a:pt x="979581" y="635400"/>
                  <a:pt x="231692" y="1111650"/>
                  <a:pt x="157609" y="1177267"/>
                </a:cubicBezTo>
                <a:cubicBezTo>
                  <a:pt x="83526" y="1242884"/>
                  <a:pt x="524498" y="1048150"/>
                  <a:pt x="644442" y="944433"/>
                </a:cubicBezTo>
                <a:cubicBezTo>
                  <a:pt x="764386" y="840716"/>
                  <a:pt x="827181" y="639634"/>
                  <a:pt x="877275" y="554967"/>
                </a:cubicBezTo>
                <a:cubicBezTo>
                  <a:pt x="927369" y="470300"/>
                  <a:pt x="798959" y="523216"/>
                  <a:pt x="945009" y="436433"/>
                </a:cubicBezTo>
                <a:cubicBezTo>
                  <a:pt x="1091059" y="349650"/>
                  <a:pt x="1665381" y="-13711"/>
                  <a:pt x="1736642" y="400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1" name="フリーフォーム: 図形 1550">
            <a:extLst>
              <a:ext uri="{FF2B5EF4-FFF2-40B4-BE49-F238E27FC236}">
                <a16:creationId xmlns:a16="http://schemas.microsoft.com/office/drawing/2014/main" id="{9944C61C-2633-412C-A487-7BC4C76541ED}"/>
              </a:ext>
            </a:extLst>
          </p:cNvPr>
          <p:cNvSpPr/>
          <p:nvPr/>
        </p:nvSpPr>
        <p:spPr>
          <a:xfrm>
            <a:off x="3576773" y="2657533"/>
            <a:ext cx="704040" cy="642798"/>
          </a:xfrm>
          <a:custGeom>
            <a:avLst/>
            <a:gdLst>
              <a:gd name="connsiteX0" fmla="*/ 123160 w 704040"/>
              <a:gd name="connsiteY0" fmla="*/ 1000 h 642798"/>
              <a:gd name="connsiteX1" fmla="*/ 690427 w 704040"/>
              <a:gd name="connsiteY1" fmla="*/ 377767 h 642798"/>
              <a:gd name="connsiteX2" fmla="*/ 521094 w 704040"/>
              <a:gd name="connsiteY2" fmla="*/ 462434 h 642798"/>
              <a:gd name="connsiteX3" fmla="*/ 449127 w 704040"/>
              <a:gd name="connsiteY3" fmla="*/ 640234 h 642798"/>
              <a:gd name="connsiteX4" fmla="*/ 394094 w 704040"/>
              <a:gd name="connsiteY4" fmla="*/ 572500 h 642798"/>
              <a:gd name="connsiteX5" fmla="*/ 394 w 704040"/>
              <a:gd name="connsiteY5" fmla="*/ 85667 h 642798"/>
              <a:gd name="connsiteX6" fmla="*/ 474527 w 704040"/>
              <a:gd name="connsiteY6" fmla="*/ 504767 h 642798"/>
              <a:gd name="connsiteX7" fmla="*/ 123160 w 704040"/>
              <a:gd name="connsiteY7" fmla="*/ 1000 h 642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4040" h="642798">
                <a:moveTo>
                  <a:pt x="123160" y="1000"/>
                </a:moveTo>
                <a:cubicBezTo>
                  <a:pt x="159143" y="-20167"/>
                  <a:pt x="624105" y="300861"/>
                  <a:pt x="690427" y="377767"/>
                </a:cubicBezTo>
                <a:cubicBezTo>
                  <a:pt x="756749" y="454673"/>
                  <a:pt x="561311" y="418689"/>
                  <a:pt x="521094" y="462434"/>
                </a:cubicBezTo>
                <a:cubicBezTo>
                  <a:pt x="480877" y="506179"/>
                  <a:pt x="470294" y="621890"/>
                  <a:pt x="449127" y="640234"/>
                </a:cubicBezTo>
                <a:cubicBezTo>
                  <a:pt x="427960" y="658578"/>
                  <a:pt x="394094" y="572500"/>
                  <a:pt x="394094" y="572500"/>
                </a:cubicBezTo>
                <a:cubicBezTo>
                  <a:pt x="319305" y="480072"/>
                  <a:pt x="-13011" y="96956"/>
                  <a:pt x="394" y="85667"/>
                </a:cubicBezTo>
                <a:cubicBezTo>
                  <a:pt x="13799" y="74378"/>
                  <a:pt x="452655" y="515350"/>
                  <a:pt x="474527" y="504767"/>
                </a:cubicBezTo>
                <a:cubicBezTo>
                  <a:pt x="496399" y="494184"/>
                  <a:pt x="87177" y="22167"/>
                  <a:pt x="123160" y="1000"/>
                </a:cubicBezTo>
                <a:close/>
              </a:path>
            </a:pathLst>
          </a:custGeom>
          <a:solidFill>
            <a:schemeClr val="accent1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2" name="フリーフォーム: 図形 1551">
            <a:extLst>
              <a:ext uri="{FF2B5EF4-FFF2-40B4-BE49-F238E27FC236}">
                <a16:creationId xmlns:a16="http://schemas.microsoft.com/office/drawing/2014/main" id="{298DEC1C-9B9B-4CAE-B9E5-9CB5371063B9}"/>
              </a:ext>
            </a:extLst>
          </p:cNvPr>
          <p:cNvSpPr/>
          <p:nvPr/>
        </p:nvSpPr>
        <p:spPr>
          <a:xfrm>
            <a:off x="3803703" y="2483040"/>
            <a:ext cx="1698572" cy="1226830"/>
          </a:xfrm>
          <a:custGeom>
            <a:avLst/>
            <a:gdLst>
              <a:gd name="connsiteX0" fmla="*/ 2064 w 1698572"/>
              <a:gd name="connsiteY0" fmla="*/ 514160 h 1226830"/>
              <a:gd name="connsiteX1" fmla="*/ 171397 w 1698572"/>
              <a:gd name="connsiteY1" fmla="*/ 704660 h 1226830"/>
              <a:gd name="connsiteX2" fmla="*/ 374597 w 1698572"/>
              <a:gd name="connsiteY2" fmla="*/ 518393 h 1226830"/>
              <a:gd name="connsiteX3" fmla="*/ 1517597 w 1698572"/>
              <a:gd name="connsiteY3" fmla="*/ 1927 h 1226830"/>
              <a:gd name="connsiteX4" fmla="*/ 1610730 w 1698572"/>
              <a:gd name="connsiteY4" fmla="*/ 332127 h 1226830"/>
              <a:gd name="connsiteX5" fmla="*/ 1513364 w 1698572"/>
              <a:gd name="connsiteY5" fmla="*/ 44260 h 1226830"/>
              <a:gd name="connsiteX6" fmla="*/ 1674230 w 1698572"/>
              <a:gd name="connsiteY6" fmla="*/ 501460 h 1226830"/>
              <a:gd name="connsiteX7" fmla="*/ 899530 w 1698572"/>
              <a:gd name="connsiteY7" fmla="*/ 467593 h 1226830"/>
              <a:gd name="connsiteX8" fmla="*/ 531230 w 1698572"/>
              <a:gd name="connsiteY8" fmla="*/ 818960 h 1226830"/>
              <a:gd name="connsiteX9" fmla="*/ 289930 w 1698572"/>
              <a:gd name="connsiteY9" fmla="*/ 1221127 h 1226830"/>
              <a:gd name="connsiteX10" fmla="*/ 2064 w 1698572"/>
              <a:gd name="connsiteY10" fmla="*/ 514160 h 122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8572" h="1226830">
                <a:moveTo>
                  <a:pt x="2064" y="514160"/>
                </a:moveTo>
                <a:cubicBezTo>
                  <a:pt x="-17691" y="428082"/>
                  <a:pt x="109308" y="703955"/>
                  <a:pt x="171397" y="704660"/>
                </a:cubicBezTo>
                <a:cubicBezTo>
                  <a:pt x="233486" y="705365"/>
                  <a:pt x="150230" y="635515"/>
                  <a:pt x="374597" y="518393"/>
                </a:cubicBezTo>
                <a:cubicBezTo>
                  <a:pt x="598964" y="401271"/>
                  <a:pt x="1311575" y="32971"/>
                  <a:pt x="1517597" y="1927"/>
                </a:cubicBezTo>
                <a:cubicBezTo>
                  <a:pt x="1723619" y="-29117"/>
                  <a:pt x="1611435" y="325072"/>
                  <a:pt x="1610730" y="332127"/>
                </a:cubicBezTo>
                <a:cubicBezTo>
                  <a:pt x="1610025" y="339182"/>
                  <a:pt x="1502781" y="16038"/>
                  <a:pt x="1513364" y="44260"/>
                </a:cubicBezTo>
                <a:cubicBezTo>
                  <a:pt x="1523947" y="72482"/>
                  <a:pt x="1776536" y="430905"/>
                  <a:pt x="1674230" y="501460"/>
                </a:cubicBezTo>
                <a:cubicBezTo>
                  <a:pt x="1571924" y="572015"/>
                  <a:pt x="1090030" y="414676"/>
                  <a:pt x="899530" y="467593"/>
                </a:cubicBezTo>
                <a:cubicBezTo>
                  <a:pt x="709030" y="520510"/>
                  <a:pt x="632830" y="693371"/>
                  <a:pt x="531230" y="818960"/>
                </a:cubicBezTo>
                <a:cubicBezTo>
                  <a:pt x="429630" y="944549"/>
                  <a:pt x="385180" y="1274044"/>
                  <a:pt x="289930" y="1221127"/>
                </a:cubicBezTo>
                <a:cubicBezTo>
                  <a:pt x="194680" y="1168210"/>
                  <a:pt x="21819" y="600238"/>
                  <a:pt x="2064" y="514160"/>
                </a:cubicBezTo>
                <a:close/>
              </a:path>
            </a:pathLst>
          </a:custGeom>
          <a:solidFill>
            <a:schemeClr val="accent1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3" name="フリーフォーム: 図形 1552">
            <a:extLst>
              <a:ext uri="{FF2B5EF4-FFF2-40B4-BE49-F238E27FC236}">
                <a16:creationId xmlns:a16="http://schemas.microsoft.com/office/drawing/2014/main" id="{B7EDC12E-9DDD-4EB8-8617-B7D267B7F433}"/>
              </a:ext>
            </a:extLst>
          </p:cNvPr>
          <p:cNvSpPr/>
          <p:nvPr/>
        </p:nvSpPr>
        <p:spPr>
          <a:xfrm>
            <a:off x="4113744" y="2831857"/>
            <a:ext cx="1463274" cy="888610"/>
          </a:xfrm>
          <a:custGeom>
            <a:avLst/>
            <a:gdLst>
              <a:gd name="connsiteX0" fmla="*/ 1347256 w 1463274"/>
              <a:gd name="connsiteY0" fmla="*/ 243 h 888610"/>
              <a:gd name="connsiteX1" fmla="*/ 551389 w 1463274"/>
              <a:gd name="connsiteY1" fmla="*/ 161110 h 888610"/>
              <a:gd name="connsiteX2" fmla="*/ 5289 w 1463274"/>
              <a:gd name="connsiteY2" fmla="*/ 863843 h 888610"/>
              <a:gd name="connsiteX3" fmla="*/ 271989 w 1463274"/>
              <a:gd name="connsiteY3" fmla="*/ 741076 h 888610"/>
              <a:gd name="connsiteX4" fmla="*/ 233889 w 1463274"/>
              <a:gd name="connsiteY4" fmla="*/ 851143 h 888610"/>
              <a:gd name="connsiteX5" fmla="*/ 906989 w 1463274"/>
              <a:gd name="connsiteY5" fmla="*/ 724143 h 888610"/>
              <a:gd name="connsiteX6" fmla="*/ 911223 w 1463274"/>
              <a:gd name="connsiteY6" fmla="*/ 580210 h 888610"/>
              <a:gd name="connsiteX7" fmla="*/ 1414989 w 1463274"/>
              <a:gd name="connsiteY7" fmla="*/ 178043 h 888610"/>
              <a:gd name="connsiteX8" fmla="*/ 1347256 w 1463274"/>
              <a:gd name="connsiteY8" fmla="*/ 243 h 888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3274" h="888610">
                <a:moveTo>
                  <a:pt x="1347256" y="243"/>
                </a:moveTo>
                <a:cubicBezTo>
                  <a:pt x="1203323" y="-2579"/>
                  <a:pt x="775050" y="17177"/>
                  <a:pt x="551389" y="161110"/>
                </a:cubicBezTo>
                <a:cubicBezTo>
                  <a:pt x="327728" y="305043"/>
                  <a:pt x="51856" y="767182"/>
                  <a:pt x="5289" y="863843"/>
                </a:cubicBezTo>
                <a:cubicBezTo>
                  <a:pt x="-41278" y="960504"/>
                  <a:pt x="233889" y="743193"/>
                  <a:pt x="271989" y="741076"/>
                </a:cubicBezTo>
                <a:cubicBezTo>
                  <a:pt x="310089" y="738959"/>
                  <a:pt x="128056" y="853965"/>
                  <a:pt x="233889" y="851143"/>
                </a:cubicBezTo>
                <a:cubicBezTo>
                  <a:pt x="339722" y="848321"/>
                  <a:pt x="794100" y="769299"/>
                  <a:pt x="906989" y="724143"/>
                </a:cubicBezTo>
                <a:cubicBezTo>
                  <a:pt x="1019878" y="678988"/>
                  <a:pt x="826557" y="671226"/>
                  <a:pt x="911223" y="580210"/>
                </a:cubicBezTo>
                <a:cubicBezTo>
                  <a:pt x="995889" y="489194"/>
                  <a:pt x="1344433" y="276115"/>
                  <a:pt x="1414989" y="178043"/>
                </a:cubicBezTo>
                <a:cubicBezTo>
                  <a:pt x="1485545" y="79971"/>
                  <a:pt x="1491189" y="3065"/>
                  <a:pt x="1347256" y="243"/>
                </a:cubicBezTo>
                <a:close/>
              </a:path>
            </a:pathLst>
          </a:custGeom>
          <a:solidFill>
            <a:schemeClr val="accent1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4" name="フリーフォーム: 図形 1553">
            <a:extLst>
              <a:ext uri="{FF2B5EF4-FFF2-40B4-BE49-F238E27FC236}">
                <a16:creationId xmlns:a16="http://schemas.microsoft.com/office/drawing/2014/main" id="{EF60D156-0ABD-4F97-BAE7-A1B2DDB4BE00}"/>
              </a:ext>
            </a:extLst>
          </p:cNvPr>
          <p:cNvSpPr/>
          <p:nvPr/>
        </p:nvSpPr>
        <p:spPr>
          <a:xfrm>
            <a:off x="5460769" y="3667645"/>
            <a:ext cx="602982" cy="2756112"/>
          </a:xfrm>
          <a:custGeom>
            <a:avLst/>
            <a:gdLst>
              <a:gd name="connsiteX0" fmla="*/ 599671 w 602982"/>
              <a:gd name="connsiteY0" fmla="*/ 589395 h 2756112"/>
              <a:gd name="connsiteX1" fmla="*/ 426951 w 602982"/>
              <a:gd name="connsiteY1" fmla="*/ 1468235 h 2756112"/>
              <a:gd name="connsiteX2" fmla="*/ 259311 w 602982"/>
              <a:gd name="connsiteY2" fmla="*/ 2733155 h 2756112"/>
              <a:gd name="connsiteX3" fmla="*/ 188191 w 602982"/>
              <a:gd name="connsiteY3" fmla="*/ 2316595 h 2756112"/>
              <a:gd name="connsiteX4" fmla="*/ 231 w 602982"/>
              <a:gd name="connsiteY4" fmla="*/ 1341235 h 2756112"/>
              <a:gd name="connsiteX5" fmla="*/ 152631 w 602982"/>
              <a:gd name="connsiteY5" fmla="*/ 1828915 h 2756112"/>
              <a:gd name="connsiteX6" fmla="*/ 294871 w 602982"/>
              <a:gd name="connsiteY6" fmla="*/ 990715 h 2756112"/>
              <a:gd name="connsiteX7" fmla="*/ 244071 w 602982"/>
              <a:gd name="connsiteY7" fmla="*/ 1793355 h 2756112"/>
              <a:gd name="connsiteX8" fmla="*/ 432031 w 602982"/>
              <a:gd name="connsiteY8" fmla="*/ 584315 h 2756112"/>
              <a:gd name="connsiteX9" fmla="*/ 533631 w 602982"/>
              <a:gd name="connsiteY9" fmla="*/ 115 h 2756112"/>
              <a:gd name="connsiteX10" fmla="*/ 599671 w 602982"/>
              <a:gd name="connsiteY10" fmla="*/ 589395 h 2756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2982" h="2756112">
                <a:moveTo>
                  <a:pt x="599671" y="589395"/>
                </a:moveTo>
                <a:cubicBezTo>
                  <a:pt x="581891" y="834082"/>
                  <a:pt x="483678" y="1110942"/>
                  <a:pt x="426951" y="1468235"/>
                </a:cubicBezTo>
                <a:cubicBezTo>
                  <a:pt x="370224" y="1825528"/>
                  <a:pt x="299104" y="2591762"/>
                  <a:pt x="259311" y="2733155"/>
                </a:cubicBezTo>
                <a:cubicBezTo>
                  <a:pt x="219518" y="2874548"/>
                  <a:pt x="188191" y="2316595"/>
                  <a:pt x="188191" y="2316595"/>
                </a:cubicBezTo>
                <a:cubicBezTo>
                  <a:pt x="145011" y="2084608"/>
                  <a:pt x="6158" y="1422515"/>
                  <a:pt x="231" y="1341235"/>
                </a:cubicBezTo>
                <a:cubicBezTo>
                  <a:pt x="-5696" y="1259955"/>
                  <a:pt x="103524" y="1887335"/>
                  <a:pt x="152631" y="1828915"/>
                </a:cubicBezTo>
                <a:cubicBezTo>
                  <a:pt x="201738" y="1770495"/>
                  <a:pt x="279631" y="996642"/>
                  <a:pt x="294871" y="990715"/>
                </a:cubicBezTo>
                <a:cubicBezTo>
                  <a:pt x="310111" y="984788"/>
                  <a:pt x="221211" y="1861088"/>
                  <a:pt x="244071" y="1793355"/>
                </a:cubicBezTo>
                <a:cubicBezTo>
                  <a:pt x="266931" y="1725622"/>
                  <a:pt x="383771" y="883188"/>
                  <a:pt x="432031" y="584315"/>
                </a:cubicBezTo>
                <a:cubicBezTo>
                  <a:pt x="480291" y="285442"/>
                  <a:pt x="508231" y="-6658"/>
                  <a:pt x="533631" y="115"/>
                </a:cubicBezTo>
                <a:cubicBezTo>
                  <a:pt x="559031" y="6888"/>
                  <a:pt x="617451" y="344708"/>
                  <a:pt x="599671" y="589395"/>
                </a:cubicBezTo>
                <a:close/>
              </a:path>
            </a:pathLst>
          </a:custGeom>
          <a:solidFill>
            <a:schemeClr val="accent1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6" name="フリーフォーム: 図形 1555">
            <a:extLst>
              <a:ext uri="{FF2B5EF4-FFF2-40B4-BE49-F238E27FC236}">
                <a16:creationId xmlns:a16="http://schemas.microsoft.com/office/drawing/2014/main" id="{F837DB73-CA8F-4339-9A5B-08306A31CD90}"/>
              </a:ext>
            </a:extLst>
          </p:cNvPr>
          <p:cNvSpPr/>
          <p:nvPr/>
        </p:nvSpPr>
        <p:spPr>
          <a:xfrm>
            <a:off x="4202301" y="4440230"/>
            <a:ext cx="1547786" cy="1861371"/>
          </a:xfrm>
          <a:custGeom>
            <a:avLst/>
            <a:gdLst>
              <a:gd name="connsiteX0" fmla="*/ 1512699 w 1547786"/>
              <a:gd name="connsiteY0" fmla="*/ 9850 h 1861371"/>
              <a:gd name="connsiteX1" fmla="*/ 801499 w 1547786"/>
              <a:gd name="connsiteY1" fmla="*/ 873450 h 1861371"/>
              <a:gd name="connsiteX2" fmla="*/ 486539 w 1547786"/>
              <a:gd name="connsiteY2" fmla="*/ 1432250 h 1861371"/>
              <a:gd name="connsiteX3" fmla="*/ 1070739 w 1547786"/>
              <a:gd name="connsiteY3" fmla="*/ 1046170 h 1861371"/>
              <a:gd name="connsiteX4" fmla="*/ 176659 w 1547786"/>
              <a:gd name="connsiteY4" fmla="*/ 1686250 h 1861371"/>
              <a:gd name="connsiteX5" fmla="*/ 64899 w 1547786"/>
              <a:gd name="connsiteY5" fmla="*/ 1843730 h 1861371"/>
              <a:gd name="connsiteX6" fmla="*/ 938659 w 1547786"/>
              <a:gd name="connsiteY6" fmla="*/ 1356050 h 1861371"/>
              <a:gd name="connsiteX7" fmla="*/ 486539 w 1547786"/>
              <a:gd name="connsiteY7" fmla="*/ 1838650 h 1861371"/>
              <a:gd name="connsiteX8" fmla="*/ 1091059 w 1547786"/>
              <a:gd name="connsiteY8" fmla="*/ 1554170 h 1861371"/>
              <a:gd name="connsiteX9" fmla="*/ 1355219 w 1547786"/>
              <a:gd name="connsiteY9" fmla="*/ 1823410 h 1861371"/>
              <a:gd name="connsiteX10" fmla="*/ 1319659 w 1547786"/>
              <a:gd name="connsiteY10" fmla="*/ 1229050 h 1861371"/>
              <a:gd name="connsiteX11" fmla="*/ 1431419 w 1547786"/>
              <a:gd name="connsiteY11" fmla="*/ 456890 h 1861371"/>
              <a:gd name="connsiteX12" fmla="*/ 1512699 w 1547786"/>
              <a:gd name="connsiteY12" fmla="*/ 9850 h 1861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7786" h="1861371">
                <a:moveTo>
                  <a:pt x="1512699" y="9850"/>
                </a:moveTo>
                <a:cubicBezTo>
                  <a:pt x="1407712" y="79277"/>
                  <a:pt x="972526" y="636383"/>
                  <a:pt x="801499" y="873450"/>
                </a:cubicBezTo>
                <a:cubicBezTo>
                  <a:pt x="630472" y="1110517"/>
                  <a:pt x="441666" y="1403463"/>
                  <a:pt x="486539" y="1432250"/>
                </a:cubicBezTo>
                <a:cubicBezTo>
                  <a:pt x="531412" y="1461037"/>
                  <a:pt x="1122386" y="1003837"/>
                  <a:pt x="1070739" y="1046170"/>
                </a:cubicBezTo>
                <a:cubicBezTo>
                  <a:pt x="1019092" y="1088503"/>
                  <a:pt x="344299" y="1553323"/>
                  <a:pt x="176659" y="1686250"/>
                </a:cubicBezTo>
                <a:cubicBezTo>
                  <a:pt x="9019" y="1819177"/>
                  <a:pt x="-62101" y="1898763"/>
                  <a:pt x="64899" y="1843730"/>
                </a:cubicBezTo>
                <a:cubicBezTo>
                  <a:pt x="191899" y="1788697"/>
                  <a:pt x="868386" y="1356897"/>
                  <a:pt x="938659" y="1356050"/>
                </a:cubicBezTo>
                <a:cubicBezTo>
                  <a:pt x="1008932" y="1355203"/>
                  <a:pt x="461139" y="1805630"/>
                  <a:pt x="486539" y="1838650"/>
                </a:cubicBezTo>
                <a:cubicBezTo>
                  <a:pt x="511939" y="1871670"/>
                  <a:pt x="946279" y="1556710"/>
                  <a:pt x="1091059" y="1554170"/>
                </a:cubicBezTo>
                <a:cubicBezTo>
                  <a:pt x="1235839" y="1551630"/>
                  <a:pt x="1317119" y="1877597"/>
                  <a:pt x="1355219" y="1823410"/>
                </a:cubicBezTo>
                <a:cubicBezTo>
                  <a:pt x="1393319" y="1769223"/>
                  <a:pt x="1306959" y="1456803"/>
                  <a:pt x="1319659" y="1229050"/>
                </a:cubicBezTo>
                <a:cubicBezTo>
                  <a:pt x="1332359" y="1001297"/>
                  <a:pt x="1406866" y="660090"/>
                  <a:pt x="1431419" y="456890"/>
                </a:cubicBezTo>
                <a:cubicBezTo>
                  <a:pt x="1455972" y="253690"/>
                  <a:pt x="1617686" y="-59577"/>
                  <a:pt x="1512699" y="9850"/>
                </a:cubicBezTo>
                <a:close/>
              </a:path>
            </a:pathLst>
          </a:custGeom>
          <a:solidFill>
            <a:schemeClr val="accent1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7" name="フリーフォーム: 図形 1556">
            <a:extLst>
              <a:ext uri="{FF2B5EF4-FFF2-40B4-BE49-F238E27FC236}">
                <a16:creationId xmlns:a16="http://schemas.microsoft.com/office/drawing/2014/main" id="{2D084739-EAA3-46E3-A80C-AD43E3552ADD}"/>
              </a:ext>
            </a:extLst>
          </p:cNvPr>
          <p:cNvSpPr/>
          <p:nvPr/>
        </p:nvSpPr>
        <p:spPr>
          <a:xfrm>
            <a:off x="3721447" y="4489719"/>
            <a:ext cx="901597" cy="1543454"/>
          </a:xfrm>
          <a:custGeom>
            <a:avLst/>
            <a:gdLst>
              <a:gd name="connsiteX0" fmla="*/ 693073 w 901597"/>
              <a:gd name="connsiteY0" fmla="*/ 16241 h 1543454"/>
              <a:gd name="connsiteX1" fmla="*/ 296833 w 901597"/>
              <a:gd name="connsiteY1" fmla="*/ 605521 h 1543454"/>
              <a:gd name="connsiteX2" fmla="*/ 42833 w 901597"/>
              <a:gd name="connsiteY2" fmla="*/ 1281161 h 1543454"/>
              <a:gd name="connsiteX3" fmla="*/ 266353 w 901597"/>
              <a:gd name="connsiteY3" fmla="*/ 1032241 h 1543454"/>
              <a:gd name="connsiteX4" fmla="*/ 17433 w 901597"/>
              <a:gd name="connsiteY4" fmla="*/ 1535161 h 1543454"/>
              <a:gd name="connsiteX5" fmla="*/ 850553 w 901597"/>
              <a:gd name="connsiteY5" fmla="*/ 544561 h 1543454"/>
              <a:gd name="connsiteX6" fmla="*/ 774353 w 901597"/>
              <a:gd name="connsiteY6" fmla="*/ 382001 h 1543454"/>
              <a:gd name="connsiteX7" fmla="*/ 474633 w 901597"/>
              <a:gd name="connsiteY7" fmla="*/ 625841 h 1543454"/>
              <a:gd name="connsiteX8" fmla="*/ 606713 w 901597"/>
              <a:gd name="connsiteY8" fmla="*/ 204201 h 1543454"/>
              <a:gd name="connsiteX9" fmla="*/ 693073 w 901597"/>
              <a:gd name="connsiteY9" fmla="*/ 16241 h 1543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1597" h="1543454">
                <a:moveTo>
                  <a:pt x="693073" y="16241"/>
                </a:moveTo>
                <a:cubicBezTo>
                  <a:pt x="641426" y="83127"/>
                  <a:pt x="405206" y="394701"/>
                  <a:pt x="296833" y="605521"/>
                </a:cubicBezTo>
                <a:cubicBezTo>
                  <a:pt x="188460" y="816341"/>
                  <a:pt x="47913" y="1210041"/>
                  <a:pt x="42833" y="1281161"/>
                </a:cubicBezTo>
                <a:cubicBezTo>
                  <a:pt x="37753" y="1352281"/>
                  <a:pt x="270586" y="989908"/>
                  <a:pt x="266353" y="1032241"/>
                </a:cubicBezTo>
                <a:cubicBezTo>
                  <a:pt x="262120" y="1074574"/>
                  <a:pt x="-79934" y="1616441"/>
                  <a:pt x="17433" y="1535161"/>
                </a:cubicBezTo>
                <a:cubicBezTo>
                  <a:pt x="114800" y="1453881"/>
                  <a:pt x="724400" y="736754"/>
                  <a:pt x="850553" y="544561"/>
                </a:cubicBezTo>
                <a:cubicBezTo>
                  <a:pt x="976706" y="352368"/>
                  <a:pt x="837006" y="368454"/>
                  <a:pt x="774353" y="382001"/>
                </a:cubicBezTo>
                <a:cubicBezTo>
                  <a:pt x="711700" y="395548"/>
                  <a:pt x="502573" y="655474"/>
                  <a:pt x="474633" y="625841"/>
                </a:cubicBezTo>
                <a:cubicBezTo>
                  <a:pt x="446693" y="596208"/>
                  <a:pt x="568613" y="304108"/>
                  <a:pt x="606713" y="204201"/>
                </a:cubicBezTo>
                <a:cubicBezTo>
                  <a:pt x="644813" y="104294"/>
                  <a:pt x="744720" y="-50645"/>
                  <a:pt x="693073" y="16241"/>
                </a:cubicBezTo>
                <a:close/>
              </a:path>
            </a:pathLst>
          </a:custGeom>
          <a:solidFill>
            <a:schemeClr val="accent1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8" name="フリーフォーム: 図形 1557">
            <a:extLst>
              <a:ext uri="{FF2B5EF4-FFF2-40B4-BE49-F238E27FC236}">
                <a16:creationId xmlns:a16="http://schemas.microsoft.com/office/drawing/2014/main" id="{15CDF9CE-392E-43FA-89B6-A1BD009037CA}"/>
              </a:ext>
            </a:extLst>
          </p:cNvPr>
          <p:cNvSpPr/>
          <p:nvPr/>
        </p:nvSpPr>
        <p:spPr>
          <a:xfrm>
            <a:off x="3608083" y="5173410"/>
            <a:ext cx="1358927" cy="1198355"/>
          </a:xfrm>
          <a:custGeom>
            <a:avLst/>
            <a:gdLst>
              <a:gd name="connsiteX0" fmla="*/ 882637 w 1358927"/>
              <a:gd name="connsiteY0" fmla="*/ 3110 h 1198355"/>
              <a:gd name="connsiteX1" fmla="*/ 8877 w 1358927"/>
              <a:gd name="connsiteY1" fmla="*/ 820990 h 1198355"/>
              <a:gd name="connsiteX2" fmla="*/ 471157 w 1358927"/>
              <a:gd name="connsiteY2" fmla="*/ 1196910 h 1198355"/>
              <a:gd name="connsiteX3" fmla="*/ 1121397 w 1358927"/>
              <a:gd name="connsiteY3" fmla="*/ 699070 h 1198355"/>
              <a:gd name="connsiteX4" fmla="*/ 1309357 w 1358927"/>
              <a:gd name="connsiteY4" fmla="*/ 500950 h 1198355"/>
              <a:gd name="connsiteX5" fmla="*/ 278117 w 1358927"/>
              <a:gd name="connsiteY5" fmla="*/ 1074990 h 1198355"/>
              <a:gd name="connsiteX6" fmla="*/ 537197 w 1358927"/>
              <a:gd name="connsiteY6" fmla="*/ 947990 h 1198355"/>
              <a:gd name="connsiteX7" fmla="*/ 1085837 w 1358927"/>
              <a:gd name="connsiteY7" fmla="*/ 602550 h 1198355"/>
              <a:gd name="connsiteX8" fmla="*/ 643877 w 1358927"/>
              <a:gd name="connsiteY8" fmla="*/ 592390 h 1198355"/>
              <a:gd name="connsiteX9" fmla="*/ 572757 w 1358927"/>
              <a:gd name="connsiteY9" fmla="*/ 541590 h 1198355"/>
              <a:gd name="connsiteX10" fmla="*/ 882637 w 1358927"/>
              <a:gd name="connsiteY10" fmla="*/ 3110 h 1198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58927" h="1198355">
                <a:moveTo>
                  <a:pt x="882637" y="3110"/>
                </a:moveTo>
                <a:cubicBezTo>
                  <a:pt x="788657" y="49677"/>
                  <a:pt x="77457" y="622023"/>
                  <a:pt x="8877" y="820990"/>
                </a:cubicBezTo>
                <a:cubicBezTo>
                  <a:pt x="-59703" y="1019957"/>
                  <a:pt x="285737" y="1217230"/>
                  <a:pt x="471157" y="1196910"/>
                </a:cubicBezTo>
                <a:cubicBezTo>
                  <a:pt x="656577" y="1176590"/>
                  <a:pt x="981697" y="815063"/>
                  <a:pt x="1121397" y="699070"/>
                </a:cubicBezTo>
                <a:cubicBezTo>
                  <a:pt x="1261097" y="583077"/>
                  <a:pt x="1449904" y="438297"/>
                  <a:pt x="1309357" y="500950"/>
                </a:cubicBezTo>
                <a:cubicBezTo>
                  <a:pt x="1168810" y="563603"/>
                  <a:pt x="406810" y="1000483"/>
                  <a:pt x="278117" y="1074990"/>
                </a:cubicBezTo>
                <a:cubicBezTo>
                  <a:pt x="149424" y="1149497"/>
                  <a:pt x="402577" y="1026730"/>
                  <a:pt x="537197" y="947990"/>
                </a:cubicBezTo>
                <a:cubicBezTo>
                  <a:pt x="671817" y="869250"/>
                  <a:pt x="1068057" y="661817"/>
                  <a:pt x="1085837" y="602550"/>
                </a:cubicBezTo>
                <a:cubicBezTo>
                  <a:pt x="1103617" y="543283"/>
                  <a:pt x="729390" y="602550"/>
                  <a:pt x="643877" y="592390"/>
                </a:cubicBezTo>
                <a:cubicBezTo>
                  <a:pt x="558364" y="582230"/>
                  <a:pt x="537197" y="636417"/>
                  <a:pt x="572757" y="541590"/>
                </a:cubicBezTo>
                <a:cubicBezTo>
                  <a:pt x="608317" y="446763"/>
                  <a:pt x="976617" y="-43457"/>
                  <a:pt x="882637" y="3110"/>
                </a:cubicBezTo>
                <a:close/>
              </a:path>
            </a:pathLst>
          </a:custGeom>
          <a:solidFill>
            <a:schemeClr val="accent1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0" name="フリーフォーム: 図形 1559">
            <a:extLst>
              <a:ext uri="{FF2B5EF4-FFF2-40B4-BE49-F238E27FC236}">
                <a16:creationId xmlns:a16="http://schemas.microsoft.com/office/drawing/2014/main" id="{3AB2BF36-DE73-4550-9D72-7E88C325F978}"/>
              </a:ext>
            </a:extLst>
          </p:cNvPr>
          <p:cNvSpPr/>
          <p:nvPr/>
        </p:nvSpPr>
        <p:spPr>
          <a:xfrm>
            <a:off x="346146" y="5196045"/>
            <a:ext cx="3655669" cy="1777820"/>
          </a:xfrm>
          <a:custGeom>
            <a:avLst/>
            <a:gdLst>
              <a:gd name="connsiteX0" fmla="*/ 1703371 w 3655669"/>
              <a:gd name="connsiteY0" fmla="*/ 6576 h 1777820"/>
              <a:gd name="connsiteX1" fmla="*/ 788971 w 3655669"/>
              <a:gd name="connsiteY1" fmla="*/ 626686 h 1777820"/>
              <a:gd name="connsiteX2" fmla="*/ 147840 w 3655669"/>
              <a:gd name="connsiteY2" fmla="*/ 1246796 h 1777820"/>
              <a:gd name="connsiteX3" fmla="*/ 725909 w 3655669"/>
              <a:gd name="connsiteY3" fmla="*/ 1110162 h 1777820"/>
              <a:gd name="connsiteX4" fmla="*/ 695 w 3655669"/>
              <a:gd name="connsiteY4" fmla="*/ 1583127 h 1777820"/>
              <a:gd name="connsiteX5" fmla="*/ 883564 w 3655669"/>
              <a:gd name="connsiteY5" fmla="*/ 1362410 h 1777820"/>
              <a:gd name="connsiteX6" fmla="*/ 2922571 w 3655669"/>
              <a:gd name="connsiteY6" fmla="*/ 1761803 h 1777820"/>
              <a:gd name="connsiteX7" fmla="*/ 126820 w 3655669"/>
              <a:gd name="connsiteY7" fmla="*/ 1646189 h 1777820"/>
              <a:gd name="connsiteX8" fmla="*/ 1282957 w 3655669"/>
              <a:gd name="connsiteY8" fmla="*/ 1162714 h 1777820"/>
              <a:gd name="connsiteX9" fmla="*/ 2081744 w 3655669"/>
              <a:gd name="connsiteY9" fmla="*/ 1656700 h 1777820"/>
              <a:gd name="connsiteX10" fmla="*/ 3595233 w 3655669"/>
              <a:gd name="connsiteY10" fmla="*/ 1530576 h 1777820"/>
              <a:gd name="connsiteX11" fmla="*/ 3164309 w 3655669"/>
              <a:gd name="connsiteY11" fmla="*/ 542603 h 1777820"/>
              <a:gd name="connsiteX12" fmla="*/ 1409082 w 3655669"/>
              <a:gd name="connsiteY12" fmla="*/ 1005058 h 1777820"/>
              <a:gd name="connsiteX13" fmla="*/ 3027675 w 3655669"/>
              <a:gd name="connsiteY13" fmla="*/ 857914 h 1777820"/>
              <a:gd name="connsiteX14" fmla="*/ 3195840 w 3655669"/>
              <a:gd name="connsiteY14" fmla="*/ 1089141 h 1777820"/>
              <a:gd name="connsiteX15" fmla="*/ 1493164 w 3655669"/>
              <a:gd name="connsiteY15" fmla="*/ 784341 h 1777820"/>
              <a:gd name="connsiteX16" fmla="*/ 547233 w 3655669"/>
              <a:gd name="connsiteY16" fmla="*/ 1036589 h 1777820"/>
              <a:gd name="connsiteX17" fmla="*/ 1703371 w 3655669"/>
              <a:gd name="connsiteY17" fmla="*/ 6576 h 1777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55669" h="1777820">
                <a:moveTo>
                  <a:pt x="1703371" y="6576"/>
                </a:moveTo>
                <a:cubicBezTo>
                  <a:pt x="1743661" y="-61741"/>
                  <a:pt x="1048226" y="419983"/>
                  <a:pt x="788971" y="626686"/>
                </a:cubicBezTo>
                <a:cubicBezTo>
                  <a:pt x="529716" y="833389"/>
                  <a:pt x="158350" y="1166217"/>
                  <a:pt x="147840" y="1246796"/>
                </a:cubicBezTo>
                <a:cubicBezTo>
                  <a:pt x="137330" y="1327375"/>
                  <a:pt x="750433" y="1054107"/>
                  <a:pt x="725909" y="1110162"/>
                </a:cubicBezTo>
                <a:cubicBezTo>
                  <a:pt x="701385" y="1166217"/>
                  <a:pt x="-25581" y="1541086"/>
                  <a:pt x="695" y="1583127"/>
                </a:cubicBezTo>
                <a:cubicBezTo>
                  <a:pt x="26971" y="1625168"/>
                  <a:pt x="396585" y="1332631"/>
                  <a:pt x="883564" y="1362410"/>
                </a:cubicBezTo>
                <a:cubicBezTo>
                  <a:pt x="1370543" y="1392189"/>
                  <a:pt x="3048695" y="1714507"/>
                  <a:pt x="2922571" y="1761803"/>
                </a:cubicBezTo>
                <a:cubicBezTo>
                  <a:pt x="2796447" y="1809099"/>
                  <a:pt x="400089" y="1746037"/>
                  <a:pt x="126820" y="1646189"/>
                </a:cubicBezTo>
                <a:cubicBezTo>
                  <a:pt x="-146449" y="1546341"/>
                  <a:pt x="957136" y="1160962"/>
                  <a:pt x="1282957" y="1162714"/>
                </a:cubicBezTo>
                <a:cubicBezTo>
                  <a:pt x="1608778" y="1164466"/>
                  <a:pt x="1696365" y="1595390"/>
                  <a:pt x="2081744" y="1656700"/>
                </a:cubicBezTo>
                <a:cubicBezTo>
                  <a:pt x="2467123" y="1718010"/>
                  <a:pt x="3414806" y="1716259"/>
                  <a:pt x="3595233" y="1530576"/>
                </a:cubicBezTo>
                <a:cubicBezTo>
                  <a:pt x="3775661" y="1344893"/>
                  <a:pt x="3528667" y="630189"/>
                  <a:pt x="3164309" y="542603"/>
                </a:cubicBezTo>
                <a:cubicBezTo>
                  <a:pt x="2799951" y="455017"/>
                  <a:pt x="1431854" y="952506"/>
                  <a:pt x="1409082" y="1005058"/>
                </a:cubicBezTo>
                <a:cubicBezTo>
                  <a:pt x="1386310" y="1057610"/>
                  <a:pt x="2729882" y="843900"/>
                  <a:pt x="3027675" y="857914"/>
                </a:cubicBezTo>
                <a:cubicBezTo>
                  <a:pt x="3325468" y="871928"/>
                  <a:pt x="3451592" y="1101403"/>
                  <a:pt x="3195840" y="1089141"/>
                </a:cubicBezTo>
                <a:cubicBezTo>
                  <a:pt x="2940088" y="1076879"/>
                  <a:pt x="1934598" y="793100"/>
                  <a:pt x="1493164" y="784341"/>
                </a:cubicBezTo>
                <a:cubicBezTo>
                  <a:pt x="1051730" y="775582"/>
                  <a:pt x="512199" y="1164465"/>
                  <a:pt x="547233" y="1036589"/>
                </a:cubicBezTo>
                <a:cubicBezTo>
                  <a:pt x="582267" y="908713"/>
                  <a:pt x="1663081" y="74893"/>
                  <a:pt x="1703371" y="6576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1" name="フリーフォーム: 図形 1560">
            <a:extLst>
              <a:ext uri="{FF2B5EF4-FFF2-40B4-BE49-F238E27FC236}">
                <a16:creationId xmlns:a16="http://schemas.microsoft.com/office/drawing/2014/main" id="{C60008C6-43B3-485F-834E-8E3910006E48}"/>
              </a:ext>
            </a:extLst>
          </p:cNvPr>
          <p:cNvSpPr/>
          <p:nvPr/>
        </p:nvSpPr>
        <p:spPr>
          <a:xfrm>
            <a:off x="4065731" y="3600826"/>
            <a:ext cx="505686" cy="1341530"/>
          </a:xfrm>
          <a:custGeom>
            <a:avLst/>
            <a:gdLst>
              <a:gd name="connsiteX0" fmla="*/ 436419 w 505686"/>
              <a:gd name="connsiteY0" fmla="*/ 69474 h 1341530"/>
              <a:gd name="connsiteX1" fmla="*/ 436419 w 505686"/>
              <a:gd name="connsiteY1" fmla="*/ 5974 h 1341530"/>
              <a:gd name="connsiteX2" fmla="*/ 436419 w 505686"/>
              <a:gd name="connsiteY2" fmla="*/ 431424 h 1341530"/>
              <a:gd name="connsiteX3" fmla="*/ 487219 w 505686"/>
              <a:gd name="connsiteY3" fmla="*/ 545724 h 1341530"/>
              <a:gd name="connsiteX4" fmla="*/ 80819 w 505686"/>
              <a:gd name="connsiteY4" fmla="*/ 1339474 h 1341530"/>
              <a:gd name="connsiteX5" fmla="*/ 201469 w 505686"/>
              <a:gd name="connsiteY5" fmla="*/ 780674 h 1341530"/>
              <a:gd name="connsiteX6" fmla="*/ 106219 w 505686"/>
              <a:gd name="connsiteY6" fmla="*/ 945774 h 1341530"/>
              <a:gd name="connsiteX7" fmla="*/ 87169 w 505686"/>
              <a:gd name="connsiteY7" fmla="*/ 209174 h 1341530"/>
              <a:gd name="connsiteX8" fmla="*/ 201469 w 505686"/>
              <a:gd name="connsiteY8" fmla="*/ 539374 h 1341530"/>
              <a:gd name="connsiteX9" fmla="*/ 4619 w 505686"/>
              <a:gd name="connsiteY9" fmla="*/ 323474 h 1341530"/>
              <a:gd name="connsiteX10" fmla="*/ 436419 w 505686"/>
              <a:gd name="connsiteY10" fmla="*/ 12324 h 1341530"/>
              <a:gd name="connsiteX11" fmla="*/ 436419 w 505686"/>
              <a:gd name="connsiteY11" fmla="*/ 69474 h 134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5686" h="1341530">
                <a:moveTo>
                  <a:pt x="436419" y="69474"/>
                </a:moveTo>
                <a:lnTo>
                  <a:pt x="436419" y="5974"/>
                </a:lnTo>
                <a:cubicBezTo>
                  <a:pt x="436419" y="66299"/>
                  <a:pt x="427952" y="341466"/>
                  <a:pt x="436419" y="431424"/>
                </a:cubicBezTo>
                <a:cubicBezTo>
                  <a:pt x="444886" y="521382"/>
                  <a:pt x="546486" y="394382"/>
                  <a:pt x="487219" y="545724"/>
                </a:cubicBezTo>
                <a:cubicBezTo>
                  <a:pt x="427952" y="697066"/>
                  <a:pt x="128444" y="1300316"/>
                  <a:pt x="80819" y="1339474"/>
                </a:cubicBezTo>
                <a:cubicBezTo>
                  <a:pt x="33194" y="1378632"/>
                  <a:pt x="197236" y="846291"/>
                  <a:pt x="201469" y="780674"/>
                </a:cubicBezTo>
                <a:cubicBezTo>
                  <a:pt x="205702" y="715057"/>
                  <a:pt x="125269" y="1041024"/>
                  <a:pt x="106219" y="945774"/>
                </a:cubicBezTo>
                <a:cubicBezTo>
                  <a:pt x="87169" y="850524"/>
                  <a:pt x="71294" y="276907"/>
                  <a:pt x="87169" y="209174"/>
                </a:cubicBezTo>
                <a:cubicBezTo>
                  <a:pt x="103044" y="141441"/>
                  <a:pt x="215227" y="520324"/>
                  <a:pt x="201469" y="539374"/>
                </a:cubicBezTo>
                <a:cubicBezTo>
                  <a:pt x="187711" y="558424"/>
                  <a:pt x="-34539" y="411316"/>
                  <a:pt x="4619" y="323474"/>
                </a:cubicBezTo>
                <a:cubicBezTo>
                  <a:pt x="43777" y="235632"/>
                  <a:pt x="360219" y="59949"/>
                  <a:pt x="436419" y="12324"/>
                </a:cubicBezTo>
                <a:cubicBezTo>
                  <a:pt x="512619" y="-35301"/>
                  <a:pt x="436419" y="70532"/>
                  <a:pt x="436419" y="69474"/>
                </a:cubicBezTo>
                <a:close/>
              </a:path>
            </a:pathLst>
          </a:custGeom>
          <a:solidFill>
            <a:srgbClr val="FFFF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2" name="フリーフォーム: 図形 1561">
            <a:extLst>
              <a:ext uri="{FF2B5EF4-FFF2-40B4-BE49-F238E27FC236}">
                <a16:creationId xmlns:a16="http://schemas.microsoft.com/office/drawing/2014/main" id="{F5A76262-31D8-48D5-8C33-251F4890D052}"/>
              </a:ext>
            </a:extLst>
          </p:cNvPr>
          <p:cNvSpPr/>
          <p:nvPr/>
        </p:nvSpPr>
        <p:spPr>
          <a:xfrm>
            <a:off x="2282856" y="4283237"/>
            <a:ext cx="1475635" cy="1271283"/>
          </a:xfrm>
          <a:custGeom>
            <a:avLst/>
            <a:gdLst>
              <a:gd name="connsiteX0" fmla="*/ 768352 w 1475635"/>
              <a:gd name="connsiteY0" fmla="*/ 5 h 1271283"/>
              <a:gd name="connsiteX1" fmla="*/ 797228 w 1475635"/>
              <a:gd name="connsiteY1" fmla="*/ 462018 h 1271283"/>
              <a:gd name="connsiteX2" fmla="*/ 1470997 w 1475635"/>
              <a:gd name="connsiteY2" fmla="*/ 1029908 h 1271283"/>
              <a:gd name="connsiteX3" fmla="*/ 412218 w 1475635"/>
              <a:gd name="connsiteY3" fmla="*/ 606397 h 1271283"/>
              <a:gd name="connsiteX4" fmla="*/ 1162988 w 1475635"/>
              <a:gd name="connsiteY4" fmla="*/ 1270540 h 1271283"/>
              <a:gd name="connsiteX5" fmla="*/ 65708 w 1475635"/>
              <a:gd name="connsiteY5" fmla="*/ 731525 h 1271283"/>
              <a:gd name="connsiteX6" fmla="*/ 190837 w 1475635"/>
              <a:gd name="connsiteY6" fmla="*/ 452392 h 1271283"/>
              <a:gd name="connsiteX7" fmla="*/ 768352 w 1475635"/>
              <a:gd name="connsiteY7" fmla="*/ 5 h 1271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75635" h="1271283">
                <a:moveTo>
                  <a:pt x="768352" y="5"/>
                </a:moveTo>
                <a:cubicBezTo>
                  <a:pt x="869417" y="1609"/>
                  <a:pt x="680121" y="290368"/>
                  <a:pt x="797228" y="462018"/>
                </a:cubicBezTo>
                <a:cubicBezTo>
                  <a:pt x="914335" y="633668"/>
                  <a:pt x="1535165" y="1005845"/>
                  <a:pt x="1470997" y="1029908"/>
                </a:cubicBezTo>
                <a:cubicBezTo>
                  <a:pt x="1406829" y="1053971"/>
                  <a:pt x="463553" y="566292"/>
                  <a:pt x="412218" y="606397"/>
                </a:cubicBezTo>
                <a:cubicBezTo>
                  <a:pt x="360883" y="646502"/>
                  <a:pt x="1220740" y="1249685"/>
                  <a:pt x="1162988" y="1270540"/>
                </a:cubicBezTo>
                <a:cubicBezTo>
                  <a:pt x="1105236" y="1291395"/>
                  <a:pt x="227733" y="867883"/>
                  <a:pt x="65708" y="731525"/>
                </a:cubicBezTo>
                <a:cubicBezTo>
                  <a:pt x="-96317" y="595167"/>
                  <a:pt x="78542" y="567895"/>
                  <a:pt x="190837" y="452392"/>
                </a:cubicBezTo>
                <a:cubicBezTo>
                  <a:pt x="303132" y="336889"/>
                  <a:pt x="667287" y="-1599"/>
                  <a:pt x="768352" y="5"/>
                </a:cubicBezTo>
                <a:close/>
              </a:path>
            </a:pathLst>
          </a:custGeom>
          <a:solidFill>
            <a:srgbClr val="FFFF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3" name="フリーフォーム: 図形 1562">
            <a:extLst>
              <a:ext uri="{FF2B5EF4-FFF2-40B4-BE49-F238E27FC236}">
                <a16:creationId xmlns:a16="http://schemas.microsoft.com/office/drawing/2014/main" id="{814686AF-3617-4BB4-9418-4F73FCC6A0C0}"/>
              </a:ext>
            </a:extLst>
          </p:cNvPr>
          <p:cNvSpPr/>
          <p:nvPr/>
        </p:nvSpPr>
        <p:spPr>
          <a:xfrm>
            <a:off x="3849366" y="3745706"/>
            <a:ext cx="1827857" cy="2593944"/>
          </a:xfrm>
          <a:custGeom>
            <a:avLst/>
            <a:gdLst>
              <a:gd name="connsiteX0" fmla="*/ 1059184 w 1827857"/>
              <a:gd name="connsiteY0" fmla="*/ 794 h 2593944"/>
              <a:gd name="connsiteX1" fmla="*/ 201934 w 1827857"/>
              <a:gd name="connsiteY1" fmla="*/ 1346994 h 2593944"/>
              <a:gd name="connsiteX2" fmla="*/ 1040134 w 1827857"/>
              <a:gd name="connsiteY2" fmla="*/ 559594 h 2593944"/>
              <a:gd name="connsiteX3" fmla="*/ 11434 w 1827857"/>
              <a:gd name="connsiteY3" fmla="*/ 2324894 h 2593944"/>
              <a:gd name="connsiteX4" fmla="*/ 474984 w 1827857"/>
              <a:gd name="connsiteY4" fmla="*/ 1886744 h 2593944"/>
              <a:gd name="connsiteX5" fmla="*/ 252734 w 1827857"/>
              <a:gd name="connsiteY5" fmla="*/ 2553494 h 2593944"/>
              <a:gd name="connsiteX6" fmla="*/ 1827534 w 1827857"/>
              <a:gd name="connsiteY6" fmla="*/ 477044 h 2593944"/>
              <a:gd name="connsiteX7" fmla="*/ 398784 w 1827857"/>
              <a:gd name="connsiteY7" fmla="*/ 2013744 h 2593944"/>
              <a:gd name="connsiteX8" fmla="*/ 1262384 w 1827857"/>
              <a:gd name="connsiteY8" fmla="*/ 711994 h 2593944"/>
              <a:gd name="connsiteX9" fmla="*/ 627384 w 1827857"/>
              <a:gd name="connsiteY9" fmla="*/ 1143794 h 2593944"/>
              <a:gd name="connsiteX10" fmla="*/ 1059184 w 1827857"/>
              <a:gd name="connsiteY10" fmla="*/ 794 h 259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27857" h="2593944">
                <a:moveTo>
                  <a:pt x="1059184" y="794"/>
                </a:moveTo>
                <a:cubicBezTo>
                  <a:pt x="988276" y="34661"/>
                  <a:pt x="205109" y="1253861"/>
                  <a:pt x="201934" y="1346994"/>
                </a:cubicBezTo>
                <a:cubicBezTo>
                  <a:pt x="198759" y="1440127"/>
                  <a:pt x="1071884" y="396611"/>
                  <a:pt x="1040134" y="559594"/>
                </a:cubicBezTo>
                <a:cubicBezTo>
                  <a:pt x="1008384" y="722577"/>
                  <a:pt x="105626" y="2103702"/>
                  <a:pt x="11434" y="2324894"/>
                </a:cubicBezTo>
                <a:cubicBezTo>
                  <a:pt x="-82758" y="2546086"/>
                  <a:pt x="434767" y="1848644"/>
                  <a:pt x="474984" y="1886744"/>
                </a:cubicBezTo>
                <a:cubicBezTo>
                  <a:pt x="515201" y="1924844"/>
                  <a:pt x="27309" y="2788444"/>
                  <a:pt x="252734" y="2553494"/>
                </a:cubicBezTo>
                <a:cubicBezTo>
                  <a:pt x="478159" y="2318544"/>
                  <a:pt x="1803192" y="567002"/>
                  <a:pt x="1827534" y="477044"/>
                </a:cubicBezTo>
                <a:cubicBezTo>
                  <a:pt x="1851876" y="387086"/>
                  <a:pt x="492976" y="1974586"/>
                  <a:pt x="398784" y="2013744"/>
                </a:cubicBezTo>
                <a:cubicBezTo>
                  <a:pt x="304592" y="2052902"/>
                  <a:pt x="1224284" y="856985"/>
                  <a:pt x="1262384" y="711994"/>
                </a:cubicBezTo>
                <a:cubicBezTo>
                  <a:pt x="1300484" y="567003"/>
                  <a:pt x="659134" y="1261269"/>
                  <a:pt x="627384" y="1143794"/>
                </a:cubicBezTo>
                <a:cubicBezTo>
                  <a:pt x="595634" y="1026319"/>
                  <a:pt x="1130092" y="-33073"/>
                  <a:pt x="1059184" y="794"/>
                </a:cubicBezTo>
                <a:close/>
              </a:path>
            </a:pathLst>
          </a:custGeom>
          <a:solidFill>
            <a:srgbClr val="FFFF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5" name="フリーフォーム: 図形 1564">
            <a:extLst>
              <a:ext uri="{FF2B5EF4-FFF2-40B4-BE49-F238E27FC236}">
                <a16:creationId xmlns:a16="http://schemas.microsoft.com/office/drawing/2014/main" id="{3439027A-B85E-4A30-BA25-A8012B9A7ACD}"/>
              </a:ext>
            </a:extLst>
          </p:cNvPr>
          <p:cNvSpPr/>
          <p:nvPr/>
        </p:nvSpPr>
        <p:spPr>
          <a:xfrm>
            <a:off x="1982723" y="5518510"/>
            <a:ext cx="6652617" cy="1086045"/>
          </a:xfrm>
          <a:custGeom>
            <a:avLst/>
            <a:gdLst>
              <a:gd name="connsiteX0" fmla="*/ 1318742 w 6652617"/>
              <a:gd name="connsiteY0" fmla="*/ 930416 h 1086045"/>
              <a:gd name="connsiteX1" fmla="*/ 3715433 w 6652617"/>
              <a:gd name="connsiteY1" fmla="*/ 141145 h 1086045"/>
              <a:gd name="connsiteX2" fmla="*/ 4562456 w 6652617"/>
              <a:gd name="connsiteY2" fmla="*/ 83393 h 1086045"/>
              <a:gd name="connsiteX3" fmla="*/ 6323879 w 6652617"/>
              <a:gd name="connsiteY3" fmla="*/ 1017044 h 1086045"/>
              <a:gd name="connsiteX4" fmla="*/ 2743281 w 6652617"/>
              <a:gd name="connsiteY4" fmla="*/ 940042 h 1086045"/>
              <a:gd name="connsiteX5" fmla="*/ 6497134 w 6652617"/>
              <a:gd name="connsiteY5" fmla="*/ 968917 h 1086045"/>
              <a:gd name="connsiteX6" fmla="*/ 81 w 6652617"/>
              <a:gd name="connsiteY6" fmla="*/ 1084421 h 1086045"/>
              <a:gd name="connsiteX7" fmla="*/ 6651138 w 6652617"/>
              <a:gd name="connsiteY7" fmla="*/ 872665 h 1086045"/>
              <a:gd name="connsiteX8" fmla="*/ 616098 w 6652617"/>
              <a:gd name="connsiteY8" fmla="*/ 1036294 h 1086045"/>
              <a:gd name="connsiteX9" fmla="*/ 1463121 w 6652617"/>
              <a:gd name="connsiteY9" fmla="*/ 641658 h 1086045"/>
              <a:gd name="connsiteX10" fmla="*/ 4754961 w 6652617"/>
              <a:gd name="connsiteY10" fmla="*/ 420277 h 1086045"/>
              <a:gd name="connsiteX11" fmla="*/ 2127264 w 6652617"/>
              <a:gd name="connsiteY11" fmla="*/ 940042 h 1086045"/>
              <a:gd name="connsiteX12" fmla="*/ 1318742 w 6652617"/>
              <a:gd name="connsiteY12" fmla="*/ 930416 h 108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652617" h="1086045">
                <a:moveTo>
                  <a:pt x="1318742" y="930416"/>
                </a:moveTo>
                <a:cubicBezTo>
                  <a:pt x="1583437" y="797266"/>
                  <a:pt x="3174814" y="282316"/>
                  <a:pt x="3715433" y="141145"/>
                </a:cubicBezTo>
                <a:cubicBezTo>
                  <a:pt x="4256052" y="-26"/>
                  <a:pt x="4127715" y="-62590"/>
                  <a:pt x="4562456" y="83393"/>
                </a:cubicBezTo>
                <a:cubicBezTo>
                  <a:pt x="4997197" y="229376"/>
                  <a:pt x="6627075" y="874269"/>
                  <a:pt x="6323879" y="1017044"/>
                </a:cubicBezTo>
                <a:cubicBezTo>
                  <a:pt x="6020683" y="1159819"/>
                  <a:pt x="2714405" y="948063"/>
                  <a:pt x="2743281" y="940042"/>
                </a:cubicBezTo>
                <a:cubicBezTo>
                  <a:pt x="2772157" y="932021"/>
                  <a:pt x="6954334" y="944854"/>
                  <a:pt x="6497134" y="968917"/>
                </a:cubicBezTo>
                <a:cubicBezTo>
                  <a:pt x="6039934" y="992980"/>
                  <a:pt x="-25586" y="1100463"/>
                  <a:pt x="81" y="1084421"/>
                </a:cubicBezTo>
                <a:cubicBezTo>
                  <a:pt x="25748" y="1068379"/>
                  <a:pt x="6548468" y="880686"/>
                  <a:pt x="6651138" y="872665"/>
                </a:cubicBezTo>
                <a:cubicBezTo>
                  <a:pt x="6753808" y="864644"/>
                  <a:pt x="1480767" y="1074795"/>
                  <a:pt x="616098" y="1036294"/>
                </a:cubicBezTo>
                <a:cubicBezTo>
                  <a:pt x="-248571" y="997793"/>
                  <a:pt x="773311" y="744327"/>
                  <a:pt x="1463121" y="641658"/>
                </a:cubicBezTo>
                <a:cubicBezTo>
                  <a:pt x="2152931" y="538989"/>
                  <a:pt x="4644270" y="370546"/>
                  <a:pt x="4754961" y="420277"/>
                </a:cubicBezTo>
                <a:cubicBezTo>
                  <a:pt x="4865652" y="470008"/>
                  <a:pt x="2699967" y="859831"/>
                  <a:pt x="2127264" y="940042"/>
                </a:cubicBezTo>
                <a:cubicBezTo>
                  <a:pt x="1554561" y="1020253"/>
                  <a:pt x="1054047" y="1063566"/>
                  <a:pt x="1318742" y="930416"/>
                </a:cubicBezTo>
                <a:close/>
              </a:path>
            </a:pathLst>
          </a:custGeom>
          <a:solidFill>
            <a:srgbClr val="FFFF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6" name="フリーフォーム: 図形 1565">
            <a:extLst>
              <a:ext uri="{FF2B5EF4-FFF2-40B4-BE49-F238E27FC236}">
                <a16:creationId xmlns:a16="http://schemas.microsoft.com/office/drawing/2014/main" id="{F1FD34BD-A7B9-4753-AD56-FD9B564D5EBA}"/>
              </a:ext>
            </a:extLst>
          </p:cNvPr>
          <p:cNvSpPr/>
          <p:nvPr/>
        </p:nvSpPr>
        <p:spPr>
          <a:xfrm>
            <a:off x="6083166" y="4007566"/>
            <a:ext cx="3725792" cy="1382581"/>
          </a:xfrm>
          <a:custGeom>
            <a:avLst/>
            <a:gdLst>
              <a:gd name="connsiteX0" fmla="*/ 0 w 3725792"/>
              <a:gd name="connsiteY0" fmla="*/ 208299 h 1382581"/>
              <a:gd name="connsiteX1" fmla="*/ 288758 w 3725792"/>
              <a:gd name="connsiteY1" fmla="*/ 237175 h 1382581"/>
              <a:gd name="connsiteX2" fmla="*/ 3108960 w 3725792"/>
              <a:gd name="connsiteY2" fmla="*/ 477807 h 1382581"/>
              <a:gd name="connsiteX3" fmla="*/ 3705727 w 3725792"/>
              <a:gd name="connsiteY3" fmla="*/ 25419 h 1382581"/>
              <a:gd name="connsiteX4" fmla="*/ 3715352 w 3725792"/>
              <a:gd name="connsiteY4" fmla="*/ 1382581 h 1382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25792" h="1382581">
                <a:moveTo>
                  <a:pt x="0" y="208299"/>
                </a:moveTo>
                <a:lnTo>
                  <a:pt x="288758" y="237175"/>
                </a:lnTo>
                <a:cubicBezTo>
                  <a:pt x="806918" y="282093"/>
                  <a:pt x="2539465" y="513100"/>
                  <a:pt x="3108960" y="477807"/>
                </a:cubicBezTo>
                <a:cubicBezTo>
                  <a:pt x="3678455" y="442514"/>
                  <a:pt x="3604662" y="-125377"/>
                  <a:pt x="3705727" y="25419"/>
                </a:cubicBezTo>
                <a:cubicBezTo>
                  <a:pt x="3806792" y="176215"/>
                  <a:pt x="3481137" y="904526"/>
                  <a:pt x="3715352" y="1382581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7" name="フリーフォーム: 図形 1566">
            <a:extLst>
              <a:ext uri="{FF2B5EF4-FFF2-40B4-BE49-F238E27FC236}">
                <a16:creationId xmlns:a16="http://schemas.microsoft.com/office/drawing/2014/main" id="{9BFEA140-BC15-4DD3-9C31-5388B77C1F81}"/>
              </a:ext>
            </a:extLst>
          </p:cNvPr>
          <p:cNvSpPr/>
          <p:nvPr/>
        </p:nvSpPr>
        <p:spPr>
          <a:xfrm>
            <a:off x="5666646" y="3965758"/>
            <a:ext cx="5509397" cy="2894412"/>
          </a:xfrm>
          <a:custGeom>
            <a:avLst/>
            <a:gdLst>
              <a:gd name="connsiteX0" fmla="*/ 73754 w 5509397"/>
              <a:gd name="connsiteY0" fmla="*/ 72842 h 2894412"/>
              <a:gd name="connsiteX1" fmla="*/ 403954 w 5509397"/>
              <a:gd name="connsiteY1" fmla="*/ 174442 h 2894412"/>
              <a:gd name="connsiteX2" fmla="*/ 1610454 w 5509397"/>
              <a:gd name="connsiteY2" fmla="*/ 403042 h 2894412"/>
              <a:gd name="connsiteX3" fmla="*/ 3159854 w 5509397"/>
              <a:gd name="connsiteY3" fmla="*/ 441142 h 2894412"/>
              <a:gd name="connsiteX4" fmla="*/ 1305654 w 5509397"/>
              <a:gd name="connsiteY4" fmla="*/ 491942 h 2894412"/>
              <a:gd name="connsiteX5" fmla="*/ 4048854 w 5509397"/>
              <a:gd name="connsiteY5" fmla="*/ 403042 h 2894412"/>
              <a:gd name="connsiteX6" fmla="*/ 5509354 w 5509397"/>
              <a:gd name="connsiteY6" fmla="*/ 2816042 h 2894412"/>
              <a:gd name="connsiteX7" fmla="*/ 4099654 w 5509397"/>
              <a:gd name="connsiteY7" fmla="*/ 1380942 h 2894412"/>
              <a:gd name="connsiteX8" fmla="*/ 4340954 w 5509397"/>
              <a:gd name="connsiteY8" fmla="*/ 2549342 h 2894412"/>
              <a:gd name="connsiteX9" fmla="*/ 3832954 w 5509397"/>
              <a:gd name="connsiteY9" fmla="*/ 2028642 h 2894412"/>
              <a:gd name="connsiteX10" fmla="*/ 3883754 w 5509397"/>
              <a:gd name="connsiteY10" fmla="*/ 2892242 h 2894412"/>
              <a:gd name="connsiteX11" fmla="*/ 772254 w 5509397"/>
              <a:gd name="connsiteY11" fmla="*/ 1723842 h 2894412"/>
              <a:gd name="connsiteX12" fmla="*/ 4734654 w 5509397"/>
              <a:gd name="connsiteY12" fmla="*/ 2790642 h 2894412"/>
              <a:gd name="connsiteX13" fmla="*/ 632554 w 5509397"/>
              <a:gd name="connsiteY13" fmla="*/ 2269942 h 2894412"/>
              <a:gd name="connsiteX14" fmla="*/ 3642454 w 5509397"/>
              <a:gd name="connsiteY14" fmla="*/ 1965142 h 2894412"/>
              <a:gd name="connsiteX15" fmla="*/ 1673954 w 5509397"/>
              <a:gd name="connsiteY15" fmla="*/ 1317442 h 2894412"/>
              <a:gd name="connsiteX16" fmla="*/ 73754 w 5509397"/>
              <a:gd name="connsiteY16" fmla="*/ 72842 h 2894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09397" h="2894412">
                <a:moveTo>
                  <a:pt x="73754" y="72842"/>
                </a:moveTo>
                <a:cubicBezTo>
                  <a:pt x="-137913" y="-117658"/>
                  <a:pt x="147837" y="119409"/>
                  <a:pt x="403954" y="174442"/>
                </a:cubicBezTo>
                <a:cubicBezTo>
                  <a:pt x="660071" y="229475"/>
                  <a:pt x="1151137" y="358592"/>
                  <a:pt x="1610454" y="403042"/>
                </a:cubicBezTo>
                <a:cubicBezTo>
                  <a:pt x="2069771" y="447492"/>
                  <a:pt x="3210654" y="426325"/>
                  <a:pt x="3159854" y="441142"/>
                </a:cubicBezTo>
                <a:cubicBezTo>
                  <a:pt x="3109054" y="455959"/>
                  <a:pt x="1157487" y="498292"/>
                  <a:pt x="1305654" y="491942"/>
                </a:cubicBezTo>
                <a:cubicBezTo>
                  <a:pt x="1453821" y="485592"/>
                  <a:pt x="3348237" y="15692"/>
                  <a:pt x="4048854" y="403042"/>
                </a:cubicBezTo>
                <a:cubicBezTo>
                  <a:pt x="4749471" y="790392"/>
                  <a:pt x="5500887" y="2653059"/>
                  <a:pt x="5509354" y="2816042"/>
                </a:cubicBezTo>
                <a:cubicBezTo>
                  <a:pt x="5517821" y="2979025"/>
                  <a:pt x="4294387" y="1425392"/>
                  <a:pt x="4099654" y="1380942"/>
                </a:cubicBezTo>
                <a:cubicBezTo>
                  <a:pt x="3904921" y="1336492"/>
                  <a:pt x="4385404" y="2441392"/>
                  <a:pt x="4340954" y="2549342"/>
                </a:cubicBezTo>
                <a:cubicBezTo>
                  <a:pt x="4296504" y="2657292"/>
                  <a:pt x="3909154" y="1971492"/>
                  <a:pt x="3832954" y="2028642"/>
                </a:cubicBezTo>
                <a:cubicBezTo>
                  <a:pt x="3756754" y="2085792"/>
                  <a:pt x="4393871" y="2943042"/>
                  <a:pt x="3883754" y="2892242"/>
                </a:cubicBezTo>
                <a:cubicBezTo>
                  <a:pt x="3373637" y="2841442"/>
                  <a:pt x="630437" y="1740775"/>
                  <a:pt x="772254" y="1723842"/>
                </a:cubicBezTo>
                <a:cubicBezTo>
                  <a:pt x="914071" y="1706909"/>
                  <a:pt x="4757937" y="2699625"/>
                  <a:pt x="4734654" y="2790642"/>
                </a:cubicBezTo>
                <a:cubicBezTo>
                  <a:pt x="4711371" y="2881659"/>
                  <a:pt x="814587" y="2407525"/>
                  <a:pt x="632554" y="2269942"/>
                </a:cubicBezTo>
                <a:cubicBezTo>
                  <a:pt x="450521" y="2132359"/>
                  <a:pt x="3468887" y="2123892"/>
                  <a:pt x="3642454" y="1965142"/>
                </a:cubicBezTo>
                <a:cubicBezTo>
                  <a:pt x="3816021" y="1806392"/>
                  <a:pt x="2266621" y="1634942"/>
                  <a:pt x="1673954" y="1317442"/>
                </a:cubicBezTo>
                <a:cubicBezTo>
                  <a:pt x="1081287" y="999942"/>
                  <a:pt x="285421" y="263342"/>
                  <a:pt x="73754" y="72842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8" name="フリーフォーム: 図形 1567">
            <a:extLst>
              <a:ext uri="{FF2B5EF4-FFF2-40B4-BE49-F238E27FC236}">
                <a16:creationId xmlns:a16="http://schemas.microsoft.com/office/drawing/2014/main" id="{A888995B-C5C4-4305-85BF-8807956C1F81}"/>
              </a:ext>
            </a:extLst>
          </p:cNvPr>
          <p:cNvSpPr/>
          <p:nvPr/>
        </p:nvSpPr>
        <p:spPr>
          <a:xfrm>
            <a:off x="5942604" y="4646724"/>
            <a:ext cx="5933855" cy="2632146"/>
          </a:xfrm>
          <a:custGeom>
            <a:avLst/>
            <a:gdLst>
              <a:gd name="connsiteX0" fmla="*/ 254996 w 5933855"/>
              <a:gd name="connsiteY0" fmla="*/ 128476 h 2632146"/>
              <a:gd name="connsiteX1" fmla="*/ 305796 w 5933855"/>
              <a:gd name="connsiteY1" fmla="*/ 179276 h 2632146"/>
              <a:gd name="connsiteX2" fmla="*/ 2680696 w 5933855"/>
              <a:gd name="connsiteY2" fmla="*/ 1042876 h 2632146"/>
              <a:gd name="connsiteX3" fmla="*/ 4026896 w 5933855"/>
              <a:gd name="connsiteY3" fmla="*/ 941276 h 2632146"/>
              <a:gd name="connsiteX4" fmla="*/ 4674596 w 5933855"/>
              <a:gd name="connsiteY4" fmla="*/ 2389076 h 2632146"/>
              <a:gd name="connsiteX5" fmla="*/ 902696 w 5933855"/>
              <a:gd name="connsiteY5" fmla="*/ 1360376 h 2632146"/>
              <a:gd name="connsiteX6" fmla="*/ 5919196 w 5933855"/>
              <a:gd name="connsiteY6" fmla="*/ 2630376 h 2632146"/>
              <a:gd name="connsiteX7" fmla="*/ 2363196 w 5933855"/>
              <a:gd name="connsiteY7" fmla="*/ 1601676 h 2632146"/>
              <a:gd name="connsiteX8" fmla="*/ 254996 w 5933855"/>
              <a:gd name="connsiteY8" fmla="*/ 128476 h 2632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3855" h="2632146">
                <a:moveTo>
                  <a:pt x="254996" y="128476"/>
                </a:moveTo>
                <a:cubicBezTo>
                  <a:pt x="-87904" y="-108591"/>
                  <a:pt x="-98487" y="26876"/>
                  <a:pt x="305796" y="179276"/>
                </a:cubicBezTo>
                <a:cubicBezTo>
                  <a:pt x="710079" y="331676"/>
                  <a:pt x="2060513" y="915876"/>
                  <a:pt x="2680696" y="1042876"/>
                </a:cubicBezTo>
                <a:cubicBezTo>
                  <a:pt x="3300879" y="1169876"/>
                  <a:pt x="3694579" y="716909"/>
                  <a:pt x="4026896" y="941276"/>
                </a:cubicBezTo>
                <a:cubicBezTo>
                  <a:pt x="4359213" y="1165643"/>
                  <a:pt x="5195296" y="2319226"/>
                  <a:pt x="4674596" y="2389076"/>
                </a:cubicBezTo>
                <a:cubicBezTo>
                  <a:pt x="4153896" y="2458926"/>
                  <a:pt x="695263" y="1320159"/>
                  <a:pt x="902696" y="1360376"/>
                </a:cubicBezTo>
                <a:cubicBezTo>
                  <a:pt x="1110129" y="1400593"/>
                  <a:pt x="5675779" y="2590159"/>
                  <a:pt x="5919196" y="2630376"/>
                </a:cubicBezTo>
                <a:cubicBezTo>
                  <a:pt x="6162613" y="2670593"/>
                  <a:pt x="3307229" y="2016543"/>
                  <a:pt x="2363196" y="1601676"/>
                </a:cubicBezTo>
                <a:cubicBezTo>
                  <a:pt x="1419163" y="1186809"/>
                  <a:pt x="597896" y="365543"/>
                  <a:pt x="254996" y="128476"/>
                </a:cubicBezTo>
                <a:close/>
              </a:path>
            </a:pathLst>
          </a:custGeom>
          <a:solidFill>
            <a:srgbClr val="00B0F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9" name="フリーフォーム: 図形 1568">
            <a:extLst>
              <a:ext uri="{FF2B5EF4-FFF2-40B4-BE49-F238E27FC236}">
                <a16:creationId xmlns:a16="http://schemas.microsoft.com/office/drawing/2014/main" id="{AB230FFB-AE3B-4298-BDB0-621F8C5C3A28}"/>
              </a:ext>
            </a:extLst>
          </p:cNvPr>
          <p:cNvSpPr/>
          <p:nvPr/>
        </p:nvSpPr>
        <p:spPr>
          <a:xfrm>
            <a:off x="1532215" y="4062956"/>
            <a:ext cx="9194400" cy="2964924"/>
          </a:xfrm>
          <a:custGeom>
            <a:avLst/>
            <a:gdLst>
              <a:gd name="connsiteX0" fmla="*/ 3268385 w 9194400"/>
              <a:gd name="connsiteY0" fmla="*/ 1044 h 2964924"/>
              <a:gd name="connsiteX1" fmla="*/ 2480985 w 9194400"/>
              <a:gd name="connsiteY1" fmla="*/ 280444 h 2964924"/>
              <a:gd name="connsiteX2" fmla="*/ 4297085 w 9194400"/>
              <a:gd name="connsiteY2" fmla="*/ 1131344 h 2964924"/>
              <a:gd name="connsiteX3" fmla="*/ 9123085 w 9194400"/>
              <a:gd name="connsiteY3" fmla="*/ 2604544 h 2964924"/>
              <a:gd name="connsiteX4" fmla="*/ 207685 w 9194400"/>
              <a:gd name="connsiteY4" fmla="*/ 2490244 h 2964924"/>
              <a:gd name="connsiteX5" fmla="*/ 8030885 w 9194400"/>
              <a:gd name="connsiteY5" fmla="*/ 2922044 h 2964924"/>
              <a:gd name="connsiteX6" fmla="*/ 182285 w 9194400"/>
              <a:gd name="connsiteY6" fmla="*/ 2922044 h 2964924"/>
              <a:gd name="connsiteX7" fmla="*/ 3293785 w 9194400"/>
              <a:gd name="connsiteY7" fmla="*/ 2680744 h 2964924"/>
              <a:gd name="connsiteX8" fmla="*/ 4485 w 9194400"/>
              <a:gd name="connsiteY8" fmla="*/ 2261644 h 2964924"/>
              <a:gd name="connsiteX9" fmla="*/ 2544485 w 9194400"/>
              <a:gd name="connsiteY9" fmla="*/ 1499644 h 2964924"/>
              <a:gd name="connsiteX10" fmla="*/ 855385 w 9194400"/>
              <a:gd name="connsiteY10" fmla="*/ 1067844 h 2964924"/>
              <a:gd name="connsiteX11" fmla="*/ 2188885 w 9194400"/>
              <a:gd name="connsiteY11" fmla="*/ 356644 h 2964924"/>
              <a:gd name="connsiteX12" fmla="*/ 3268385 w 9194400"/>
              <a:gd name="connsiteY12" fmla="*/ 1044 h 2964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94400" h="2964924">
                <a:moveTo>
                  <a:pt x="3268385" y="1044"/>
                </a:moveTo>
                <a:cubicBezTo>
                  <a:pt x="3317068" y="-11656"/>
                  <a:pt x="2309535" y="92061"/>
                  <a:pt x="2480985" y="280444"/>
                </a:cubicBezTo>
                <a:cubicBezTo>
                  <a:pt x="2652435" y="468827"/>
                  <a:pt x="3190068" y="743994"/>
                  <a:pt x="4297085" y="1131344"/>
                </a:cubicBezTo>
                <a:cubicBezTo>
                  <a:pt x="5404102" y="1518694"/>
                  <a:pt x="9804652" y="2378061"/>
                  <a:pt x="9123085" y="2604544"/>
                </a:cubicBezTo>
                <a:cubicBezTo>
                  <a:pt x="8441518" y="2831027"/>
                  <a:pt x="389718" y="2437327"/>
                  <a:pt x="207685" y="2490244"/>
                </a:cubicBezTo>
                <a:cubicBezTo>
                  <a:pt x="25652" y="2543161"/>
                  <a:pt x="8035118" y="2850077"/>
                  <a:pt x="8030885" y="2922044"/>
                </a:cubicBezTo>
                <a:cubicBezTo>
                  <a:pt x="8026652" y="2994011"/>
                  <a:pt x="971802" y="2962261"/>
                  <a:pt x="182285" y="2922044"/>
                </a:cubicBezTo>
                <a:cubicBezTo>
                  <a:pt x="-607232" y="2881827"/>
                  <a:pt x="3323418" y="2790811"/>
                  <a:pt x="3293785" y="2680744"/>
                </a:cubicBezTo>
                <a:cubicBezTo>
                  <a:pt x="3264152" y="2570677"/>
                  <a:pt x="129368" y="2458494"/>
                  <a:pt x="4485" y="2261644"/>
                </a:cubicBezTo>
                <a:cubicBezTo>
                  <a:pt x="-120398" y="2064794"/>
                  <a:pt x="2402668" y="1698611"/>
                  <a:pt x="2544485" y="1499644"/>
                </a:cubicBezTo>
                <a:cubicBezTo>
                  <a:pt x="2686302" y="1300677"/>
                  <a:pt x="914652" y="1258344"/>
                  <a:pt x="855385" y="1067844"/>
                </a:cubicBezTo>
                <a:cubicBezTo>
                  <a:pt x="796118" y="877344"/>
                  <a:pt x="1784602" y="532327"/>
                  <a:pt x="2188885" y="356644"/>
                </a:cubicBezTo>
                <a:cubicBezTo>
                  <a:pt x="2593168" y="180961"/>
                  <a:pt x="3219702" y="13744"/>
                  <a:pt x="3268385" y="1044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0" name="フリーフォーム: 図形 1569">
            <a:extLst>
              <a:ext uri="{FF2B5EF4-FFF2-40B4-BE49-F238E27FC236}">
                <a16:creationId xmlns:a16="http://schemas.microsoft.com/office/drawing/2014/main" id="{CDE34744-7999-4005-92AF-6525928F8FBA}"/>
              </a:ext>
            </a:extLst>
          </p:cNvPr>
          <p:cNvSpPr/>
          <p:nvPr/>
        </p:nvSpPr>
        <p:spPr>
          <a:xfrm>
            <a:off x="2362336" y="4247666"/>
            <a:ext cx="1051657" cy="1117967"/>
          </a:xfrm>
          <a:custGeom>
            <a:avLst/>
            <a:gdLst>
              <a:gd name="connsiteX0" fmla="*/ 1045007 w 1051657"/>
              <a:gd name="connsiteY0" fmla="*/ 6700 h 1117967"/>
              <a:gd name="connsiteX1" fmla="*/ 477117 w 1051657"/>
              <a:gd name="connsiteY1" fmla="*/ 324334 h 1117967"/>
              <a:gd name="connsiteX2" fmla="*/ 284611 w 1051657"/>
              <a:gd name="connsiteY2" fmla="*/ 1046229 h 1117967"/>
              <a:gd name="connsiteX3" fmla="*/ 294237 w 1051657"/>
              <a:gd name="connsiteY3" fmla="*/ 295458 h 1117967"/>
              <a:gd name="connsiteX4" fmla="*/ 149858 w 1051657"/>
              <a:gd name="connsiteY4" fmla="*/ 1113606 h 1117967"/>
              <a:gd name="connsiteX5" fmla="*/ 53605 w 1051657"/>
              <a:gd name="connsiteY5" fmla="*/ 593841 h 1117967"/>
              <a:gd name="connsiteX6" fmla="*/ 1045007 w 1051657"/>
              <a:gd name="connsiteY6" fmla="*/ 6700 h 111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1657" h="1117967">
                <a:moveTo>
                  <a:pt x="1045007" y="6700"/>
                </a:moveTo>
                <a:cubicBezTo>
                  <a:pt x="1115592" y="-38218"/>
                  <a:pt x="603850" y="151079"/>
                  <a:pt x="477117" y="324334"/>
                </a:cubicBezTo>
                <a:cubicBezTo>
                  <a:pt x="350384" y="497589"/>
                  <a:pt x="315091" y="1051042"/>
                  <a:pt x="284611" y="1046229"/>
                </a:cubicBezTo>
                <a:cubicBezTo>
                  <a:pt x="254131" y="1041416"/>
                  <a:pt x="316696" y="284229"/>
                  <a:pt x="294237" y="295458"/>
                </a:cubicBezTo>
                <a:cubicBezTo>
                  <a:pt x="271778" y="306688"/>
                  <a:pt x="189963" y="1063876"/>
                  <a:pt x="149858" y="1113606"/>
                </a:cubicBezTo>
                <a:cubicBezTo>
                  <a:pt x="109753" y="1163336"/>
                  <a:pt x="-95586" y="775117"/>
                  <a:pt x="53605" y="593841"/>
                </a:cubicBezTo>
                <a:cubicBezTo>
                  <a:pt x="202796" y="412565"/>
                  <a:pt x="974422" y="51618"/>
                  <a:pt x="1045007" y="6700"/>
                </a:cubicBezTo>
                <a:close/>
              </a:path>
            </a:pathLst>
          </a:custGeom>
          <a:solidFill>
            <a:srgbClr val="00B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2" name="フリーフォーム: 図形 1571">
            <a:extLst>
              <a:ext uri="{FF2B5EF4-FFF2-40B4-BE49-F238E27FC236}">
                <a16:creationId xmlns:a16="http://schemas.microsoft.com/office/drawing/2014/main" id="{F3C4CD6B-825B-4422-9308-0CC95E14D0CD}"/>
              </a:ext>
            </a:extLst>
          </p:cNvPr>
          <p:cNvSpPr/>
          <p:nvPr/>
        </p:nvSpPr>
        <p:spPr>
          <a:xfrm>
            <a:off x="3740930" y="5026544"/>
            <a:ext cx="1475694" cy="1085526"/>
          </a:xfrm>
          <a:custGeom>
            <a:avLst/>
            <a:gdLst>
              <a:gd name="connsiteX0" fmla="*/ 12923 w 1475694"/>
              <a:gd name="connsiteY0" fmla="*/ 122972 h 1085526"/>
              <a:gd name="connsiteX1" fmla="*/ 205428 w 1475694"/>
              <a:gd name="connsiteY1" fmla="*/ 94096 h 1085526"/>
              <a:gd name="connsiteX2" fmla="*/ 936948 w 1475694"/>
              <a:gd name="connsiteY2" fmla="*/ 17094 h 1085526"/>
              <a:gd name="connsiteX3" fmla="*/ 397933 w 1475694"/>
              <a:gd name="connsiteY3" fmla="*/ 459856 h 1085526"/>
              <a:gd name="connsiteX4" fmla="*/ 1312333 w 1475694"/>
              <a:gd name="connsiteY4" fmla="*/ 190349 h 1085526"/>
              <a:gd name="connsiteX5" fmla="*/ 330556 w 1475694"/>
              <a:gd name="connsiteY5" fmla="*/ 844867 h 1085526"/>
              <a:gd name="connsiteX6" fmla="*/ 1456712 w 1475694"/>
              <a:gd name="connsiteY6" fmla="*/ 517608 h 1085526"/>
              <a:gd name="connsiteX7" fmla="*/ 965824 w 1475694"/>
              <a:gd name="connsiteY7" fmla="*/ 700488 h 1085526"/>
              <a:gd name="connsiteX8" fmla="*/ 41798 w 1475694"/>
              <a:gd name="connsiteY8" fmla="*/ 1085498 h 1085526"/>
              <a:gd name="connsiteX9" fmla="*/ 407558 w 1475694"/>
              <a:gd name="connsiteY9" fmla="*/ 719738 h 1085526"/>
              <a:gd name="connsiteX10" fmla="*/ 821445 w 1475694"/>
              <a:gd name="connsiteY10" fmla="*/ 469481 h 1085526"/>
              <a:gd name="connsiteX11" fmla="*/ 648190 w 1475694"/>
              <a:gd name="connsiteY11" fmla="*/ 228850 h 1085526"/>
              <a:gd name="connsiteX12" fmla="*/ 12923 w 1475694"/>
              <a:gd name="connsiteY12" fmla="*/ 122972 h 1085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75694" h="1085526">
                <a:moveTo>
                  <a:pt x="12923" y="122972"/>
                </a:moveTo>
                <a:cubicBezTo>
                  <a:pt x="-60871" y="100513"/>
                  <a:pt x="205428" y="94096"/>
                  <a:pt x="205428" y="94096"/>
                </a:cubicBezTo>
                <a:cubicBezTo>
                  <a:pt x="359432" y="76450"/>
                  <a:pt x="904864" y="-43866"/>
                  <a:pt x="936948" y="17094"/>
                </a:cubicBezTo>
                <a:cubicBezTo>
                  <a:pt x="969032" y="78054"/>
                  <a:pt x="335369" y="430980"/>
                  <a:pt x="397933" y="459856"/>
                </a:cubicBezTo>
                <a:cubicBezTo>
                  <a:pt x="460497" y="488732"/>
                  <a:pt x="1323562" y="126181"/>
                  <a:pt x="1312333" y="190349"/>
                </a:cubicBezTo>
                <a:cubicBezTo>
                  <a:pt x="1301104" y="254517"/>
                  <a:pt x="306493" y="790324"/>
                  <a:pt x="330556" y="844867"/>
                </a:cubicBezTo>
                <a:cubicBezTo>
                  <a:pt x="354619" y="899410"/>
                  <a:pt x="1350834" y="541671"/>
                  <a:pt x="1456712" y="517608"/>
                </a:cubicBezTo>
                <a:cubicBezTo>
                  <a:pt x="1562590" y="493545"/>
                  <a:pt x="1201643" y="605840"/>
                  <a:pt x="965824" y="700488"/>
                </a:cubicBezTo>
                <a:cubicBezTo>
                  <a:pt x="730005" y="795136"/>
                  <a:pt x="134842" y="1082290"/>
                  <a:pt x="41798" y="1085498"/>
                </a:cubicBezTo>
                <a:cubicBezTo>
                  <a:pt x="-51246" y="1088706"/>
                  <a:pt x="277617" y="822408"/>
                  <a:pt x="407558" y="719738"/>
                </a:cubicBezTo>
                <a:cubicBezTo>
                  <a:pt x="537499" y="617069"/>
                  <a:pt x="781340" y="551296"/>
                  <a:pt x="821445" y="469481"/>
                </a:cubicBezTo>
                <a:cubicBezTo>
                  <a:pt x="861550" y="387666"/>
                  <a:pt x="781340" y="286602"/>
                  <a:pt x="648190" y="228850"/>
                </a:cubicBezTo>
                <a:cubicBezTo>
                  <a:pt x="515040" y="171098"/>
                  <a:pt x="86717" y="145431"/>
                  <a:pt x="12923" y="122972"/>
                </a:cubicBezTo>
                <a:close/>
              </a:path>
            </a:pathLst>
          </a:custGeom>
          <a:solidFill>
            <a:srgbClr val="00B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7242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花魁体験写真" hidden="1">
            <a:extLst>
              <a:ext uri="{FF2B5EF4-FFF2-40B4-BE49-F238E27FC236}">
                <a16:creationId xmlns:a16="http://schemas.microsoft.com/office/drawing/2014/main" id="{0CEBFA49-E579-47C8-A0E4-FB8517127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4288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0B838C91-3DC0-468A-8B33-063F3244C3B2}"/>
              </a:ext>
            </a:extLst>
          </p:cNvPr>
          <p:cNvSpPr/>
          <p:nvPr/>
        </p:nvSpPr>
        <p:spPr>
          <a:xfrm>
            <a:off x="4735287" y="1482521"/>
            <a:ext cx="248187" cy="96783"/>
          </a:xfrm>
          <a:custGeom>
            <a:avLst/>
            <a:gdLst>
              <a:gd name="connsiteX0" fmla="*/ 226 w 248187"/>
              <a:gd name="connsiteY0" fmla="*/ 204 h 96783"/>
              <a:gd name="connsiteX1" fmla="*/ 124051 w 248187"/>
              <a:gd name="connsiteY1" fmla="*/ 17667 h 96783"/>
              <a:gd name="connsiteX2" fmla="*/ 243113 w 248187"/>
              <a:gd name="connsiteY2" fmla="*/ 95454 h 96783"/>
              <a:gd name="connsiteX3" fmla="*/ 219301 w 248187"/>
              <a:gd name="connsiteY3" fmla="*/ 63704 h 96783"/>
              <a:gd name="connsiteX4" fmla="*/ 155801 w 248187"/>
              <a:gd name="connsiteY4" fmla="*/ 24017 h 96783"/>
              <a:gd name="connsiteX5" fmla="*/ 226 w 248187"/>
              <a:gd name="connsiteY5" fmla="*/ 204 h 96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187" h="96783">
                <a:moveTo>
                  <a:pt x="226" y="204"/>
                </a:moveTo>
                <a:cubicBezTo>
                  <a:pt x="-5065" y="-854"/>
                  <a:pt x="83570" y="1792"/>
                  <a:pt x="124051" y="17667"/>
                </a:cubicBezTo>
                <a:cubicBezTo>
                  <a:pt x="164532" y="33542"/>
                  <a:pt x="227238" y="87781"/>
                  <a:pt x="243113" y="95454"/>
                </a:cubicBezTo>
                <a:cubicBezTo>
                  <a:pt x="258988" y="103127"/>
                  <a:pt x="233853" y="75610"/>
                  <a:pt x="219301" y="63704"/>
                </a:cubicBezTo>
                <a:cubicBezTo>
                  <a:pt x="204749" y="51798"/>
                  <a:pt x="187551" y="35394"/>
                  <a:pt x="155801" y="24017"/>
                </a:cubicBezTo>
                <a:cubicBezTo>
                  <a:pt x="124051" y="12640"/>
                  <a:pt x="5517" y="1262"/>
                  <a:pt x="226" y="2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6EF4F97E-A8A5-4079-9717-7D98D2016669}"/>
              </a:ext>
            </a:extLst>
          </p:cNvPr>
          <p:cNvSpPr/>
          <p:nvPr/>
        </p:nvSpPr>
        <p:spPr>
          <a:xfrm>
            <a:off x="4750120" y="1472724"/>
            <a:ext cx="241780" cy="111603"/>
          </a:xfrm>
          <a:custGeom>
            <a:avLst/>
            <a:gdLst>
              <a:gd name="connsiteX0" fmla="*/ 1268 w 241780"/>
              <a:gd name="connsiteY0" fmla="*/ 3651 h 111603"/>
              <a:gd name="connsiteX1" fmla="*/ 129855 w 241780"/>
              <a:gd name="connsiteY1" fmla="*/ 8414 h 111603"/>
              <a:gd name="connsiteX2" fmla="*/ 220343 w 241780"/>
              <a:gd name="connsiteY2" fmla="*/ 46514 h 111603"/>
              <a:gd name="connsiteX3" fmla="*/ 239393 w 241780"/>
              <a:gd name="connsiteY3" fmla="*/ 81439 h 111603"/>
              <a:gd name="connsiteX4" fmla="*/ 240980 w 241780"/>
              <a:gd name="connsiteY4" fmla="*/ 111601 h 111603"/>
              <a:gd name="connsiteX5" fmla="*/ 234630 w 241780"/>
              <a:gd name="connsiteY5" fmla="*/ 83026 h 111603"/>
              <a:gd name="connsiteX6" fmla="*/ 213993 w 241780"/>
              <a:gd name="connsiteY6" fmla="*/ 52864 h 111603"/>
              <a:gd name="connsiteX7" fmla="*/ 1268 w 241780"/>
              <a:gd name="connsiteY7" fmla="*/ 3651 h 111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780" h="111603">
                <a:moveTo>
                  <a:pt x="1268" y="3651"/>
                </a:moveTo>
                <a:cubicBezTo>
                  <a:pt x="-12755" y="-3757"/>
                  <a:pt x="93343" y="1270"/>
                  <a:pt x="129855" y="8414"/>
                </a:cubicBezTo>
                <a:cubicBezTo>
                  <a:pt x="166367" y="15558"/>
                  <a:pt x="202087" y="34343"/>
                  <a:pt x="220343" y="46514"/>
                </a:cubicBezTo>
                <a:cubicBezTo>
                  <a:pt x="238599" y="58685"/>
                  <a:pt x="235954" y="70591"/>
                  <a:pt x="239393" y="81439"/>
                </a:cubicBezTo>
                <a:cubicBezTo>
                  <a:pt x="242832" y="92287"/>
                  <a:pt x="241774" y="111337"/>
                  <a:pt x="240980" y="111601"/>
                </a:cubicBezTo>
                <a:cubicBezTo>
                  <a:pt x="240186" y="111866"/>
                  <a:pt x="239128" y="92816"/>
                  <a:pt x="234630" y="83026"/>
                </a:cubicBezTo>
                <a:cubicBezTo>
                  <a:pt x="230132" y="73237"/>
                  <a:pt x="250770" y="66093"/>
                  <a:pt x="213993" y="52864"/>
                </a:cubicBezTo>
                <a:cubicBezTo>
                  <a:pt x="177216" y="39635"/>
                  <a:pt x="15291" y="11059"/>
                  <a:pt x="1268" y="36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15F2263B-134A-4C16-AEE6-E93E3A351168}"/>
              </a:ext>
            </a:extLst>
          </p:cNvPr>
          <p:cNvSpPr/>
          <p:nvPr/>
        </p:nvSpPr>
        <p:spPr>
          <a:xfrm>
            <a:off x="5076758" y="1595147"/>
            <a:ext cx="78151" cy="69925"/>
          </a:xfrm>
          <a:custGeom>
            <a:avLst/>
            <a:gdLst>
              <a:gd name="connsiteX0" fmla="*/ 8005 w 78151"/>
              <a:gd name="connsiteY0" fmla="*/ 291 h 69925"/>
              <a:gd name="connsiteX1" fmla="*/ 55630 w 78151"/>
              <a:gd name="connsiteY1" fmla="*/ 32041 h 69925"/>
              <a:gd name="connsiteX2" fmla="*/ 66742 w 78151"/>
              <a:gd name="connsiteY2" fmla="*/ 68553 h 69925"/>
              <a:gd name="connsiteX3" fmla="*/ 46105 w 78151"/>
              <a:gd name="connsiteY3" fmla="*/ 62203 h 69925"/>
              <a:gd name="connsiteX4" fmla="*/ 67 w 78151"/>
              <a:gd name="connsiteY4" fmla="*/ 62203 h 69925"/>
              <a:gd name="connsiteX5" fmla="*/ 57217 w 78151"/>
              <a:gd name="connsiteY5" fmla="*/ 51091 h 69925"/>
              <a:gd name="connsiteX6" fmla="*/ 76267 w 78151"/>
              <a:gd name="connsiteY6" fmla="*/ 51091 h 69925"/>
              <a:gd name="connsiteX7" fmla="*/ 8005 w 78151"/>
              <a:gd name="connsiteY7" fmla="*/ 291 h 69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151" h="69925">
                <a:moveTo>
                  <a:pt x="8005" y="291"/>
                </a:moveTo>
                <a:cubicBezTo>
                  <a:pt x="4565" y="-2884"/>
                  <a:pt x="45841" y="20664"/>
                  <a:pt x="55630" y="32041"/>
                </a:cubicBezTo>
                <a:cubicBezTo>
                  <a:pt x="65419" y="43418"/>
                  <a:pt x="68329" y="63526"/>
                  <a:pt x="66742" y="68553"/>
                </a:cubicBezTo>
                <a:cubicBezTo>
                  <a:pt x="65155" y="73580"/>
                  <a:pt x="57217" y="63261"/>
                  <a:pt x="46105" y="62203"/>
                </a:cubicBezTo>
                <a:cubicBezTo>
                  <a:pt x="34993" y="61145"/>
                  <a:pt x="-1785" y="64055"/>
                  <a:pt x="67" y="62203"/>
                </a:cubicBezTo>
                <a:cubicBezTo>
                  <a:pt x="1919" y="60351"/>
                  <a:pt x="44517" y="52943"/>
                  <a:pt x="57217" y="51091"/>
                </a:cubicBezTo>
                <a:cubicBezTo>
                  <a:pt x="69917" y="49239"/>
                  <a:pt x="83146" y="56118"/>
                  <a:pt x="76267" y="51091"/>
                </a:cubicBezTo>
                <a:cubicBezTo>
                  <a:pt x="69388" y="46064"/>
                  <a:pt x="11445" y="3466"/>
                  <a:pt x="8005" y="2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657A3C06-F033-4920-82FF-D30F1D5261CF}"/>
              </a:ext>
            </a:extLst>
          </p:cNvPr>
          <p:cNvSpPr/>
          <p:nvPr/>
        </p:nvSpPr>
        <p:spPr>
          <a:xfrm>
            <a:off x="4993852" y="1597020"/>
            <a:ext cx="99405" cy="219779"/>
          </a:xfrm>
          <a:custGeom>
            <a:avLst/>
            <a:gdLst>
              <a:gd name="connsiteX0" fmla="*/ 98848 w 99405"/>
              <a:gd name="connsiteY0" fmla="*/ 5 h 219779"/>
              <a:gd name="connsiteX1" fmla="*/ 67098 w 99405"/>
              <a:gd name="connsiteY1" fmla="*/ 49218 h 219779"/>
              <a:gd name="connsiteX2" fmla="*/ 24236 w 99405"/>
              <a:gd name="connsiteY2" fmla="*/ 65093 h 219779"/>
              <a:gd name="connsiteX3" fmla="*/ 17886 w 99405"/>
              <a:gd name="connsiteY3" fmla="*/ 84143 h 219779"/>
              <a:gd name="connsiteX4" fmla="*/ 16298 w 99405"/>
              <a:gd name="connsiteY4" fmla="*/ 153993 h 219779"/>
              <a:gd name="connsiteX5" fmla="*/ 24236 w 99405"/>
              <a:gd name="connsiteY5" fmla="*/ 219080 h 219779"/>
              <a:gd name="connsiteX6" fmla="*/ 19473 w 99405"/>
              <a:gd name="connsiteY6" fmla="*/ 182568 h 219779"/>
              <a:gd name="connsiteX7" fmla="*/ 423 w 99405"/>
              <a:gd name="connsiteY7" fmla="*/ 93668 h 219779"/>
              <a:gd name="connsiteX8" fmla="*/ 40111 w 99405"/>
              <a:gd name="connsiteY8" fmla="*/ 52393 h 219779"/>
              <a:gd name="connsiteX9" fmla="*/ 98848 w 99405"/>
              <a:gd name="connsiteY9" fmla="*/ 5 h 219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405" h="219779">
                <a:moveTo>
                  <a:pt x="98848" y="5"/>
                </a:moveTo>
                <a:cubicBezTo>
                  <a:pt x="103346" y="-524"/>
                  <a:pt x="79533" y="38370"/>
                  <a:pt x="67098" y="49218"/>
                </a:cubicBezTo>
                <a:cubicBezTo>
                  <a:pt x="54663" y="60066"/>
                  <a:pt x="32438" y="59272"/>
                  <a:pt x="24236" y="65093"/>
                </a:cubicBezTo>
                <a:cubicBezTo>
                  <a:pt x="16034" y="70914"/>
                  <a:pt x="19209" y="69326"/>
                  <a:pt x="17886" y="84143"/>
                </a:cubicBezTo>
                <a:cubicBezTo>
                  <a:pt x="16563" y="98960"/>
                  <a:pt x="15240" y="131504"/>
                  <a:pt x="16298" y="153993"/>
                </a:cubicBezTo>
                <a:cubicBezTo>
                  <a:pt x="17356" y="176482"/>
                  <a:pt x="23707" y="214318"/>
                  <a:pt x="24236" y="219080"/>
                </a:cubicBezTo>
                <a:cubicBezTo>
                  <a:pt x="24765" y="223843"/>
                  <a:pt x="23442" y="203470"/>
                  <a:pt x="19473" y="182568"/>
                </a:cubicBezTo>
                <a:cubicBezTo>
                  <a:pt x="15504" y="161666"/>
                  <a:pt x="-3017" y="115364"/>
                  <a:pt x="423" y="93668"/>
                </a:cubicBezTo>
                <a:cubicBezTo>
                  <a:pt x="3863" y="71972"/>
                  <a:pt x="24501" y="63770"/>
                  <a:pt x="40111" y="52393"/>
                </a:cubicBezTo>
                <a:cubicBezTo>
                  <a:pt x="55721" y="41016"/>
                  <a:pt x="94350" y="534"/>
                  <a:pt x="98848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D85925AA-7C9A-4BB4-8E8F-AA4F050D4858}"/>
              </a:ext>
            </a:extLst>
          </p:cNvPr>
          <p:cNvSpPr/>
          <p:nvPr/>
        </p:nvSpPr>
        <p:spPr>
          <a:xfrm>
            <a:off x="5122597" y="1663609"/>
            <a:ext cx="16338" cy="77351"/>
          </a:xfrm>
          <a:custGeom>
            <a:avLst/>
            <a:gdLst>
              <a:gd name="connsiteX0" fmla="*/ 14553 w 16338"/>
              <a:gd name="connsiteY0" fmla="*/ 91 h 77351"/>
              <a:gd name="connsiteX1" fmla="*/ 14553 w 16338"/>
              <a:gd name="connsiteY1" fmla="*/ 74704 h 77351"/>
              <a:gd name="connsiteX2" fmla="*/ 266 w 16338"/>
              <a:gd name="connsiteY2" fmla="*/ 58829 h 77351"/>
              <a:gd name="connsiteX3" fmla="*/ 14553 w 16338"/>
              <a:gd name="connsiteY3" fmla="*/ 91 h 77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38" h="77351">
                <a:moveTo>
                  <a:pt x="14553" y="91"/>
                </a:moveTo>
                <a:cubicBezTo>
                  <a:pt x="16934" y="2737"/>
                  <a:pt x="16934" y="64914"/>
                  <a:pt x="14553" y="74704"/>
                </a:cubicBezTo>
                <a:cubicBezTo>
                  <a:pt x="12172" y="84494"/>
                  <a:pt x="2647" y="64385"/>
                  <a:pt x="266" y="58829"/>
                </a:cubicBezTo>
                <a:cubicBezTo>
                  <a:pt x="-2115" y="53273"/>
                  <a:pt x="12172" y="-2555"/>
                  <a:pt x="14553" y="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D41FAA53-9C74-4DF5-949F-A549F5FE6385}"/>
              </a:ext>
            </a:extLst>
          </p:cNvPr>
          <p:cNvSpPr/>
          <p:nvPr/>
        </p:nvSpPr>
        <p:spPr>
          <a:xfrm>
            <a:off x="5029547" y="1724748"/>
            <a:ext cx="104812" cy="91669"/>
          </a:xfrm>
          <a:custGeom>
            <a:avLst/>
            <a:gdLst>
              <a:gd name="connsiteX0" fmla="*/ 104428 w 104812"/>
              <a:gd name="connsiteY0" fmla="*/ 29440 h 91669"/>
              <a:gd name="connsiteX1" fmla="*/ 42516 w 104812"/>
              <a:gd name="connsiteY1" fmla="*/ 865 h 91669"/>
              <a:gd name="connsiteX2" fmla="*/ 6003 w 104812"/>
              <a:gd name="connsiteY2" fmla="*/ 8802 h 91669"/>
              <a:gd name="connsiteX3" fmla="*/ 1241 w 104812"/>
              <a:gd name="connsiteY3" fmla="*/ 23090 h 91669"/>
              <a:gd name="connsiteX4" fmla="*/ 18703 w 104812"/>
              <a:gd name="connsiteY4" fmla="*/ 46902 h 91669"/>
              <a:gd name="connsiteX5" fmla="*/ 48866 w 104812"/>
              <a:gd name="connsiteY5" fmla="*/ 91352 h 91669"/>
              <a:gd name="connsiteX6" fmla="*/ 10766 w 104812"/>
              <a:gd name="connsiteY6" fmla="*/ 64365 h 91669"/>
              <a:gd name="connsiteX7" fmla="*/ 10766 w 104812"/>
              <a:gd name="connsiteY7" fmla="*/ 18327 h 91669"/>
              <a:gd name="connsiteX8" fmla="*/ 104428 w 104812"/>
              <a:gd name="connsiteY8" fmla="*/ 29440 h 91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812" h="91669">
                <a:moveTo>
                  <a:pt x="104428" y="29440"/>
                </a:moveTo>
                <a:cubicBezTo>
                  <a:pt x="109720" y="26530"/>
                  <a:pt x="58920" y="4305"/>
                  <a:pt x="42516" y="865"/>
                </a:cubicBezTo>
                <a:cubicBezTo>
                  <a:pt x="26112" y="-2575"/>
                  <a:pt x="12882" y="5098"/>
                  <a:pt x="6003" y="8802"/>
                </a:cubicBezTo>
                <a:cubicBezTo>
                  <a:pt x="-876" y="12506"/>
                  <a:pt x="-876" y="16740"/>
                  <a:pt x="1241" y="23090"/>
                </a:cubicBezTo>
                <a:cubicBezTo>
                  <a:pt x="3358" y="29440"/>
                  <a:pt x="10766" y="35525"/>
                  <a:pt x="18703" y="46902"/>
                </a:cubicBezTo>
                <a:cubicBezTo>
                  <a:pt x="26640" y="58279"/>
                  <a:pt x="50189" y="88441"/>
                  <a:pt x="48866" y="91352"/>
                </a:cubicBezTo>
                <a:cubicBezTo>
                  <a:pt x="47543" y="94263"/>
                  <a:pt x="17116" y="76536"/>
                  <a:pt x="10766" y="64365"/>
                </a:cubicBezTo>
                <a:cubicBezTo>
                  <a:pt x="4416" y="52194"/>
                  <a:pt x="3093" y="26000"/>
                  <a:pt x="10766" y="18327"/>
                </a:cubicBezTo>
                <a:cubicBezTo>
                  <a:pt x="18439" y="10654"/>
                  <a:pt x="99136" y="32350"/>
                  <a:pt x="104428" y="294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EFDC4866-A8AF-4E7F-B785-FD5256B3749B}"/>
              </a:ext>
            </a:extLst>
          </p:cNvPr>
          <p:cNvSpPr/>
          <p:nvPr/>
        </p:nvSpPr>
        <p:spPr>
          <a:xfrm>
            <a:off x="5046511" y="1750062"/>
            <a:ext cx="70183" cy="70935"/>
          </a:xfrm>
          <a:custGeom>
            <a:avLst/>
            <a:gdLst>
              <a:gd name="connsiteX0" fmla="*/ 70002 w 70183"/>
              <a:gd name="connsiteY0" fmla="*/ 951 h 70935"/>
              <a:gd name="connsiteX1" fmla="*/ 35077 w 70183"/>
              <a:gd name="connsiteY1" fmla="*/ 50163 h 70935"/>
              <a:gd name="connsiteX2" fmla="*/ 41427 w 70183"/>
              <a:gd name="connsiteY2" fmla="*/ 70801 h 70935"/>
              <a:gd name="connsiteX3" fmla="*/ 28727 w 70183"/>
              <a:gd name="connsiteY3" fmla="*/ 58101 h 70935"/>
              <a:gd name="connsiteX4" fmla="*/ 152 w 70183"/>
              <a:gd name="connsiteY4" fmla="*/ 39051 h 70935"/>
              <a:gd name="connsiteX5" fmla="*/ 17614 w 70183"/>
              <a:gd name="connsiteY5" fmla="*/ 20001 h 70935"/>
              <a:gd name="connsiteX6" fmla="*/ 70002 w 70183"/>
              <a:gd name="connsiteY6" fmla="*/ 951 h 70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183" h="70935">
                <a:moveTo>
                  <a:pt x="70002" y="951"/>
                </a:moveTo>
                <a:cubicBezTo>
                  <a:pt x="72912" y="5978"/>
                  <a:pt x="39839" y="38521"/>
                  <a:pt x="35077" y="50163"/>
                </a:cubicBezTo>
                <a:cubicBezTo>
                  <a:pt x="30315" y="61805"/>
                  <a:pt x="41427" y="70801"/>
                  <a:pt x="41427" y="70801"/>
                </a:cubicBezTo>
                <a:cubicBezTo>
                  <a:pt x="40369" y="72124"/>
                  <a:pt x="35606" y="63393"/>
                  <a:pt x="28727" y="58101"/>
                </a:cubicBezTo>
                <a:cubicBezTo>
                  <a:pt x="21848" y="52809"/>
                  <a:pt x="2004" y="45401"/>
                  <a:pt x="152" y="39051"/>
                </a:cubicBezTo>
                <a:cubicBezTo>
                  <a:pt x="-1700" y="32701"/>
                  <a:pt x="13910" y="27938"/>
                  <a:pt x="17614" y="20001"/>
                </a:cubicBezTo>
                <a:cubicBezTo>
                  <a:pt x="21318" y="12064"/>
                  <a:pt x="67092" y="-4076"/>
                  <a:pt x="70002" y="9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5C8589DE-09C7-44A5-9161-FE85ABF7A716}"/>
              </a:ext>
            </a:extLst>
          </p:cNvPr>
          <p:cNvSpPr/>
          <p:nvPr/>
        </p:nvSpPr>
        <p:spPr>
          <a:xfrm>
            <a:off x="4693970" y="1568131"/>
            <a:ext cx="245018" cy="117444"/>
          </a:xfrm>
          <a:custGeom>
            <a:avLst/>
            <a:gdLst>
              <a:gd name="connsiteX0" fmla="*/ 268 w 245018"/>
              <a:gd name="connsiteY0" fmla="*/ 28894 h 117444"/>
              <a:gd name="connsiteX1" fmla="*/ 78055 w 245018"/>
              <a:gd name="connsiteY1" fmla="*/ 20957 h 117444"/>
              <a:gd name="connsiteX2" fmla="*/ 98693 w 245018"/>
              <a:gd name="connsiteY2" fmla="*/ 16194 h 117444"/>
              <a:gd name="connsiteX3" fmla="*/ 139968 w 245018"/>
              <a:gd name="connsiteY3" fmla="*/ 9844 h 117444"/>
              <a:gd name="connsiteX4" fmla="*/ 170130 w 245018"/>
              <a:gd name="connsiteY4" fmla="*/ 319 h 117444"/>
              <a:gd name="connsiteX5" fmla="*/ 165368 w 245018"/>
              <a:gd name="connsiteY5" fmla="*/ 22544 h 117444"/>
              <a:gd name="connsiteX6" fmla="*/ 201880 w 245018"/>
              <a:gd name="connsiteY6" fmla="*/ 13019 h 117444"/>
              <a:gd name="connsiteX7" fmla="*/ 236805 w 245018"/>
              <a:gd name="connsiteY7" fmla="*/ 36832 h 117444"/>
              <a:gd name="connsiteX8" fmla="*/ 244743 w 245018"/>
              <a:gd name="connsiteY8" fmla="*/ 54294 h 117444"/>
              <a:gd name="connsiteX9" fmla="*/ 230455 w 245018"/>
              <a:gd name="connsiteY9" fmla="*/ 66994 h 117444"/>
              <a:gd name="connsiteX10" fmla="*/ 222518 w 245018"/>
              <a:gd name="connsiteY10" fmla="*/ 116207 h 117444"/>
              <a:gd name="connsiteX11" fmla="*/ 209818 w 245018"/>
              <a:gd name="connsiteY11" fmla="*/ 100332 h 117444"/>
              <a:gd name="connsiteX12" fmla="*/ 214580 w 245018"/>
              <a:gd name="connsiteY12" fmla="*/ 74932 h 117444"/>
              <a:gd name="connsiteX13" fmla="*/ 212993 w 245018"/>
              <a:gd name="connsiteY13" fmla="*/ 55882 h 117444"/>
              <a:gd name="connsiteX14" fmla="*/ 100280 w 245018"/>
              <a:gd name="connsiteY14" fmla="*/ 38419 h 117444"/>
              <a:gd name="connsiteX15" fmla="*/ 116155 w 245018"/>
              <a:gd name="connsiteY15" fmla="*/ 68582 h 117444"/>
              <a:gd name="connsiteX16" fmla="*/ 133618 w 245018"/>
              <a:gd name="connsiteY16" fmla="*/ 84457 h 117444"/>
              <a:gd name="connsiteX17" fmla="*/ 98693 w 245018"/>
              <a:gd name="connsiteY17" fmla="*/ 71757 h 117444"/>
              <a:gd name="connsiteX18" fmla="*/ 76468 w 245018"/>
              <a:gd name="connsiteY18" fmla="*/ 57469 h 117444"/>
              <a:gd name="connsiteX19" fmla="*/ 52655 w 245018"/>
              <a:gd name="connsiteY19" fmla="*/ 36832 h 117444"/>
              <a:gd name="connsiteX20" fmla="*/ 268 w 245018"/>
              <a:gd name="connsiteY20" fmla="*/ 28894 h 117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5018" h="117444">
                <a:moveTo>
                  <a:pt x="268" y="28894"/>
                </a:moveTo>
                <a:cubicBezTo>
                  <a:pt x="4501" y="26248"/>
                  <a:pt x="61651" y="23074"/>
                  <a:pt x="78055" y="20957"/>
                </a:cubicBezTo>
                <a:cubicBezTo>
                  <a:pt x="94459" y="18840"/>
                  <a:pt x="88374" y="18046"/>
                  <a:pt x="98693" y="16194"/>
                </a:cubicBezTo>
                <a:cubicBezTo>
                  <a:pt x="109012" y="14342"/>
                  <a:pt x="128062" y="12490"/>
                  <a:pt x="139968" y="9844"/>
                </a:cubicBezTo>
                <a:cubicBezTo>
                  <a:pt x="151874" y="7198"/>
                  <a:pt x="165897" y="-1798"/>
                  <a:pt x="170130" y="319"/>
                </a:cubicBezTo>
                <a:cubicBezTo>
                  <a:pt x="174363" y="2436"/>
                  <a:pt x="160076" y="20427"/>
                  <a:pt x="165368" y="22544"/>
                </a:cubicBezTo>
                <a:cubicBezTo>
                  <a:pt x="170660" y="24661"/>
                  <a:pt x="189974" y="10638"/>
                  <a:pt x="201880" y="13019"/>
                </a:cubicBezTo>
                <a:cubicBezTo>
                  <a:pt x="213786" y="15400"/>
                  <a:pt x="229661" y="29953"/>
                  <a:pt x="236805" y="36832"/>
                </a:cubicBezTo>
                <a:cubicBezTo>
                  <a:pt x="243949" y="43711"/>
                  <a:pt x="245801" y="49267"/>
                  <a:pt x="244743" y="54294"/>
                </a:cubicBezTo>
                <a:cubicBezTo>
                  <a:pt x="243685" y="59321"/>
                  <a:pt x="234159" y="56675"/>
                  <a:pt x="230455" y="66994"/>
                </a:cubicBezTo>
                <a:cubicBezTo>
                  <a:pt x="226751" y="77313"/>
                  <a:pt x="225958" y="110651"/>
                  <a:pt x="222518" y="116207"/>
                </a:cubicBezTo>
                <a:cubicBezTo>
                  <a:pt x="219079" y="121763"/>
                  <a:pt x="211141" y="107211"/>
                  <a:pt x="209818" y="100332"/>
                </a:cubicBezTo>
                <a:cubicBezTo>
                  <a:pt x="208495" y="93453"/>
                  <a:pt x="214051" y="82340"/>
                  <a:pt x="214580" y="74932"/>
                </a:cubicBezTo>
                <a:cubicBezTo>
                  <a:pt x="215109" y="67524"/>
                  <a:pt x="232043" y="61967"/>
                  <a:pt x="212993" y="55882"/>
                </a:cubicBezTo>
                <a:cubicBezTo>
                  <a:pt x="193943" y="49797"/>
                  <a:pt x="116420" y="36302"/>
                  <a:pt x="100280" y="38419"/>
                </a:cubicBezTo>
                <a:cubicBezTo>
                  <a:pt x="84140" y="40536"/>
                  <a:pt x="110599" y="60909"/>
                  <a:pt x="116155" y="68582"/>
                </a:cubicBezTo>
                <a:cubicBezTo>
                  <a:pt x="121711" y="76255"/>
                  <a:pt x="136528" y="83928"/>
                  <a:pt x="133618" y="84457"/>
                </a:cubicBezTo>
                <a:cubicBezTo>
                  <a:pt x="130708" y="84986"/>
                  <a:pt x="108218" y="76255"/>
                  <a:pt x="98693" y="71757"/>
                </a:cubicBezTo>
                <a:cubicBezTo>
                  <a:pt x="89168" y="67259"/>
                  <a:pt x="84141" y="63290"/>
                  <a:pt x="76468" y="57469"/>
                </a:cubicBezTo>
                <a:cubicBezTo>
                  <a:pt x="68795" y="51648"/>
                  <a:pt x="62180" y="41065"/>
                  <a:pt x="52655" y="36832"/>
                </a:cubicBezTo>
                <a:cubicBezTo>
                  <a:pt x="43130" y="32599"/>
                  <a:pt x="-3965" y="31540"/>
                  <a:pt x="268" y="288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89350ED3-9A52-484B-816C-6E16B041DD37}"/>
              </a:ext>
            </a:extLst>
          </p:cNvPr>
          <p:cNvSpPr/>
          <p:nvPr/>
        </p:nvSpPr>
        <p:spPr>
          <a:xfrm>
            <a:off x="4833653" y="1601774"/>
            <a:ext cx="114287" cy="79450"/>
          </a:xfrm>
          <a:custGeom>
            <a:avLst/>
            <a:gdLst>
              <a:gd name="connsiteX0" fmla="*/ 66960 w 114287"/>
              <a:gd name="connsiteY0" fmla="*/ 14 h 79450"/>
              <a:gd name="connsiteX1" fmla="*/ 285 w 114287"/>
              <a:gd name="connsiteY1" fmla="*/ 42876 h 79450"/>
              <a:gd name="connsiteX2" fmla="*/ 44735 w 114287"/>
              <a:gd name="connsiteY2" fmla="*/ 74626 h 79450"/>
              <a:gd name="connsiteX3" fmla="*/ 89185 w 114287"/>
              <a:gd name="connsiteY3" fmla="*/ 76214 h 79450"/>
              <a:gd name="connsiteX4" fmla="*/ 101885 w 114287"/>
              <a:gd name="connsiteY4" fmla="*/ 44464 h 79450"/>
              <a:gd name="connsiteX5" fmla="*/ 112997 w 114287"/>
              <a:gd name="connsiteY5" fmla="*/ 38114 h 79450"/>
              <a:gd name="connsiteX6" fmla="*/ 66960 w 114287"/>
              <a:gd name="connsiteY6" fmla="*/ 14 h 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287" h="79450">
                <a:moveTo>
                  <a:pt x="66960" y="14"/>
                </a:moveTo>
                <a:cubicBezTo>
                  <a:pt x="48175" y="808"/>
                  <a:pt x="3989" y="30441"/>
                  <a:pt x="285" y="42876"/>
                </a:cubicBezTo>
                <a:cubicBezTo>
                  <a:pt x="-3419" y="55311"/>
                  <a:pt x="29918" y="69070"/>
                  <a:pt x="44735" y="74626"/>
                </a:cubicBezTo>
                <a:cubicBezTo>
                  <a:pt x="59552" y="80182"/>
                  <a:pt x="79660" y="81241"/>
                  <a:pt x="89185" y="76214"/>
                </a:cubicBezTo>
                <a:cubicBezTo>
                  <a:pt x="98710" y="71187"/>
                  <a:pt x="97916" y="50814"/>
                  <a:pt x="101885" y="44464"/>
                </a:cubicBezTo>
                <a:cubicBezTo>
                  <a:pt x="105854" y="38114"/>
                  <a:pt x="118289" y="44464"/>
                  <a:pt x="112997" y="38114"/>
                </a:cubicBezTo>
                <a:cubicBezTo>
                  <a:pt x="107705" y="31764"/>
                  <a:pt x="85745" y="-780"/>
                  <a:pt x="66960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DE0D655B-8712-4A27-AFF5-5E01E232B075}"/>
              </a:ext>
            </a:extLst>
          </p:cNvPr>
          <p:cNvSpPr/>
          <p:nvPr/>
        </p:nvSpPr>
        <p:spPr>
          <a:xfrm>
            <a:off x="5061559" y="1723003"/>
            <a:ext cx="58130" cy="60139"/>
          </a:xfrm>
          <a:custGeom>
            <a:avLst/>
            <a:gdLst>
              <a:gd name="connsiteX0" fmla="*/ 12091 w 58130"/>
              <a:gd name="connsiteY0" fmla="*/ 59760 h 60139"/>
              <a:gd name="connsiteX1" fmla="*/ 979 w 58130"/>
              <a:gd name="connsiteY1" fmla="*/ 5785 h 60139"/>
              <a:gd name="connsiteX2" fmla="*/ 31141 w 58130"/>
              <a:gd name="connsiteY2" fmla="*/ 4197 h 60139"/>
              <a:gd name="connsiteX3" fmla="*/ 58129 w 58130"/>
              <a:gd name="connsiteY3" fmla="*/ 29597 h 60139"/>
              <a:gd name="connsiteX4" fmla="*/ 12091 w 58130"/>
              <a:gd name="connsiteY4" fmla="*/ 59760 h 6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30" h="60139">
                <a:moveTo>
                  <a:pt x="12091" y="59760"/>
                </a:moveTo>
                <a:cubicBezTo>
                  <a:pt x="2566" y="55791"/>
                  <a:pt x="-2196" y="15045"/>
                  <a:pt x="979" y="5785"/>
                </a:cubicBezTo>
                <a:cubicBezTo>
                  <a:pt x="4154" y="-3475"/>
                  <a:pt x="21616" y="228"/>
                  <a:pt x="31141" y="4197"/>
                </a:cubicBezTo>
                <a:cubicBezTo>
                  <a:pt x="40666" y="8166"/>
                  <a:pt x="57864" y="23776"/>
                  <a:pt x="58129" y="29597"/>
                </a:cubicBezTo>
                <a:cubicBezTo>
                  <a:pt x="58394" y="35418"/>
                  <a:pt x="21616" y="63729"/>
                  <a:pt x="12091" y="597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E7645DE1-046E-4CCB-B660-DD8BDE6358F7}"/>
              </a:ext>
            </a:extLst>
          </p:cNvPr>
          <p:cNvSpPr/>
          <p:nvPr/>
        </p:nvSpPr>
        <p:spPr>
          <a:xfrm>
            <a:off x="5008557" y="1692256"/>
            <a:ext cx="128215" cy="65170"/>
          </a:xfrm>
          <a:custGeom>
            <a:avLst/>
            <a:gdLst>
              <a:gd name="connsiteX0" fmla="*/ 6 w 128215"/>
              <a:gd name="connsiteY0" fmla="*/ 65107 h 65170"/>
              <a:gd name="connsiteX1" fmla="*/ 52393 w 128215"/>
              <a:gd name="connsiteY1" fmla="*/ 7957 h 65170"/>
              <a:gd name="connsiteX2" fmla="*/ 123831 w 128215"/>
              <a:gd name="connsiteY2" fmla="*/ 22244 h 65170"/>
              <a:gd name="connsiteX3" fmla="*/ 112718 w 128215"/>
              <a:gd name="connsiteY3" fmla="*/ 19 h 65170"/>
              <a:gd name="connsiteX4" fmla="*/ 49218 w 128215"/>
              <a:gd name="connsiteY4" fmla="*/ 19069 h 65170"/>
              <a:gd name="connsiteX5" fmla="*/ 6 w 128215"/>
              <a:gd name="connsiteY5" fmla="*/ 65107 h 6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215" h="65170">
                <a:moveTo>
                  <a:pt x="6" y="65107"/>
                </a:moveTo>
                <a:cubicBezTo>
                  <a:pt x="535" y="63255"/>
                  <a:pt x="31756" y="15101"/>
                  <a:pt x="52393" y="7957"/>
                </a:cubicBezTo>
                <a:cubicBezTo>
                  <a:pt x="73030" y="813"/>
                  <a:pt x="113777" y="23567"/>
                  <a:pt x="123831" y="22244"/>
                </a:cubicBezTo>
                <a:cubicBezTo>
                  <a:pt x="133885" y="20921"/>
                  <a:pt x="125153" y="548"/>
                  <a:pt x="112718" y="19"/>
                </a:cubicBezTo>
                <a:cubicBezTo>
                  <a:pt x="100283" y="-510"/>
                  <a:pt x="67210" y="10073"/>
                  <a:pt x="49218" y="19069"/>
                </a:cubicBezTo>
                <a:cubicBezTo>
                  <a:pt x="31226" y="28065"/>
                  <a:pt x="-523" y="66959"/>
                  <a:pt x="6" y="651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2FBB2C69-908D-4B86-8A9C-F4846F499F3A}"/>
              </a:ext>
            </a:extLst>
          </p:cNvPr>
          <p:cNvSpPr/>
          <p:nvPr/>
        </p:nvSpPr>
        <p:spPr>
          <a:xfrm>
            <a:off x="4708281" y="1550951"/>
            <a:ext cx="150980" cy="17691"/>
          </a:xfrm>
          <a:custGeom>
            <a:avLst/>
            <a:gdLst>
              <a:gd name="connsiteX0" fmla="*/ 244 w 150980"/>
              <a:gd name="connsiteY0" fmla="*/ 17499 h 17691"/>
              <a:gd name="connsiteX1" fmla="*/ 122482 w 150980"/>
              <a:gd name="connsiteY1" fmla="*/ 37 h 17691"/>
              <a:gd name="connsiteX2" fmla="*/ 149469 w 150980"/>
              <a:gd name="connsiteY2" fmla="*/ 12737 h 17691"/>
              <a:gd name="connsiteX3" fmla="*/ 92319 w 150980"/>
              <a:gd name="connsiteY3" fmla="*/ 9562 h 17691"/>
              <a:gd name="connsiteX4" fmla="*/ 244 w 150980"/>
              <a:gd name="connsiteY4" fmla="*/ 17499 h 17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980" h="17691">
                <a:moveTo>
                  <a:pt x="244" y="17499"/>
                </a:moveTo>
                <a:cubicBezTo>
                  <a:pt x="5271" y="15912"/>
                  <a:pt x="97611" y="831"/>
                  <a:pt x="122482" y="37"/>
                </a:cubicBezTo>
                <a:cubicBezTo>
                  <a:pt x="147353" y="-757"/>
                  <a:pt x="154496" y="11150"/>
                  <a:pt x="149469" y="12737"/>
                </a:cubicBezTo>
                <a:cubicBezTo>
                  <a:pt x="144442" y="14324"/>
                  <a:pt x="115602" y="8768"/>
                  <a:pt x="92319" y="9562"/>
                </a:cubicBezTo>
                <a:cubicBezTo>
                  <a:pt x="69036" y="10356"/>
                  <a:pt x="-4783" y="19086"/>
                  <a:pt x="244" y="174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11C97DB8-D375-4760-9B22-971C07349134}"/>
              </a:ext>
            </a:extLst>
          </p:cNvPr>
          <p:cNvSpPr/>
          <p:nvPr/>
        </p:nvSpPr>
        <p:spPr>
          <a:xfrm>
            <a:off x="4688991" y="1612145"/>
            <a:ext cx="203927" cy="75374"/>
          </a:xfrm>
          <a:custGeom>
            <a:avLst/>
            <a:gdLst>
              <a:gd name="connsiteX0" fmla="*/ 484 w 203927"/>
              <a:gd name="connsiteY0" fmla="*/ 755 h 75374"/>
              <a:gd name="connsiteX1" fmla="*/ 125897 w 203927"/>
              <a:gd name="connsiteY1" fmla="*/ 54730 h 75374"/>
              <a:gd name="connsiteX2" fmla="*/ 203684 w 203927"/>
              <a:gd name="connsiteY2" fmla="*/ 75368 h 75374"/>
              <a:gd name="connsiteX3" fmla="*/ 148122 w 203927"/>
              <a:gd name="connsiteY3" fmla="*/ 53143 h 75374"/>
              <a:gd name="connsiteX4" fmla="*/ 84622 w 203927"/>
              <a:gd name="connsiteY4" fmla="*/ 24568 h 75374"/>
              <a:gd name="connsiteX5" fmla="*/ 484 w 203927"/>
              <a:gd name="connsiteY5" fmla="*/ 755 h 75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927" h="75374">
                <a:moveTo>
                  <a:pt x="484" y="755"/>
                </a:moveTo>
                <a:cubicBezTo>
                  <a:pt x="7363" y="5782"/>
                  <a:pt x="92030" y="42295"/>
                  <a:pt x="125897" y="54730"/>
                </a:cubicBezTo>
                <a:cubicBezTo>
                  <a:pt x="159764" y="67165"/>
                  <a:pt x="199980" y="75632"/>
                  <a:pt x="203684" y="75368"/>
                </a:cubicBezTo>
                <a:cubicBezTo>
                  <a:pt x="207388" y="75104"/>
                  <a:pt x="167966" y="61610"/>
                  <a:pt x="148122" y="53143"/>
                </a:cubicBezTo>
                <a:cubicBezTo>
                  <a:pt x="128278" y="44676"/>
                  <a:pt x="107376" y="31976"/>
                  <a:pt x="84622" y="24568"/>
                </a:cubicBezTo>
                <a:cubicBezTo>
                  <a:pt x="61868" y="17160"/>
                  <a:pt x="-6395" y="-4272"/>
                  <a:pt x="484" y="7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4DF770D0-308E-4413-982E-2F912BB1042B}"/>
              </a:ext>
            </a:extLst>
          </p:cNvPr>
          <p:cNvSpPr/>
          <p:nvPr/>
        </p:nvSpPr>
        <p:spPr>
          <a:xfrm>
            <a:off x="4963952" y="1783816"/>
            <a:ext cx="78486" cy="113449"/>
          </a:xfrm>
          <a:custGeom>
            <a:avLst/>
            <a:gdLst>
              <a:gd name="connsiteX0" fmla="*/ 32438 w 78486"/>
              <a:gd name="connsiteY0" fmla="*/ 0 h 113449"/>
              <a:gd name="connsiteX1" fmla="*/ 78476 w 78486"/>
              <a:gd name="connsiteY1" fmla="*/ 88900 h 113449"/>
              <a:gd name="connsiteX2" fmla="*/ 27676 w 78486"/>
              <a:gd name="connsiteY2" fmla="*/ 106362 h 113449"/>
              <a:gd name="connsiteX3" fmla="*/ 688 w 78486"/>
              <a:gd name="connsiteY3" fmla="*/ 112712 h 113449"/>
              <a:gd name="connsiteX4" fmla="*/ 54663 w 78486"/>
              <a:gd name="connsiteY4" fmla="*/ 90487 h 113449"/>
              <a:gd name="connsiteX5" fmla="*/ 32438 w 78486"/>
              <a:gd name="connsiteY5" fmla="*/ 0 h 113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486" h="113449">
                <a:moveTo>
                  <a:pt x="32438" y="0"/>
                </a:moveTo>
                <a:cubicBezTo>
                  <a:pt x="36407" y="-264"/>
                  <a:pt x="79270" y="71173"/>
                  <a:pt x="78476" y="88900"/>
                </a:cubicBezTo>
                <a:cubicBezTo>
                  <a:pt x="77682" y="106627"/>
                  <a:pt x="40641" y="102393"/>
                  <a:pt x="27676" y="106362"/>
                </a:cubicBezTo>
                <a:cubicBezTo>
                  <a:pt x="14711" y="110331"/>
                  <a:pt x="-3810" y="115358"/>
                  <a:pt x="688" y="112712"/>
                </a:cubicBezTo>
                <a:cubicBezTo>
                  <a:pt x="5186" y="110066"/>
                  <a:pt x="45932" y="103981"/>
                  <a:pt x="54663" y="90487"/>
                </a:cubicBezTo>
                <a:cubicBezTo>
                  <a:pt x="63394" y="76993"/>
                  <a:pt x="28469" y="264"/>
                  <a:pt x="3243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6512C807-798F-4F5D-973B-34BADFFD3A8D}"/>
              </a:ext>
            </a:extLst>
          </p:cNvPr>
          <p:cNvSpPr/>
          <p:nvPr/>
        </p:nvSpPr>
        <p:spPr>
          <a:xfrm>
            <a:off x="4877563" y="1803325"/>
            <a:ext cx="86626" cy="71567"/>
          </a:xfrm>
          <a:custGeom>
            <a:avLst/>
            <a:gdLst>
              <a:gd name="connsiteX0" fmla="*/ 86550 w 86626"/>
              <a:gd name="connsiteY0" fmla="*/ 75 h 71567"/>
              <a:gd name="connsiteX1" fmla="*/ 7175 w 86626"/>
              <a:gd name="connsiteY1" fmla="*/ 39763 h 71567"/>
              <a:gd name="connsiteX2" fmla="*/ 8762 w 86626"/>
              <a:gd name="connsiteY2" fmla="*/ 71513 h 71567"/>
              <a:gd name="connsiteX3" fmla="*/ 51625 w 86626"/>
              <a:gd name="connsiteY3" fmla="*/ 47700 h 71567"/>
              <a:gd name="connsiteX4" fmla="*/ 15112 w 86626"/>
              <a:gd name="connsiteY4" fmla="*/ 60400 h 71567"/>
              <a:gd name="connsiteX5" fmla="*/ 7175 w 86626"/>
              <a:gd name="connsiteY5" fmla="*/ 55638 h 71567"/>
              <a:gd name="connsiteX6" fmla="*/ 21462 w 86626"/>
              <a:gd name="connsiteY6" fmla="*/ 30238 h 71567"/>
              <a:gd name="connsiteX7" fmla="*/ 86550 w 86626"/>
              <a:gd name="connsiteY7" fmla="*/ 75 h 71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626" h="71567">
                <a:moveTo>
                  <a:pt x="86550" y="75"/>
                </a:moveTo>
                <a:cubicBezTo>
                  <a:pt x="84169" y="1663"/>
                  <a:pt x="20140" y="27857"/>
                  <a:pt x="7175" y="39763"/>
                </a:cubicBezTo>
                <a:cubicBezTo>
                  <a:pt x="-5790" y="51669"/>
                  <a:pt x="1354" y="70190"/>
                  <a:pt x="8762" y="71513"/>
                </a:cubicBezTo>
                <a:cubicBezTo>
                  <a:pt x="16170" y="72836"/>
                  <a:pt x="50567" y="49552"/>
                  <a:pt x="51625" y="47700"/>
                </a:cubicBezTo>
                <a:cubicBezTo>
                  <a:pt x="52683" y="45848"/>
                  <a:pt x="22520" y="59077"/>
                  <a:pt x="15112" y="60400"/>
                </a:cubicBezTo>
                <a:cubicBezTo>
                  <a:pt x="7704" y="61723"/>
                  <a:pt x="6117" y="60665"/>
                  <a:pt x="7175" y="55638"/>
                </a:cubicBezTo>
                <a:cubicBezTo>
                  <a:pt x="8233" y="50611"/>
                  <a:pt x="7704" y="38176"/>
                  <a:pt x="21462" y="30238"/>
                </a:cubicBezTo>
                <a:cubicBezTo>
                  <a:pt x="35220" y="22301"/>
                  <a:pt x="88931" y="-1513"/>
                  <a:pt x="86550" y="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7C1DEBEA-5334-40E3-BF4E-236D907EEE30}"/>
              </a:ext>
            </a:extLst>
          </p:cNvPr>
          <p:cNvSpPr/>
          <p:nvPr/>
        </p:nvSpPr>
        <p:spPr>
          <a:xfrm>
            <a:off x="4922838" y="1841500"/>
            <a:ext cx="45221" cy="46185"/>
          </a:xfrm>
          <a:custGeom>
            <a:avLst/>
            <a:gdLst>
              <a:gd name="connsiteX0" fmla="*/ 0 w 45221"/>
              <a:gd name="connsiteY0" fmla="*/ 0 h 46185"/>
              <a:gd name="connsiteX1" fmla="*/ 44450 w 45221"/>
              <a:gd name="connsiteY1" fmla="*/ 46038 h 46185"/>
              <a:gd name="connsiteX2" fmla="*/ 0 w 45221"/>
              <a:gd name="connsiteY2" fmla="*/ 0 h 4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221" h="46185">
                <a:moveTo>
                  <a:pt x="0" y="0"/>
                </a:moveTo>
                <a:cubicBezTo>
                  <a:pt x="0" y="0"/>
                  <a:pt x="36777" y="42863"/>
                  <a:pt x="44450" y="46038"/>
                </a:cubicBezTo>
                <a:cubicBezTo>
                  <a:pt x="52123" y="49213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8F595F43-E24B-4426-9B5C-87D81EA29F61}"/>
              </a:ext>
            </a:extLst>
          </p:cNvPr>
          <p:cNvSpPr/>
          <p:nvPr/>
        </p:nvSpPr>
        <p:spPr>
          <a:xfrm>
            <a:off x="4989046" y="1884363"/>
            <a:ext cx="49679" cy="60574"/>
          </a:xfrm>
          <a:custGeom>
            <a:avLst/>
            <a:gdLst>
              <a:gd name="connsiteX0" fmla="*/ 49679 w 49679"/>
              <a:gd name="connsiteY0" fmla="*/ 0 h 60574"/>
              <a:gd name="connsiteX1" fmla="*/ 467 w 49679"/>
              <a:gd name="connsiteY1" fmla="*/ 60325 h 60574"/>
              <a:gd name="connsiteX2" fmla="*/ 49679 w 49679"/>
              <a:gd name="connsiteY2" fmla="*/ 0 h 60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79" h="60574">
                <a:moveTo>
                  <a:pt x="49679" y="0"/>
                </a:moveTo>
                <a:cubicBezTo>
                  <a:pt x="49679" y="0"/>
                  <a:pt x="6552" y="55563"/>
                  <a:pt x="467" y="60325"/>
                </a:cubicBezTo>
                <a:cubicBezTo>
                  <a:pt x="-5618" y="65087"/>
                  <a:pt x="49679" y="0"/>
                  <a:pt x="4967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4FC691E2-295E-4E49-9655-C4232657131F}"/>
              </a:ext>
            </a:extLst>
          </p:cNvPr>
          <p:cNvSpPr/>
          <p:nvPr/>
        </p:nvSpPr>
        <p:spPr>
          <a:xfrm>
            <a:off x="4795512" y="1945585"/>
            <a:ext cx="209954" cy="109195"/>
          </a:xfrm>
          <a:custGeom>
            <a:avLst/>
            <a:gdLst>
              <a:gd name="connsiteX0" fmla="*/ 326 w 209954"/>
              <a:gd name="connsiteY0" fmla="*/ 43553 h 109195"/>
              <a:gd name="connsiteX1" fmla="*/ 119388 w 209954"/>
              <a:gd name="connsiteY1" fmla="*/ 690 h 109195"/>
              <a:gd name="connsiteX2" fmla="*/ 186063 w 209954"/>
              <a:gd name="connsiteY2" fmla="*/ 18153 h 109195"/>
              <a:gd name="connsiteX3" fmla="*/ 194001 w 209954"/>
              <a:gd name="connsiteY3" fmla="*/ 32440 h 109195"/>
              <a:gd name="connsiteX4" fmla="*/ 195588 w 209954"/>
              <a:gd name="connsiteY4" fmla="*/ 70540 h 109195"/>
              <a:gd name="connsiteX5" fmla="*/ 186063 w 209954"/>
              <a:gd name="connsiteY5" fmla="*/ 108640 h 109195"/>
              <a:gd name="connsiteX6" fmla="*/ 209876 w 209954"/>
              <a:gd name="connsiteY6" fmla="*/ 40378 h 109195"/>
              <a:gd name="connsiteX7" fmla="*/ 176538 w 209954"/>
              <a:gd name="connsiteY7" fmla="*/ 21328 h 109195"/>
              <a:gd name="connsiteX8" fmla="*/ 86051 w 209954"/>
              <a:gd name="connsiteY8" fmla="*/ 7040 h 109195"/>
              <a:gd name="connsiteX9" fmla="*/ 326 w 209954"/>
              <a:gd name="connsiteY9" fmla="*/ 43553 h 109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9954" h="109195">
                <a:moveTo>
                  <a:pt x="326" y="43553"/>
                </a:moveTo>
                <a:cubicBezTo>
                  <a:pt x="5882" y="42495"/>
                  <a:pt x="88432" y="4923"/>
                  <a:pt x="119388" y="690"/>
                </a:cubicBezTo>
                <a:cubicBezTo>
                  <a:pt x="150344" y="-3543"/>
                  <a:pt x="173628" y="12861"/>
                  <a:pt x="186063" y="18153"/>
                </a:cubicBezTo>
                <a:cubicBezTo>
                  <a:pt x="198498" y="23445"/>
                  <a:pt x="192413" y="23709"/>
                  <a:pt x="194001" y="32440"/>
                </a:cubicBezTo>
                <a:cubicBezTo>
                  <a:pt x="195589" y="41171"/>
                  <a:pt x="196911" y="57840"/>
                  <a:pt x="195588" y="70540"/>
                </a:cubicBezTo>
                <a:cubicBezTo>
                  <a:pt x="194265" y="83240"/>
                  <a:pt x="183682" y="113667"/>
                  <a:pt x="186063" y="108640"/>
                </a:cubicBezTo>
                <a:cubicBezTo>
                  <a:pt x="188444" y="103613"/>
                  <a:pt x="211463" y="54930"/>
                  <a:pt x="209876" y="40378"/>
                </a:cubicBezTo>
                <a:cubicBezTo>
                  <a:pt x="208289" y="25826"/>
                  <a:pt x="197175" y="26884"/>
                  <a:pt x="176538" y="21328"/>
                </a:cubicBezTo>
                <a:cubicBezTo>
                  <a:pt x="155901" y="15772"/>
                  <a:pt x="110393" y="4659"/>
                  <a:pt x="86051" y="7040"/>
                </a:cubicBezTo>
                <a:cubicBezTo>
                  <a:pt x="61709" y="9421"/>
                  <a:pt x="-5230" y="44611"/>
                  <a:pt x="326" y="435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CFE4717D-6FE0-433A-9E01-55620FF193B6}"/>
              </a:ext>
            </a:extLst>
          </p:cNvPr>
          <p:cNvSpPr/>
          <p:nvPr/>
        </p:nvSpPr>
        <p:spPr>
          <a:xfrm>
            <a:off x="4816451" y="1963953"/>
            <a:ext cx="142078" cy="71558"/>
          </a:xfrm>
          <a:custGeom>
            <a:avLst/>
            <a:gdLst>
              <a:gd name="connsiteX0" fmla="*/ 24 w 142078"/>
              <a:gd name="connsiteY0" fmla="*/ 26772 h 71558"/>
              <a:gd name="connsiteX1" fmla="*/ 101624 w 142078"/>
              <a:gd name="connsiteY1" fmla="*/ 12485 h 71558"/>
              <a:gd name="connsiteX2" fmla="*/ 127024 w 142078"/>
              <a:gd name="connsiteY2" fmla="*/ 33122 h 71558"/>
              <a:gd name="connsiteX3" fmla="*/ 141312 w 142078"/>
              <a:gd name="connsiteY3" fmla="*/ 71222 h 71558"/>
              <a:gd name="connsiteX4" fmla="*/ 134962 w 142078"/>
              <a:gd name="connsiteY4" fmla="*/ 9310 h 71558"/>
              <a:gd name="connsiteX5" fmla="*/ 92099 w 142078"/>
              <a:gd name="connsiteY5" fmla="*/ 1372 h 71558"/>
              <a:gd name="connsiteX6" fmla="*/ 24 w 142078"/>
              <a:gd name="connsiteY6" fmla="*/ 26772 h 71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078" h="71558">
                <a:moveTo>
                  <a:pt x="24" y="26772"/>
                </a:moveTo>
                <a:cubicBezTo>
                  <a:pt x="1611" y="28624"/>
                  <a:pt x="80457" y="11427"/>
                  <a:pt x="101624" y="12485"/>
                </a:cubicBezTo>
                <a:cubicBezTo>
                  <a:pt x="122791" y="13543"/>
                  <a:pt x="120409" y="23332"/>
                  <a:pt x="127024" y="33122"/>
                </a:cubicBezTo>
                <a:cubicBezTo>
                  <a:pt x="133639" y="42912"/>
                  <a:pt x="139989" y="75191"/>
                  <a:pt x="141312" y="71222"/>
                </a:cubicBezTo>
                <a:cubicBezTo>
                  <a:pt x="142635" y="67253"/>
                  <a:pt x="143164" y="20952"/>
                  <a:pt x="134962" y="9310"/>
                </a:cubicBezTo>
                <a:cubicBezTo>
                  <a:pt x="126760" y="-2332"/>
                  <a:pt x="110355" y="-480"/>
                  <a:pt x="92099" y="1372"/>
                </a:cubicBezTo>
                <a:cubicBezTo>
                  <a:pt x="73843" y="3224"/>
                  <a:pt x="-1563" y="24920"/>
                  <a:pt x="24" y="267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1BF7D3D5-15D6-4F37-B061-3E62D2A42BBC}"/>
              </a:ext>
            </a:extLst>
          </p:cNvPr>
          <p:cNvSpPr/>
          <p:nvPr/>
        </p:nvSpPr>
        <p:spPr>
          <a:xfrm>
            <a:off x="4819650" y="2005013"/>
            <a:ext cx="141300" cy="85901"/>
          </a:xfrm>
          <a:custGeom>
            <a:avLst/>
            <a:gdLst>
              <a:gd name="connsiteX0" fmla="*/ 0 w 141300"/>
              <a:gd name="connsiteY0" fmla="*/ 0 h 85901"/>
              <a:gd name="connsiteX1" fmla="*/ 101600 w 141300"/>
              <a:gd name="connsiteY1" fmla="*/ 66675 h 85901"/>
              <a:gd name="connsiteX2" fmla="*/ 141288 w 141300"/>
              <a:gd name="connsiteY2" fmla="*/ 85725 h 85901"/>
              <a:gd name="connsiteX3" fmla="*/ 98425 w 141300"/>
              <a:gd name="connsiteY3" fmla="*/ 58737 h 85901"/>
              <a:gd name="connsiteX4" fmla="*/ 0 w 141300"/>
              <a:gd name="connsiteY4" fmla="*/ 0 h 85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300" h="85901">
                <a:moveTo>
                  <a:pt x="0" y="0"/>
                </a:moveTo>
                <a:cubicBezTo>
                  <a:pt x="39026" y="26194"/>
                  <a:pt x="78052" y="52388"/>
                  <a:pt x="101600" y="66675"/>
                </a:cubicBezTo>
                <a:cubicBezTo>
                  <a:pt x="125148" y="80962"/>
                  <a:pt x="141817" y="87048"/>
                  <a:pt x="141288" y="85725"/>
                </a:cubicBezTo>
                <a:cubicBezTo>
                  <a:pt x="140759" y="84402"/>
                  <a:pt x="98425" y="58737"/>
                  <a:pt x="98425" y="58737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4B2C9C22-FA66-406E-B023-2332A58F71C7}"/>
              </a:ext>
            </a:extLst>
          </p:cNvPr>
          <p:cNvSpPr/>
          <p:nvPr/>
        </p:nvSpPr>
        <p:spPr>
          <a:xfrm>
            <a:off x="4857729" y="1998562"/>
            <a:ext cx="112875" cy="51209"/>
          </a:xfrm>
          <a:custGeom>
            <a:avLst/>
            <a:gdLst>
              <a:gd name="connsiteX0" fmla="*/ 21 w 112875"/>
              <a:gd name="connsiteY0" fmla="*/ 101 h 51209"/>
              <a:gd name="connsiteX1" fmla="*/ 87334 w 112875"/>
              <a:gd name="connsiteY1" fmla="*/ 36613 h 51209"/>
              <a:gd name="connsiteX2" fmla="*/ 112734 w 112875"/>
              <a:gd name="connsiteY2" fmla="*/ 42963 h 51209"/>
              <a:gd name="connsiteX3" fmla="*/ 79396 w 112875"/>
              <a:gd name="connsiteY3" fmla="*/ 49313 h 51209"/>
              <a:gd name="connsiteX4" fmla="*/ 21 w 112875"/>
              <a:gd name="connsiteY4" fmla="*/ 101 h 51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875" h="51209">
                <a:moveTo>
                  <a:pt x="21" y="101"/>
                </a:moveTo>
                <a:cubicBezTo>
                  <a:pt x="1344" y="-2016"/>
                  <a:pt x="68549" y="29469"/>
                  <a:pt x="87334" y="36613"/>
                </a:cubicBezTo>
                <a:cubicBezTo>
                  <a:pt x="106119" y="43757"/>
                  <a:pt x="114057" y="40846"/>
                  <a:pt x="112734" y="42963"/>
                </a:cubicBezTo>
                <a:cubicBezTo>
                  <a:pt x="111411" y="45080"/>
                  <a:pt x="99504" y="55398"/>
                  <a:pt x="79396" y="49313"/>
                </a:cubicBezTo>
                <a:cubicBezTo>
                  <a:pt x="59288" y="43228"/>
                  <a:pt x="-1302" y="2218"/>
                  <a:pt x="21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339001B1-2384-4A15-8D00-CBC52BCB5A40}"/>
              </a:ext>
            </a:extLst>
          </p:cNvPr>
          <p:cNvSpPr/>
          <p:nvPr/>
        </p:nvSpPr>
        <p:spPr>
          <a:xfrm>
            <a:off x="4887507" y="1601785"/>
            <a:ext cx="74140" cy="131604"/>
          </a:xfrm>
          <a:custGeom>
            <a:avLst/>
            <a:gdLst>
              <a:gd name="connsiteX0" fmla="*/ 73431 w 74140"/>
              <a:gd name="connsiteY0" fmla="*/ 3 h 131604"/>
              <a:gd name="connsiteX1" fmla="*/ 71843 w 74140"/>
              <a:gd name="connsiteY1" fmla="*/ 88903 h 131604"/>
              <a:gd name="connsiteX2" fmla="*/ 54381 w 74140"/>
              <a:gd name="connsiteY2" fmla="*/ 130178 h 131604"/>
              <a:gd name="connsiteX3" fmla="*/ 51206 w 74140"/>
              <a:gd name="connsiteY3" fmla="*/ 120653 h 131604"/>
              <a:gd name="connsiteX4" fmla="*/ 38506 w 74140"/>
              <a:gd name="connsiteY4" fmla="*/ 106365 h 131604"/>
              <a:gd name="connsiteX5" fmla="*/ 406 w 74140"/>
              <a:gd name="connsiteY5" fmla="*/ 103190 h 131604"/>
              <a:gd name="connsiteX6" fmla="*/ 65493 w 74140"/>
              <a:gd name="connsiteY6" fmla="*/ 103190 h 131604"/>
              <a:gd name="connsiteX7" fmla="*/ 67081 w 74140"/>
              <a:gd name="connsiteY7" fmla="*/ 92078 h 131604"/>
              <a:gd name="connsiteX8" fmla="*/ 73431 w 74140"/>
              <a:gd name="connsiteY8" fmla="*/ 3 h 13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40" h="131604">
                <a:moveTo>
                  <a:pt x="73431" y="3"/>
                </a:moveTo>
                <a:cubicBezTo>
                  <a:pt x="74225" y="-526"/>
                  <a:pt x="75018" y="67207"/>
                  <a:pt x="71843" y="88903"/>
                </a:cubicBezTo>
                <a:cubicBezTo>
                  <a:pt x="68668" y="110599"/>
                  <a:pt x="57820" y="124886"/>
                  <a:pt x="54381" y="130178"/>
                </a:cubicBezTo>
                <a:cubicBezTo>
                  <a:pt x="50942" y="135470"/>
                  <a:pt x="53852" y="124622"/>
                  <a:pt x="51206" y="120653"/>
                </a:cubicBezTo>
                <a:cubicBezTo>
                  <a:pt x="48560" y="116684"/>
                  <a:pt x="46973" y="109275"/>
                  <a:pt x="38506" y="106365"/>
                </a:cubicBezTo>
                <a:cubicBezTo>
                  <a:pt x="30039" y="103455"/>
                  <a:pt x="-4092" y="103719"/>
                  <a:pt x="406" y="103190"/>
                </a:cubicBezTo>
                <a:cubicBezTo>
                  <a:pt x="4904" y="102661"/>
                  <a:pt x="54380" y="105042"/>
                  <a:pt x="65493" y="103190"/>
                </a:cubicBezTo>
                <a:cubicBezTo>
                  <a:pt x="76606" y="101338"/>
                  <a:pt x="67875" y="106101"/>
                  <a:pt x="67081" y="92078"/>
                </a:cubicBezTo>
                <a:cubicBezTo>
                  <a:pt x="66287" y="78055"/>
                  <a:pt x="72637" y="532"/>
                  <a:pt x="73431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200EC95D-41FB-4183-A87C-7ED98E5F1933}"/>
              </a:ext>
            </a:extLst>
          </p:cNvPr>
          <p:cNvSpPr/>
          <p:nvPr/>
        </p:nvSpPr>
        <p:spPr>
          <a:xfrm>
            <a:off x="4968156" y="1595101"/>
            <a:ext cx="42224" cy="148987"/>
          </a:xfrm>
          <a:custGeom>
            <a:avLst/>
            <a:gdLst>
              <a:gd name="connsiteX0" fmla="*/ 41994 w 42224"/>
              <a:gd name="connsiteY0" fmla="*/ 337 h 148987"/>
              <a:gd name="connsiteX1" fmla="*/ 18182 w 42224"/>
              <a:gd name="connsiteY1" fmla="*/ 67012 h 148987"/>
              <a:gd name="connsiteX2" fmla="*/ 8657 w 42224"/>
              <a:gd name="connsiteY2" fmla="*/ 147974 h 148987"/>
              <a:gd name="connsiteX3" fmla="*/ 3894 w 42224"/>
              <a:gd name="connsiteY3" fmla="*/ 114637 h 148987"/>
              <a:gd name="connsiteX4" fmla="*/ 2307 w 42224"/>
              <a:gd name="connsiteY4" fmla="*/ 95587 h 148987"/>
              <a:gd name="connsiteX5" fmla="*/ 41994 w 42224"/>
              <a:gd name="connsiteY5" fmla="*/ 337 h 148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224" h="148987">
                <a:moveTo>
                  <a:pt x="41994" y="337"/>
                </a:moveTo>
                <a:cubicBezTo>
                  <a:pt x="44640" y="-4425"/>
                  <a:pt x="23738" y="42406"/>
                  <a:pt x="18182" y="67012"/>
                </a:cubicBezTo>
                <a:cubicBezTo>
                  <a:pt x="12626" y="91618"/>
                  <a:pt x="11038" y="140037"/>
                  <a:pt x="8657" y="147974"/>
                </a:cubicBezTo>
                <a:cubicBezTo>
                  <a:pt x="6276" y="155911"/>
                  <a:pt x="3894" y="114637"/>
                  <a:pt x="3894" y="114637"/>
                </a:cubicBezTo>
                <a:cubicBezTo>
                  <a:pt x="2836" y="105906"/>
                  <a:pt x="-3249" y="112256"/>
                  <a:pt x="2307" y="95587"/>
                </a:cubicBezTo>
                <a:cubicBezTo>
                  <a:pt x="7863" y="78918"/>
                  <a:pt x="39348" y="5099"/>
                  <a:pt x="41994" y="3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A965CE84-968F-4722-8876-A4313FCA12DD}"/>
              </a:ext>
            </a:extLst>
          </p:cNvPr>
          <p:cNvSpPr/>
          <p:nvPr/>
        </p:nvSpPr>
        <p:spPr>
          <a:xfrm>
            <a:off x="4735243" y="1644632"/>
            <a:ext cx="163797" cy="64712"/>
          </a:xfrm>
          <a:custGeom>
            <a:avLst/>
            <a:gdLst>
              <a:gd name="connsiteX0" fmla="*/ 270 w 163797"/>
              <a:gd name="connsiteY0" fmla="*/ 18 h 64712"/>
              <a:gd name="connsiteX1" fmla="*/ 106632 w 163797"/>
              <a:gd name="connsiteY1" fmla="*/ 53993 h 64712"/>
              <a:gd name="connsiteX2" fmla="*/ 163782 w 163797"/>
              <a:gd name="connsiteY2" fmla="*/ 58756 h 64712"/>
              <a:gd name="connsiteX3" fmla="*/ 101870 w 163797"/>
              <a:gd name="connsiteY3" fmla="*/ 63518 h 64712"/>
              <a:gd name="connsiteX4" fmla="*/ 76470 w 163797"/>
              <a:gd name="connsiteY4" fmla="*/ 60343 h 64712"/>
              <a:gd name="connsiteX5" fmla="*/ 270 w 163797"/>
              <a:gd name="connsiteY5" fmla="*/ 18 h 64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3797" h="64712">
                <a:moveTo>
                  <a:pt x="270" y="18"/>
                </a:moveTo>
                <a:cubicBezTo>
                  <a:pt x="5297" y="-1040"/>
                  <a:pt x="79380" y="44203"/>
                  <a:pt x="106632" y="53993"/>
                </a:cubicBezTo>
                <a:cubicBezTo>
                  <a:pt x="133884" y="63783"/>
                  <a:pt x="164576" y="57169"/>
                  <a:pt x="163782" y="58756"/>
                </a:cubicBezTo>
                <a:cubicBezTo>
                  <a:pt x="162988" y="60344"/>
                  <a:pt x="116422" y="63254"/>
                  <a:pt x="101870" y="63518"/>
                </a:cubicBezTo>
                <a:cubicBezTo>
                  <a:pt x="87318" y="63783"/>
                  <a:pt x="91287" y="67487"/>
                  <a:pt x="76470" y="60343"/>
                </a:cubicBezTo>
                <a:cubicBezTo>
                  <a:pt x="61653" y="53199"/>
                  <a:pt x="-4757" y="1076"/>
                  <a:pt x="270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5F92E619-901F-412A-A4DB-85AA7BA1B69B}"/>
              </a:ext>
            </a:extLst>
          </p:cNvPr>
          <p:cNvSpPr/>
          <p:nvPr/>
        </p:nvSpPr>
        <p:spPr>
          <a:xfrm>
            <a:off x="4979579" y="1282066"/>
            <a:ext cx="163048" cy="337373"/>
          </a:xfrm>
          <a:custGeom>
            <a:avLst/>
            <a:gdLst>
              <a:gd name="connsiteX0" fmla="*/ 409 w 163048"/>
              <a:gd name="connsiteY0" fmla="*/ 634 h 337373"/>
              <a:gd name="connsiteX1" fmla="*/ 90896 w 163048"/>
              <a:gd name="connsiteY1" fmla="*/ 114934 h 337373"/>
              <a:gd name="connsiteX2" fmla="*/ 130584 w 163048"/>
              <a:gd name="connsiteY2" fmla="*/ 173672 h 337373"/>
              <a:gd name="connsiteX3" fmla="*/ 160746 w 163048"/>
              <a:gd name="connsiteY3" fmla="*/ 335597 h 337373"/>
              <a:gd name="connsiteX4" fmla="*/ 157571 w 163048"/>
              <a:gd name="connsiteY4" fmla="*/ 254634 h 337373"/>
              <a:gd name="connsiteX5" fmla="*/ 130584 w 163048"/>
              <a:gd name="connsiteY5" fmla="*/ 170497 h 337373"/>
              <a:gd name="connsiteX6" fmla="*/ 409 w 163048"/>
              <a:gd name="connsiteY6" fmla="*/ 634 h 337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048" h="337373">
                <a:moveTo>
                  <a:pt x="409" y="634"/>
                </a:moveTo>
                <a:cubicBezTo>
                  <a:pt x="-6206" y="-8626"/>
                  <a:pt x="69200" y="86094"/>
                  <a:pt x="90896" y="114934"/>
                </a:cubicBezTo>
                <a:cubicBezTo>
                  <a:pt x="112592" y="143774"/>
                  <a:pt x="118942" y="136895"/>
                  <a:pt x="130584" y="173672"/>
                </a:cubicBezTo>
                <a:cubicBezTo>
                  <a:pt x="142226" y="210449"/>
                  <a:pt x="156248" y="322103"/>
                  <a:pt x="160746" y="335597"/>
                </a:cubicBezTo>
                <a:cubicBezTo>
                  <a:pt x="165244" y="349091"/>
                  <a:pt x="162598" y="282151"/>
                  <a:pt x="157571" y="254634"/>
                </a:cubicBezTo>
                <a:cubicBezTo>
                  <a:pt x="152544" y="227117"/>
                  <a:pt x="156513" y="209391"/>
                  <a:pt x="130584" y="170497"/>
                </a:cubicBezTo>
                <a:cubicBezTo>
                  <a:pt x="104655" y="131603"/>
                  <a:pt x="7024" y="9894"/>
                  <a:pt x="409" y="6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F514C391-94FB-45BF-93C7-7DE904B9B6BC}"/>
              </a:ext>
            </a:extLst>
          </p:cNvPr>
          <p:cNvSpPr/>
          <p:nvPr/>
        </p:nvSpPr>
        <p:spPr>
          <a:xfrm>
            <a:off x="4795812" y="1250360"/>
            <a:ext cx="220948" cy="62809"/>
          </a:xfrm>
          <a:custGeom>
            <a:avLst/>
            <a:gdLst>
              <a:gd name="connsiteX0" fmla="*/ 26 w 220948"/>
              <a:gd name="connsiteY0" fmla="*/ 6940 h 62809"/>
              <a:gd name="connsiteX1" fmla="*/ 160363 w 220948"/>
              <a:gd name="connsiteY1" fmla="*/ 25990 h 62809"/>
              <a:gd name="connsiteX2" fmla="*/ 220688 w 220948"/>
              <a:gd name="connsiteY2" fmla="*/ 62503 h 62809"/>
              <a:gd name="connsiteX3" fmla="*/ 173063 w 220948"/>
              <a:gd name="connsiteY3" fmla="*/ 3765 h 62809"/>
              <a:gd name="connsiteX4" fmla="*/ 26 w 220948"/>
              <a:gd name="connsiteY4" fmla="*/ 6940 h 62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48" h="62809">
                <a:moveTo>
                  <a:pt x="26" y="6940"/>
                </a:moveTo>
                <a:cubicBezTo>
                  <a:pt x="-2091" y="10644"/>
                  <a:pt x="123586" y="16730"/>
                  <a:pt x="160363" y="25990"/>
                </a:cubicBezTo>
                <a:cubicBezTo>
                  <a:pt x="197140" y="35250"/>
                  <a:pt x="218571" y="66207"/>
                  <a:pt x="220688" y="62503"/>
                </a:cubicBezTo>
                <a:cubicBezTo>
                  <a:pt x="222805" y="58799"/>
                  <a:pt x="212486" y="12232"/>
                  <a:pt x="173063" y="3765"/>
                </a:cubicBezTo>
                <a:cubicBezTo>
                  <a:pt x="133640" y="-4702"/>
                  <a:pt x="2143" y="3236"/>
                  <a:pt x="26" y="69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3BEF6C92-622B-4482-8434-0B6F62275111}"/>
              </a:ext>
            </a:extLst>
          </p:cNvPr>
          <p:cNvSpPr/>
          <p:nvPr/>
        </p:nvSpPr>
        <p:spPr>
          <a:xfrm>
            <a:off x="4864692" y="1835145"/>
            <a:ext cx="226563" cy="388991"/>
          </a:xfrm>
          <a:custGeom>
            <a:avLst/>
            <a:gdLst>
              <a:gd name="connsiteX0" fmla="*/ 208958 w 226563"/>
              <a:gd name="connsiteY0" fmla="*/ 5 h 388991"/>
              <a:gd name="connsiteX1" fmla="*/ 215308 w 226563"/>
              <a:gd name="connsiteY1" fmla="*/ 77793 h 388991"/>
              <a:gd name="connsiteX2" fmla="*/ 194671 w 226563"/>
              <a:gd name="connsiteY2" fmla="*/ 125418 h 388991"/>
              <a:gd name="connsiteX3" fmla="*/ 42271 w 226563"/>
              <a:gd name="connsiteY3" fmla="*/ 349255 h 388991"/>
              <a:gd name="connsiteX4" fmla="*/ 996 w 226563"/>
              <a:gd name="connsiteY4" fmla="*/ 387355 h 388991"/>
              <a:gd name="connsiteX5" fmla="*/ 72433 w 226563"/>
              <a:gd name="connsiteY5" fmla="*/ 328618 h 388991"/>
              <a:gd name="connsiteX6" fmla="*/ 148633 w 226563"/>
              <a:gd name="connsiteY6" fmla="*/ 230193 h 388991"/>
              <a:gd name="connsiteX7" fmla="*/ 223246 w 226563"/>
              <a:gd name="connsiteY7" fmla="*/ 74618 h 388991"/>
              <a:gd name="connsiteX8" fmla="*/ 208958 w 226563"/>
              <a:gd name="connsiteY8" fmla="*/ 5 h 388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563" h="388991">
                <a:moveTo>
                  <a:pt x="208958" y="5"/>
                </a:moveTo>
                <a:cubicBezTo>
                  <a:pt x="207635" y="534"/>
                  <a:pt x="217689" y="56891"/>
                  <a:pt x="215308" y="77793"/>
                </a:cubicBezTo>
                <a:cubicBezTo>
                  <a:pt x="212927" y="98695"/>
                  <a:pt x="223510" y="80174"/>
                  <a:pt x="194671" y="125418"/>
                </a:cubicBezTo>
                <a:cubicBezTo>
                  <a:pt x="165832" y="170662"/>
                  <a:pt x="74550" y="305599"/>
                  <a:pt x="42271" y="349255"/>
                </a:cubicBezTo>
                <a:cubicBezTo>
                  <a:pt x="9992" y="392911"/>
                  <a:pt x="-4031" y="390794"/>
                  <a:pt x="996" y="387355"/>
                </a:cubicBezTo>
                <a:cubicBezTo>
                  <a:pt x="6023" y="383916"/>
                  <a:pt x="47827" y="354812"/>
                  <a:pt x="72433" y="328618"/>
                </a:cubicBezTo>
                <a:cubicBezTo>
                  <a:pt x="97039" y="302424"/>
                  <a:pt x="123498" y="272526"/>
                  <a:pt x="148633" y="230193"/>
                </a:cubicBezTo>
                <a:cubicBezTo>
                  <a:pt x="173768" y="187860"/>
                  <a:pt x="211075" y="111395"/>
                  <a:pt x="223246" y="74618"/>
                </a:cubicBezTo>
                <a:cubicBezTo>
                  <a:pt x="235417" y="37841"/>
                  <a:pt x="210281" y="-524"/>
                  <a:pt x="208958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6D096E3F-41F1-4B9A-AC18-356D2822C230}"/>
              </a:ext>
            </a:extLst>
          </p:cNvPr>
          <p:cNvSpPr/>
          <p:nvPr/>
        </p:nvSpPr>
        <p:spPr>
          <a:xfrm>
            <a:off x="4478224" y="1976431"/>
            <a:ext cx="356343" cy="233442"/>
          </a:xfrm>
          <a:custGeom>
            <a:avLst/>
            <a:gdLst>
              <a:gd name="connsiteX0" fmla="*/ 114 w 356343"/>
              <a:gd name="connsiteY0" fmla="*/ 7 h 233442"/>
              <a:gd name="connsiteX1" fmla="*/ 144576 w 356343"/>
              <a:gd name="connsiteY1" fmla="*/ 98432 h 233442"/>
              <a:gd name="connsiteX2" fmla="*/ 287451 w 356343"/>
              <a:gd name="connsiteY2" fmla="*/ 215907 h 233442"/>
              <a:gd name="connsiteX3" fmla="*/ 355714 w 356343"/>
              <a:gd name="connsiteY3" fmla="*/ 230194 h 233442"/>
              <a:gd name="connsiteX4" fmla="*/ 250939 w 356343"/>
              <a:gd name="connsiteY4" fmla="*/ 188919 h 233442"/>
              <a:gd name="connsiteX5" fmla="*/ 168389 w 356343"/>
              <a:gd name="connsiteY5" fmla="*/ 93669 h 233442"/>
              <a:gd name="connsiteX6" fmla="*/ 114 w 356343"/>
              <a:gd name="connsiteY6" fmla="*/ 7 h 233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343" h="233442">
                <a:moveTo>
                  <a:pt x="114" y="7"/>
                </a:moveTo>
                <a:cubicBezTo>
                  <a:pt x="-3855" y="801"/>
                  <a:pt x="96687" y="62449"/>
                  <a:pt x="144576" y="98432"/>
                </a:cubicBezTo>
                <a:cubicBezTo>
                  <a:pt x="192466" y="134415"/>
                  <a:pt x="252261" y="193947"/>
                  <a:pt x="287451" y="215907"/>
                </a:cubicBezTo>
                <a:cubicBezTo>
                  <a:pt x="322641" y="237867"/>
                  <a:pt x="361799" y="234692"/>
                  <a:pt x="355714" y="230194"/>
                </a:cubicBezTo>
                <a:cubicBezTo>
                  <a:pt x="349629" y="225696"/>
                  <a:pt x="282160" y="211673"/>
                  <a:pt x="250939" y="188919"/>
                </a:cubicBezTo>
                <a:cubicBezTo>
                  <a:pt x="219718" y="166165"/>
                  <a:pt x="213633" y="125948"/>
                  <a:pt x="168389" y="93669"/>
                </a:cubicBezTo>
                <a:cubicBezTo>
                  <a:pt x="123145" y="61390"/>
                  <a:pt x="4083" y="-787"/>
                  <a:pt x="114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292DC306-3594-4910-B007-83F30A1D4489}"/>
              </a:ext>
            </a:extLst>
          </p:cNvPr>
          <p:cNvSpPr/>
          <p:nvPr/>
        </p:nvSpPr>
        <p:spPr>
          <a:xfrm>
            <a:off x="4628915" y="1270523"/>
            <a:ext cx="203530" cy="88493"/>
          </a:xfrm>
          <a:custGeom>
            <a:avLst/>
            <a:gdLst>
              <a:gd name="connsiteX0" fmla="*/ 203435 w 203530"/>
              <a:gd name="connsiteY0" fmla="*/ 1065 h 88493"/>
              <a:gd name="connsiteX1" fmla="*/ 27223 w 203530"/>
              <a:gd name="connsiteY1" fmla="*/ 48690 h 88493"/>
              <a:gd name="connsiteX2" fmla="*/ 1823 w 203530"/>
              <a:gd name="connsiteY2" fmla="*/ 88377 h 88493"/>
              <a:gd name="connsiteX3" fmla="*/ 39923 w 203530"/>
              <a:gd name="connsiteY3" fmla="*/ 35990 h 88493"/>
              <a:gd name="connsiteX4" fmla="*/ 51035 w 203530"/>
              <a:gd name="connsiteY4" fmla="*/ 16940 h 88493"/>
              <a:gd name="connsiteX5" fmla="*/ 203435 w 203530"/>
              <a:gd name="connsiteY5" fmla="*/ 1065 h 88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530" h="88493">
                <a:moveTo>
                  <a:pt x="203435" y="1065"/>
                </a:moveTo>
                <a:cubicBezTo>
                  <a:pt x="199466" y="6357"/>
                  <a:pt x="60825" y="34138"/>
                  <a:pt x="27223" y="48690"/>
                </a:cubicBezTo>
                <a:cubicBezTo>
                  <a:pt x="-6379" y="63242"/>
                  <a:pt x="-294" y="90494"/>
                  <a:pt x="1823" y="88377"/>
                </a:cubicBezTo>
                <a:cubicBezTo>
                  <a:pt x="3940" y="86260"/>
                  <a:pt x="31721" y="47896"/>
                  <a:pt x="39923" y="35990"/>
                </a:cubicBezTo>
                <a:cubicBezTo>
                  <a:pt x="48125" y="24084"/>
                  <a:pt x="16110" y="22232"/>
                  <a:pt x="51035" y="16940"/>
                </a:cubicBezTo>
                <a:cubicBezTo>
                  <a:pt x="85960" y="11648"/>
                  <a:pt x="207404" y="-4227"/>
                  <a:pt x="203435" y="10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A6F40BBA-C3E2-43BB-B6CE-F77B336244E2}"/>
              </a:ext>
            </a:extLst>
          </p:cNvPr>
          <p:cNvSpPr/>
          <p:nvPr/>
        </p:nvSpPr>
        <p:spPr>
          <a:xfrm>
            <a:off x="4482226" y="1381583"/>
            <a:ext cx="152448" cy="32003"/>
          </a:xfrm>
          <a:custGeom>
            <a:avLst/>
            <a:gdLst>
              <a:gd name="connsiteX0" fmla="*/ 151687 w 152448"/>
              <a:gd name="connsiteY0" fmla="*/ 4305 h 32003"/>
              <a:gd name="connsiteX1" fmla="*/ 51674 w 152448"/>
              <a:gd name="connsiteY1" fmla="*/ 29705 h 32003"/>
              <a:gd name="connsiteX2" fmla="*/ 874 w 152448"/>
              <a:gd name="connsiteY2" fmla="*/ 28117 h 32003"/>
              <a:gd name="connsiteX3" fmla="*/ 91362 w 152448"/>
              <a:gd name="connsiteY3" fmla="*/ 5892 h 32003"/>
              <a:gd name="connsiteX4" fmla="*/ 151687 w 152448"/>
              <a:gd name="connsiteY4" fmla="*/ 4305 h 32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48" h="32003">
                <a:moveTo>
                  <a:pt x="151687" y="4305"/>
                </a:moveTo>
                <a:cubicBezTo>
                  <a:pt x="145072" y="8274"/>
                  <a:pt x="76809" y="25736"/>
                  <a:pt x="51674" y="29705"/>
                </a:cubicBezTo>
                <a:cubicBezTo>
                  <a:pt x="26539" y="33674"/>
                  <a:pt x="-5741" y="32086"/>
                  <a:pt x="874" y="28117"/>
                </a:cubicBezTo>
                <a:cubicBezTo>
                  <a:pt x="7489" y="24148"/>
                  <a:pt x="62258" y="15417"/>
                  <a:pt x="91362" y="5892"/>
                </a:cubicBezTo>
                <a:cubicBezTo>
                  <a:pt x="120466" y="-3633"/>
                  <a:pt x="158302" y="336"/>
                  <a:pt x="151687" y="43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A5205AD8-4042-4DC8-94A1-85956BD6AB9D}"/>
              </a:ext>
            </a:extLst>
          </p:cNvPr>
          <p:cNvSpPr/>
          <p:nvPr/>
        </p:nvSpPr>
        <p:spPr>
          <a:xfrm>
            <a:off x="4349468" y="1417541"/>
            <a:ext cx="283165" cy="109810"/>
          </a:xfrm>
          <a:custGeom>
            <a:avLst/>
            <a:gdLst>
              <a:gd name="connsiteX0" fmla="*/ 282857 w 283165"/>
              <a:gd name="connsiteY0" fmla="*/ 97 h 109810"/>
              <a:gd name="connsiteX1" fmla="*/ 163795 w 283165"/>
              <a:gd name="connsiteY1" fmla="*/ 71534 h 109810"/>
              <a:gd name="connsiteX2" fmla="*/ 282 w 283165"/>
              <a:gd name="connsiteY2" fmla="*/ 109634 h 109810"/>
              <a:gd name="connsiteX3" fmla="*/ 128870 w 283165"/>
              <a:gd name="connsiteY3" fmla="*/ 57247 h 109810"/>
              <a:gd name="connsiteX4" fmla="*/ 282857 w 283165"/>
              <a:gd name="connsiteY4" fmla="*/ 97 h 1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165" h="109810">
                <a:moveTo>
                  <a:pt x="282857" y="97"/>
                </a:moveTo>
                <a:cubicBezTo>
                  <a:pt x="288678" y="2478"/>
                  <a:pt x="210891" y="53278"/>
                  <a:pt x="163795" y="71534"/>
                </a:cubicBezTo>
                <a:cubicBezTo>
                  <a:pt x="116699" y="89790"/>
                  <a:pt x="6103" y="112015"/>
                  <a:pt x="282" y="109634"/>
                </a:cubicBezTo>
                <a:cubicBezTo>
                  <a:pt x="-5539" y="107253"/>
                  <a:pt x="79922" y="74709"/>
                  <a:pt x="128870" y="57247"/>
                </a:cubicBezTo>
                <a:cubicBezTo>
                  <a:pt x="177818" y="39785"/>
                  <a:pt x="277036" y="-2284"/>
                  <a:pt x="282857" y="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37B8B9D2-1979-439C-998C-F7AE7553B2E3}"/>
              </a:ext>
            </a:extLst>
          </p:cNvPr>
          <p:cNvSpPr/>
          <p:nvPr/>
        </p:nvSpPr>
        <p:spPr>
          <a:xfrm>
            <a:off x="4336166" y="1500073"/>
            <a:ext cx="166456" cy="146854"/>
          </a:xfrm>
          <a:custGeom>
            <a:avLst/>
            <a:gdLst>
              <a:gd name="connsiteX0" fmla="*/ 165984 w 166456"/>
              <a:gd name="connsiteY0" fmla="*/ 115 h 146854"/>
              <a:gd name="connsiteX1" fmla="*/ 124709 w 166456"/>
              <a:gd name="connsiteY1" fmla="*/ 95365 h 146854"/>
              <a:gd name="connsiteX2" fmla="*/ 107247 w 166456"/>
              <a:gd name="connsiteY2" fmla="*/ 146165 h 146854"/>
              <a:gd name="connsiteX3" fmla="*/ 7234 w 166456"/>
              <a:gd name="connsiteY3" fmla="*/ 60440 h 146854"/>
              <a:gd name="connsiteX4" fmla="*/ 16759 w 166456"/>
              <a:gd name="connsiteY4" fmla="*/ 60440 h 146854"/>
              <a:gd name="connsiteX5" fmla="*/ 88197 w 166456"/>
              <a:gd name="connsiteY5" fmla="*/ 108065 h 146854"/>
              <a:gd name="connsiteX6" fmla="*/ 94547 w 166456"/>
              <a:gd name="connsiteY6" fmla="*/ 116002 h 146854"/>
              <a:gd name="connsiteX7" fmla="*/ 165984 w 166456"/>
              <a:gd name="connsiteY7" fmla="*/ 115 h 146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6456" h="146854">
                <a:moveTo>
                  <a:pt x="165984" y="115"/>
                </a:moveTo>
                <a:cubicBezTo>
                  <a:pt x="171011" y="-3324"/>
                  <a:pt x="134498" y="71023"/>
                  <a:pt x="124709" y="95365"/>
                </a:cubicBezTo>
                <a:cubicBezTo>
                  <a:pt x="114920" y="119707"/>
                  <a:pt x="126826" y="151986"/>
                  <a:pt x="107247" y="146165"/>
                </a:cubicBezTo>
                <a:cubicBezTo>
                  <a:pt x="87668" y="140344"/>
                  <a:pt x="22315" y="74728"/>
                  <a:pt x="7234" y="60440"/>
                </a:cubicBezTo>
                <a:cubicBezTo>
                  <a:pt x="-7847" y="46153"/>
                  <a:pt x="3265" y="52503"/>
                  <a:pt x="16759" y="60440"/>
                </a:cubicBezTo>
                <a:cubicBezTo>
                  <a:pt x="30253" y="68377"/>
                  <a:pt x="75232" y="98805"/>
                  <a:pt x="88197" y="108065"/>
                </a:cubicBezTo>
                <a:cubicBezTo>
                  <a:pt x="101162" y="117325"/>
                  <a:pt x="79466" y="133729"/>
                  <a:pt x="94547" y="116002"/>
                </a:cubicBezTo>
                <a:cubicBezTo>
                  <a:pt x="109628" y="98275"/>
                  <a:pt x="160957" y="3554"/>
                  <a:pt x="165984" y="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0B805A71-2516-4923-BB2E-09C0C633EB8E}"/>
              </a:ext>
            </a:extLst>
          </p:cNvPr>
          <p:cNvSpPr/>
          <p:nvPr/>
        </p:nvSpPr>
        <p:spPr>
          <a:xfrm>
            <a:off x="4435470" y="1660503"/>
            <a:ext cx="71203" cy="311744"/>
          </a:xfrm>
          <a:custGeom>
            <a:avLst/>
            <a:gdLst>
              <a:gd name="connsiteX0" fmla="*/ 52393 w 71203"/>
              <a:gd name="connsiteY0" fmla="*/ 22 h 311744"/>
              <a:gd name="connsiteX1" fmla="*/ 5 w 71203"/>
              <a:gd name="connsiteY1" fmla="*/ 114322 h 311744"/>
              <a:gd name="connsiteX2" fmla="*/ 49218 w 71203"/>
              <a:gd name="connsiteY2" fmla="*/ 166710 h 311744"/>
              <a:gd name="connsiteX3" fmla="*/ 68268 w 71203"/>
              <a:gd name="connsiteY3" fmla="*/ 311172 h 311744"/>
              <a:gd name="connsiteX4" fmla="*/ 69855 w 71203"/>
              <a:gd name="connsiteY4" fmla="*/ 214335 h 311744"/>
              <a:gd name="connsiteX5" fmla="*/ 55568 w 71203"/>
              <a:gd name="connsiteY5" fmla="*/ 142897 h 311744"/>
              <a:gd name="connsiteX6" fmla="*/ 14293 w 71203"/>
              <a:gd name="connsiteY6" fmla="*/ 104797 h 311744"/>
              <a:gd name="connsiteX7" fmla="*/ 52393 w 71203"/>
              <a:gd name="connsiteY7" fmla="*/ 22 h 311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203" h="311744">
                <a:moveTo>
                  <a:pt x="52393" y="22"/>
                </a:moveTo>
                <a:cubicBezTo>
                  <a:pt x="50012" y="1609"/>
                  <a:pt x="534" y="86541"/>
                  <a:pt x="5" y="114322"/>
                </a:cubicBezTo>
                <a:cubicBezTo>
                  <a:pt x="-524" y="142103"/>
                  <a:pt x="37841" y="133902"/>
                  <a:pt x="49218" y="166710"/>
                </a:cubicBezTo>
                <a:cubicBezTo>
                  <a:pt x="60595" y="199518"/>
                  <a:pt x="64829" y="303235"/>
                  <a:pt x="68268" y="311172"/>
                </a:cubicBezTo>
                <a:cubicBezTo>
                  <a:pt x="71707" y="319109"/>
                  <a:pt x="71972" y="242381"/>
                  <a:pt x="69855" y="214335"/>
                </a:cubicBezTo>
                <a:cubicBezTo>
                  <a:pt x="67738" y="186289"/>
                  <a:pt x="64828" y="161153"/>
                  <a:pt x="55568" y="142897"/>
                </a:cubicBezTo>
                <a:cubicBezTo>
                  <a:pt x="46308" y="124641"/>
                  <a:pt x="14822" y="127286"/>
                  <a:pt x="14293" y="104797"/>
                </a:cubicBezTo>
                <a:cubicBezTo>
                  <a:pt x="13764" y="82308"/>
                  <a:pt x="54774" y="-1565"/>
                  <a:pt x="52393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293D1600-61DE-4734-A9D5-5A955567189E}"/>
              </a:ext>
            </a:extLst>
          </p:cNvPr>
          <p:cNvSpPr/>
          <p:nvPr/>
        </p:nvSpPr>
        <p:spPr>
          <a:xfrm>
            <a:off x="4267606" y="1562015"/>
            <a:ext cx="164762" cy="265318"/>
          </a:xfrm>
          <a:custGeom>
            <a:avLst/>
            <a:gdLst>
              <a:gd name="connsiteX0" fmla="*/ 55157 w 164762"/>
              <a:gd name="connsiteY0" fmla="*/ 85 h 265318"/>
              <a:gd name="connsiteX1" fmla="*/ 2769 w 164762"/>
              <a:gd name="connsiteY1" fmla="*/ 63585 h 265318"/>
              <a:gd name="connsiteX2" fmla="*/ 12294 w 164762"/>
              <a:gd name="connsiteY2" fmla="*/ 108035 h 265318"/>
              <a:gd name="connsiteX3" fmla="*/ 55157 w 164762"/>
              <a:gd name="connsiteY3" fmla="*/ 193760 h 265318"/>
              <a:gd name="connsiteX4" fmla="*/ 112307 w 164762"/>
              <a:gd name="connsiteY4" fmla="*/ 263610 h 265318"/>
              <a:gd name="connsiteX5" fmla="*/ 164694 w 164762"/>
              <a:gd name="connsiteY5" fmla="*/ 244560 h 265318"/>
              <a:gd name="connsiteX6" fmla="*/ 101194 w 164762"/>
              <a:gd name="connsiteY6" fmla="*/ 252498 h 265318"/>
              <a:gd name="connsiteX7" fmla="*/ 26582 w 164762"/>
              <a:gd name="connsiteY7" fmla="*/ 174710 h 265318"/>
              <a:gd name="connsiteX8" fmla="*/ 5944 w 164762"/>
              <a:gd name="connsiteY8" fmla="*/ 77873 h 265318"/>
              <a:gd name="connsiteX9" fmla="*/ 55157 w 164762"/>
              <a:gd name="connsiteY9" fmla="*/ 85 h 265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4762" h="265318">
                <a:moveTo>
                  <a:pt x="55157" y="85"/>
                </a:moveTo>
                <a:cubicBezTo>
                  <a:pt x="54628" y="-2296"/>
                  <a:pt x="9913" y="45593"/>
                  <a:pt x="2769" y="63585"/>
                </a:cubicBezTo>
                <a:cubicBezTo>
                  <a:pt x="-4375" y="81577"/>
                  <a:pt x="3563" y="86339"/>
                  <a:pt x="12294" y="108035"/>
                </a:cubicBezTo>
                <a:cubicBezTo>
                  <a:pt x="21025" y="129731"/>
                  <a:pt x="38488" y="167831"/>
                  <a:pt x="55157" y="193760"/>
                </a:cubicBezTo>
                <a:cubicBezTo>
                  <a:pt x="71826" y="219689"/>
                  <a:pt x="94051" y="255143"/>
                  <a:pt x="112307" y="263610"/>
                </a:cubicBezTo>
                <a:cubicBezTo>
                  <a:pt x="130563" y="272077"/>
                  <a:pt x="166546" y="246412"/>
                  <a:pt x="164694" y="244560"/>
                </a:cubicBezTo>
                <a:cubicBezTo>
                  <a:pt x="162842" y="242708"/>
                  <a:pt x="124213" y="264140"/>
                  <a:pt x="101194" y="252498"/>
                </a:cubicBezTo>
                <a:cubicBezTo>
                  <a:pt x="78175" y="240856"/>
                  <a:pt x="42457" y="203814"/>
                  <a:pt x="26582" y="174710"/>
                </a:cubicBezTo>
                <a:cubicBezTo>
                  <a:pt x="10707" y="145606"/>
                  <a:pt x="6738" y="101950"/>
                  <a:pt x="5944" y="77873"/>
                </a:cubicBezTo>
                <a:cubicBezTo>
                  <a:pt x="5150" y="53796"/>
                  <a:pt x="55686" y="2466"/>
                  <a:pt x="55157" y="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FF77CCF7-25D8-4DE2-A42F-B3751D0B77FE}"/>
              </a:ext>
            </a:extLst>
          </p:cNvPr>
          <p:cNvSpPr/>
          <p:nvPr/>
        </p:nvSpPr>
        <p:spPr>
          <a:xfrm>
            <a:off x="4285797" y="1576378"/>
            <a:ext cx="76782" cy="171432"/>
          </a:xfrm>
          <a:custGeom>
            <a:avLst/>
            <a:gdLst>
              <a:gd name="connsiteX0" fmla="*/ 76653 w 76782"/>
              <a:gd name="connsiteY0" fmla="*/ 10 h 171432"/>
              <a:gd name="connsiteX1" fmla="*/ 19503 w 76782"/>
              <a:gd name="connsiteY1" fmla="*/ 71447 h 171432"/>
              <a:gd name="connsiteX2" fmla="*/ 52841 w 76782"/>
              <a:gd name="connsiteY2" fmla="*/ 168285 h 171432"/>
              <a:gd name="connsiteX3" fmla="*/ 46491 w 76782"/>
              <a:gd name="connsiteY3" fmla="*/ 141297 h 171432"/>
              <a:gd name="connsiteX4" fmla="*/ 453 w 76782"/>
              <a:gd name="connsiteY4" fmla="*/ 76210 h 171432"/>
              <a:gd name="connsiteX5" fmla="*/ 76653 w 76782"/>
              <a:gd name="connsiteY5" fmla="*/ 10 h 171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782" h="171432">
                <a:moveTo>
                  <a:pt x="76653" y="10"/>
                </a:moveTo>
                <a:cubicBezTo>
                  <a:pt x="79828" y="-784"/>
                  <a:pt x="23472" y="43401"/>
                  <a:pt x="19503" y="71447"/>
                </a:cubicBezTo>
                <a:cubicBezTo>
                  <a:pt x="15534" y="99493"/>
                  <a:pt x="48343" y="156643"/>
                  <a:pt x="52841" y="168285"/>
                </a:cubicBezTo>
                <a:cubicBezTo>
                  <a:pt x="57339" y="179927"/>
                  <a:pt x="55222" y="156643"/>
                  <a:pt x="46491" y="141297"/>
                </a:cubicBezTo>
                <a:cubicBezTo>
                  <a:pt x="37760" y="125951"/>
                  <a:pt x="-4839" y="97641"/>
                  <a:pt x="453" y="76210"/>
                </a:cubicBezTo>
                <a:cubicBezTo>
                  <a:pt x="5745" y="54779"/>
                  <a:pt x="73478" y="804"/>
                  <a:pt x="76653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2CF43C57-0F73-489B-99F6-9CC13B610206}"/>
              </a:ext>
            </a:extLst>
          </p:cNvPr>
          <p:cNvSpPr/>
          <p:nvPr/>
        </p:nvSpPr>
        <p:spPr>
          <a:xfrm>
            <a:off x="4316413" y="1593317"/>
            <a:ext cx="93666" cy="67208"/>
          </a:xfrm>
          <a:custGeom>
            <a:avLst/>
            <a:gdLst>
              <a:gd name="connsiteX0" fmla="*/ 93662 w 93666"/>
              <a:gd name="connsiteY0" fmla="*/ 17996 h 67208"/>
              <a:gd name="connsiteX1" fmla="*/ 34925 w 93666"/>
              <a:gd name="connsiteY1" fmla="*/ 62446 h 67208"/>
              <a:gd name="connsiteX2" fmla="*/ 38100 w 93666"/>
              <a:gd name="connsiteY2" fmla="*/ 60858 h 67208"/>
              <a:gd name="connsiteX3" fmla="*/ 28575 w 93666"/>
              <a:gd name="connsiteY3" fmla="*/ 38633 h 67208"/>
              <a:gd name="connsiteX4" fmla="*/ 0 w 93666"/>
              <a:gd name="connsiteY4" fmla="*/ 67208 h 67208"/>
              <a:gd name="connsiteX5" fmla="*/ 0 w 93666"/>
              <a:gd name="connsiteY5" fmla="*/ 67208 h 67208"/>
              <a:gd name="connsiteX6" fmla="*/ 28575 w 93666"/>
              <a:gd name="connsiteY6" fmla="*/ 533 h 67208"/>
              <a:gd name="connsiteX7" fmla="*/ 38100 w 93666"/>
              <a:gd name="connsiteY7" fmla="*/ 35458 h 67208"/>
              <a:gd name="connsiteX8" fmla="*/ 93662 w 93666"/>
              <a:gd name="connsiteY8" fmla="*/ 17996 h 6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666" h="67208">
                <a:moveTo>
                  <a:pt x="93662" y="17996"/>
                </a:moveTo>
                <a:cubicBezTo>
                  <a:pt x="93133" y="22494"/>
                  <a:pt x="44185" y="55302"/>
                  <a:pt x="34925" y="62446"/>
                </a:cubicBezTo>
                <a:cubicBezTo>
                  <a:pt x="25665" y="69590"/>
                  <a:pt x="39158" y="64827"/>
                  <a:pt x="38100" y="60858"/>
                </a:cubicBezTo>
                <a:cubicBezTo>
                  <a:pt x="37042" y="56889"/>
                  <a:pt x="34925" y="37575"/>
                  <a:pt x="28575" y="38633"/>
                </a:cubicBezTo>
                <a:cubicBezTo>
                  <a:pt x="22225" y="39691"/>
                  <a:pt x="4762" y="62446"/>
                  <a:pt x="0" y="67208"/>
                </a:cubicBezTo>
                <a:lnTo>
                  <a:pt x="0" y="67208"/>
                </a:lnTo>
                <a:cubicBezTo>
                  <a:pt x="4762" y="56096"/>
                  <a:pt x="22225" y="5825"/>
                  <a:pt x="28575" y="533"/>
                </a:cubicBezTo>
                <a:cubicBezTo>
                  <a:pt x="34925" y="-4759"/>
                  <a:pt x="28840" y="30960"/>
                  <a:pt x="38100" y="35458"/>
                </a:cubicBezTo>
                <a:cubicBezTo>
                  <a:pt x="47360" y="39956"/>
                  <a:pt x="94191" y="13498"/>
                  <a:pt x="93662" y="179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F2F7084A-4D86-4969-BFCA-12A5AAC12B06}"/>
              </a:ext>
            </a:extLst>
          </p:cNvPr>
          <p:cNvSpPr/>
          <p:nvPr/>
        </p:nvSpPr>
        <p:spPr>
          <a:xfrm>
            <a:off x="4321052" y="1638200"/>
            <a:ext cx="101737" cy="138190"/>
          </a:xfrm>
          <a:custGeom>
            <a:avLst/>
            <a:gdLst>
              <a:gd name="connsiteX0" fmla="*/ 90611 w 101737"/>
              <a:gd name="connsiteY0" fmla="*/ 100 h 138190"/>
              <a:gd name="connsiteX1" fmla="*/ 68386 w 101737"/>
              <a:gd name="connsiteY1" fmla="*/ 52488 h 138190"/>
              <a:gd name="connsiteX2" fmla="*/ 101723 w 101737"/>
              <a:gd name="connsiteY2" fmla="*/ 136625 h 138190"/>
              <a:gd name="connsiteX3" fmla="*/ 63623 w 101737"/>
              <a:gd name="connsiteY3" fmla="*/ 104875 h 138190"/>
              <a:gd name="connsiteX4" fmla="*/ 123 w 101737"/>
              <a:gd name="connsiteY4" fmla="*/ 74713 h 138190"/>
              <a:gd name="connsiteX5" fmla="*/ 81086 w 101737"/>
              <a:gd name="connsiteY5" fmla="*/ 95350 h 138190"/>
              <a:gd name="connsiteX6" fmla="*/ 54098 w 101737"/>
              <a:gd name="connsiteY6" fmla="*/ 74713 h 138190"/>
              <a:gd name="connsiteX7" fmla="*/ 42986 w 101737"/>
              <a:gd name="connsiteY7" fmla="*/ 65188 h 138190"/>
              <a:gd name="connsiteX8" fmla="*/ 90611 w 101737"/>
              <a:gd name="connsiteY8" fmla="*/ 100 h 138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737" h="138190">
                <a:moveTo>
                  <a:pt x="90611" y="100"/>
                </a:moveTo>
                <a:cubicBezTo>
                  <a:pt x="94844" y="-2017"/>
                  <a:pt x="66534" y="29734"/>
                  <a:pt x="68386" y="52488"/>
                </a:cubicBezTo>
                <a:cubicBezTo>
                  <a:pt x="70238" y="75242"/>
                  <a:pt x="102517" y="127894"/>
                  <a:pt x="101723" y="136625"/>
                </a:cubicBezTo>
                <a:cubicBezTo>
                  <a:pt x="100929" y="145356"/>
                  <a:pt x="80556" y="115194"/>
                  <a:pt x="63623" y="104875"/>
                </a:cubicBezTo>
                <a:cubicBezTo>
                  <a:pt x="46690" y="94556"/>
                  <a:pt x="-2787" y="76300"/>
                  <a:pt x="123" y="74713"/>
                </a:cubicBezTo>
                <a:cubicBezTo>
                  <a:pt x="3033" y="73126"/>
                  <a:pt x="72090" y="95350"/>
                  <a:pt x="81086" y="95350"/>
                </a:cubicBezTo>
                <a:cubicBezTo>
                  <a:pt x="90082" y="95350"/>
                  <a:pt x="60448" y="79740"/>
                  <a:pt x="54098" y="74713"/>
                </a:cubicBezTo>
                <a:cubicBezTo>
                  <a:pt x="47748" y="69686"/>
                  <a:pt x="36371" y="75242"/>
                  <a:pt x="42986" y="65188"/>
                </a:cubicBezTo>
                <a:cubicBezTo>
                  <a:pt x="49601" y="55134"/>
                  <a:pt x="86378" y="2217"/>
                  <a:pt x="90611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9F4E8816-2365-42F5-8D27-629FD58D5999}"/>
              </a:ext>
            </a:extLst>
          </p:cNvPr>
          <p:cNvSpPr/>
          <p:nvPr/>
        </p:nvSpPr>
        <p:spPr>
          <a:xfrm>
            <a:off x="4313614" y="1820121"/>
            <a:ext cx="30433" cy="660843"/>
          </a:xfrm>
          <a:custGeom>
            <a:avLst/>
            <a:gdLst>
              <a:gd name="connsiteX0" fmla="*/ 18674 w 30433"/>
              <a:gd name="connsiteY0" fmla="*/ 742 h 660843"/>
              <a:gd name="connsiteX1" fmla="*/ 28199 w 30433"/>
              <a:gd name="connsiteY1" fmla="*/ 237279 h 660843"/>
              <a:gd name="connsiteX2" fmla="*/ 7561 w 30433"/>
              <a:gd name="connsiteY2" fmla="*/ 373804 h 660843"/>
              <a:gd name="connsiteX3" fmla="*/ 1211 w 30433"/>
              <a:gd name="connsiteY3" fmla="*/ 456354 h 660843"/>
              <a:gd name="connsiteX4" fmla="*/ 29786 w 30433"/>
              <a:gd name="connsiteY4" fmla="*/ 653204 h 660843"/>
              <a:gd name="connsiteX5" fmla="*/ 21849 w 30433"/>
              <a:gd name="connsiteY5" fmla="*/ 591292 h 660843"/>
              <a:gd name="connsiteX6" fmla="*/ 29786 w 30433"/>
              <a:gd name="connsiteY6" fmla="*/ 321417 h 660843"/>
              <a:gd name="connsiteX7" fmla="*/ 18674 w 30433"/>
              <a:gd name="connsiteY7" fmla="*/ 742 h 66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33" h="660843">
                <a:moveTo>
                  <a:pt x="18674" y="742"/>
                </a:moveTo>
                <a:cubicBezTo>
                  <a:pt x="18410" y="-13281"/>
                  <a:pt x="30051" y="175102"/>
                  <a:pt x="28199" y="237279"/>
                </a:cubicBezTo>
                <a:cubicBezTo>
                  <a:pt x="26347" y="299456"/>
                  <a:pt x="12059" y="337291"/>
                  <a:pt x="7561" y="373804"/>
                </a:cubicBezTo>
                <a:cubicBezTo>
                  <a:pt x="3063" y="410317"/>
                  <a:pt x="-2493" y="409787"/>
                  <a:pt x="1211" y="456354"/>
                </a:cubicBezTo>
                <a:cubicBezTo>
                  <a:pt x="4915" y="502921"/>
                  <a:pt x="26346" y="630714"/>
                  <a:pt x="29786" y="653204"/>
                </a:cubicBezTo>
                <a:cubicBezTo>
                  <a:pt x="33226" y="675694"/>
                  <a:pt x="21849" y="646590"/>
                  <a:pt x="21849" y="591292"/>
                </a:cubicBezTo>
                <a:cubicBezTo>
                  <a:pt x="21849" y="535994"/>
                  <a:pt x="27669" y="419313"/>
                  <a:pt x="29786" y="321417"/>
                </a:cubicBezTo>
                <a:cubicBezTo>
                  <a:pt x="31903" y="223521"/>
                  <a:pt x="18938" y="14765"/>
                  <a:pt x="18674" y="7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E62AE156-72DB-4E14-83AC-A50597667243}"/>
              </a:ext>
            </a:extLst>
          </p:cNvPr>
          <p:cNvSpPr/>
          <p:nvPr/>
        </p:nvSpPr>
        <p:spPr>
          <a:xfrm>
            <a:off x="4310051" y="2412774"/>
            <a:ext cx="24375" cy="224839"/>
          </a:xfrm>
          <a:custGeom>
            <a:avLst/>
            <a:gdLst>
              <a:gd name="connsiteX0" fmla="*/ 22237 w 24375"/>
              <a:gd name="connsiteY0" fmla="*/ 3401 h 224839"/>
              <a:gd name="connsiteX1" fmla="*/ 12 w 24375"/>
              <a:gd name="connsiteY1" fmla="*/ 220889 h 224839"/>
              <a:gd name="connsiteX2" fmla="*/ 19062 w 24375"/>
              <a:gd name="connsiteY2" fmla="*/ 139926 h 224839"/>
              <a:gd name="connsiteX3" fmla="*/ 22237 w 24375"/>
              <a:gd name="connsiteY3" fmla="*/ 90714 h 224839"/>
              <a:gd name="connsiteX4" fmla="*/ 22237 w 24375"/>
              <a:gd name="connsiteY4" fmla="*/ 3401 h 224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75" h="224839">
                <a:moveTo>
                  <a:pt x="22237" y="3401"/>
                </a:moveTo>
                <a:cubicBezTo>
                  <a:pt x="18533" y="25097"/>
                  <a:pt x="541" y="198135"/>
                  <a:pt x="12" y="220889"/>
                </a:cubicBezTo>
                <a:cubicBezTo>
                  <a:pt x="-517" y="243643"/>
                  <a:pt x="15358" y="161622"/>
                  <a:pt x="19062" y="139926"/>
                </a:cubicBezTo>
                <a:cubicBezTo>
                  <a:pt x="22766" y="118230"/>
                  <a:pt x="20385" y="111352"/>
                  <a:pt x="22237" y="90714"/>
                </a:cubicBezTo>
                <a:cubicBezTo>
                  <a:pt x="24089" y="70077"/>
                  <a:pt x="25941" y="-18295"/>
                  <a:pt x="22237" y="34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8CD99DC3-14FF-4077-9779-33DB077611BB}"/>
              </a:ext>
            </a:extLst>
          </p:cNvPr>
          <p:cNvSpPr/>
          <p:nvPr/>
        </p:nvSpPr>
        <p:spPr>
          <a:xfrm>
            <a:off x="4251617" y="1801742"/>
            <a:ext cx="103497" cy="543014"/>
          </a:xfrm>
          <a:custGeom>
            <a:avLst/>
            <a:gdLst>
              <a:gd name="connsiteX0" fmla="*/ 75908 w 103497"/>
              <a:gd name="connsiteY0" fmla="*/ 71 h 543014"/>
              <a:gd name="connsiteX1" fmla="*/ 80671 w 103497"/>
              <a:gd name="connsiteY1" fmla="*/ 192158 h 543014"/>
              <a:gd name="connsiteX2" fmla="*/ 39396 w 103497"/>
              <a:gd name="connsiteY2" fmla="*/ 300108 h 543014"/>
              <a:gd name="connsiteX3" fmla="*/ 4471 w 103497"/>
              <a:gd name="connsiteY3" fmla="*/ 403296 h 543014"/>
              <a:gd name="connsiteX4" fmla="*/ 2883 w 103497"/>
              <a:gd name="connsiteY4" fmla="*/ 542996 h 543014"/>
              <a:gd name="connsiteX5" fmla="*/ 26696 w 103497"/>
              <a:gd name="connsiteY5" fmla="*/ 411233 h 543014"/>
              <a:gd name="connsiteX6" fmla="*/ 101308 w 103497"/>
              <a:gd name="connsiteY6" fmla="*/ 173108 h 543014"/>
              <a:gd name="connsiteX7" fmla="*/ 75908 w 103497"/>
              <a:gd name="connsiteY7" fmla="*/ 71 h 543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497" h="543014">
                <a:moveTo>
                  <a:pt x="75908" y="71"/>
                </a:moveTo>
                <a:cubicBezTo>
                  <a:pt x="72468" y="3246"/>
                  <a:pt x="86756" y="142152"/>
                  <a:pt x="80671" y="192158"/>
                </a:cubicBezTo>
                <a:cubicBezTo>
                  <a:pt x="74586" y="242164"/>
                  <a:pt x="52096" y="264918"/>
                  <a:pt x="39396" y="300108"/>
                </a:cubicBezTo>
                <a:cubicBezTo>
                  <a:pt x="26696" y="335298"/>
                  <a:pt x="10557" y="362815"/>
                  <a:pt x="4471" y="403296"/>
                </a:cubicBezTo>
                <a:cubicBezTo>
                  <a:pt x="-1615" y="443777"/>
                  <a:pt x="-821" y="541673"/>
                  <a:pt x="2883" y="542996"/>
                </a:cubicBezTo>
                <a:cubicBezTo>
                  <a:pt x="6587" y="544319"/>
                  <a:pt x="10292" y="472881"/>
                  <a:pt x="26696" y="411233"/>
                </a:cubicBezTo>
                <a:cubicBezTo>
                  <a:pt x="43100" y="349585"/>
                  <a:pt x="90460" y="246662"/>
                  <a:pt x="101308" y="173108"/>
                </a:cubicBezTo>
                <a:cubicBezTo>
                  <a:pt x="112156" y="99554"/>
                  <a:pt x="79348" y="-3104"/>
                  <a:pt x="75908" y="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44332453-4C1F-46A3-A96D-F67B2AEC8BB7}"/>
              </a:ext>
            </a:extLst>
          </p:cNvPr>
          <p:cNvSpPr/>
          <p:nvPr/>
        </p:nvSpPr>
        <p:spPr>
          <a:xfrm>
            <a:off x="3931346" y="2337948"/>
            <a:ext cx="331125" cy="259600"/>
          </a:xfrm>
          <a:custGeom>
            <a:avLst/>
            <a:gdLst>
              <a:gd name="connsiteX0" fmla="*/ 331092 w 331125"/>
              <a:gd name="connsiteY0" fmla="*/ 440 h 259600"/>
              <a:gd name="connsiteX1" fmla="*/ 254892 w 331125"/>
              <a:gd name="connsiteY1" fmla="*/ 129027 h 259600"/>
              <a:gd name="connsiteX2" fmla="*/ 185042 w 331125"/>
              <a:gd name="connsiteY2" fmla="*/ 209990 h 259600"/>
              <a:gd name="connsiteX3" fmla="*/ 67567 w 331125"/>
              <a:gd name="connsiteY3" fmla="*/ 248090 h 259600"/>
              <a:gd name="connsiteX4" fmla="*/ 2479 w 331125"/>
              <a:gd name="connsiteY4" fmla="*/ 259202 h 259600"/>
              <a:gd name="connsiteX5" fmla="*/ 151704 w 331125"/>
              <a:gd name="connsiteY5" fmla="*/ 236977 h 259600"/>
              <a:gd name="connsiteX6" fmla="*/ 262829 w 331125"/>
              <a:gd name="connsiteY6" fmla="*/ 176652 h 259600"/>
              <a:gd name="connsiteX7" fmla="*/ 331092 w 331125"/>
              <a:gd name="connsiteY7" fmla="*/ 440 h 25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1125" h="259600">
                <a:moveTo>
                  <a:pt x="331092" y="440"/>
                </a:moveTo>
                <a:cubicBezTo>
                  <a:pt x="329769" y="-7498"/>
                  <a:pt x="279234" y="94102"/>
                  <a:pt x="254892" y="129027"/>
                </a:cubicBezTo>
                <a:cubicBezTo>
                  <a:pt x="230550" y="163952"/>
                  <a:pt x="216263" y="190146"/>
                  <a:pt x="185042" y="209990"/>
                </a:cubicBezTo>
                <a:cubicBezTo>
                  <a:pt x="153821" y="229834"/>
                  <a:pt x="97994" y="239888"/>
                  <a:pt x="67567" y="248090"/>
                </a:cubicBezTo>
                <a:cubicBezTo>
                  <a:pt x="37140" y="256292"/>
                  <a:pt x="-11544" y="261054"/>
                  <a:pt x="2479" y="259202"/>
                </a:cubicBezTo>
                <a:cubicBezTo>
                  <a:pt x="16502" y="257350"/>
                  <a:pt x="108312" y="250735"/>
                  <a:pt x="151704" y="236977"/>
                </a:cubicBezTo>
                <a:cubicBezTo>
                  <a:pt x="195096" y="223219"/>
                  <a:pt x="231343" y="215281"/>
                  <a:pt x="262829" y="176652"/>
                </a:cubicBezTo>
                <a:cubicBezTo>
                  <a:pt x="294314" y="138023"/>
                  <a:pt x="332415" y="8378"/>
                  <a:pt x="331092" y="4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C6F090D2-6977-4585-B96E-C220712B51E9}"/>
              </a:ext>
            </a:extLst>
          </p:cNvPr>
          <p:cNvSpPr/>
          <p:nvPr/>
        </p:nvSpPr>
        <p:spPr>
          <a:xfrm>
            <a:off x="3782518" y="2587291"/>
            <a:ext cx="160718" cy="126218"/>
          </a:xfrm>
          <a:custGeom>
            <a:avLst/>
            <a:gdLst>
              <a:gd name="connsiteX0" fmla="*/ 159245 w 160718"/>
              <a:gd name="connsiteY0" fmla="*/ 334 h 126218"/>
              <a:gd name="connsiteX1" fmla="*/ 13195 w 160718"/>
              <a:gd name="connsiteY1" fmla="*/ 117809 h 126218"/>
              <a:gd name="connsiteX2" fmla="*/ 14782 w 160718"/>
              <a:gd name="connsiteY2" fmla="*/ 113047 h 126218"/>
              <a:gd name="connsiteX3" fmla="*/ 83045 w 160718"/>
              <a:gd name="connsiteY3" fmla="*/ 82884 h 126218"/>
              <a:gd name="connsiteX4" fmla="*/ 159245 w 160718"/>
              <a:gd name="connsiteY4" fmla="*/ 334 h 12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718" h="126218">
                <a:moveTo>
                  <a:pt x="159245" y="334"/>
                </a:moveTo>
                <a:cubicBezTo>
                  <a:pt x="147603" y="6155"/>
                  <a:pt x="37272" y="99024"/>
                  <a:pt x="13195" y="117809"/>
                </a:cubicBezTo>
                <a:cubicBezTo>
                  <a:pt x="-10882" y="136595"/>
                  <a:pt x="3140" y="118868"/>
                  <a:pt x="14782" y="113047"/>
                </a:cubicBezTo>
                <a:cubicBezTo>
                  <a:pt x="26424" y="107226"/>
                  <a:pt x="55528" y="99288"/>
                  <a:pt x="83045" y="82884"/>
                </a:cubicBezTo>
                <a:cubicBezTo>
                  <a:pt x="110562" y="66480"/>
                  <a:pt x="170887" y="-5487"/>
                  <a:pt x="159245" y="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AC5A1B81-31B8-4A19-BA38-ED4DAB93220B}"/>
              </a:ext>
            </a:extLst>
          </p:cNvPr>
          <p:cNvSpPr/>
          <p:nvPr/>
        </p:nvSpPr>
        <p:spPr>
          <a:xfrm>
            <a:off x="4710291" y="2208501"/>
            <a:ext cx="408591" cy="244248"/>
          </a:xfrm>
          <a:custGeom>
            <a:avLst/>
            <a:gdLst>
              <a:gd name="connsiteX0" fmla="*/ 60147 w 408591"/>
              <a:gd name="connsiteY0" fmla="*/ 1299 h 244248"/>
              <a:gd name="connsiteX1" fmla="*/ 29984 w 408591"/>
              <a:gd name="connsiteY1" fmla="*/ 74324 h 244248"/>
              <a:gd name="connsiteX2" fmla="*/ 37922 w 408591"/>
              <a:gd name="connsiteY2" fmla="*/ 126712 h 244248"/>
              <a:gd name="connsiteX3" fmla="*/ 115709 w 408591"/>
              <a:gd name="connsiteY3" fmla="*/ 174337 h 244248"/>
              <a:gd name="connsiteX4" fmla="*/ 249059 w 408591"/>
              <a:gd name="connsiteY4" fmla="*/ 210849 h 244248"/>
              <a:gd name="connsiteX5" fmla="*/ 407809 w 408591"/>
              <a:gd name="connsiteY5" fmla="*/ 226724 h 244248"/>
              <a:gd name="connsiteX6" fmla="*/ 303034 w 408591"/>
              <a:gd name="connsiteY6" fmla="*/ 244187 h 244248"/>
              <a:gd name="connsiteX7" fmla="*/ 149047 w 408591"/>
              <a:gd name="connsiteY7" fmla="*/ 220374 h 244248"/>
              <a:gd name="connsiteX8" fmla="*/ 2997 w 408591"/>
              <a:gd name="connsiteY8" fmla="*/ 140999 h 244248"/>
              <a:gd name="connsiteX9" fmla="*/ 60147 w 408591"/>
              <a:gd name="connsiteY9" fmla="*/ 1299 h 244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8591" h="244248">
                <a:moveTo>
                  <a:pt x="60147" y="1299"/>
                </a:moveTo>
                <a:cubicBezTo>
                  <a:pt x="64645" y="-9813"/>
                  <a:pt x="33688" y="53422"/>
                  <a:pt x="29984" y="74324"/>
                </a:cubicBezTo>
                <a:cubicBezTo>
                  <a:pt x="26280" y="95226"/>
                  <a:pt x="23635" y="110043"/>
                  <a:pt x="37922" y="126712"/>
                </a:cubicBezTo>
                <a:cubicBezTo>
                  <a:pt x="52209" y="143381"/>
                  <a:pt x="80520" y="160314"/>
                  <a:pt x="115709" y="174337"/>
                </a:cubicBezTo>
                <a:cubicBezTo>
                  <a:pt x="150898" y="188360"/>
                  <a:pt x="200376" y="202118"/>
                  <a:pt x="249059" y="210849"/>
                </a:cubicBezTo>
                <a:cubicBezTo>
                  <a:pt x="297742" y="219580"/>
                  <a:pt x="398813" y="221168"/>
                  <a:pt x="407809" y="226724"/>
                </a:cubicBezTo>
                <a:cubicBezTo>
                  <a:pt x="416805" y="232280"/>
                  <a:pt x="346161" y="245245"/>
                  <a:pt x="303034" y="244187"/>
                </a:cubicBezTo>
                <a:cubicBezTo>
                  <a:pt x="259907" y="243129"/>
                  <a:pt x="199053" y="237572"/>
                  <a:pt x="149047" y="220374"/>
                </a:cubicBezTo>
                <a:cubicBezTo>
                  <a:pt x="99041" y="203176"/>
                  <a:pt x="21253" y="177247"/>
                  <a:pt x="2997" y="140999"/>
                </a:cubicBezTo>
                <a:cubicBezTo>
                  <a:pt x="-15259" y="104751"/>
                  <a:pt x="55649" y="12411"/>
                  <a:pt x="60147" y="1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9F523B31-F703-4017-BDC9-C3B1E8EB9FC7}"/>
              </a:ext>
            </a:extLst>
          </p:cNvPr>
          <p:cNvSpPr/>
          <p:nvPr/>
        </p:nvSpPr>
        <p:spPr>
          <a:xfrm>
            <a:off x="5068870" y="2432558"/>
            <a:ext cx="190588" cy="32026"/>
          </a:xfrm>
          <a:custGeom>
            <a:avLst/>
            <a:gdLst>
              <a:gd name="connsiteX0" fmla="*/ 18 w 190588"/>
              <a:gd name="connsiteY0" fmla="*/ 5842 h 32026"/>
              <a:gd name="connsiteX1" fmla="*/ 134955 w 190588"/>
              <a:gd name="connsiteY1" fmla="*/ 21717 h 32026"/>
              <a:gd name="connsiteX2" fmla="*/ 190518 w 190588"/>
              <a:gd name="connsiteY2" fmla="*/ 31242 h 32026"/>
              <a:gd name="connsiteX3" fmla="*/ 125430 w 190588"/>
              <a:gd name="connsiteY3" fmla="*/ 1080 h 32026"/>
              <a:gd name="connsiteX4" fmla="*/ 18 w 190588"/>
              <a:gd name="connsiteY4" fmla="*/ 5842 h 3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588" h="32026">
                <a:moveTo>
                  <a:pt x="18" y="5842"/>
                </a:moveTo>
                <a:cubicBezTo>
                  <a:pt x="1605" y="9281"/>
                  <a:pt x="103205" y="17484"/>
                  <a:pt x="134955" y="21717"/>
                </a:cubicBezTo>
                <a:cubicBezTo>
                  <a:pt x="166705" y="25950"/>
                  <a:pt x="192105" y="34681"/>
                  <a:pt x="190518" y="31242"/>
                </a:cubicBezTo>
                <a:cubicBezTo>
                  <a:pt x="188931" y="27803"/>
                  <a:pt x="153740" y="4255"/>
                  <a:pt x="125430" y="1080"/>
                </a:cubicBezTo>
                <a:cubicBezTo>
                  <a:pt x="97120" y="-2095"/>
                  <a:pt x="-1569" y="2403"/>
                  <a:pt x="18" y="58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8FBF7A2B-C7C1-4FC4-B82B-7277F20755AF}"/>
              </a:ext>
            </a:extLst>
          </p:cNvPr>
          <p:cNvSpPr/>
          <p:nvPr/>
        </p:nvSpPr>
        <p:spPr>
          <a:xfrm>
            <a:off x="4359177" y="2093836"/>
            <a:ext cx="46977" cy="290755"/>
          </a:xfrm>
          <a:custGeom>
            <a:avLst/>
            <a:gdLst>
              <a:gd name="connsiteX0" fmla="*/ 98 w 46977"/>
              <a:gd name="connsiteY0" fmla="*/ 77 h 290755"/>
              <a:gd name="connsiteX1" fmla="*/ 33436 w 46977"/>
              <a:gd name="connsiteY1" fmla="*/ 109614 h 290755"/>
              <a:gd name="connsiteX2" fmla="*/ 17561 w 46977"/>
              <a:gd name="connsiteY2" fmla="*/ 169939 h 290755"/>
              <a:gd name="connsiteX3" fmla="*/ 11211 w 46977"/>
              <a:gd name="connsiteY3" fmla="*/ 290589 h 290755"/>
              <a:gd name="connsiteX4" fmla="*/ 22323 w 46977"/>
              <a:gd name="connsiteY4" fmla="*/ 193752 h 290755"/>
              <a:gd name="connsiteX5" fmla="*/ 46136 w 46977"/>
              <a:gd name="connsiteY5" fmla="*/ 93739 h 290755"/>
              <a:gd name="connsiteX6" fmla="*/ 98 w 46977"/>
              <a:gd name="connsiteY6" fmla="*/ 77 h 290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977" h="290755">
                <a:moveTo>
                  <a:pt x="98" y="77"/>
                </a:moveTo>
                <a:cubicBezTo>
                  <a:pt x="-2019" y="2723"/>
                  <a:pt x="30526" y="81304"/>
                  <a:pt x="33436" y="109614"/>
                </a:cubicBezTo>
                <a:cubicBezTo>
                  <a:pt x="36347" y="137924"/>
                  <a:pt x="21265" y="139777"/>
                  <a:pt x="17561" y="169939"/>
                </a:cubicBezTo>
                <a:cubicBezTo>
                  <a:pt x="13857" y="200102"/>
                  <a:pt x="10417" y="286620"/>
                  <a:pt x="11211" y="290589"/>
                </a:cubicBezTo>
                <a:cubicBezTo>
                  <a:pt x="12005" y="294558"/>
                  <a:pt x="16502" y="226560"/>
                  <a:pt x="22323" y="193752"/>
                </a:cubicBezTo>
                <a:cubicBezTo>
                  <a:pt x="28144" y="160944"/>
                  <a:pt x="51692" y="124695"/>
                  <a:pt x="46136" y="93739"/>
                </a:cubicBezTo>
                <a:cubicBezTo>
                  <a:pt x="40580" y="62783"/>
                  <a:pt x="2215" y="-2569"/>
                  <a:pt x="98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F57DEA4B-2D2F-4D31-A6E4-294C655F84BF}"/>
              </a:ext>
            </a:extLst>
          </p:cNvPr>
          <p:cNvSpPr/>
          <p:nvPr/>
        </p:nvSpPr>
        <p:spPr>
          <a:xfrm>
            <a:off x="4479848" y="2166882"/>
            <a:ext cx="205414" cy="136311"/>
          </a:xfrm>
          <a:custGeom>
            <a:avLst/>
            <a:gdLst>
              <a:gd name="connsiteX0" fmla="*/ 162002 w 205414"/>
              <a:gd name="connsiteY0" fmla="*/ 56 h 136311"/>
              <a:gd name="connsiteX1" fmla="*/ 31827 w 205414"/>
              <a:gd name="connsiteY1" fmla="*/ 28631 h 136311"/>
              <a:gd name="connsiteX2" fmla="*/ 84215 w 205414"/>
              <a:gd name="connsiteY2" fmla="*/ 93718 h 136311"/>
              <a:gd name="connsiteX3" fmla="*/ 204865 w 205414"/>
              <a:gd name="connsiteY3" fmla="*/ 134993 h 136311"/>
              <a:gd name="connsiteX4" fmla="*/ 125490 w 205414"/>
              <a:gd name="connsiteY4" fmla="*/ 123881 h 136311"/>
              <a:gd name="connsiteX5" fmla="*/ 44527 w 205414"/>
              <a:gd name="connsiteY5" fmla="*/ 101656 h 136311"/>
              <a:gd name="connsiteX6" fmla="*/ 4840 w 205414"/>
              <a:gd name="connsiteY6" fmla="*/ 34981 h 136311"/>
              <a:gd name="connsiteX7" fmla="*/ 162002 w 205414"/>
              <a:gd name="connsiteY7" fmla="*/ 56 h 136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5414" h="136311">
                <a:moveTo>
                  <a:pt x="162002" y="56"/>
                </a:moveTo>
                <a:cubicBezTo>
                  <a:pt x="166500" y="-1002"/>
                  <a:pt x="44791" y="13021"/>
                  <a:pt x="31827" y="28631"/>
                </a:cubicBezTo>
                <a:cubicBezTo>
                  <a:pt x="18863" y="44241"/>
                  <a:pt x="55375" y="75991"/>
                  <a:pt x="84215" y="93718"/>
                </a:cubicBezTo>
                <a:cubicBezTo>
                  <a:pt x="113055" y="111445"/>
                  <a:pt x="197986" y="129966"/>
                  <a:pt x="204865" y="134993"/>
                </a:cubicBezTo>
                <a:cubicBezTo>
                  <a:pt x="211744" y="140020"/>
                  <a:pt x="152213" y="129437"/>
                  <a:pt x="125490" y="123881"/>
                </a:cubicBezTo>
                <a:cubicBezTo>
                  <a:pt x="98767" y="118325"/>
                  <a:pt x="64635" y="116473"/>
                  <a:pt x="44527" y="101656"/>
                </a:cubicBezTo>
                <a:cubicBezTo>
                  <a:pt x="24419" y="86839"/>
                  <a:pt x="-13416" y="52179"/>
                  <a:pt x="4840" y="34981"/>
                </a:cubicBezTo>
                <a:cubicBezTo>
                  <a:pt x="23096" y="17783"/>
                  <a:pt x="157504" y="1114"/>
                  <a:pt x="162002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45FA88BF-740B-4993-8537-DE08863F8349}"/>
              </a:ext>
            </a:extLst>
          </p:cNvPr>
          <p:cNvSpPr/>
          <p:nvPr/>
        </p:nvSpPr>
        <p:spPr>
          <a:xfrm>
            <a:off x="4400381" y="1847540"/>
            <a:ext cx="84664" cy="261722"/>
          </a:xfrm>
          <a:custGeom>
            <a:avLst/>
            <a:gdLst>
              <a:gd name="connsiteX0" fmla="*/ 169 w 84664"/>
              <a:gd name="connsiteY0" fmla="*/ 310 h 261722"/>
              <a:gd name="connsiteX1" fmla="*/ 60494 w 84664"/>
              <a:gd name="connsiteY1" fmla="*/ 113023 h 261722"/>
              <a:gd name="connsiteX2" fmla="*/ 35094 w 84664"/>
              <a:gd name="connsiteY2" fmla="*/ 224148 h 261722"/>
              <a:gd name="connsiteX3" fmla="*/ 20807 w 84664"/>
              <a:gd name="connsiteY3" fmla="*/ 257485 h 261722"/>
              <a:gd name="connsiteX4" fmla="*/ 62082 w 84664"/>
              <a:gd name="connsiteY4" fmla="*/ 140010 h 261722"/>
              <a:gd name="connsiteX5" fmla="*/ 82719 w 84664"/>
              <a:gd name="connsiteY5" fmla="*/ 81273 h 261722"/>
              <a:gd name="connsiteX6" fmla="*/ 169 w 84664"/>
              <a:gd name="connsiteY6" fmla="*/ 310 h 261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664" h="261722">
                <a:moveTo>
                  <a:pt x="169" y="310"/>
                </a:moveTo>
                <a:cubicBezTo>
                  <a:pt x="-3535" y="5602"/>
                  <a:pt x="54673" y="75717"/>
                  <a:pt x="60494" y="113023"/>
                </a:cubicBezTo>
                <a:cubicBezTo>
                  <a:pt x="66315" y="150329"/>
                  <a:pt x="41708" y="200071"/>
                  <a:pt x="35094" y="224148"/>
                </a:cubicBezTo>
                <a:cubicBezTo>
                  <a:pt x="28480" y="248225"/>
                  <a:pt x="16309" y="271508"/>
                  <a:pt x="20807" y="257485"/>
                </a:cubicBezTo>
                <a:cubicBezTo>
                  <a:pt x="25305" y="243462"/>
                  <a:pt x="51763" y="169379"/>
                  <a:pt x="62082" y="140010"/>
                </a:cubicBezTo>
                <a:cubicBezTo>
                  <a:pt x="72401" y="110641"/>
                  <a:pt x="90657" y="103763"/>
                  <a:pt x="82719" y="81273"/>
                </a:cubicBezTo>
                <a:cubicBezTo>
                  <a:pt x="74781" y="58783"/>
                  <a:pt x="3873" y="-4982"/>
                  <a:pt x="169" y="3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B389347E-2A02-40AE-BB5C-5ED2E8A8C759}"/>
              </a:ext>
            </a:extLst>
          </p:cNvPr>
          <p:cNvSpPr/>
          <p:nvPr/>
        </p:nvSpPr>
        <p:spPr>
          <a:xfrm>
            <a:off x="4340200" y="2434184"/>
            <a:ext cx="647136" cy="194895"/>
          </a:xfrm>
          <a:custGeom>
            <a:avLst/>
            <a:gdLst>
              <a:gd name="connsiteX0" fmla="*/ 25 w 647136"/>
              <a:gd name="connsiteY0" fmla="*/ 194716 h 194895"/>
              <a:gd name="connsiteX1" fmla="*/ 266725 w 647136"/>
              <a:gd name="connsiteY1" fmla="*/ 66129 h 194895"/>
              <a:gd name="connsiteX2" fmla="*/ 639788 w 647136"/>
              <a:gd name="connsiteY2" fmla="*/ 5804 h 194895"/>
              <a:gd name="connsiteX3" fmla="*/ 496913 w 647136"/>
              <a:gd name="connsiteY3" fmla="*/ 5804 h 194895"/>
              <a:gd name="connsiteX4" fmla="*/ 281013 w 647136"/>
              <a:gd name="connsiteY4" fmla="*/ 35966 h 194895"/>
              <a:gd name="connsiteX5" fmla="*/ 25 w 647136"/>
              <a:gd name="connsiteY5" fmla="*/ 194716 h 194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7136" h="194895">
                <a:moveTo>
                  <a:pt x="25" y="194716"/>
                </a:moveTo>
                <a:cubicBezTo>
                  <a:pt x="-2356" y="199743"/>
                  <a:pt x="160098" y="97614"/>
                  <a:pt x="266725" y="66129"/>
                </a:cubicBezTo>
                <a:cubicBezTo>
                  <a:pt x="373352" y="34644"/>
                  <a:pt x="601423" y="15858"/>
                  <a:pt x="639788" y="5804"/>
                </a:cubicBezTo>
                <a:cubicBezTo>
                  <a:pt x="678153" y="-4250"/>
                  <a:pt x="556709" y="777"/>
                  <a:pt x="496913" y="5804"/>
                </a:cubicBezTo>
                <a:cubicBezTo>
                  <a:pt x="437117" y="10831"/>
                  <a:pt x="363034" y="3952"/>
                  <a:pt x="281013" y="35966"/>
                </a:cubicBezTo>
                <a:cubicBezTo>
                  <a:pt x="198992" y="67980"/>
                  <a:pt x="2406" y="189689"/>
                  <a:pt x="25" y="1947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0DD2B7A3-D95B-458E-886A-D340C386069D}"/>
              </a:ext>
            </a:extLst>
          </p:cNvPr>
          <p:cNvSpPr/>
          <p:nvPr/>
        </p:nvSpPr>
        <p:spPr>
          <a:xfrm>
            <a:off x="4497000" y="2471795"/>
            <a:ext cx="492850" cy="104730"/>
          </a:xfrm>
          <a:custGeom>
            <a:avLst/>
            <a:gdLst>
              <a:gd name="connsiteX0" fmla="*/ 388 w 492850"/>
              <a:gd name="connsiteY0" fmla="*/ 104718 h 104730"/>
              <a:gd name="connsiteX1" fmla="*/ 284550 w 492850"/>
              <a:gd name="connsiteY1" fmla="*/ 22168 h 104730"/>
              <a:gd name="connsiteX2" fmla="*/ 492513 w 492850"/>
              <a:gd name="connsiteY2" fmla="*/ 1530 h 104730"/>
              <a:gd name="connsiteX3" fmla="*/ 330588 w 492850"/>
              <a:gd name="connsiteY3" fmla="*/ 3118 h 104730"/>
              <a:gd name="connsiteX4" fmla="*/ 225813 w 492850"/>
              <a:gd name="connsiteY4" fmla="*/ 15818 h 104730"/>
              <a:gd name="connsiteX5" fmla="*/ 388 w 492850"/>
              <a:gd name="connsiteY5" fmla="*/ 104718 h 104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850" h="104730">
                <a:moveTo>
                  <a:pt x="388" y="104718"/>
                </a:moveTo>
                <a:cubicBezTo>
                  <a:pt x="10177" y="105776"/>
                  <a:pt x="202529" y="39366"/>
                  <a:pt x="284550" y="22168"/>
                </a:cubicBezTo>
                <a:cubicBezTo>
                  <a:pt x="366571" y="4970"/>
                  <a:pt x="484840" y="4705"/>
                  <a:pt x="492513" y="1530"/>
                </a:cubicBezTo>
                <a:cubicBezTo>
                  <a:pt x="500186" y="-1645"/>
                  <a:pt x="375038" y="737"/>
                  <a:pt x="330588" y="3118"/>
                </a:cubicBezTo>
                <a:cubicBezTo>
                  <a:pt x="286138" y="5499"/>
                  <a:pt x="282963" y="-321"/>
                  <a:pt x="225813" y="15818"/>
                </a:cubicBezTo>
                <a:cubicBezTo>
                  <a:pt x="168663" y="31957"/>
                  <a:pt x="-9401" y="103660"/>
                  <a:pt x="388" y="104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D63CEBC2-2C24-491C-A010-2E2017085F7C}"/>
              </a:ext>
            </a:extLst>
          </p:cNvPr>
          <p:cNvSpPr/>
          <p:nvPr/>
        </p:nvSpPr>
        <p:spPr>
          <a:xfrm>
            <a:off x="4303513" y="2341503"/>
            <a:ext cx="11669" cy="174730"/>
          </a:xfrm>
          <a:custGeom>
            <a:avLst/>
            <a:gdLst>
              <a:gd name="connsiteX0" fmla="*/ 3375 w 11669"/>
              <a:gd name="connsiteY0" fmla="*/ 60 h 174730"/>
              <a:gd name="connsiteX1" fmla="*/ 4962 w 11669"/>
              <a:gd name="connsiteY1" fmla="*/ 81022 h 174730"/>
              <a:gd name="connsiteX2" fmla="*/ 11312 w 11669"/>
              <a:gd name="connsiteY2" fmla="*/ 173097 h 174730"/>
              <a:gd name="connsiteX3" fmla="*/ 9725 w 11669"/>
              <a:gd name="connsiteY3" fmla="*/ 136585 h 174730"/>
              <a:gd name="connsiteX4" fmla="*/ 200 w 11669"/>
              <a:gd name="connsiteY4" fmla="*/ 93722 h 174730"/>
              <a:gd name="connsiteX5" fmla="*/ 3375 w 11669"/>
              <a:gd name="connsiteY5" fmla="*/ 60 h 174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69" h="174730">
                <a:moveTo>
                  <a:pt x="3375" y="60"/>
                </a:moveTo>
                <a:cubicBezTo>
                  <a:pt x="4169" y="-2057"/>
                  <a:pt x="3639" y="52183"/>
                  <a:pt x="4962" y="81022"/>
                </a:cubicBezTo>
                <a:cubicBezTo>
                  <a:pt x="6285" y="109861"/>
                  <a:pt x="10518" y="163837"/>
                  <a:pt x="11312" y="173097"/>
                </a:cubicBezTo>
                <a:cubicBezTo>
                  <a:pt x="12106" y="182357"/>
                  <a:pt x="11577" y="149814"/>
                  <a:pt x="9725" y="136585"/>
                </a:cubicBezTo>
                <a:cubicBezTo>
                  <a:pt x="7873" y="123356"/>
                  <a:pt x="1258" y="111978"/>
                  <a:pt x="200" y="93722"/>
                </a:cubicBezTo>
                <a:cubicBezTo>
                  <a:pt x="-858" y="75466"/>
                  <a:pt x="2581" y="2177"/>
                  <a:pt x="3375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55979F5C-E7AB-4656-9A2C-16BBEFAA4597}"/>
              </a:ext>
            </a:extLst>
          </p:cNvPr>
          <p:cNvSpPr/>
          <p:nvPr/>
        </p:nvSpPr>
        <p:spPr>
          <a:xfrm>
            <a:off x="4103473" y="2285606"/>
            <a:ext cx="206994" cy="318242"/>
          </a:xfrm>
          <a:custGeom>
            <a:avLst/>
            <a:gdLst>
              <a:gd name="connsiteX0" fmla="*/ 206590 w 206994"/>
              <a:gd name="connsiteY0" fmla="*/ 394 h 318242"/>
              <a:gd name="connsiteX1" fmla="*/ 151027 w 206994"/>
              <a:gd name="connsiteY1" fmla="*/ 206769 h 318242"/>
              <a:gd name="connsiteX2" fmla="*/ 130390 w 206994"/>
              <a:gd name="connsiteY2" fmla="*/ 302019 h 318242"/>
              <a:gd name="connsiteX3" fmla="*/ 127215 w 206994"/>
              <a:gd name="connsiteY3" fmla="*/ 317894 h 318242"/>
              <a:gd name="connsiteX4" fmla="*/ 76415 w 206994"/>
              <a:gd name="connsiteY4" fmla="*/ 298844 h 318242"/>
              <a:gd name="connsiteX5" fmla="*/ 215 w 206994"/>
              <a:gd name="connsiteY5" fmla="*/ 282969 h 318242"/>
              <a:gd name="connsiteX6" fmla="*/ 101815 w 206994"/>
              <a:gd name="connsiteY6" fmla="*/ 292494 h 318242"/>
              <a:gd name="connsiteX7" fmla="*/ 119277 w 206994"/>
              <a:gd name="connsiteY7" fmla="*/ 263919 h 318242"/>
              <a:gd name="connsiteX8" fmla="*/ 206590 w 206994"/>
              <a:gd name="connsiteY8" fmla="*/ 394 h 318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6994" h="318242">
                <a:moveTo>
                  <a:pt x="206590" y="394"/>
                </a:moveTo>
                <a:cubicBezTo>
                  <a:pt x="211882" y="-9131"/>
                  <a:pt x="163727" y="156498"/>
                  <a:pt x="151027" y="206769"/>
                </a:cubicBezTo>
                <a:cubicBezTo>
                  <a:pt x="138327" y="257040"/>
                  <a:pt x="134359" y="283498"/>
                  <a:pt x="130390" y="302019"/>
                </a:cubicBezTo>
                <a:cubicBezTo>
                  <a:pt x="126421" y="320540"/>
                  <a:pt x="136211" y="318423"/>
                  <a:pt x="127215" y="317894"/>
                </a:cubicBezTo>
                <a:cubicBezTo>
                  <a:pt x="118219" y="317365"/>
                  <a:pt x="97582" y="304665"/>
                  <a:pt x="76415" y="298844"/>
                </a:cubicBezTo>
                <a:cubicBezTo>
                  <a:pt x="55248" y="293023"/>
                  <a:pt x="-4018" y="284027"/>
                  <a:pt x="215" y="282969"/>
                </a:cubicBezTo>
                <a:cubicBezTo>
                  <a:pt x="4448" y="281911"/>
                  <a:pt x="81971" y="295669"/>
                  <a:pt x="101815" y="292494"/>
                </a:cubicBezTo>
                <a:cubicBezTo>
                  <a:pt x="121659" y="289319"/>
                  <a:pt x="103137" y="308898"/>
                  <a:pt x="119277" y="263919"/>
                </a:cubicBezTo>
                <a:cubicBezTo>
                  <a:pt x="135417" y="218940"/>
                  <a:pt x="201298" y="9919"/>
                  <a:pt x="206590" y="3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CD57334A-487E-4227-853D-64ED3748ADD1}"/>
              </a:ext>
            </a:extLst>
          </p:cNvPr>
          <p:cNvSpPr/>
          <p:nvPr/>
        </p:nvSpPr>
        <p:spPr>
          <a:xfrm>
            <a:off x="4941888" y="1895450"/>
            <a:ext cx="30633" cy="65051"/>
          </a:xfrm>
          <a:custGeom>
            <a:avLst/>
            <a:gdLst>
              <a:gd name="connsiteX0" fmla="*/ 0 w 30633"/>
              <a:gd name="connsiteY0" fmla="*/ 25 h 65051"/>
              <a:gd name="connsiteX1" fmla="*/ 28575 w 30633"/>
              <a:gd name="connsiteY1" fmla="*/ 61938 h 65051"/>
              <a:gd name="connsiteX2" fmla="*/ 28575 w 30633"/>
              <a:gd name="connsiteY2" fmla="*/ 54000 h 65051"/>
              <a:gd name="connsiteX3" fmla="*/ 0 w 30633"/>
              <a:gd name="connsiteY3" fmla="*/ 25 h 65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33" h="65051">
                <a:moveTo>
                  <a:pt x="0" y="25"/>
                </a:moveTo>
                <a:cubicBezTo>
                  <a:pt x="0" y="1348"/>
                  <a:pt x="28575" y="61938"/>
                  <a:pt x="28575" y="61938"/>
                </a:cubicBezTo>
                <a:cubicBezTo>
                  <a:pt x="33337" y="70934"/>
                  <a:pt x="28311" y="57969"/>
                  <a:pt x="28575" y="54000"/>
                </a:cubicBezTo>
                <a:cubicBezTo>
                  <a:pt x="28839" y="50031"/>
                  <a:pt x="0" y="-1298"/>
                  <a:pt x="0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786BA28C-DBB5-44DF-847E-147A7ACDFB2A}"/>
              </a:ext>
            </a:extLst>
          </p:cNvPr>
          <p:cNvSpPr/>
          <p:nvPr/>
        </p:nvSpPr>
        <p:spPr>
          <a:xfrm>
            <a:off x="4757240" y="2481355"/>
            <a:ext cx="264969" cy="62025"/>
          </a:xfrm>
          <a:custGeom>
            <a:avLst/>
            <a:gdLst>
              <a:gd name="connsiteX0" fmla="*/ 498 w 264969"/>
              <a:gd name="connsiteY0" fmla="*/ 61820 h 62025"/>
              <a:gd name="connsiteX1" fmla="*/ 229098 w 264969"/>
              <a:gd name="connsiteY1" fmla="*/ 11020 h 62025"/>
              <a:gd name="connsiteX2" fmla="*/ 260848 w 264969"/>
              <a:gd name="connsiteY2" fmla="*/ 1495 h 62025"/>
              <a:gd name="connsiteX3" fmla="*/ 192585 w 264969"/>
              <a:gd name="connsiteY3" fmla="*/ 33245 h 62025"/>
              <a:gd name="connsiteX4" fmla="*/ 157660 w 264969"/>
              <a:gd name="connsiteY4" fmla="*/ 58645 h 62025"/>
              <a:gd name="connsiteX5" fmla="*/ 167185 w 264969"/>
              <a:gd name="connsiteY5" fmla="*/ 30070 h 62025"/>
              <a:gd name="connsiteX6" fmla="*/ 498 w 264969"/>
              <a:gd name="connsiteY6" fmla="*/ 61820 h 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969" h="62025">
                <a:moveTo>
                  <a:pt x="498" y="61820"/>
                </a:moveTo>
                <a:cubicBezTo>
                  <a:pt x="10817" y="58645"/>
                  <a:pt x="185706" y="21074"/>
                  <a:pt x="229098" y="11020"/>
                </a:cubicBezTo>
                <a:cubicBezTo>
                  <a:pt x="272490" y="966"/>
                  <a:pt x="266934" y="-2209"/>
                  <a:pt x="260848" y="1495"/>
                </a:cubicBezTo>
                <a:cubicBezTo>
                  <a:pt x="254763" y="5199"/>
                  <a:pt x="209783" y="23720"/>
                  <a:pt x="192585" y="33245"/>
                </a:cubicBezTo>
                <a:cubicBezTo>
                  <a:pt x="175387" y="42770"/>
                  <a:pt x="161893" y="59174"/>
                  <a:pt x="157660" y="58645"/>
                </a:cubicBezTo>
                <a:cubicBezTo>
                  <a:pt x="153427" y="58116"/>
                  <a:pt x="191262" y="29805"/>
                  <a:pt x="167185" y="30070"/>
                </a:cubicBezTo>
                <a:cubicBezTo>
                  <a:pt x="143108" y="30335"/>
                  <a:pt x="-9821" y="64995"/>
                  <a:pt x="498" y="618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BEC73A64-5828-42D3-AD79-5A351A0665E3}"/>
              </a:ext>
            </a:extLst>
          </p:cNvPr>
          <p:cNvSpPr/>
          <p:nvPr/>
        </p:nvSpPr>
        <p:spPr>
          <a:xfrm>
            <a:off x="4086220" y="2587483"/>
            <a:ext cx="108798" cy="141526"/>
          </a:xfrm>
          <a:custGeom>
            <a:avLst/>
            <a:gdLst>
              <a:gd name="connsiteX0" fmla="*/ 5 w 108798"/>
              <a:gd name="connsiteY0" fmla="*/ 142 h 141526"/>
              <a:gd name="connsiteX1" fmla="*/ 100018 w 108798"/>
              <a:gd name="connsiteY1" fmla="*/ 55705 h 141526"/>
              <a:gd name="connsiteX2" fmla="*/ 103193 w 108798"/>
              <a:gd name="connsiteY2" fmla="*/ 141430 h 141526"/>
              <a:gd name="connsiteX3" fmla="*/ 95255 w 108798"/>
              <a:gd name="connsiteY3" fmla="*/ 71580 h 141526"/>
              <a:gd name="connsiteX4" fmla="*/ 5 w 108798"/>
              <a:gd name="connsiteY4" fmla="*/ 142 h 141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798" h="141526">
                <a:moveTo>
                  <a:pt x="5" y="142"/>
                </a:moveTo>
                <a:cubicBezTo>
                  <a:pt x="799" y="-2504"/>
                  <a:pt x="82820" y="32157"/>
                  <a:pt x="100018" y="55705"/>
                </a:cubicBezTo>
                <a:cubicBezTo>
                  <a:pt x="117216" y="79253"/>
                  <a:pt x="103987" y="138784"/>
                  <a:pt x="103193" y="141430"/>
                </a:cubicBezTo>
                <a:cubicBezTo>
                  <a:pt x="102399" y="144076"/>
                  <a:pt x="105045" y="91688"/>
                  <a:pt x="95255" y="71580"/>
                </a:cubicBezTo>
                <a:cubicBezTo>
                  <a:pt x="85465" y="51472"/>
                  <a:pt x="-789" y="2788"/>
                  <a:pt x="5" y="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CA3EAC22-22DF-4BC3-8DA2-D6ED7DFD6837}"/>
              </a:ext>
            </a:extLst>
          </p:cNvPr>
          <p:cNvSpPr/>
          <p:nvPr/>
        </p:nvSpPr>
        <p:spPr>
          <a:xfrm>
            <a:off x="3911569" y="2655113"/>
            <a:ext cx="161973" cy="51658"/>
          </a:xfrm>
          <a:custGeom>
            <a:avLst/>
            <a:gdLst>
              <a:gd name="connsiteX0" fmla="*/ 31 w 161973"/>
              <a:gd name="connsiteY0" fmla="*/ 3950 h 51658"/>
              <a:gd name="connsiteX1" fmla="*/ 60356 w 161973"/>
              <a:gd name="connsiteY1" fmla="*/ 48400 h 51658"/>
              <a:gd name="connsiteX2" fmla="*/ 92106 w 161973"/>
              <a:gd name="connsiteY2" fmla="*/ 16650 h 51658"/>
              <a:gd name="connsiteX3" fmla="*/ 161956 w 161973"/>
              <a:gd name="connsiteY3" fmla="*/ 8712 h 51658"/>
              <a:gd name="connsiteX4" fmla="*/ 98456 w 161973"/>
              <a:gd name="connsiteY4" fmla="*/ 2362 h 51658"/>
              <a:gd name="connsiteX5" fmla="*/ 52419 w 161973"/>
              <a:gd name="connsiteY5" fmla="*/ 51575 h 51658"/>
              <a:gd name="connsiteX6" fmla="*/ 31 w 161973"/>
              <a:gd name="connsiteY6" fmla="*/ 3950 h 51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973" h="51658">
                <a:moveTo>
                  <a:pt x="31" y="3950"/>
                </a:moveTo>
                <a:cubicBezTo>
                  <a:pt x="1354" y="3421"/>
                  <a:pt x="45010" y="46283"/>
                  <a:pt x="60356" y="48400"/>
                </a:cubicBezTo>
                <a:cubicBezTo>
                  <a:pt x="75702" y="50517"/>
                  <a:pt x="75173" y="23265"/>
                  <a:pt x="92106" y="16650"/>
                </a:cubicBezTo>
                <a:cubicBezTo>
                  <a:pt x="109039" y="10035"/>
                  <a:pt x="160898" y="11093"/>
                  <a:pt x="161956" y="8712"/>
                </a:cubicBezTo>
                <a:cubicBezTo>
                  <a:pt x="163014" y="6331"/>
                  <a:pt x="116712" y="-4782"/>
                  <a:pt x="98456" y="2362"/>
                </a:cubicBezTo>
                <a:cubicBezTo>
                  <a:pt x="80200" y="9506"/>
                  <a:pt x="65383" y="49194"/>
                  <a:pt x="52419" y="51575"/>
                </a:cubicBezTo>
                <a:cubicBezTo>
                  <a:pt x="39455" y="53956"/>
                  <a:pt x="-1292" y="4479"/>
                  <a:pt x="31" y="39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C6BD736A-DB82-4E4F-AB70-A2C25B20011E}"/>
              </a:ext>
            </a:extLst>
          </p:cNvPr>
          <p:cNvSpPr/>
          <p:nvPr/>
        </p:nvSpPr>
        <p:spPr>
          <a:xfrm>
            <a:off x="3972948" y="2731206"/>
            <a:ext cx="175418" cy="121555"/>
          </a:xfrm>
          <a:custGeom>
            <a:avLst/>
            <a:gdLst>
              <a:gd name="connsiteX0" fmla="*/ 86290 w 175418"/>
              <a:gd name="connsiteY0" fmla="*/ 5644 h 121555"/>
              <a:gd name="connsiteX1" fmla="*/ 6915 w 175418"/>
              <a:gd name="connsiteY1" fmla="*/ 83432 h 121555"/>
              <a:gd name="connsiteX2" fmla="*/ 3740 w 175418"/>
              <a:gd name="connsiteY2" fmla="*/ 121532 h 121555"/>
              <a:gd name="connsiteX3" fmla="*/ 3740 w 175418"/>
              <a:gd name="connsiteY3" fmla="*/ 78669 h 121555"/>
              <a:gd name="connsiteX4" fmla="*/ 16440 w 175418"/>
              <a:gd name="connsiteY4" fmla="*/ 46919 h 121555"/>
              <a:gd name="connsiteX5" fmla="*/ 173602 w 175418"/>
              <a:gd name="connsiteY5" fmla="*/ 10407 h 121555"/>
              <a:gd name="connsiteX6" fmla="*/ 86290 w 175418"/>
              <a:gd name="connsiteY6" fmla="*/ 5644 h 121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418" h="121555">
                <a:moveTo>
                  <a:pt x="86290" y="5644"/>
                </a:moveTo>
                <a:cubicBezTo>
                  <a:pt x="58509" y="17815"/>
                  <a:pt x="20673" y="64117"/>
                  <a:pt x="6915" y="83432"/>
                </a:cubicBezTo>
                <a:cubicBezTo>
                  <a:pt x="-6843" y="102747"/>
                  <a:pt x="4269" y="122326"/>
                  <a:pt x="3740" y="121532"/>
                </a:cubicBezTo>
                <a:cubicBezTo>
                  <a:pt x="3211" y="120738"/>
                  <a:pt x="1623" y="91104"/>
                  <a:pt x="3740" y="78669"/>
                </a:cubicBezTo>
                <a:cubicBezTo>
                  <a:pt x="5857" y="66234"/>
                  <a:pt x="-11870" y="58296"/>
                  <a:pt x="16440" y="46919"/>
                </a:cubicBezTo>
                <a:cubicBezTo>
                  <a:pt x="44750" y="35542"/>
                  <a:pt x="159315" y="17021"/>
                  <a:pt x="173602" y="10407"/>
                </a:cubicBezTo>
                <a:cubicBezTo>
                  <a:pt x="187889" y="3793"/>
                  <a:pt x="114071" y="-6527"/>
                  <a:pt x="86290" y="56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134381B3-17AD-4949-9AA1-518A5D5E6414}"/>
              </a:ext>
            </a:extLst>
          </p:cNvPr>
          <p:cNvSpPr/>
          <p:nvPr/>
        </p:nvSpPr>
        <p:spPr>
          <a:xfrm>
            <a:off x="4195971" y="2816550"/>
            <a:ext cx="90805" cy="106949"/>
          </a:xfrm>
          <a:custGeom>
            <a:avLst/>
            <a:gdLst>
              <a:gd name="connsiteX0" fmla="*/ 90279 w 90805"/>
              <a:gd name="connsiteY0" fmla="*/ 1263 h 106949"/>
              <a:gd name="connsiteX1" fmla="*/ 1379 w 90805"/>
              <a:gd name="connsiteY1" fmla="*/ 106038 h 106949"/>
              <a:gd name="connsiteX2" fmla="*/ 37892 w 90805"/>
              <a:gd name="connsiteY2" fmla="*/ 50475 h 106949"/>
              <a:gd name="connsiteX3" fmla="*/ 90279 w 90805"/>
              <a:gd name="connsiteY3" fmla="*/ 1263 h 106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805" h="106949">
                <a:moveTo>
                  <a:pt x="90279" y="1263"/>
                </a:moveTo>
                <a:cubicBezTo>
                  <a:pt x="84194" y="10523"/>
                  <a:pt x="10110" y="97836"/>
                  <a:pt x="1379" y="106038"/>
                </a:cubicBezTo>
                <a:cubicBezTo>
                  <a:pt x="-7352" y="114240"/>
                  <a:pt x="27838" y="64762"/>
                  <a:pt x="37892" y="50475"/>
                </a:cubicBezTo>
                <a:cubicBezTo>
                  <a:pt x="47946" y="36188"/>
                  <a:pt x="96364" y="-7997"/>
                  <a:pt x="90279" y="12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18DA441A-9068-436B-B2D6-E7B240787C0E}"/>
              </a:ext>
            </a:extLst>
          </p:cNvPr>
          <p:cNvSpPr/>
          <p:nvPr/>
        </p:nvSpPr>
        <p:spPr>
          <a:xfrm>
            <a:off x="4259196" y="2608592"/>
            <a:ext cx="188385" cy="357886"/>
          </a:xfrm>
          <a:custGeom>
            <a:avLst/>
            <a:gdLst>
              <a:gd name="connsiteX0" fmla="*/ 187392 w 188385"/>
              <a:gd name="connsiteY0" fmla="*/ 2846 h 357886"/>
              <a:gd name="connsiteX1" fmla="*/ 115954 w 188385"/>
              <a:gd name="connsiteY1" fmla="*/ 80633 h 357886"/>
              <a:gd name="connsiteX2" fmla="*/ 71504 w 188385"/>
              <a:gd name="connsiteY2" fmla="*/ 156833 h 357886"/>
              <a:gd name="connsiteX3" fmla="*/ 55629 w 188385"/>
              <a:gd name="connsiteY3" fmla="*/ 306058 h 357886"/>
              <a:gd name="connsiteX4" fmla="*/ 67 w 188385"/>
              <a:gd name="connsiteY4" fmla="*/ 356858 h 357886"/>
              <a:gd name="connsiteX5" fmla="*/ 44517 w 188385"/>
              <a:gd name="connsiteY5" fmla="*/ 267958 h 357886"/>
              <a:gd name="connsiteX6" fmla="*/ 58804 w 188385"/>
              <a:gd name="connsiteY6" fmla="*/ 186996 h 357886"/>
              <a:gd name="connsiteX7" fmla="*/ 187392 w 188385"/>
              <a:gd name="connsiteY7" fmla="*/ 2846 h 35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385" h="357886">
                <a:moveTo>
                  <a:pt x="187392" y="2846"/>
                </a:moveTo>
                <a:cubicBezTo>
                  <a:pt x="196917" y="-14881"/>
                  <a:pt x="135269" y="54969"/>
                  <a:pt x="115954" y="80633"/>
                </a:cubicBezTo>
                <a:cubicBezTo>
                  <a:pt x="96639" y="106298"/>
                  <a:pt x="81558" y="119262"/>
                  <a:pt x="71504" y="156833"/>
                </a:cubicBezTo>
                <a:cubicBezTo>
                  <a:pt x="61450" y="194404"/>
                  <a:pt x="67535" y="272720"/>
                  <a:pt x="55629" y="306058"/>
                </a:cubicBezTo>
                <a:cubicBezTo>
                  <a:pt x="43723" y="339396"/>
                  <a:pt x="1919" y="363208"/>
                  <a:pt x="67" y="356858"/>
                </a:cubicBezTo>
                <a:cubicBezTo>
                  <a:pt x="-1785" y="350508"/>
                  <a:pt x="34728" y="296268"/>
                  <a:pt x="44517" y="267958"/>
                </a:cubicBezTo>
                <a:cubicBezTo>
                  <a:pt x="54306" y="239648"/>
                  <a:pt x="37637" y="231710"/>
                  <a:pt x="58804" y="186996"/>
                </a:cubicBezTo>
                <a:cubicBezTo>
                  <a:pt x="79971" y="142282"/>
                  <a:pt x="177867" y="20573"/>
                  <a:pt x="187392" y="28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49228506-1845-4198-9634-08567D9D5CBE}"/>
              </a:ext>
            </a:extLst>
          </p:cNvPr>
          <p:cNvSpPr/>
          <p:nvPr/>
        </p:nvSpPr>
        <p:spPr>
          <a:xfrm>
            <a:off x="5077545" y="1746194"/>
            <a:ext cx="54876" cy="60416"/>
          </a:xfrm>
          <a:custGeom>
            <a:avLst/>
            <a:gdLst>
              <a:gd name="connsiteX0" fmla="*/ 54843 w 54876"/>
              <a:gd name="connsiteY0" fmla="*/ 56 h 60416"/>
              <a:gd name="connsiteX1" fmla="*/ 10393 w 54876"/>
              <a:gd name="connsiteY1" fmla="*/ 28631 h 60416"/>
              <a:gd name="connsiteX2" fmla="*/ 7218 w 54876"/>
              <a:gd name="connsiteY2" fmla="*/ 60381 h 60416"/>
              <a:gd name="connsiteX3" fmla="*/ 2455 w 54876"/>
              <a:gd name="connsiteY3" fmla="*/ 22281 h 60416"/>
              <a:gd name="connsiteX4" fmla="*/ 54843 w 54876"/>
              <a:gd name="connsiteY4" fmla="*/ 56 h 60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76" h="60416">
                <a:moveTo>
                  <a:pt x="54843" y="56"/>
                </a:moveTo>
                <a:cubicBezTo>
                  <a:pt x="56166" y="1114"/>
                  <a:pt x="18330" y="18577"/>
                  <a:pt x="10393" y="28631"/>
                </a:cubicBezTo>
                <a:cubicBezTo>
                  <a:pt x="2456" y="38685"/>
                  <a:pt x="8541" y="61439"/>
                  <a:pt x="7218" y="60381"/>
                </a:cubicBezTo>
                <a:cubicBezTo>
                  <a:pt x="5895" y="59323"/>
                  <a:pt x="-4689" y="31541"/>
                  <a:pt x="2455" y="22281"/>
                </a:cubicBezTo>
                <a:cubicBezTo>
                  <a:pt x="9599" y="13021"/>
                  <a:pt x="53520" y="-1002"/>
                  <a:pt x="54843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: 図形 1023">
            <a:extLst>
              <a:ext uri="{FF2B5EF4-FFF2-40B4-BE49-F238E27FC236}">
                <a16:creationId xmlns:a16="http://schemas.microsoft.com/office/drawing/2014/main" id="{5B1677DB-A114-4677-B0F9-F3F12C1105A6}"/>
              </a:ext>
            </a:extLst>
          </p:cNvPr>
          <p:cNvSpPr/>
          <p:nvPr/>
        </p:nvSpPr>
        <p:spPr>
          <a:xfrm>
            <a:off x="4871965" y="1791871"/>
            <a:ext cx="98519" cy="54559"/>
          </a:xfrm>
          <a:custGeom>
            <a:avLst/>
            <a:gdLst>
              <a:gd name="connsiteX0" fmla="*/ 98498 w 98519"/>
              <a:gd name="connsiteY0" fmla="*/ 417 h 54559"/>
              <a:gd name="connsiteX1" fmla="*/ 20710 w 98519"/>
              <a:gd name="connsiteY1" fmla="*/ 28992 h 54559"/>
              <a:gd name="connsiteX2" fmla="*/ 73 w 98519"/>
              <a:gd name="connsiteY2" fmla="*/ 54392 h 54559"/>
              <a:gd name="connsiteX3" fmla="*/ 14360 w 98519"/>
              <a:gd name="connsiteY3" fmla="*/ 16292 h 54559"/>
              <a:gd name="connsiteX4" fmla="*/ 28648 w 98519"/>
              <a:gd name="connsiteY4" fmla="*/ 11529 h 54559"/>
              <a:gd name="connsiteX5" fmla="*/ 98498 w 98519"/>
              <a:gd name="connsiteY5" fmla="*/ 417 h 54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519" h="54559">
                <a:moveTo>
                  <a:pt x="98498" y="417"/>
                </a:moveTo>
                <a:cubicBezTo>
                  <a:pt x="97175" y="3327"/>
                  <a:pt x="37114" y="19996"/>
                  <a:pt x="20710" y="28992"/>
                </a:cubicBezTo>
                <a:cubicBezTo>
                  <a:pt x="4306" y="37988"/>
                  <a:pt x="1131" y="56509"/>
                  <a:pt x="73" y="54392"/>
                </a:cubicBezTo>
                <a:cubicBezTo>
                  <a:pt x="-985" y="52275"/>
                  <a:pt x="9598" y="23436"/>
                  <a:pt x="14360" y="16292"/>
                </a:cubicBezTo>
                <a:cubicBezTo>
                  <a:pt x="19122" y="9148"/>
                  <a:pt x="16742" y="12323"/>
                  <a:pt x="28648" y="11529"/>
                </a:cubicBezTo>
                <a:cubicBezTo>
                  <a:pt x="40554" y="10735"/>
                  <a:pt x="99821" y="-2493"/>
                  <a:pt x="98498" y="4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: 図形 1024">
            <a:extLst>
              <a:ext uri="{FF2B5EF4-FFF2-40B4-BE49-F238E27FC236}">
                <a16:creationId xmlns:a16="http://schemas.microsoft.com/office/drawing/2014/main" id="{8C213F1A-51F7-41E2-8251-BC1794E77B78}"/>
              </a:ext>
            </a:extLst>
          </p:cNvPr>
          <p:cNvSpPr/>
          <p:nvPr/>
        </p:nvSpPr>
        <p:spPr>
          <a:xfrm>
            <a:off x="4937049" y="1757326"/>
            <a:ext cx="48928" cy="76957"/>
          </a:xfrm>
          <a:custGeom>
            <a:avLst/>
            <a:gdLst>
              <a:gd name="connsiteX0" fmla="*/ 35001 w 48928"/>
              <a:gd name="connsiteY0" fmla="*/ 37 h 76957"/>
              <a:gd name="connsiteX1" fmla="*/ 47701 w 48928"/>
              <a:gd name="connsiteY1" fmla="*/ 65124 h 76957"/>
              <a:gd name="connsiteX2" fmla="*/ 76 w 48928"/>
              <a:gd name="connsiteY2" fmla="*/ 76237 h 76957"/>
              <a:gd name="connsiteX3" fmla="*/ 36589 w 48928"/>
              <a:gd name="connsiteY3" fmla="*/ 55599 h 76957"/>
              <a:gd name="connsiteX4" fmla="*/ 35001 w 48928"/>
              <a:gd name="connsiteY4" fmla="*/ 37 h 7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28" h="76957">
                <a:moveTo>
                  <a:pt x="35001" y="37"/>
                </a:moveTo>
                <a:cubicBezTo>
                  <a:pt x="36853" y="1624"/>
                  <a:pt x="53522" y="52424"/>
                  <a:pt x="47701" y="65124"/>
                </a:cubicBezTo>
                <a:cubicBezTo>
                  <a:pt x="41880" y="77824"/>
                  <a:pt x="1928" y="77824"/>
                  <a:pt x="76" y="76237"/>
                </a:cubicBezTo>
                <a:cubicBezTo>
                  <a:pt x="-1776" y="74650"/>
                  <a:pt x="30768" y="63801"/>
                  <a:pt x="36589" y="55599"/>
                </a:cubicBezTo>
                <a:cubicBezTo>
                  <a:pt x="42410" y="47397"/>
                  <a:pt x="33149" y="-1550"/>
                  <a:pt x="35001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FAA22E21-05BB-4147-90B6-42FC6DBE9111}"/>
              </a:ext>
            </a:extLst>
          </p:cNvPr>
          <p:cNvSpPr/>
          <p:nvPr/>
        </p:nvSpPr>
        <p:spPr>
          <a:xfrm>
            <a:off x="4250778" y="2618393"/>
            <a:ext cx="615329" cy="388425"/>
          </a:xfrm>
          <a:custGeom>
            <a:avLst/>
            <a:gdLst>
              <a:gd name="connsiteX0" fmla="*/ 547 w 615329"/>
              <a:gd name="connsiteY0" fmla="*/ 388332 h 388425"/>
              <a:gd name="connsiteX1" fmla="*/ 235497 w 615329"/>
              <a:gd name="connsiteY1" fmla="*/ 205770 h 388425"/>
              <a:gd name="connsiteX2" fmla="*/ 602210 w 615329"/>
              <a:gd name="connsiteY2" fmla="*/ 8920 h 388425"/>
              <a:gd name="connsiteX3" fmla="*/ 511722 w 615329"/>
              <a:gd name="connsiteY3" fmla="*/ 48607 h 388425"/>
              <a:gd name="connsiteX4" fmla="*/ 298997 w 615329"/>
              <a:gd name="connsiteY4" fmla="*/ 181957 h 388425"/>
              <a:gd name="connsiteX5" fmla="*/ 547 w 615329"/>
              <a:gd name="connsiteY5" fmla="*/ 388332 h 38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5329" h="388425">
                <a:moveTo>
                  <a:pt x="547" y="388332"/>
                </a:moveTo>
                <a:cubicBezTo>
                  <a:pt x="-10036" y="392301"/>
                  <a:pt x="135220" y="269005"/>
                  <a:pt x="235497" y="205770"/>
                </a:cubicBezTo>
                <a:cubicBezTo>
                  <a:pt x="335774" y="142535"/>
                  <a:pt x="556172" y="35114"/>
                  <a:pt x="602210" y="8920"/>
                </a:cubicBezTo>
                <a:cubicBezTo>
                  <a:pt x="648248" y="-17274"/>
                  <a:pt x="562258" y="19767"/>
                  <a:pt x="511722" y="48607"/>
                </a:cubicBezTo>
                <a:cubicBezTo>
                  <a:pt x="461187" y="77446"/>
                  <a:pt x="380224" y="126659"/>
                  <a:pt x="298997" y="181957"/>
                </a:cubicBezTo>
                <a:cubicBezTo>
                  <a:pt x="217770" y="237255"/>
                  <a:pt x="11130" y="384363"/>
                  <a:pt x="547" y="388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: 図形 1026">
            <a:extLst>
              <a:ext uri="{FF2B5EF4-FFF2-40B4-BE49-F238E27FC236}">
                <a16:creationId xmlns:a16="http://schemas.microsoft.com/office/drawing/2014/main" id="{84809B39-FF2C-4E75-95A2-71AE8DD8E7EE}"/>
              </a:ext>
            </a:extLst>
          </p:cNvPr>
          <p:cNvSpPr/>
          <p:nvPr/>
        </p:nvSpPr>
        <p:spPr>
          <a:xfrm>
            <a:off x="4875006" y="2464417"/>
            <a:ext cx="393665" cy="139087"/>
          </a:xfrm>
          <a:custGeom>
            <a:avLst/>
            <a:gdLst>
              <a:gd name="connsiteX0" fmla="*/ 207 w 393665"/>
              <a:gd name="connsiteY0" fmla="*/ 139083 h 139087"/>
              <a:gd name="connsiteX1" fmla="*/ 265319 w 393665"/>
              <a:gd name="connsiteY1" fmla="*/ 12083 h 139087"/>
              <a:gd name="connsiteX2" fmla="*/ 392319 w 393665"/>
              <a:gd name="connsiteY2" fmla="*/ 5733 h 139087"/>
              <a:gd name="connsiteX3" fmla="*/ 311357 w 393665"/>
              <a:gd name="connsiteY3" fmla="*/ 16846 h 139087"/>
              <a:gd name="connsiteX4" fmla="*/ 207 w 393665"/>
              <a:gd name="connsiteY4" fmla="*/ 139083 h 139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665" h="139087">
                <a:moveTo>
                  <a:pt x="207" y="139083"/>
                </a:moveTo>
                <a:cubicBezTo>
                  <a:pt x="-7466" y="138289"/>
                  <a:pt x="199967" y="34308"/>
                  <a:pt x="265319" y="12083"/>
                </a:cubicBezTo>
                <a:cubicBezTo>
                  <a:pt x="330671" y="-10142"/>
                  <a:pt x="384646" y="4939"/>
                  <a:pt x="392319" y="5733"/>
                </a:cubicBezTo>
                <a:cubicBezTo>
                  <a:pt x="399992" y="6527"/>
                  <a:pt x="375121" y="-6966"/>
                  <a:pt x="311357" y="16846"/>
                </a:cubicBezTo>
                <a:cubicBezTo>
                  <a:pt x="247593" y="40658"/>
                  <a:pt x="7880" y="139877"/>
                  <a:pt x="207" y="1390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: 図形 1027">
            <a:extLst>
              <a:ext uri="{FF2B5EF4-FFF2-40B4-BE49-F238E27FC236}">
                <a16:creationId xmlns:a16="http://schemas.microsoft.com/office/drawing/2014/main" id="{DCD050D6-C436-494D-BA81-66C3E863E453}"/>
              </a:ext>
            </a:extLst>
          </p:cNvPr>
          <p:cNvSpPr/>
          <p:nvPr/>
        </p:nvSpPr>
        <p:spPr>
          <a:xfrm>
            <a:off x="3696708" y="2682463"/>
            <a:ext cx="79969" cy="168868"/>
          </a:xfrm>
          <a:custGeom>
            <a:avLst/>
            <a:gdLst>
              <a:gd name="connsiteX0" fmla="*/ 79955 w 79969"/>
              <a:gd name="connsiteY0" fmla="*/ 412 h 168868"/>
              <a:gd name="connsiteX1" fmla="*/ 10105 w 79969"/>
              <a:gd name="connsiteY1" fmla="*/ 52800 h 168868"/>
              <a:gd name="connsiteX2" fmla="*/ 6930 w 79969"/>
              <a:gd name="connsiteY2" fmla="*/ 90900 h 168868"/>
              <a:gd name="connsiteX3" fmla="*/ 72017 w 79969"/>
              <a:gd name="connsiteY3" fmla="*/ 168687 h 168868"/>
              <a:gd name="connsiteX4" fmla="*/ 27567 w 79969"/>
              <a:gd name="connsiteY4" fmla="*/ 111537 h 168868"/>
              <a:gd name="connsiteX5" fmla="*/ 3755 w 79969"/>
              <a:gd name="connsiteY5" fmla="*/ 82962 h 168868"/>
              <a:gd name="connsiteX6" fmla="*/ 79955 w 79969"/>
              <a:gd name="connsiteY6" fmla="*/ 412 h 16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969" h="168868">
                <a:moveTo>
                  <a:pt x="79955" y="412"/>
                </a:moveTo>
                <a:cubicBezTo>
                  <a:pt x="81013" y="-4615"/>
                  <a:pt x="22276" y="37719"/>
                  <a:pt x="10105" y="52800"/>
                </a:cubicBezTo>
                <a:cubicBezTo>
                  <a:pt x="-2066" y="67881"/>
                  <a:pt x="-3389" y="71586"/>
                  <a:pt x="6930" y="90900"/>
                </a:cubicBezTo>
                <a:cubicBezTo>
                  <a:pt x="17249" y="110215"/>
                  <a:pt x="68578" y="165248"/>
                  <a:pt x="72017" y="168687"/>
                </a:cubicBezTo>
                <a:cubicBezTo>
                  <a:pt x="75456" y="172126"/>
                  <a:pt x="38944" y="125825"/>
                  <a:pt x="27567" y="111537"/>
                </a:cubicBezTo>
                <a:cubicBezTo>
                  <a:pt x="16190" y="97249"/>
                  <a:pt x="-2860" y="96985"/>
                  <a:pt x="3755" y="82962"/>
                </a:cubicBezTo>
                <a:cubicBezTo>
                  <a:pt x="10370" y="68939"/>
                  <a:pt x="78897" y="5439"/>
                  <a:pt x="79955" y="4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: 図形 1028">
            <a:extLst>
              <a:ext uri="{FF2B5EF4-FFF2-40B4-BE49-F238E27FC236}">
                <a16:creationId xmlns:a16="http://schemas.microsoft.com/office/drawing/2014/main" id="{0FBE41B4-2A95-4DA6-804B-36FAA7CA1688}"/>
              </a:ext>
            </a:extLst>
          </p:cNvPr>
          <p:cNvSpPr/>
          <p:nvPr/>
        </p:nvSpPr>
        <p:spPr>
          <a:xfrm>
            <a:off x="3733479" y="2700108"/>
            <a:ext cx="524095" cy="315695"/>
          </a:xfrm>
          <a:custGeom>
            <a:avLst/>
            <a:gdLst>
              <a:gd name="connsiteX0" fmla="*/ 63821 w 524095"/>
              <a:gd name="connsiteY0" fmla="*/ 230 h 315695"/>
              <a:gd name="connsiteX1" fmla="*/ 20959 w 524095"/>
              <a:gd name="connsiteY1" fmla="*/ 73255 h 315695"/>
              <a:gd name="connsiteX2" fmla="*/ 78109 w 524095"/>
              <a:gd name="connsiteY2" fmla="*/ 131992 h 315695"/>
              <a:gd name="connsiteX3" fmla="*/ 181296 w 524095"/>
              <a:gd name="connsiteY3" fmla="*/ 155805 h 315695"/>
              <a:gd name="connsiteX4" fmla="*/ 306709 w 524095"/>
              <a:gd name="connsiteY4" fmla="*/ 192317 h 315695"/>
              <a:gd name="connsiteX5" fmla="*/ 359096 w 524095"/>
              <a:gd name="connsiteY5" fmla="*/ 216130 h 315695"/>
              <a:gd name="connsiteX6" fmla="*/ 519434 w 524095"/>
              <a:gd name="connsiteY6" fmla="*/ 314555 h 315695"/>
              <a:gd name="connsiteX7" fmla="*/ 451171 w 524095"/>
              <a:gd name="connsiteY7" fmla="*/ 262167 h 315695"/>
              <a:gd name="connsiteX8" fmla="*/ 152721 w 524095"/>
              <a:gd name="connsiteY8" fmla="*/ 149455 h 315695"/>
              <a:gd name="connsiteX9" fmla="*/ 1909 w 524095"/>
              <a:gd name="connsiteY9" fmla="*/ 98655 h 315695"/>
              <a:gd name="connsiteX10" fmla="*/ 63821 w 524095"/>
              <a:gd name="connsiteY10" fmla="*/ 230 h 315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4095" h="315695">
                <a:moveTo>
                  <a:pt x="63821" y="230"/>
                </a:moveTo>
                <a:cubicBezTo>
                  <a:pt x="66996" y="-4003"/>
                  <a:pt x="18578" y="51295"/>
                  <a:pt x="20959" y="73255"/>
                </a:cubicBezTo>
                <a:cubicBezTo>
                  <a:pt x="23340" y="95215"/>
                  <a:pt x="51386" y="118234"/>
                  <a:pt x="78109" y="131992"/>
                </a:cubicBezTo>
                <a:cubicBezTo>
                  <a:pt x="104832" y="145750"/>
                  <a:pt x="143196" y="145751"/>
                  <a:pt x="181296" y="155805"/>
                </a:cubicBezTo>
                <a:cubicBezTo>
                  <a:pt x="219396" y="165859"/>
                  <a:pt x="277076" y="182263"/>
                  <a:pt x="306709" y="192317"/>
                </a:cubicBezTo>
                <a:cubicBezTo>
                  <a:pt x="336342" y="202371"/>
                  <a:pt x="323642" y="195757"/>
                  <a:pt x="359096" y="216130"/>
                </a:cubicBezTo>
                <a:cubicBezTo>
                  <a:pt x="394550" y="236503"/>
                  <a:pt x="504088" y="306882"/>
                  <a:pt x="519434" y="314555"/>
                </a:cubicBezTo>
                <a:cubicBezTo>
                  <a:pt x="534780" y="322228"/>
                  <a:pt x="512290" y="289684"/>
                  <a:pt x="451171" y="262167"/>
                </a:cubicBezTo>
                <a:cubicBezTo>
                  <a:pt x="390052" y="234650"/>
                  <a:pt x="227598" y="176707"/>
                  <a:pt x="152721" y="149455"/>
                </a:cubicBezTo>
                <a:cubicBezTo>
                  <a:pt x="77844" y="122203"/>
                  <a:pt x="16461" y="121938"/>
                  <a:pt x="1909" y="98655"/>
                </a:cubicBezTo>
                <a:cubicBezTo>
                  <a:pt x="-12643" y="75372"/>
                  <a:pt x="60646" y="4463"/>
                  <a:pt x="63821" y="2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: 図形 1029">
            <a:extLst>
              <a:ext uri="{FF2B5EF4-FFF2-40B4-BE49-F238E27FC236}">
                <a16:creationId xmlns:a16="http://schemas.microsoft.com/office/drawing/2014/main" id="{11F20BE9-9001-4EEB-B53A-30AAEFEFD0CC}"/>
              </a:ext>
            </a:extLst>
          </p:cNvPr>
          <p:cNvSpPr/>
          <p:nvPr/>
        </p:nvSpPr>
        <p:spPr>
          <a:xfrm>
            <a:off x="3707430" y="2792670"/>
            <a:ext cx="139232" cy="430032"/>
          </a:xfrm>
          <a:custGeom>
            <a:avLst/>
            <a:gdLst>
              <a:gd name="connsiteX0" fmla="*/ 970 w 139232"/>
              <a:gd name="connsiteY0" fmla="*/ 1330 h 430032"/>
              <a:gd name="connsiteX1" fmla="*/ 34308 w 139232"/>
              <a:gd name="connsiteY1" fmla="*/ 160080 h 430032"/>
              <a:gd name="connsiteX2" fmla="*/ 134320 w 139232"/>
              <a:gd name="connsiteY2" fmla="*/ 422018 h 430032"/>
              <a:gd name="connsiteX3" fmla="*/ 120033 w 139232"/>
              <a:gd name="connsiteY3" fmla="*/ 350580 h 430032"/>
              <a:gd name="connsiteX4" fmla="*/ 86695 w 139232"/>
              <a:gd name="connsiteY4" fmla="*/ 226755 h 430032"/>
              <a:gd name="connsiteX5" fmla="*/ 16845 w 139232"/>
              <a:gd name="connsiteY5" fmla="*/ 91818 h 430032"/>
              <a:gd name="connsiteX6" fmla="*/ 970 w 139232"/>
              <a:gd name="connsiteY6" fmla="*/ 1330 h 43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232" h="430032">
                <a:moveTo>
                  <a:pt x="970" y="1330"/>
                </a:moveTo>
                <a:cubicBezTo>
                  <a:pt x="3881" y="12707"/>
                  <a:pt x="12083" y="89965"/>
                  <a:pt x="34308" y="160080"/>
                </a:cubicBezTo>
                <a:cubicBezTo>
                  <a:pt x="56533" y="230195"/>
                  <a:pt x="120033" y="390268"/>
                  <a:pt x="134320" y="422018"/>
                </a:cubicBezTo>
                <a:cubicBezTo>
                  <a:pt x="148608" y="453768"/>
                  <a:pt x="127971" y="383124"/>
                  <a:pt x="120033" y="350580"/>
                </a:cubicBezTo>
                <a:cubicBezTo>
                  <a:pt x="112096" y="318036"/>
                  <a:pt x="103893" y="269882"/>
                  <a:pt x="86695" y="226755"/>
                </a:cubicBezTo>
                <a:cubicBezTo>
                  <a:pt x="69497" y="183628"/>
                  <a:pt x="32455" y="129389"/>
                  <a:pt x="16845" y="91818"/>
                </a:cubicBezTo>
                <a:cubicBezTo>
                  <a:pt x="1235" y="54247"/>
                  <a:pt x="-1941" y="-10047"/>
                  <a:pt x="970" y="13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: 図形 1030">
            <a:extLst>
              <a:ext uri="{FF2B5EF4-FFF2-40B4-BE49-F238E27FC236}">
                <a16:creationId xmlns:a16="http://schemas.microsoft.com/office/drawing/2014/main" id="{9044FADE-585B-4DCE-BD24-39F1B2760FFE}"/>
              </a:ext>
            </a:extLst>
          </p:cNvPr>
          <p:cNvSpPr/>
          <p:nvPr/>
        </p:nvSpPr>
        <p:spPr>
          <a:xfrm>
            <a:off x="5171754" y="2447421"/>
            <a:ext cx="323256" cy="504460"/>
          </a:xfrm>
          <a:custGeom>
            <a:avLst/>
            <a:gdLst>
              <a:gd name="connsiteX0" fmla="*/ 321 w 323256"/>
              <a:gd name="connsiteY0" fmla="*/ 22729 h 504460"/>
              <a:gd name="connsiteX1" fmla="*/ 95571 w 323256"/>
              <a:gd name="connsiteY1" fmla="*/ 8442 h 504460"/>
              <a:gd name="connsiteX2" fmla="*/ 116209 w 323256"/>
              <a:gd name="connsiteY2" fmla="*/ 504 h 504460"/>
              <a:gd name="connsiteX3" fmla="*/ 168596 w 323256"/>
              <a:gd name="connsiteY3" fmla="*/ 22729 h 504460"/>
              <a:gd name="connsiteX4" fmla="*/ 179709 w 323256"/>
              <a:gd name="connsiteY4" fmla="*/ 67179 h 504460"/>
              <a:gd name="connsiteX5" fmla="*/ 254321 w 323256"/>
              <a:gd name="connsiteY5" fmla="*/ 324354 h 504460"/>
              <a:gd name="connsiteX6" fmla="*/ 322584 w 323256"/>
              <a:gd name="connsiteY6" fmla="*/ 500567 h 504460"/>
              <a:gd name="connsiteX7" fmla="*/ 286071 w 323256"/>
              <a:gd name="connsiteY7" fmla="*/ 435479 h 504460"/>
              <a:gd name="connsiteX8" fmla="*/ 235271 w 323256"/>
              <a:gd name="connsiteY8" fmla="*/ 310067 h 504460"/>
              <a:gd name="connsiteX9" fmla="*/ 163834 w 323256"/>
              <a:gd name="connsiteY9" fmla="*/ 67179 h 504460"/>
              <a:gd name="connsiteX10" fmla="*/ 132084 w 323256"/>
              <a:gd name="connsiteY10" fmla="*/ 40192 h 504460"/>
              <a:gd name="connsiteX11" fmla="*/ 321 w 323256"/>
              <a:gd name="connsiteY11" fmla="*/ 22729 h 50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3256" h="504460">
                <a:moveTo>
                  <a:pt x="321" y="22729"/>
                </a:moveTo>
                <a:cubicBezTo>
                  <a:pt x="-5764" y="17437"/>
                  <a:pt x="76257" y="12146"/>
                  <a:pt x="95571" y="8442"/>
                </a:cubicBezTo>
                <a:cubicBezTo>
                  <a:pt x="114885" y="4738"/>
                  <a:pt x="104038" y="-1877"/>
                  <a:pt x="116209" y="504"/>
                </a:cubicBezTo>
                <a:cubicBezTo>
                  <a:pt x="128380" y="2885"/>
                  <a:pt x="158013" y="11617"/>
                  <a:pt x="168596" y="22729"/>
                </a:cubicBezTo>
                <a:cubicBezTo>
                  <a:pt x="179179" y="33841"/>
                  <a:pt x="165422" y="16908"/>
                  <a:pt x="179709" y="67179"/>
                </a:cubicBezTo>
                <a:cubicBezTo>
                  <a:pt x="193996" y="117450"/>
                  <a:pt x="230509" y="252123"/>
                  <a:pt x="254321" y="324354"/>
                </a:cubicBezTo>
                <a:cubicBezTo>
                  <a:pt x="278133" y="396585"/>
                  <a:pt x="317292" y="482046"/>
                  <a:pt x="322584" y="500567"/>
                </a:cubicBezTo>
                <a:cubicBezTo>
                  <a:pt x="327876" y="519088"/>
                  <a:pt x="300623" y="467229"/>
                  <a:pt x="286071" y="435479"/>
                </a:cubicBezTo>
                <a:cubicBezTo>
                  <a:pt x="271519" y="403729"/>
                  <a:pt x="255644" y="371450"/>
                  <a:pt x="235271" y="310067"/>
                </a:cubicBezTo>
                <a:cubicBezTo>
                  <a:pt x="214898" y="248684"/>
                  <a:pt x="181032" y="112158"/>
                  <a:pt x="163834" y="67179"/>
                </a:cubicBezTo>
                <a:cubicBezTo>
                  <a:pt x="146636" y="22200"/>
                  <a:pt x="153251" y="48394"/>
                  <a:pt x="132084" y="40192"/>
                </a:cubicBezTo>
                <a:cubicBezTo>
                  <a:pt x="110917" y="31990"/>
                  <a:pt x="6406" y="28021"/>
                  <a:pt x="321" y="227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: 図形 1031">
            <a:extLst>
              <a:ext uri="{FF2B5EF4-FFF2-40B4-BE49-F238E27FC236}">
                <a16:creationId xmlns:a16="http://schemas.microsoft.com/office/drawing/2014/main" id="{428F77A4-7603-45A6-A1FE-A8ABD1883644}"/>
              </a:ext>
            </a:extLst>
          </p:cNvPr>
          <p:cNvSpPr/>
          <p:nvPr/>
        </p:nvSpPr>
        <p:spPr>
          <a:xfrm>
            <a:off x="4394157" y="3054321"/>
            <a:ext cx="249319" cy="138155"/>
          </a:xfrm>
          <a:custGeom>
            <a:avLst/>
            <a:gdLst>
              <a:gd name="connsiteX0" fmla="*/ 43 w 249319"/>
              <a:gd name="connsiteY0" fmla="*/ 138142 h 138155"/>
              <a:gd name="connsiteX1" fmla="*/ 123868 w 249319"/>
              <a:gd name="connsiteY1" fmla="*/ 54004 h 138155"/>
              <a:gd name="connsiteX2" fmla="*/ 249281 w 249319"/>
              <a:gd name="connsiteY2" fmla="*/ 29 h 138155"/>
              <a:gd name="connsiteX3" fmla="*/ 111168 w 249319"/>
              <a:gd name="connsiteY3" fmla="*/ 47654 h 138155"/>
              <a:gd name="connsiteX4" fmla="*/ 43 w 249319"/>
              <a:gd name="connsiteY4" fmla="*/ 138142 h 138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19" h="138155">
                <a:moveTo>
                  <a:pt x="43" y="138142"/>
                </a:moveTo>
                <a:cubicBezTo>
                  <a:pt x="2160" y="139200"/>
                  <a:pt x="82328" y="77023"/>
                  <a:pt x="123868" y="54004"/>
                </a:cubicBezTo>
                <a:cubicBezTo>
                  <a:pt x="165408" y="30985"/>
                  <a:pt x="251398" y="1087"/>
                  <a:pt x="249281" y="29"/>
                </a:cubicBezTo>
                <a:cubicBezTo>
                  <a:pt x="247164" y="-1029"/>
                  <a:pt x="147945" y="27016"/>
                  <a:pt x="111168" y="47654"/>
                </a:cubicBezTo>
                <a:cubicBezTo>
                  <a:pt x="74391" y="68291"/>
                  <a:pt x="-2074" y="137084"/>
                  <a:pt x="43" y="138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: 図形 1032">
            <a:extLst>
              <a:ext uri="{FF2B5EF4-FFF2-40B4-BE49-F238E27FC236}">
                <a16:creationId xmlns:a16="http://schemas.microsoft.com/office/drawing/2014/main" id="{9A2D1BC6-C7D5-40A0-B479-A52841373967}"/>
              </a:ext>
            </a:extLst>
          </p:cNvPr>
          <p:cNvSpPr/>
          <p:nvPr/>
        </p:nvSpPr>
        <p:spPr>
          <a:xfrm>
            <a:off x="4238422" y="2997200"/>
            <a:ext cx="164423" cy="190143"/>
          </a:xfrm>
          <a:custGeom>
            <a:avLst/>
            <a:gdLst>
              <a:gd name="connsiteX0" fmla="*/ 203 w 164423"/>
              <a:gd name="connsiteY0" fmla="*/ 0 h 190143"/>
              <a:gd name="connsiteX1" fmla="*/ 81166 w 164423"/>
              <a:gd name="connsiteY1" fmla="*/ 63500 h 190143"/>
              <a:gd name="connsiteX2" fmla="*/ 163716 w 164423"/>
              <a:gd name="connsiteY2" fmla="*/ 188913 h 190143"/>
              <a:gd name="connsiteX3" fmla="*/ 117678 w 164423"/>
              <a:gd name="connsiteY3" fmla="*/ 123825 h 190143"/>
              <a:gd name="connsiteX4" fmla="*/ 58941 w 164423"/>
              <a:gd name="connsiteY4" fmla="*/ 63500 h 190143"/>
              <a:gd name="connsiteX5" fmla="*/ 203 w 164423"/>
              <a:gd name="connsiteY5" fmla="*/ 0 h 190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423" h="190143">
                <a:moveTo>
                  <a:pt x="203" y="0"/>
                </a:moveTo>
                <a:cubicBezTo>
                  <a:pt x="3907" y="0"/>
                  <a:pt x="53914" y="32015"/>
                  <a:pt x="81166" y="63500"/>
                </a:cubicBezTo>
                <a:cubicBezTo>
                  <a:pt x="108418" y="94985"/>
                  <a:pt x="157631" y="178859"/>
                  <a:pt x="163716" y="188913"/>
                </a:cubicBezTo>
                <a:cubicBezTo>
                  <a:pt x="169801" y="198967"/>
                  <a:pt x="135141" y="144727"/>
                  <a:pt x="117678" y="123825"/>
                </a:cubicBezTo>
                <a:cubicBezTo>
                  <a:pt x="100216" y="102923"/>
                  <a:pt x="73493" y="79110"/>
                  <a:pt x="58941" y="63500"/>
                </a:cubicBezTo>
                <a:cubicBezTo>
                  <a:pt x="44389" y="47890"/>
                  <a:pt x="-3501" y="0"/>
                  <a:pt x="20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: 図形 1033">
            <a:extLst>
              <a:ext uri="{FF2B5EF4-FFF2-40B4-BE49-F238E27FC236}">
                <a16:creationId xmlns:a16="http://schemas.microsoft.com/office/drawing/2014/main" id="{0B133DAE-400B-4E4E-823A-8715F1A349B1}"/>
              </a:ext>
            </a:extLst>
          </p:cNvPr>
          <p:cNvSpPr/>
          <p:nvPr/>
        </p:nvSpPr>
        <p:spPr>
          <a:xfrm>
            <a:off x="4271865" y="2992438"/>
            <a:ext cx="119798" cy="187325"/>
          </a:xfrm>
          <a:custGeom>
            <a:avLst/>
            <a:gdLst>
              <a:gd name="connsiteX0" fmla="*/ 98 w 119798"/>
              <a:gd name="connsiteY0" fmla="*/ 0 h 187325"/>
              <a:gd name="connsiteX1" fmla="*/ 95348 w 119798"/>
              <a:gd name="connsiteY1" fmla="*/ 96837 h 187325"/>
              <a:gd name="connsiteX2" fmla="*/ 119160 w 119798"/>
              <a:gd name="connsiteY2" fmla="*/ 187325 h 187325"/>
              <a:gd name="connsiteX3" fmla="*/ 77885 w 119798"/>
              <a:gd name="connsiteY3" fmla="*/ 98425 h 187325"/>
              <a:gd name="connsiteX4" fmla="*/ 98 w 119798"/>
              <a:gd name="connsiteY4" fmla="*/ 0 h 18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798" h="187325">
                <a:moveTo>
                  <a:pt x="98" y="0"/>
                </a:moveTo>
                <a:cubicBezTo>
                  <a:pt x="3008" y="-265"/>
                  <a:pt x="75504" y="65616"/>
                  <a:pt x="95348" y="96837"/>
                </a:cubicBezTo>
                <a:cubicBezTo>
                  <a:pt x="115192" y="128058"/>
                  <a:pt x="122070" y="187060"/>
                  <a:pt x="119160" y="187325"/>
                </a:cubicBezTo>
                <a:cubicBezTo>
                  <a:pt x="116250" y="187590"/>
                  <a:pt x="96406" y="125412"/>
                  <a:pt x="77885" y="98425"/>
                </a:cubicBezTo>
                <a:cubicBezTo>
                  <a:pt x="59364" y="71438"/>
                  <a:pt x="-2812" y="265"/>
                  <a:pt x="9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: 図形 1034">
            <a:extLst>
              <a:ext uri="{FF2B5EF4-FFF2-40B4-BE49-F238E27FC236}">
                <a16:creationId xmlns:a16="http://schemas.microsoft.com/office/drawing/2014/main" id="{D2CB2F1A-9D9C-4D79-9E00-ABBB6F460D93}"/>
              </a:ext>
            </a:extLst>
          </p:cNvPr>
          <p:cNvSpPr/>
          <p:nvPr/>
        </p:nvSpPr>
        <p:spPr>
          <a:xfrm>
            <a:off x="4579788" y="2913047"/>
            <a:ext cx="392410" cy="138135"/>
          </a:xfrm>
          <a:custGeom>
            <a:avLst/>
            <a:gdLst>
              <a:gd name="connsiteX0" fmla="*/ 150 w 392410"/>
              <a:gd name="connsiteY0" fmla="*/ 138128 h 138135"/>
              <a:gd name="connsiteX1" fmla="*/ 182712 w 392410"/>
              <a:gd name="connsiteY1" fmla="*/ 53991 h 138135"/>
              <a:gd name="connsiteX2" fmla="*/ 392262 w 392410"/>
              <a:gd name="connsiteY2" fmla="*/ 16 h 138135"/>
              <a:gd name="connsiteX3" fmla="*/ 212875 w 392410"/>
              <a:gd name="connsiteY3" fmla="*/ 49228 h 138135"/>
              <a:gd name="connsiteX4" fmla="*/ 150 w 392410"/>
              <a:gd name="connsiteY4" fmla="*/ 138128 h 138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2410" h="138135">
                <a:moveTo>
                  <a:pt x="150" y="138128"/>
                </a:moveTo>
                <a:cubicBezTo>
                  <a:pt x="-4877" y="138922"/>
                  <a:pt x="117360" y="77010"/>
                  <a:pt x="182712" y="53991"/>
                </a:cubicBezTo>
                <a:cubicBezTo>
                  <a:pt x="248064" y="30972"/>
                  <a:pt x="387235" y="810"/>
                  <a:pt x="392262" y="16"/>
                </a:cubicBezTo>
                <a:cubicBezTo>
                  <a:pt x="397289" y="-778"/>
                  <a:pt x="273200" y="27268"/>
                  <a:pt x="212875" y="49228"/>
                </a:cubicBezTo>
                <a:cubicBezTo>
                  <a:pt x="152550" y="71188"/>
                  <a:pt x="5177" y="137334"/>
                  <a:pt x="150" y="1381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: 図形 1035">
            <a:extLst>
              <a:ext uri="{FF2B5EF4-FFF2-40B4-BE49-F238E27FC236}">
                <a16:creationId xmlns:a16="http://schemas.microsoft.com/office/drawing/2014/main" id="{4FC4543A-318B-492B-9BBB-79212871BD3D}"/>
              </a:ext>
            </a:extLst>
          </p:cNvPr>
          <p:cNvSpPr/>
          <p:nvPr/>
        </p:nvSpPr>
        <p:spPr>
          <a:xfrm>
            <a:off x="4630130" y="2890695"/>
            <a:ext cx="498151" cy="179971"/>
          </a:xfrm>
          <a:custGeom>
            <a:avLst/>
            <a:gdLst>
              <a:gd name="connsiteX0" fmla="*/ 608 w 498151"/>
              <a:gd name="connsiteY0" fmla="*/ 179530 h 179971"/>
              <a:gd name="connsiteX1" fmla="*/ 84745 w 498151"/>
              <a:gd name="connsiteY1" fmla="*/ 131905 h 179971"/>
              <a:gd name="connsiteX2" fmla="*/ 203808 w 498151"/>
              <a:gd name="connsiteY2" fmla="*/ 74755 h 179971"/>
              <a:gd name="connsiteX3" fmla="*/ 395895 w 498151"/>
              <a:gd name="connsiteY3" fmla="*/ 19193 h 179971"/>
              <a:gd name="connsiteX4" fmla="*/ 495908 w 498151"/>
              <a:gd name="connsiteY4" fmla="*/ 143 h 179971"/>
              <a:gd name="connsiteX5" fmla="*/ 303820 w 498151"/>
              <a:gd name="connsiteY5" fmla="*/ 27130 h 179971"/>
              <a:gd name="connsiteX6" fmla="*/ 127608 w 498151"/>
              <a:gd name="connsiteY6" fmla="*/ 103330 h 179971"/>
              <a:gd name="connsiteX7" fmla="*/ 608 w 498151"/>
              <a:gd name="connsiteY7" fmla="*/ 179530 h 17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51" h="179971">
                <a:moveTo>
                  <a:pt x="608" y="179530"/>
                </a:moveTo>
                <a:cubicBezTo>
                  <a:pt x="-6536" y="184292"/>
                  <a:pt x="50878" y="149367"/>
                  <a:pt x="84745" y="131905"/>
                </a:cubicBezTo>
                <a:cubicBezTo>
                  <a:pt x="118612" y="114442"/>
                  <a:pt x="151950" y="93540"/>
                  <a:pt x="203808" y="74755"/>
                </a:cubicBezTo>
                <a:cubicBezTo>
                  <a:pt x="255666" y="55970"/>
                  <a:pt x="347212" y="31628"/>
                  <a:pt x="395895" y="19193"/>
                </a:cubicBezTo>
                <a:cubicBezTo>
                  <a:pt x="444578" y="6758"/>
                  <a:pt x="511254" y="-1180"/>
                  <a:pt x="495908" y="143"/>
                </a:cubicBezTo>
                <a:cubicBezTo>
                  <a:pt x="480562" y="1466"/>
                  <a:pt x="365203" y="9932"/>
                  <a:pt x="303820" y="27130"/>
                </a:cubicBezTo>
                <a:cubicBezTo>
                  <a:pt x="242437" y="44328"/>
                  <a:pt x="176820" y="82428"/>
                  <a:pt x="127608" y="103330"/>
                </a:cubicBezTo>
                <a:cubicBezTo>
                  <a:pt x="78396" y="124232"/>
                  <a:pt x="7752" y="174768"/>
                  <a:pt x="608" y="1795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: 図形 1036">
            <a:extLst>
              <a:ext uri="{FF2B5EF4-FFF2-40B4-BE49-F238E27FC236}">
                <a16:creationId xmlns:a16="http://schemas.microsoft.com/office/drawing/2014/main" id="{0371B29B-001D-4C38-8B90-3C97F49DEC14}"/>
              </a:ext>
            </a:extLst>
          </p:cNvPr>
          <p:cNvSpPr/>
          <p:nvPr/>
        </p:nvSpPr>
        <p:spPr>
          <a:xfrm>
            <a:off x="5132377" y="2830875"/>
            <a:ext cx="303274" cy="60021"/>
          </a:xfrm>
          <a:custGeom>
            <a:avLst/>
            <a:gdLst>
              <a:gd name="connsiteX0" fmla="*/ 11 w 303274"/>
              <a:gd name="connsiteY0" fmla="*/ 59963 h 60021"/>
              <a:gd name="connsiteX1" fmla="*/ 219086 w 303274"/>
              <a:gd name="connsiteY1" fmla="*/ 12338 h 60021"/>
              <a:gd name="connsiteX2" fmla="*/ 303223 w 303274"/>
              <a:gd name="connsiteY2" fmla="*/ 18688 h 60021"/>
              <a:gd name="connsiteX3" fmla="*/ 209561 w 303274"/>
              <a:gd name="connsiteY3" fmla="*/ 1225 h 60021"/>
              <a:gd name="connsiteX4" fmla="*/ 11 w 303274"/>
              <a:gd name="connsiteY4" fmla="*/ 59963 h 60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274" h="60021">
                <a:moveTo>
                  <a:pt x="11" y="59963"/>
                </a:moveTo>
                <a:cubicBezTo>
                  <a:pt x="1598" y="61815"/>
                  <a:pt x="168551" y="19217"/>
                  <a:pt x="219086" y="12338"/>
                </a:cubicBezTo>
                <a:cubicBezTo>
                  <a:pt x="269621" y="5459"/>
                  <a:pt x="304810" y="20540"/>
                  <a:pt x="303223" y="18688"/>
                </a:cubicBezTo>
                <a:cubicBezTo>
                  <a:pt x="301636" y="16836"/>
                  <a:pt x="263801" y="-5390"/>
                  <a:pt x="209561" y="1225"/>
                </a:cubicBezTo>
                <a:cubicBezTo>
                  <a:pt x="155322" y="7839"/>
                  <a:pt x="-1576" y="58111"/>
                  <a:pt x="11" y="599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: 図形 1037">
            <a:extLst>
              <a:ext uri="{FF2B5EF4-FFF2-40B4-BE49-F238E27FC236}">
                <a16:creationId xmlns:a16="http://schemas.microsoft.com/office/drawing/2014/main" id="{FF720F47-FC35-4968-86B7-7C4C47BFA21D}"/>
              </a:ext>
            </a:extLst>
          </p:cNvPr>
          <p:cNvSpPr/>
          <p:nvPr/>
        </p:nvSpPr>
        <p:spPr>
          <a:xfrm>
            <a:off x="4017371" y="3009894"/>
            <a:ext cx="232708" cy="289432"/>
          </a:xfrm>
          <a:custGeom>
            <a:avLst/>
            <a:gdLst>
              <a:gd name="connsiteX0" fmla="*/ 232367 w 232708"/>
              <a:gd name="connsiteY0" fmla="*/ 6 h 289432"/>
              <a:gd name="connsiteX1" fmla="*/ 94254 w 232708"/>
              <a:gd name="connsiteY1" fmla="*/ 169869 h 289432"/>
              <a:gd name="connsiteX2" fmla="*/ 2179 w 232708"/>
              <a:gd name="connsiteY2" fmla="*/ 288931 h 289432"/>
              <a:gd name="connsiteX3" fmla="*/ 30754 w 232708"/>
              <a:gd name="connsiteY3" fmla="*/ 211144 h 289432"/>
              <a:gd name="connsiteX4" fmla="*/ 51392 w 232708"/>
              <a:gd name="connsiteY4" fmla="*/ 176219 h 289432"/>
              <a:gd name="connsiteX5" fmla="*/ 232367 w 232708"/>
              <a:gd name="connsiteY5" fmla="*/ 6 h 28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708" h="289432">
                <a:moveTo>
                  <a:pt x="232367" y="6"/>
                </a:moveTo>
                <a:cubicBezTo>
                  <a:pt x="239511" y="-1052"/>
                  <a:pt x="132619" y="121715"/>
                  <a:pt x="94254" y="169869"/>
                </a:cubicBezTo>
                <a:cubicBezTo>
                  <a:pt x="55889" y="218023"/>
                  <a:pt x="12762" y="282052"/>
                  <a:pt x="2179" y="288931"/>
                </a:cubicBezTo>
                <a:cubicBezTo>
                  <a:pt x="-8404" y="295810"/>
                  <a:pt x="22552" y="229929"/>
                  <a:pt x="30754" y="211144"/>
                </a:cubicBezTo>
                <a:cubicBezTo>
                  <a:pt x="38956" y="192359"/>
                  <a:pt x="18848" y="208498"/>
                  <a:pt x="51392" y="176219"/>
                </a:cubicBezTo>
                <a:cubicBezTo>
                  <a:pt x="83936" y="143940"/>
                  <a:pt x="225223" y="1064"/>
                  <a:pt x="232367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: 図形 1038">
            <a:extLst>
              <a:ext uri="{FF2B5EF4-FFF2-40B4-BE49-F238E27FC236}">
                <a16:creationId xmlns:a16="http://schemas.microsoft.com/office/drawing/2014/main" id="{C408D2D2-D9E7-46C4-BA11-D6FC8642282A}"/>
              </a:ext>
            </a:extLst>
          </p:cNvPr>
          <p:cNvSpPr/>
          <p:nvPr/>
        </p:nvSpPr>
        <p:spPr>
          <a:xfrm>
            <a:off x="4143231" y="2995524"/>
            <a:ext cx="92259" cy="111376"/>
          </a:xfrm>
          <a:custGeom>
            <a:avLst/>
            <a:gdLst>
              <a:gd name="connsiteX0" fmla="*/ 92219 w 92259"/>
              <a:gd name="connsiteY0" fmla="*/ 89 h 111376"/>
              <a:gd name="connsiteX1" fmla="*/ 25544 w 92259"/>
              <a:gd name="connsiteY1" fmla="*/ 62001 h 111376"/>
              <a:gd name="connsiteX2" fmla="*/ 144 w 92259"/>
              <a:gd name="connsiteY2" fmla="*/ 111214 h 111376"/>
              <a:gd name="connsiteX3" fmla="*/ 35069 w 92259"/>
              <a:gd name="connsiteY3" fmla="*/ 76289 h 111376"/>
              <a:gd name="connsiteX4" fmla="*/ 92219 w 92259"/>
              <a:gd name="connsiteY4" fmla="*/ 89 h 11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59" h="111376">
                <a:moveTo>
                  <a:pt x="92219" y="89"/>
                </a:moveTo>
                <a:cubicBezTo>
                  <a:pt x="90632" y="-2292"/>
                  <a:pt x="40890" y="43480"/>
                  <a:pt x="25544" y="62001"/>
                </a:cubicBezTo>
                <a:cubicBezTo>
                  <a:pt x="10198" y="80522"/>
                  <a:pt x="-1443" y="108833"/>
                  <a:pt x="144" y="111214"/>
                </a:cubicBezTo>
                <a:cubicBezTo>
                  <a:pt x="1731" y="113595"/>
                  <a:pt x="22369" y="89254"/>
                  <a:pt x="35069" y="76289"/>
                </a:cubicBezTo>
                <a:cubicBezTo>
                  <a:pt x="47769" y="63324"/>
                  <a:pt x="93806" y="2470"/>
                  <a:pt x="92219" y="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: 図形 1039">
            <a:extLst>
              <a:ext uri="{FF2B5EF4-FFF2-40B4-BE49-F238E27FC236}">
                <a16:creationId xmlns:a16="http://schemas.microsoft.com/office/drawing/2014/main" id="{A1F8CC6A-F12F-45B4-A9F4-D06068D3F206}"/>
              </a:ext>
            </a:extLst>
          </p:cNvPr>
          <p:cNvSpPr/>
          <p:nvPr/>
        </p:nvSpPr>
        <p:spPr>
          <a:xfrm>
            <a:off x="3829997" y="3218214"/>
            <a:ext cx="197946" cy="86281"/>
          </a:xfrm>
          <a:custGeom>
            <a:avLst/>
            <a:gdLst>
              <a:gd name="connsiteX0" fmla="*/ 641 w 197946"/>
              <a:gd name="connsiteY0" fmla="*/ 1236 h 86281"/>
              <a:gd name="connsiteX1" fmla="*/ 164153 w 197946"/>
              <a:gd name="connsiteY1" fmla="*/ 69499 h 86281"/>
              <a:gd name="connsiteX2" fmla="*/ 194316 w 197946"/>
              <a:gd name="connsiteY2" fmla="*/ 83786 h 86281"/>
              <a:gd name="connsiteX3" fmla="*/ 110178 w 197946"/>
              <a:gd name="connsiteY3" fmla="*/ 29811 h 86281"/>
              <a:gd name="connsiteX4" fmla="*/ 641 w 197946"/>
              <a:gd name="connsiteY4" fmla="*/ 1236 h 86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46" h="86281">
                <a:moveTo>
                  <a:pt x="641" y="1236"/>
                </a:moveTo>
                <a:cubicBezTo>
                  <a:pt x="9637" y="7851"/>
                  <a:pt x="131874" y="55741"/>
                  <a:pt x="164153" y="69499"/>
                </a:cubicBezTo>
                <a:cubicBezTo>
                  <a:pt x="196432" y="83257"/>
                  <a:pt x="203312" y="90401"/>
                  <a:pt x="194316" y="83786"/>
                </a:cubicBezTo>
                <a:cubicBezTo>
                  <a:pt x="185320" y="77171"/>
                  <a:pt x="140605" y="43569"/>
                  <a:pt x="110178" y="29811"/>
                </a:cubicBezTo>
                <a:cubicBezTo>
                  <a:pt x="79751" y="16053"/>
                  <a:pt x="-8355" y="-5379"/>
                  <a:pt x="641" y="12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: 図形 1040">
            <a:extLst>
              <a:ext uri="{FF2B5EF4-FFF2-40B4-BE49-F238E27FC236}">
                <a16:creationId xmlns:a16="http://schemas.microsoft.com/office/drawing/2014/main" id="{E65A2ADD-669A-4784-A129-1709C09FF99F}"/>
              </a:ext>
            </a:extLst>
          </p:cNvPr>
          <p:cNvSpPr/>
          <p:nvPr/>
        </p:nvSpPr>
        <p:spPr>
          <a:xfrm>
            <a:off x="3854038" y="3226884"/>
            <a:ext cx="177730" cy="532713"/>
          </a:xfrm>
          <a:custGeom>
            <a:avLst/>
            <a:gdLst>
              <a:gd name="connsiteX0" fmla="*/ 6762 w 177730"/>
              <a:gd name="connsiteY0" fmla="*/ 6854 h 532713"/>
              <a:gd name="connsiteX1" fmla="*/ 14700 w 177730"/>
              <a:gd name="connsiteY1" fmla="*/ 102104 h 532713"/>
              <a:gd name="connsiteX2" fmla="*/ 67087 w 177730"/>
              <a:gd name="connsiteY2" fmla="*/ 240216 h 532713"/>
              <a:gd name="connsiteX3" fmla="*/ 168687 w 177730"/>
              <a:gd name="connsiteY3" fmla="*/ 502154 h 532713"/>
              <a:gd name="connsiteX4" fmla="*/ 171862 w 177730"/>
              <a:gd name="connsiteY4" fmla="*/ 521204 h 532713"/>
              <a:gd name="connsiteX5" fmla="*/ 160750 w 177730"/>
              <a:gd name="connsiteY5" fmla="*/ 446591 h 532713"/>
              <a:gd name="connsiteX6" fmla="*/ 140112 w 177730"/>
              <a:gd name="connsiteY6" fmla="*/ 395791 h 532713"/>
              <a:gd name="connsiteX7" fmla="*/ 103600 w 177730"/>
              <a:gd name="connsiteY7" fmla="*/ 294191 h 532713"/>
              <a:gd name="connsiteX8" fmla="*/ 6762 w 177730"/>
              <a:gd name="connsiteY8" fmla="*/ 6854 h 532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730" h="532713">
                <a:moveTo>
                  <a:pt x="6762" y="6854"/>
                </a:moveTo>
                <a:cubicBezTo>
                  <a:pt x="-8055" y="-25161"/>
                  <a:pt x="4646" y="63210"/>
                  <a:pt x="14700" y="102104"/>
                </a:cubicBezTo>
                <a:cubicBezTo>
                  <a:pt x="24754" y="140998"/>
                  <a:pt x="41423" y="173541"/>
                  <a:pt x="67087" y="240216"/>
                </a:cubicBezTo>
                <a:cubicBezTo>
                  <a:pt x="92752" y="306891"/>
                  <a:pt x="151225" y="455323"/>
                  <a:pt x="168687" y="502154"/>
                </a:cubicBezTo>
                <a:cubicBezTo>
                  <a:pt x="186150" y="548985"/>
                  <a:pt x="173185" y="530464"/>
                  <a:pt x="171862" y="521204"/>
                </a:cubicBezTo>
                <a:cubicBezTo>
                  <a:pt x="170539" y="511944"/>
                  <a:pt x="166042" y="467493"/>
                  <a:pt x="160750" y="446591"/>
                </a:cubicBezTo>
                <a:cubicBezTo>
                  <a:pt x="155458" y="425689"/>
                  <a:pt x="149637" y="421191"/>
                  <a:pt x="140112" y="395791"/>
                </a:cubicBezTo>
                <a:cubicBezTo>
                  <a:pt x="130587" y="370391"/>
                  <a:pt x="126883" y="356103"/>
                  <a:pt x="103600" y="294191"/>
                </a:cubicBezTo>
                <a:cubicBezTo>
                  <a:pt x="80317" y="232279"/>
                  <a:pt x="21579" y="38869"/>
                  <a:pt x="6762" y="68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: 図形 1041">
            <a:extLst>
              <a:ext uri="{FF2B5EF4-FFF2-40B4-BE49-F238E27FC236}">
                <a16:creationId xmlns:a16="http://schemas.microsoft.com/office/drawing/2014/main" id="{658FFDB7-B6DA-4FC5-A3E3-FEA9A651641C}"/>
              </a:ext>
            </a:extLst>
          </p:cNvPr>
          <p:cNvSpPr/>
          <p:nvPr/>
        </p:nvSpPr>
        <p:spPr>
          <a:xfrm>
            <a:off x="3617588" y="3456252"/>
            <a:ext cx="235305" cy="119546"/>
          </a:xfrm>
          <a:custGeom>
            <a:avLst/>
            <a:gdLst>
              <a:gd name="connsiteX0" fmla="*/ 325 w 235305"/>
              <a:gd name="connsiteY0" fmla="*/ 118798 h 119546"/>
              <a:gd name="connsiteX1" fmla="*/ 108275 w 235305"/>
              <a:gd name="connsiteY1" fmla="*/ 52123 h 119546"/>
              <a:gd name="connsiteX2" fmla="*/ 155900 w 235305"/>
              <a:gd name="connsiteY2" fmla="*/ 15611 h 119546"/>
              <a:gd name="connsiteX3" fmla="*/ 235275 w 235305"/>
              <a:gd name="connsiteY3" fmla="*/ 23548 h 119546"/>
              <a:gd name="connsiteX4" fmla="*/ 146375 w 235305"/>
              <a:gd name="connsiteY4" fmla="*/ 4498 h 119546"/>
              <a:gd name="connsiteX5" fmla="*/ 325 w 235305"/>
              <a:gd name="connsiteY5" fmla="*/ 118798 h 119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305" h="119546">
                <a:moveTo>
                  <a:pt x="325" y="118798"/>
                </a:moveTo>
                <a:cubicBezTo>
                  <a:pt x="-6025" y="126735"/>
                  <a:pt x="82346" y="69321"/>
                  <a:pt x="108275" y="52123"/>
                </a:cubicBezTo>
                <a:cubicBezTo>
                  <a:pt x="134204" y="34925"/>
                  <a:pt x="134733" y="20373"/>
                  <a:pt x="155900" y="15611"/>
                </a:cubicBezTo>
                <a:cubicBezTo>
                  <a:pt x="177067" y="10849"/>
                  <a:pt x="236862" y="25400"/>
                  <a:pt x="235275" y="23548"/>
                </a:cubicBezTo>
                <a:cubicBezTo>
                  <a:pt x="233688" y="21696"/>
                  <a:pt x="183681" y="-11906"/>
                  <a:pt x="146375" y="4498"/>
                </a:cubicBezTo>
                <a:cubicBezTo>
                  <a:pt x="109069" y="20902"/>
                  <a:pt x="6675" y="110861"/>
                  <a:pt x="325" y="1187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: 図形 1042">
            <a:extLst>
              <a:ext uri="{FF2B5EF4-FFF2-40B4-BE49-F238E27FC236}">
                <a16:creationId xmlns:a16="http://schemas.microsoft.com/office/drawing/2014/main" id="{FA373971-214A-4694-9FDD-32B127D8CA4B}"/>
              </a:ext>
            </a:extLst>
          </p:cNvPr>
          <p:cNvSpPr/>
          <p:nvPr/>
        </p:nvSpPr>
        <p:spPr>
          <a:xfrm>
            <a:off x="3684486" y="3415715"/>
            <a:ext cx="220844" cy="83274"/>
          </a:xfrm>
          <a:custGeom>
            <a:avLst/>
            <a:gdLst>
              <a:gd name="connsiteX0" fmla="*/ 102 w 220844"/>
              <a:gd name="connsiteY0" fmla="*/ 83135 h 83274"/>
              <a:gd name="connsiteX1" fmla="*/ 93764 w 220844"/>
              <a:gd name="connsiteY1" fmla="*/ 585 h 83274"/>
              <a:gd name="connsiteX2" fmla="*/ 220764 w 220844"/>
              <a:gd name="connsiteY2" fmla="*/ 45035 h 83274"/>
              <a:gd name="connsiteX3" fmla="*/ 111227 w 220844"/>
              <a:gd name="connsiteY3" fmla="*/ 21223 h 83274"/>
              <a:gd name="connsiteX4" fmla="*/ 102 w 220844"/>
              <a:gd name="connsiteY4" fmla="*/ 83135 h 8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844" h="83274">
                <a:moveTo>
                  <a:pt x="102" y="83135"/>
                </a:moveTo>
                <a:cubicBezTo>
                  <a:pt x="-2809" y="79695"/>
                  <a:pt x="56987" y="6935"/>
                  <a:pt x="93764" y="585"/>
                </a:cubicBezTo>
                <a:cubicBezTo>
                  <a:pt x="130541" y="-5765"/>
                  <a:pt x="217854" y="41595"/>
                  <a:pt x="220764" y="45035"/>
                </a:cubicBezTo>
                <a:cubicBezTo>
                  <a:pt x="223675" y="48475"/>
                  <a:pt x="146681" y="17254"/>
                  <a:pt x="111227" y="21223"/>
                </a:cubicBezTo>
                <a:cubicBezTo>
                  <a:pt x="75773" y="25192"/>
                  <a:pt x="3013" y="86575"/>
                  <a:pt x="102" y="83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: 図形 1043">
            <a:extLst>
              <a:ext uri="{FF2B5EF4-FFF2-40B4-BE49-F238E27FC236}">
                <a16:creationId xmlns:a16="http://schemas.microsoft.com/office/drawing/2014/main" id="{728691A7-0841-4765-8384-EB0EB6B57524}"/>
              </a:ext>
            </a:extLst>
          </p:cNvPr>
          <p:cNvSpPr/>
          <p:nvPr/>
        </p:nvSpPr>
        <p:spPr>
          <a:xfrm>
            <a:off x="3283280" y="3497214"/>
            <a:ext cx="418051" cy="124909"/>
          </a:xfrm>
          <a:custGeom>
            <a:avLst/>
            <a:gdLst>
              <a:gd name="connsiteX0" fmla="*/ 2845 w 418051"/>
              <a:gd name="connsiteY0" fmla="*/ 123874 h 124909"/>
              <a:gd name="connsiteX1" fmla="*/ 155245 w 418051"/>
              <a:gd name="connsiteY1" fmla="*/ 87361 h 124909"/>
              <a:gd name="connsiteX2" fmla="*/ 248908 w 418051"/>
              <a:gd name="connsiteY2" fmla="*/ 52436 h 124909"/>
              <a:gd name="connsiteX3" fmla="*/ 417183 w 418051"/>
              <a:gd name="connsiteY3" fmla="*/ 49 h 124909"/>
              <a:gd name="connsiteX4" fmla="*/ 299708 w 418051"/>
              <a:gd name="connsiteY4" fmla="*/ 44499 h 124909"/>
              <a:gd name="connsiteX5" fmla="*/ 2845 w 418051"/>
              <a:gd name="connsiteY5" fmla="*/ 123874 h 124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8051" h="124909">
                <a:moveTo>
                  <a:pt x="2845" y="123874"/>
                </a:moveTo>
                <a:cubicBezTo>
                  <a:pt x="-21232" y="131018"/>
                  <a:pt x="114235" y="99267"/>
                  <a:pt x="155245" y="87361"/>
                </a:cubicBezTo>
                <a:cubicBezTo>
                  <a:pt x="196256" y="75455"/>
                  <a:pt x="205252" y="66988"/>
                  <a:pt x="248908" y="52436"/>
                </a:cubicBezTo>
                <a:cubicBezTo>
                  <a:pt x="292564" y="37884"/>
                  <a:pt x="408716" y="1372"/>
                  <a:pt x="417183" y="49"/>
                </a:cubicBezTo>
                <a:cubicBezTo>
                  <a:pt x="425650" y="-1274"/>
                  <a:pt x="371145" y="24126"/>
                  <a:pt x="299708" y="44499"/>
                </a:cubicBezTo>
                <a:cubicBezTo>
                  <a:pt x="228271" y="64872"/>
                  <a:pt x="26922" y="116730"/>
                  <a:pt x="2845" y="1238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: 図形 1044">
            <a:extLst>
              <a:ext uri="{FF2B5EF4-FFF2-40B4-BE49-F238E27FC236}">
                <a16:creationId xmlns:a16="http://schemas.microsoft.com/office/drawing/2014/main" id="{DCC42769-B699-49E4-A6C2-B84C5D4053F2}"/>
              </a:ext>
            </a:extLst>
          </p:cNvPr>
          <p:cNvSpPr/>
          <p:nvPr/>
        </p:nvSpPr>
        <p:spPr>
          <a:xfrm>
            <a:off x="3471839" y="3570150"/>
            <a:ext cx="273914" cy="68466"/>
          </a:xfrm>
          <a:custGeom>
            <a:avLst/>
            <a:gdLst>
              <a:gd name="connsiteX0" fmla="*/ 74636 w 273914"/>
              <a:gd name="connsiteY0" fmla="*/ 138 h 68466"/>
              <a:gd name="connsiteX1" fmla="*/ 180999 w 273914"/>
              <a:gd name="connsiteY1" fmla="*/ 30300 h 68466"/>
              <a:gd name="connsiteX2" fmla="*/ 252436 w 273914"/>
              <a:gd name="connsiteY2" fmla="*/ 20775 h 68466"/>
              <a:gd name="connsiteX3" fmla="*/ 271486 w 273914"/>
              <a:gd name="connsiteY3" fmla="*/ 11250 h 68466"/>
              <a:gd name="connsiteX4" fmla="*/ 206399 w 273914"/>
              <a:gd name="connsiteY4" fmla="*/ 28713 h 68466"/>
              <a:gd name="connsiteX5" fmla="*/ 166711 w 273914"/>
              <a:gd name="connsiteY5" fmla="*/ 50938 h 68466"/>
              <a:gd name="connsiteX6" fmla="*/ 24 w 273914"/>
              <a:gd name="connsiteY6" fmla="*/ 68400 h 68466"/>
              <a:gd name="connsiteX7" fmla="*/ 179411 w 273914"/>
              <a:gd name="connsiteY7" fmla="*/ 44588 h 68466"/>
              <a:gd name="connsiteX8" fmla="*/ 74636 w 273914"/>
              <a:gd name="connsiteY8" fmla="*/ 138 h 6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3914" h="68466">
                <a:moveTo>
                  <a:pt x="74636" y="138"/>
                </a:moveTo>
                <a:cubicBezTo>
                  <a:pt x="74901" y="-2243"/>
                  <a:pt x="151366" y="26861"/>
                  <a:pt x="180999" y="30300"/>
                </a:cubicBezTo>
                <a:cubicBezTo>
                  <a:pt x="210632" y="33739"/>
                  <a:pt x="237355" y="23950"/>
                  <a:pt x="252436" y="20775"/>
                </a:cubicBezTo>
                <a:cubicBezTo>
                  <a:pt x="267517" y="17600"/>
                  <a:pt x="279159" y="9927"/>
                  <a:pt x="271486" y="11250"/>
                </a:cubicBezTo>
                <a:cubicBezTo>
                  <a:pt x="263813" y="12573"/>
                  <a:pt x="223861" y="22098"/>
                  <a:pt x="206399" y="28713"/>
                </a:cubicBezTo>
                <a:cubicBezTo>
                  <a:pt x="188937" y="35328"/>
                  <a:pt x="201107" y="44324"/>
                  <a:pt x="166711" y="50938"/>
                </a:cubicBezTo>
                <a:cubicBezTo>
                  <a:pt x="132315" y="57552"/>
                  <a:pt x="-2093" y="69458"/>
                  <a:pt x="24" y="68400"/>
                </a:cubicBezTo>
                <a:cubicBezTo>
                  <a:pt x="2141" y="67342"/>
                  <a:pt x="160890" y="51996"/>
                  <a:pt x="179411" y="44588"/>
                </a:cubicBezTo>
                <a:cubicBezTo>
                  <a:pt x="197932" y="37180"/>
                  <a:pt x="74371" y="2519"/>
                  <a:pt x="74636" y="1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: 図形 1045">
            <a:extLst>
              <a:ext uri="{FF2B5EF4-FFF2-40B4-BE49-F238E27FC236}">
                <a16:creationId xmlns:a16="http://schemas.microsoft.com/office/drawing/2014/main" id="{4032B248-ED92-49EE-AF97-B87CA09B9F87}"/>
              </a:ext>
            </a:extLst>
          </p:cNvPr>
          <p:cNvSpPr/>
          <p:nvPr/>
        </p:nvSpPr>
        <p:spPr>
          <a:xfrm>
            <a:off x="3177340" y="3608908"/>
            <a:ext cx="115214" cy="91566"/>
          </a:xfrm>
          <a:custGeom>
            <a:avLst/>
            <a:gdLst>
              <a:gd name="connsiteX0" fmla="*/ 835 w 115214"/>
              <a:gd name="connsiteY0" fmla="*/ 91555 h 91566"/>
              <a:gd name="connsiteX1" fmla="*/ 113548 w 115214"/>
              <a:gd name="connsiteY1" fmla="*/ 5830 h 91566"/>
              <a:gd name="connsiteX2" fmla="*/ 64335 w 115214"/>
              <a:gd name="connsiteY2" fmla="*/ 12180 h 91566"/>
              <a:gd name="connsiteX3" fmla="*/ 835 w 115214"/>
              <a:gd name="connsiteY3" fmla="*/ 91555 h 91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214" h="91566">
                <a:moveTo>
                  <a:pt x="835" y="91555"/>
                </a:moveTo>
                <a:cubicBezTo>
                  <a:pt x="9037" y="90497"/>
                  <a:pt x="102965" y="19059"/>
                  <a:pt x="113548" y="5830"/>
                </a:cubicBezTo>
                <a:cubicBezTo>
                  <a:pt x="124131" y="-7399"/>
                  <a:pt x="81533" y="5036"/>
                  <a:pt x="64335" y="12180"/>
                </a:cubicBezTo>
                <a:cubicBezTo>
                  <a:pt x="47137" y="19324"/>
                  <a:pt x="-7367" y="92613"/>
                  <a:pt x="835" y="915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: 図形 1046">
            <a:extLst>
              <a:ext uri="{FF2B5EF4-FFF2-40B4-BE49-F238E27FC236}">
                <a16:creationId xmlns:a16="http://schemas.microsoft.com/office/drawing/2014/main" id="{980B7D6A-1269-4DC2-BF2A-5E6BDF798063}"/>
              </a:ext>
            </a:extLst>
          </p:cNvPr>
          <p:cNvSpPr/>
          <p:nvPr/>
        </p:nvSpPr>
        <p:spPr>
          <a:xfrm>
            <a:off x="3252671" y="3627401"/>
            <a:ext cx="131115" cy="239407"/>
          </a:xfrm>
          <a:custGeom>
            <a:avLst/>
            <a:gdLst>
              <a:gd name="connsiteX0" fmla="*/ 117 w 131115"/>
              <a:gd name="connsiteY0" fmla="*/ 37 h 239407"/>
              <a:gd name="connsiteX1" fmla="*/ 101717 w 131115"/>
              <a:gd name="connsiteY1" fmla="*/ 104812 h 239407"/>
              <a:gd name="connsiteX2" fmla="*/ 123942 w 131115"/>
              <a:gd name="connsiteY2" fmla="*/ 236574 h 239407"/>
              <a:gd name="connsiteX3" fmla="*/ 123942 w 131115"/>
              <a:gd name="connsiteY3" fmla="*/ 188949 h 239407"/>
              <a:gd name="connsiteX4" fmla="*/ 123942 w 131115"/>
              <a:gd name="connsiteY4" fmla="*/ 115924 h 239407"/>
              <a:gd name="connsiteX5" fmla="*/ 117 w 131115"/>
              <a:gd name="connsiteY5" fmla="*/ 37 h 239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115" h="239407">
                <a:moveTo>
                  <a:pt x="117" y="37"/>
                </a:moveTo>
                <a:cubicBezTo>
                  <a:pt x="-3587" y="-1815"/>
                  <a:pt x="81080" y="65389"/>
                  <a:pt x="101717" y="104812"/>
                </a:cubicBezTo>
                <a:cubicBezTo>
                  <a:pt x="122354" y="144235"/>
                  <a:pt x="120238" y="222551"/>
                  <a:pt x="123942" y="236574"/>
                </a:cubicBezTo>
                <a:cubicBezTo>
                  <a:pt x="127646" y="250597"/>
                  <a:pt x="123942" y="209057"/>
                  <a:pt x="123942" y="188949"/>
                </a:cubicBezTo>
                <a:cubicBezTo>
                  <a:pt x="123942" y="168841"/>
                  <a:pt x="140082" y="143970"/>
                  <a:pt x="123942" y="115924"/>
                </a:cubicBezTo>
                <a:cubicBezTo>
                  <a:pt x="107802" y="87878"/>
                  <a:pt x="3821" y="1889"/>
                  <a:pt x="117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: 図形 1047">
            <a:extLst>
              <a:ext uri="{FF2B5EF4-FFF2-40B4-BE49-F238E27FC236}">
                <a16:creationId xmlns:a16="http://schemas.microsoft.com/office/drawing/2014/main" id="{5A8BE24D-42AE-43DE-A96F-DAF2D9B4BE37}"/>
              </a:ext>
            </a:extLst>
          </p:cNvPr>
          <p:cNvSpPr/>
          <p:nvPr/>
        </p:nvSpPr>
        <p:spPr>
          <a:xfrm>
            <a:off x="3232150" y="3656792"/>
            <a:ext cx="117828" cy="202422"/>
          </a:xfrm>
          <a:custGeom>
            <a:avLst/>
            <a:gdLst>
              <a:gd name="connsiteX0" fmla="*/ 0 w 117828"/>
              <a:gd name="connsiteY0" fmla="*/ 808 h 202422"/>
              <a:gd name="connsiteX1" fmla="*/ 84138 w 117828"/>
              <a:gd name="connsiteY1" fmla="*/ 72246 h 202422"/>
              <a:gd name="connsiteX2" fmla="*/ 100013 w 117828"/>
              <a:gd name="connsiteY2" fmla="*/ 154796 h 202422"/>
              <a:gd name="connsiteX3" fmla="*/ 103188 w 117828"/>
              <a:gd name="connsiteY3" fmla="*/ 202421 h 202422"/>
              <a:gd name="connsiteX4" fmla="*/ 112713 w 117828"/>
              <a:gd name="connsiteY4" fmla="*/ 156383 h 202422"/>
              <a:gd name="connsiteX5" fmla="*/ 115888 w 117828"/>
              <a:gd name="connsiteY5" fmla="*/ 91296 h 202422"/>
              <a:gd name="connsiteX6" fmla="*/ 82550 w 117828"/>
              <a:gd name="connsiteY6" fmla="*/ 37321 h 202422"/>
              <a:gd name="connsiteX7" fmla="*/ 0 w 117828"/>
              <a:gd name="connsiteY7" fmla="*/ 808 h 202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828" h="202422">
                <a:moveTo>
                  <a:pt x="0" y="808"/>
                </a:moveTo>
                <a:cubicBezTo>
                  <a:pt x="265" y="6629"/>
                  <a:pt x="67469" y="46581"/>
                  <a:pt x="84138" y="72246"/>
                </a:cubicBezTo>
                <a:cubicBezTo>
                  <a:pt x="100807" y="97911"/>
                  <a:pt x="96838" y="133100"/>
                  <a:pt x="100013" y="154796"/>
                </a:cubicBezTo>
                <a:cubicBezTo>
                  <a:pt x="103188" y="176492"/>
                  <a:pt x="101071" y="202157"/>
                  <a:pt x="103188" y="202421"/>
                </a:cubicBezTo>
                <a:cubicBezTo>
                  <a:pt x="105305" y="202685"/>
                  <a:pt x="110596" y="174904"/>
                  <a:pt x="112713" y="156383"/>
                </a:cubicBezTo>
                <a:cubicBezTo>
                  <a:pt x="114830" y="137862"/>
                  <a:pt x="120915" y="111140"/>
                  <a:pt x="115888" y="91296"/>
                </a:cubicBezTo>
                <a:cubicBezTo>
                  <a:pt x="110861" y="71452"/>
                  <a:pt x="99748" y="52667"/>
                  <a:pt x="82550" y="37321"/>
                </a:cubicBezTo>
                <a:cubicBezTo>
                  <a:pt x="65352" y="21975"/>
                  <a:pt x="-265" y="-5013"/>
                  <a:pt x="0" y="8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: 図形 1048">
            <a:extLst>
              <a:ext uri="{FF2B5EF4-FFF2-40B4-BE49-F238E27FC236}">
                <a16:creationId xmlns:a16="http://schemas.microsoft.com/office/drawing/2014/main" id="{5304AB35-A13B-497A-8EB2-C75FD7A2C14F}"/>
              </a:ext>
            </a:extLst>
          </p:cNvPr>
          <p:cNvSpPr/>
          <p:nvPr/>
        </p:nvSpPr>
        <p:spPr>
          <a:xfrm>
            <a:off x="3338184" y="3781298"/>
            <a:ext cx="276987" cy="89151"/>
          </a:xfrm>
          <a:custGeom>
            <a:avLst/>
            <a:gdLst>
              <a:gd name="connsiteX0" fmla="*/ 329 w 276987"/>
              <a:gd name="connsiteY0" fmla="*/ 85852 h 89151"/>
              <a:gd name="connsiteX1" fmla="*/ 140029 w 276987"/>
              <a:gd name="connsiteY1" fmla="*/ 76327 h 89151"/>
              <a:gd name="connsiteX2" fmla="*/ 214641 w 276987"/>
              <a:gd name="connsiteY2" fmla="*/ 35052 h 89151"/>
              <a:gd name="connsiteX3" fmla="*/ 276554 w 276987"/>
              <a:gd name="connsiteY3" fmla="*/ 127 h 89151"/>
              <a:gd name="connsiteX4" fmla="*/ 182891 w 276987"/>
              <a:gd name="connsiteY4" fmla="*/ 25527 h 89151"/>
              <a:gd name="connsiteX5" fmla="*/ 329 w 276987"/>
              <a:gd name="connsiteY5" fmla="*/ 85852 h 8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6987" h="89151">
                <a:moveTo>
                  <a:pt x="329" y="85852"/>
                </a:moveTo>
                <a:cubicBezTo>
                  <a:pt x="-6815" y="94319"/>
                  <a:pt x="104310" y="84794"/>
                  <a:pt x="140029" y="76327"/>
                </a:cubicBezTo>
                <a:cubicBezTo>
                  <a:pt x="175748" y="67860"/>
                  <a:pt x="214641" y="35052"/>
                  <a:pt x="214641" y="35052"/>
                </a:cubicBezTo>
                <a:cubicBezTo>
                  <a:pt x="237395" y="22352"/>
                  <a:pt x="281846" y="1714"/>
                  <a:pt x="276554" y="127"/>
                </a:cubicBezTo>
                <a:cubicBezTo>
                  <a:pt x="271262" y="-1460"/>
                  <a:pt x="223108" y="12033"/>
                  <a:pt x="182891" y="25527"/>
                </a:cubicBezTo>
                <a:cubicBezTo>
                  <a:pt x="142674" y="39021"/>
                  <a:pt x="7473" y="77385"/>
                  <a:pt x="329" y="858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: 図形 1049">
            <a:extLst>
              <a:ext uri="{FF2B5EF4-FFF2-40B4-BE49-F238E27FC236}">
                <a16:creationId xmlns:a16="http://schemas.microsoft.com/office/drawing/2014/main" id="{F283BA0D-5964-4FD3-9F6C-9CEE09842915}"/>
              </a:ext>
            </a:extLst>
          </p:cNvPr>
          <p:cNvSpPr/>
          <p:nvPr/>
        </p:nvSpPr>
        <p:spPr>
          <a:xfrm>
            <a:off x="3527392" y="3779385"/>
            <a:ext cx="292133" cy="76780"/>
          </a:xfrm>
          <a:custGeom>
            <a:avLst/>
            <a:gdLst>
              <a:gd name="connsiteX0" fmla="*/ 33 w 292133"/>
              <a:gd name="connsiteY0" fmla="*/ 76653 h 76780"/>
              <a:gd name="connsiteX1" fmla="*/ 114333 w 292133"/>
              <a:gd name="connsiteY1" fmla="*/ 453 h 76780"/>
              <a:gd name="connsiteX2" fmla="*/ 190533 w 292133"/>
              <a:gd name="connsiteY2" fmla="*/ 43315 h 76780"/>
              <a:gd name="connsiteX3" fmla="*/ 292133 w 292133"/>
              <a:gd name="connsiteY3" fmla="*/ 6803 h 76780"/>
              <a:gd name="connsiteX4" fmla="*/ 188946 w 292133"/>
              <a:gd name="connsiteY4" fmla="*/ 30615 h 76780"/>
              <a:gd name="connsiteX5" fmla="*/ 103221 w 292133"/>
              <a:gd name="connsiteY5" fmla="*/ 19503 h 76780"/>
              <a:gd name="connsiteX6" fmla="*/ 33 w 292133"/>
              <a:gd name="connsiteY6" fmla="*/ 76653 h 76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133" h="76780">
                <a:moveTo>
                  <a:pt x="33" y="76653"/>
                </a:moveTo>
                <a:cubicBezTo>
                  <a:pt x="1885" y="73478"/>
                  <a:pt x="82583" y="6009"/>
                  <a:pt x="114333" y="453"/>
                </a:cubicBezTo>
                <a:cubicBezTo>
                  <a:pt x="146083" y="-5103"/>
                  <a:pt x="160900" y="42257"/>
                  <a:pt x="190533" y="43315"/>
                </a:cubicBezTo>
                <a:cubicBezTo>
                  <a:pt x="220166" y="44373"/>
                  <a:pt x="292397" y="8920"/>
                  <a:pt x="292133" y="6803"/>
                </a:cubicBezTo>
                <a:cubicBezTo>
                  <a:pt x="291869" y="4686"/>
                  <a:pt x="220431" y="28498"/>
                  <a:pt x="188946" y="30615"/>
                </a:cubicBezTo>
                <a:cubicBezTo>
                  <a:pt x="157461" y="32732"/>
                  <a:pt x="132590" y="16328"/>
                  <a:pt x="103221" y="19503"/>
                </a:cubicBezTo>
                <a:cubicBezTo>
                  <a:pt x="73852" y="22678"/>
                  <a:pt x="-1819" y="79828"/>
                  <a:pt x="33" y="766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: 図形 1050">
            <a:extLst>
              <a:ext uri="{FF2B5EF4-FFF2-40B4-BE49-F238E27FC236}">
                <a16:creationId xmlns:a16="http://schemas.microsoft.com/office/drawing/2014/main" id="{BD1C63A6-64D4-48F7-BCFF-8BA219090338}"/>
              </a:ext>
            </a:extLst>
          </p:cNvPr>
          <p:cNvSpPr/>
          <p:nvPr/>
        </p:nvSpPr>
        <p:spPr>
          <a:xfrm>
            <a:off x="3750767" y="3755903"/>
            <a:ext cx="267196" cy="84261"/>
          </a:xfrm>
          <a:custGeom>
            <a:avLst/>
            <a:gdLst>
              <a:gd name="connsiteX0" fmla="*/ 496 w 267196"/>
              <a:gd name="connsiteY0" fmla="*/ 84260 h 84261"/>
              <a:gd name="connsiteX1" fmla="*/ 140196 w 267196"/>
              <a:gd name="connsiteY1" fmla="*/ 44572 h 84261"/>
              <a:gd name="connsiteX2" fmla="*/ 159246 w 267196"/>
              <a:gd name="connsiteY2" fmla="*/ 25522 h 84261"/>
              <a:gd name="connsiteX3" fmla="*/ 267196 w 267196"/>
              <a:gd name="connsiteY3" fmla="*/ 1710 h 84261"/>
              <a:gd name="connsiteX4" fmla="*/ 157658 w 267196"/>
              <a:gd name="connsiteY4" fmla="*/ 6472 h 84261"/>
              <a:gd name="connsiteX5" fmla="*/ 95746 w 267196"/>
              <a:gd name="connsiteY5" fmla="*/ 42985 h 84261"/>
              <a:gd name="connsiteX6" fmla="*/ 496 w 267196"/>
              <a:gd name="connsiteY6" fmla="*/ 84260 h 8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196" h="84261">
                <a:moveTo>
                  <a:pt x="496" y="84260"/>
                </a:moveTo>
                <a:cubicBezTo>
                  <a:pt x="7904" y="84525"/>
                  <a:pt x="113738" y="54362"/>
                  <a:pt x="140196" y="44572"/>
                </a:cubicBezTo>
                <a:cubicBezTo>
                  <a:pt x="166654" y="34782"/>
                  <a:pt x="138079" y="32666"/>
                  <a:pt x="159246" y="25522"/>
                </a:cubicBezTo>
                <a:cubicBezTo>
                  <a:pt x="180413" y="18378"/>
                  <a:pt x="267461" y="4885"/>
                  <a:pt x="267196" y="1710"/>
                </a:cubicBezTo>
                <a:cubicBezTo>
                  <a:pt x="266931" y="-1465"/>
                  <a:pt x="186233" y="-407"/>
                  <a:pt x="157658" y="6472"/>
                </a:cubicBezTo>
                <a:cubicBezTo>
                  <a:pt x="129083" y="13351"/>
                  <a:pt x="120881" y="31872"/>
                  <a:pt x="95746" y="42985"/>
                </a:cubicBezTo>
                <a:cubicBezTo>
                  <a:pt x="70611" y="54097"/>
                  <a:pt x="-6912" y="83995"/>
                  <a:pt x="496" y="842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: 図形 1051">
            <a:extLst>
              <a:ext uri="{FF2B5EF4-FFF2-40B4-BE49-F238E27FC236}">
                <a16:creationId xmlns:a16="http://schemas.microsoft.com/office/drawing/2014/main" id="{3E623F44-D299-44B9-9CC6-24341161748B}"/>
              </a:ext>
            </a:extLst>
          </p:cNvPr>
          <p:cNvSpPr/>
          <p:nvPr/>
        </p:nvSpPr>
        <p:spPr>
          <a:xfrm>
            <a:off x="5455075" y="2560264"/>
            <a:ext cx="344137" cy="493815"/>
          </a:xfrm>
          <a:custGeom>
            <a:avLst/>
            <a:gdLst>
              <a:gd name="connsiteX0" fmla="*/ 344063 w 344137"/>
              <a:gd name="connsiteY0" fmla="*/ 374 h 493815"/>
              <a:gd name="connsiteX1" fmla="*/ 175788 w 344137"/>
              <a:gd name="connsiteY1" fmla="*/ 184524 h 493815"/>
              <a:gd name="connsiteX2" fmla="*/ 9100 w 344137"/>
              <a:gd name="connsiteY2" fmla="*/ 479799 h 493815"/>
              <a:gd name="connsiteX3" fmla="*/ 36088 w 344137"/>
              <a:gd name="connsiteY3" fmla="*/ 424236 h 493815"/>
              <a:gd name="connsiteX4" fmla="*/ 155150 w 344137"/>
              <a:gd name="connsiteY4" fmla="*/ 230561 h 493815"/>
              <a:gd name="connsiteX5" fmla="*/ 344063 w 344137"/>
              <a:gd name="connsiteY5" fmla="*/ 374 h 493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137" h="493815">
                <a:moveTo>
                  <a:pt x="344063" y="374"/>
                </a:moveTo>
                <a:cubicBezTo>
                  <a:pt x="347503" y="-7299"/>
                  <a:pt x="231615" y="104620"/>
                  <a:pt x="175788" y="184524"/>
                </a:cubicBezTo>
                <a:cubicBezTo>
                  <a:pt x="119961" y="264428"/>
                  <a:pt x="32383" y="439847"/>
                  <a:pt x="9100" y="479799"/>
                </a:cubicBezTo>
                <a:cubicBezTo>
                  <a:pt x="-14183" y="519751"/>
                  <a:pt x="11746" y="465776"/>
                  <a:pt x="36088" y="424236"/>
                </a:cubicBezTo>
                <a:cubicBezTo>
                  <a:pt x="60430" y="382696"/>
                  <a:pt x="105673" y="300676"/>
                  <a:pt x="155150" y="230561"/>
                </a:cubicBezTo>
                <a:cubicBezTo>
                  <a:pt x="204627" y="160446"/>
                  <a:pt x="340623" y="8047"/>
                  <a:pt x="344063" y="3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: 図形 1052">
            <a:extLst>
              <a:ext uri="{FF2B5EF4-FFF2-40B4-BE49-F238E27FC236}">
                <a16:creationId xmlns:a16="http://schemas.microsoft.com/office/drawing/2014/main" id="{4AB0769C-468A-4556-8679-FB6C50C73ED4}"/>
              </a:ext>
            </a:extLst>
          </p:cNvPr>
          <p:cNvSpPr/>
          <p:nvPr/>
        </p:nvSpPr>
        <p:spPr>
          <a:xfrm>
            <a:off x="5571427" y="2683490"/>
            <a:ext cx="146849" cy="177632"/>
          </a:xfrm>
          <a:custGeom>
            <a:avLst/>
            <a:gdLst>
              <a:gd name="connsiteX0" fmla="*/ 146748 w 146849"/>
              <a:gd name="connsiteY0" fmla="*/ 973 h 177632"/>
              <a:gd name="connsiteX1" fmla="*/ 53086 w 146849"/>
              <a:gd name="connsiteY1" fmla="*/ 104160 h 177632"/>
              <a:gd name="connsiteX2" fmla="*/ 698 w 146849"/>
              <a:gd name="connsiteY2" fmla="*/ 177185 h 177632"/>
              <a:gd name="connsiteX3" fmla="*/ 26098 w 146849"/>
              <a:gd name="connsiteY3" fmla="*/ 131148 h 177632"/>
              <a:gd name="connsiteX4" fmla="*/ 70548 w 146849"/>
              <a:gd name="connsiteY4" fmla="*/ 56535 h 177632"/>
              <a:gd name="connsiteX5" fmla="*/ 146748 w 146849"/>
              <a:gd name="connsiteY5" fmla="*/ 973 h 17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849" h="177632">
                <a:moveTo>
                  <a:pt x="146748" y="973"/>
                </a:moveTo>
                <a:cubicBezTo>
                  <a:pt x="143838" y="8910"/>
                  <a:pt x="77428" y="74791"/>
                  <a:pt x="53086" y="104160"/>
                </a:cubicBezTo>
                <a:cubicBezTo>
                  <a:pt x="28744" y="133529"/>
                  <a:pt x="5196" y="172687"/>
                  <a:pt x="698" y="177185"/>
                </a:cubicBezTo>
                <a:cubicBezTo>
                  <a:pt x="-3800" y="181683"/>
                  <a:pt x="14456" y="151256"/>
                  <a:pt x="26098" y="131148"/>
                </a:cubicBezTo>
                <a:cubicBezTo>
                  <a:pt x="37740" y="111040"/>
                  <a:pt x="51763" y="77437"/>
                  <a:pt x="70548" y="56535"/>
                </a:cubicBezTo>
                <a:cubicBezTo>
                  <a:pt x="89333" y="35633"/>
                  <a:pt x="149658" y="-6964"/>
                  <a:pt x="146748" y="9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: 図形 1053">
            <a:extLst>
              <a:ext uri="{FF2B5EF4-FFF2-40B4-BE49-F238E27FC236}">
                <a16:creationId xmlns:a16="http://schemas.microsoft.com/office/drawing/2014/main" id="{E2A630E8-51DA-4631-BBD8-2327C5C083BB}"/>
              </a:ext>
            </a:extLst>
          </p:cNvPr>
          <p:cNvSpPr/>
          <p:nvPr/>
        </p:nvSpPr>
        <p:spPr>
          <a:xfrm>
            <a:off x="5769369" y="2568825"/>
            <a:ext cx="74405" cy="198239"/>
          </a:xfrm>
          <a:custGeom>
            <a:avLst/>
            <a:gdLst>
              <a:gd name="connsiteX0" fmla="*/ 29769 w 74405"/>
              <a:gd name="connsiteY0" fmla="*/ 1338 h 198239"/>
              <a:gd name="connsiteX1" fmla="*/ 15481 w 74405"/>
              <a:gd name="connsiteY1" fmla="*/ 61663 h 198239"/>
              <a:gd name="connsiteX2" fmla="*/ 25006 w 74405"/>
              <a:gd name="connsiteY2" fmla="*/ 144213 h 198239"/>
              <a:gd name="connsiteX3" fmla="*/ 71044 w 74405"/>
              <a:gd name="connsiteY3" fmla="*/ 196600 h 198239"/>
              <a:gd name="connsiteX4" fmla="*/ 63106 w 74405"/>
              <a:gd name="connsiteY4" fmla="*/ 179138 h 198239"/>
              <a:gd name="connsiteX5" fmla="*/ 1194 w 74405"/>
              <a:gd name="connsiteY5" fmla="*/ 120400 h 198239"/>
              <a:gd name="connsiteX6" fmla="*/ 29769 w 74405"/>
              <a:gd name="connsiteY6" fmla="*/ 1338 h 198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405" h="198239">
                <a:moveTo>
                  <a:pt x="29769" y="1338"/>
                </a:moveTo>
                <a:cubicBezTo>
                  <a:pt x="32150" y="-8451"/>
                  <a:pt x="16275" y="37851"/>
                  <a:pt x="15481" y="61663"/>
                </a:cubicBezTo>
                <a:cubicBezTo>
                  <a:pt x="14687" y="85475"/>
                  <a:pt x="15746" y="121724"/>
                  <a:pt x="25006" y="144213"/>
                </a:cubicBezTo>
                <a:cubicBezTo>
                  <a:pt x="34266" y="166702"/>
                  <a:pt x="64694" y="190779"/>
                  <a:pt x="71044" y="196600"/>
                </a:cubicBezTo>
                <a:cubicBezTo>
                  <a:pt x="77394" y="202421"/>
                  <a:pt x="74748" y="191838"/>
                  <a:pt x="63106" y="179138"/>
                </a:cubicBezTo>
                <a:cubicBezTo>
                  <a:pt x="51464" y="166438"/>
                  <a:pt x="9131" y="145800"/>
                  <a:pt x="1194" y="120400"/>
                </a:cubicBezTo>
                <a:cubicBezTo>
                  <a:pt x="-6743" y="95000"/>
                  <a:pt x="27388" y="11127"/>
                  <a:pt x="29769" y="1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: 図形 1054">
            <a:extLst>
              <a:ext uri="{FF2B5EF4-FFF2-40B4-BE49-F238E27FC236}">
                <a16:creationId xmlns:a16="http://schemas.microsoft.com/office/drawing/2014/main" id="{DD5621F7-696E-4EDF-B824-93B109D26C75}"/>
              </a:ext>
            </a:extLst>
          </p:cNvPr>
          <p:cNvSpPr/>
          <p:nvPr/>
        </p:nvSpPr>
        <p:spPr>
          <a:xfrm>
            <a:off x="5766988" y="2593359"/>
            <a:ext cx="157726" cy="755153"/>
          </a:xfrm>
          <a:custGeom>
            <a:avLst/>
            <a:gdLst>
              <a:gd name="connsiteX0" fmla="*/ 5162 w 157726"/>
              <a:gd name="connsiteY0" fmla="*/ 8554 h 755153"/>
              <a:gd name="connsiteX1" fmla="*/ 98825 w 157726"/>
              <a:gd name="connsiteY1" fmla="*/ 405429 h 755153"/>
              <a:gd name="connsiteX2" fmla="*/ 155975 w 157726"/>
              <a:gd name="connsiteY2" fmla="*/ 740391 h 755153"/>
              <a:gd name="connsiteX3" fmla="*/ 140100 w 157726"/>
              <a:gd name="connsiteY3" fmla="*/ 676891 h 755153"/>
              <a:gd name="connsiteX4" fmla="*/ 109937 w 157726"/>
              <a:gd name="connsiteY4" fmla="*/ 505441 h 755153"/>
              <a:gd name="connsiteX5" fmla="*/ 21037 w 157726"/>
              <a:gd name="connsiteY5" fmla="*/ 160954 h 755153"/>
              <a:gd name="connsiteX6" fmla="*/ 5162 w 157726"/>
              <a:gd name="connsiteY6" fmla="*/ 8554 h 755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726" h="755153">
                <a:moveTo>
                  <a:pt x="5162" y="8554"/>
                </a:moveTo>
                <a:cubicBezTo>
                  <a:pt x="18127" y="49300"/>
                  <a:pt x="73690" y="283456"/>
                  <a:pt x="98825" y="405429"/>
                </a:cubicBezTo>
                <a:cubicBezTo>
                  <a:pt x="123960" y="527402"/>
                  <a:pt x="149096" y="695147"/>
                  <a:pt x="155975" y="740391"/>
                </a:cubicBezTo>
                <a:cubicBezTo>
                  <a:pt x="162854" y="785635"/>
                  <a:pt x="147773" y="716049"/>
                  <a:pt x="140100" y="676891"/>
                </a:cubicBezTo>
                <a:cubicBezTo>
                  <a:pt x="132427" y="637733"/>
                  <a:pt x="129781" y="591431"/>
                  <a:pt x="109937" y="505441"/>
                </a:cubicBezTo>
                <a:cubicBezTo>
                  <a:pt x="90093" y="419451"/>
                  <a:pt x="36118" y="240329"/>
                  <a:pt x="21037" y="160954"/>
                </a:cubicBezTo>
                <a:cubicBezTo>
                  <a:pt x="5956" y="81579"/>
                  <a:pt x="-7803" y="-32192"/>
                  <a:pt x="5162" y="85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: 図形 1055">
            <a:extLst>
              <a:ext uri="{FF2B5EF4-FFF2-40B4-BE49-F238E27FC236}">
                <a16:creationId xmlns:a16="http://schemas.microsoft.com/office/drawing/2014/main" id="{F30C3226-0943-4161-8E43-43C8B737F088}"/>
              </a:ext>
            </a:extLst>
          </p:cNvPr>
          <p:cNvSpPr/>
          <p:nvPr/>
        </p:nvSpPr>
        <p:spPr>
          <a:xfrm>
            <a:off x="5735554" y="2614507"/>
            <a:ext cx="173156" cy="692900"/>
          </a:xfrm>
          <a:custGeom>
            <a:avLst/>
            <a:gdLst>
              <a:gd name="connsiteX0" fmla="*/ 19134 w 173156"/>
              <a:gd name="connsiteY0" fmla="*/ 106 h 692900"/>
              <a:gd name="connsiteX1" fmla="*/ 3259 w 173156"/>
              <a:gd name="connsiteY1" fmla="*/ 74718 h 692900"/>
              <a:gd name="connsiteX2" fmla="*/ 92159 w 173156"/>
              <a:gd name="connsiteY2" fmla="*/ 414443 h 692900"/>
              <a:gd name="connsiteX3" fmla="*/ 147721 w 173156"/>
              <a:gd name="connsiteY3" fmla="*/ 620818 h 692900"/>
              <a:gd name="connsiteX4" fmla="*/ 173121 w 173156"/>
              <a:gd name="connsiteY4" fmla="*/ 690668 h 692900"/>
              <a:gd name="connsiteX5" fmla="*/ 142959 w 173156"/>
              <a:gd name="connsiteY5" fmla="*/ 550968 h 692900"/>
              <a:gd name="connsiteX6" fmla="*/ 100096 w 173156"/>
              <a:gd name="connsiteY6" fmla="*/ 368406 h 692900"/>
              <a:gd name="connsiteX7" fmla="*/ 17546 w 173156"/>
              <a:gd name="connsiteY7" fmla="*/ 66781 h 692900"/>
              <a:gd name="connsiteX8" fmla="*/ 19134 w 173156"/>
              <a:gd name="connsiteY8" fmla="*/ 106 h 69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156" h="692900">
                <a:moveTo>
                  <a:pt x="19134" y="106"/>
                </a:moveTo>
                <a:cubicBezTo>
                  <a:pt x="16753" y="1429"/>
                  <a:pt x="-8912" y="5662"/>
                  <a:pt x="3259" y="74718"/>
                </a:cubicBezTo>
                <a:cubicBezTo>
                  <a:pt x="15430" y="143774"/>
                  <a:pt x="68082" y="323426"/>
                  <a:pt x="92159" y="414443"/>
                </a:cubicBezTo>
                <a:cubicBezTo>
                  <a:pt x="116236" y="505460"/>
                  <a:pt x="134227" y="574781"/>
                  <a:pt x="147721" y="620818"/>
                </a:cubicBezTo>
                <a:cubicBezTo>
                  <a:pt x="161215" y="666855"/>
                  <a:pt x="173915" y="702310"/>
                  <a:pt x="173121" y="690668"/>
                </a:cubicBezTo>
                <a:cubicBezTo>
                  <a:pt x="172327" y="679026"/>
                  <a:pt x="155130" y="604678"/>
                  <a:pt x="142959" y="550968"/>
                </a:cubicBezTo>
                <a:cubicBezTo>
                  <a:pt x="130788" y="497258"/>
                  <a:pt x="120998" y="449104"/>
                  <a:pt x="100096" y="368406"/>
                </a:cubicBezTo>
                <a:cubicBezTo>
                  <a:pt x="79194" y="287708"/>
                  <a:pt x="32892" y="124460"/>
                  <a:pt x="17546" y="66781"/>
                </a:cubicBezTo>
                <a:cubicBezTo>
                  <a:pt x="2200" y="9102"/>
                  <a:pt x="21515" y="-1217"/>
                  <a:pt x="19134" y="1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: 図形 1056">
            <a:extLst>
              <a:ext uri="{FF2B5EF4-FFF2-40B4-BE49-F238E27FC236}">
                <a16:creationId xmlns:a16="http://schemas.microsoft.com/office/drawing/2014/main" id="{7C6AFA34-2479-4F99-8A5F-0F0458C11017}"/>
              </a:ext>
            </a:extLst>
          </p:cNvPr>
          <p:cNvSpPr/>
          <p:nvPr/>
        </p:nvSpPr>
        <p:spPr>
          <a:xfrm>
            <a:off x="5805104" y="2952344"/>
            <a:ext cx="123332" cy="397992"/>
          </a:xfrm>
          <a:custGeom>
            <a:avLst/>
            <a:gdLst>
              <a:gd name="connsiteX0" fmla="*/ 384 w 123332"/>
              <a:gd name="connsiteY0" fmla="*/ 406 h 397992"/>
              <a:gd name="connsiteX1" fmla="*/ 17846 w 123332"/>
              <a:gd name="connsiteY1" fmla="*/ 148044 h 397992"/>
              <a:gd name="connsiteX2" fmla="*/ 117859 w 123332"/>
              <a:gd name="connsiteY2" fmla="*/ 389344 h 397992"/>
              <a:gd name="connsiteX3" fmla="*/ 100396 w 123332"/>
              <a:gd name="connsiteY3" fmla="*/ 330606 h 397992"/>
              <a:gd name="connsiteX4" fmla="*/ 17846 w 123332"/>
              <a:gd name="connsiteY4" fmla="*/ 197256 h 397992"/>
              <a:gd name="connsiteX5" fmla="*/ 6734 w 123332"/>
              <a:gd name="connsiteY5" fmla="*/ 106769 h 397992"/>
              <a:gd name="connsiteX6" fmla="*/ 384 w 123332"/>
              <a:gd name="connsiteY6" fmla="*/ 406 h 39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332" h="397992">
                <a:moveTo>
                  <a:pt x="384" y="406"/>
                </a:moveTo>
                <a:cubicBezTo>
                  <a:pt x="2236" y="7285"/>
                  <a:pt x="-1733" y="83221"/>
                  <a:pt x="17846" y="148044"/>
                </a:cubicBezTo>
                <a:cubicBezTo>
                  <a:pt x="37425" y="212867"/>
                  <a:pt x="104101" y="358917"/>
                  <a:pt x="117859" y="389344"/>
                </a:cubicBezTo>
                <a:cubicBezTo>
                  <a:pt x="131617" y="419771"/>
                  <a:pt x="117065" y="362621"/>
                  <a:pt x="100396" y="330606"/>
                </a:cubicBezTo>
                <a:cubicBezTo>
                  <a:pt x="83727" y="298591"/>
                  <a:pt x="33456" y="234562"/>
                  <a:pt x="17846" y="197256"/>
                </a:cubicBezTo>
                <a:cubicBezTo>
                  <a:pt x="2236" y="159950"/>
                  <a:pt x="9644" y="137725"/>
                  <a:pt x="6734" y="106769"/>
                </a:cubicBezTo>
                <a:cubicBezTo>
                  <a:pt x="3824" y="75813"/>
                  <a:pt x="-1468" y="-6473"/>
                  <a:pt x="384" y="4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: 図形 1057">
            <a:extLst>
              <a:ext uri="{FF2B5EF4-FFF2-40B4-BE49-F238E27FC236}">
                <a16:creationId xmlns:a16="http://schemas.microsoft.com/office/drawing/2014/main" id="{093BB78B-783D-4B91-96C0-D6D8FD67D463}"/>
              </a:ext>
            </a:extLst>
          </p:cNvPr>
          <p:cNvSpPr/>
          <p:nvPr/>
        </p:nvSpPr>
        <p:spPr>
          <a:xfrm>
            <a:off x="5898997" y="2708262"/>
            <a:ext cx="153009" cy="365494"/>
          </a:xfrm>
          <a:custGeom>
            <a:avLst/>
            <a:gdLst>
              <a:gd name="connsiteX0" fmla="*/ 152553 w 153009"/>
              <a:gd name="connsiteY0" fmla="*/ 13 h 365494"/>
              <a:gd name="connsiteX1" fmla="*/ 62066 w 153009"/>
              <a:gd name="connsiteY1" fmla="*/ 142888 h 365494"/>
              <a:gd name="connsiteX2" fmla="*/ 23966 w 153009"/>
              <a:gd name="connsiteY2" fmla="*/ 293701 h 365494"/>
              <a:gd name="connsiteX3" fmla="*/ 153 w 153009"/>
              <a:gd name="connsiteY3" fmla="*/ 365138 h 365494"/>
              <a:gd name="connsiteX4" fmla="*/ 35078 w 153009"/>
              <a:gd name="connsiteY4" fmla="*/ 266713 h 365494"/>
              <a:gd name="connsiteX5" fmla="*/ 93816 w 153009"/>
              <a:gd name="connsiteY5" fmla="*/ 134951 h 365494"/>
              <a:gd name="connsiteX6" fmla="*/ 152553 w 153009"/>
              <a:gd name="connsiteY6" fmla="*/ 13 h 36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009" h="365494">
                <a:moveTo>
                  <a:pt x="152553" y="13"/>
                </a:moveTo>
                <a:cubicBezTo>
                  <a:pt x="147261" y="1336"/>
                  <a:pt x="83497" y="93940"/>
                  <a:pt x="62066" y="142888"/>
                </a:cubicBezTo>
                <a:cubicBezTo>
                  <a:pt x="40635" y="191836"/>
                  <a:pt x="34285" y="256659"/>
                  <a:pt x="23966" y="293701"/>
                </a:cubicBezTo>
                <a:cubicBezTo>
                  <a:pt x="13647" y="330743"/>
                  <a:pt x="-1699" y="369636"/>
                  <a:pt x="153" y="365138"/>
                </a:cubicBezTo>
                <a:cubicBezTo>
                  <a:pt x="2005" y="360640"/>
                  <a:pt x="19467" y="305078"/>
                  <a:pt x="35078" y="266713"/>
                </a:cubicBezTo>
                <a:cubicBezTo>
                  <a:pt x="50689" y="228348"/>
                  <a:pt x="71856" y="176490"/>
                  <a:pt x="93816" y="134951"/>
                </a:cubicBezTo>
                <a:cubicBezTo>
                  <a:pt x="115776" y="93412"/>
                  <a:pt x="157845" y="-1310"/>
                  <a:pt x="152553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: 図形 1058">
            <a:extLst>
              <a:ext uri="{FF2B5EF4-FFF2-40B4-BE49-F238E27FC236}">
                <a16:creationId xmlns:a16="http://schemas.microsoft.com/office/drawing/2014/main" id="{D7DE5C76-C0FD-43A9-BD18-7010606186AB}"/>
              </a:ext>
            </a:extLst>
          </p:cNvPr>
          <p:cNvSpPr/>
          <p:nvPr/>
        </p:nvSpPr>
        <p:spPr>
          <a:xfrm>
            <a:off x="5887955" y="2784431"/>
            <a:ext cx="89171" cy="268570"/>
          </a:xfrm>
          <a:custGeom>
            <a:avLst/>
            <a:gdLst>
              <a:gd name="connsiteX0" fmla="*/ 88983 w 89171"/>
              <a:gd name="connsiteY0" fmla="*/ 44 h 268570"/>
              <a:gd name="connsiteX1" fmla="*/ 42945 w 89171"/>
              <a:gd name="connsiteY1" fmla="*/ 106407 h 268570"/>
              <a:gd name="connsiteX2" fmla="*/ 20720 w 89171"/>
              <a:gd name="connsiteY2" fmla="*/ 204832 h 268570"/>
              <a:gd name="connsiteX3" fmla="*/ 83 w 89171"/>
              <a:gd name="connsiteY3" fmla="*/ 268332 h 268570"/>
              <a:gd name="connsiteX4" fmla="*/ 28658 w 89171"/>
              <a:gd name="connsiteY4" fmla="*/ 182607 h 268570"/>
              <a:gd name="connsiteX5" fmla="*/ 23895 w 89171"/>
              <a:gd name="connsiteY5" fmla="*/ 119107 h 268570"/>
              <a:gd name="connsiteX6" fmla="*/ 88983 w 89171"/>
              <a:gd name="connsiteY6" fmla="*/ 44 h 268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171" h="268570">
                <a:moveTo>
                  <a:pt x="88983" y="44"/>
                </a:moveTo>
                <a:cubicBezTo>
                  <a:pt x="92158" y="-2073"/>
                  <a:pt x="54322" y="72276"/>
                  <a:pt x="42945" y="106407"/>
                </a:cubicBezTo>
                <a:cubicBezTo>
                  <a:pt x="31568" y="140538"/>
                  <a:pt x="27864" y="177845"/>
                  <a:pt x="20720" y="204832"/>
                </a:cubicBezTo>
                <a:cubicBezTo>
                  <a:pt x="13576" y="231820"/>
                  <a:pt x="-1240" y="272036"/>
                  <a:pt x="83" y="268332"/>
                </a:cubicBezTo>
                <a:cubicBezTo>
                  <a:pt x="1406" y="264628"/>
                  <a:pt x="24689" y="207478"/>
                  <a:pt x="28658" y="182607"/>
                </a:cubicBezTo>
                <a:cubicBezTo>
                  <a:pt x="32627" y="157736"/>
                  <a:pt x="12253" y="147947"/>
                  <a:pt x="23895" y="119107"/>
                </a:cubicBezTo>
                <a:cubicBezTo>
                  <a:pt x="35537" y="90267"/>
                  <a:pt x="85808" y="2161"/>
                  <a:pt x="88983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: 図形 1059">
            <a:extLst>
              <a:ext uri="{FF2B5EF4-FFF2-40B4-BE49-F238E27FC236}">
                <a16:creationId xmlns:a16="http://schemas.microsoft.com/office/drawing/2014/main" id="{238D45DA-6281-4DB6-95EB-B0DFE09803DD}"/>
              </a:ext>
            </a:extLst>
          </p:cNvPr>
          <p:cNvSpPr/>
          <p:nvPr/>
        </p:nvSpPr>
        <p:spPr>
          <a:xfrm>
            <a:off x="5927635" y="2712689"/>
            <a:ext cx="122338" cy="603747"/>
          </a:xfrm>
          <a:custGeom>
            <a:avLst/>
            <a:gdLst>
              <a:gd name="connsiteX0" fmla="*/ 122328 w 122338"/>
              <a:gd name="connsiteY0" fmla="*/ 349 h 603747"/>
              <a:gd name="connsiteX1" fmla="*/ 82640 w 122338"/>
              <a:gd name="connsiteY1" fmla="*/ 290861 h 603747"/>
              <a:gd name="connsiteX2" fmla="*/ 1678 w 122338"/>
              <a:gd name="connsiteY2" fmla="*/ 594074 h 603747"/>
              <a:gd name="connsiteX3" fmla="*/ 31840 w 122338"/>
              <a:gd name="connsiteY3" fmla="*/ 501999 h 603747"/>
              <a:gd name="connsiteX4" fmla="*/ 79465 w 122338"/>
              <a:gd name="connsiteY4" fmla="*/ 236886 h 603747"/>
              <a:gd name="connsiteX5" fmla="*/ 122328 w 122338"/>
              <a:gd name="connsiteY5" fmla="*/ 349 h 603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338" h="603747">
                <a:moveTo>
                  <a:pt x="122328" y="349"/>
                </a:moveTo>
                <a:cubicBezTo>
                  <a:pt x="122857" y="9345"/>
                  <a:pt x="102748" y="191907"/>
                  <a:pt x="82640" y="290861"/>
                </a:cubicBezTo>
                <a:cubicBezTo>
                  <a:pt x="62532" y="389815"/>
                  <a:pt x="10145" y="558884"/>
                  <a:pt x="1678" y="594074"/>
                </a:cubicBezTo>
                <a:cubicBezTo>
                  <a:pt x="-6789" y="629264"/>
                  <a:pt x="18875" y="561530"/>
                  <a:pt x="31840" y="501999"/>
                </a:cubicBezTo>
                <a:cubicBezTo>
                  <a:pt x="44804" y="442468"/>
                  <a:pt x="65178" y="315467"/>
                  <a:pt x="79465" y="236886"/>
                </a:cubicBezTo>
                <a:cubicBezTo>
                  <a:pt x="93752" y="158305"/>
                  <a:pt x="121799" y="-8647"/>
                  <a:pt x="122328" y="3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: 図形 1060">
            <a:extLst>
              <a:ext uri="{FF2B5EF4-FFF2-40B4-BE49-F238E27FC236}">
                <a16:creationId xmlns:a16="http://schemas.microsoft.com/office/drawing/2014/main" id="{68BAD424-D42C-4388-94A4-AC5F806AE442}"/>
              </a:ext>
            </a:extLst>
          </p:cNvPr>
          <p:cNvSpPr/>
          <p:nvPr/>
        </p:nvSpPr>
        <p:spPr>
          <a:xfrm>
            <a:off x="5935651" y="2705883"/>
            <a:ext cx="127150" cy="621119"/>
          </a:xfrm>
          <a:custGeom>
            <a:avLst/>
            <a:gdLst>
              <a:gd name="connsiteX0" fmla="*/ 127012 w 127150"/>
              <a:gd name="connsiteY0" fmla="*/ 805 h 621119"/>
              <a:gd name="connsiteX1" fmla="*/ 104787 w 127150"/>
              <a:gd name="connsiteY1" fmla="*/ 243692 h 621119"/>
              <a:gd name="connsiteX2" fmla="*/ 34937 w 127150"/>
              <a:gd name="connsiteY2" fmla="*/ 545317 h 621119"/>
              <a:gd name="connsiteX3" fmla="*/ 12 w 127150"/>
              <a:gd name="connsiteY3" fmla="*/ 619930 h 621119"/>
              <a:gd name="connsiteX4" fmla="*/ 31762 w 127150"/>
              <a:gd name="connsiteY4" fmla="*/ 507217 h 621119"/>
              <a:gd name="connsiteX5" fmla="*/ 96849 w 127150"/>
              <a:gd name="connsiteY5" fmla="*/ 326242 h 621119"/>
              <a:gd name="connsiteX6" fmla="*/ 127012 w 127150"/>
              <a:gd name="connsiteY6" fmla="*/ 805 h 621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50" h="621119">
                <a:moveTo>
                  <a:pt x="127012" y="805"/>
                </a:moveTo>
                <a:cubicBezTo>
                  <a:pt x="128335" y="-12953"/>
                  <a:pt x="120133" y="152940"/>
                  <a:pt x="104787" y="243692"/>
                </a:cubicBezTo>
                <a:cubicBezTo>
                  <a:pt x="89441" y="334444"/>
                  <a:pt x="52399" y="482611"/>
                  <a:pt x="34937" y="545317"/>
                </a:cubicBezTo>
                <a:cubicBezTo>
                  <a:pt x="17474" y="608023"/>
                  <a:pt x="541" y="626280"/>
                  <a:pt x="12" y="619930"/>
                </a:cubicBezTo>
                <a:cubicBezTo>
                  <a:pt x="-517" y="613580"/>
                  <a:pt x="15622" y="556165"/>
                  <a:pt x="31762" y="507217"/>
                </a:cubicBezTo>
                <a:cubicBezTo>
                  <a:pt x="47901" y="458269"/>
                  <a:pt x="83091" y="405882"/>
                  <a:pt x="96849" y="326242"/>
                </a:cubicBezTo>
                <a:cubicBezTo>
                  <a:pt x="110607" y="246602"/>
                  <a:pt x="125689" y="14563"/>
                  <a:pt x="127012" y="8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: 図形 1061">
            <a:extLst>
              <a:ext uri="{FF2B5EF4-FFF2-40B4-BE49-F238E27FC236}">
                <a16:creationId xmlns:a16="http://schemas.microsoft.com/office/drawing/2014/main" id="{92A634C9-F723-48E4-992B-6B30E3317493}"/>
              </a:ext>
            </a:extLst>
          </p:cNvPr>
          <p:cNvSpPr/>
          <p:nvPr/>
        </p:nvSpPr>
        <p:spPr>
          <a:xfrm>
            <a:off x="6048162" y="2976281"/>
            <a:ext cx="44676" cy="521183"/>
          </a:xfrm>
          <a:custGeom>
            <a:avLst/>
            <a:gdLst>
              <a:gd name="connsiteX0" fmla="*/ 213 w 44676"/>
              <a:gd name="connsiteY0" fmla="*/ 282 h 521183"/>
              <a:gd name="connsiteX1" fmla="*/ 44663 w 44676"/>
              <a:gd name="connsiteY1" fmla="*/ 276507 h 521183"/>
              <a:gd name="connsiteX2" fmla="*/ 4976 w 44676"/>
              <a:gd name="connsiteY2" fmla="*/ 517807 h 521183"/>
              <a:gd name="connsiteX3" fmla="*/ 8151 w 44676"/>
              <a:gd name="connsiteY3" fmla="*/ 405094 h 521183"/>
              <a:gd name="connsiteX4" fmla="*/ 27201 w 44676"/>
              <a:gd name="connsiteY4" fmla="*/ 227294 h 521183"/>
              <a:gd name="connsiteX5" fmla="*/ 213 w 44676"/>
              <a:gd name="connsiteY5" fmla="*/ 282 h 521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676" h="521183">
                <a:moveTo>
                  <a:pt x="213" y="282"/>
                </a:moveTo>
                <a:cubicBezTo>
                  <a:pt x="3123" y="8484"/>
                  <a:pt x="43869" y="190253"/>
                  <a:pt x="44663" y="276507"/>
                </a:cubicBezTo>
                <a:cubicBezTo>
                  <a:pt x="45457" y="362761"/>
                  <a:pt x="11061" y="496376"/>
                  <a:pt x="4976" y="517807"/>
                </a:cubicBezTo>
                <a:cubicBezTo>
                  <a:pt x="-1109" y="539238"/>
                  <a:pt x="4447" y="453513"/>
                  <a:pt x="8151" y="405094"/>
                </a:cubicBezTo>
                <a:cubicBezTo>
                  <a:pt x="11855" y="356675"/>
                  <a:pt x="29318" y="289736"/>
                  <a:pt x="27201" y="227294"/>
                </a:cubicBezTo>
                <a:cubicBezTo>
                  <a:pt x="25084" y="164852"/>
                  <a:pt x="-2697" y="-7920"/>
                  <a:pt x="213" y="2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: 図形 1062">
            <a:extLst>
              <a:ext uri="{FF2B5EF4-FFF2-40B4-BE49-F238E27FC236}">
                <a16:creationId xmlns:a16="http://schemas.microsoft.com/office/drawing/2014/main" id="{34EBD3D8-502E-4838-A86C-6FA6873E07AF}"/>
              </a:ext>
            </a:extLst>
          </p:cNvPr>
          <p:cNvSpPr/>
          <p:nvPr/>
        </p:nvSpPr>
        <p:spPr>
          <a:xfrm>
            <a:off x="6011668" y="3149498"/>
            <a:ext cx="33539" cy="145139"/>
          </a:xfrm>
          <a:custGeom>
            <a:avLst/>
            <a:gdLst>
              <a:gd name="connsiteX0" fmla="*/ 33532 w 33539"/>
              <a:gd name="connsiteY0" fmla="*/ 102 h 145139"/>
              <a:gd name="connsiteX1" fmla="*/ 1782 w 33539"/>
              <a:gd name="connsiteY1" fmla="*/ 117577 h 145139"/>
              <a:gd name="connsiteX2" fmla="*/ 4957 w 33539"/>
              <a:gd name="connsiteY2" fmla="*/ 139802 h 145139"/>
              <a:gd name="connsiteX3" fmla="*/ 33532 w 33539"/>
              <a:gd name="connsiteY3" fmla="*/ 102 h 145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39" h="145139">
                <a:moveTo>
                  <a:pt x="33532" y="102"/>
                </a:moveTo>
                <a:cubicBezTo>
                  <a:pt x="33003" y="-3602"/>
                  <a:pt x="6544" y="94294"/>
                  <a:pt x="1782" y="117577"/>
                </a:cubicBezTo>
                <a:cubicBezTo>
                  <a:pt x="-2981" y="140860"/>
                  <a:pt x="3105" y="152767"/>
                  <a:pt x="4957" y="139802"/>
                </a:cubicBezTo>
                <a:cubicBezTo>
                  <a:pt x="6809" y="126837"/>
                  <a:pt x="34061" y="3806"/>
                  <a:pt x="33532" y="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: 図形 1063">
            <a:extLst>
              <a:ext uri="{FF2B5EF4-FFF2-40B4-BE49-F238E27FC236}">
                <a16:creationId xmlns:a16="http://schemas.microsoft.com/office/drawing/2014/main" id="{D184BA5E-B1D2-4113-BFA7-8912EBD4B656}"/>
              </a:ext>
            </a:extLst>
          </p:cNvPr>
          <p:cNvSpPr/>
          <p:nvPr/>
        </p:nvSpPr>
        <p:spPr>
          <a:xfrm>
            <a:off x="5996976" y="3509365"/>
            <a:ext cx="64884" cy="459990"/>
          </a:xfrm>
          <a:custGeom>
            <a:avLst/>
            <a:gdLst>
              <a:gd name="connsiteX0" fmla="*/ 64099 w 64884"/>
              <a:gd name="connsiteY0" fmla="*/ 598 h 459990"/>
              <a:gd name="connsiteX1" fmla="*/ 38699 w 64884"/>
              <a:gd name="connsiteY1" fmla="*/ 184748 h 459990"/>
              <a:gd name="connsiteX2" fmla="*/ 3774 w 64884"/>
              <a:gd name="connsiteY2" fmla="*/ 333973 h 459990"/>
              <a:gd name="connsiteX3" fmla="*/ 599 w 64884"/>
              <a:gd name="connsiteY3" fmla="*/ 459385 h 459990"/>
              <a:gd name="connsiteX4" fmla="*/ 599 w 64884"/>
              <a:gd name="connsiteY4" fmla="*/ 384773 h 459990"/>
              <a:gd name="connsiteX5" fmla="*/ 8537 w 64884"/>
              <a:gd name="connsiteY5" fmla="*/ 249835 h 459990"/>
              <a:gd name="connsiteX6" fmla="*/ 64099 w 64884"/>
              <a:gd name="connsiteY6" fmla="*/ 598 h 459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884" h="459990">
                <a:moveTo>
                  <a:pt x="64099" y="598"/>
                </a:moveTo>
                <a:cubicBezTo>
                  <a:pt x="69126" y="-10250"/>
                  <a:pt x="48753" y="129186"/>
                  <a:pt x="38699" y="184748"/>
                </a:cubicBezTo>
                <a:cubicBezTo>
                  <a:pt x="28645" y="240311"/>
                  <a:pt x="10124" y="288200"/>
                  <a:pt x="3774" y="333973"/>
                </a:cubicBezTo>
                <a:cubicBezTo>
                  <a:pt x="-2576" y="379746"/>
                  <a:pt x="1128" y="450918"/>
                  <a:pt x="599" y="459385"/>
                </a:cubicBezTo>
                <a:cubicBezTo>
                  <a:pt x="70" y="467852"/>
                  <a:pt x="599" y="384773"/>
                  <a:pt x="599" y="384773"/>
                </a:cubicBezTo>
                <a:cubicBezTo>
                  <a:pt x="1922" y="349848"/>
                  <a:pt x="-988" y="310425"/>
                  <a:pt x="8537" y="249835"/>
                </a:cubicBezTo>
                <a:cubicBezTo>
                  <a:pt x="18062" y="189245"/>
                  <a:pt x="59072" y="11446"/>
                  <a:pt x="64099" y="5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: 図形 1064">
            <a:extLst>
              <a:ext uri="{FF2B5EF4-FFF2-40B4-BE49-F238E27FC236}">
                <a16:creationId xmlns:a16="http://schemas.microsoft.com/office/drawing/2014/main" id="{15BF02EE-6D40-4C25-8D81-F8C9B9FE3347}"/>
              </a:ext>
            </a:extLst>
          </p:cNvPr>
          <p:cNvSpPr/>
          <p:nvPr/>
        </p:nvSpPr>
        <p:spPr>
          <a:xfrm>
            <a:off x="5948239" y="3330575"/>
            <a:ext cx="30400" cy="759617"/>
          </a:xfrm>
          <a:custGeom>
            <a:avLst/>
            <a:gdLst>
              <a:gd name="connsiteX0" fmla="*/ 27111 w 30400"/>
              <a:gd name="connsiteY0" fmla="*/ 0 h 759617"/>
              <a:gd name="connsiteX1" fmla="*/ 124 w 30400"/>
              <a:gd name="connsiteY1" fmla="*/ 109538 h 759617"/>
              <a:gd name="connsiteX2" fmla="*/ 17586 w 30400"/>
              <a:gd name="connsiteY2" fmla="*/ 341313 h 759617"/>
              <a:gd name="connsiteX3" fmla="*/ 30286 w 30400"/>
              <a:gd name="connsiteY3" fmla="*/ 573088 h 759617"/>
              <a:gd name="connsiteX4" fmla="*/ 23936 w 30400"/>
              <a:gd name="connsiteY4" fmla="*/ 758825 h 759617"/>
              <a:gd name="connsiteX5" fmla="*/ 25524 w 30400"/>
              <a:gd name="connsiteY5" fmla="*/ 627063 h 759617"/>
              <a:gd name="connsiteX6" fmla="*/ 27111 w 30400"/>
              <a:gd name="connsiteY6" fmla="*/ 328613 h 759617"/>
              <a:gd name="connsiteX7" fmla="*/ 9649 w 30400"/>
              <a:gd name="connsiteY7" fmla="*/ 107950 h 759617"/>
              <a:gd name="connsiteX8" fmla="*/ 27111 w 30400"/>
              <a:gd name="connsiteY8" fmla="*/ 0 h 759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00" h="759617">
                <a:moveTo>
                  <a:pt x="27111" y="0"/>
                </a:moveTo>
                <a:cubicBezTo>
                  <a:pt x="25523" y="265"/>
                  <a:pt x="1711" y="52653"/>
                  <a:pt x="124" y="109538"/>
                </a:cubicBezTo>
                <a:cubicBezTo>
                  <a:pt x="-1463" y="166423"/>
                  <a:pt x="12559" y="264055"/>
                  <a:pt x="17586" y="341313"/>
                </a:cubicBezTo>
                <a:cubicBezTo>
                  <a:pt x="22613" y="418571"/>
                  <a:pt x="29228" y="503503"/>
                  <a:pt x="30286" y="573088"/>
                </a:cubicBezTo>
                <a:cubicBezTo>
                  <a:pt x="31344" y="642673"/>
                  <a:pt x="24730" y="749829"/>
                  <a:pt x="23936" y="758825"/>
                </a:cubicBezTo>
                <a:cubicBezTo>
                  <a:pt x="23142" y="767821"/>
                  <a:pt x="24995" y="698765"/>
                  <a:pt x="25524" y="627063"/>
                </a:cubicBezTo>
                <a:cubicBezTo>
                  <a:pt x="26053" y="555361"/>
                  <a:pt x="29757" y="415132"/>
                  <a:pt x="27111" y="328613"/>
                </a:cubicBezTo>
                <a:cubicBezTo>
                  <a:pt x="24465" y="242094"/>
                  <a:pt x="7797" y="159015"/>
                  <a:pt x="9649" y="107950"/>
                </a:cubicBezTo>
                <a:cubicBezTo>
                  <a:pt x="11501" y="56885"/>
                  <a:pt x="28699" y="-265"/>
                  <a:pt x="2711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: 図形 1065">
            <a:extLst>
              <a:ext uri="{FF2B5EF4-FFF2-40B4-BE49-F238E27FC236}">
                <a16:creationId xmlns:a16="http://schemas.microsoft.com/office/drawing/2014/main" id="{55F8CF48-81BA-477E-8AF6-797DC3DC2241}"/>
              </a:ext>
            </a:extLst>
          </p:cNvPr>
          <p:cNvSpPr/>
          <p:nvPr/>
        </p:nvSpPr>
        <p:spPr>
          <a:xfrm>
            <a:off x="5921860" y="3363946"/>
            <a:ext cx="64636" cy="769393"/>
          </a:xfrm>
          <a:custGeom>
            <a:avLst/>
            <a:gdLst>
              <a:gd name="connsiteX0" fmla="*/ 10628 w 64636"/>
              <a:gd name="connsiteY0" fmla="*/ 3142 h 769393"/>
              <a:gd name="connsiteX1" fmla="*/ 1103 w 64636"/>
              <a:gd name="connsiteY1" fmla="*/ 99979 h 769393"/>
              <a:gd name="connsiteX2" fmla="*/ 2690 w 64636"/>
              <a:gd name="connsiteY2" fmla="*/ 303179 h 769393"/>
              <a:gd name="connsiteX3" fmla="*/ 23328 w 64636"/>
              <a:gd name="connsiteY3" fmla="*/ 492092 h 769393"/>
              <a:gd name="connsiteX4" fmla="*/ 10628 w 64636"/>
              <a:gd name="connsiteY4" fmla="*/ 765142 h 769393"/>
              <a:gd name="connsiteX5" fmla="*/ 26503 w 64636"/>
              <a:gd name="connsiteY5" fmla="*/ 665129 h 769393"/>
              <a:gd name="connsiteX6" fmla="*/ 64603 w 64636"/>
              <a:gd name="connsiteY6" fmla="*/ 755617 h 769393"/>
              <a:gd name="connsiteX7" fmla="*/ 32853 w 64636"/>
              <a:gd name="connsiteY7" fmla="*/ 606392 h 769393"/>
              <a:gd name="connsiteX8" fmla="*/ 15390 w 64636"/>
              <a:gd name="connsiteY8" fmla="*/ 209517 h 769393"/>
              <a:gd name="connsiteX9" fmla="*/ 10628 w 64636"/>
              <a:gd name="connsiteY9" fmla="*/ 3142 h 769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636" h="769393">
                <a:moveTo>
                  <a:pt x="10628" y="3142"/>
                </a:moveTo>
                <a:cubicBezTo>
                  <a:pt x="8247" y="-15114"/>
                  <a:pt x="2426" y="49973"/>
                  <a:pt x="1103" y="99979"/>
                </a:cubicBezTo>
                <a:cubicBezTo>
                  <a:pt x="-220" y="149985"/>
                  <a:pt x="-1014" y="237827"/>
                  <a:pt x="2690" y="303179"/>
                </a:cubicBezTo>
                <a:cubicBezTo>
                  <a:pt x="6394" y="368531"/>
                  <a:pt x="22005" y="415098"/>
                  <a:pt x="23328" y="492092"/>
                </a:cubicBezTo>
                <a:cubicBezTo>
                  <a:pt x="24651" y="569086"/>
                  <a:pt x="10099" y="736303"/>
                  <a:pt x="10628" y="765142"/>
                </a:cubicBezTo>
                <a:cubicBezTo>
                  <a:pt x="11157" y="793981"/>
                  <a:pt x="17507" y="666716"/>
                  <a:pt x="26503" y="665129"/>
                </a:cubicBezTo>
                <a:cubicBezTo>
                  <a:pt x="35499" y="663542"/>
                  <a:pt x="63545" y="765406"/>
                  <a:pt x="64603" y="755617"/>
                </a:cubicBezTo>
                <a:cubicBezTo>
                  <a:pt x="65661" y="745828"/>
                  <a:pt x="41055" y="697409"/>
                  <a:pt x="32853" y="606392"/>
                </a:cubicBezTo>
                <a:cubicBezTo>
                  <a:pt x="24651" y="515375"/>
                  <a:pt x="20417" y="307942"/>
                  <a:pt x="15390" y="209517"/>
                </a:cubicBezTo>
                <a:cubicBezTo>
                  <a:pt x="10363" y="111092"/>
                  <a:pt x="13009" y="21398"/>
                  <a:pt x="10628" y="3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: 図形 1066">
            <a:extLst>
              <a:ext uri="{FF2B5EF4-FFF2-40B4-BE49-F238E27FC236}">
                <a16:creationId xmlns:a16="http://schemas.microsoft.com/office/drawing/2014/main" id="{610CEC31-2AC1-4BC8-A3EF-7403B0390761}"/>
              </a:ext>
            </a:extLst>
          </p:cNvPr>
          <p:cNvSpPr/>
          <p:nvPr/>
        </p:nvSpPr>
        <p:spPr>
          <a:xfrm>
            <a:off x="6092293" y="3367069"/>
            <a:ext cx="60332" cy="381021"/>
          </a:xfrm>
          <a:custGeom>
            <a:avLst/>
            <a:gdLst>
              <a:gd name="connsiteX0" fmla="*/ 532 w 60332"/>
              <a:gd name="connsiteY0" fmla="*/ 1606 h 381021"/>
              <a:gd name="connsiteX1" fmla="*/ 30695 w 60332"/>
              <a:gd name="connsiteY1" fmla="*/ 123844 h 381021"/>
              <a:gd name="connsiteX2" fmla="*/ 38632 w 60332"/>
              <a:gd name="connsiteY2" fmla="*/ 214331 h 381021"/>
              <a:gd name="connsiteX3" fmla="*/ 41807 w 60332"/>
              <a:gd name="connsiteY3" fmla="*/ 381019 h 381021"/>
              <a:gd name="connsiteX4" fmla="*/ 59270 w 60332"/>
              <a:gd name="connsiteY4" fmla="*/ 217506 h 381021"/>
              <a:gd name="connsiteX5" fmla="*/ 532 w 60332"/>
              <a:gd name="connsiteY5" fmla="*/ 1606 h 38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332" h="381021">
                <a:moveTo>
                  <a:pt x="532" y="1606"/>
                </a:moveTo>
                <a:cubicBezTo>
                  <a:pt x="-4230" y="-14004"/>
                  <a:pt x="24345" y="88390"/>
                  <a:pt x="30695" y="123844"/>
                </a:cubicBezTo>
                <a:cubicBezTo>
                  <a:pt x="37045" y="159298"/>
                  <a:pt x="36780" y="171469"/>
                  <a:pt x="38632" y="214331"/>
                </a:cubicBezTo>
                <a:cubicBezTo>
                  <a:pt x="40484" y="257193"/>
                  <a:pt x="38367" y="380490"/>
                  <a:pt x="41807" y="381019"/>
                </a:cubicBezTo>
                <a:cubicBezTo>
                  <a:pt x="45247" y="381548"/>
                  <a:pt x="65091" y="279683"/>
                  <a:pt x="59270" y="217506"/>
                </a:cubicBezTo>
                <a:cubicBezTo>
                  <a:pt x="53449" y="155329"/>
                  <a:pt x="5294" y="17216"/>
                  <a:pt x="532" y="16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: 図形 1067">
            <a:extLst>
              <a:ext uri="{FF2B5EF4-FFF2-40B4-BE49-F238E27FC236}">
                <a16:creationId xmlns:a16="http://schemas.microsoft.com/office/drawing/2014/main" id="{3E3A1B10-F445-46B6-9228-396078E3A057}"/>
              </a:ext>
            </a:extLst>
          </p:cNvPr>
          <p:cNvSpPr/>
          <p:nvPr/>
        </p:nvSpPr>
        <p:spPr>
          <a:xfrm>
            <a:off x="6149464" y="3665987"/>
            <a:ext cx="206503" cy="594361"/>
          </a:xfrm>
          <a:custGeom>
            <a:avLst/>
            <a:gdLst>
              <a:gd name="connsiteX0" fmla="*/ 511 w 206503"/>
              <a:gd name="connsiteY0" fmla="*/ 1138 h 594361"/>
              <a:gd name="connsiteX1" fmla="*/ 125924 w 206503"/>
              <a:gd name="connsiteY1" fmla="*/ 264663 h 594361"/>
              <a:gd name="connsiteX2" fmla="*/ 203711 w 206503"/>
              <a:gd name="connsiteY2" fmla="*/ 450401 h 594361"/>
              <a:gd name="connsiteX3" fmla="*/ 189424 w 206503"/>
              <a:gd name="connsiteY3" fmla="*/ 593276 h 594361"/>
              <a:gd name="connsiteX4" fmla="*/ 191011 w 206503"/>
              <a:gd name="connsiteY4" fmla="*/ 509138 h 594361"/>
              <a:gd name="connsiteX5" fmla="*/ 164024 w 206503"/>
              <a:gd name="connsiteY5" fmla="*/ 382138 h 594361"/>
              <a:gd name="connsiteX6" fmla="*/ 84649 w 206503"/>
              <a:gd name="connsiteY6" fmla="*/ 177351 h 594361"/>
              <a:gd name="connsiteX7" fmla="*/ 511 w 206503"/>
              <a:gd name="connsiteY7" fmla="*/ 1138 h 59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6503" h="594361">
                <a:moveTo>
                  <a:pt x="511" y="1138"/>
                </a:moveTo>
                <a:cubicBezTo>
                  <a:pt x="7390" y="15690"/>
                  <a:pt x="92057" y="189786"/>
                  <a:pt x="125924" y="264663"/>
                </a:cubicBezTo>
                <a:cubicBezTo>
                  <a:pt x="159791" y="339540"/>
                  <a:pt x="193128" y="395632"/>
                  <a:pt x="203711" y="450401"/>
                </a:cubicBezTo>
                <a:cubicBezTo>
                  <a:pt x="214294" y="505170"/>
                  <a:pt x="191541" y="583487"/>
                  <a:pt x="189424" y="593276"/>
                </a:cubicBezTo>
                <a:cubicBezTo>
                  <a:pt x="187307" y="603065"/>
                  <a:pt x="195244" y="544328"/>
                  <a:pt x="191011" y="509138"/>
                </a:cubicBezTo>
                <a:cubicBezTo>
                  <a:pt x="186778" y="473948"/>
                  <a:pt x="181751" y="437436"/>
                  <a:pt x="164024" y="382138"/>
                </a:cubicBezTo>
                <a:cubicBezTo>
                  <a:pt x="146297" y="326840"/>
                  <a:pt x="111372" y="239528"/>
                  <a:pt x="84649" y="177351"/>
                </a:cubicBezTo>
                <a:cubicBezTo>
                  <a:pt x="57926" y="115174"/>
                  <a:pt x="-6368" y="-13414"/>
                  <a:pt x="511" y="11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: 図形 1068">
            <a:extLst>
              <a:ext uri="{FF2B5EF4-FFF2-40B4-BE49-F238E27FC236}">
                <a16:creationId xmlns:a16="http://schemas.microsoft.com/office/drawing/2014/main" id="{78D08607-DF71-4DFB-B340-92AE9D639601}"/>
              </a:ext>
            </a:extLst>
          </p:cNvPr>
          <p:cNvSpPr/>
          <p:nvPr/>
        </p:nvSpPr>
        <p:spPr>
          <a:xfrm>
            <a:off x="6339964" y="4274535"/>
            <a:ext cx="291776" cy="504202"/>
          </a:xfrm>
          <a:custGeom>
            <a:avLst/>
            <a:gdLst>
              <a:gd name="connsiteX0" fmla="*/ 511 w 291776"/>
              <a:gd name="connsiteY0" fmla="*/ 603 h 504202"/>
              <a:gd name="connsiteX1" fmla="*/ 183074 w 291776"/>
              <a:gd name="connsiteY1" fmla="*/ 349853 h 504202"/>
              <a:gd name="connsiteX2" fmla="*/ 289436 w 291776"/>
              <a:gd name="connsiteY2" fmla="*/ 497490 h 504202"/>
              <a:gd name="connsiteX3" fmla="*/ 246574 w 291776"/>
              <a:gd name="connsiteY3" fmla="*/ 457803 h 504202"/>
              <a:gd name="connsiteX4" fmla="*/ 132274 w 291776"/>
              <a:gd name="connsiteY4" fmla="*/ 270478 h 504202"/>
              <a:gd name="connsiteX5" fmla="*/ 511 w 291776"/>
              <a:gd name="connsiteY5" fmla="*/ 603 h 504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1776" h="504202">
                <a:moveTo>
                  <a:pt x="511" y="603"/>
                </a:moveTo>
                <a:cubicBezTo>
                  <a:pt x="8978" y="13832"/>
                  <a:pt x="134920" y="267039"/>
                  <a:pt x="183074" y="349853"/>
                </a:cubicBezTo>
                <a:cubicBezTo>
                  <a:pt x="231228" y="432667"/>
                  <a:pt x="278853" y="479498"/>
                  <a:pt x="289436" y="497490"/>
                </a:cubicBezTo>
                <a:cubicBezTo>
                  <a:pt x="300019" y="515482"/>
                  <a:pt x="272768" y="495638"/>
                  <a:pt x="246574" y="457803"/>
                </a:cubicBezTo>
                <a:cubicBezTo>
                  <a:pt x="220380" y="419968"/>
                  <a:pt x="173549" y="345884"/>
                  <a:pt x="132274" y="270478"/>
                </a:cubicBezTo>
                <a:cubicBezTo>
                  <a:pt x="90999" y="195072"/>
                  <a:pt x="-7956" y="-12626"/>
                  <a:pt x="511" y="6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: 図形 1069">
            <a:extLst>
              <a:ext uri="{FF2B5EF4-FFF2-40B4-BE49-F238E27FC236}">
                <a16:creationId xmlns:a16="http://schemas.microsoft.com/office/drawing/2014/main" id="{A2A8B2A0-B7C7-40BC-8264-261F47B46A01}"/>
              </a:ext>
            </a:extLst>
          </p:cNvPr>
          <p:cNvSpPr/>
          <p:nvPr/>
        </p:nvSpPr>
        <p:spPr>
          <a:xfrm>
            <a:off x="6347633" y="4256839"/>
            <a:ext cx="301681" cy="522482"/>
          </a:xfrm>
          <a:custGeom>
            <a:avLst/>
            <a:gdLst>
              <a:gd name="connsiteX0" fmla="*/ 780 w 301681"/>
              <a:gd name="connsiteY0" fmla="*/ 2424 h 522482"/>
              <a:gd name="connsiteX1" fmla="*/ 176992 w 301681"/>
              <a:gd name="connsiteY1" fmla="*/ 358024 h 522482"/>
              <a:gd name="connsiteX2" fmla="*/ 300817 w 301681"/>
              <a:gd name="connsiteY2" fmla="*/ 521536 h 522482"/>
              <a:gd name="connsiteX3" fmla="*/ 226205 w 301681"/>
              <a:gd name="connsiteY3" fmla="*/ 415174 h 522482"/>
              <a:gd name="connsiteX4" fmla="*/ 116667 w 301681"/>
              <a:gd name="connsiteY4" fmla="*/ 211974 h 522482"/>
              <a:gd name="connsiteX5" fmla="*/ 780 w 301681"/>
              <a:gd name="connsiteY5" fmla="*/ 2424 h 522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1681" h="522482">
                <a:moveTo>
                  <a:pt x="780" y="2424"/>
                </a:moveTo>
                <a:cubicBezTo>
                  <a:pt x="10834" y="26766"/>
                  <a:pt x="126986" y="271505"/>
                  <a:pt x="176992" y="358024"/>
                </a:cubicBezTo>
                <a:cubicBezTo>
                  <a:pt x="226998" y="444543"/>
                  <a:pt x="292615" y="512011"/>
                  <a:pt x="300817" y="521536"/>
                </a:cubicBezTo>
                <a:cubicBezTo>
                  <a:pt x="309019" y="531061"/>
                  <a:pt x="256897" y="466767"/>
                  <a:pt x="226205" y="415174"/>
                </a:cubicBezTo>
                <a:cubicBezTo>
                  <a:pt x="195513" y="363581"/>
                  <a:pt x="152915" y="280501"/>
                  <a:pt x="116667" y="211974"/>
                </a:cubicBezTo>
                <a:cubicBezTo>
                  <a:pt x="80419" y="143447"/>
                  <a:pt x="-9274" y="-21918"/>
                  <a:pt x="780" y="24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: 図形 1070">
            <a:extLst>
              <a:ext uri="{FF2B5EF4-FFF2-40B4-BE49-F238E27FC236}">
                <a16:creationId xmlns:a16="http://schemas.microsoft.com/office/drawing/2014/main" id="{F8F39FD4-2480-4FB0-B38E-FC4DE0F51682}"/>
              </a:ext>
            </a:extLst>
          </p:cNvPr>
          <p:cNvSpPr/>
          <p:nvPr/>
        </p:nvSpPr>
        <p:spPr>
          <a:xfrm>
            <a:off x="6114129" y="3990823"/>
            <a:ext cx="491909" cy="764502"/>
          </a:xfrm>
          <a:custGeom>
            <a:avLst/>
            <a:gdLst>
              <a:gd name="connsiteX0" fmla="*/ 921 w 491909"/>
              <a:gd name="connsiteY0" fmla="*/ 1740 h 764502"/>
              <a:gd name="connsiteX1" fmla="*/ 99346 w 491909"/>
              <a:gd name="connsiteY1" fmla="*/ 114452 h 764502"/>
              <a:gd name="connsiteX2" fmla="*/ 178721 w 491909"/>
              <a:gd name="connsiteY2" fmla="*/ 370040 h 764502"/>
              <a:gd name="connsiteX3" fmla="*/ 186659 w 491909"/>
              <a:gd name="connsiteY3" fmla="*/ 493865 h 764502"/>
              <a:gd name="connsiteX4" fmla="*/ 183484 w 491909"/>
              <a:gd name="connsiteY4" fmla="*/ 555777 h 764502"/>
              <a:gd name="connsiteX5" fmla="*/ 480346 w 491909"/>
              <a:gd name="connsiteY5" fmla="*/ 757390 h 764502"/>
              <a:gd name="connsiteX6" fmla="*/ 405734 w 491909"/>
              <a:gd name="connsiteY6" fmla="*/ 703415 h 764502"/>
              <a:gd name="connsiteX7" fmla="*/ 166021 w 491909"/>
              <a:gd name="connsiteY7" fmla="*/ 552602 h 764502"/>
              <a:gd name="connsiteX8" fmla="*/ 161259 w 491909"/>
              <a:gd name="connsiteY8" fmla="*/ 193827 h 764502"/>
              <a:gd name="connsiteX9" fmla="*/ 921 w 491909"/>
              <a:gd name="connsiteY9" fmla="*/ 1740 h 764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1909" h="764502">
                <a:moveTo>
                  <a:pt x="921" y="1740"/>
                </a:moveTo>
                <a:cubicBezTo>
                  <a:pt x="-9398" y="-11489"/>
                  <a:pt x="69713" y="53069"/>
                  <a:pt x="99346" y="114452"/>
                </a:cubicBezTo>
                <a:cubicBezTo>
                  <a:pt x="128979" y="175835"/>
                  <a:pt x="164169" y="306805"/>
                  <a:pt x="178721" y="370040"/>
                </a:cubicBezTo>
                <a:cubicBezTo>
                  <a:pt x="193273" y="433276"/>
                  <a:pt x="185865" y="462909"/>
                  <a:pt x="186659" y="493865"/>
                </a:cubicBezTo>
                <a:cubicBezTo>
                  <a:pt x="187453" y="524821"/>
                  <a:pt x="134536" y="511856"/>
                  <a:pt x="183484" y="555777"/>
                </a:cubicBezTo>
                <a:cubicBezTo>
                  <a:pt x="232432" y="599698"/>
                  <a:pt x="443304" y="732784"/>
                  <a:pt x="480346" y="757390"/>
                </a:cubicBezTo>
                <a:cubicBezTo>
                  <a:pt x="517388" y="781996"/>
                  <a:pt x="458122" y="737546"/>
                  <a:pt x="405734" y="703415"/>
                </a:cubicBezTo>
                <a:cubicBezTo>
                  <a:pt x="353347" y="669284"/>
                  <a:pt x="206767" y="637533"/>
                  <a:pt x="166021" y="552602"/>
                </a:cubicBezTo>
                <a:cubicBezTo>
                  <a:pt x="125275" y="467671"/>
                  <a:pt x="184807" y="282462"/>
                  <a:pt x="161259" y="193827"/>
                </a:cubicBezTo>
                <a:cubicBezTo>
                  <a:pt x="137711" y="105192"/>
                  <a:pt x="11240" y="14969"/>
                  <a:pt x="921" y="17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: 図形 1071">
            <a:extLst>
              <a:ext uri="{FF2B5EF4-FFF2-40B4-BE49-F238E27FC236}">
                <a16:creationId xmlns:a16="http://schemas.microsoft.com/office/drawing/2014/main" id="{F9755263-442E-44CE-A0A0-6631BF311252}"/>
              </a:ext>
            </a:extLst>
          </p:cNvPr>
          <p:cNvSpPr/>
          <p:nvPr/>
        </p:nvSpPr>
        <p:spPr>
          <a:xfrm>
            <a:off x="5994197" y="4179723"/>
            <a:ext cx="35414" cy="502252"/>
          </a:xfrm>
          <a:custGeom>
            <a:avLst/>
            <a:gdLst>
              <a:gd name="connsiteX0" fmla="*/ 35128 w 35414"/>
              <a:gd name="connsiteY0" fmla="*/ 165 h 502252"/>
              <a:gd name="connsiteX1" fmla="*/ 16078 w 35414"/>
              <a:gd name="connsiteY1" fmla="*/ 179552 h 502252"/>
              <a:gd name="connsiteX2" fmla="*/ 3378 w 35414"/>
              <a:gd name="connsiteY2" fmla="*/ 292265 h 502252"/>
              <a:gd name="connsiteX3" fmla="*/ 8141 w 35414"/>
              <a:gd name="connsiteY3" fmla="*/ 498640 h 502252"/>
              <a:gd name="connsiteX4" fmla="*/ 14491 w 35414"/>
              <a:gd name="connsiteY4" fmla="*/ 408152 h 502252"/>
              <a:gd name="connsiteX5" fmla="*/ 203 w 35414"/>
              <a:gd name="connsiteY5" fmla="*/ 212890 h 502252"/>
              <a:gd name="connsiteX6" fmla="*/ 35128 w 35414"/>
              <a:gd name="connsiteY6" fmla="*/ 165 h 502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414" h="502252">
                <a:moveTo>
                  <a:pt x="35128" y="165"/>
                </a:moveTo>
                <a:cubicBezTo>
                  <a:pt x="37774" y="-5391"/>
                  <a:pt x="21370" y="130869"/>
                  <a:pt x="16078" y="179552"/>
                </a:cubicBezTo>
                <a:cubicBezTo>
                  <a:pt x="10786" y="228235"/>
                  <a:pt x="4701" y="239084"/>
                  <a:pt x="3378" y="292265"/>
                </a:cubicBezTo>
                <a:cubicBezTo>
                  <a:pt x="2055" y="345446"/>
                  <a:pt x="6289" y="479326"/>
                  <a:pt x="8141" y="498640"/>
                </a:cubicBezTo>
                <a:cubicBezTo>
                  <a:pt x="9993" y="517954"/>
                  <a:pt x="15814" y="455777"/>
                  <a:pt x="14491" y="408152"/>
                </a:cubicBezTo>
                <a:cubicBezTo>
                  <a:pt x="13168" y="360527"/>
                  <a:pt x="-1914" y="281682"/>
                  <a:pt x="203" y="212890"/>
                </a:cubicBezTo>
                <a:cubicBezTo>
                  <a:pt x="2320" y="144098"/>
                  <a:pt x="32482" y="5721"/>
                  <a:pt x="35128" y="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: 図形 1072">
            <a:extLst>
              <a:ext uri="{FF2B5EF4-FFF2-40B4-BE49-F238E27FC236}">
                <a16:creationId xmlns:a16="http://schemas.microsoft.com/office/drawing/2014/main" id="{F429F1E6-E7A6-4B2A-8603-209D8B092D60}"/>
              </a:ext>
            </a:extLst>
          </p:cNvPr>
          <p:cNvSpPr/>
          <p:nvPr/>
        </p:nvSpPr>
        <p:spPr>
          <a:xfrm>
            <a:off x="6006570" y="4354311"/>
            <a:ext cx="19800" cy="449143"/>
          </a:xfrm>
          <a:custGeom>
            <a:avLst/>
            <a:gdLst>
              <a:gd name="connsiteX0" fmla="*/ 13230 w 19800"/>
              <a:gd name="connsiteY0" fmla="*/ 202 h 449143"/>
              <a:gd name="connsiteX1" fmla="*/ 5293 w 19800"/>
              <a:gd name="connsiteY1" fmla="*/ 241502 h 449143"/>
              <a:gd name="connsiteX2" fmla="*/ 530 w 19800"/>
              <a:gd name="connsiteY2" fmla="*/ 447877 h 449143"/>
              <a:gd name="connsiteX3" fmla="*/ 17993 w 19800"/>
              <a:gd name="connsiteY3" fmla="*/ 322464 h 449143"/>
              <a:gd name="connsiteX4" fmla="*/ 17993 w 19800"/>
              <a:gd name="connsiteY4" fmla="*/ 201814 h 449143"/>
              <a:gd name="connsiteX5" fmla="*/ 13230 w 19800"/>
              <a:gd name="connsiteY5" fmla="*/ 202 h 44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800" h="449143">
                <a:moveTo>
                  <a:pt x="13230" y="202"/>
                </a:moveTo>
                <a:cubicBezTo>
                  <a:pt x="11113" y="6817"/>
                  <a:pt x="7410" y="166890"/>
                  <a:pt x="5293" y="241502"/>
                </a:cubicBezTo>
                <a:cubicBezTo>
                  <a:pt x="3176" y="316114"/>
                  <a:pt x="-1587" y="434383"/>
                  <a:pt x="530" y="447877"/>
                </a:cubicBezTo>
                <a:cubicBezTo>
                  <a:pt x="2647" y="461371"/>
                  <a:pt x="15083" y="363474"/>
                  <a:pt x="17993" y="322464"/>
                </a:cubicBezTo>
                <a:cubicBezTo>
                  <a:pt x="20903" y="281454"/>
                  <a:pt x="19845" y="252878"/>
                  <a:pt x="17993" y="201814"/>
                </a:cubicBezTo>
                <a:cubicBezTo>
                  <a:pt x="16141" y="150750"/>
                  <a:pt x="15347" y="-6413"/>
                  <a:pt x="13230" y="2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: 図形 1073">
            <a:extLst>
              <a:ext uri="{FF2B5EF4-FFF2-40B4-BE49-F238E27FC236}">
                <a16:creationId xmlns:a16="http://schemas.microsoft.com/office/drawing/2014/main" id="{9974F12F-ED11-40E3-942F-2CACFA0A8404}"/>
              </a:ext>
            </a:extLst>
          </p:cNvPr>
          <p:cNvSpPr/>
          <p:nvPr/>
        </p:nvSpPr>
        <p:spPr>
          <a:xfrm>
            <a:off x="6649796" y="4778348"/>
            <a:ext cx="184372" cy="371599"/>
          </a:xfrm>
          <a:custGeom>
            <a:avLst/>
            <a:gdLst>
              <a:gd name="connsiteX0" fmla="*/ 242 w 184372"/>
              <a:gd name="connsiteY0" fmla="*/ 27 h 371599"/>
              <a:gd name="connsiteX1" fmla="*/ 100254 w 184372"/>
              <a:gd name="connsiteY1" fmla="*/ 177827 h 371599"/>
              <a:gd name="connsiteX2" fmla="*/ 182804 w 184372"/>
              <a:gd name="connsiteY2" fmla="*/ 368327 h 371599"/>
              <a:gd name="connsiteX3" fmla="*/ 152642 w 184372"/>
              <a:gd name="connsiteY3" fmla="*/ 290540 h 371599"/>
              <a:gd name="connsiteX4" fmla="*/ 130417 w 184372"/>
              <a:gd name="connsiteY4" fmla="*/ 190527 h 371599"/>
              <a:gd name="connsiteX5" fmla="*/ 242 w 184372"/>
              <a:gd name="connsiteY5" fmla="*/ 27 h 37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372" h="371599">
                <a:moveTo>
                  <a:pt x="242" y="27"/>
                </a:moveTo>
                <a:cubicBezTo>
                  <a:pt x="-4785" y="-2090"/>
                  <a:pt x="69827" y="116444"/>
                  <a:pt x="100254" y="177827"/>
                </a:cubicBezTo>
                <a:cubicBezTo>
                  <a:pt x="130681" y="239210"/>
                  <a:pt x="174073" y="349542"/>
                  <a:pt x="182804" y="368327"/>
                </a:cubicBezTo>
                <a:cubicBezTo>
                  <a:pt x="191535" y="387113"/>
                  <a:pt x="161373" y="320173"/>
                  <a:pt x="152642" y="290540"/>
                </a:cubicBezTo>
                <a:cubicBezTo>
                  <a:pt x="143911" y="260907"/>
                  <a:pt x="153700" y="237623"/>
                  <a:pt x="130417" y="190527"/>
                </a:cubicBezTo>
                <a:cubicBezTo>
                  <a:pt x="107134" y="143431"/>
                  <a:pt x="5269" y="2144"/>
                  <a:pt x="242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: 図形 1074">
            <a:extLst>
              <a:ext uri="{FF2B5EF4-FFF2-40B4-BE49-F238E27FC236}">
                <a16:creationId xmlns:a16="http://schemas.microsoft.com/office/drawing/2014/main" id="{0FA7609B-E531-42B1-A624-DC28289369F8}"/>
              </a:ext>
            </a:extLst>
          </p:cNvPr>
          <p:cNvSpPr/>
          <p:nvPr/>
        </p:nvSpPr>
        <p:spPr>
          <a:xfrm>
            <a:off x="6641948" y="4789478"/>
            <a:ext cx="197051" cy="456240"/>
          </a:xfrm>
          <a:custGeom>
            <a:avLst/>
            <a:gdLst>
              <a:gd name="connsiteX0" fmla="*/ 152 w 197051"/>
              <a:gd name="connsiteY0" fmla="*/ 10 h 456240"/>
              <a:gd name="connsiteX1" fmla="*/ 122390 w 197051"/>
              <a:gd name="connsiteY1" fmla="*/ 239722 h 456240"/>
              <a:gd name="connsiteX2" fmla="*/ 182715 w 197051"/>
              <a:gd name="connsiteY2" fmla="*/ 398472 h 456240"/>
              <a:gd name="connsiteX3" fmla="*/ 197002 w 197051"/>
              <a:gd name="connsiteY3" fmla="*/ 455622 h 456240"/>
              <a:gd name="connsiteX4" fmla="*/ 185890 w 197051"/>
              <a:gd name="connsiteY4" fmla="*/ 368310 h 456240"/>
              <a:gd name="connsiteX5" fmla="*/ 149377 w 197051"/>
              <a:gd name="connsiteY5" fmla="*/ 230197 h 456240"/>
              <a:gd name="connsiteX6" fmla="*/ 152 w 197051"/>
              <a:gd name="connsiteY6" fmla="*/ 10 h 45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051" h="456240">
                <a:moveTo>
                  <a:pt x="152" y="10"/>
                </a:moveTo>
                <a:cubicBezTo>
                  <a:pt x="-4346" y="1597"/>
                  <a:pt x="91963" y="173312"/>
                  <a:pt x="122390" y="239722"/>
                </a:cubicBezTo>
                <a:cubicBezTo>
                  <a:pt x="152817" y="306132"/>
                  <a:pt x="170280" y="362489"/>
                  <a:pt x="182715" y="398472"/>
                </a:cubicBezTo>
                <a:cubicBezTo>
                  <a:pt x="195150" y="434455"/>
                  <a:pt x="196473" y="460649"/>
                  <a:pt x="197002" y="455622"/>
                </a:cubicBezTo>
                <a:cubicBezTo>
                  <a:pt x="197531" y="450595"/>
                  <a:pt x="193827" y="405881"/>
                  <a:pt x="185890" y="368310"/>
                </a:cubicBezTo>
                <a:cubicBezTo>
                  <a:pt x="177953" y="330739"/>
                  <a:pt x="180333" y="289199"/>
                  <a:pt x="149377" y="230197"/>
                </a:cubicBezTo>
                <a:cubicBezTo>
                  <a:pt x="118421" y="171195"/>
                  <a:pt x="4650" y="-1577"/>
                  <a:pt x="152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: 図形 1075">
            <a:extLst>
              <a:ext uri="{FF2B5EF4-FFF2-40B4-BE49-F238E27FC236}">
                <a16:creationId xmlns:a16="http://schemas.microsoft.com/office/drawing/2014/main" id="{AD076D28-5B21-4E07-BF2E-236A78FAE05E}"/>
              </a:ext>
            </a:extLst>
          </p:cNvPr>
          <p:cNvSpPr/>
          <p:nvPr/>
        </p:nvSpPr>
        <p:spPr>
          <a:xfrm>
            <a:off x="6855319" y="5240159"/>
            <a:ext cx="362417" cy="727117"/>
          </a:xfrm>
          <a:custGeom>
            <a:avLst/>
            <a:gdLst>
              <a:gd name="connsiteX0" fmla="*/ 1094 w 362417"/>
              <a:gd name="connsiteY0" fmla="*/ 3354 h 727117"/>
              <a:gd name="connsiteX1" fmla="*/ 64594 w 362417"/>
              <a:gd name="connsiteY1" fmla="*/ 197029 h 727117"/>
              <a:gd name="connsiteX2" fmla="*/ 107456 w 362417"/>
              <a:gd name="connsiteY2" fmla="*/ 311329 h 727117"/>
              <a:gd name="connsiteX3" fmla="*/ 193181 w 362417"/>
              <a:gd name="connsiteY3" fmla="*/ 449441 h 727117"/>
              <a:gd name="connsiteX4" fmla="*/ 359869 w 362417"/>
              <a:gd name="connsiteY4" fmla="*/ 724079 h 727117"/>
              <a:gd name="connsiteX5" fmla="*/ 282081 w 362417"/>
              <a:gd name="connsiteY5" fmla="*/ 582791 h 727117"/>
              <a:gd name="connsiteX6" fmla="*/ 121744 w 362417"/>
              <a:gd name="connsiteY6" fmla="*/ 373241 h 727117"/>
              <a:gd name="connsiteX7" fmla="*/ 1094 w 362417"/>
              <a:gd name="connsiteY7" fmla="*/ 3354 h 727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2417" h="727117">
                <a:moveTo>
                  <a:pt x="1094" y="3354"/>
                </a:moveTo>
                <a:cubicBezTo>
                  <a:pt x="-8431" y="-26015"/>
                  <a:pt x="46867" y="145700"/>
                  <a:pt x="64594" y="197029"/>
                </a:cubicBezTo>
                <a:cubicBezTo>
                  <a:pt x="82321" y="248358"/>
                  <a:pt x="86025" y="269260"/>
                  <a:pt x="107456" y="311329"/>
                </a:cubicBezTo>
                <a:cubicBezTo>
                  <a:pt x="128887" y="353398"/>
                  <a:pt x="193181" y="449441"/>
                  <a:pt x="193181" y="449441"/>
                </a:cubicBezTo>
                <a:cubicBezTo>
                  <a:pt x="235250" y="518233"/>
                  <a:pt x="345052" y="701854"/>
                  <a:pt x="359869" y="724079"/>
                </a:cubicBezTo>
                <a:cubicBezTo>
                  <a:pt x="374686" y="746304"/>
                  <a:pt x="321769" y="641264"/>
                  <a:pt x="282081" y="582791"/>
                </a:cubicBezTo>
                <a:cubicBezTo>
                  <a:pt x="242394" y="524318"/>
                  <a:pt x="170163" y="470343"/>
                  <a:pt x="121744" y="373241"/>
                </a:cubicBezTo>
                <a:cubicBezTo>
                  <a:pt x="73325" y="276139"/>
                  <a:pt x="10619" y="32723"/>
                  <a:pt x="1094" y="33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: 図形 1076">
            <a:extLst>
              <a:ext uri="{FF2B5EF4-FFF2-40B4-BE49-F238E27FC236}">
                <a16:creationId xmlns:a16="http://schemas.microsoft.com/office/drawing/2014/main" id="{DE0B044D-C27C-476A-A6A5-5E7DAE26F694}"/>
              </a:ext>
            </a:extLst>
          </p:cNvPr>
          <p:cNvSpPr/>
          <p:nvPr/>
        </p:nvSpPr>
        <p:spPr>
          <a:xfrm>
            <a:off x="6890811" y="5289402"/>
            <a:ext cx="372027" cy="686254"/>
          </a:xfrm>
          <a:custGeom>
            <a:avLst/>
            <a:gdLst>
              <a:gd name="connsiteX0" fmla="*/ 527 w 372027"/>
              <a:gd name="connsiteY0" fmla="*/ 148 h 686254"/>
              <a:gd name="connsiteX1" fmla="*/ 78314 w 372027"/>
              <a:gd name="connsiteY1" fmla="*/ 233511 h 686254"/>
              <a:gd name="connsiteX2" fmla="*/ 284689 w 372027"/>
              <a:gd name="connsiteY2" fmla="*/ 554186 h 686254"/>
              <a:gd name="connsiteX3" fmla="*/ 368827 w 372027"/>
              <a:gd name="connsiteY3" fmla="*/ 684361 h 686254"/>
              <a:gd name="connsiteX4" fmla="*/ 335489 w 372027"/>
              <a:gd name="connsiteY4" fmla="*/ 614511 h 686254"/>
              <a:gd name="connsiteX5" fmla="*/ 162452 w 372027"/>
              <a:gd name="connsiteY5" fmla="*/ 390673 h 686254"/>
              <a:gd name="connsiteX6" fmla="*/ 51327 w 372027"/>
              <a:gd name="connsiteY6" fmla="*/ 201761 h 686254"/>
              <a:gd name="connsiteX7" fmla="*/ 527 w 372027"/>
              <a:gd name="connsiteY7" fmla="*/ 148 h 686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2027" h="686254">
                <a:moveTo>
                  <a:pt x="527" y="148"/>
                </a:moveTo>
                <a:cubicBezTo>
                  <a:pt x="5025" y="5440"/>
                  <a:pt x="30954" y="141171"/>
                  <a:pt x="78314" y="233511"/>
                </a:cubicBezTo>
                <a:cubicBezTo>
                  <a:pt x="125674" y="325851"/>
                  <a:pt x="236270" y="479044"/>
                  <a:pt x="284689" y="554186"/>
                </a:cubicBezTo>
                <a:cubicBezTo>
                  <a:pt x="333108" y="629328"/>
                  <a:pt x="360360" y="674307"/>
                  <a:pt x="368827" y="684361"/>
                </a:cubicBezTo>
                <a:cubicBezTo>
                  <a:pt x="377294" y="694415"/>
                  <a:pt x="369885" y="663459"/>
                  <a:pt x="335489" y="614511"/>
                </a:cubicBezTo>
                <a:cubicBezTo>
                  <a:pt x="301093" y="565563"/>
                  <a:pt x="209812" y="459465"/>
                  <a:pt x="162452" y="390673"/>
                </a:cubicBezTo>
                <a:cubicBezTo>
                  <a:pt x="115092" y="321881"/>
                  <a:pt x="81754" y="271346"/>
                  <a:pt x="51327" y="201761"/>
                </a:cubicBezTo>
                <a:cubicBezTo>
                  <a:pt x="20900" y="132176"/>
                  <a:pt x="-3971" y="-5144"/>
                  <a:pt x="527" y="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: 図形 1077">
            <a:extLst>
              <a:ext uri="{FF2B5EF4-FFF2-40B4-BE49-F238E27FC236}">
                <a16:creationId xmlns:a16="http://schemas.microsoft.com/office/drawing/2014/main" id="{510489F7-D21A-475E-8791-462E9A8B5CB9}"/>
              </a:ext>
            </a:extLst>
          </p:cNvPr>
          <p:cNvSpPr/>
          <p:nvPr/>
        </p:nvSpPr>
        <p:spPr>
          <a:xfrm>
            <a:off x="6657947" y="5992176"/>
            <a:ext cx="613746" cy="145133"/>
          </a:xfrm>
          <a:custGeom>
            <a:avLst/>
            <a:gdLst>
              <a:gd name="connsiteX0" fmla="*/ 1616 w 613746"/>
              <a:gd name="connsiteY0" fmla="*/ 145099 h 145133"/>
              <a:gd name="connsiteX1" fmla="*/ 366741 w 613746"/>
              <a:gd name="connsiteY1" fmla="*/ 65724 h 145133"/>
              <a:gd name="connsiteX2" fmla="*/ 612803 w 613746"/>
              <a:gd name="connsiteY2" fmla="*/ 637 h 145133"/>
              <a:gd name="connsiteX3" fmla="*/ 457228 w 613746"/>
              <a:gd name="connsiteY3" fmla="*/ 30799 h 145133"/>
              <a:gd name="connsiteX4" fmla="*/ 241328 w 613746"/>
              <a:gd name="connsiteY4" fmla="*/ 75249 h 145133"/>
              <a:gd name="connsiteX5" fmla="*/ 1616 w 613746"/>
              <a:gd name="connsiteY5" fmla="*/ 145099 h 145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746" h="145133">
                <a:moveTo>
                  <a:pt x="1616" y="145099"/>
                </a:moveTo>
                <a:cubicBezTo>
                  <a:pt x="22518" y="143512"/>
                  <a:pt x="264876" y="89801"/>
                  <a:pt x="366741" y="65724"/>
                </a:cubicBezTo>
                <a:cubicBezTo>
                  <a:pt x="468606" y="41647"/>
                  <a:pt x="597722" y="6458"/>
                  <a:pt x="612803" y="637"/>
                </a:cubicBezTo>
                <a:cubicBezTo>
                  <a:pt x="627884" y="-5184"/>
                  <a:pt x="457228" y="30799"/>
                  <a:pt x="457228" y="30799"/>
                </a:cubicBezTo>
                <a:cubicBezTo>
                  <a:pt x="395316" y="43234"/>
                  <a:pt x="314618" y="57522"/>
                  <a:pt x="241328" y="75249"/>
                </a:cubicBezTo>
                <a:cubicBezTo>
                  <a:pt x="168039" y="92976"/>
                  <a:pt x="-19286" y="146686"/>
                  <a:pt x="1616" y="1450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: 図形 1078">
            <a:extLst>
              <a:ext uri="{FF2B5EF4-FFF2-40B4-BE49-F238E27FC236}">
                <a16:creationId xmlns:a16="http://schemas.microsoft.com/office/drawing/2014/main" id="{A7F0B35A-F599-4FDE-827A-5C8447592F7E}"/>
              </a:ext>
            </a:extLst>
          </p:cNvPr>
          <p:cNvSpPr/>
          <p:nvPr/>
        </p:nvSpPr>
        <p:spPr>
          <a:xfrm>
            <a:off x="6724799" y="5966956"/>
            <a:ext cx="497910" cy="134599"/>
          </a:xfrm>
          <a:custGeom>
            <a:avLst/>
            <a:gdLst>
              <a:gd name="connsiteX0" fmla="*/ 93514 w 497910"/>
              <a:gd name="connsiteY0" fmla="*/ 108407 h 134599"/>
              <a:gd name="connsiteX1" fmla="*/ 371326 w 497910"/>
              <a:gd name="connsiteY1" fmla="*/ 35382 h 134599"/>
              <a:gd name="connsiteX2" fmla="*/ 496739 w 497910"/>
              <a:gd name="connsiteY2" fmla="*/ 6807 h 134599"/>
              <a:gd name="connsiteX3" fmla="*/ 407839 w 497910"/>
              <a:gd name="connsiteY3" fmla="*/ 11569 h 134599"/>
              <a:gd name="connsiteX4" fmla="*/ 22076 w 497910"/>
              <a:gd name="connsiteY4" fmla="*/ 127457 h 134599"/>
              <a:gd name="connsiteX5" fmla="*/ 93514 w 497910"/>
              <a:gd name="connsiteY5" fmla="*/ 108407 h 13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910" h="134599">
                <a:moveTo>
                  <a:pt x="93514" y="108407"/>
                </a:moveTo>
                <a:lnTo>
                  <a:pt x="371326" y="35382"/>
                </a:lnTo>
                <a:cubicBezTo>
                  <a:pt x="438530" y="18449"/>
                  <a:pt x="490654" y="10776"/>
                  <a:pt x="496739" y="6807"/>
                </a:cubicBezTo>
                <a:cubicBezTo>
                  <a:pt x="502824" y="2838"/>
                  <a:pt x="486949" y="-8539"/>
                  <a:pt x="407839" y="11569"/>
                </a:cubicBezTo>
                <a:cubicBezTo>
                  <a:pt x="328729" y="31677"/>
                  <a:pt x="81342" y="108672"/>
                  <a:pt x="22076" y="127457"/>
                </a:cubicBezTo>
                <a:cubicBezTo>
                  <a:pt x="-37190" y="146242"/>
                  <a:pt x="35306" y="123753"/>
                  <a:pt x="93514" y="1084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: 図形 1079">
            <a:extLst>
              <a:ext uri="{FF2B5EF4-FFF2-40B4-BE49-F238E27FC236}">
                <a16:creationId xmlns:a16="http://schemas.microsoft.com/office/drawing/2014/main" id="{31466F4A-617C-45D7-97AF-B3798D2854F9}"/>
              </a:ext>
            </a:extLst>
          </p:cNvPr>
          <p:cNvSpPr/>
          <p:nvPr/>
        </p:nvSpPr>
        <p:spPr>
          <a:xfrm>
            <a:off x="7209648" y="5925653"/>
            <a:ext cx="914993" cy="578964"/>
          </a:xfrm>
          <a:custGeom>
            <a:avLst/>
            <a:gdLst>
              <a:gd name="connsiteX0" fmla="*/ 1835 w 914993"/>
              <a:gd name="connsiteY0" fmla="*/ 32764 h 578964"/>
              <a:gd name="connsiteX1" fmla="*/ 52635 w 914993"/>
              <a:gd name="connsiteY1" fmla="*/ 24297 h 578964"/>
              <a:gd name="connsiteX2" fmla="*/ 111902 w 914993"/>
              <a:gd name="connsiteY2" fmla="*/ 5247 h 578964"/>
              <a:gd name="connsiteX3" fmla="*/ 215619 w 914993"/>
              <a:gd name="connsiteY3" fmla="*/ 130130 h 578964"/>
              <a:gd name="connsiteX4" fmla="*/ 372252 w 914993"/>
              <a:gd name="connsiteY4" fmla="*/ 333330 h 578964"/>
              <a:gd name="connsiteX5" fmla="*/ 554285 w 914993"/>
              <a:gd name="connsiteY5" fmla="*/ 458214 h 578964"/>
              <a:gd name="connsiteX6" fmla="*/ 768069 w 914993"/>
              <a:gd name="connsiteY6" fmla="*/ 513247 h 578964"/>
              <a:gd name="connsiteX7" fmla="*/ 878135 w 914993"/>
              <a:gd name="connsiteY7" fmla="*/ 555580 h 578964"/>
              <a:gd name="connsiteX8" fmla="*/ 912002 w 914993"/>
              <a:gd name="connsiteY8" fmla="*/ 578864 h 578964"/>
              <a:gd name="connsiteX9" fmla="*/ 812519 w 914993"/>
              <a:gd name="connsiteY9" fmla="*/ 547114 h 578964"/>
              <a:gd name="connsiteX10" fmla="*/ 528885 w 914993"/>
              <a:gd name="connsiteY10" fmla="*/ 460330 h 578964"/>
              <a:gd name="connsiteX11" fmla="*/ 336269 w 914993"/>
              <a:gd name="connsiteY11" fmla="*/ 320630 h 578964"/>
              <a:gd name="connsiteX12" fmla="*/ 120369 w 914993"/>
              <a:gd name="connsiteY12" fmla="*/ 43347 h 578964"/>
              <a:gd name="connsiteX13" fmla="*/ 1835 w 914993"/>
              <a:gd name="connsiteY13" fmla="*/ 32764 h 578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14993" h="578964">
                <a:moveTo>
                  <a:pt x="1835" y="32764"/>
                </a:moveTo>
                <a:cubicBezTo>
                  <a:pt x="-9454" y="29589"/>
                  <a:pt x="34291" y="28883"/>
                  <a:pt x="52635" y="24297"/>
                </a:cubicBezTo>
                <a:cubicBezTo>
                  <a:pt x="70979" y="19711"/>
                  <a:pt x="84738" y="-12392"/>
                  <a:pt x="111902" y="5247"/>
                </a:cubicBezTo>
                <a:cubicBezTo>
                  <a:pt x="139066" y="22886"/>
                  <a:pt x="172227" y="75449"/>
                  <a:pt x="215619" y="130130"/>
                </a:cubicBezTo>
                <a:cubicBezTo>
                  <a:pt x="259011" y="184811"/>
                  <a:pt x="315808" y="278649"/>
                  <a:pt x="372252" y="333330"/>
                </a:cubicBezTo>
                <a:cubicBezTo>
                  <a:pt x="428696" y="388011"/>
                  <a:pt x="488316" y="428228"/>
                  <a:pt x="554285" y="458214"/>
                </a:cubicBezTo>
                <a:cubicBezTo>
                  <a:pt x="620254" y="488200"/>
                  <a:pt x="714094" y="497019"/>
                  <a:pt x="768069" y="513247"/>
                </a:cubicBezTo>
                <a:cubicBezTo>
                  <a:pt x="822044" y="529475"/>
                  <a:pt x="854146" y="544644"/>
                  <a:pt x="878135" y="555580"/>
                </a:cubicBezTo>
                <a:cubicBezTo>
                  <a:pt x="902124" y="566516"/>
                  <a:pt x="922938" y="580275"/>
                  <a:pt x="912002" y="578864"/>
                </a:cubicBezTo>
                <a:cubicBezTo>
                  <a:pt x="901066" y="577453"/>
                  <a:pt x="812519" y="547114"/>
                  <a:pt x="812519" y="547114"/>
                </a:cubicBezTo>
                <a:cubicBezTo>
                  <a:pt x="748666" y="527358"/>
                  <a:pt x="608260" y="498077"/>
                  <a:pt x="528885" y="460330"/>
                </a:cubicBezTo>
                <a:cubicBezTo>
                  <a:pt x="449510" y="422583"/>
                  <a:pt x="404355" y="390127"/>
                  <a:pt x="336269" y="320630"/>
                </a:cubicBezTo>
                <a:cubicBezTo>
                  <a:pt x="268183" y="251133"/>
                  <a:pt x="170816" y="90972"/>
                  <a:pt x="120369" y="43347"/>
                </a:cubicBezTo>
                <a:cubicBezTo>
                  <a:pt x="69922" y="-4278"/>
                  <a:pt x="13124" y="35939"/>
                  <a:pt x="1835" y="327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: 図形 1080">
            <a:extLst>
              <a:ext uri="{FF2B5EF4-FFF2-40B4-BE49-F238E27FC236}">
                <a16:creationId xmlns:a16="http://schemas.microsoft.com/office/drawing/2014/main" id="{FE2D58C8-B6CC-4EB0-9592-298AED9E703F}"/>
              </a:ext>
            </a:extLst>
          </p:cNvPr>
          <p:cNvSpPr/>
          <p:nvPr/>
        </p:nvSpPr>
        <p:spPr>
          <a:xfrm>
            <a:off x="8091894" y="6493891"/>
            <a:ext cx="420848" cy="158131"/>
          </a:xfrm>
          <a:custGeom>
            <a:avLst/>
            <a:gdLst>
              <a:gd name="connsiteX0" fmla="*/ 123 w 420848"/>
              <a:gd name="connsiteY0" fmla="*/ 42 h 158131"/>
              <a:gd name="connsiteX1" fmla="*/ 226606 w 420848"/>
              <a:gd name="connsiteY1" fmla="*/ 129159 h 158131"/>
              <a:gd name="connsiteX2" fmla="*/ 417106 w 420848"/>
              <a:gd name="connsiteY2" fmla="*/ 156676 h 158131"/>
              <a:gd name="connsiteX3" fmla="*/ 357839 w 420848"/>
              <a:gd name="connsiteY3" fmla="*/ 154559 h 158131"/>
              <a:gd name="connsiteX4" fmla="*/ 196973 w 420848"/>
              <a:gd name="connsiteY4" fmla="*/ 143976 h 158131"/>
              <a:gd name="connsiteX5" fmla="*/ 123 w 420848"/>
              <a:gd name="connsiteY5" fmla="*/ 42 h 158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0848" h="158131">
                <a:moveTo>
                  <a:pt x="123" y="42"/>
                </a:moveTo>
                <a:cubicBezTo>
                  <a:pt x="5062" y="-2428"/>
                  <a:pt x="157109" y="103053"/>
                  <a:pt x="226606" y="129159"/>
                </a:cubicBezTo>
                <a:cubicBezTo>
                  <a:pt x="296103" y="155265"/>
                  <a:pt x="395234" y="152443"/>
                  <a:pt x="417106" y="156676"/>
                </a:cubicBezTo>
                <a:cubicBezTo>
                  <a:pt x="438978" y="160909"/>
                  <a:pt x="357839" y="154559"/>
                  <a:pt x="357839" y="154559"/>
                </a:cubicBezTo>
                <a:cubicBezTo>
                  <a:pt x="321150" y="152442"/>
                  <a:pt x="254123" y="167612"/>
                  <a:pt x="196973" y="143976"/>
                </a:cubicBezTo>
                <a:cubicBezTo>
                  <a:pt x="139823" y="120340"/>
                  <a:pt x="-4816" y="2512"/>
                  <a:pt x="123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: 図形 1081">
            <a:extLst>
              <a:ext uri="{FF2B5EF4-FFF2-40B4-BE49-F238E27FC236}">
                <a16:creationId xmlns:a16="http://schemas.microsoft.com/office/drawing/2014/main" id="{8E3CA272-BB56-4CF6-8FBE-45163B2F111C}"/>
              </a:ext>
            </a:extLst>
          </p:cNvPr>
          <p:cNvSpPr/>
          <p:nvPr/>
        </p:nvSpPr>
        <p:spPr>
          <a:xfrm>
            <a:off x="8278365" y="6644123"/>
            <a:ext cx="241226" cy="224659"/>
          </a:xfrm>
          <a:custGeom>
            <a:avLst/>
            <a:gdLst>
              <a:gd name="connsiteX0" fmla="*/ 241218 w 241226"/>
              <a:gd name="connsiteY0" fmla="*/ 94 h 224659"/>
              <a:gd name="connsiteX1" fmla="*/ 167135 w 241226"/>
              <a:gd name="connsiteY1" fmla="*/ 97460 h 224659"/>
              <a:gd name="connsiteX2" fmla="*/ 44368 w 241226"/>
              <a:gd name="connsiteY2" fmla="*/ 160960 h 224659"/>
              <a:gd name="connsiteX3" fmla="*/ 4152 w 241226"/>
              <a:gd name="connsiteY3" fmla="*/ 224460 h 224659"/>
              <a:gd name="connsiteX4" fmla="*/ 4152 w 241226"/>
              <a:gd name="connsiteY4" fmla="*/ 180010 h 224659"/>
              <a:gd name="connsiteX5" fmla="*/ 29552 w 241226"/>
              <a:gd name="connsiteY5" fmla="*/ 152494 h 224659"/>
              <a:gd name="connsiteX6" fmla="*/ 162902 w 241226"/>
              <a:gd name="connsiteY6" fmla="*/ 80527 h 224659"/>
              <a:gd name="connsiteX7" fmla="*/ 241218 w 241226"/>
              <a:gd name="connsiteY7" fmla="*/ 94 h 22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226" h="224659">
                <a:moveTo>
                  <a:pt x="241218" y="94"/>
                </a:moveTo>
                <a:cubicBezTo>
                  <a:pt x="241923" y="2916"/>
                  <a:pt x="199943" y="70649"/>
                  <a:pt x="167135" y="97460"/>
                </a:cubicBezTo>
                <a:cubicBezTo>
                  <a:pt x="134327" y="124271"/>
                  <a:pt x="71532" y="139793"/>
                  <a:pt x="44368" y="160960"/>
                </a:cubicBezTo>
                <a:cubicBezTo>
                  <a:pt x="17204" y="182127"/>
                  <a:pt x="10855" y="221285"/>
                  <a:pt x="4152" y="224460"/>
                </a:cubicBezTo>
                <a:cubicBezTo>
                  <a:pt x="-2551" y="227635"/>
                  <a:pt x="-81" y="192004"/>
                  <a:pt x="4152" y="180010"/>
                </a:cubicBezTo>
                <a:cubicBezTo>
                  <a:pt x="8385" y="168016"/>
                  <a:pt x="3094" y="169074"/>
                  <a:pt x="29552" y="152494"/>
                </a:cubicBezTo>
                <a:cubicBezTo>
                  <a:pt x="56010" y="135914"/>
                  <a:pt x="127624" y="102752"/>
                  <a:pt x="162902" y="80527"/>
                </a:cubicBezTo>
                <a:cubicBezTo>
                  <a:pt x="198180" y="58302"/>
                  <a:pt x="240513" y="-2728"/>
                  <a:pt x="241218" y="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: 図形 1082">
            <a:extLst>
              <a:ext uri="{FF2B5EF4-FFF2-40B4-BE49-F238E27FC236}">
                <a16:creationId xmlns:a16="http://schemas.microsoft.com/office/drawing/2014/main" id="{F09B0608-036C-4979-80B0-8547BA368C18}"/>
              </a:ext>
            </a:extLst>
          </p:cNvPr>
          <p:cNvSpPr/>
          <p:nvPr/>
        </p:nvSpPr>
        <p:spPr>
          <a:xfrm>
            <a:off x="8331555" y="6665382"/>
            <a:ext cx="215745" cy="207637"/>
          </a:xfrm>
          <a:custGeom>
            <a:avLst/>
            <a:gdLst>
              <a:gd name="connsiteX0" fmla="*/ 215545 w 215745"/>
              <a:gd name="connsiteY0" fmla="*/ 1 h 207637"/>
              <a:gd name="connsiteX1" fmla="*/ 145695 w 215745"/>
              <a:gd name="connsiteY1" fmla="*/ 93135 h 207637"/>
              <a:gd name="connsiteX2" fmla="*/ 37745 w 215745"/>
              <a:gd name="connsiteY2" fmla="*/ 156635 h 207637"/>
              <a:gd name="connsiteX3" fmla="*/ 14462 w 215745"/>
              <a:gd name="connsiteY3" fmla="*/ 207435 h 207637"/>
              <a:gd name="connsiteX4" fmla="*/ 5995 w 215745"/>
              <a:gd name="connsiteY4" fmla="*/ 173568 h 207637"/>
              <a:gd name="connsiteX5" fmla="*/ 10228 w 215745"/>
              <a:gd name="connsiteY5" fmla="*/ 152401 h 207637"/>
              <a:gd name="connsiteX6" fmla="*/ 124528 w 215745"/>
              <a:gd name="connsiteY6" fmla="*/ 91018 h 207637"/>
              <a:gd name="connsiteX7" fmla="*/ 215545 w 215745"/>
              <a:gd name="connsiteY7" fmla="*/ 1 h 207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745" h="207637">
                <a:moveTo>
                  <a:pt x="215545" y="1"/>
                </a:moveTo>
                <a:cubicBezTo>
                  <a:pt x="219073" y="354"/>
                  <a:pt x="175328" y="67029"/>
                  <a:pt x="145695" y="93135"/>
                </a:cubicBezTo>
                <a:cubicBezTo>
                  <a:pt x="116062" y="119241"/>
                  <a:pt x="59617" y="137585"/>
                  <a:pt x="37745" y="156635"/>
                </a:cubicBezTo>
                <a:cubicBezTo>
                  <a:pt x="15873" y="175685"/>
                  <a:pt x="19754" y="204613"/>
                  <a:pt x="14462" y="207435"/>
                </a:cubicBezTo>
                <a:cubicBezTo>
                  <a:pt x="9170" y="210257"/>
                  <a:pt x="6701" y="182740"/>
                  <a:pt x="5995" y="173568"/>
                </a:cubicBezTo>
                <a:cubicBezTo>
                  <a:pt x="5289" y="164396"/>
                  <a:pt x="-9527" y="166159"/>
                  <a:pt x="10228" y="152401"/>
                </a:cubicBezTo>
                <a:cubicBezTo>
                  <a:pt x="29983" y="138643"/>
                  <a:pt x="92072" y="112890"/>
                  <a:pt x="124528" y="91018"/>
                </a:cubicBezTo>
                <a:cubicBezTo>
                  <a:pt x="156984" y="69146"/>
                  <a:pt x="212017" y="-352"/>
                  <a:pt x="215545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: 図形 1083">
            <a:extLst>
              <a:ext uri="{FF2B5EF4-FFF2-40B4-BE49-F238E27FC236}">
                <a16:creationId xmlns:a16="http://schemas.microsoft.com/office/drawing/2014/main" id="{6365F259-6FEB-43F9-A470-43BC1B92C57E}"/>
              </a:ext>
            </a:extLst>
          </p:cNvPr>
          <p:cNvSpPr/>
          <p:nvPr/>
        </p:nvSpPr>
        <p:spPr>
          <a:xfrm>
            <a:off x="5644950" y="2713909"/>
            <a:ext cx="55236" cy="737641"/>
          </a:xfrm>
          <a:custGeom>
            <a:avLst/>
            <a:gdLst>
              <a:gd name="connsiteX0" fmla="*/ 55233 w 55236"/>
              <a:gd name="connsiteY0" fmla="*/ 3891 h 737641"/>
              <a:gd name="connsiteX1" fmla="*/ 23483 w 55236"/>
              <a:gd name="connsiteY1" fmla="*/ 224024 h 737641"/>
              <a:gd name="connsiteX2" fmla="*/ 25600 w 55236"/>
              <a:gd name="connsiteY2" fmla="*/ 727791 h 737641"/>
              <a:gd name="connsiteX3" fmla="*/ 44650 w 55236"/>
              <a:gd name="connsiteY3" fmla="*/ 528824 h 737641"/>
              <a:gd name="connsiteX4" fmla="*/ 34067 w 55236"/>
              <a:gd name="connsiteY4" fmla="*/ 175341 h 737641"/>
              <a:gd name="connsiteX5" fmla="*/ 200 w 55236"/>
              <a:gd name="connsiteY5" fmla="*/ 58924 h 737641"/>
              <a:gd name="connsiteX6" fmla="*/ 21367 w 55236"/>
              <a:gd name="connsiteY6" fmla="*/ 80091 h 737641"/>
              <a:gd name="connsiteX7" fmla="*/ 55233 w 55236"/>
              <a:gd name="connsiteY7" fmla="*/ 3891 h 737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236" h="737641">
                <a:moveTo>
                  <a:pt x="55233" y="3891"/>
                </a:moveTo>
                <a:cubicBezTo>
                  <a:pt x="55586" y="27880"/>
                  <a:pt x="28422" y="103374"/>
                  <a:pt x="23483" y="224024"/>
                </a:cubicBezTo>
                <a:cubicBezTo>
                  <a:pt x="18544" y="344674"/>
                  <a:pt x="22072" y="676991"/>
                  <a:pt x="25600" y="727791"/>
                </a:cubicBezTo>
                <a:cubicBezTo>
                  <a:pt x="29128" y="778591"/>
                  <a:pt x="43239" y="620899"/>
                  <a:pt x="44650" y="528824"/>
                </a:cubicBezTo>
                <a:cubicBezTo>
                  <a:pt x="46061" y="436749"/>
                  <a:pt x="41475" y="253658"/>
                  <a:pt x="34067" y="175341"/>
                </a:cubicBezTo>
                <a:cubicBezTo>
                  <a:pt x="26659" y="97024"/>
                  <a:pt x="2317" y="74799"/>
                  <a:pt x="200" y="58924"/>
                </a:cubicBezTo>
                <a:cubicBezTo>
                  <a:pt x="-1917" y="43049"/>
                  <a:pt x="13253" y="85735"/>
                  <a:pt x="21367" y="80091"/>
                </a:cubicBezTo>
                <a:cubicBezTo>
                  <a:pt x="29481" y="74447"/>
                  <a:pt x="54880" y="-20098"/>
                  <a:pt x="55233" y="38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: 図形 1084">
            <a:extLst>
              <a:ext uri="{FF2B5EF4-FFF2-40B4-BE49-F238E27FC236}">
                <a16:creationId xmlns:a16="http://schemas.microsoft.com/office/drawing/2014/main" id="{95B4E441-6829-43E3-BAA2-57CAEEB1081C}"/>
              </a:ext>
            </a:extLst>
          </p:cNvPr>
          <p:cNvSpPr/>
          <p:nvPr/>
        </p:nvSpPr>
        <p:spPr>
          <a:xfrm>
            <a:off x="5328815" y="3050117"/>
            <a:ext cx="136485" cy="178193"/>
          </a:xfrm>
          <a:custGeom>
            <a:avLst/>
            <a:gdLst>
              <a:gd name="connsiteX0" fmla="*/ 136418 w 136485"/>
              <a:gd name="connsiteY0" fmla="*/ 0 h 178193"/>
              <a:gd name="connsiteX1" fmla="*/ 34818 w 136485"/>
              <a:gd name="connsiteY1" fmla="*/ 141816 h 178193"/>
              <a:gd name="connsiteX2" fmla="*/ 5185 w 136485"/>
              <a:gd name="connsiteY2" fmla="*/ 177800 h 178193"/>
              <a:gd name="connsiteX3" fmla="*/ 130068 w 136485"/>
              <a:gd name="connsiteY3" fmla="*/ 127000 h 178193"/>
              <a:gd name="connsiteX4" fmla="*/ 51752 w 136485"/>
              <a:gd name="connsiteY4" fmla="*/ 139700 h 178193"/>
              <a:gd name="connsiteX5" fmla="*/ 136418 w 136485"/>
              <a:gd name="connsiteY5" fmla="*/ 0 h 178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485" h="178193">
                <a:moveTo>
                  <a:pt x="136418" y="0"/>
                </a:moveTo>
                <a:cubicBezTo>
                  <a:pt x="133596" y="353"/>
                  <a:pt x="56690" y="112183"/>
                  <a:pt x="34818" y="141816"/>
                </a:cubicBezTo>
                <a:cubicBezTo>
                  <a:pt x="12946" y="171449"/>
                  <a:pt x="-10690" y="180269"/>
                  <a:pt x="5185" y="177800"/>
                </a:cubicBezTo>
                <a:cubicBezTo>
                  <a:pt x="21060" y="175331"/>
                  <a:pt x="122307" y="133350"/>
                  <a:pt x="130068" y="127000"/>
                </a:cubicBezTo>
                <a:cubicBezTo>
                  <a:pt x="137829" y="120650"/>
                  <a:pt x="51399" y="160161"/>
                  <a:pt x="51752" y="139700"/>
                </a:cubicBezTo>
                <a:cubicBezTo>
                  <a:pt x="52105" y="119239"/>
                  <a:pt x="139240" y="-353"/>
                  <a:pt x="13641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: 図形 1085">
            <a:extLst>
              <a:ext uri="{FF2B5EF4-FFF2-40B4-BE49-F238E27FC236}">
                <a16:creationId xmlns:a16="http://schemas.microsoft.com/office/drawing/2014/main" id="{D53352AB-20CE-4FC7-BEF2-C62E86526C8A}"/>
              </a:ext>
            </a:extLst>
          </p:cNvPr>
          <p:cNvSpPr/>
          <p:nvPr/>
        </p:nvSpPr>
        <p:spPr>
          <a:xfrm>
            <a:off x="5329021" y="3229730"/>
            <a:ext cx="70677" cy="234226"/>
          </a:xfrm>
          <a:custGeom>
            <a:avLst/>
            <a:gdLst>
              <a:gd name="connsiteX0" fmla="*/ 217 w 70677"/>
              <a:gd name="connsiteY0" fmla="*/ 2420 h 234226"/>
              <a:gd name="connsiteX1" fmla="*/ 60542 w 70677"/>
              <a:gd name="connsiteY1" fmla="*/ 138945 h 234226"/>
              <a:gd name="connsiteX2" fmla="*/ 70067 w 70677"/>
              <a:gd name="connsiteY2" fmla="*/ 234195 h 234226"/>
              <a:gd name="connsiteX3" fmla="*/ 54192 w 70677"/>
              <a:gd name="connsiteY3" fmla="*/ 148470 h 234226"/>
              <a:gd name="connsiteX4" fmla="*/ 39904 w 70677"/>
              <a:gd name="connsiteY4" fmla="*/ 57983 h 234226"/>
              <a:gd name="connsiteX5" fmla="*/ 217 w 70677"/>
              <a:gd name="connsiteY5" fmla="*/ 2420 h 23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677" h="234226">
                <a:moveTo>
                  <a:pt x="217" y="2420"/>
                </a:moveTo>
                <a:cubicBezTo>
                  <a:pt x="3657" y="15914"/>
                  <a:pt x="48900" y="100316"/>
                  <a:pt x="60542" y="138945"/>
                </a:cubicBezTo>
                <a:cubicBezTo>
                  <a:pt x="72184" y="177574"/>
                  <a:pt x="71125" y="232607"/>
                  <a:pt x="70067" y="234195"/>
                </a:cubicBezTo>
                <a:cubicBezTo>
                  <a:pt x="69009" y="235783"/>
                  <a:pt x="59219" y="177839"/>
                  <a:pt x="54192" y="148470"/>
                </a:cubicBezTo>
                <a:cubicBezTo>
                  <a:pt x="49165" y="119101"/>
                  <a:pt x="44667" y="80737"/>
                  <a:pt x="39904" y="57983"/>
                </a:cubicBezTo>
                <a:cubicBezTo>
                  <a:pt x="35141" y="35229"/>
                  <a:pt x="-3223" y="-11074"/>
                  <a:pt x="217" y="24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: 図形 1086">
            <a:extLst>
              <a:ext uri="{FF2B5EF4-FFF2-40B4-BE49-F238E27FC236}">
                <a16:creationId xmlns:a16="http://schemas.microsoft.com/office/drawing/2014/main" id="{7AF21A3E-8EC7-46A9-BAE7-B14B087841EC}"/>
              </a:ext>
            </a:extLst>
          </p:cNvPr>
          <p:cNvSpPr/>
          <p:nvPr/>
        </p:nvSpPr>
        <p:spPr>
          <a:xfrm>
            <a:off x="5379555" y="3222499"/>
            <a:ext cx="29147" cy="209771"/>
          </a:xfrm>
          <a:custGeom>
            <a:avLst/>
            <a:gdLst>
              <a:gd name="connsiteX0" fmla="*/ 25883 w 29147"/>
              <a:gd name="connsiteY0" fmla="*/ 126 h 209771"/>
              <a:gd name="connsiteX1" fmla="*/ 10008 w 29147"/>
              <a:gd name="connsiteY1" fmla="*/ 89026 h 209771"/>
              <a:gd name="connsiteX2" fmla="*/ 29058 w 29147"/>
              <a:gd name="connsiteY2" fmla="*/ 209676 h 209771"/>
              <a:gd name="connsiteX3" fmla="*/ 483 w 29147"/>
              <a:gd name="connsiteY3" fmla="*/ 108076 h 209771"/>
              <a:gd name="connsiteX4" fmla="*/ 25883 w 29147"/>
              <a:gd name="connsiteY4" fmla="*/ 126 h 209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47" h="209771">
                <a:moveTo>
                  <a:pt x="25883" y="126"/>
                </a:moveTo>
                <a:cubicBezTo>
                  <a:pt x="27470" y="-3049"/>
                  <a:pt x="9479" y="54101"/>
                  <a:pt x="10008" y="89026"/>
                </a:cubicBezTo>
                <a:cubicBezTo>
                  <a:pt x="10537" y="123951"/>
                  <a:pt x="30645" y="206501"/>
                  <a:pt x="29058" y="209676"/>
                </a:cubicBezTo>
                <a:cubicBezTo>
                  <a:pt x="27471" y="212851"/>
                  <a:pt x="4981" y="136122"/>
                  <a:pt x="483" y="108076"/>
                </a:cubicBezTo>
                <a:cubicBezTo>
                  <a:pt x="-4015" y="80030"/>
                  <a:pt x="24296" y="3301"/>
                  <a:pt x="25883" y="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: 図形 1087">
            <a:extLst>
              <a:ext uri="{FF2B5EF4-FFF2-40B4-BE49-F238E27FC236}">
                <a16:creationId xmlns:a16="http://schemas.microsoft.com/office/drawing/2014/main" id="{13E5D115-C733-40E2-A11B-41FE06577C8E}"/>
              </a:ext>
            </a:extLst>
          </p:cNvPr>
          <p:cNvSpPr/>
          <p:nvPr/>
        </p:nvSpPr>
        <p:spPr>
          <a:xfrm>
            <a:off x="5472951" y="2992371"/>
            <a:ext cx="105710" cy="405406"/>
          </a:xfrm>
          <a:custGeom>
            <a:avLst/>
            <a:gdLst>
              <a:gd name="connsiteX0" fmla="*/ 105524 w 105710"/>
              <a:gd name="connsiteY0" fmla="*/ 67 h 405406"/>
              <a:gd name="connsiteX1" fmla="*/ 53137 w 105710"/>
              <a:gd name="connsiteY1" fmla="*/ 173104 h 405406"/>
              <a:gd name="connsiteX2" fmla="*/ 749 w 105710"/>
              <a:gd name="connsiteY2" fmla="*/ 398529 h 405406"/>
              <a:gd name="connsiteX3" fmla="*/ 22974 w 105710"/>
              <a:gd name="connsiteY3" fmla="*/ 333442 h 405406"/>
              <a:gd name="connsiteX4" fmla="*/ 34087 w 105710"/>
              <a:gd name="connsiteY4" fmla="*/ 192154 h 405406"/>
              <a:gd name="connsiteX5" fmla="*/ 105524 w 105710"/>
              <a:gd name="connsiteY5" fmla="*/ 67 h 40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710" h="405406">
                <a:moveTo>
                  <a:pt x="105524" y="67"/>
                </a:moveTo>
                <a:cubicBezTo>
                  <a:pt x="108699" y="-3108"/>
                  <a:pt x="70599" y="106694"/>
                  <a:pt x="53137" y="173104"/>
                </a:cubicBezTo>
                <a:cubicBezTo>
                  <a:pt x="35675" y="239514"/>
                  <a:pt x="5776" y="371806"/>
                  <a:pt x="749" y="398529"/>
                </a:cubicBezTo>
                <a:cubicBezTo>
                  <a:pt x="-4278" y="425252"/>
                  <a:pt x="17418" y="367838"/>
                  <a:pt x="22974" y="333442"/>
                </a:cubicBezTo>
                <a:cubicBezTo>
                  <a:pt x="28530" y="299046"/>
                  <a:pt x="22181" y="245070"/>
                  <a:pt x="34087" y="192154"/>
                </a:cubicBezTo>
                <a:cubicBezTo>
                  <a:pt x="45993" y="139238"/>
                  <a:pt x="102349" y="3242"/>
                  <a:pt x="105524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: 図形 1088">
            <a:extLst>
              <a:ext uri="{FF2B5EF4-FFF2-40B4-BE49-F238E27FC236}">
                <a16:creationId xmlns:a16="http://schemas.microsoft.com/office/drawing/2014/main" id="{0B75E066-804E-4E6A-9F40-C332EDF0EA69}"/>
              </a:ext>
            </a:extLst>
          </p:cNvPr>
          <p:cNvSpPr/>
          <p:nvPr/>
        </p:nvSpPr>
        <p:spPr>
          <a:xfrm>
            <a:off x="5640483" y="3439417"/>
            <a:ext cx="46487" cy="458140"/>
          </a:xfrm>
          <a:custGeom>
            <a:avLst/>
            <a:gdLst>
              <a:gd name="connsiteX0" fmla="*/ 45942 w 46487"/>
              <a:gd name="connsiteY0" fmla="*/ 696 h 458140"/>
              <a:gd name="connsiteX1" fmla="*/ 25305 w 46487"/>
              <a:gd name="connsiteY1" fmla="*/ 176908 h 458140"/>
              <a:gd name="connsiteX2" fmla="*/ 11017 w 46487"/>
              <a:gd name="connsiteY2" fmla="*/ 446783 h 458140"/>
              <a:gd name="connsiteX3" fmla="*/ 12605 w 46487"/>
              <a:gd name="connsiteY3" fmla="*/ 391221 h 458140"/>
              <a:gd name="connsiteX4" fmla="*/ 1492 w 46487"/>
              <a:gd name="connsiteY4" fmla="*/ 240408 h 458140"/>
              <a:gd name="connsiteX5" fmla="*/ 45942 w 46487"/>
              <a:gd name="connsiteY5" fmla="*/ 696 h 45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87" h="458140">
                <a:moveTo>
                  <a:pt x="45942" y="696"/>
                </a:moveTo>
                <a:cubicBezTo>
                  <a:pt x="49911" y="-9887"/>
                  <a:pt x="31126" y="102560"/>
                  <a:pt x="25305" y="176908"/>
                </a:cubicBezTo>
                <a:cubicBezTo>
                  <a:pt x="19484" y="251256"/>
                  <a:pt x="13134" y="411064"/>
                  <a:pt x="11017" y="446783"/>
                </a:cubicBezTo>
                <a:cubicBezTo>
                  <a:pt x="8900" y="482502"/>
                  <a:pt x="14192" y="425617"/>
                  <a:pt x="12605" y="391221"/>
                </a:cubicBezTo>
                <a:cubicBezTo>
                  <a:pt x="11017" y="356825"/>
                  <a:pt x="-4858" y="302585"/>
                  <a:pt x="1492" y="240408"/>
                </a:cubicBezTo>
                <a:cubicBezTo>
                  <a:pt x="7842" y="178231"/>
                  <a:pt x="41973" y="11279"/>
                  <a:pt x="45942" y="6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: 図形 1089">
            <a:extLst>
              <a:ext uri="{FF2B5EF4-FFF2-40B4-BE49-F238E27FC236}">
                <a16:creationId xmlns:a16="http://schemas.microsoft.com/office/drawing/2014/main" id="{EB53A5BD-D421-4D55-9745-7031C7749A21}"/>
              </a:ext>
            </a:extLst>
          </p:cNvPr>
          <p:cNvSpPr/>
          <p:nvPr/>
        </p:nvSpPr>
        <p:spPr>
          <a:xfrm>
            <a:off x="5376726" y="3501253"/>
            <a:ext cx="47962" cy="351484"/>
          </a:xfrm>
          <a:custGeom>
            <a:avLst/>
            <a:gdLst>
              <a:gd name="connsiteX0" fmla="*/ 47762 w 47962"/>
              <a:gd name="connsiteY0" fmla="*/ 772 h 351484"/>
              <a:gd name="connsiteX1" fmla="*/ 17599 w 47962"/>
              <a:gd name="connsiteY1" fmla="*/ 110310 h 351484"/>
              <a:gd name="connsiteX2" fmla="*/ 27124 w 47962"/>
              <a:gd name="connsiteY2" fmla="*/ 343672 h 351484"/>
              <a:gd name="connsiteX3" fmla="*/ 25537 w 47962"/>
              <a:gd name="connsiteY3" fmla="*/ 275410 h 351484"/>
              <a:gd name="connsiteX4" fmla="*/ 137 w 47962"/>
              <a:gd name="connsiteY4" fmla="*/ 72210 h 351484"/>
              <a:gd name="connsiteX5" fmla="*/ 47762 w 47962"/>
              <a:gd name="connsiteY5" fmla="*/ 772 h 35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962" h="351484">
                <a:moveTo>
                  <a:pt x="47762" y="772"/>
                </a:moveTo>
                <a:cubicBezTo>
                  <a:pt x="50672" y="7122"/>
                  <a:pt x="21039" y="53160"/>
                  <a:pt x="17599" y="110310"/>
                </a:cubicBezTo>
                <a:cubicBezTo>
                  <a:pt x="14159" y="167460"/>
                  <a:pt x="25801" y="316155"/>
                  <a:pt x="27124" y="343672"/>
                </a:cubicBezTo>
                <a:cubicBezTo>
                  <a:pt x="28447" y="371189"/>
                  <a:pt x="30035" y="320654"/>
                  <a:pt x="25537" y="275410"/>
                </a:cubicBezTo>
                <a:cubicBezTo>
                  <a:pt x="21039" y="230166"/>
                  <a:pt x="-1980" y="116395"/>
                  <a:pt x="137" y="72210"/>
                </a:cubicBezTo>
                <a:cubicBezTo>
                  <a:pt x="2254" y="28025"/>
                  <a:pt x="44852" y="-5578"/>
                  <a:pt x="47762" y="7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: 図形 1090">
            <a:extLst>
              <a:ext uri="{FF2B5EF4-FFF2-40B4-BE49-F238E27FC236}">
                <a16:creationId xmlns:a16="http://schemas.microsoft.com/office/drawing/2014/main" id="{716BEE35-008A-4B2F-957D-B33C4CF152CA}"/>
              </a:ext>
            </a:extLst>
          </p:cNvPr>
          <p:cNvSpPr/>
          <p:nvPr/>
        </p:nvSpPr>
        <p:spPr>
          <a:xfrm>
            <a:off x="5285721" y="3668094"/>
            <a:ext cx="122262" cy="450550"/>
          </a:xfrm>
          <a:custGeom>
            <a:avLst/>
            <a:gdLst>
              <a:gd name="connsiteX0" fmla="*/ 121304 w 122262"/>
              <a:gd name="connsiteY0" fmla="*/ 41894 h 450550"/>
              <a:gd name="connsiteX1" fmla="*/ 105429 w 122262"/>
              <a:gd name="connsiteY1" fmla="*/ 146669 h 450550"/>
              <a:gd name="connsiteX2" fmla="*/ 114954 w 122262"/>
              <a:gd name="connsiteY2" fmla="*/ 183181 h 450550"/>
              <a:gd name="connsiteX3" fmla="*/ 102254 w 122262"/>
              <a:gd name="connsiteY3" fmla="*/ 168894 h 450550"/>
              <a:gd name="connsiteX4" fmla="*/ 73679 w 122262"/>
              <a:gd name="connsiteY4" fmla="*/ 249856 h 450550"/>
              <a:gd name="connsiteX5" fmla="*/ 62567 w 122262"/>
              <a:gd name="connsiteY5" fmla="*/ 305419 h 450550"/>
              <a:gd name="connsiteX6" fmla="*/ 37167 w 122262"/>
              <a:gd name="connsiteY6" fmla="*/ 416544 h 450550"/>
              <a:gd name="connsiteX7" fmla="*/ 654 w 122262"/>
              <a:gd name="connsiteY7" fmla="*/ 448294 h 450550"/>
              <a:gd name="connsiteX8" fmla="*/ 19704 w 122262"/>
              <a:gd name="connsiteY8" fmla="*/ 365744 h 450550"/>
              <a:gd name="connsiteX9" fmla="*/ 91142 w 122262"/>
              <a:gd name="connsiteY9" fmla="*/ 129206 h 450550"/>
              <a:gd name="connsiteX10" fmla="*/ 72092 w 122262"/>
              <a:gd name="connsiteY10" fmla="*/ 5381 h 450550"/>
              <a:gd name="connsiteX11" fmla="*/ 121304 w 122262"/>
              <a:gd name="connsiteY11" fmla="*/ 41894 h 45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2262" h="450550">
                <a:moveTo>
                  <a:pt x="121304" y="41894"/>
                </a:moveTo>
                <a:cubicBezTo>
                  <a:pt x="126860" y="65442"/>
                  <a:pt x="106487" y="123121"/>
                  <a:pt x="105429" y="146669"/>
                </a:cubicBezTo>
                <a:cubicBezTo>
                  <a:pt x="104371" y="170217"/>
                  <a:pt x="115483" y="179477"/>
                  <a:pt x="114954" y="183181"/>
                </a:cubicBezTo>
                <a:cubicBezTo>
                  <a:pt x="114425" y="186885"/>
                  <a:pt x="109133" y="157782"/>
                  <a:pt x="102254" y="168894"/>
                </a:cubicBezTo>
                <a:cubicBezTo>
                  <a:pt x="95375" y="180006"/>
                  <a:pt x="80293" y="227102"/>
                  <a:pt x="73679" y="249856"/>
                </a:cubicBezTo>
                <a:cubicBezTo>
                  <a:pt x="67064" y="272610"/>
                  <a:pt x="68652" y="277638"/>
                  <a:pt x="62567" y="305419"/>
                </a:cubicBezTo>
                <a:cubicBezTo>
                  <a:pt x="56482" y="333200"/>
                  <a:pt x="47486" y="392732"/>
                  <a:pt x="37167" y="416544"/>
                </a:cubicBezTo>
                <a:cubicBezTo>
                  <a:pt x="26848" y="440356"/>
                  <a:pt x="3564" y="456761"/>
                  <a:pt x="654" y="448294"/>
                </a:cubicBezTo>
                <a:cubicBezTo>
                  <a:pt x="-2256" y="439827"/>
                  <a:pt x="4623" y="418925"/>
                  <a:pt x="19704" y="365744"/>
                </a:cubicBezTo>
                <a:cubicBezTo>
                  <a:pt x="34785" y="312563"/>
                  <a:pt x="82411" y="189267"/>
                  <a:pt x="91142" y="129206"/>
                </a:cubicBezTo>
                <a:cubicBezTo>
                  <a:pt x="99873" y="69146"/>
                  <a:pt x="71298" y="23373"/>
                  <a:pt x="72092" y="5381"/>
                </a:cubicBezTo>
                <a:cubicBezTo>
                  <a:pt x="72886" y="-12611"/>
                  <a:pt x="115748" y="18346"/>
                  <a:pt x="121304" y="418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: 図形 1091">
            <a:extLst>
              <a:ext uri="{FF2B5EF4-FFF2-40B4-BE49-F238E27FC236}">
                <a16:creationId xmlns:a16="http://schemas.microsoft.com/office/drawing/2014/main" id="{309BF244-D000-4B3E-B51E-5B378FA115A3}"/>
              </a:ext>
            </a:extLst>
          </p:cNvPr>
          <p:cNvSpPr/>
          <p:nvPr/>
        </p:nvSpPr>
        <p:spPr>
          <a:xfrm>
            <a:off x="5405152" y="3857051"/>
            <a:ext cx="58921" cy="292329"/>
          </a:xfrm>
          <a:custGeom>
            <a:avLst/>
            <a:gdLst>
              <a:gd name="connsiteX0" fmla="*/ 286 w 58921"/>
              <a:gd name="connsiteY0" fmla="*/ 574 h 292329"/>
              <a:gd name="connsiteX1" fmla="*/ 49498 w 58921"/>
              <a:gd name="connsiteY1" fmla="*/ 205362 h 292329"/>
              <a:gd name="connsiteX2" fmla="*/ 57436 w 58921"/>
              <a:gd name="connsiteY2" fmla="*/ 291087 h 292329"/>
              <a:gd name="connsiteX3" fmla="*/ 30448 w 58921"/>
              <a:gd name="connsiteY3" fmla="*/ 148212 h 292329"/>
              <a:gd name="connsiteX4" fmla="*/ 286 w 58921"/>
              <a:gd name="connsiteY4" fmla="*/ 574 h 292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21" h="292329">
                <a:moveTo>
                  <a:pt x="286" y="574"/>
                </a:moveTo>
                <a:cubicBezTo>
                  <a:pt x="3461" y="10099"/>
                  <a:pt x="39973" y="156943"/>
                  <a:pt x="49498" y="205362"/>
                </a:cubicBezTo>
                <a:cubicBezTo>
                  <a:pt x="59023" y="253781"/>
                  <a:pt x="60611" y="300612"/>
                  <a:pt x="57436" y="291087"/>
                </a:cubicBezTo>
                <a:cubicBezTo>
                  <a:pt x="54261" y="281562"/>
                  <a:pt x="39709" y="193985"/>
                  <a:pt x="30448" y="148212"/>
                </a:cubicBezTo>
                <a:cubicBezTo>
                  <a:pt x="21187" y="102439"/>
                  <a:pt x="-2889" y="-8951"/>
                  <a:pt x="286" y="5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: 図形 1092">
            <a:extLst>
              <a:ext uri="{FF2B5EF4-FFF2-40B4-BE49-F238E27FC236}">
                <a16:creationId xmlns:a16="http://schemas.microsoft.com/office/drawing/2014/main" id="{D860E159-084C-4D1C-B238-5E81B19A8DB2}"/>
              </a:ext>
            </a:extLst>
          </p:cNvPr>
          <p:cNvSpPr/>
          <p:nvPr/>
        </p:nvSpPr>
        <p:spPr>
          <a:xfrm>
            <a:off x="5385932" y="3871785"/>
            <a:ext cx="69152" cy="578390"/>
          </a:xfrm>
          <a:custGeom>
            <a:avLst/>
            <a:gdLst>
              <a:gd name="connsiteX0" fmla="*/ 456 w 69152"/>
              <a:gd name="connsiteY0" fmla="*/ 128 h 578390"/>
              <a:gd name="connsiteX1" fmla="*/ 67131 w 69152"/>
              <a:gd name="connsiteY1" fmla="*/ 265240 h 578390"/>
              <a:gd name="connsiteX2" fmla="*/ 51256 w 69152"/>
              <a:gd name="connsiteY2" fmla="*/ 357315 h 578390"/>
              <a:gd name="connsiteX3" fmla="*/ 44906 w 69152"/>
              <a:gd name="connsiteY3" fmla="*/ 536703 h 578390"/>
              <a:gd name="connsiteX4" fmla="*/ 49668 w 69152"/>
              <a:gd name="connsiteY4" fmla="*/ 577978 h 578390"/>
              <a:gd name="connsiteX5" fmla="*/ 44906 w 69152"/>
              <a:gd name="connsiteY5" fmla="*/ 547815 h 578390"/>
              <a:gd name="connsiteX6" fmla="*/ 21093 w 69152"/>
              <a:gd name="connsiteY6" fmla="*/ 406528 h 578390"/>
              <a:gd name="connsiteX7" fmla="*/ 36968 w 69152"/>
              <a:gd name="connsiteY7" fmla="*/ 231903 h 578390"/>
              <a:gd name="connsiteX8" fmla="*/ 456 w 69152"/>
              <a:gd name="connsiteY8" fmla="*/ 128 h 578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152" h="578390">
                <a:moveTo>
                  <a:pt x="456" y="128"/>
                </a:moveTo>
                <a:cubicBezTo>
                  <a:pt x="5483" y="5684"/>
                  <a:pt x="58664" y="205709"/>
                  <a:pt x="67131" y="265240"/>
                </a:cubicBezTo>
                <a:cubicBezTo>
                  <a:pt x="75598" y="324771"/>
                  <a:pt x="54960" y="312071"/>
                  <a:pt x="51256" y="357315"/>
                </a:cubicBezTo>
                <a:cubicBezTo>
                  <a:pt x="47552" y="402559"/>
                  <a:pt x="45171" y="499926"/>
                  <a:pt x="44906" y="536703"/>
                </a:cubicBezTo>
                <a:cubicBezTo>
                  <a:pt x="44641" y="573480"/>
                  <a:pt x="49668" y="576126"/>
                  <a:pt x="49668" y="577978"/>
                </a:cubicBezTo>
                <a:cubicBezTo>
                  <a:pt x="49668" y="579830"/>
                  <a:pt x="49668" y="576390"/>
                  <a:pt x="44906" y="547815"/>
                </a:cubicBezTo>
                <a:cubicBezTo>
                  <a:pt x="40144" y="519240"/>
                  <a:pt x="22416" y="459180"/>
                  <a:pt x="21093" y="406528"/>
                </a:cubicBezTo>
                <a:cubicBezTo>
                  <a:pt x="19770" y="353876"/>
                  <a:pt x="40408" y="293022"/>
                  <a:pt x="36968" y="231903"/>
                </a:cubicBezTo>
                <a:cubicBezTo>
                  <a:pt x="33528" y="170784"/>
                  <a:pt x="-4571" y="-5428"/>
                  <a:pt x="456" y="1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: 図形 1093">
            <a:extLst>
              <a:ext uri="{FF2B5EF4-FFF2-40B4-BE49-F238E27FC236}">
                <a16:creationId xmlns:a16="http://schemas.microsoft.com/office/drawing/2014/main" id="{B81EAAFE-ADCC-413B-8434-DB81977F32ED}"/>
              </a:ext>
            </a:extLst>
          </p:cNvPr>
          <p:cNvSpPr/>
          <p:nvPr/>
        </p:nvSpPr>
        <p:spPr>
          <a:xfrm>
            <a:off x="5916378" y="4069168"/>
            <a:ext cx="82709" cy="608396"/>
          </a:xfrm>
          <a:custGeom>
            <a:avLst/>
            <a:gdLst>
              <a:gd name="connsiteX0" fmla="*/ 41510 w 82709"/>
              <a:gd name="connsiteY0" fmla="*/ 4357 h 608396"/>
              <a:gd name="connsiteX1" fmla="*/ 74847 w 82709"/>
              <a:gd name="connsiteY1" fmla="*/ 99607 h 608396"/>
              <a:gd name="connsiteX2" fmla="*/ 30397 w 82709"/>
              <a:gd name="connsiteY2" fmla="*/ 123420 h 608396"/>
              <a:gd name="connsiteX3" fmla="*/ 43097 w 82709"/>
              <a:gd name="connsiteY3" fmla="*/ 220257 h 608396"/>
              <a:gd name="connsiteX4" fmla="*/ 30397 w 82709"/>
              <a:gd name="connsiteY4" fmla="*/ 293282 h 608396"/>
              <a:gd name="connsiteX5" fmla="*/ 46272 w 82709"/>
              <a:gd name="connsiteY5" fmla="*/ 325032 h 608396"/>
              <a:gd name="connsiteX6" fmla="*/ 74847 w 82709"/>
              <a:gd name="connsiteY6" fmla="*/ 367895 h 608396"/>
              <a:gd name="connsiteX7" fmla="*/ 76435 w 82709"/>
              <a:gd name="connsiteY7" fmla="*/ 602845 h 608396"/>
              <a:gd name="connsiteX8" fmla="*/ 79610 w 82709"/>
              <a:gd name="connsiteY8" fmla="*/ 518707 h 608396"/>
              <a:gd name="connsiteX9" fmla="*/ 27222 w 82709"/>
              <a:gd name="connsiteY9" fmla="*/ 342495 h 608396"/>
              <a:gd name="connsiteX10" fmla="*/ 235 w 82709"/>
              <a:gd name="connsiteY10" fmla="*/ 258357 h 608396"/>
              <a:gd name="connsiteX11" fmla="*/ 41510 w 82709"/>
              <a:gd name="connsiteY11" fmla="*/ 4357 h 608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709" h="608396">
                <a:moveTo>
                  <a:pt x="41510" y="4357"/>
                </a:moveTo>
                <a:cubicBezTo>
                  <a:pt x="53945" y="-22101"/>
                  <a:pt x="76699" y="79763"/>
                  <a:pt x="74847" y="99607"/>
                </a:cubicBezTo>
                <a:cubicBezTo>
                  <a:pt x="72995" y="119451"/>
                  <a:pt x="35689" y="103312"/>
                  <a:pt x="30397" y="123420"/>
                </a:cubicBezTo>
                <a:cubicBezTo>
                  <a:pt x="25105" y="143528"/>
                  <a:pt x="43097" y="191947"/>
                  <a:pt x="43097" y="220257"/>
                </a:cubicBezTo>
                <a:cubicBezTo>
                  <a:pt x="43097" y="248567"/>
                  <a:pt x="29868" y="275820"/>
                  <a:pt x="30397" y="293282"/>
                </a:cubicBezTo>
                <a:cubicBezTo>
                  <a:pt x="30926" y="310744"/>
                  <a:pt x="38864" y="312597"/>
                  <a:pt x="46272" y="325032"/>
                </a:cubicBezTo>
                <a:cubicBezTo>
                  <a:pt x="53680" y="337467"/>
                  <a:pt x="69820" y="321593"/>
                  <a:pt x="74847" y="367895"/>
                </a:cubicBezTo>
                <a:cubicBezTo>
                  <a:pt x="79874" y="414197"/>
                  <a:pt x="75641" y="577710"/>
                  <a:pt x="76435" y="602845"/>
                </a:cubicBezTo>
                <a:cubicBezTo>
                  <a:pt x="77229" y="627980"/>
                  <a:pt x="87812" y="562099"/>
                  <a:pt x="79610" y="518707"/>
                </a:cubicBezTo>
                <a:cubicBezTo>
                  <a:pt x="71408" y="475315"/>
                  <a:pt x="40451" y="385887"/>
                  <a:pt x="27222" y="342495"/>
                </a:cubicBezTo>
                <a:cubicBezTo>
                  <a:pt x="13993" y="299103"/>
                  <a:pt x="-2146" y="312597"/>
                  <a:pt x="235" y="258357"/>
                </a:cubicBezTo>
                <a:cubicBezTo>
                  <a:pt x="2616" y="204117"/>
                  <a:pt x="29075" y="30815"/>
                  <a:pt x="41510" y="43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: 図形 1094">
            <a:extLst>
              <a:ext uri="{FF2B5EF4-FFF2-40B4-BE49-F238E27FC236}">
                <a16:creationId xmlns:a16="http://schemas.microsoft.com/office/drawing/2014/main" id="{F1F7F2A4-EA94-42AF-AA6A-6D2D01A75D7C}"/>
              </a:ext>
            </a:extLst>
          </p:cNvPr>
          <p:cNvSpPr/>
          <p:nvPr/>
        </p:nvSpPr>
        <p:spPr>
          <a:xfrm>
            <a:off x="5652454" y="4297465"/>
            <a:ext cx="261666" cy="777350"/>
          </a:xfrm>
          <a:custGeom>
            <a:avLst/>
            <a:gdLst>
              <a:gd name="connsiteX0" fmla="*/ 259396 w 261666"/>
              <a:gd name="connsiteY0" fmla="*/ 7835 h 777350"/>
              <a:gd name="connsiteX1" fmla="*/ 245109 w 261666"/>
              <a:gd name="connsiteY1" fmla="*/ 128485 h 777350"/>
              <a:gd name="connsiteX2" fmla="*/ 176846 w 261666"/>
              <a:gd name="connsiteY2" fmla="*/ 439635 h 777350"/>
              <a:gd name="connsiteX3" fmla="*/ 3809 w 261666"/>
              <a:gd name="connsiteY3" fmla="*/ 766660 h 777350"/>
              <a:gd name="connsiteX4" fmla="*/ 64134 w 261666"/>
              <a:gd name="connsiteY4" fmla="*/ 684110 h 777350"/>
              <a:gd name="connsiteX5" fmla="*/ 145096 w 261666"/>
              <a:gd name="connsiteY5" fmla="*/ 544410 h 777350"/>
              <a:gd name="connsiteX6" fmla="*/ 208596 w 261666"/>
              <a:gd name="connsiteY6" fmla="*/ 331685 h 777350"/>
              <a:gd name="connsiteX7" fmla="*/ 259396 w 261666"/>
              <a:gd name="connsiteY7" fmla="*/ 7835 h 77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1666" h="777350">
                <a:moveTo>
                  <a:pt x="259396" y="7835"/>
                </a:moveTo>
                <a:cubicBezTo>
                  <a:pt x="265482" y="-26032"/>
                  <a:pt x="258867" y="56518"/>
                  <a:pt x="245109" y="128485"/>
                </a:cubicBezTo>
                <a:cubicBezTo>
                  <a:pt x="231351" y="200452"/>
                  <a:pt x="217063" y="333273"/>
                  <a:pt x="176846" y="439635"/>
                </a:cubicBezTo>
                <a:cubicBezTo>
                  <a:pt x="136629" y="545997"/>
                  <a:pt x="22594" y="725914"/>
                  <a:pt x="3809" y="766660"/>
                </a:cubicBezTo>
                <a:cubicBezTo>
                  <a:pt x="-14976" y="807406"/>
                  <a:pt x="40586" y="721152"/>
                  <a:pt x="64134" y="684110"/>
                </a:cubicBezTo>
                <a:cubicBezTo>
                  <a:pt x="87682" y="647068"/>
                  <a:pt x="121019" y="603147"/>
                  <a:pt x="145096" y="544410"/>
                </a:cubicBezTo>
                <a:cubicBezTo>
                  <a:pt x="169173" y="485673"/>
                  <a:pt x="190340" y="416881"/>
                  <a:pt x="208596" y="331685"/>
                </a:cubicBezTo>
                <a:cubicBezTo>
                  <a:pt x="226852" y="246489"/>
                  <a:pt x="253310" y="41702"/>
                  <a:pt x="259396" y="78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: 図形 1095">
            <a:extLst>
              <a:ext uri="{FF2B5EF4-FFF2-40B4-BE49-F238E27FC236}">
                <a16:creationId xmlns:a16="http://schemas.microsoft.com/office/drawing/2014/main" id="{B40A39E3-7F60-4AEA-82E8-8CD9FF2794D9}"/>
              </a:ext>
            </a:extLst>
          </p:cNvPr>
          <p:cNvSpPr/>
          <p:nvPr/>
        </p:nvSpPr>
        <p:spPr>
          <a:xfrm>
            <a:off x="5695635" y="4270242"/>
            <a:ext cx="217803" cy="761165"/>
          </a:xfrm>
          <a:custGeom>
            <a:avLst/>
            <a:gdLst>
              <a:gd name="connsiteX0" fmla="*/ 217803 w 217803"/>
              <a:gd name="connsiteY0" fmla="*/ 133 h 761165"/>
              <a:gd name="connsiteX1" fmla="*/ 168590 w 217803"/>
              <a:gd name="connsiteY1" fmla="*/ 392246 h 761165"/>
              <a:gd name="connsiteX2" fmla="*/ 93978 w 217803"/>
              <a:gd name="connsiteY2" fmla="*/ 577983 h 761165"/>
              <a:gd name="connsiteX3" fmla="*/ 65403 w 217803"/>
              <a:gd name="connsiteY3" fmla="*/ 668471 h 761165"/>
              <a:gd name="connsiteX4" fmla="*/ 315 w 217803"/>
              <a:gd name="connsiteY4" fmla="*/ 760546 h 761165"/>
              <a:gd name="connsiteX5" fmla="*/ 46353 w 217803"/>
              <a:gd name="connsiteY5" fmla="*/ 693871 h 761165"/>
              <a:gd name="connsiteX6" fmla="*/ 168590 w 217803"/>
              <a:gd name="connsiteY6" fmla="*/ 436696 h 761165"/>
              <a:gd name="connsiteX7" fmla="*/ 217803 w 217803"/>
              <a:gd name="connsiteY7" fmla="*/ 133 h 761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7803" h="761165">
                <a:moveTo>
                  <a:pt x="217803" y="133"/>
                </a:moveTo>
                <a:cubicBezTo>
                  <a:pt x="217803" y="-7275"/>
                  <a:pt x="189227" y="295938"/>
                  <a:pt x="168590" y="392246"/>
                </a:cubicBezTo>
                <a:cubicBezTo>
                  <a:pt x="147953" y="488554"/>
                  <a:pt x="111176" y="531946"/>
                  <a:pt x="93978" y="577983"/>
                </a:cubicBezTo>
                <a:cubicBezTo>
                  <a:pt x="76780" y="624020"/>
                  <a:pt x="81013" y="638044"/>
                  <a:pt x="65403" y="668471"/>
                </a:cubicBezTo>
                <a:cubicBezTo>
                  <a:pt x="49792" y="698898"/>
                  <a:pt x="3490" y="756313"/>
                  <a:pt x="315" y="760546"/>
                </a:cubicBezTo>
                <a:cubicBezTo>
                  <a:pt x="-2860" y="764779"/>
                  <a:pt x="18307" y="747846"/>
                  <a:pt x="46353" y="693871"/>
                </a:cubicBezTo>
                <a:cubicBezTo>
                  <a:pt x="74399" y="639896"/>
                  <a:pt x="140544" y="547556"/>
                  <a:pt x="168590" y="436696"/>
                </a:cubicBezTo>
                <a:cubicBezTo>
                  <a:pt x="196636" y="325836"/>
                  <a:pt x="217803" y="7541"/>
                  <a:pt x="217803" y="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: 図形 1096">
            <a:extLst>
              <a:ext uri="{FF2B5EF4-FFF2-40B4-BE49-F238E27FC236}">
                <a16:creationId xmlns:a16="http://schemas.microsoft.com/office/drawing/2014/main" id="{00C8CC67-17F0-4332-8DE1-6D884BCB3CD5}"/>
              </a:ext>
            </a:extLst>
          </p:cNvPr>
          <p:cNvSpPr/>
          <p:nvPr/>
        </p:nvSpPr>
        <p:spPr>
          <a:xfrm>
            <a:off x="5208083" y="2966357"/>
            <a:ext cx="311126" cy="327259"/>
          </a:xfrm>
          <a:custGeom>
            <a:avLst/>
            <a:gdLst>
              <a:gd name="connsiteX0" fmla="*/ 308480 w 311126"/>
              <a:gd name="connsiteY0" fmla="*/ 3856 h 327259"/>
              <a:gd name="connsiteX1" fmla="*/ 195767 w 311126"/>
              <a:gd name="connsiteY1" fmla="*/ 72118 h 327259"/>
              <a:gd name="connsiteX2" fmla="*/ 19555 w 311126"/>
              <a:gd name="connsiteY2" fmla="*/ 289606 h 327259"/>
              <a:gd name="connsiteX3" fmla="*/ 5267 w 311126"/>
              <a:gd name="connsiteY3" fmla="*/ 326118 h 327259"/>
              <a:gd name="connsiteX4" fmla="*/ 27492 w 311126"/>
              <a:gd name="connsiteY4" fmla="*/ 276906 h 327259"/>
              <a:gd name="connsiteX5" fmla="*/ 84642 w 311126"/>
              <a:gd name="connsiteY5" fmla="*/ 168956 h 327259"/>
              <a:gd name="connsiteX6" fmla="*/ 308480 w 311126"/>
              <a:gd name="connsiteY6" fmla="*/ 3856 h 327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26" h="327259">
                <a:moveTo>
                  <a:pt x="308480" y="3856"/>
                </a:moveTo>
                <a:cubicBezTo>
                  <a:pt x="327001" y="-12284"/>
                  <a:pt x="243921" y="24493"/>
                  <a:pt x="195767" y="72118"/>
                </a:cubicBezTo>
                <a:cubicBezTo>
                  <a:pt x="147613" y="119743"/>
                  <a:pt x="51305" y="247273"/>
                  <a:pt x="19555" y="289606"/>
                </a:cubicBezTo>
                <a:cubicBezTo>
                  <a:pt x="-12195" y="331939"/>
                  <a:pt x="3944" y="328235"/>
                  <a:pt x="5267" y="326118"/>
                </a:cubicBezTo>
                <a:cubicBezTo>
                  <a:pt x="6590" y="324001"/>
                  <a:pt x="14263" y="303100"/>
                  <a:pt x="27492" y="276906"/>
                </a:cubicBezTo>
                <a:cubicBezTo>
                  <a:pt x="40721" y="250712"/>
                  <a:pt x="39398" y="213935"/>
                  <a:pt x="84642" y="168956"/>
                </a:cubicBezTo>
                <a:cubicBezTo>
                  <a:pt x="129886" y="123977"/>
                  <a:pt x="289959" y="19996"/>
                  <a:pt x="308480" y="38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: 図形 1097">
            <a:extLst>
              <a:ext uri="{FF2B5EF4-FFF2-40B4-BE49-F238E27FC236}">
                <a16:creationId xmlns:a16="http://schemas.microsoft.com/office/drawing/2014/main" id="{5ED561A1-9784-4BB7-8293-672AAC5D2C60}"/>
              </a:ext>
            </a:extLst>
          </p:cNvPr>
          <p:cNvSpPr/>
          <p:nvPr/>
        </p:nvSpPr>
        <p:spPr>
          <a:xfrm>
            <a:off x="5239550" y="3014660"/>
            <a:ext cx="235893" cy="246061"/>
          </a:xfrm>
          <a:custGeom>
            <a:avLst/>
            <a:gdLst>
              <a:gd name="connsiteX0" fmla="*/ 235738 w 235893"/>
              <a:gd name="connsiteY0" fmla="*/ 3 h 246061"/>
              <a:gd name="connsiteX1" fmla="*/ 116675 w 235893"/>
              <a:gd name="connsiteY1" fmla="*/ 95253 h 246061"/>
              <a:gd name="connsiteX2" fmla="*/ 788 w 235893"/>
              <a:gd name="connsiteY2" fmla="*/ 244478 h 246061"/>
              <a:gd name="connsiteX3" fmla="*/ 62700 w 235893"/>
              <a:gd name="connsiteY3" fmla="*/ 177803 h 246061"/>
              <a:gd name="connsiteX4" fmla="*/ 140488 w 235893"/>
              <a:gd name="connsiteY4" fmla="*/ 92078 h 246061"/>
              <a:gd name="connsiteX5" fmla="*/ 235738 w 235893"/>
              <a:gd name="connsiteY5" fmla="*/ 3 h 246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893" h="246061">
                <a:moveTo>
                  <a:pt x="235738" y="3"/>
                </a:moveTo>
                <a:cubicBezTo>
                  <a:pt x="231769" y="532"/>
                  <a:pt x="155833" y="54507"/>
                  <a:pt x="116675" y="95253"/>
                </a:cubicBezTo>
                <a:cubicBezTo>
                  <a:pt x="77517" y="135999"/>
                  <a:pt x="9784" y="230720"/>
                  <a:pt x="788" y="244478"/>
                </a:cubicBezTo>
                <a:cubicBezTo>
                  <a:pt x="-8208" y="258236"/>
                  <a:pt x="62700" y="177803"/>
                  <a:pt x="62700" y="177803"/>
                </a:cubicBezTo>
                <a:cubicBezTo>
                  <a:pt x="85983" y="152403"/>
                  <a:pt x="114559" y="121447"/>
                  <a:pt x="140488" y="92078"/>
                </a:cubicBezTo>
                <a:cubicBezTo>
                  <a:pt x="166417" y="62709"/>
                  <a:pt x="239707" y="-526"/>
                  <a:pt x="235738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: 図形 1098">
            <a:extLst>
              <a:ext uri="{FF2B5EF4-FFF2-40B4-BE49-F238E27FC236}">
                <a16:creationId xmlns:a16="http://schemas.microsoft.com/office/drawing/2014/main" id="{DCD6661E-0A67-4C5D-BBF3-69097111FF6B}"/>
              </a:ext>
            </a:extLst>
          </p:cNvPr>
          <p:cNvSpPr/>
          <p:nvPr/>
        </p:nvSpPr>
        <p:spPr>
          <a:xfrm>
            <a:off x="5022030" y="3190546"/>
            <a:ext cx="309298" cy="419665"/>
          </a:xfrm>
          <a:custGeom>
            <a:avLst/>
            <a:gdLst>
              <a:gd name="connsiteX0" fmla="*/ 308795 w 309298"/>
              <a:gd name="connsiteY0" fmla="*/ 329 h 419665"/>
              <a:gd name="connsiteX1" fmla="*/ 189733 w 309298"/>
              <a:gd name="connsiteY1" fmla="*/ 149554 h 419665"/>
              <a:gd name="connsiteX2" fmla="*/ 5583 w 309298"/>
              <a:gd name="connsiteY2" fmla="*/ 413079 h 419665"/>
              <a:gd name="connsiteX3" fmla="*/ 56383 w 309298"/>
              <a:gd name="connsiteY3" fmla="*/ 327354 h 419665"/>
              <a:gd name="connsiteX4" fmla="*/ 145283 w 309298"/>
              <a:gd name="connsiteY4" fmla="*/ 187654 h 419665"/>
              <a:gd name="connsiteX5" fmla="*/ 308795 w 309298"/>
              <a:gd name="connsiteY5" fmla="*/ 329 h 41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9298" h="419665">
                <a:moveTo>
                  <a:pt x="308795" y="329"/>
                </a:moveTo>
                <a:cubicBezTo>
                  <a:pt x="316203" y="-6021"/>
                  <a:pt x="240268" y="80762"/>
                  <a:pt x="189733" y="149554"/>
                </a:cubicBezTo>
                <a:cubicBezTo>
                  <a:pt x="139198" y="218346"/>
                  <a:pt x="27808" y="383446"/>
                  <a:pt x="5583" y="413079"/>
                </a:cubicBezTo>
                <a:cubicBezTo>
                  <a:pt x="-16642" y="442712"/>
                  <a:pt x="33100" y="364925"/>
                  <a:pt x="56383" y="327354"/>
                </a:cubicBezTo>
                <a:cubicBezTo>
                  <a:pt x="79666" y="289783"/>
                  <a:pt x="105860" y="240571"/>
                  <a:pt x="145283" y="187654"/>
                </a:cubicBezTo>
                <a:cubicBezTo>
                  <a:pt x="184706" y="134737"/>
                  <a:pt x="301387" y="6679"/>
                  <a:pt x="308795" y="3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: 図形 1099">
            <a:extLst>
              <a:ext uri="{FF2B5EF4-FFF2-40B4-BE49-F238E27FC236}">
                <a16:creationId xmlns:a16="http://schemas.microsoft.com/office/drawing/2014/main" id="{0267395D-25F8-4972-A190-01B5CA475B8A}"/>
              </a:ext>
            </a:extLst>
          </p:cNvPr>
          <p:cNvSpPr/>
          <p:nvPr/>
        </p:nvSpPr>
        <p:spPr>
          <a:xfrm>
            <a:off x="4814963" y="3625527"/>
            <a:ext cx="211469" cy="283046"/>
          </a:xfrm>
          <a:custGeom>
            <a:avLst/>
            <a:gdLst>
              <a:gd name="connsiteX0" fmla="*/ 211062 w 211469"/>
              <a:gd name="connsiteY0" fmla="*/ 323 h 283046"/>
              <a:gd name="connsiteX1" fmla="*/ 7862 w 211469"/>
              <a:gd name="connsiteY1" fmla="*/ 270198 h 283046"/>
              <a:gd name="connsiteX2" fmla="*/ 58662 w 211469"/>
              <a:gd name="connsiteY2" fmla="*/ 216223 h 283046"/>
              <a:gd name="connsiteX3" fmla="*/ 211062 w 211469"/>
              <a:gd name="connsiteY3" fmla="*/ 323 h 283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469" h="283046">
                <a:moveTo>
                  <a:pt x="211062" y="323"/>
                </a:moveTo>
                <a:cubicBezTo>
                  <a:pt x="202595" y="9319"/>
                  <a:pt x="33262" y="234215"/>
                  <a:pt x="7862" y="270198"/>
                </a:cubicBezTo>
                <a:cubicBezTo>
                  <a:pt x="-17538" y="306181"/>
                  <a:pt x="23737" y="259615"/>
                  <a:pt x="58662" y="216223"/>
                </a:cubicBezTo>
                <a:cubicBezTo>
                  <a:pt x="93587" y="172831"/>
                  <a:pt x="219529" y="-8673"/>
                  <a:pt x="211062" y="3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: 図形 1100">
            <a:extLst>
              <a:ext uri="{FF2B5EF4-FFF2-40B4-BE49-F238E27FC236}">
                <a16:creationId xmlns:a16="http://schemas.microsoft.com/office/drawing/2014/main" id="{F5FDC61D-3EBE-48F8-B6D5-BC1CDD0FA3B5}"/>
              </a:ext>
            </a:extLst>
          </p:cNvPr>
          <p:cNvSpPr/>
          <p:nvPr/>
        </p:nvSpPr>
        <p:spPr>
          <a:xfrm>
            <a:off x="4641063" y="3608348"/>
            <a:ext cx="377288" cy="526624"/>
          </a:xfrm>
          <a:custGeom>
            <a:avLst/>
            <a:gdLst>
              <a:gd name="connsiteX0" fmla="*/ 377025 w 377288"/>
              <a:gd name="connsiteY0" fmla="*/ 40 h 526624"/>
              <a:gd name="connsiteX1" fmla="*/ 134137 w 377288"/>
              <a:gd name="connsiteY1" fmla="*/ 311190 h 526624"/>
              <a:gd name="connsiteX2" fmla="*/ 5550 w 377288"/>
              <a:gd name="connsiteY2" fmla="*/ 517565 h 526624"/>
              <a:gd name="connsiteX3" fmla="*/ 38887 w 377288"/>
              <a:gd name="connsiteY3" fmla="*/ 469940 h 526624"/>
              <a:gd name="connsiteX4" fmla="*/ 178587 w 377288"/>
              <a:gd name="connsiteY4" fmla="*/ 290552 h 526624"/>
              <a:gd name="connsiteX5" fmla="*/ 377025 w 377288"/>
              <a:gd name="connsiteY5" fmla="*/ 40 h 526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7288" h="526624">
                <a:moveTo>
                  <a:pt x="377025" y="40"/>
                </a:moveTo>
                <a:cubicBezTo>
                  <a:pt x="369617" y="3480"/>
                  <a:pt x="196049" y="224936"/>
                  <a:pt x="134137" y="311190"/>
                </a:cubicBezTo>
                <a:cubicBezTo>
                  <a:pt x="72225" y="397444"/>
                  <a:pt x="21425" y="491107"/>
                  <a:pt x="5550" y="517565"/>
                </a:cubicBezTo>
                <a:cubicBezTo>
                  <a:pt x="-10325" y="544023"/>
                  <a:pt x="10048" y="507775"/>
                  <a:pt x="38887" y="469940"/>
                </a:cubicBezTo>
                <a:cubicBezTo>
                  <a:pt x="67726" y="432105"/>
                  <a:pt x="123818" y="366487"/>
                  <a:pt x="178587" y="290552"/>
                </a:cubicBezTo>
                <a:cubicBezTo>
                  <a:pt x="233356" y="214617"/>
                  <a:pt x="384433" y="-3400"/>
                  <a:pt x="377025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: 図形 1101">
            <a:extLst>
              <a:ext uri="{FF2B5EF4-FFF2-40B4-BE49-F238E27FC236}">
                <a16:creationId xmlns:a16="http://schemas.microsoft.com/office/drawing/2014/main" id="{EEA50145-C225-4411-869F-61EACBB7142B}"/>
              </a:ext>
            </a:extLst>
          </p:cNvPr>
          <p:cNvSpPr/>
          <p:nvPr/>
        </p:nvSpPr>
        <p:spPr>
          <a:xfrm>
            <a:off x="5195781" y="3449541"/>
            <a:ext cx="206644" cy="386163"/>
          </a:xfrm>
          <a:custGeom>
            <a:avLst/>
            <a:gdLst>
              <a:gd name="connsiteX0" fmla="*/ 206482 w 206644"/>
              <a:gd name="connsiteY0" fmla="*/ 97 h 386163"/>
              <a:gd name="connsiteX1" fmla="*/ 133457 w 206644"/>
              <a:gd name="connsiteY1" fmla="*/ 160434 h 386163"/>
              <a:gd name="connsiteX2" fmla="*/ 74719 w 206644"/>
              <a:gd name="connsiteY2" fmla="*/ 276322 h 386163"/>
              <a:gd name="connsiteX3" fmla="*/ 107 w 206644"/>
              <a:gd name="connsiteY3" fmla="*/ 385859 h 386163"/>
              <a:gd name="connsiteX4" fmla="*/ 60432 w 206644"/>
              <a:gd name="connsiteY4" fmla="*/ 304897 h 386163"/>
              <a:gd name="connsiteX5" fmla="*/ 150919 w 206644"/>
              <a:gd name="connsiteY5" fmla="*/ 184247 h 386163"/>
              <a:gd name="connsiteX6" fmla="*/ 206482 w 206644"/>
              <a:gd name="connsiteY6" fmla="*/ 97 h 386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644" h="386163">
                <a:moveTo>
                  <a:pt x="206482" y="97"/>
                </a:moveTo>
                <a:cubicBezTo>
                  <a:pt x="203572" y="-3872"/>
                  <a:pt x="155417" y="114397"/>
                  <a:pt x="133457" y="160434"/>
                </a:cubicBezTo>
                <a:cubicBezTo>
                  <a:pt x="111496" y="206472"/>
                  <a:pt x="96944" y="238751"/>
                  <a:pt x="74719" y="276322"/>
                </a:cubicBezTo>
                <a:cubicBezTo>
                  <a:pt x="52494" y="313893"/>
                  <a:pt x="2488" y="381097"/>
                  <a:pt x="107" y="385859"/>
                </a:cubicBezTo>
                <a:cubicBezTo>
                  <a:pt x="-2274" y="390621"/>
                  <a:pt x="35297" y="338499"/>
                  <a:pt x="60432" y="304897"/>
                </a:cubicBezTo>
                <a:cubicBezTo>
                  <a:pt x="85567" y="271295"/>
                  <a:pt x="129223" y="234518"/>
                  <a:pt x="150919" y="184247"/>
                </a:cubicBezTo>
                <a:cubicBezTo>
                  <a:pt x="172615" y="133976"/>
                  <a:pt x="209392" y="4066"/>
                  <a:pt x="206482" y="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: 図形 1102">
            <a:extLst>
              <a:ext uri="{FF2B5EF4-FFF2-40B4-BE49-F238E27FC236}">
                <a16:creationId xmlns:a16="http://schemas.microsoft.com/office/drawing/2014/main" id="{AE941820-375F-4B8D-B459-BC05EADF0CE1}"/>
              </a:ext>
            </a:extLst>
          </p:cNvPr>
          <p:cNvSpPr/>
          <p:nvPr/>
        </p:nvSpPr>
        <p:spPr>
          <a:xfrm>
            <a:off x="5074075" y="3804167"/>
            <a:ext cx="213635" cy="547826"/>
          </a:xfrm>
          <a:custGeom>
            <a:avLst/>
            <a:gdLst>
              <a:gd name="connsiteX0" fmla="*/ 212300 w 213635"/>
              <a:gd name="connsiteY0" fmla="*/ 4246 h 547826"/>
              <a:gd name="connsiteX1" fmla="*/ 144038 w 213635"/>
              <a:gd name="connsiteY1" fmla="*/ 113783 h 547826"/>
              <a:gd name="connsiteX2" fmla="*/ 5925 w 213635"/>
              <a:gd name="connsiteY2" fmla="*/ 531296 h 547826"/>
              <a:gd name="connsiteX3" fmla="*/ 31325 w 213635"/>
              <a:gd name="connsiteY3" fmla="*/ 440808 h 547826"/>
              <a:gd name="connsiteX4" fmla="*/ 86888 w 213635"/>
              <a:gd name="connsiteY4" fmla="*/ 221733 h 547826"/>
              <a:gd name="connsiteX5" fmla="*/ 212300 w 213635"/>
              <a:gd name="connsiteY5" fmla="*/ 4246 h 54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635" h="547826">
                <a:moveTo>
                  <a:pt x="212300" y="4246"/>
                </a:moveTo>
                <a:cubicBezTo>
                  <a:pt x="221825" y="-13746"/>
                  <a:pt x="178434" y="25941"/>
                  <a:pt x="144038" y="113783"/>
                </a:cubicBezTo>
                <a:cubicBezTo>
                  <a:pt x="109642" y="201625"/>
                  <a:pt x="24710" y="476792"/>
                  <a:pt x="5925" y="531296"/>
                </a:cubicBezTo>
                <a:cubicBezTo>
                  <a:pt x="-12860" y="585800"/>
                  <a:pt x="17831" y="492402"/>
                  <a:pt x="31325" y="440808"/>
                </a:cubicBezTo>
                <a:cubicBezTo>
                  <a:pt x="44819" y="389214"/>
                  <a:pt x="59107" y="290525"/>
                  <a:pt x="86888" y="221733"/>
                </a:cubicBezTo>
                <a:cubicBezTo>
                  <a:pt x="114669" y="152941"/>
                  <a:pt x="202775" y="22238"/>
                  <a:pt x="212300" y="42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: 図形 1103">
            <a:extLst>
              <a:ext uri="{FF2B5EF4-FFF2-40B4-BE49-F238E27FC236}">
                <a16:creationId xmlns:a16="http://schemas.microsoft.com/office/drawing/2014/main" id="{A40EED61-35AC-46A6-958B-B698073BB6C0}"/>
              </a:ext>
            </a:extLst>
          </p:cNvPr>
          <p:cNvSpPr/>
          <p:nvPr/>
        </p:nvSpPr>
        <p:spPr>
          <a:xfrm>
            <a:off x="5096712" y="3806420"/>
            <a:ext cx="172209" cy="403793"/>
          </a:xfrm>
          <a:custGeom>
            <a:avLst/>
            <a:gdLst>
              <a:gd name="connsiteX0" fmla="*/ 172201 w 172209"/>
              <a:gd name="connsiteY0" fmla="*/ 405 h 403793"/>
              <a:gd name="connsiteX1" fmla="*/ 86476 w 172209"/>
              <a:gd name="connsiteY1" fmla="*/ 90893 h 403793"/>
              <a:gd name="connsiteX2" fmla="*/ 2338 w 172209"/>
              <a:gd name="connsiteY2" fmla="*/ 395693 h 403793"/>
              <a:gd name="connsiteX3" fmla="*/ 29326 w 172209"/>
              <a:gd name="connsiteY3" fmla="*/ 298855 h 403793"/>
              <a:gd name="connsiteX4" fmla="*/ 91238 w 172209"/>
              <a:gd name="connsiteY4" fmla="*/ 116293 h 403793"/>
              <a:gd name="connsiteX5" fmla="*/ 172201 w 172209"/>
              <a:gd name="connsiteY5" fmla="*/ 405 h 403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209" h="403793">
                <a:moveTo>
                  <a:pt x="172201" y="405"/>
                </a:moveTo>
                <a:cubicBezTo>
                  <a:pt x="171407" y="-3828"/>
                  <a:pt x="114787" y="25012"/>
                  <a:pt x="86476" y="90893"/>
                </a:cubicBezTo>
                <a:cubicBezTo>
                  <a:pt x="58165" y="156774"/>
                  <a:pt x="11863" y="361033"/>
                  <a:pt x="2338" y="395693"/>
                </a:cubicBezTo>
                <a:cubicBezTo>
                  <a:pt x="-7187" y="430353"/>
                  <a:pt x="14509" y="345422"/>
                  <a:pt x="29326" y="298855"/>
                </a:cubicBezTo>
                <a:cubicBezTo>
                  <a:pt x="44143" y="252288"/>
                  <a:pt x="66367" y="168680"/>
                  <a:pt x="91238" y="116293"/>
                </a:cubicBezTo>
                <a:cubicBezTo>
                  <a:pt x="116109" y="63906"/>
                  <a:pt x="172995" y="4638"/>
                  <a:pt x="172201" y="4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: 図形 1104">
            <a:extLst>
              <a:ext uri="{FF2B5EF4-FFF2-40B4-BE49-F238E27FC236}">
                <a16:creationId xmlns:a16="http://schemas.microsoft.com/office/drawing/2014/main" id="{C89621EA-8268-4798-B612-F3FEAAF1C7B2}"/>
              </a:ext>
            </a:extLst>
          </p:cNvPr>
          <p:cNvSpPr/>
          <p:nvPr/>
        </p:nvSpPr>
        <p:spPr>
          <a:xfrm>
            <a:off x="5536124" y="3910305"/>
            <a:ext cx="133914" cy="540909"/>
          </a:xfrm>
          <a:custGeom>
            <a:avLst/>
            <a:gdLst>
              <a:gd name="connsiteX0" fmla="*/ 130193 w 133914"/>
              <a:gd name="connsiteY0" fmla="*/ 3412 h 540909"/>
              <a:gd name="connsiteX1" fmla="*/ 119609 w 133914"/>
              <a:gd name="connsiteY1" fmla="*/ 308212 h 540909"/>
              <a:gd name="connsiteX2" fmla="*/ 1076 w 133914"/>
              <a:gd name="connsiteY2" fmla="*/ 536812 h 540909"/>
              <a:gd name="connsiteX3" fmla="*/ 64576 w 133914"/>
              <a:gd name="connsiteY3" fmla="*/ 441562 h 540909"/>
              <a:gd name="connsiteX4" fmla="*/ 125959 w 133914"/>
              <a:gd name="connsiteY4" fmla="*/ 272228 h 540909"/>
              <a:gd name="connsiteX5" fmla="*/ 104793 w 133914"/>
              <a:gd name="connsiteY5" fmla="*/ 151578 h 540909"/>
              <a:gd name="connsiteX6" fmla="*/ 130193 w 133914"/>
              <a:gd name="connsiteY6" fmla="*/ 3412 h 540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914" h="540909">
                <a:moveTo>
                  <a:pt x="130193" y="3412"/>
                </a:moveTo>
                <a:cubicBezTo>
                  <a:pt x="132662" y="29518"/>
                  <a:pt x="141128" y="219312"/>
                  <a:pt x="119609" y="308212"/>
                </a:cubicBezTo>
                <a:cubicBezTo>
                  <a:pt x="98090" y="397112"/>
                  <a:pt x="10248" y="514587"/>
                  <a:pt x="1076" y="536812"/>
                </a:cubicBezTo>
                <a:cubicBezTo>
                  <a:pt x="-8096" y="559037"/>
                  <a:pt x="43762" y="485659"/>
                  <a:pt x="64576" y="441562"/>
                </a:cubicBezTo>
                <a:cubicBezTo>
                  <a:pt x="85390" y="397465"/>
                  <a:pt x="119256" y="320559"/>
                  <a:pt x="125959" y="272228"/>
                </a:cubicBezTo>
                <a:cubicBezTo>
                  <a:pt x="132662" y="223897"/>
                  <a:pt x="106910" y="194970"/>
                  <a:pt x="104793" y="151578"/>
                </a:cubicBezTo>
                <a:cubicBezTo>
                  <a:pt x="102676" y="108186"/>
                  <a:pt x="127724" y="-22694"/>
                  <a:pt x="130193" y="34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: 図形 1105">
            <a:extLst>
              <a:ext uri="{FF2B5EF4-FFF2-40B4-BE49-F238E27FC236}">
                <a16:creationId xmlns:a16="http://schemas.microsoft.com/office/drawing/2014/main" id="{1B2E266C-9F30-40EA-B748-1ED7F385D489}"/>
              </a:ext>
            </a:extLst>
          </p:cNvPr>
          <p:cNvSpPr/>
          <p:nvPr/>
        </p:nvSpPr>
        <p:spPr>
          <a:xfrm>
            <a:off x="5043614" y="4495179"/>
            <a:ext cx="491470" cy="248546"/>
          </a:xfrm>
          <a:custGeom>
            <a:avLst/>
            <a:gdLst>
              <a:gd name="connsiteX0" fmla="*/ 491469 w 491470"/>
              <a:gd name="connsiteY0" fmla="*/ 621 h 248546"/>
              <a:gd name="connsiteX1" fmla="*/ 180319 w 491470"/>
              <a:gd name="connsiteY1" fmla="*/ 133971 h 248546"/>
              <a:gd name="connsiteX2" fmla="*/ 2519 w 491470"/>
              <a:gd name="connsiteY2" fmla="*/ 248271 h 248546"/>
              <a:gd name="connsiteX3" fmla="*/ 82953 w 491470"/>
              <a:gd name="connsiteY3" fmla="*/ 163604 h 248546"/>
              <a:gd name="connsiteX4" fmla="*/ 184553 w 491470"/>
              <a:gd name="connsiteY4" fmla="*/ 87404 h 248546"/>
              <a:gd name="connsiteX5" fmla="*/ 491469 w 491470"/>
              <a:gd name="connsiteY5" fmla="*/ 621 h 248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1470" h="248546">
                <a:moveTo>
                  <a:pt x="491469" y="621"/>
                </a:moveTo>
                <a:cubicBezTo>
                  <a:pt x="490763" y="8382"/>
                  <a:pt x="261811" y="92696"/>
                  <a:pt x="180319" y="133971"/>
                </a:cubicBezTo>
                <a:cubicBezTo>
                  <a:pt x="98827" y="175246"/>
                  <a:pt x="18747" y="243332"/>
                  <a:pt x="2519" y="248271"/>
                </a:cubicBezTo>
                <a:cubicBezTo>
                  <a:pt x="-13709" y="253210"/>
                  <a:pt x="52614" y="190415"/>
                  <a:pt x="82953" y="163604"/>
                </a:cubicBezTo>
                <a:cubicBezTo>
                  <a:pt x="113292" y="136793"/>
                  <a:pt x="117878" y="114921"/>
                  <a:pt x="184553" y="87404"/>
                </a:cubicBezTo>
                <a:cubicBezTo>
                  <a:pt x="251228" y="59887"/>
                  <a:pt x="492175" y="-7140"/>
                  <a:pt x="491469" y="6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: 図形 1106">
            <a:extLst>
              <a:ext uri="{FF2B5EF4-FFF2-40B4-BE49-F238E27FC236}">
                <a16:creationId xmlns:a16="http://schemas.microsoft.com/office/drawing/2014/main" id="{0ED6EFC7-E354-4B4D-8C36-1924CD5B7450}"/>
              </a:ext>
            </a:extLst>
          </p:cNvPr>
          <p:cNvSpPr/>
          <p:nvPr/>
        </p:nvSpPr>
        <p:spPr>
          <a:xfrm>
            <a:off x="4410396" y="4765536"/>
            <a:ext cx="597978" cy="432439"/>
          </a:xfrm>
          <a:custGeom>
            <a:avLst/>
            <a:gdLst>
              <a:gd name="connsiteX0" fmla="*/ 597637 w 597978"/>
              <a:gd name="connsiteY0" fmla="*/ 1197 h 432439"/>
              <a:gd name="connsiteX1" fmla="*/ 187004 w 597978"/>
              <a:gd name="connsiteY1" fmla="*/ 248847 h 432439"/>
              <a:gd name="connsiteX2" fmla="*/ 2854 w 597978"/>
              <a:gd name="connsiteY2" fmla="*/ 430881 h 432439"/>
              <a:gd name="connsiteX3" fmla="*/ 87521 w 597978"/>
              <a:gd name="connsiteY3" fmla="*/ 327164 h 432439"/>
              <a:gd name="connsiteX4" fmla="*/ 254737 w 597978"/>
              <a:gd name="connsiteY4" fmla="*/ 162064 h 432439"/>
              <a:gd name="connsiteX5" fmla="*/ 597637 w 597978"/>
              <a:gd name="connsiteY5" fmla="*/ 1197 h 432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7978" h="432439">
                <a:moveTo>
                  <a:pt x="597637" y="1197"/>
                </a:moveTo>
                <a:cubicBezTo>
                  <a:pt x="586348" y="15661"/>
                  <a:pt x="286134" y="177233"/>
                  <a:pt x="187004" y="248847"/>
                </a:cubicBezTo>
                <a:cubicBezTo>
                  <a:pt x="87873" y="320461"/>
                  <a:pt x="19434" y="417828"/>
                  <a:pt x="2854" y="430881"/>
                </a:cubicBezTo>
                <a:cubicBezTo>
                  <a:pt x="-13726" y="443934"/>
                  <a:pt x="45540" y="371967"/>
                  <a:pt x="87521" y="327164"/>
                </a:cubicBezTo>
                <a:cubicBezTo>
                  <a:pt x="129501" y="282361"/>
                  <a:pt x="172187" y="217097"/>
                  <a:pt x="254737" y="162064"/>
                </a:cubicBezTo>
                <a:cubicBezTo>
                  <a:pt x="337287" y="107031"/>
                  <a:pt x="608926" y="-13267"/>
                  <a:pt x="597637" y="1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: 図形 1107">
            <a:extLst>
              <a:ext uri="{FF2B5EF4-FFF2-40B4-BE49-F238E27FC236}">
                <a16:creationId xmlns:a16="http://schemas.microsoft.com/office/drawing/2014/main" id="{EF82327C-A384-464A-BF82-3141941A481F}"/>
              </a:ext>
            </a:extLst>
          </p:cNvPr>
          <p:cNvSpPr/>
          <p:nvPr/>
        </p:nvSpPr>
        <p:spPr>
          <a:xfrm>
            <a:off x="3879842" y="5238337"/>
            <a:ext cx="523091" cy="591013"/>
          </a:xfrm>
          <a:custGeom>
            <a:avLst/>
            <a:gdLst>
              <a:gd name="connsiteX0" fmla="*/ 522825 w 523091"/>
              <a:gd name="connsiteY0" fmla="*/ 413 h 591013"/>
              <a:gd name="connsiteX1" fmla="*/ 349258 w 523091"/>
              <a:gd name="connsiteY1" fmla="*/ 180330 h 591013"/>
              <a:gd name="connsiteX2" fmla="*/ 99491 w 523091"/>
              <a:gd name="connsiteY2" fmla="*/ 508413 h 591013"/>
              <a:gd name="connsiteX3" fmla="*/ 8 w 523091"/>
              <a:gd name="connsiteY3" fmla="*/ 590963 h 591013"/>
              <a:gd name="connsiteX4" fmla="*/ 103725 w 523091"/>
              <a:gd name="connsiteY4" fmla="*/ 502063 h 591013"/>
              <a:gd name="connsiteX5" fmla="*/ 381008 w 523091"/>
              <a:gd name="connsiteY5" fmla="*/ 226896 h 591013"/>
              <a:gd name="connsiteX6" fmla="*/ 522825 w 523091"/>
              <a:gd name="connsiteY6" fmla="*/ 413 h 59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3091" h="591013">
                <a:moveTo>
                  <a:pt x="522825" y="413"/>
                </a:moveTo>
                <a:cubicBezTo>
                  <a:pt x="517533" y="-7348"/>
                  <a:pt x="419814" y="95663"/>
                  <a:pt x="349258" y="180330"/>
                </a:cubicBezTo>
                <a:cubicBezTo>
                  <a:pt x="278702" y="264997"/>
                  <a:pt x="157699" y="439974"/>
                  <a:pt x="99491" y="508413"/>
                </a:cubicBezTo>
                <a:cubicBezTo>
                  <a:pt x="41283" y="576852"/>
                  <a:pt x="-698" y="592021"/>
                  <a:pt x="8" y="590963"/>
                </a:cubicBezTo>
                <a:cubicBezTo>
                  <a:pt x="714" y="589905"/>
                  <a:pt x="40225" y="562741"/>
                  <a:pt x="103725" y="502063"/>
                </a:cubicBezTo>
                <a:cubicBezTo>
                  <a:pt x="167225" y="441385"/>
                  <a:pt x="308336" y="310504"/>
                  <a:pt x="381008" y="226896"/>
                </a:cubicBezTo>
                <a:cubicBezTo>
                  <a:pt x="453680" y="143288"/>
                  <a:pt x="528117" y="8174"/>
                  <a:pt x="522825" y="4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: 図形 1108">
            <a:extLst>
              <a:ext uri="{FF2B5EF4-FFF2-40B4-BE49-F238E27FC236}">
                <a16:creationId xmlns:a16="http://schemas.microsoft.com/office/drawing/2014/main" id="{C9825467-DC27-48AA-9661-8235B660EF07}"/>
              </a:ext>
            </a:extLst>
          </p:cNvPr>
          <p:cNvSpPr/>
          <p:nvPr/>
        </p:nvSpPr>
        <p:spPr>
          <a:xfrm>
            <a:off x="4460240" y="4127500"/>
            <a:ext cx="211243" cy="269584"/>
          </a:xfrm>
          <a:custGeom>
            <a:avLst/>
            <a:gdLst>
              <a:gd name="connsiteX0" fmla="*/ 211243 w 211243"/>
              <a:gd name="connsiteY0" fmla="*/ 0 h 269584"/>
              <a:gd name="connsiteX1" fmla="*/ 3810 w 211243"/>
              <a:gd name="connsiteY1" fmla="*/ 264583 h 269584"/>
              <a:gd name="connsiteX2" fmla="*/ 71543 w 211243"/>
              <a:gd name="connsiteY2" fmla="*/ 179917 h 269584"/>
              <a:gd name="connsiteX3" fmla="*/ 211243 w 211243"/>
              <a:gd name="connsiteY3" fmla="*/ 0 h 26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243" h="269584">
                <a:moveTo>
                  <a:pt x="211243" y="0"/>
                </a:moveTo>
                <a:lnTo>
                  <a:pt x="3810" y="264583"/>
                </a:lnTo>
                <a:cubicBezTo>
                  <a:pt x="-19473" y="294569"/>
                  <a:pt x="71543" y="179917"/>
                  <a:pt x="71543" y="179917"/>
                </a:cubicBezTo>
                <a:lnTo>
                  <a:pt x="21124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: 図形 1109">
            <a:extLst>
              <a:ext uri="{FF2B5EF4-FFF2-40B4-BE49-F238E27FC236}">
                <a16:creationId xmlns:a16="http://schemas.microsoft.com/office/drawing/2014/main" id="{DA095F86-386E-403B-B496-56FC8580560D}"/>
              </a:ext>
            </a:extLst>
          </p:cNvPr>
          <p:cNvSpPr/>
          <p:nvPr/>
        </p:nvSpPr>
        <p:spPr>
          <a:xfrm>
            <a:off x="4318923" y="4119371"/>
            <a:ext cx="336229" cy="463567"/>
          </a:xfrm>
          <a:custGeom>
            <a:avLst/>
            <a:gdLst>
              <a:gd name="connsiteX0" fmla="*/ 334040 w 336229"/>
              <a:gd name="connsiteY0" fmla="*/ 6542 h 463567"/>
              <a:gd name="connsiteX1" fmla="*/ 16540 w 336229"/>
              <a:gd name="connsiteY1" fmla="*/ 443104 h 463567"/>
              <a:gd name="connsiteX2" fmla="*/ 56227 w 336229"/>
              <a:gd name="connsiteY2" fmla="*/ 371667 h 463567"/>
              <a:gd name="connsiteX3" fmla="*/ 153065 w 336229"/>
              <a:gd name="connsiteY3" fmla="*/ 190692 h 463567"/>
              <a:gd name="connsiteX4" fmla="*/ 334040 w 336229"/>
              <a:gd name="connsiteY4" fmla="*/ 6542 h 463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229" h="463567">
                <a:moveTo>
                  <a:pt x="334040" y="6542"/>
                </a:moveTo>
                <a:cubicBezTo>
                  <a:pt x="311286" y="48611"/>
                  <a:pt x="62842" y="382250"/>
                  <a:pt x="16540" y="443104"/>
                </a:cubicBezTo>
                <a:cubicBezTo>
                  <a:pt x="-29762" y="503958"/>
                  <a:pt x="33473" y="413736"/>
                  <a:pt x="56227" y="371667"/>
                </a:cubicBezTo>
                <a:cubicBezTo>
                  <a:pt x="78981" y="329598"/>
                  <a:pt x="110467" y="244402"/>
                  <a:pt x="153065" y="190692"/>
                </a:cubicBezTo>
                <a:cubicBezTo>
                  <a:pt x="195663" y="136982"/>
                  <a:pt x="356794" y="-35527"/>
                  <a:pt x="334040" y="65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: 図形 1110">
            <a:extLst>
              <a:ext uri="{FF2B5EF4-FFF2-40B4-BE49-F238E27FC236}">
                <a16:creationId xmlns:a16="http://schemas.microsoft.com/office/drawing/2014/main" id="{92B7DDEA-CB46-4A6F-AC59-0B673C8C0FAF}"/>
              </a:ext>
            </a:extLst>
          </p:cNvPr>
          <p:cNvSpPr/>
          <p:nvPr/>
        </p:nvSpPr>
        <p:spPr>
          <a:xfrm>
            <a:off x="4087726" y="4576416"/>
            <a:ext cx="255727" cy="395680"/>
          </a:xfrm>
          <a:custGeom>
            <a:avLst/>
            <a:gdLst>
              <a:gd name="connsiteX0" fmla="*/ 255674 w 255727"/>
              <a:gd name="connsiteY0" fmla="*/ 347 h 395680"/>
              <a:gd name="connsiteX1" fmla="*/ 38187 w 255727"/>
              <a:gd name="connsiteY1" fmla="*/ 327372 h 395680"/>
              <a:gd name="connsiteX2" fmla="*/ 87 w 255727"/>
              <a:gd name="connsiteY2" fmla="*/ 395634 h 395680"/>
              <a:gd name="connsiteX3" fmla="*/ 28662 w 255727"/>
              <a:gd name="connsiteY3" fmla="*/ 324197 h 395680"/>
              <a:gd name="connsiteX4" fmla="*/ 58824 w 255727"/>
              <a:gd name="connsiteY4" fmla="*/ 265459 h 395680"/>
              <a:gd name="connsiteX5" fmla="*/ 255674 w 255727"/>
              <a:gd name="connsiteY5" fmla="*/ 347 h 39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5727" h="395680">
                <a:moveTo>
                  <a:pt x="255674" y="347"/>
                </a:moveTo>
                <a:cubicBezTo>
                  <a:pt x="252234" y="10666"/>
                  <a:pt x="80785" y="261491"/>
                  <a:pt x="38187" y="327372"/>
                </a:cubicBezTo>
                <a:cubicBezTo>
                  <a:pt x="-4411" y="393253"/>
                  <a:pt x="1674" y="396163"/>
                  <a:pt x="87" y="395634"/>
                </a:cubicBezTo>
                <a:cubicBezTo>
                  <a:pt x="-1500" y="395105"/>
                  <a:pt x="18873" y="345893"/>
                  <a:pt x="28662" y="324197"/>
                </a:cubicBezTo>
                <a:cubicBezTo>
                  <a:pt x="38451" y="302501"/>
                  <a:pt x="22311" y="318640"/>
                  <a:pt x="58824" y="265459"/>
                </a:cubicBezTo>
                <a:cubicBezTo>
                  <a:pt x="95337" y="212278"/>
                  <a:pt x="259114" y="-9972"/>
                  <a:pt x="255674" y="3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: 図形 1111">
            <a:extLst>
              <a:ext uri="{FF2B5EF4-FFF2-40B4-BE49-F238E27FC236}">
                <a16:creationId xmlns:a16="http://schemas.microsoft.com/office/drawing/2014/main" id="{8B6B02A6-31FE-4DAB-BD77-B74F00FE0BC8}"/>
              </a:ext>
            </a:extLst>
          </p:cNvPr>
          <p:cNvSpPr/>
          <p:nvPr/>
        </p:nvSpPr>
        <p:spPr>
          <a:xfrm>
            <a:off x="4408267" y="4722762"/>
            <a:ext cx="463029" cy="313693"/>
          </a:xfrm>
          <a:custGeom>
            <a:avLst/>
            <a:gdLst>
              <a:gd name="connsiteX0" fmla="*/ 454246 w 463029"/>
              <a:gd name="connsiteY0" fmla="*/ 4813 h 313693"/>
              <a:gd name="connsiteX1" fmla="*/ 127221 w 463029"/>
              <a:gd name="connsiteY1" fmla="*/ 176263 h 313693"/>
              <a:gd name="connsiteX2" fmla="*/ 221 w 463029"/>
              <a:gd name="connsiteY2" fmla="*/ 312788 h 313693"/>
              <a:gd name="connsiteX3" fmla="*/ 103408 w 463029"/>
              <a:gd name="connsiteY3" fmla="*/ 227063 h 313693"/>
              <a:gd name="connsiteX4" fmla="*/ 343121 w 463029"/>
              <a:gd name="connsiteY4" fmla="*/ 63551 h 313693"/>
              <a:gd name="connsiteX5" fmla="*/ 454246 w 463029"/>
              <a:gd name="connsiteY5" fmla="*/ 4813 h 313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3029" h="313693">
                <a:moveTo>
                  <a:pt x="454246" y="4813"/>
                </a:moveTo>
                <a:cubicBezTo>
                  <a:pt x="418263" y="23598"/>
                  <a:pt x="202892" y="124934"/>
                  <a:pt x="127221" y="176263"/>
                </a:cubicBezTo>
                <a:cubicBezTo>
                  <a:pt x="51550" y="227592"/>
                  <a:pt x="4190" y="304321"/>
                  <a:pt x="221" y="312788"/>
                </a:cubicBezTo>
                <a:cubicBezTo>
                  <a:pt x="-3748" y="321255"/>
                  <a:pt x="46258" y="268603"/>
                  <a:pt x="103408" y="227063"/>
                </a:cubicBezTo>
                <a:cubicBezTo>
                  <a:pt x="160558" y="185524"/>
                  <a:pt x="278034" y="101386"/>
                  <a:pt x="343121" y="63551"/>
                </a:cubicBezTo>
                <a:cubicBezTo>
                  <a:pt x="408208" y="25716"/>
                  <a:pt x="490229" y="-13972"/>
                  <a:pt x="454246" y="48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: 図形 1112">
            <a:extLst>
              <a:ext uri="{FF2B5EF4-FFF2-40B4-BE49-F238E27FC236}">
                <a16:creationId xmlns:a16="http://schemas.microsoft.com/office/drawing/2014/main" id="{6E3D6409-970C-44B0-85EE-8DCDDABDACDB}"/>
              </a:ext>
            </a:extLst>
          </p:cNvPr>
          <p:cNvSpPr/>
          <p:nvPr/>
        </p:nvSpPr>
        <p:spPr>
          <a:xfrm>
            <a:off x="3840476" y="4963553"/>
            <a:ext cx="239904" cy="508725"/>
          </a:xfrm>
          <a:custGeom>
            <a:avLst/>
            <a:gdLst>
              <a:gd name="connsiteX0" fmla="*/ 239399 w 239904"/>
              <a:gd name="connsiteY0" fmla="*/ 560 h 508725"/>
              <a:gd name="connsiteX1" fmla="*/ 107637 w 239904"/>
              <a:gd name="connsiteY1" fmla="*/ 233922 h 508725"/>
              <a:gd name="connsiteX2" fmla="*/ 1274 w 239904"/>
              <a:gd name="connsiteY2" fmla="*/ 503797 h 508725"/>
              <a:gd name="connsiteX3" fmla="*/ 55249 w 239904"/>
              <a:gd name="connsiteY3" fmla="*/ 391085 h 508725"/>
              <a:gd name="connsiteX4" fmla="*/ 148912 w 239904"/>
              <a:gd name="connsiteY4" fmla="*/ 175185 h 508725"/>
              <a:gd name="connsiteX5" fmla="*/ 239399 w 239904"/>
              <a:gd name="connsiteY5" fmla="*/ 560 h 50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904" h="508725">
                <a:moveTo>
                  <a:pt x="239399" y="560"/>
                </a:moveTo>
                <a:cubicBezTo>
                  <a:pt x="232520" y="10349"/>
                  <a:pt x="147324" y="150049"/>
                  <a:pt x="107637" y="233922"/>
                </a:cubicBezTo>
                <a:cubicBezTo>
                  <a:pt x="67950" y="317795"/>
                  <a:pt x="10005" y="477603"/>
                  <a:pt x="1274" y="503797"/>
                </a:cubicBezTo>
                <a:cubicBezTo>
                  <a:pt x="-7457" y="529991"/>
                  <a:pt x="30643" y="445854"/>
                  <a:pt x="55249" y="391085"/>
                </a:cubicBezTo>
                <a:cubicBezTo>
                  <a:pt x="79855" y="336316"/>
                  <a:pt x="116633" y="238685"/>
                  <a:pt x="148912" y="175185"/>
                </a:cubicBezTo>
                <a:cubicBezTo>
                  <a:pt x="181191" y="111685"/>
                  <a:pt x="246278" y="-9229"/>
                  <a:pt x="239399" y="5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: 図形 1113">
            <a:extLst>
              <a:ext uri="{FF2B5EF4-FFF2-40B4-BE49-F238E27FC236}">
                <a16:creationId xmlns:a16="http://schemas.microsoft.com/office/drawing/2014/main" id="{643191D1-DD21-48AB-B1E4-242969FA5EDB}"/>
              </a:ext>
            </a:extLst>
          </p:cNvPr>
          <p:cNvSpPr/>
          <p:nvPr/>
        </p:nvSpPr>
        <p:spPr>
          <a:xfrm>
            <a:off x="3795146" y="5479960"/>
            <a:ext cx="70615" cy="316629"/>
          </a:xfrm>
          <a:custGeom>
            <a:avLst/>
            <a:gdLst>
              <a:gd name="connsiteX0" fmla="*/ 70417 w 70615"/>
              <a:gd name="connsiteY0" fmla="*/ 90 h 316629"/>
              <a:gd name="connsiteX1" fmla="*/ 35492 w 70615"/>
              <a:gd name="connsiteY1" fmla="*/ 108040 h 316629"/>
              <a:gd name="connsiteX2" fmla="*/ 57717 w 70615"/>
              <a:gd name="connsiteY2" fmla="*/ 311240 h 316629"/>
              <a:gd name="connsiteX3" fmla="*/ 46604 w 70615"/>
              <a:gd name="connsiteY3" fmla="*/ 247740 h 316629"/>
              <a:gd name="connsiteX4" fmla="*/ 33904 w 70615"/>
              <a:gd name="connsiteY4" fmla="*/ 138203 h 316629"/>
              <a:gd name="connsiteX5" fmla="*/ 567 w 70615"/>
              <a:gd name="connsiteY5" fmla="*/ 173128 h 316629"/>
              <a:gd name="connsiteX6" fmla="*/ 16442 w 70615"/>
              <a:gd name="connsiteY6" fmla="*/ 90578 h 316629"/>
              <a:gd name="connsiteX7" fmla="*/ 70417 w 70615"/>
              <a:gd name="connsiteY7" fmla="*/ 90 h 316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615" h="316629">
                <a:moveTo>
                  <a:pt x="70417" y="90"/>
                </a:moveTo>
                <a:cubicBezTo>
                  <a:pt x="73592" y="3000"/>
                  <a:pt x="37609" y="56182"/>
                  <a:pt x="35492" y="108040"/>
                </a:cubicBezTo>
                <a:cubicBezTo>
                  <a:pt x="33375" y="159898"/>
                  <a:pt x="55865" y="287957"/>
                  <a:pt x="57717" y="311240"/>
                </a:cubicBezTo>
                <a:cubicBezTo>
                  <a:pt x="59569" y="334523"/>
                  <a:pt x="50573" y="276579"/>
                  <a:pt x="46604" y="247740"/>
                </a:cubicBezTo>
                <a:cubicBezTo>
                  <a:pt x="42635" y="218901"/>
                  <a:pt x="41577" y="150638"/>
                  <a:pt x="33904" y="138203"/>
                </a:cubicBezTo>
                <a:cubicBezTo>
                  <a:pt x="26231" y="125768"/>
                  <a:pt x="3477" y="181065"/>
                  <a:pt x="567" y="173128"/>
                </a:cubicBezTo>
                <a:cubicBezTo>
                  <a:pt x="-2343" y="165191"/>
                  <a:pt x="6388" y="115713"/>
                  <a:pt x="16442" y="90578"/>
                </a:cubicBezTo>
                <a:cubicBezTo>
                  <a:pt x="26496" y="65443"/>
                  <a:pt x="67242" y="-2820"/>
                  <a:pt x="70417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: 図形 1114">
            <a:extLst>
              <a:ext uri="{FF2B5EF4-FFF2-40B4-BE49-F238E27FC236}">
                <a16:creationId xmlns:a16="http://schemas.microsoft.com/office/drawing/2014/main" id="{A2D4ABD6-E9F9-4EDC-8302-68C6C436A8E1}"/>
              </a:ext>
            </a:extLst>
          </p:cNvPr>
          <p:cNvSpPr/>
          <p:nvPr/>
        </p:nvSpPr>
        <p:spPr>
          <a:xfrm>
            <a:off x="3681322" y="5815859"/>
            <a:ext cx="186574" cy="461190"/>
          </a:xfrm>
          <a:custGeom>
            <a:avLst/>
            <a:gdLst>
              <a:gd name="connsiteX0" fmla="*/ 185828 w 186574"/>
              <a:gd name="connsiteY0" fmla="*/ 741 h 461190"/>
              <a:gd name="connsiteX1" fmla="*/ 130266 w 186574"/>
              <a:gd name="connsiteY1" fmla="*/ 92816 h 461190"/>
              <a:gd name="connsiteX2" fmla="*/ 46128 w 186574"/>
              <a:gd name="connsiteY2" fmla="*/ 181716 h 461190"/>
              <a:gd name="connsiteX3" fmla="*/ 3266 w 186574"/>
              <a:gd name="connsiteY3" fmla="*/ 457941 h 461190"/>
              <a:gd name="connsiteX4" fmla="*/ 12791 w 186574"/>
              <a:gd name="connsiteY4" fmla="*/ 321416 h 461190"/>
              <a:gd name="connsiteX5" fmla="*/ 90578 w 186574"/>
              <a:gd name="connsiteY5" fmla="*/ 145204 h 461190"/>
              <a:gd name="connsiteX6" fmla="*/ 185828 w 186574"/>
              <a:gd name="connsiteY6" fmla="*/ 741 h 461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574" h="461190">
                <a:moveTo>
                  <a:pt x="185828" y="741"/>
                </a:moveTo>
                <a:cubicBezTo>
                  <a:pt x="192443" y="-7990"/>
                  <a:pt x="153549" y="62654"/>
                  <a:pt x="130266" y="92816"/>
                </a:cubicBezTo>
                <a:cubicBezTo>
                  <a:pt x="106983" y="122978"/>
                  <a:pt x="67295" y="120862"/>
                  <a:pt x="46128" y="181716"/>
                </a:cubicBezTo>
                <a:cubicBezTo>
                  <a:pt x="24961" y="242570"/>
                  <a:pt x="8822" y="434658"/>
                  <a:pt x="3266" y="457941"/>
                </a:cubicBezTo>
                <a:cubicBezTo>
                  <a:pt x="-2290" y="481224"/>
                  <a:pt x="-1761" y="373539"/>
                  <a:pt x="12791" y="321416"/>
                </a:cubicBezTo>
                <a:cubicBezTo>
                  <a:pt x="27343" y="269293"/>
                  <a:pt x="64649" y="196004"/>
                  <a:pt x="90578" y="145204"/>
                </a:cubicBezTo>
                <a:cubicBezTo>
                  <a:pt x="116507" y="94404"/>
                  <a:pt x="179213" y="9472"/>
                  <a:pt x="185828" y="7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: 図形 1115">
            <a:extLst>
              <a:ext uri="{FF2B5EF4-FFF2-40B4-BE49-F238E27FC236}">
                <a16:creationId xmlns:a16="http://schemas.microsoft.com/office/drawing/2014/main" id="{AA03CE3C-449F-4928-85A5-BEE881F92D4C}"/>
              </a:ext>
            </a:extLst>
          </p:cNvPr>
          <p:cNvSpPr/>
          <p:nvPr/>
        </p:nvSpPr>
        <p:spPr>
          <a:xfrm>
            <a:off x="3693696" y="6321089"/>
            <a:ext cx="207299" cy="552419"/>
          </a:xfrm>
          <a:custGeom>
            <a:avLst/>
            <a:gdLst>
              <a:gd name="connsiteX0" fmla="*/ 6767 w 207299"/>
              <a:gd name="connsiteY0" fmla="*/ 3511 h 552419"/>
              <a:gd name="connsiteX1" fmla="*/ 5179 w 207299"/>
              <a:gd name="connsiteY1" fmla="*/ 76536 h 552419"/>
              <a:gd name="connsiteX2" fmla="*/ 57567 w 207299"/>
              <a:gd name="connsiteY2" fmla="*/ 238461 h 552419"/>
              <a:gd name="connsiteX3" fmla="*/ 202029 w 207299"/>
              <a:gd name="connsiteY3" fmla="*/ 543261 h 552419"/>
              <a:gd name="connsiteX4" fmla="*/ 168692 w 207299"/>
              <a:gd name="connsiteY4" fmla="*/ 457536 h 552419"/>
              <a:gd name="connsiteX5" fmla="*/ 100429 w 207299"/>
              <a:gd name="connsiteY5" fmla="*/ 300374 h 552419"/>
              <a:gd name="connsiteX6" fmla="*/ 48042 w 207299"/>
              <a:gd name="connsiteY6" fmla="*/ 181311 h 552419"/>
              <a:gd name="connsiteX7" fmla="*/ 6767 w 207299"/>
              <a:gd name="connsiteY7" fmla="*/ 3511 h 552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7299" h="552419">
                <a:moveTo>
                  <a:pt x="6767" y="3511"/>
                </a:moveTo>
                <a:cubicBezTo>
                  <a:pt x="-377" y="-13951"/>
                  <a:pt x="-3288" y="37378"/>
                  <a:pt x="5179" y="76536"/>
                </a:cubicBezTo>
                <a:cubicBezTo>
                  <a:pt x="13646" y="115694"/>
                  <a:pt x="24759" y="160673"/>
                  <a:pt x="57567" y="238461"/>
                </a:cubicBezTo>
                <a:cubicBezTo>
                  <a:pt x="90375" y="316249"/>
                  <a:pt x="183508" y="506749"/>
                  <a:pt x="202029" y="543261"/>
                </a:cubicBezTo>
                <a:cubicBezTo>
                  <a:pt x="220550" y="579774"/>
                  <a:pt x="185625" y="498017"/>
                  <a:pt x="168692" y="457536"/>
                </a:cubicBezTo>
                <a:cubicBezTo>
                  <a:pt x="151759" y="417055"/>
                  <a:pt x="120537" y="346411"/>
                  <a:pt x="100429" y="300374"/>
                </a:cubicBezTo>
                <a:cubicBezTo>
                  <a:pt x="80321" y="254337"/>
                  <a:pt x="64446" y="226026"/>
                  <a:pt x="48042" y="181311"/>
                </a:cubicBezTo>
                <a:cubicBezTo>
                  <a:pt x="31638" y="136596"/>
                  <a:pt x="13911" y="20973"/>
                  <a:pt x="6767" y="35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: 図形 1116">
            <a:extLst>
              <a:ext uri="{FF2B5EF4-FFF2-40B4-BE49-F238E27FC236}">
                <a16:creationId xmlns:a16="http://schemas.microsoft.com/office/drawing/2014/main" id="{0A2DB91E-BDC1-4072-A18D-EDA9D47F337E}"/>
              </a:ext>
            </a:extLst>
          </p:cNvPr>
          <p:cNvSpPr/>
          <p:nvPr/>
        </p:nvSpPr>
        <p:spPr>
          <a:xfrm>
            <a:off x="4707375" y="2919272"/>
            <a:ext cx="439306" cy="158945"/>
          </a:xfrm>
          <a:custGeom>
            <a:avLst/>
            <a:gdLst>
              <a:gd name="connsiteX0" fmla="*/ 439300 w 439306"/>
              <a:gd name="connsiteY0" fmla="*/ 141 h 158945"/>
              <a:gd name="connsiteX1" fmla="*/ 323413 w 439306"/>
              <a:gd name="connsiteY1" fmla="*/ 76341 h 158945"/>
              <a:gd name="connsiteX2" fmla="*/ 167838 w 439306"/>
              <a:gd name="connsiteY2" fmla="*/ 71578 h 158945"/>
              <a:gd name="connsiteX3" fmla="*/ 1150 w 439306"/>
              <a:gd name="connsiteY3" fmla="*/ 158891 h 158945"/>
              <a:gd name="connsiteX4" fmla="*/ 99575 w 439306"/>
              <a:gd name="connsiteY4" fmla="*/ 84278 h 158945"/>
              <a:gd name="connsiteX5" fmla="*/ 204350 w 439306"/>
              <a:gd name="connsiteY5" fmla="*/ 58878 h 158945"/>
              <a:gd name="connsiteX6" fmla="*/ 328175 w 439306"/>
              <a:gd name="connsiteY6" fmla="*/ 57291 h 158945"/>
              <a:gd name="connsiteX7" fmla="*/ 439300 w 439306"/>
              <a:gd name="connsiteY7" fmla="*/ 141 h 158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9306" h="158945">
                <a:moveTo>
                  <a:pt x="439300" y="141"/>
                </a:moveTo>
                <a:cubicBezTo>
                  <a:pt x="438506" y="3316"/>
                  <a:pt x="368657" y="64435"/>
                  <a:pt x="323413" y="76341"/>
                </a:cubicBezTo>
                <a:cubicBezTo>
                  <a:pt x="278169" y="88247"/>
                  <a:pt x="221548" y="57820"/>
                  <a:pt x="167838" y="71578"/>
                </a:cubicBezTo>
                <a:cubicBezTo>
                  <a:pt x="114128" y="85336"/>
                  <a:pt x="12527" y="156774"/>
                  <a:pt x="1150" y="158891"/>
                </a:cubicBezTo>
                <a:cubicBezTo>
                  <a:pt x="-10227" y="161008"/>
                  <a:pt x="65708" y="100947"/>
                  <a:pt x="99575" y="84278"/>
                </a:cubicBezTo>
                <a:cubicBezTo>
                  <a:pt x="133442" y="67609"/>
                  <a:pt x="166250" y="63376"/>
                  <a:pt x="204350" y="58878"/>
                </a:cubicBezTo>
                <a:cubicBezTo>
                  <a:pt x="242450" y="54380"/>
                  <a:pt x="289281" y="66551"/>
                  <a:pt x="328175" y="57291"/>
                </a:cubicBezTo>
                <a:cubicBezTo>
                  <a:pt x="367069" y="48031"/>
                  <a:pt x="440094" y="-3034"/>
                  <a:pt x="439300" y="1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: 図形 1117">
            <a:extLst>
              <a:ext uri="{FF2B5EF4-FFF2-40B4-BE49-F238E27FC236}">
                <a16:creationId xmlns:a16="http://schemas.microsoft.com/office/drawing/2014/main" id="{41FFFA9F-33B2-4A97-84C0-36A9853BF7FC}"/>
              </a:ext>
            </a:extLst>
          </p:cNvPr>
          <p:cNvSpPr/>
          <p:nvPr/>
        </p:nvSpPr>
        <p:spPr>
          <a:xfrm>
            <a:off x="4295045" y="3093790"/>
            <a:ext cx="386518" cy="553936"/>
          </a:xfrm>
          <a:custGeom>
            <a:avLst/>
            <a:gdLst>
              <a:gd name="connsiteX0" fmla="*/ 386493 w 386518"/>
              <a:gd name="connsiteY0" fmla="*/ 248 h 553936"/>
              <a:gd name="connsiteX1" fmla="*/ 261080 w 386518"/>
              <a:gd name="connsiteY1" fmla="*/ 101848 h 553936"/>
              <a:gd name="connsiteX2" fmla="*/ 226155 w 386518"/>
              <a:gd name="connsiteY2" fmla="*/ 171698 h 553936"/>
              <a:gd name="connsiteX3" fmla="*/ 180118 w 386518"/>
              <a:gd name="connsiteY3" fmla="*/ 233610 h 553936"/>
              <a:gd name="connsiteX4" fmla="*/ 5493 w 386518"/>
              <a:gd name="connsiteY4" fmla="*/ 546348 h 553936"/>
              <a:gd name="connsiteX5" fmla="*/ 56293 w 386518"/>
              <a:gd name="connsiteY5" fmla="*/ 433635 h 553936"/>
              <a:gd name="connsiteX6" fmla="*/ 181705 w 386518"/>
              <a:gd name="connsiteY6" fmla="*/ 171698 h 553936"/>
              <a:gd name="connsiteX7" fmla="*/ 210280 w 386518"/>
              <a:gd name="connsiteY7" fmla="*/ 173285 h 553936"/>
              <a:gd name="connsiteX8" fmla="*/ 249968 w 386518"/>
              <a:gd name="connsiteY8" fmla="*/ 76448 h 553936"/>
              <a:gd name="connsiteX9" fmla="*/ 386493 w 386518"/>
              <a:gd name="connsiteY9" fmla="*/ 248 h 553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6518" h="553936">
                <a:moveTo>
                  <a:pt x="386493" y="248"/>
                </a:moveTo>
                <a:cubicBezTo>
                  <a:pt x="388345" y="4481"/>
                  <a:pt x="287803" y="73273"/>
                  <a:pt x="261080" y="101848"/>
                </a:cubicBezTo>
                <a:cubicBezTo>
                  <a:pt x="234357" y="130423"/>
                  <a:pt x="239649" y="149738"/>
                  <a:pt x="226155" y="171698"/>
                </a:cubicBezTo>
                <a:cubicBezTo>
                  <a:pt x="212661" y="193658"/>
                  <a:pt x="216895" y="171168"/>
                  <a:pt x="180118" y="233610"/>
                </a:cubicBezTo>
                <a:cubicBezTo>
                  <a:pt x="143341" y="296052"/>
                  <a:pt x="26130" y="513011"/>
                  <a:pt x="5493" y="546348"/>
                </a:cubicBezTo>
                <a:cubicBezTo>
                  <a:pt x="-15145" y="579686"/>
                  <a:pt x="26924" y="496077"/>
                  <a:pt x="56293" y="433635"/>
                </a:cubicBezTo>
                <a:cubicBezTo>
                  <a:pt x="85662" y="371193"/>
                  <a:pt x="156041" y="215090"/>
                  <a:pt x="181705" y="171698"/>
                </a:cubicBezTo>
                <a:cubicBezTo>
                  <a:pt x="207369" y="128306"/>
                  <a:pt x="198903" y="189160"/>
                  <a:pt x="210280" y="173285"/>
                </a:cubicBezTo>
                <a:cubicBezTo>
                  <a:pt x="221657" y="157410"/>
                  <a:pt x="219276" y="106081"/>
                  <a:pt x="249968" y="76448"/>
                </a:cubicBezTo>
                <a:cubicBezTo>
                  <a:pt x="280660" y="46815"/>
                  <a:pt x="384641" y="-3985"/>
                  <a:pt x="386493" y="2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: 図形 1118">
            <a:extLst>
              <a:ext uri="{FF2B5EF4-FFF2-40B4-BE49-F238E27FC236}">
                <a16:creationId xmlns:a16="http://schemas.microsoft.com/office/drawing/2014/main" id="{21FA8D5E-827B-4814-80ED-21528BC0A250}"/>
              </a:ext>
            </a:extLst>
          </p:cNvPr>
          <p:cNvSpPr/>
          <p:nvPr/>
        </p:nvSpPr>
        <p:spPr>
          <a:xfrm>
            <a:off x="4571461" y="3086095"/>
            <a:ext cx="505536" cy="237108"/>
          </a:xfrm>
          <a:custGeom>
            <a:avLst/>
            <a:gdLst>
              <a:gd name="connsiteX0" fmla="*/ 505364 w 505536"/>
              <a:gd name="connsiteY0" fmla="*/ 5 h 237108"/>
              <a:gd name="connsiteX1" fmla="*/ 316452 w 505536"/>
              <a:gd name="connsiteY1" fmla="*/ 79380 h 237108"/>
              <a:gd name="connsiteX2" fmla="*/ 539 w 505536"/>
              <a:gd name="connsiteY2" fmla="*/ 236543 h 237108"/>
              <a:gd name="connsiteX3" fmla="*/ 241839 w 505536"/>
              <a:gd name="connsiteY3" fmla="*/ 131768 h 237108"/>
              <a:gd name="connsiteX4" fmla="*/ 284702 w 505536"/>
              <a:gd name="connsiteY4" fmla="*/ 125418 h 237108"/>
              <a:gd name="connsiteX5" fmla="*/ 349789 w 505536"/>
              <a:gd name="connsiteY5" fmla="*/ 82555 h 237108"/>
              <a:gd name="connsiteX6" fmla="*/ 505364 w 505536"/>
              <a:gd name="connsiteY6" fmla="*/ 5 h 23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5536" h="237108">
                <a:moveTo>
                  <a:pt x="505364" y="5"/>
                </a:moveTo>
                <a:cubicBezTo>
                  <a:pt x="499808" y="-524"/>
                  <a:pt x="400589" y="39957"/>
                  <a:pt x="316452" y="79380"/>
                </a:cubicBezTo>
                <a:cubicBezTo>
                  <a:pt x="232315" y="118803"/>
                  <a:pt x="12974" y="227812"/>
                  <a:pt x="539" y="236543"/>
                </a:cubicBezTo>
                <a:cubicBezTo>
                  <a:pt x="-11896" y="245274"/>
                  <a:pt x="194479" y="150289"/>
                  <a:pt x="241839" y="131768"/>
                </a:cubicBezTo>
                <a:cubicBezTo>
                  <a:pt x="289199" y="113247"/>
                  <a:pt x="266710" y="133620"/>
                  <a:pt x="284702" y="125418"/>
                </a:cubicBezTo>
                <a:cubicBezTo>
                  <a:pt x="302694" y="117216"/>
                  <a:pt x="319097" y="100018"/>
                  <a:pt x="349789" y="82555"/>
                </a:cubicBezTo>
                <a:cubicBezTo>
                  <a:pt x="380481" y="65093"/>
                  <a:pt x="510920" y="534"/>
                  <a:pt x="505364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: 図形 1119">
            <a:extLst>
              <a:ext uri="{FF2B5EF4-FFF2-40B4-BE49-F238E27FC236}">
                <a16:creationId xmlns:a16="http://schemas.microsoft.com/office/drawing/2014/main" id="{A44B4716-F2BA-49F4-8DA2-A48EE0B3935A}"/>
              </a:ext>
            </a:extLst>
          </p:cNvPr>
          <p:cNvSpPr/>
          <p:nvPr/>
        </p:nvSpPr>
        <p:spPr>
          <a:xfrm>
            <a:off x="4898286" y="3115649"/>
            <a:ext cx="388738" cy="307370"/>
          </a:xfrm>
          <a:custGeom>
            <a:avLst/>
            <a:gdLst>
              <a:gd name="connsiteX0" fmla="*/ 388089 w 388738"/>
              <a:gd name="connsiteY0" fmla="*/ 614 h 307370"/>
              <a:gd name="connsiteX1" fmla="*/ 207114 w 388738"/>
              <a:gd name="connsiteY1" fmla="*/ 92689 h 307370"/>
              <a:gd name="connsiteX2" fmla="*/ 739 w 388738"/>
              <a:gd name="connsiteY2" fmla="*/ 305414 h 307370"/>
              <a:gd name="connsiteX3" fmla="*/ 137264 w 388738"/>
              <a:gd name="connsiteY3" fmla="*/ 203814 h 307370"/>
              <a:gd name="connsiteX4" fmla="*/ 113452 w 388738"/>
              <a:gd name="connsiteY4" fmla="*/ 299064 h 307370"/>
              <a:gd name="connsiteX5" fmla="*/ 199177 w 388738"/>
              <a:gd name="connsiteY5" fmla="*/ 206989 h 307370"/>
              <a:gd name="connsiteX6" fmla="*/ 210289 w 388738"/>
              <a:gd name="connsiteY6" fmla="*/ 256201 h 307370"/>
              <a:gd name="connsiteX7" fmla="*/ 242039 w 388738"/>
              <a:gd name="connsiteY7" fmla="*/ 162539 h 307370"/>
              <a:gd name="connsiteX8" fmla="*/ 288077 w 388738"/>
              <a:gd name="connsiteY8" fmla="*/ 135551 h 307370"/>
              <a:gd name="connsiteX9" fmla="*/ 269027 w 388738"/>
              <a:gd name="connsiteY9" fmla="*/ 132376 h 307370"/>
              <a:gd name="connsiteX10" fmla="*/ 388089 w 388738"/>
              <a:gd name="connsiteY10" fmla="*/ 614 h 307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8738" h="307370">
                <a:moveTo>
                  <a:pt x="388089" y="614"/>
                </a:moveTo>
                <a:cubicBezTo>
                  <a:pt x="377770" y="-6001"/>
                  <a:pt x="271672" y="41889"/>
                  <a:pt x="207114" y="92689"/>
                </a:cubicBezTo>
                <a:cubicBezTo>
                  <a:pt x="142556" y="143489"/>
                  <a:pt x="12381" y="286893"/>
                  <a:pt x="739" y="305414"/>
                </a:cubicBezTo>
                <a:cubicBezTo>
                  <a:pt x="-10903" y="323935"/>
                  <a:pt x="118479" y="204872"/>
                  <a:pt x="137264" y="203814"/>
                </a:cubicBezTo>
                <a:cubicBezTo>
                  <a:pt x="156049" y="202756"/>
                  <a:pt x="103133" y="298535"/>
                  <a:pt x="113452" y="299064"/>
                </a:cubicBezTo>
                <a:cubicBezTo>
                  <a:pt x="123771" y="299593"/>
                  <a:pt x="183037" y="214133"/>
                  <a:pt x="199177" y="206989"/>
                </a:cubicBezTo>
                <a:cubicBezTo>
                  <a:pt x="215316" y="199845"/>
                  <a:pt x="203145" y="263609"/>
                  <a:pt x="210289" y="256201"/>
                </a:cubicBezTo>
                <a:cubicBezTo>
                  <a:pt x="217433" y="248793"/>
                  <a:pt x="229074" y="182647"/>
                  <a:pt x="242039" y="162539"/>
                </a:cubicBezTo>
                <a:cubicBezTo>
                  <a:pt x="255004" y="142431"/>
                  <a:pt x="283579" y="140578"/>
                  <a:pt x="288077" y="135551"/>
                </a:cubicBezTo>
                <a:cubicBezTo>
                  <a:pt x="292575" y="130524"/>
                  <a:pt x="255533" y="153543"/>
                  <a:pt x="269027" y="132376"/>
                </a:cubicBezTo>
                <a:cubicBezTo>
                  <a:pt x="282521" y="111209"/>
                  <a:pt x="398408" y="7229"/>
                  <a:pt x="388089" y="6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: 図形 1120">
            <a:extLst>
              <a:ext uri="{FF2B5EF4-FFF2-40B4-BE49-F238E27FC236}">
                <a16:creationId xmlns:a16="http://schemas.microsoft.com/office/drawing/2014/main" id="{4DDD4BDE-6E2E-40D0-B749-CE0EEEE4358C}"/>
              </a:ext>
            </a:extLst>
          </p:cNvPr>
          <p:cNvSpPr/>
          <p:nvPr/>
        </p:nvSpPr>
        <p:spPr>
          <a:xfrm>
            <a:off x="4130123" y="3244788"/>
            <a:ext cx="321236" cy="465582"/>
          </a:xfrm>
          <a:custGeom>
            <a:avLst/>
            <a:gdLst>
              <a:gd name="connsiteX0" fmla="*/ 321227 w 321236"/>
              <a:gd name="connsiteY0" fmla="*/ 62 h 465582"/>
              <a:gd name="connsiteX1" fmla="*/ 135490 w 321236"/>
              <a:gd name="connsiteY1" fmla="*/ 171512 h 465582"/>
              <a:gd name="connsiteX2" fmla="*/ 6902 w 321236"/>
              <a:gd name="connsiteY2" fmla="*/ 454087 h 465582"/>
              <a:gd name="connsiteX3" fmla="*/ 30715 w 321236"/>
              <a:gd name="connsiteY3" fmla="*/ 389000 h 465582"/>
              <a:gd name="connsiteX4" fmla="*/ 143427 w 321236"/>
              <a:gd name="connsiteY4" fmla="*/ 188975 h 465582"/>
              <a:gd name="connsiteX5" fmla="*/ 321227 w 321236"/>
              <a:gd name="connsiteY5" fmla="*/ 62 h 465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236" h="465582">
                <a:moveTo>
                  <a:pt x="321227" y="62"/>
                </a:moveTo>
                <a:cubicBezTo>
                  <a:pt x="319904" y="-2849"/>
                  <a:pt x="187877" y="95841"/>
                  <a:pt x="135490" y="171512"/>
                </a:cubicBezTo>
                <a:cubicBezTo>
                  <a:pt x="83103" y="247183"/>
                  <a:pt x="24364" y="417839"/>
                  <a:pt x="6902" y="454087"/>
                </a:cubicBezTo>
                <a:cubicBezTo>
                  <a:pt x="-10560" y="490335"/>
                  <a:pt x="7961" y="433185"/>
                  <a:pt x="30715" y="389000"/>
                </a:cubicBezTo>
                <a:cubicBezTo>
                  <a:pt x="53469" y="344815"/>
                  <a:pt x="98713" y="251681"/>
                  <a:pt x="143427" y="188975"/>
                </a:cubicBezTo>
                <a:cubicBezTo>
                  <a:pt x="188141" y="126269"/>
                  <a:pt x="322550" y="2973"/>
                  <a:pt x="321227" y="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: 図形 1121">
            <a:extLst>
              <a:ext uri="{FF2B5EF4-FFF2-40B4-BE49-F238E27FC236}">
                <a16:creationId xmlns:a16="http://schemas.microsoft.com/office/drawing/2014/main" id="{276A6C9B-DDF6-4B34-9740-0B30CB22664C}"/>
              </a:ext>
            </a:extLst>
          </p:cNvPr>
          <p:cNvSpPr/>
          <p:nvPr/>
        </p:nvSpPr>
        <p:spPr>
          <a:xfrm>
            <a:off x="4137732" y="3250108"/>
            <a:ext cx="272257" cy="365890"/>
          </a:xfrm>
          <a:custGeom>
            <a:avLst/>
            <a:gdLst>
              <a:gd name="connsiteX0" fmla="*/ 270756 w 272257"/>
              <a:gd name="connsiteY0" fmla="*/ 1092 h 365890"/>
              <a:gd name="connsiteX1" fmla="*/ 89781 w 272257"/>
              <a:gd name="connsiteY1" fmla="*/ 161430 h 365890"/>
              <a:gd name="connsiteX2" fmla="*/ 881 w 272257"/>
              <a:gd name="connsiteY2" fmla="*/ 363042 h 365890"/>
              <a:gd name="connsiteX3" fmla="*/ 51681 w 272257"/>
              <a:gd name="connsiteY3" fmla="*/ 267792 h 365890"/>
              <a:gd name="connsiteX4" fmla="*/ 169156 w 272257"/>
              <a:gd name="connsiteY4" fmla="*/ 99517 h 365890"/>
              <a:gd name="connsiteX5" fmla="*/ 270756 w 272257"/>
              <a:gd name="connsiteY5" fmla="*/ 1092 h 36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2257" h="365890">
                <a:moveTo>
                  <a:pt x="270756" y="1092"/>
                </a:moveTo>
                <a:cubicBezTo>
                  <a:pt x="257527" y="11411"/>
                  <a:pt x="134760" y="101105"/>
                  <a:pt x="89781" y="161430"/>
                </a:cubicBezTo>
                <a:cubicBezTo>
                  <a:pt x="44802" y="221755"/>
                  <a:pt x="7231" y="345315"/>
                  <a:pt x="881" y="363042"/>
                </a:cubicBezTo>
                <a:cubicBezTo>
                  <a:pt x="-5469" y="380769"/>
                  <a:pt x="23635" y="311713"/>
                  <a:pt x="51681" y="267792"/>
                </a:cubicBezTo>
                <a:cubicBezTo>
                  <a:pt x="79727" y="223871"/>
                  <a:pt x="131850" y="143173"/>
                  <a:pt x="169156" y="99517"/>
                </a:cubicBezTo>
                <a:cubicBezTo>
                  <a:pt x="206462" y="55861"/>
                  <a:pt x="283985" y="-9227"/>
                  <a:pt x="270756" y="10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: 図形 1122">
            <a:extLst>
              <a:ext uri="{FF2B5EF4-FFF2-40B4-BE49-F238E27FC236}">
                <a16:creationId xmlns:a16="http://schemas.microsoft.com/office/drawing/2014/main" id="{7BCF78B1-41A0-4F28-AC31-4077D21A0602}"/>
              </a:ext>
            </a:extLst>
          </p:cNvPr>
          <p:cNvSpPr/>
          <p:nvPr/>
        </p:nvSpPr>
        <p:spPr>
          <a:xfrm>
            <a:off x="3207166" y="3866624"/>
            <a:ext cx="159284" cy="97170"/>
          </a:xfrm>
          <a:custGeom>
            <a:avLst/>
            <a:gdLst>
              <a:gd name="connsiteX0" fmla="*/ 158334 w 159284"/>
              <a:gd name="connsiteY0" fmla="*/ 5289 h 97170"/>
              <a:gd name="connsiteX1" fmla="*/ 13872 w 159284"/>
              <a:gd name="connsiteY1" fmla="*/ 87839 h 97170"/>
              <a:gd name="connsiteX2" fmla="*/ 5934 w 159284"/>
              <a:gd name="connsiteY2" fmla="*/ 92601 h 97170"/>
              <a:gd name="connsiteX3" fmla="*/ 15459 w 159284"/>
              <a:gd name="connsiteY3" fmla="*/ 64026 h 97170"/>
              <a:gd name="connsiteX4" fmla="*/ 4347 w 159284"/>
              <a:gd name="connsiteY4" fmla="*/ 21164 h 97170"/>
              <a:gd name="connsiteX5" fmla="*/ 74197 w 159284"/>
              <a:gd name="connsiteY5" fmla="*/ 10051 h 97170"/>
              <a:gd name="connsiteX6" fmla="*/ 158334 w 159284"/>
              <a:gd name="connsiteY6" fmla="*/ 5289 h 97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284" h="97170">
                <a:moveTo>
                  <a:pt x="158334" y="5289"/>
                </a:moveTo>
                <a:cubicBezTo>
                  <a:pt x="148280" y="18254"/>
                  <a:pt x="39272" y="73287"/>
                  <a:pt x="13872" y="87839"/>
                </a:cubicBezTo>
                <a:cubicBezTo>
                  <a:pt x="-11528" y="102391"/>
                  <a:pt x="5670" y="96570"/>
                  <a:pt x="5934" y="92601"/>
                </a:cubicBezTo>
                <a:cubicBezTo>
                  <a:pt x="6198" y="88632"/>
                  <a:pt x="15723" y="75932"/>
                  <a:pt x="15459" y="64026"/>
                </a:cubicBezTo>
                <a:cubicBezTo>
                  <a:pt x="15195" y="52120"/>
                  <a:pt x="-5443" y="30160"/>
                  <a:pt x="4347" y="21164"/>
                </a:cubicBezTo>
                <a:cubicBezTo>
                  <a:pt x="14137" y="12168"/>
                  <a:pt x="52501" y="13226"/>
                  <a:pt x="74197" y="10051"/>
                </a:cubicBezTo>
                <a:cubicBezTo>
                  <a:pt x="95893" y="6876"/>
                  <a:pt x="168388" y="-7676"/>
                  <a:pt x="158334" y="52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: 図形 1123">
            <a:extLst>
              <a:ext uri="{FF2B5EF4-FFF2-40B4-BE49-F238E27FC236}">
                <a16:creationId xmlns:a16="http://schemas.microsoft.com/office/drawing/2014/main" id="{5EDB6C4B-FD9F-4ACD-B1C3-7885B1FEF162}"/>
              </a:ext>
            </a:extLst>
          </p:cNvPr>
          <p:cNvSpPr/>
          <p:nvPr/>
        </p:nvSpPr>
        <p:spPr>
          <a:xfrm>
            <a:off x="2846802" y="3949685"/>
            <a:ext cx="389124" cy="278316"/>
          </a:xfrm>
          <a:custGeom>
            <a:avLst/>
            <a:gdLst>
              <a:gd name="connsiteX0" fmla="*/ 388523 w 389124"/>
              <a:gd name="connsiteY0" fmla="*/ 15 h 278316"/>
              <a:gd name="connsiteX1" fmla="*/ 221836 w 389124"/>
              <a:gd name="connsiteY1" fmla="*/ 112728 h 278316"/>
              <a:gd name="connsiteX2" fmla="*/ 147223 w 389124"/>
              <a:gd name="connsiteY2" fmla="*/ 169878 h 278316"/>
              <a:gd name="connsiteX3" fmla="*/ 72611 w 389124"/>
              <a:gd name="connsiteY3" fmla="*/ 233378 h 278316"/>
              <a:gd name="connsiteX4" fmla="*/ 1173 w 389124"/>
              <a:gd name="connsiteY4" fmla="*/ 277828 h 278316"/>
              <a:gd name="connsiteX5" fmla="*/ 132936 w 389124"/>
              <a:gd name="connsiteY5" fmla="*/ 204803 h 278316"/>
              <a:gd name="connsiteX6" fmla="*/ 271048 w 389124"/>
              <a:gd name="connsiteY6" fmla="*/ 120665 h 278316"/>
              <a:gd name="connsiteX7" fmla="*/ 388523 w 389124"/>
              <a:gd name="connsiteY7" fmla="*/ 15 h 278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124" h="278316">
                <a:moveTo>
                  <a:pt x="388523" y="15"/>
                </a:moveTo>
                <a:cubicBezTo>
                  <a:pt x="380321" y="-1308"/>
                  <a:pt x="262053" y="84418"/>
                  <a:pt x="221836" y="112728"/>
                </a:cubicBezTo>
                <a:cubicBezTo>
                  <a:pt x="181619" y="141038"/>
                  <a:pt x="172094" y="149770"/>
                  <a:pt x="147223" y="169878"/>
                </a:cubicBezTo>
                <a:cubicBezTo>
                  <a:pt x="122352" y="189986"/>
                  <a:pt x="96953" y="215386"/>
                  <a:pt x="72611" y="233378"/>
                </a:cubicBezTo>
                <a:cubicBezTo>
                  <a:pt x="48269" y="251370"/>
                  <a:pt x="-8881" y="282591"/>
                  <a:pt x="1173" y="277828"/>
                </a:cubicBezTo>
                <a:cubicBezTo>
                  <a:pt x="11227" y="273066"/>
                  <a:pt x="87957" y="230997"/>
                  <a:pt x="132936" y="204803"/>
                </a:cubicBezTo>
                <a:cubicBezTo>
                  <a:pt x="177915" y="178609"/>
                  <a:pt x="222894" y="155061"/>
                  <a:pt x="271048" y="120665"/>
                </a:cubicBezTo>
                <a:cubicBezTo>
                  <a:pt x="319202" y="86269"/>
                  <a:pt x="396725" y="1338"/>
                  <a:pt x="388523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: 図形 1124">
            <a:extLst>
              <a:ext uri="{FF2B5EF4-FFF2-40B4-BE49-F238E27FC236}">
                <a16:creationId xmlns:a16="http://schemas.microsoft.com/office/drawing/2014/main" id="{4369FC13-8C7B-442C-AD79-2383D4C91138}"/>
              </a:ext>
            </a:extLst>
          </p:cNvPr>
          <p:cNvSpPr/>
          <p:nvPr/>
        </p:nvSpPr>
        <p:spPr>
          <a:xfrm>
            <a:off x="2665994" y="4224297"/>
            <a:ext cx="196518" cy="331681"/>
          </a:xfrm>
          <a:custGeom>
            <a:avLst/>
            <a:gdLst>
              <a:gd name="connsiteX0" fmla="*/ 196269 w 196518"/>
              <a:gd name="connsiteY0" fmla="*/ 41 h 331681"/>
              <a:gd name="connsiteX1" fmla="*/ 134356 w 196518"/>
              <a:gd name="connsiteY1" fmla="*/ 71478 h 331681"/>
              <a:gd name="connsiteX2" fmla="*/ 1006 w 196518"/>
              <a:gd name="connsiteY2" fmla="*/ 328653 h 331681"/>
              <a:gd name="connsiteX3" fmla="*/ 77206 w 196518"/>
              <a:gd name="connsiteY3" fmla="*/ 203241 h 331681"/>
              <a:gd name="connsiteX4" fmla="*/ 151819 w 196518"/>
              <a:gd name="connsiteY4" fmla="*/ 63541 h 331681"/>
              <a:gd name="connsiteX5" fmla="*/ 196269 w 196518"/>
              <a:gd name="connsiteY5" fmla="*/ 41 h 331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518" h="331681">
                <a:moveTo>
                  <a:pt x="196269" y="41"/>
                </a:moveTo>
                <a:cubicBezTo>
                  <a:pt x="193358" y="1364"/>
                  <a:pt x="166900" y="16709"/>
                  <a:pt x="134356" y="71478"/>
                </a:cubicBezTo>
                <a:cubicBezTo>
                  <a:pt x="101812" y="126247"/>
                  <a:pt x="10531" y="306693"/>
                  <a:pt x="1006" y="328653"/>
                </a:cubicBezTo>
                <a:cubicBezTo>
                  <a:pt x="-8519" y="350613"/>
                  <a:pt x="52070" y="247426"/>
                  <a:pt x="77206" y="203241"/>
                </a:cubicBezTo>
                <a:cubicBezTo>
                  <a:pt x="102341" y="159056"/>
                  <a:pt x="127477" y="97672"/>
                  <a:pt x="151819" y="63541"/>
                </a:cubicBezTo>
                <a:cubicBezTo>
                  <a:pt x="176161" y="29410"/>
                  <a:pt x="199180" y="-1282"/>
                  <a:pt x="196269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: 図形 1125">
            <a:extLst>
              <a:ext uri="{FF2B5EF4-FFF2-40B4-BE49-F238E27FC236}">
                <a16:creationId xmlns:a16="http://schemas.microsoft.com/office/drawing/2014/main" id="{CE4C0BDB-214C-42E3-85C6-F3EAAE611BBB}"/>
              </a:ext>
            </a:extLst>
          </p:cNvPr>
          <p:cNvSpPr/>
          <p:nvPr/>
        </p:nvSpPr>
        <p:spPr>
          <a:xfrm>
            <a:off x="2781170" y="4211622"/>
            <a:ext cx="117624" cy="188954"/>
          </a:xfrm>
          <a:custGeom>
            <a:avLst/>
            <a:gdLst>
              <a:gd name="connsiteX0" fmla="*/ 117605 w 117624"/>
              <a:gd name="connsiteY0" fmla="*/ 16 h 188954"/>
              <a:gd name="connsiteX1" fmla="*/ 27117 w 117624"/>
              <a:gd name="connsiteY1" fmla="*/ 107966 h 188954"/>
              <a:gd name="connsiteX2" fmla="*/ 130 w 117624"/>
              <a:gd name="connsiteY2" fmla="*/ 188928 h 188954"/>
              <a:gd name="connsiteX3" fmla="*/ 35055 w 117624"/>
              <a:gd name="connsiteY3" fmla="*/ 115903 h 188954"/>
              <a:gd name="connsiteX4" fmla="*/ 117605 w 117624"/>
              <a:gd name="connsiteY4" fmla="*/ 16 h 188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624" h="188954">
                <a:moveTo>
                  <a:pt x="117605" y="16"/>
                </a:moveTo>
                <a:cubicBezTo>
                  <a:pt x="116282" y="-1307"/>
                  <a:pt x="46696" y="76481"/>
                  <a:pt x="27117" y="107966"/>
                </a:cubicBezTo>
                <a:cubicBezTo>
                  <a:pt x="7538" y="139451"/>
                  <a:pt x="-1193" y="187605"/>
                  <a:pt x="130" y="188928"/>
                </a:cubicBezTo>
                <a:cubicBezTo>
                  <a:pt x="1453" y="190251"/>
                  <a:pt x="17857" y="141568"/>
                  <a:pt x="35055" y="115903"/>
                </a:cubicBezTo>
                <a:cubicBezTo>
                  <a:pt x="52253" y="90239"/>
                  <a:pt x="118928" y="1339"/>
                  <a:pt x="117605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: 図形 1126">
            <a:extLst>
              <a:ext uri="{FF2B5EF4-FFF2-40B4-BE49-F238E27FC236}">
                <a16:creationId xmlns:a16="http://schemas.microsoft.com/office/drawing/2014/main" id="{1D969E69-5EAE-467E-902C-66735F311D2C}"/>
              </a:ext>
            </a:extLst>
          </p:cNvPr>
          <p:cNvSpPr/>
          <p:nvPr/>
        </p:nvSpPr>
        <p:spPr>
          <a:xfrm>
            <a:off x="2961666" y="4275049"/>
            <a:ext cx="82818" cy="355837"/>
          </a:xfrm>
          <a:custGeom>
            <a:avLst/>
            <a:gdLst>
              <a:gd name="connsiteX0" fmla="*/ 52997 w 82818"/>
              <a:gd name="connsiteY0" fmla="*/ 89 h 355837"/>
              <a:gd name="connsiteX1" fmla="*/ 10134 w 82818"/>
              <a:gd name="connsiteY1" fmla="*/ 114389 h 355837"/>
              <a:gd name="connsiteX2" fmla="*/ 78397 w 82818"/>
              <a:gd name="connsiteY2" fmla="*/ 347751 h 355837"/>
              <a:gd name="connsiteX3" fmla="*/ 68872 w 82818"/>
              <a:gd name="connsiteY3" fmla="*/ 290601 h 355837"/>
              <a:gd name="connsiteX4" fmla="*/ 10134 w 82818"/>
              <a:gd name="connsiteY4" fmla="*/ 176301 h 355837"/>
              <a:gd name="connsiteX5" fmla="*/ 5372 w 82818"/>
              <a:gd name="connsiteY5" fmla="*/ 96926 h 355837"/>
              <a:gd name="connsiteX6" fmla="*/ 52997 w 82818"/>
              <a:gd name="connsiteY6" fmla="*/ 89 h 355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818" h="355837">
                <a:moveTo>
                  <a:pt x="52997" y="89"/>
                </a:moveTo>
                <a:cubicBezTo>
                  <a:pt x="53791" y="2999"/>
                  <a:pt x="5901" y="56445"/>
                  <a:pt x="10134" y="114389"/>
                </a:cubicBezTo>
                <a:cubicBezTo>
                  <a:pt x="14367" y="172333"/>
                  <a:pt x="68607" y="318382"/>
                  <a:pt x="78397" y="347751"/>
                </a:cubicBezTo>
                <a:cubicBezTo>
                  <a:pt x="88187" y="377120"/>
                  <a:pt x="80249" y="319176"/>
                  <a:pt x="68872" y="290601"/>
                </a:cubicBezTo>
                <a:cubicBezTo>
                  <a:pt x="57495" y="262026"/>
                  <a:pt x="20717" y="208580"/>
                  <a:pt x="10134" y="176301"/>
                </a:cubicBezTo>
                <a:cubicBezTo>
                  <a:pt x="-449" y="144022"/>
                  <a:pt x="-3888" y="127618"/>
                  <a:pt x="5372" y="96926"/>
                </a:cubicBezTo>
                <a:cubicBezTo>
                  <a:pt x="14632" y="66234"/>
                  <a:pt x="52203" y="-2821"/>
                  <a:pt x="52997" y="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: 図形 1127">
            <a:extLst>
              <a:ext uri="{FF2B5EF4-FFF2-40B4-BE49-F238E27FC236}">
                <a16:creationId xmlns:a16="http://schemas.microsoft.com/office/drawing/2014/main" id="{E53AA808-3A47-4D7A-A084-6C7D158E909B}"/>
              </a:ext>
            </a:extLst>
          </p:cNvPr>
          <p:cNvSpPr/>
          <p:nvPr/>
        </p:nvSpPr>
        <p:spPr>
          <a:xfrm>
            <a:off x="2514524" y="4571088"/>
            <a:ext cx="138554" cy="258149"/>
          </a:xfrm>
          <a:custGeom>
            <a:avLst/>
            <a:gdLst>
              <a:gd name="connsiteX0" fmla="*/ 136601 w 138554"/>
              <a:gd name="connsiteY0" fmla="*/ 912 h 258149"/>
              <a:gd name="connsiteX1" fmla="*/ 44526 w 138554"/>
              <a:gd name="connsiteY1" fmla="*/ 188237 h 258149"/>
              <a:gd name="connsiteX2" fmla="*/ 76 w 138554"/>
              <a:gd name="connsiteY2" fmla="*/ 258087 h 258149"/>
              <a:gd name="connsiteX3" fmla="*/ 54051 w 138554"/>
              <a:gd name="connsiteY3" fmla="*/ 178712 h 258149"/>
              <a:gd name="connsiteX4" fmla="*/ 101676 w 138554"/>
              <a:gd name="connsiteY4" fmla="*/ 118387 h 258149"/>
              <a:gd name="connsiteX5" fmla="*/ 136601 w 138554"/>
              <a:gd name="connsiteY5" fmla="*/ 912 h 258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554" h="258149">
                <a:moveTo>
                  <a:pt x="136601" y="912"/>
                </a:moveTo>
                <a:cubicBezTo>
                  <a:pt x="127076" y="12554"/>
                  <a:pt x="67280" y="145375"/>
                  <a:pt x="44526" y="188237"/>
                </a:cubicBezTo>
                <a:cubicBezTo>
                  <a:pt x="21772" y="231099"/>
                  <a:pt x="-1511" y="259674"/>
                  <a:pt x="76" y="258087"/>
                </a:cubicBezTo>
                <a:cubicBezTo>
                  <a:pt x="1663" y="256500"/>
                  <a:pt x="37118" y="201995"/>
                  <a:pt x="54051" y="178712"/>
                </a:cubicBezTo>
                <a:cubicBezTo>
                  <a:pt x="70984" y="155429"/>
                  <a:pt x="84743" y="144316"/>
                  <a:pt x="101676" y="118387"/>
                </a:cubicBezTo>
                <a:cubicBezTo>
                  <a:pt x="118609" y="92458"/>
                  <a:pt x="146126" y="-10730"/>
                  <a:pt x="136601" y="9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: 図形 1128">
            <a:extLst>
              <a:ext uri="{FF2B5EF4-FFF2-40B4-BE49-F238E27FC236}">
                <a16:creationId xmlns:a16="http://schemas.microsoft.com/office/drawing/2014/main" id="{959CC8E5-5DC5-44FB-AA98-89713BEB225C}"/>
              </a:ext>
            </a:extLst>
          </p:cNvPr>
          <p:cNvSpPr/>
          <p:nvPr/>
        </p:nvSpPr>
        <p:spPr>
          <a:xfrm>
            <a:off x="2503471" y="4744488"/>
            <a:ext cx="119091" cy="329302"/>
          </a:xfrm>
          <a:custGeom>
            <a:avLst/>
            <a:gdLst>
              <a:gd name="connsiteX0" fmla="*/ 119079 w 119091"/>
              <a:gd name="connsiteY0" fmla="*/ 550 h 329302"/>
              <a:gd name="connsiteX1" fmla="*/ 38117 w 119091"/>
              <a:gd name="connsiteY1" fmla="*/ 181525 h 329302"/>
              <a:gd name="connsiteX2" fmla="*/ 17 w 119091"/>
              <a:gd name="connsiteY2" fmla="*/ 329162 h 329302"/>
              <a:gd name="connsiteX3" fmla="*/ 33354 w 119091"/>
              <a:gd name="connsiteY3" fmla="*/ 206925 h 329302"/>
              <a:gd name="connsiteX4" fmla="*/ 44467 w 119091"/>
              <a:gd name="connsiteY4" fmla="*/ 127550 h 329302"/>
              <a:gd name="connsiteX5" fmla="*/ 119079 w 119091"/>
              <a:gd name="connsiteY5" fmla="*/ 550 h 329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091" h="329302">
                <a:moveTo>
                  <a:pt x="119079" y="550"/>
                </a:moveTo>
                <a:cubicBezTo>
                  <a:pt x="118021" y="9546"/>
                  <a:pt x="57961" y="126756"/>
                  <a:pt x="38117" y="181525"/>
                </a:cubicBezTo>
                <a:cubicBezTo>
                  <a:pt x="18273" y="236294"/>
                  <a:pt x="811" y="324929"/>
                  <a:pt x="17" y="329162"/>
                </a:cubicBezTo>
                <a:cubicBezTo>
                  <a:pt x="-777" y="333395"/>
                  <a:pt x="25946" y="240527"/>
                  <a:pt x="33354" y="206925"/>
                </a:cubicBezTo>
                <a:cubicBezTo>
                  <a:pt x="40762" y="173323"/>
                  <a:pt x="33354" y="159829"/>
                  <a:pt x="44467" y="127550"/>
                </a:cubicBezTo>
                <a:cubicBezTo>
                  <a:pt x="55579" y="95271"/>
                  <a:pt x="120137" y="-8446"/>
                  <a:pt x="119079" y="5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: 図形 1129">
            <a:extLst>
              <a:ext uri="{FF2B5EF4-FFF2-40B4-BE49-F238E27FC236}">
                <a16:creationId xmlns:a16="http://schemas.microsoft.com/office/drawing/2014/main" id="{1211482E-3BE5-4AC1-8BAC-95674E0AC9F4}"/>
              </a:ext>
            </a:extLst>
          </p:cNvPr>
          <p:cNvSpPr/>
          <p:nvPr/>
        </p:nvSpPr>
        <p:spPr>
          <a:xfrm>
            <a:off x="2426202" y="4906401"/>
            <a:ext cx="83637" cy="295408"/>
          </a:xfrm>
          <a:custGeom>
            <a:avLst/>
            <a:gdLst>
              <a:gd name="connsiteX0" fmla="*/ 53473 w 83637"/>
              <a:gd name="connsiteY0" fmla="*/ 562 h 295408"/>
              <a:gd name="connsiteX1" fmla="*/ 13786 w 83637"/>
              <a:gd name="connsiteY1" fmla="*/ 122799 h 295408"/>
              <a:gd name="connsiteX2" fmla="*/ 39186 w 83637"/>
              <a:gd name="connsiteY2" fmla="*/ 214874 h 295408"/>
              <a:gd name="connsiteX3" fmla="*/ 83636 w 83637"/>
              <a:gd name="connsiteY3" fmla="*/ 294249 h 295408"/>
              <a:gd name="connsiteX4" fmla="*/ 37598 w 83637"/>
              <a:gd name="connsiteY4" fmla="*/ 256149 h 295408"/>
              <a:gd name="connsiteX5" fmla="*/ 1086 w 83637"/>
              <a:gd name="connsiteY5" fmla="*/ 175187 h 295408"/>
              <a:gd name="connsiteX6" fmla="*/ 53473 w 83637"/>
              <a:gd name="connsiteY6" fmla="*/ 562 h 295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637" h="295408">
                <a:moveTo>
                  <a:pt x="53473" y="562"/>
                </a:moveTo>
                <a:cubicBezTo>
                  <a:pt x="55590" y="-8169"/>
                  <a:pt x="16167" y="87080"/>
                  <a:pt x="13786" y="122799"/>
                </a:cubicBezTo>
                <a:cubicBezTo>
                  <a:pt x="11405" y="158518"/>
                  <a:pt x="27544" y="186299"/>
                  <a:pt x="39186" y="214874"/>
                </a:cubicBezTo>
                <a:cubicBezTo>
                  <a:pt x="50828" y="243449"/>
                  <a:pt x="83901" y="287370"/>
                  <a:pt x="83636" y="294249"/>
                </a:cubicBezTo>
                <a:cubicBezTo>
                  <a:pt x="83371" y="301128"/>
                  <a:pt x="51356" y="275993"/>
                  <a:pt x="37598" y="256149"/>
                </a:cubicBezTo>
                <a:cubicBezTo>
                  <a:pt x="23840" y="236305"/>
                  <a:pt x="-6058" y="222018"/>
                  <a:pt x="1086" y="175187"/>
                </a:cubicBezTo>
                <a:cubicBezTo>
                  <a:pt x="8230" y="128356"/>
                  <a:pt x="51356" y="9293"/>
                  <a:pt x="53473" y="5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: 図形 1130">
            <a:extLst>
              <a:ext uri="{FF2B5EF4-FFF2-40B4-BE49-F238E27FC236}">
                <a16:creationId xmlns:a16="http://schemas.microsoft.com/office/drawing/2014/main" id="{A796AD6A-920A-4A77-AC48-4BFA931B178A}"/>
              </a:ext>
            </a:extLst>
          </p:cNvPr>
          <p:cNvSpPr/>
          <p:nvPr/>
        </p:nvSpPr>
        <p:spPr>
          <a:xfrm>
            <a:off x="2417110" y="4878170"/>
            <a:ext cx="181785" cy="472351"/>
          </a:xfrm>
          <a:custGeom>
            <a:avLst/>
            <a:gdLst>
              <a:gd name="connsiteX0" fmla="*/ 68915 w 181785"/>
              <a:gd name="connsiteY0" fmla="*/ 218 h 472351"/>
              <a:gd name="connsiteX1" fmla="*/ 3828 w 181785"/>
              <a:gd name="connsiteY1" fmla="*/ 149443 h 472351"/>
              <a:gd name="connsiteX2" fmla="*/ 24465 w 181785"/>
              <a:gd name="connsiteY2" fmla="*/ 257393 h 472351"/>
              <a:gd name="connsiteX3" fmla="*/ 162578 w 181785"/>
              <a:gd name="connsiteY3" fmla="*/ 446305 h 472351"/>
              <a:gd name="connsiteX4" fmla="*/ 172103 w 181785"/>
              <a:gd name="connsiteY4" fmla="*/ 462180 h 472351"/>
              <a:gd name="connsiteX5" fmla="*/ 81615 w 181785"/>
              <a:gd name="connsiteY5" fmla="*/ 365343 h 472351"/>
              <a:gd name="connsiteX6" fmla="*/ 8590 w 181785"/>
              <a:gd name="connsiteY6" fmla="*/ 184368 h 472351"/>
              <a:gd name="connsiteX7" fmla="*/ 68915 w 181785"/>
              <a:gd name="connsiteY7" fmla="*/ 218 h 47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1785" h="472351">
                <a:moveTo>
                  <a:pt x="68915" y="218"/>
                </a:moveTo>
                <a:cubicBezTo>
                  <a:pt x="68121" y="-5603"/>
                  <a:pt x="11236" y="106581"/>
                  <a:pt x="3828" y="149443"/>
                </a:cubicBezTo>
                <a:cubicBezTo>
                  <a:pt x="-3580" y="192305"/>
                  <a:pt x="-1993" y="207916"/>
                  <a:pt x="24465" y="257393"/>
                </a:cubicBezTo>
                <a:cubicBezTo>
                  <a:pt x="50923" y="306870"/>
                  <a:pt x="137972" y="412174"/>
                  <a:pt x="162578" y="446305"/>
                </a:cubicBezTo>
                <a:cubicBezTo>
                  <a:pt x="187184" y="480436"/>
                  <a:pt x="185597" y="475674"/>
                  <a:pt x="172103" y="462180"/>
                </a:cubicBezTo>
                <a:cubicBezTo>
                  <a:pt x="158609" y="448686"/>
                  <a:pt x="108867" y="411645"/>
                  <a:pt x="81615" y="365343"/>
                </a:cubicBezTo>
                <a:cubicBezTo>
                  <a:pt x="54363" y="319041"/>
                  <a:pt x="8061" y="248397"/>
                  <a:pt x="8590" y="184368"/>
                </a:cubicBezTo>
                <a:cubicBezTo>
                  <a:pt x="9119" y="120339"/>
                  <a:pt x="69709" y="6039"/>
                  <a:pt x="68915" y="2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: 図形 1131">
            <a:extLst>
              <a:ext uri="{FF2B5EF4-FFF2-40B4-BE49-F238E27FC236}">
                <a16:creationId xmlns:a16="http://schemas.microsoft.com/office/drawing/2014/main" id="{0A4A9773-BC1A-4322-A5A7-4BA45BB27DAD}"/>
              </a:ext>
            </a:extLst>
          </p:cNvPr>
          <p:cNvSpPr/>
          <p:nvPr/>
        </p:nvSpPr>
        <p:spPr>
          <a:xfrm>
            <a:off x="3018929" y="4631993"/>
            <a:ext cx="335226" cy="290923"/>
          </a:xfrm>
          <a:custGeom>
            <a:avLst/>
            <a:gdLst>
              <a:gd name="connsiteX0" fmla="*/ 2084 w 335226"/>
              <a:gd name="connsiteY0" fmla="*/ 332 h 290923"/>
              <a:gd name="connsiteX1" fmla="*/ 83046 w 335226"/>
              <a:gd name="connsiteY1" fmla="*/ 140032 h 290923"/>
              <a:gd name="connsiteX2" fmla="*/ 211634 w 335226"/>
              <a:gd name="connsiteY2" fmla="*/ 220995 h 290923"/>
              <a:gd name="connsiteX3" fmla="*/ 333871 w 335226"/>
              <a:gd name="connsiteY3" fmla="*/ 290845 h 290923"/>
              <a:gd name="connsiteX4" fmla="*/ 270371 w 335226"/>
              <a:gd name="connsiteY4" fmla="*/ 233695 h 290923"/>
              <a:gd name="connsiteX5" fmla="*/ 167184 w 335226"/>
              <a:gd name="connsiteY5" fmla="*/ 182895 h 290923"/>
              <a:gd name="connsiteX6" fmla="*/ 2084 w 335226"/>
              <a:gd name="connsiteY6" fmla="*/ 332 h 290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26" h="290923">
                <a:moveTo>
                  <a:pt x="2084" y="332"/>
                </a:moveTo>
                <a:cubicBezTo>
                  <a:pt x="-11939" y="-6812"/>
                  <a:pt x="48121" y="103255"/>
                  <a:pt x="83046" y="140032"/>
                </a:cubicBezTo>
                <a:cubicBezTo>
                  <a:pt x="117971" y="176809"/>
                  <a:pt x="169830" y="195860"/>
                  <a:pt x="211634" y="220995"/>
                </a:cubicBezTo>
                <a:cubicBezTo>
                  <a:pt x="253438" y="246130"/>
                  <a:pt x="324082" y="288728"/>
                  <a:pt x="333871" y="290845"/>
                </a:cubicBezTo>
                <a:cubicBezTo>
                  <a:pt x="343660" y="292962"/>
                  <a:pt x="298152" y="251687"/>
                  <a:pt x="270371" y="233695"/>
                </a:cubicBezTo>
                <a:cubicBezTo>
                  <a:pt x="242590" y="215703"/>
                  <a:pt x="213751" y="220995"/>
                  <a:pt x="167184" y="182895"/>
                </a:cubicBezTo>
                <a:cubicBezTo>
                  <a:pt x="120617" y="144795"/>
                  <a:pt x="16107" y="7476"/>
                  <a:pt x="2084" y="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: 図形 1132">
            <a:extLst>
              <a:ext uri="{FF2B5EF4-FFF2-40B4-BE49-F238E27FC236}">
                <a16:creationId xmlns:a16="http://schemas.microsoft.com/office/drawing/2014/main" id="{1C22E9C4-6DE6-4774-AB5A-33937F9EC37A}"/>
              </a:ext>
            </a:extLst>
          </p:cNvPr>
          <p:cNvSpPr/>
          <p:nvPr/>
        </p:nvSpPr>
        <p:spPr>
          <a:xfrm>
            <a:off x="2690536" y="4732106"/>
            <a:ext cx="77807" cy="398907"/>
          </a:xfrm>
          <a:custGeom>
            <a:avLst/>
            <a:gdLst>
              <a:gd name="connsiteX0" fmla="*/ 11389 w 77807"/>
              <a:gd name="connsiteY0" fmla="*/ 232 h 398907"/>
              <a:gd name="connsiteX1" fmla="*/ 8214 w 77807"/>
              <a:gd name="connsiteY1" fmla="*/ 195494 h 398907"/>
              <a:gd name="connsiteX2" fmla="*/ 76477 w 77807"/>
              <a:gd name="connsiteY2" fmla="*/ 393932 h 398907"/>
              <a:gd name="connsiteX3" fmla="*/ 49489 w 77807"/>
              <a:gd name="connsiteY3" fmla="*/ 330432 h 398907"/>
              <a:gd name="connsiteX4" fmla="*/ 1864 w 77807"/>
              <a:gd name="connsiteY4" fmla="*/ 235182 h 398907"/>
              <a:gd name="connsiteX5" fmla="*/ 11389 w 77807"/>
              <a:gd name="connsiteY5" fmla="*/ 232 h 398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807" h="398907">
                <a:moveTo>
                  <a:pt x="11389" y="232"/>
                </a:moveTo>
                <a:cubicBezTo>
                  <a:pt x="12447" y="-6383"/>
                  <a:pt x="-2634" y="129877"/>
                  <a:pt x="8214" y="195494"/>
                </a:cubicBezTo>
                <a:cubicBezTo>
                  <a:pt x="19062" y="261111"/>
                  <a:pt x="69598" y="371442"/>
                  <a:pt x="76477" y="393932"/>
                </a:cubicBezTo>
                <a:cubicBezTo>
                  <a:pt x="83356" y="416422"/>
                  <a:pt x="61925" y="356890"/>
                  <a:pt x="49489" y="330432"/>
                </a:cubicBezTo>
                <a:cubicBezTo>
                  <a:pt x="37054" y="303974"/>
                  <a:pt x="9008" y="289951"/>
                  <a:pt x="1864" y="235182"/>
                </a:cubicBezTo>
                <a:cubicBezTo>
                  <a:pt x="-5280" y="180413"/>
                  <a:pt x="10331" y="6847"/>
                  <a:pt x="11389" y="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: 図形 1133">
            <a:extLst>
              <a:ext uri="{FF2B5EF4-FFF2-40B4-BE49-F238E27FC236}">
                <a16:creationId xmlns:a16="http://schemas.microsoft.com/office/drawing/2014/main" id="{A92F9634-45D9-42F1-A0FA-4BB84E26FD65}"/>
              </a:ext>
            </a:extLst>
          </p:cNvPr>
          <p:cNvSpPr/>
          <p:nvPr/>
        </p:nvSpPr>
        <p:spPr>
          <a:xfrm>
            <a:off x="2608257" y="4714872"/>
            <a:ext cx="72303" cy="375134"/>
          </a:xfrm>
          <a:custGeom>
            <a:avLst/>
            <a:gdLst>
              <a:gd name="connsiteX0" fmla="*/ 55568 w 72303"/>
              <a:gd name="connsiteY0" fmla="*/ 3 h 375134"/>
              <a:gd name="connsiteX1" fmla="*/ 12706 w 72303"/>
              <a:gd name="connsiteY1" fmla="*/ 204791 h 375134"/>
              <a:gd name="connsiteX2" fmla="*/ 71443 w 72303"/>
              <a:gd name="connsiteY2" fmla="*/ 371478 h 375134"/>
              <a:gd name="connsiteX3" fmla="*/ 44456 w 72303"/>
              <a:gd name="connsiteY3" fmla="*/ 311153 h 375134"/>
              <a:gd name="connsiteX4" fmla="*/ 6 w 72303"/>
              <a:gd name="connsiteY4" fmla="*/ 209553 h 375134"/>
              <a:gd name="connsiteX5" fmla="*/ 55568 w 72303"/>
              <a:gd name="connsiteY5" fmla="*/ 3 h 37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303" h="375134">
                <a:moveTo>
                  <a:pt x="55568" y="3"/>
                </a:moveTo>
                <a:cubicBezTo>
                  <a:pt x="57685" y="-791"/>
                  <a:pt x="10060" y="142879"/>
                  <a:pt x="12706" y="204791"/>
                </a:cubicBezTo>
                <a:cubicBezTo>
                  <a:pt x="15352" y="266703"/>
                  <a:pt x="66151" y="353751"/>
                  <a:pt x="71443" y="371478"/>
                </a:cubicBezTo>
                <a:cubicBezTo>
                  <a:pt x="76735" y="389205"/>
                  <a:pt x="56362" y="338140"/>
                  <a:pt x="44456" y="311153"/>
                </a:cubicBezTo>
                <a:cubicBezTo>
                  <a:pt x="32550" y="284166"/>
                  <a:pt x="-523" y="255855"/>
                  <a:pt x="6" y="209553"/>
                </a:cubicBezTo>
                <a:cubicBezTo>
                  <a:pt x="535" y="163251"/>
                  <a:pt x="53451" y="797"/>
                  <a:pt x="55568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: 図形 1134">
            <a:extLst>
              <a:ext uri="{FF2B5EF4-FFF2-40B4-BE49-F238E27FC236}">
                <a16:creationId xmlns:a16="http://schemas.microsoft.com/office/drawing/2014/main" id="{DF946710-1F9A-4B62-BFA0-14536FC83272}"/>
              </a:ext>
            </a:extLst>
          </p:cNvPr>
          <p:cNvSpPr/>
          <p:nvPr/>
        </p:nvSpPr>
        <p:spPr>
          <a:xfrm>
            <a:off x="3165124" y="5665450"/>
            <a:ext cx="493087" cy="103620"/>
          </a:xfrm>
          <a:custGeom>
            <a:avLst/>
            <a:gdLst>
              <a:gd name="connsiteX0" fmla="*/ 492476 w 493087"/>
              <a:gd name="connsiteY0" fmla="*/ 338 h 103620"/>
              <a:gd name="connsiteX1" fmla="*/ 259114 w 493087"/>
              <a:gd name="connsiteY1" fmla="*/ 94000 h 103620"/>
              <a:gd name="connsiteX2" fmla="*/ 351 w 493087"/>
              <a:gd name="connsiteY2" fmla="*/ 97175 h 103620"/>
              <a:gd name="connsiteX3" fmla="*/ 316264 w 493087"/>
              <a:gd name="connsiteY3" fmla="*/ 63838 h 103620"/>
              <a:gd name="connsiteX4" fmla="*/ 492476 w 493087"/>
              <a:gd name="connsiteY4" fmla="*/ 338 h 10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087" h="103620">
                <a:moveTo>
                  <a:pt x="492476" y="338"/>
                </a:moveTo>
                <a:cubicBezTo>
                  <a:pt x="482951" y="5365"/>
                  <a:pt x="341135" y="77861"/>
                  <a:pt x="259114" y="94000"/>
                </a:cubicBezTo>
                <a:cubicBezTo>
                  <a:pt x="177093" y="110139"/>
                  <a:pt x="-9174" y="102202"/>
                  <a:pt x="351" y="97175"/>
                </a:cubicBezTo>
                <a:cubicBezTo>
                  <a:pt x="9876" y="92148"/>
                  <a:pt x="234243" y="79977"/>
                  <a:pt x="316264" y="63838"/>
                </a:cubicBezTo>
                <a:cubicBezTo>
                  <a:pt x="398285" y="47699"/>
                  <a:pt x="502001" y="-4689"/>
                  <a:pt x="492476" y="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: 図形 1135">
            <a:extLst>
              <a:ext uri="{FF2B5EF4-FFF2-40B4-BE49-F238E27FC236}">
                <a16:creationId xmlns:a16="http://schemas.microsoft.com/office/drawing/2014/main" id="{6A78B963-3763-486C-A1C2-0BEAFCE177D4}"/>
              </a:ext>
            </a:extLst>
          </p:cNvPr>
          <p:cNvSpPr/>
          <p:nvPr/>
        </p:nvSpPr>
        <p:spPr>
          <a:xfrm>
            <a:off x="2978868" y="5682489"/>
            <a:ext cx="721255" cy="116768"/>
          </a:xfrm>
          <a:custGeom>
            <a:avLst/>
            <a:gdLst>
              <a:gd name="connsiteX0" fmla="*/ 870 w 721255"/>
              <a:gd name="connsiteY0" fmla="*/ 34099 h 116768"/>
              <a:gd name="connsiteX1" fmla="*/ 299320 w 721255"/>
              <a:gd name="connsiteY1" fmla="*/ 107124 h 116768"/>
              <a:gd name="connsiteX2" fmla="*/ 380282 w 721255"/>
              <a:gd name="connsiteY2" fmla="*/ 100774 h 116768"/>
              <a:gd name="connsiteX3" fmla="*/ 715245 w 721255"/>
              <a:gd name="connsiteY3" fmla="*/ 761 h 116768"/>
              <a:gd name="connsiteX4" fmla="*/ 567607 w 721255"/>
              <a:gd name="connsiteY4" fmla="*/ 57911 h 116768"/>
              <a:gd name="connsiteX5" fmla="*/ 221532 w 721255"/>
              <a:gd name="connsiteY5" fmla="*/ 116649 h 116768"/>
              <a:gd name="connsiteX6" fmla="*/ 870 w 721255"/>
              <a:gd name="connsiteY6" fmla="*/ 34099 h 116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1255" h="116768">
                <a:moveTo>
                  <a:pt x="870" y="34099"/>
                </a:moveTo>
                <a:cubicBezTo>
                  <a:pt x="13835" y="32512"/>
                  <a:pt x="236085" y="96012"/>
                  <a:pt x="299320" y="107124"/>
                </a:cubicBezTo>
                <a:cubicBezTo>
                  <a:pt x="362555" y="118236"/>
                  <a:pt x="310961" y="118501"/>
                  <a:pt x="380282" y="100774"/>
                </a:cubicBezTo>
                <a:cubicBezTo>
                  <a:pt x="449603" y="83047"/>
                  <a:pt x="684024" y="7905"/>
                  <a:pt x="715245" y="761"/>
                </a:cubicBezTo>
                <a:cubicBezTo>
                  <a:pt x="746466" y="-6383"/>
                  <a:pt x="649892" y="38596"/>
                  <a:pt x="567607" y="57911"/>
                </a:cubicBezTo>
                <a:cubicBezTo>
                  <a:pt x="485322" y="77226"/>
                  <a:pt x="320486" y="119295"/>
                  <a:pt x="221532" y="116649"/>
                </a:cubicBezTo>
                <a:cubicBezTo>
                  <a:pt x="122578" y="114003"/>
                  <a:pt x="-12095" y="35686"/>
                  <a:pt x="870" y="340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: 図形 1136">
            <a:extLst>
              <a:ext uri="{FF2B5EF4-FFF2-40B4-BE49-F238E27FC236}">
                <a16:creationId xmlns:a16="http://schemas.microsoft.com/office/drawing/2014/main" id="{48ACF7D2-9D16-4653-B7FC-B411BB9EBB04}"/>
              </a:ext>
            </a:extLst>
          </p:cNvPr>
          <p:cNvSpPr/>
          <p:nvPr/>
        </p:nvSpPr>
        <p:spPr>
          <a:xfrm>
            <a:off x="2577962" y="5351453"/>
            <a:ext cx="389267" cy="374758"/>
          </a:xfrm>
          <a:custGeom>
            <a:avLst/>
            <a:gdLst>
              <a:gd name="connsiteX0" fmla="*/ 138 w 389267"/>
              <a:gd name="connsiteY0" fmla="*/ 10 h 374758"/>
              <a:gd name="connsiteX1" fmla="*/ 95388 w 389267"/>
              <a:gd name="connsiteY1" fmla="*/ 122247 h 374758"/>
              <a:gd name="connsiteX2" fmla="*/ 279538 w 389267"/>
              <a:gd name="connsiteY2" fmla="*/ 284172 h 374758"/>
              <a:gd name="connsiteX3" fmla="*/ 389076 w 389267"/>
              <a:gd name="connsiteY3" fmla="*/ 374660 h 374758"/>
              <a:gd name="connsiteX4" fmla="*/ 308113 w 389267"/>
              <a:gd name="connsiteY4" fmla="*/ 303222 h 374758"/>
              <a:gd name="connsiteX5" fmla="*/ 114438 w 389267"/>
              <a:gd name="connsiteY5" fmla="*/ 128597 h 374758"/>
              <a:gd name="connsiteX6" fmla="*/ 138 w 389267"/>
              <a:gd name="connsiteY6" fmla="*/ 10 h 374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9267" h="374758">
                <a:moveTo>
                  <a:pt x="138" y="10"/>
                </a:moveTo>
                <a:cubicBezTo>
                  <a:pt x="-3037" y="-1048"/>
                  <a:pt x="48821" y="74887"/>
                  <a:pt x="95388" y="122247"/>
                </a:cubicBezTo>
                <a:cubicBezTo>
                  <a:pt x="141955" y="169607"/>
                  <a:pt x="230590" y="242103"/>
                  <a:pt x="279538" y="284172"/>
                </a:cubicBezTo>
                <a:cubicBezTo>
                  <a:pt x="328486" y="326241"/>
                  <a:pt x="384314" y="371485"/>
                  <a:pt x="389076" y="374660"/>
                </a:cubicBezTo>
                <a:cubicBezTo>
                  <a:pt x="393838" y="377835"/>
                  <a:pt x="308113" y="303222"/>
                  <a:pt x="308113" y="303222"/>
                </a:cubicBezTo>
                <a:cubicBezTo>
                  <a:pt x="262340" y="262212"/>
                  <a:pt x="163650" y="175164"/>
                  <a:pt x="114438" y="128597"/>
                </a:cubicBezTo>
                <a:cubicBezTo>
                  <a:pt x="65226" y="82030"/>
                  <a:pt x="3313" y="1068"/>
                  <a:pt x="138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: 図形 1137">
            <a:extLst>
              <a:ext uri="{FF2B5EF4-FFF2-40B4-BE49-F238E27FC236}">
                <a16:creationId xmlns:a16="http://schemas.microsoft.com/office/drawing/2014/main" id="{49F48474-41DD-432D-BC63-735AB3CA2B1B}"/>
              </a:ext>
            </a:extLst>
          </p:cNvPr>
          <p:cNvSpPr/>
          <p:nvPr/>
        </p:nvSpPr>
        <p:spPr>
          <a:xfrm>
            <a:off x="2578091" y="5283029"/>
            <a:ext cx="387444" cy="390748"/>
          </a:xfrm>
          <a:custGeom>
            <a:avLst/>
            <a:gdLst>
              <a:gd name="connsiteX0" fmla="*/ 9 w 387444"/>
              <a:gd name="connsiteY0" fmla="*/ 171 h 390748"/>
              <a:gd name="connsiteX1" fmla="*/ 101609 w 387444"/>
              <a:gd name="connsiteY1" fmla="*/ 143046 h 390748"/>
              <a:gd name="connsiteX2" fmla="*/ 279409 w 387444"/>
              <a:gd name="connsiteY2" fmla="*/ 311321 h 390748"/>
              <a:gd name="connsiteX3" fmla="*/ 387359 w 387444"/>
              <a:gd name="connsiteY3" fmla="*/ 390696 h 390748"/>
              <a:gd name="connsiteX4" fmla="*/ 293697 w 387444"/>
              <a:gd name="connsiteY4" fmla="*/ 320846 h 390748"/>
              <a:gd name="connsiteX5" fmla="*/ 96847 w 387444"/>
              <a:gd name="connsiteY5" fmla="*/ 171621 h 390748"/>
              <a:gd name="connsiteX6" fmla="*/ 9 w 387444"/>
              <a:gd name="connsiteY6" fmla="*/ 171 h 390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7444" h="390748">
                <a:moveTo>
                  <a:pt x="9" y="171"/>
                </a:moveTo>
                <a:cubicBezTo>
                  <a:pt x="803" y="-4591"/>
                  <a:pt x="55042" y="91188"/>
                  <a:pt x="101609" y="143046"/>
                </a:cubicBezTo>
                <a:cubicBezTo>
                  <a:pt x="148176" y="194904"/>
                  <a:pt x="231784" y="270046"/>
                  <a:pt x="279409" y="311321"/>
                </a:cubicBezTo>
                <a:cubicBezTo>
                  <a:pt x="327034" y="352596"/>
                  <a:pt x="384978" y="389109"/>
                  <a:pt x="387359" y="390696"/>
                </a:cubicBezTo>
                <a:cubicBezTo>
                  <a:pt x="389740" y="392283"/>
                  <a:pt x="342116" y="357358"/>
                  <a:pt x="293697" y="320846"/>
                </a:cubicBezTo>
                <a:cubicBezTo>
                  <a:pt x="245278" y="284334"/>
                  <a:pt x="145530" y="226390"/>
                  <a:pt x="96847" y="171621"/>
                </a:cubicBezTo>
                <a:cubicBezTo>
                  <a:pt x="48164" y="116852"/>
                  <a:pt x="-785" y="4933"/>
                  <a:pt x="9" y="1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: 図形 1138">
            <a:extLst>
              <a:ext uri="{FF2B5EF4-FFF2-40B4-BE49-F238E27FC236}">
                <a16:creationId xmlns:a16="http://schemas.microsoft.com/office/drawing/2014/main" id="{BDD7964A-D714-417E-B8DB-86EEC66261D5}"/>
              </a:ext>
            </a:extLst>
          </p:cNvPr>
          <p:cNvSpPr/>
          <p:nvPr/>
        </p:nvSpPr>
        <p:spPr>
          <a:xfrm>
            <a:off x="2028054" y="4494213"/>
            <a:ext cx="677046" cy="363556"/>
          </a:xfrm>
          <a:custGeom>
            <a:avLst/>
            <a:gdLst>
              <a:gd name="connsiteX0" fmla="*/ 677046 w 677046"/>
              <a:gd name="connsiteY0" fmla="*/ 0 h 363556"/>
              <a:gd name="connsiteX1" fmla="*/ 489721 w 677046"/>
              <a:gd name="connsiteY1" fmla="*/ 58737 h 363556"/>
              <a:gd name="connsiteX2" fmla="*/ 289696 w 677046"/>
              <a:gd name="connsiteY2" fmla="*/ 165100 h 363556"/>
              <a:gd name="connsiteX3" fmla="*/ 191271 w 677046"/>
              <a:gd name="connsiteY3" fmla="*/ 222250 h 363556"/>
              <a:gd name="connsiteX4" fmla="*/ 146821 w 677046"/>
              <a:gd name="connsiteY4" fmla="*/ 241300 h 363556"/>
              <a:gd name="connsiteX5" fmla="*/ 80146 w 677046"/>
              <a:gd name="connsiteY5" fmla="*/ 279400 h 363556"/>
              <a:gd name="connsiteX6" fmla="*/ 771 w 677046"/>
              <a:gd name="connsiteY6" fmla="*/ 363537 h 363556"/>
              <a:gd name="connsiteX7" fmla="*/ 130946 w 677046"/>
              <a:gd name="connsiteY7" fmla="*/ 271462 h 363556"/>
              <a:gd name="connsiteX8" fmla="*/ 353196 w 677046"/>
              <a:gd name="connsiteY8" fmla="*/ 160337 h 363556"/>
              <a:gd name="connsiteX9" fmla="*/ 677046 w 677046"/>
              <a:gd name="connsiteY9" fmla="*/ 0 h 363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7046" h="363556">
                <a:moveTo>
                  <a:pt x="677046" y="0"/>
                </a:moveTo>
                <a:cubicBezTo>
                  <a:pt x="615662" y="15610"/>
                  <a:pt x="554279" y="31220"/>
                  <a:pt x="489721" y="58737"/>
                </a:cubicBezTo>
                <a:cubicBezTo>
                  <a:pt x="425163" y="86254"/>
                  <a:pt x="339438" y="137848"/>
                  <a:pt x="289696" y="165100"/>
                </a:cubicBezTo>
                <a:cubicBezTo>
                  <a:pt x="239954" y="192352"/>
                  <a:pt x="215083" y="209550"/>
                  <a:pt x="191271" y="222250"/>
                </a:cubicBezTo>
                <a:cubicBezTo>
                  <a:pt x="167458" y="234950"/>
                  <a:pt x="165342" y="231775"/>
                  <a:pt x="146821" y="241300"/>
                </a:cubicBezTo>
                <a:cubicBezTo>
                  <a:pt x="128300" y="250825"/>
                  <a:pt x="104488" y="259027"/>
                  <a:pt x="80146" y="279400"/>
                </a:cubicBezTo>
                <a:cubicBezTo>
                  <a:pt x="55804" y="299773"/>
                  <a:pt x="-7696" y="364860"/>
                  <a:pt x="771" y="363537"/>
                </a:cubicBezTo>
                <a:cubicBezTo>
                  <a:pt x="9238" y="362214"/>
                  <a:pt x="72208" y="305329"/>
                  <a:pt x="130946" y="271462"/>
                </a:cubicBezTo>
                <a:cubicBezTo>
                  <a:pt x="189683" y="237595"/>
                  <a:pt x="353196" y="160337"/>
                  <a:pt x="353196" y="160337"/>
                </a:cubicBezTo>
                <a:lnTo>
                  <a:pt x="67704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: 図形 1139">
            <a:extLst>
              <a:ext uri="{FF2B5EF4-FFF2-40B4-BE49-F238E27FC236}">
                <a16:creationId xmlns:a16="http://schemas.microsoft.com/office/drawing/2014/main" id="{14C46380-D28A-46C2-B261-89E47E450504}"/>
              </a:ext>
            </a:extLst>
          </p:cNvPr>
          <p:cNvSpPr/>
          <p:nvPr/>
        </p:nvSpPr>
        <p:spPr>
          <a:xfrm>
            <a:off x="2318995" y="4519531"/>
            <a:ext cx="367561" cy="202092"/>
          </a:xfrm>
          <a:custGeom>
            <a:avLst/>
            <a:gdLst>
              <a:gd name="connsiteX0" fmla="*/ 367055 w 367561"/>
              <a:gd name="connsiteY0" fmla="*/ 82 h 202092"/>
              <a:gd name="connsiteX1" fmla="*/ 87655 w 367561"/>
              <a:gd name="connsiteY1" fmla="*/ 152482 h 202092"/>
              <a:gd name="connsiteX2" fmla="*/ 1930 w 367561"/>
              <a:gd name="connsiteY2" fmla="*/ 201694 h 202092"/>
              <a:gd name="connsiteX3" fmla="*/ 152743 w 367561"/>
              <a:gd name="connsiteY3" fmla="*/ 131844 h 202092"/>
              <a:gd name="connsiteX4" fmla="*/ 367055 w 367561"/>
              <a:gd name="connsiteY4" fmla="*/ 82 h 202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561" h="202092">
                <a:moveTo>
                  <a:pt x="367055" y="82"/>
                </a:moveTo>
                <a:cubicBezTo>
                  <a:pt x="356207" y="3522"/>
                  <a:pt x="148509" y="118880"/>
                  <a:pt x="87655" y="152482"/>
                </a:cubicBezTo>
                <a:cubicBezTo>
                  <a:pt x="26801" y="186084"/>
                  <a:pt x="-8918" y="205134"/>
                  <a:pt x="1930" y="201694"/>
                </a:cubicBezTo>
                <a:cubicBezTo>
                  <a:pt x="12778" y="198254"/>
                  <a:pt x="94006" y="161477"/>
                  <a:pt x="152743" y="131844"/>
                </a:cubicBezTo>
                <a:cubicBezTo>
                  <a:pt x="211480" y="102211"/>
                  <a:pt x="377903" y="-3358"/>
                  <a:pt x="367055" y="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: 図形 1140">
            <a:extLst>
              <a:ext uri="{FF2B5EF4-FFF2-40B4-BE49-F238E27FC236}">
                <a16:creationId xmlns:a16="http://schemas.microsoft.com/office/drawing/2014/main" id="{AC0A9E97-877D-4CB8-9E2A-0B83CF0B3164}"/>
              </a:ext>
            </a:extLst>
          </p:cNvPr>
          <p:cNvSpPr/>
          <p:nvPr/>
        </p:nvSpPr>
        <p:spPr>
          <a:xfrm>
            <a:off x="2014023" y="4693017"/>
            <a:ext cx="360774" cy="202098"/>
          </a:xfrm>
          <a:custGeom>
            <a:avLst/>
            <a:gdLst>
              <a:gd name="connsiteX0" fmla="*/ 357702 w 360774"/>
              <a:gd name="connsiteY0" fmla="*/ 1221 h 202098"/>
              <a:gd name="connsiteX1" fmla="*/ 219590 w 360774"/>
              <a:gd name="connsiteY1" fmla="*/ 94883 h 202098"/>
              <a:gd name="connsiteX2" fmla="*/ 515 w 360774"/>
              <a:gd name="connsiteY2" fmla="*/ 196483 h 202098"/>
              <a:gd name="connsiteX3" fmla="*/ 157677 w 360774"/>
              <a:gd name="connsiteY3" fmla="*/ 188546 h 202098"/>
              <a:gd name="connsiteX4" fmla="*/ 117990 w 360774"/>
              <a:gd name="connsiteY4" fmla="*/ 185371 h 202098"/>
              <a:gd name="connsiteX5" fmla="*/ 30677 w 360774"/>
              <a:gd name="connsiteY5" fmla="*/ 190133 h 202098"/>
              <a:gd name="connsiteX6" fmla="*/ 159265 w 360774"/>
              <a:gd name="connsiteY6" fmla="*/ 150446 h 202098"/>
              <a:gd name="connsiteX7" fmla="*/ 305315 w 360774"/>
              <a:gd name="connsiteY7" fmla="*/ 47258 h 202098"/>
              <a:gd name="connsiteX8" fmla="*/ 357702 w 360774"/>
              <a:gd name="connsiteY8" fmla="*/ 1221 h 20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0774" h="202098">
                <a:moveTo>
                  <a:pt x="357702" y="1221"/>
                </a:moveTo>
                <a:cubicBezTo>
                  <a:pt x="343415" y="9158"/>
                  <a:pt x="279121" y="62339"/>
                  <a:pt x="219590" y="94883"/>
                </a:cubicBezTo>
                <a:cubicBezTo>
                  <a:pt x="160059" y="127427"/>
                  <a:pt x="10834" y="180873"/>
                  <a:pt x="515" y="196483"/>
                </a:cubicBezTo>
                <a:cubicBezTo>
                  <a:pt x="-9804" y="212094"/>
                  <a:pt x="138098" y="190398"/>
                  <a:pt x="157677" y="188546"/>
                </a:cubicBezTo>
                <a:cubicBezTo>
                  <a:pt x="177256" y="186694"/>
                  <a:pt x="139157" y="185107"/>
                  <a:pt x="117990" y="185371"/>
                </a:cubicBezTo>
                <a:cubicBezTo>
                  <a:pt x="96823" y="185636"/>
                  <a:pt x="23798" y="195954"/>
                  <a:pt x="30677" y="190133"/>
                </a:cubicBezTo>
                <a:cubicBezTo>
                  <a:pt x="37556" y="184312"/>
                  <a:pt x="113492" y="174259"/>
                  <a:pt x="159265" y="150446"/>
                </a:cubicBezTo>
                <a:cubicBezTo>
                  <a:pt x="205038" y="126633"/>
                  <a:pt x="277269" y="68689"/>
                  <a:pt x="305315" y="47258"/>
                </a:cubicBezTo>
                <a:cubicBezTo>
                  <a:pt x="333361" y="25827"/>
                  <a:pt x="371989" y="-6716"/>
                  <a:pt x="357702" y="12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: 図形 1141">
            <a:extLst>
              <a:ext uri="{FF2B5EF4-FFF2-40B4-BE49-F238E27FC236}">
                <a16:creationId xmlns:a16="http://schemas.microsoft.com/office/drawing/2014/main" id="{8F8C7819-B4CF-4785-A063-16D625BCDA3C}"/>
              </a:ext>
            </a:extLst>
          </p:cNvPr>
          <p:cNvSpPr/>
          <p:nvPr/>
        </p:nvSpPr>
        <p:spPr>
          <a:xfrm>
            <a:off x="1765564" y="4913221"/>
            <a:ext cx="274595" cy="300421"/>
          </a:xfrm>
          <a:custGeom>
            <a:avLst/>
            <a:gdLst>
              <a:gd name="connsiteX0" fmla="*/ 274374 w 274595"/>
              <a:gd name="connsiteY0" fmla="*/ 92 h 300421"/>
              <a:gd name="connsiteX1" fmla="*/ 136261 w 274595"/>
              <a:gd name="connsiteY1" fmla="*/ 98517 h 300421"/>
              <a:gd name="connsiteX2" fmla="*/ 15611 w 274595"/>
              <a:gd name="connsiteY2" fmla="*/ 277904 h 300421"/>
              <a:gd name="connsiteX3" fmla="*/ 9261 w 274595"/>
              <a:gd name="connsiteY3" fmla="*/ 298542 h 300421"/>
              <a:gd name="connsiteX4" fmla="*/ 87049 w 274595"/>
              <a:gd name="connsiteY4" fmla="*/ 296954 h 300421"/>
              <a:gd name="connsiteX5" fmla="*/ 47361 w 274595"/>
              <a:gd name="connsiteY5" fmla="*/ 276317 h 300421"/>
              <a:gd name="connsiteX6" fmla="*/ 36249 w 274595"/>
              <a:gd name="connsiteY6" fmla="*/ 255679 h 300421"/>
              <a:gd name="connsiteX7" fmla="*/ 102924 w 274595"/>
              <a:gd name="connsiteY7" fmla="*/ 114392 h 300421"/>
              <a:gd name="connsiteX8" fmla="*/ 274374 w 274595"/>
              <a:gd name="connsiteY8" fmla="*/ 92 h 300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595" h="300421">
                <a:moveTo>
                  <a:pt x="274374" y="92"/>
                </a:moveTo>
                <a:cubicBezTo>
                  <a:pt x="279930" y="-2554"/>
                  <a:pt x="179388" y="52215"/>
                  <a:pt x="136261" y="98517"/>
                </a:cubicBezTo>
                <a:cubicBezTo>
                  <a:pt x="93134" y="144819"/>
                  <a:pt x="36778" y="244567"/>
                  <a:pt x="15611" y="277904"/>
                </a:cubicBezTo>
                <a:cubicBezTo>
                  <a:pt x="-5556" y="311241"/>
                  <a:pt x="-2645" y="295367"/>
                  <a:pt x="9261" y="298542"/>
                </a:cubicBezTo>
                <a:cubicBezTo>
                  <a:pt x="21167" y="301717"/>
                  <a:pt x="80699" y="300658"/>
                  <a:pt x="87049" y="296954"/>
                </a:cubicBezTo>
                <a:cubicBezTo>
                  <a:pt x="93399" y="293250"/>
                  <a:pt x="55828" y="283196"/>
                  <a:pt x="47361" y="276317"/>
                </a:cubicBezTo>
                <a:cubicBezTo>
                  <a:pt x="38894" y="269438"/>
                  <a:pt x="26989" y="282666"/>
                  <a:pt x="36249" y="255679"/>
                </a:cubicBezTo>
                <a:cubicBezTo>
                  <a:pt x="45509" y="228692"/>
                  <a:pt x="63766" y="154873"/>
                  <a:pt x="102924" y="114392"/>
                </a:cubicBezTo>
                <a:cubicBezTo>
                  <a:pt x="142082" y="73911"/>
                  <a:pt x="268818" y="2738"/>
                  <a:pt x="274374" y="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: 図形 1142">
            <a:extLst>
              <a:ext uri="{FF2B5EF4-FFF2-40B4-BE49-F238E27FC236}">
                <a16:creationId xmlns:a16="http://schemas.microsoft.com/office/drawing/2014/main" id="{673E00A2-E521-4CC4-B9BF-E19F26559B44}"/>
              </a:ext>
            </a:extLst>
          </p:cNvPr>
          <p:cNvSpPr/>
          <p:nvPr/>
        </p:nvSpPr>
        <p:spPr>
          <a:xfrm>
            <a:off x="1804234" y="4970425"/>
            <a:ext cx="185042" cy="281549"/>
          </a:xfrm>
          <a:custGeom>
            <a:avLst/>
            <a:gdLst>
              <a:gd name="connsiteX0" fmla="*/ 184904 w 185042"/>
              <a:gd name="connsiteY0" fmla="*/ 38 h 281549"/>
              <a:gd name="connsiteX1" fmla="*/ 97591 w 185042"/>
              <a:gd name="connsiteY1" fmla="*/ 104813 h 281549"/>
              <a:gd name="connsiteX2" fmla="*/ 69016 w 185042"/>
              <a:gd name="connsiteY2" fmla="*/ 128625 h 281549"/>
              <a:gd name="connsiteX3" fmla="*/ 29329 w 185042"/>
              <a:gd name="connsiteY3" fmla="*/ 254038 h 281549"/>
              <a:gd name="connsiteX4" fmla="*/ 29329 w 185042"/>
              <a:gd name="connsiteY4" fmla="*/ 281025 h 281549"/>
              <a:gd name="connsiteX5" fmla="*/ 754 w 185042"/>
              <a:gd name="connsiteY5" fmla="*/ 269913 h 281549"/>
              <a:gd name="connsiteX6" fmla="*/ 64254 w 185042"/>
              <a:gd name="connsiteY6" fmla="*/ 246100 h 281549"/>
              <a:gd name="connsiteX7" fmla="*/ 43616 w 185042"/>
              <a:gd name="connsiteY7" fmla="*/ 171488 h 281549"/>
              <a:gd name="connsiteX8" fmla="*/ 75366 w 185042"/>
              <a:gd name="connsiteY8" fmla="*/ 117513 h 281549"/>
              <a:gd name="connsiteX9" fmla="*/ 184904 w 185042"/>
              <a:gd name="connsiteY9" fmla="*/ 38 h 281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5042" h="281549">
                <a:moveTo>
                  <a:pt x="184904" y="38"/>
                </a:moveTo>
                <a:cubicBezTo>
                  <a:pt x="188608" y="-2079"/>
                  <a:pt x="116906" y="83382"/>
                  <a:pt x="97591" y="104813"/>
                </a:cubicBezTo>
                <a:cubicBezTo>
                  <a:pt x="78276" y="126244"/>
                  <a:pt x="80393" y="103754"/>
                  <a:pt x="69016" y="128625"/>
                </a:cubicBezTo>
                <a:cubicBezTo>
                  <a:pt x="57639" y="153496"/>
                  <a:pt x="35943" y="228638"/>
                  <a:pt x="29329" y="254038"/>
                </a:cubicBezTo>
                <a:cubicBezTo>
                  <a:pt x="22715" y="279438"/>
                  <a:pt x="34091" y="278379"/>
                  <a:pt x="29329" y="281025"/>
                </a:cubicBezTo>
                <a:cubicBezTo>
                  <a:pt x="24567" y="283671"/>
                  <a:pt x="-5067" y="275734"/>
                  <a:pt x="754" y="269913"/>
                </a:cubicBezTo>
                <a:cubicBezTo>
                  <a:pt x="6575" y="264092"/>
                  <a:pt x="57110" y="262504"/>
                  <a:pt x="64254" y="246100"/>
                </a:cubicBezTo>
                <a:cubicBezTo>
                  <a:pt x="71398" y="229696"/>
                  <a:pt x="41764" y="192919"/>
                  <a:pt x="43616" y="171488"/>
                </a:cubicBezTo>
                <a:cubicBezTo>
                  <a:pt x="45468" y="150057"/>
                  <a:pt x="52347" y="143707"/>
                  <a:pt x="75366" y="117513"/>
                </a:cubicBezTo>
                <a:cubicBezTo>
                  <a:pt x="98385" y="91319"/>
                  <a:pt x="181200" y="2155"/>
                  <a:pt x="184904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: 図形 1143">
            <a:extLst>
              <a:ext uri="{FF2B5EF4-FFF2-40B4-BE49-F238E27FC236}">
                <a16:creationId xmlns:a16="http://schemas.microsoft.com/office/drawing/2014/main" id="{8F9F31B1-3A9A-4441-806A-3937602654E5}"/>
              </a:ext>
            </a:extLst>
          </p:cNvPr>
          <p:cNvSpPr/>
          <p:nvPr/>
        </p:nvSpPr>
        <p:spPr>
          <a:xfrm>
            <a:off x="2284199" y="4704665"/>
            <a:ext cx="313160" cy="265952"/>
          </a:xfrm>
          <a:custGeom>
            <a:avLst/>
            <a:gdLst>
              <a:gd name="connsiteX0" fmla="*/ 300251 w 313160"/>
              <a:gd name="connsiteY0" fmla="*/ 5448 h 265952"/>
              <a:gd name="connsiteX1" fmla="*/ 60539 w 313160"/>
              <a:gd name="connsiteY1" fmla="*/ 156260 h 265952"/>
              <a:gd name="connsiteX2" fmla="*/ 16089 w 313160"/>
              <a:gd name="connsiteY2" fmla="*/ 192773 h 265952"/>
              <a:gd name="connsiteX3" fmla="*/ 214 w 313160"/>
              <a:gd name="connsiteY3" fmla="*/ 265798 h 265952"/>
              <a:gd name="connsiteX4" fmla="*/ 25614 w 313160"/>
              <a:gd name="connsiteY4" fmla="*/ 210235 h 265952"/>
              <a:gd name="connsiteX5" fmla="*/ 95464 w 313160"/>
              <a:gd name="connsiteY5" fmla="*/ 148323 h 265952"/>
              <a:gd name="connsiteX6" fmla="*/ 262151 w 313160"/>
              <a:gd name="connsiteY6" fmla="*/ 41960 h 265952"/>
              <a:gd name="connsiteX7" fmla="*/ 300251 w 313160"/>
              <a:gd name="connsiteY7" fmla="*/ 5448 h 265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3160" h="265952">
                <a:moveTo>
                  <a:pt x="300251" y="5448"/>
                </a:moveTo>
                <a:cubicBezTo>
                  <a:pt x="266649" y="24498"/>
                  <a:pt x="107899" y="125039"/>
                  <a:pt x="60539" y="156260"/>
                </a:cubicBezTo>
                <a:cubicBezTo>
                  <a:pt x="13179" y="187481"/>
                  <a:pt x="26143" y="174517"/>
                  <a:pt x="16089" y="192773"/>
                </a:cubicBezTo>
                <a:cubicBezTo>
                  <a:pt x="6035" y="211029"/>
                  <a:pt x="-1373" y="262888"/>
                  <a:pt x="214" y="265798"/>
                </a:cubicBezTo>
                <a:cubicBezTo>
                  <a:pt x="1801" y="268708"/>
                  <a:pt x="9739" y="229814"/>
                  <a:pt x="25614" y="210235"/>
                </a:cubicBezTo>
                <a:cubicBezTo>
                  <a:pt x="41489" y="190656"/>
                  <a:pt x="56041" y="176369"/>
                  <a:pt x="95464" y="148323"/>
                </a:cubicBezTo>
                <a:cubicBezTo>
                  <a:pt x="134887" y="120277"/>
                  <a:pt x="229343" y="62068"/>
                  <a:pt x="262151" y="41960"/>
                </a:cubicBezTo>
                <a:cubicBezTo>
                  <a:pt x="294959" y="21852"/>
                  <a:pt x="333853" y="-13602"/>
                  <a:pt x="300251" y="54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: 図形 1144">
            <a:extLst>
              <a:ext uri="{FF2B5EF4-FFF2-40B4-BE49-F238E27FC236}">
                <a16:creationId xmlns:a16="http://schemas.microsoft.com/office/drawing/2014/main" id="{55433706-774A-447E-A425-586467C1C432}"/>
              </a:ext>
            </a:extLst>
          </p:cNvPr>
          <p:cNvSpPr/>
          <p:nvPr/>
        </p:nvSpPr>
        <p:spPr>
          <a:xfrm>
            <a:off x="2258932" y="4751249"/>
            <a:ext cx="177112" cy="190786"/>
          </a:xfrm>
          <a:custGeom>
            <a:avLst/>
            <a:gdLst>
              <a:gd name="connsiteX0" fmla="*/ 176293 w 177112"/>
              <a:gd name="connsiteY0" fmla="*/ 139 h 190786"/>
              <a:gd name="connsiteX1" fmla="*/ 12781 w 177112"/>
              <a:gd name="connsiteY1" fmla="*/ 84276 h 190786"/>
              <a:gd name="connsiteX2" fmla="*/ 11193 w 177112"/>
              <a:gd name="connsiteY2" fmla="*/ 190639 h 190786"/>
              <a:gd name="connsiteX3" fmla="*/ 15956 w 177112"/>
              <a:gd name="connsiteY3" fmla="*/ 106501 h 190786"/>
              <a:gd name="connsiteX4" fmla="*/ 73106 w 177112"/>
              <a:gd name="connsiteY4" fmla="*/ 65226 h 190786"/>
              <a:gd name="connsiteX5" fmla="*/ 176293 w 177112"/>
              <a:gd name="connsiteY5" fmla="*/ 139 h 190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112" h="190786">
                <a:moveTo>
                  <a:pt x="176293" y="139"/>
                </a:moveTo>
                <a:cubicBezTo>
                  <a:pt x="166239" y="3314"/>
                  <a:pt x="40298" y="52526"/>
                  <a:pt x="12781" y="84276"/>
                </a:cubicBezTo>
                <a:cubicBezTo>
                  <a:pt x="-14736" y="116026"/>
                  <a:pt x="10664" y="186935"/>
                  <a:pt x="11193" y="190639"/>
                </a:cubicBezTo>
                <a:cubicBezTo>
                  <a:pt x="11722" y="194343"/>
                  <a:pt x="5637" y="127403"/>
                  <a:pt x="15956" y="106501"/>
                </a:cubicBezTo>
                <a:cubicBezTo>
                  <a:pt x="26275" y="85599"/>
                  <a:pt x="45060" y="81630"/>
                  <a:pt x="73106" y="65226"/>
                </a:cubicBezTo>
                <a:cubicBezTo>
                  <a:pt x="101152" y="48822"/>
                  <a:pt x="186347" y="-3036"/>
                  <a:pt x="176293" y="1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: 図形 1145">
            <a:extLst>
              <a:ext uri="{FF2B5EF4-FFF2-40B4-BE49-F238E27FC236}">
                <a16:creationId xmlns:a16="http://schemas.microsoft.com/office/drawing/2014/main" id="{4F606E12-6F2C-46AE-82CB-D6EC4C44E10A}"/>
              </a:ext>
            </a:extLst>
          </p:cNvPr>
          <p:cNvSpPr/>
          <p:nvPr/>
        </p:nvSpPr>
        <p:spPr>
          <a:xfrm>
            <a:off x="2446240" y="4824294"/>
            <a:ext cx="44606" cy="82813"/>
          </a:xfrm>
          <a:custGeom>
            <a:avLst/>
            <a:gdLst>
              <a:gd name="connsiteX0" fmla="*/ 44548 w 44606"/>
              <a:gd name="connsiteY0" fmla="*/ 119 h 82813"/>
              <a:gd name="connsiteX1" fmla="*/ 9623 w 44606"/>
              <a:gd name="connsiteY1" fmla="*/ 49331 h 82813"/>
              <a:gd name="connsiteX2" fmla="*/ 12798 w 44606"/>
              <a:gd name="connsiteY2" fmla="*/ 82669 h 82813"/>
              <a:gd name="connsiteX3" fmla="*/ 98 w 44606"/>
              <a:gd name="connsiteY3" fmla="*/ 36631 h 82813"/>
              <a:gd name="connsiteX4" fmla="*/ 44548 w 44606"/>
              <a:gd name="connsiteY4" fmla="*/ 119 h 82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06" h="82813">
                <a:moveTo>
                  <a:pt x="44548" y="119"/>
                </a:moveTo>
                <a:cubicBezTo>
                  <a:pt x="46136" y="2236"/>
                  <a:pt x="14915" y="35573"/>
                  <a:pt x="9623" y="49331"/>
                </a:cubicBezTo>
                <a:cubicBezTo>
                  <a:pt x="4331" y="63089"/>
                  <a:pt x="14386" y="84786"/>
                  <a:pt x="12798" y="82669"/>
                </a:cubicBezTo>
                <a:cubicBezTo>
                  <a:pt x="11210" y="80552"/>
                  <a:pt x="-1225" y="48802"/>
                  <a:pt x="98" y="36631"/>
                </a:cubicBezTo>
                <a:cubicBezTo>
                  <a:pt x="1421" y="24460"/>
                  <a:pt x="42960" y="-1998"/>
                  <a:pt x="44548" y="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: 図形 1146">
            <a:extLst>
              <a:ext uri="{FF2B5EF4-FFF2-40B4-BE49-F238E27FC236}">
                <a16:creationId xmlns:a16="http://schemas.microsoft.com/office/drawing/2014/main" id="{745B58B4-C66D-4486-83FF-6F477CC93E09}"/>
              </a:ext>
            </a:extLst>
          </p:cNvPr>
          <p:cNvSpPr/>
          <p:nvPr/>
        </p:nvSpPr>
        <p:spPr>
          <a:xfrm>
            <a:off x="1999563" y="5002131"/>
            <a:ext cx="404087" cy="55394"/>
          </a:xfrm>
          <a:custGeom>
            <a:avLst/>
            <a:gdLst>
              <a:gd name="connsiteX0" fmla="*/ 687 w 404087"/>
              <a:gd name="connsiteY0" fmla="*/ 82 h 55394"/>
              <a:gd name="connsiteX1" fmla="*/ 234050 w 404087"/>
              <a:gd name="connsiteY1" fmla="*/ 41357 h 55394"/>
              <a:gd name="connsiteX2" fmla="*/ 403912 w 404087"/>
              <a:gd name="connsiteY2" fmla="*/ 23894 h 55394"/>
              <a:gd name="connsiteX3" fmla="*/ 268975 w 404087"/>
              <a:gd name="connsiteY3" fmla="*/ 41357 h 55394"/>
              <a:gd name="connsiteX4" fmla="*/ 165787 w 404087"/>
              <a:gd name="connsiteY4" fmla="*/ 54057 h 55394"/>
              <a:gd name="connsiteX5" fmla="*/ 687 w 404087"/>
              <a:gd name="connsiteY5" fmla="*/ 82 h 55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4087" h="55394">
                <a:moveTo>
                  <a:pt x="687" y="82"/>
                </a:moveTo>
                <a:cubicBezTo>
                  <a:pt x="12064" y="-2035"/>
                  <a:pt x="166846" y="37388"/>
                  <a:pt x="234050" y="41357"/>
                </a:cubicBezTo>
                <a:cubicBezTo>
                  <a:pt x="301254" y="45326"/>
                  <a:pt x="398091" y="23894"/>
                  <a:pt x="403912" y="23894"/>
                </a:cubicBezTo>
                <a:cubicBezTo>
                  <a:pt x="409733" y="23894"/>
                  <a:pt x="268975" y="41357"/>
                  <a:pt x="268975" y="41357"/>
                </a:cubicBezTo>
                <a:cubicBezTo>
                  <a:pt x="229288" y="46384"/>
                  <a:pt x="209179" y="59613"/>
                  <a:pt x="165787" y="54057"/>
                </a:cubicBezTo>
                <a:cubicBezTo>
                  <a:pt x="122395" y="48501"/>
                  <a:pt x="-10690" y="2199"/>
                  <a:pt x="687" y="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: 図形 1147">
            <a:extLst>
              <a:ext uri="{FF2B5EF4-FFF2-40B4-BE49-F238E27FC236}">
                <a16:creationId xmlns:a16="http://schemas.microsoft.com/office/drawing/2014/main" id="{27CEF798-A6B3-43E7-B8CC-032F1B7CB1C1}"/>
              </a:ext>
            </a:extLst>
          </p:cNvPr>
          <p:cNvSpPr/>
          <p:nvPr/>
        </p:nvSpPr>
        <p:spPr>
          <a:xfrm>
            <a:off x="1551573" y="5237327"/>
            <a:ext cx="250099" cy="166911"/>
          </a:xfrm>
          <a:custGeom>
            <a:avLst/>
            <a:gdLst>
              <a:gd name="connsiteX0" fmla="*/ 248652 w 250099"/>
              <a:gd name="connsiteY0" fmla="*/ 1423 h 166911"/>
              <a:gd name="connsiteX1" fmla="*/ 121652 w 250099"/>
              <a:gd name="connsiteY1" fmla="*/ 50636 h 166911"/>
              <a:gd name="connsiteX2" fmla="*/ 37515 w 250099"/>
              <a:gd name="connsiteY2" fmla="*/ 109373 h 166911"/>
              <a:gd name="connsiteX3" fmla="*/ 2590 w 250099"/>
              <a:gd name="connsiteY3" fmla="*/ 166523 h 166911"/>
              <a:gd name="connsiteX4" fmla="*/ 5765 w 250099"/>
              <a:gd name="connsiteY4" fmla="*/ 133186 h 166911"/>
              <a:gd name="connsiteX5" fmla="*/ 31165 w 250099"/>
              <a:gd name="connsiteY5" fmla="*/ 107786 h 166911"/>
              <a:gd name="connsiteX6" fmla="*/ 248652 w 250099"/>
              <a:gd name="connsiteY6" fmla="*/ 1423 h 166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0099" h="166911">
                <a:moveTo>
                  <a:pt x="248652" y="1423"/>
                </a:moveTo>
                <a:cubicBezTo>
                  <a:pt x="263733" y="-8102"/>
                  <a:pt x="156841" y="32644"/>
                  <a:pt x="121652" y="50636"/>
                </a:cubicBezTo>
                <a:cubicBezTo>
                  <a:pt x="86462" y="68628"/>
                  <a:pt x="57359" y="90059"/>
                  <a:pt x="37515" y="109373"/>
                </a:cubicBezTo>
                <a:cubicBezTo>
                  <a:pt x="17671" y="128688"/>
                  <a:pt x="7882" y="162554"/>
                  <a:pt x="2590" y="166523"/>
                </a:cubicBezTo>
                <a:cubicBezTo>
                  <a:pt x="-2702" y="170492"/>
                  <a:pt x="1003" y="142975"/>
                  <a:pt x="5765" y="133186"/>
                </a:cubicBezTo>
                <a:cubicBezTo>
                  <a:pt x="10527" y="123397"/>
                  <a:pt x="-13814" y="128953"/>
                  <a:pt x="31165" y="107786"/>
                </a:cubicBezTo>
                <a:cubicBezTo>
                  <a:pt x="76144" y="86619"/>
                  <a:pt x="233571" y="10948"/>
                  <a:pt x="248652" y="14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: 図形 1148">
            <a:extLst>
              <a:ext uri="{FF2B5EF4-FFF2-40B4-BE49-F238E27FC236}">
                <a16:creationId xmlns:a16="http://schemas.microsoft.com/office/drawing/2014/main" id="{D1A286EF-F32D-4ED4-8FC8-C6D1A74A11AD}"/>
              </a:ext>
            </a:extLst>
          </p:cNvPr>
          <p:cNvSpPr/>
          <p:nvPr/>
        </p:nvSpPr>
        <p:spPr>
          <a:xfrm>
            <a:off x="1516894" y="5219528"/>
            <a:ext cx="270992" cy="190727"/>
          </a:xfrm>
          <a:custGeom>
            <a:avLst/>
            <a:gdLst>
              <a:gd name="connsiteX0" fmla="*/ 270631 w 270992"/>
              <a:gd name="connsiteY0" fmla="*/ 172 h 190727"/>
              <a:gd name="connsiteX1" fmla="*/ 76956 w 270992"/>
              <a:gd name="connsiteY1" fmla="*/ 98597 h 190727"/>
              <a:gd name="connsiteX2" fmla="*/ 22981 w 270992"/>
              <a:gd name="connsiteY2" fmla="*/ 168447 h 190727"/>
              <a:gd name="connsiteX3" fmla="*/ 24569 w 270992"/>
              <a:gd name="connsiteY3" fmla="*/ 190672 h 190727"/>
              <a:gd name="connsiteX4" fmla="*/ 15044 w 270992"/>
              <a:gd name="connsiteY4" fmla="*/ 163685 h 190727"/>
              <a:gd name="connsiteX5" fmla="*/ 8694 w 270992"/>
              <a:gd name="connsiteY5" fmla="*/ 143047 h 190727"/>
              <a:gd name="connsiteX6" fmla="*/ 22981 w 270992"/>
              <a:gd name="connsiteY6" fmla="*/ 123997 h 190727"/>
              <a:gd name="connsiteX7" fmla="*/ 270631 w 270992"/>
              <a:gd name="connsiteY7" fmla="*/ 172 h 190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992" h="190727">
                <a:moveTo>
                  <a:pt x="270631" y="172"/>
                </a:moveTo>
                <a:cubicBezTo>
                  <a:pt x="279627" y="-4061"/>
                  <a:pt x="118231" y="70551"/>
                  <a:pt x="76956" y="98597"/>
                </a:cubicBezTo>
                <a:cubicBezTo>
                  <a:pt x="35681" y="126643"/>
                  <a:pt x="31712" y="153101"/>
                  <a:pt x="22981" y="168447"/>
                </a:cubicBezTo>
                <a:cubicBezTo>
                  <a:pt x="14250" y="183793"/>
                  <a:pt x="25892" y="191466"/>
                  <a:pt x="24569" y="190672"/>
                </a:cubicBezTo>
                <a:cubicBezTo>
                  <a:pt x="23246" y="189878"/>
                  <a:pt x="17690" y="171622"/>
                  <a:pt x="15044" y="163685"/>
                </a:cubicBezTo>
                <a:cubicBezTo>
                  <a:pt x="12398" y="155748"/>
                  <a:pt x="7371" y="149662"/>
                  <a:pt x="8694" y="143047"/>
                </a:cubicBezTo>
                <a:cubicBezTo>
                  <a:pt x="10017" y="136432"/>
                  <a:pt x="-19352" y="146751"/>
                  <a:pt x="22981" y="123997"/>
                </a:cubicBezTo>
                <a:cubicBezTo>
                  <a:pt x="65314" y="101243"/>
                  <a:pt x="261635" y="4405"/>
                  <a:pt x="270631" y="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: 図形 1149">
            <a:extLst>
              <a:ext uri="{FF2B5EF4-FFF2-40B4-BE49-F238E27FC236}">
                <a16:creationId xmlns:a16="http://schemas.microsoft.com/office/drawing/2014/main" id="{0A41C296-C366-4A88-868B-12A4892BFD3A}"/>
              </a:ext>
            </a:extLst>
          </p:cNvPr>
          <p:cNvSpPr/>
          <p:nvPr/>
        </p:nvSpPr>
        <p:spPr>
          <a:xfrm>
            <a:off x="1428675" y="5430830"/>
            <a:ext cx="128924" cy="200324"/>
          </a:xfrm>
          <a:custGeom>
            <a:avLst/>
            <a:gdLst>
              <a:gd name="connsiteX0" fmla="*/ 128663 w 128924"/>
              <a:gd name="connsiteY0" fmla="*/ 8 h 200324"/>
              <a:gd name="connsiteX1" fmla="*/ 38175 w 128924"/>
              <a:gd name="connsiteY1" fmla="*/ 77795 h 200324"/>
              <a:gd name="connsiteX2" fmla="*/ 11188 w 128924"/>
              <a:gd name="connsiteY2" fmla="*/ 146058 h 200324"/>
              <a:gd name="connsiteX3" fmla="*/ 75 w 128924"/>
              <a:gd name="connsiteY3" fmla="*/ 200033 h 200324"/>
              <a:gd name="connsiteX4" fmla="*/ 15950 w 128924"/>
              <a:gd name="connsiteY4" fmla="*/ 122245 h 200324"/>
              <a:gd name="connsiteX5" fmla="*/ 65163 w 128924"/>
              <a:gd name="connsiteY5" fmla="*/ 73033 h 200324"/>
              <a:gd name="connsiteX6" fmla="*/ 128663 w 128924"/>
              <a:gd name="connsiteY6" fmla="*/ 8 h 200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924" h="200324">
                <a:moveTo>
                  <a:pt x="128663" y="8"/>
                </a:moveTo>
                <a:cubicBezTo>
                  <a:pt x="124165" y="802"/>
                  <a:pt x="57754" y="53453"/>
                  <a:pt x="38175" y="77795"/>
                </a:cubicBezTo>
                <a:cubicBezTo>
                  <a:pt x="18596" y="102137"/>
                  <a:pt x="17538" y="125685"/>
                  <a:pt x="11188" y="146058"/>
                </a:cubicBezTo>
                <a:cubicBezTo>
                  <a:pt x="4838" y="166431"/>
                  <a:pt x="-719" y="204002"/>
                  <a:pt x="75" y="200033"/>
                </a:cubicBezTo>
                <a:cubicBezTo>
                  <a:pt x="869" y="196064"/>
                  <a:pt x="5102" y="143412"/>
                  <a:pt x="15950" y="122245"/>
                </a:cubicBezTo>
                <a:cubicBezTo>
                  <a:pt x="26798" y="101078"/>
                  <a:pt x="51934" y="89172"/>
                  <a:pt x="65163" y="73033"/>
                </a:cubicBezTo>
                <a:cubicBezTo>
                  <a:pt x="78392" y="56894"/>
                  <a:pt x="133161" y="-786"/>
                  <a:pt x="128663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: 図形 1150">
            <a:extLst>
              <a:ext uri="{FF2B5EF4-FFF2-40B4-BE49-F238E27FC236}">
                <a16:creationId xmlns:a16="http://schemas.microsoft.com/office/drawing/2014/main" id="{11A872E8-AB4F-4045-A1DA-5803A035057B}"/>
              </a:ext>
            </a:extLst>
          </p:cNvPr>
          <p:cNvSpPr/>
          <p:nvPr/>
        </p:nvSpPr>
        <p:spPr>
          <a:xfrm>
            <a:off x="1442531" y="5460515"/>
            <a:ext cx="119800" cy="160010"/>
          </a:xfrm>
          <a:custGeom>
            <a:avLst/>
            <a:gdLst>
              <a:gd name="connsiteX0" fmla="*/ 119569 w 119800"/>
              <a:gd name="connsiteY0" fmla="*/ 485 h 160010"/>
              <a:gd name="connsiteX1" fmla="*/ 35432 w 119800"/>
              <a:gd name="connsiteY1" fmla="*/ 73510 h 160010"/>
              <a:gd name="connsiteX2" fmla="*/ 6857 w 119800"/>
              <a:gd name="connsiteY2" fmla="*/ 159235 h 160010"/>
              <a:gd name="connsiteX3" fmla="*/ 6857 w 119800"/>
              <a:gd name="connsiteY3" fmla="*/ 110023 h 160010"/>
              <a:gd name="connsiteX4" fmla="*/ 119569 w 119800"/>
              <a:gd name="connsiteY4" fmla="*/ 485 h 16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800" h="160010">
                <a:moveTo>
                  <a:pt x="119569" y="485"/>
                </a:moveTo>
                <a:cubicBezTo>
                  <a:pt x="124331" y="-5600"/>
                  <a:pt x="54217" y="47052"/>
                  <a:pt x="35432" y="73510"/>
                </a:cubicBezTo>
                <a:cubicBezTo>
                  <a:pt x="16647" y="99968"/>
                  <a:pt x="11619" y="153150"/>
                  <a:pt x="6857" y="159235"/>
                </a:cubicBezTo>
                <a:cubicBezTo>
                  <a:pt x="2095" y="165320"/>
                  <a:pt x="-5843" y="134365"/>
                  <a:pt x="6857" y="110023"/>
                </a:cubicBezTo>
                <a:cubicBezTo>
                  <a:pt x="19557" y="85681"/>
                  <a:pt x="114807" y="6570"/>
                  <a:pt x="119569" y="4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: 図形 1151">
            <a:extLst>
              <a:ext uri="{FF2B5EF4-FFF2-40B4-BE49-F238E27FC236}">
                <a16:creationId xmlns:a16="http://schemas.microsoft.com/office/drawing/2014/main" id="{09068961-16FF-43C6-ACDE-E160E48A6681}"/>
              </a:ext>
            </a:extLst>
          </p:cNvPr>
          <p:cNvSpPr/>
          <p:nvPr/>
        </p:nvSpPr>
        <p:spPr>
          <a:xfrm>
            <a:off x="1514455" y="5451243"/>
            <a:ext cx="79396" cy="106800"/>
          </a:xfrm>
          <a:custGeom>
            <a:avLst/>
            <a:gdLst>
              <a:gd name="connsiteX0" fmla="*/ 79395 w 79396"/>
              <a:gd name="connsiteY0" fmla="*/ 232 h 106800"/>
              <a:gd name="connsiteX1" fmla="*/ 31770 w 79396"/>
              <a:gd name="connsiteY1" fmla="*/ 76432 h 106800"/>
              <a:gd name="connsiteX2" fmla="*/ 20 w 79396"/>
              <a:gd name="connsiteY2" fmla="*/ 106595 h 106800"/>
              <a:gd name="connsiteX3" fmla="*/ 27008 w 79396"/>
              <a:gd name="connsiteY3" fmla="*/ 63732 h 106800"/>
              <a:gd name="connsiteX4" fmla="*/ 33358 w 79396"/>
              <a:gd name="connsiteY4" fmla="*/ 52620 h 106800"/>
              <a:gd name="connsiteX5" fmla="*/ 79395 w 79396"/>
              <a:gd name="connsiteY5" fmla="*/ 232 h 10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396" h="106800">
                <a:moveTo>
                  <a:pt x="79395" y="232"/>
                </a:moveTo>
                <a:cubicBezTo>
                  <a:pt x="79130" y="4201"/>
                  <a:pt x="44999" y="58705"/>
                  <a:pt x="31770" y="76432"/>
                </a:cubicBezTo>
                <a:cubicBezTo>
                  <a:pt x="18541" y="94159"/>
                  <a:pt x="814" y="108712"/>
                  <a:pt x="20" y="106595"/>
                </a:cubicBezTo>
                <a:cubicBezTo>
                  <a:pt x="-774" y="104478"/>
                  <a:pt x="21452" y="72728"/>
                  <a:pt x="27008" y="63732"/>
                </a:cubicBezTo>
                <a:cubicBezTo>
                  <a:pt x="32564" y="54736"/>
                  <a:pt x="25156" y="60822"/>
                  <a:pt x="33358" y="52620"/>
                </a:cubicBezTo>
                <a:cubicBezTo>
                  <a:pt x="41560" y="44418"/>
                  <a:pt x="79660" y="-3737"/>
                  <a:pt x="79395" y="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: 図形 1152">
            <a:extLst>
              <a:ext uri="{FF2B5EF4-FFF2-40B4-BE49-F238E27FC236}">
                <a16:creationId xmlns:a16="http://schemas.microsoft.com/office/drawing/2014/main" id="{4FEB2AB9-8F90-45AE-ABB5-2A788F20CB13}"/>
              </a:ext>
            </a:extLst>
          </p:cNvPr>
          <p:cNvSpPr/>
          <p:nvPr/>
        </p:nvSpPr>
        <p:spPr>
          <a:xfrm>
            <a:off x="1442087" y="5516706"/>
            <a:ext cx="86695" cy="107955"/>
          </a:xfrm>
          <a:custGeom>
            <a:avLst/>
            <a:gdLst>
              <a:gd name="connsiteX0" fmla="*/ 86676 w 86695"/>
              <a:gd name="connsiteY0" fmla="*/ 1444 h 107955"/>
              <a:gd name="connsiteX1" fmla="*/ 31113 w 86695"/>
              <a:gd name="connsiteY1" fmla="*/ 71294 h 107955"/>
              <a:gd name="connsiteX2" fmla="*/ 7301 w 86695"/>
              <a:gd name="connsiteY2" fmla="*/ 107807 h 107955"/>
              <a:gd name="connsiteX3" fmla="*/ 951 w 86695"/>
              <a:gd name="connsiteY3" fmla="*/ 58594 h 107955"/>
              <a:gd name="connsiteX4" fmla="*/ 24763 w 86695"/>
              <a:gd name="connsiteY4" fmla="*/ 26844 h 107955"/>
              <a:gd name="connsiteX5" fmla="*/ 86676 w 86695"/>
              <a:gd name="connsiteY5" fmla="*/ 1444 h 107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95" h="107955">
                <a:moveTo>
                  <a:pt x="86676" y="1444"/>
                </a:moveTo>
                <a:cubicBezTo>
                  <a:pt x="87734" y="8852"/>
                  <a:pt x="44342" y="53567"/>
                  <a:pt x="31113" y="71294"/>
                </a:cubicBezTo>
                <a:cubicBezTo>
                  <a:pt x="17884" y="89021"/>
                  <a:pt x="12328" y="109924"/>
                  <a:pt x="7301" y="107807"/>
                </a:cubicBezTo>
                <a:cubicBezTo>
                  <a:pt x="2274" y="105690"/>
                  <a:pt x="-1959" y="72088"/>
                  <a:pt x="951" y="58594"/>
                </a:cubicBezTo>
                <a:cubicBezTo>
                  <a:pt x="3861" y="45100"/>
                  <a:pt x="13650" y="36634"/>
                  <a:pt x="24763" y="26844"/>
                </a:cubicBezTo>
                <a:cubicBezTo>
                  <a:pt x="35875" y="17055"/>
                  <a:pt x="85618" y="-5964"/>
                  <a:pt x="86676" y="14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: 図形 1153">
            <a:extLst>
              <a:ext uri="{FF2B5EF4-FFF2-40B4-BE49-F238E27FC236}">
                <a16:creationId xmlns:a16="http://schemas.microsoft.com/office/drawing/2014/main" id="{FC6CDF69-5CAD-4A58-9588-D15F82B065C9}"/>
              </a:ext>
            </a:extLst>
          </p:cNvPr>
          <p:cNvSpPr/>
          <p:nvPr/>
        </p:nvSpPr>
        <p:spPr>
          <a:xfrm>
            <a:off x="1530170" y="5397383"/>
            <a:ext cx="193338" cy="176635"/>
          </a:xfrm>
          <a:custGeom>
            <a:avLst/>
            <a:gdLst>
              <a:gd name="connsiteX0" fmla="*/ 180 w 193338"/>
              <a:gd name="connsiteY0" fmla="*/ 117 h 176635"/>
              <a:gd name="connsiteX1" fmla="*/ 147818 w 193338"/>
              <a:gd name="connsiteY1" fmla="*/ 92192 h 176635"/>
              <a:gd name="connsiteX2" fmla="*/ 174805 w 193338"/>
              <a:gd name="connsiteY2" fmla="*/ 135055 h 176635"/>
              <a:gd name="connsiteX3" fmla="*/ 171630 w 193338"/>
              <a:gd name="connsiteY3" fmla="*/ 176330 h 176635"/>
              <a:gd name="connsiteX4" fmla="*/ 181155 w 193338"/>
              <a:gd name="connsiteY4" fmla="*/ 112830 h 176635"/>
              <a:gd name="connsiteX5" fmla="*/ 180 w 193338"/>
              <a:gd name="connsiteY5" fmla="*/ 117 h 17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3338" h="176635">
                <a:moveTo>
                  <a:pt x="180" y="117"/>
                </a:moveTo>
                <a:cubicBezTo>
                  <a:pt x="-5376" y="-3323"/>
                  <a:pt x="118714" y="69702"/>
                  <a:pt x="147818" y="92192"/>
                </a:cubicBezTo>
                <a:cubicBezTo>
                  <a:pt x="176922" y="114682"/>
                  <a:pt x="170836" y="121032"/>
                  <a:pt x="174805" y="135055"/>
                </a:cubicBezTo>
                <a:cubicBezTo>
                  <a:pt x="178774" y="149078"/>
                  <a:pt x="170572" y="180034"/>
                  <a:pt x="171630" y="176330"/>
                </a:cubicBezTo>
                <a:cubicBezTo>
                  <a:pt x="172688" y="172626"/>
                  <a:pt x="212905" y="140876"/>
                  <a:pt x="181155" y="112830"/>
                </a:cubicBezTo>
                <a:cubicBezTo>
                  <a:pt x="149405" y="84784"/>
                  <a:pt x="5736" y="3557"/>
                  <a:pt x="180" y="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: 図形 1154">
            <a:extLst>
              <a:ext uri="{FF2B5EF4-FFF2-40B4-BE49-F238E27FC236}">
                <a16:creationId xmlns:a16="http://schemas.microsoft.com/office/drawing/2014/main" id="{B5D42B0B-7E1A-4A21-91EF-00B577144855}"/>
              </a:ext>
            </a:extLst>
          </p:cNvPr>
          <p:cNvSpPr/>
          <p:nvPr/>
        </p:nvSpPr>
        <p:spPr>
          <a:xfrm>
            <a:off x="1645396" y="5418024"/>
            <a:ext cx="192518" cy="99190"/>
          </a:xfrm>
          <a:custGeom>
            <a:avLst/>
            <a:gdLst>
              <a:gd name="connsiteX0" fmla="*/ 842 w 192518"/>
              <a:gd name="connsiteY0" fmla="*/ 1701 h 99190"/>
              <a:gd name="connsiteX1" fmla="*/ 177054 w 192518"/>
              <a:gd name="connsiteY1" fmla="*/ 71551 h 99190"/>
              <a:gd name="connsiteX2" fmla="*/ 183404 w 192518"/>
              <a:gd name="connsiteY2" fmla="*/ 98539 h 99190"/>
              <a:gd name="connsiteX3" fmla="*/ 175467 w 192518"/>
              <a:gd name="connsiteY3" fmla="*/ 47739 h 99190"/>
              <a:gd name="connsiteX4" fmla="*/ 113554 w 192518"/>
              <a:gd name="connsiteY4" fmla="*/ 23926 h 99190"/>
              <a:gd name="connsiteX5" fmla="*/ 842 w 192518"/>
              <a:gd name="connsiteY5" fmla="*/ 1701 h 99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518" h="99190">
                <a:moveTo>
                  <a:pt x="842" y="1701"/>
                </a:moveTo>
                <a:cubicBezTo>
                  <a:pt x="11425" y="9638"/>
                  <a:pt x="146627" y="55411"/>
                  <a:pt x="177054" y="71551"/>
                </a:cubicBezTo>
                <a:cubicBezTo>
                  <a:pt x="207481" y="87691"/>
                  <a:pt x="183668" y="102508"/>
                  <a:pt x="183404" y="98539"/>
                </a:cubicBezTo>
                <a:cubicBezTo>
                  <a:pt x="183140" y="94570"/>
                  <a:pt x="187109" y="60175"/>
                  <a:pt x="175467" y="47739"/>
                </a:cubicBezTo>
                <a:cubicBezTo>
                  <a:pt x="163825" y="35304"/>
                  <a:pt x="144775" y="32128"/>
                  <a:pt x="113554" y="23926"/>
                </a:cubicBezTo>
                <a:cubicBezTo>
                  <a:pt x="82333" y="15724"/>
                  <a:pt x="-9741" y="-6236"/>
                  <a:pt x="842" y="17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: 図形 1155">
            <a:extLst>
              <a:ext uri="{FF2B5EF4-FFF2-40B4-BE49-F238E27FC236}">
                <a16:creationId xmlns:a16="http://schemas.microsoft.com/office/drawing/2014/main" id="{4234BED3-4764-43A2-85C2-C2276558DE7D}"/>
              </a:ext>
            </a:extLst>
          </p:cNvPr>
          <p:cNvSpPr/>
          <p:nvPr/>
        </p:nvSpPr>
        <p:spPr>
          <a:xfrm>
            <a:off x="1625600" y="5426075"/>
            <a:ext cx="153834" cy="81174"/>
          </a:xfrm>
          <a:custGeom>
            <a:avLst/>
            <a:gdLst>
              <a:gd name="connsiteX0" fmla="*/ 0 w 153834"/>
              <a:gd name="connsiteY0" fmla="*/ 0 h 81174"/>
              <a:gd name="connsiteX1" fmla="*/ 149225 w 153834"/>
              <a:gd name="connsiteY1" fmla="*/ 73025 h 81174"/>
              <a:gd name="connsiteX2" fmla="*/ 111125 w 153834"/>
              <a:gd name="connsiteY2" fmla="*/ 76200 h 81174"/>
              <a:gd name="connsiteX3" fmla="*/ 63500 w 153834"/>
              <a:gd name="connsiteY3" fmla="*/ 44450 h 81174"/>
              <a:gd name="connsiteX4" fmla="*/ 0 w 153834"/>
              <a:gd name="connsiteY4" fmla="*/ 0 h 81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34" h="81174">
                <a:moveTo>
                  <a:pt x="0" y="0"/>
                </a:moveTo>
                <a:cubicBezTo>
                  <a:pt x="65352" y="30162"/>
                  <a:pt x="130704" y="60325"/>
                  <a:pt x="149225" y="73025"/>
                </a:cubicBezTo>
                <a:cubicBezTo>
                  <a:pt x="167746" y="85725"/>
                  <a:pt x="125413" y="80963"/>
                  <a:pt x="111125" y="76200"/>
                </a:cubicBezTo>
                <a:cubicBezTo>
                  <a:pt x="96837" y="71437"/>
                  <a:pt x="63500" y="44450"/>
                  <a:pt x="63500" y="444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: 図形 1156">
            <a:extLst>
              <a:ext uri="{FF2B5EF4-FFF2-40B4-BE49-F238E27FC236}">
                <a16:creationId xmlns:a16="http://schemas.microsoft.com/office/drawing/2014/main" id="{5E86033D-1E77-4C9B-99EB-61C288C8A5C3}"/>
              </a:ext>
            </a:extLst>
          </p:cNvPr>
          <p:cNvSpPr/>
          <p:nvPr/>
        </p:nvSpPr>
        <p:spPr>
          <a:xfrm>
            <a:off x="1881187" y="5135877"/>
            <a:ext cx="201805" cy="144694"/>
          </a:xfrm>
          <a:custGeom>
            <a:avLst/>
            <a:gdLst>
              <a:gd name="connsiteX0" fmla="*/ 1 w 201805"/>
              <a:gd name="connsiteY0" fmla="*/ 17148 h 144694"/>
              <a:gd name="connsiteX1" fmla="*/ 138113 w 201805"/>
              <a:gd name="connsiteY1" fmla="*/ 1273 h 144694"/>
              <a:gd name="connsiteX2" fmla="*/ 201613 w 201805"/>
              <a:gd name="connsiteY2" fmla="*/ 55248 h 144694"/>
              <a:gd name="connsiteX3" fmla="*/ 157163 w 201805"/>
              <a:gd name="connsiteY3" fmla="*/ 50486 h 144694"/>
              <a:gd name="connsiteX4" fmla="*/ 138113 w 201805"/>
              <a:gd name="connsiteY4" fmla="*/ 126686 h 144694"/>
              <a:gd name="connsiteX5" fmla="*/ 138113 w 201805"/>
              <a:gd name="connsiteY5" fmla="*/ 142561 h 144694"/>
              <a:gd name="connsiteX6" fmla="*/ 136526 w 201805"/>
              <a:gd name="connsiteY6" fmla="*/ 91761 h 144694"/>
              <a:gd name="connsiteX7" fmla="*/ 139701 w 201805"/>
              <a:gd name="connsiteY7" fmla="*/ 58423 h 144694"/>
              <a:gd name="connsiteX8" fmla="*/ 171451 w 201805"/>
              <a:gd name="connsiteY8" fmla="*/ 36198 h 144694"/>
              <a:gd name="connsiteX9" fmla="*/ 141288 w 201805"/>
              <a:gd name="connsiteY9" fmla="*/ 18736 h 144694"/>
              <a:gd name="connsiteX10" fmla="*/ 1 w 201805"/>
              <a:gd name="connsiteY10" fmla="*/ 17148 h 14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1805" h="144694">
                <a:moveTo>
                  <a:pt x="1" y="17148"/>
                </a:moveTo>
                <a:cubicBezTo>
                  <a:pt x="-528" y="14237"/>
                  <a:pt x="104511" y="-5077"/>
                  <a:pt x="138113" y="1273"/>
                </a:cubicBezTo>
                <a:cubicBezTo>
                  <a:pt x="171715" y="7623"/>
                  <a:pt x="198438" y="47046"/>
                  <a:pt x="201613" y="55248"/>
                </a:cubicBezTo>
                <a:cubicBezTo>
                  <a:pt x="204788" y="63450"/>
                  <a:pt x="167746" y="38580"/>
                  <a:pt x="157163" y="50486"/>
                </a:cubicBezTo>
                <a:cubicBezTo>
                  <a:pt x="146580" y="62392"/>
                  <a:pt x="141288" y="111340"/>
                  <a:pt x="138113" y="126686"/>
                </a:cubicBezTo>
                <a:cubicBezTo>
                  <a:pt x="134938" y="142032"/>
                  <a:pt x="138377" y="148382"/>
                  <a:pt x="138113" y="142561"/>
                </a:cubicBezTo>
                <a:cubicBezTo>
                  <a:pt x="137849" y="136740"/>
                  <a:pt x="136261" y="105784"/>
                  <a:pt x="136526" y="91761"/>
                </a:cubicBezTo>
                <a:cubicBezTo>
                  <a:pt x="136791" y="77738"/>
                  <a:pt x="133880" y="67684"/>
                  <a:pt x="139701" y="58423"/>
                </a:cubicBezTo>
                <a:cubicBezTo>
                  <a:pt x="145522" y="49162"/>
                  <a:pt x="171187" y="42812"/>
                  <a:pt x="171451" y="36198"/>
                </a:cubicBezTo>
                <a:cubicBezTo>
                  <a:pt x="171715" y="29584"/>
                  <a:pt x="169598" y="23498"/>
                  <a:pt x="141288" y="18736"/>
                </a:cubicBezTo>
                <a:cubicBezTo>
                  <a:pt x="112978" y="13974"/>
                  <a:pt x="530" y="20059"/>
                  <a:pt x="1" y="17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: 図形 1157">
            <a:extLst>
              <a:ext uri="{FF2B5EF4-FFF2-40B4-BE49-F238E27FC236}">
                <a16:creationId xmlns:a16="http://schemas.microsoft.com/office/drawing/2014/main" id="{944208C1-AE5C-4F8C-921F-EBEEC609A7A8}"/>
              </a:ext>
            </a:extLst>
          </p:cNvPr>
          <p:cNvSpPr/>
          <p:nvPr/>
        </p:nvSpPr>
        <p:spPr>
          <a:xfrm>
            <a:off x="1871551" y="5176626"/>
            <a:ext cx="125108" cy="98688"/>
          </a:xfrm>
          <a:custGeom>
            <a:avLst/>
            <a:gdLst>
              <a:gd name="connsiteX0" fmla="*/ 112 w 125108"/>
              <a:gd name="connsiteY0" fmla="*/ 212 h 98688"/>
              <a:gd name="connsiteX1" fmla="*/ 111237 w 125108"/>
              <a:gd name="connsiteY1" fmla="*/ 19262 h 98688"/>
              <a:gd name="connsiteX2" fmla="*/ 123937 w 125108"/>
              <a:gd name="connsiteY2" fmla="*/ 62124 h 98688"/>
              <a:gd name="connsiteX3" fmla="*/ 115999 w 125108"/>
              <a:gd name="connsiteY3" fmla="*/ 98637 h 98688"/>
              <a:gd name="connsiteX4" fmla="*/ 112824 w 125108"/>
              <a:gd name="connsiteY4" fmla="*/ 54187 h 98688"/>
              <a:gd name="connsiteX5" fmla="*/ 90599 w 125108"/>
              <a:gd name="connsiteY5" fmla="*/ 30374 h 98688"/>
              <a:gd name="connsiteX6" fmla="*/ 112 w 125108"/>
              <a:gd name="connsiteY6" fmla="*/ 212 h 98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108" h="98688">
                <a:moveTo>
                  <a:pt x="112" y="212"/>
                </a:moveTo>
                <a:cubicBezTo>
                  <a:pt x="3552" y="-1640"/>
                  <a:pt x="90600" y="8943"/>
                  <a:pt x="111237" y="19262"/>
                </a:cubicBezTo>
                <a:cubicBezTo>
                  <a:pt x="131875" y="29581"/>
                  <a:pt x="123143" y="48895"/>
                  <a:pt x="123937" y="62124"/>
                </a:cubicBezTo>
                <a:cubicBezTo>
                  <a:pt x="124731" y="75353"/>
                  <a:pt x="117851" y="99960"/>
                  <a:pt x="115999" y="98637"/>
                </a:cubicBezTo>
                <a:cubicBezTo>
                  <a:pt x="114147" y="97314"/>
                  <a:pt x="117057" y="65564"/>
                  <a:pt x="112824" y="54187"/>
                </a:cubicBezTo>
                <a:cubicBezTo>
                  <a:pt x="108591" y="42810"/>
                  <a:pt x="108326" y="39105"/>
                  <a:pt x="90599" y="30374"/>
                </a:cubicBezTo>
                <a:cubicBezTo>
                  <a:pt x="72872" y="21643"/>
                  <a:pt x="-3328" y="2064"/>
                  <a:pt x="112" y="2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: 図形 1158">
            <a:extLst>
              <a:ext uri="{FF2B5EF4-FFF2-40B4-BE49-F238E27FC236}">
                <a16:creationId xmlns:a16="http://schemas.microsoft.com/office/drawing/2014/main" id="{8365034A-7B6B-46FD-B0EC-389C43BC239D}"/>
              </a:ext>
            </a:extLst>
          </p:cNvPr>
          <p:cNvSpPr/>
          <p:nvPr/>
        </p:nvSpPr>
        <p:spPr>
          <a:xfrm>
            <a:off x="1930399" y="5222377"/>
            <a:ext cx="131769" cy="172390"/>
          </a:xfrm>
          <a:custGeom>
            <a:avLst/>
            <a:gdLst>
              <a:gd name="connsiteX0" fmla="*/ 131764 w 131769"/>
              <a:gd name="connsiteY0" fmla="*/ 498 h 172390"/>
              <a:gd name="connsiteX1" fmla="*/ 80964 w 131769"/>
              <a:gd name="connsiteY1" fmla="*/ 90986 h 172390"/>
              <a:gd name="connsiteX2" fmla="*/ 49214 w 131769"/>
              <a:gd name="connsiteY2" fmla="*/ 141786 h 172390"/>
              <a:gd name="connsiteX3" fmla="*/ 1 w 131769"/>
              <a:gd name="connsiteY3" fmla="*/ 171948 h 172390"/>
              <a:gd name="connsiteX4" fmla="*/ 50801 w 131769"/>
              <a:gd name="connsiteY4" fmla="*/ 119561 h 172390"/>
              <a:gd name="connsiteX5" fmla="*/ 60326 w 131769"/>
              <a:gd name="connsiteY5" fmla="*/ 89398 h 172390"/>
              <a:gd name="connsiteX6" fmla="*/ 77789 w 131769"/>
              <a:gd name="connsiteY6" fmla="*/ 56061 h 172390"/>
              <a:gd name="connsiteX7" fmla="*/ 131764 w 131769"/>
              <a:gd name="connsiteY7" fmla="*/ 498 h 172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1769" h="172390">
                <a:moveTo>
                  <a:pt x="131764" y="498"/>
                </a:moveTo>
                <a:cubicBezTo>
                  <a:pt x="132293" y="6319"/>
                  <a:pt x="94722" y="67438"/>
                  <a:pt x="80964" y="90986"/>
                </a:cubicBezTo>
                <a:cubicBezTo>
                  <a:pt x="67206" y="114534"/>
                  <a:pt x="62708" y="128292"/>
                  <a:pt x="49214" y="141786"/>
                </a:cubicBezTo>
                <a:cubicBezTo>
                  <a:pt x="35720" y="155280"/>
                  <a:pt x="-263" y="175652"/>
                  <a:pt x="1" y="171948"/>
                </a:cubicBezTo>
                <a:cubicBezTo>
                  <a:pt x="265" y="168244"/>
                  <a:pt x="40747" y="133319"/>
                  <a:pt x="50801" y="119561"/>
                </a:cubicBezTo>
                <a:cubicBezTo>
                  <a:pt x="60855" y="105803"/>
                  <a:pt x="55828" y="99981"/>
                  <a:pt x="60326" y="89398"/>
                </a:cubicBezTo>
                <a:cubicBezTo>
                  <a:pt x="64824" y="78815"/>
                  <a:pt x="63766" y="70613"/>
                  <a:pt x="77789" y="56061"/>
                </a:cubicBezTo>
                <a:cubicBezTo>
                  <a:pt x="91812" y="41509"/>
                  <a:pt x="131235" y="-5323"/>
                  <a:pt x="131764" y="4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: 図形 1159">
            <a:extLst>
              <a:ext uri="{FF2B5EF4-FFF2-40B4-BE49-F238E27FC236}">
                <a16:creationId xmlns:a16="http://schemas.microsoft.com/office/drawing/2014/main" id="{1CDA929C-52F8-42C8-9419-8279E2CA6876}"/>
              </a:ext>
            </a:extLst>
          </p:cNvPr>
          <p:cNvSpPr/>
          <p:nvPr/>
        </p:nvSpPr>
        <p:spPr>
          <a:xfrm>
            <a:off x="1893527" y="5216033"/>
            <a:ext cx="77738" cy="138650"/>
          </a:xfrm>
          <a:custGeom>
            <a:avLst/>
            <a:gdLst>
              <a:gd name="connsiteX0" fmla="*/ 11473 w 77738"/>
              <a:gd name="connsiteY0" fmla="*/ 492 h 138650"/>
              <a:gd name="connsiteX1" fmla="*/ 67036 w 77738"/>
              <a:gd name="connsiteY1" fmla="*/ 106855 h 138650"/>
              <a:gd name="connsiteX2" fmla="*/ 49573 w 77738"/>
              <a:gd name="connsiteY2" fmla="*/ 138605 h 138650"/>
              <a:gd name="connsiteX3" fmla="*/ 38461 w 77738"/>
              <a:gd name="connsiteY3" fmla="*/ 113205 h 138650"/>
              <a:gd name="connsiteX4" fmla="*/ 361 w 77738"/>
              <a:gd name="connsiteY4" fmla="*/ 84630 h 138650"/>
              <a:gd name="connsiteX5" fmla="*/ 63861 w 77738"/>
              <a:gd name="connsiteY5" fmla="*/ 111617 h 138650"/>
              <a:gd name="connsiteX6" fmla="*/ 73386 w 77738"/>
              <a:gd name="connsiteY6" fmla="*/ 68755 h 138650"/>
              <a:gd name="connsiteX7" fmla="*/ 11473 w 77738"/>
              <a:gd name="connsiteY7" fmla="*/ 492 h 13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38" h="138650">
                <a:moveTo>
                  <a:pt x="11473" y="492"/>
                </a:moveTo>
                <a:cubicBezTo>
                  <a:pt x="10415" y="6842"/>
                  <a:pt x="60686" y="83836"/>
                  <a:pt x="67036" y="106855"/>
                </a:cubicBezTo>
                <a:cubicBezTo>
                  <a:pt x="73386" y="129874"/>
                  <a:pt x="54335" y="137547"/>
                  <a:pt x="49573" y="138605"/>
                </a:cubicBezTo>
                <a:cubicBezTo>
                  <a:pt x="44811" y="139663"/>
                  <a:pt x="46663" y="122201"/>
                  <a:pt x="38461" y="113205"/>
                </a:cubicBezTo>
                <a:cubicBezTo>
                  <a:pt x="30259" y="104209"/>
                  <a:pt x="-3872" y="84895"/>
                  <a:pt x="361" y="84630"/>
                </a:cubicBezTo>
                <a:cubicBezTo>
                  <a:pt x="4594" y="84365"/>
                  <a:pt x="51690" y="114263"/>
                  <a:pt x="63861" y="111617"/>
                </a:cubicBezTo>
                <a:cubicBezTo>
                  <a:pt x="76032" y="108971"/>
                  <a:pt x="82646" y="86482"/>
                  <a:pt x="73386" y="68755"/>
                </a:cubicBezTo>
                <a:cubicBezTo>
                  <a:pt x="64126" y="51028"/>
                  <a:pt x="12531" y="-5858"/>
                  <a:pt x="11473" y="4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: 図形 1160">
            <a:extLst>
              <a:ext uri="{FF2B5EF4-FFF2-40B4-BE49-F238E27FC236}">
                <a16:creationId xmlns:a16="http://schemas.microsoft.com/office/drawing/2014/main" id="{D2F9733C-468B-413F-915E-DF6771F15814}"/>
              </a:ext>
            </a:extLst>
          </p:cNvPr>
          <p:cNvSpPr/>
          <p:nvPr/>
        </p:nvSpPr>
        <p:spPr>
          <a:xfrm>
            <a:off x="2120316" y="5283027"/>
            <a:ext cx="405871" cy="193303"/>
          </a:xfrm>
          <a:custGeom>
            <a:avLst/>
            <a:gdLst>
              <a:gd name="connsiteX0" fmla="*/ 405397 w 405871"/>
              <a:gd name="connsiteY0" fmla="*/ 50973 h 193303"/>
              <a:gd name="connsiteX1" fmla="*/ 318084 w 405871"/>
              <a:gd name="connsiteY1" fmla="*/ 173 h 193303"/>
              <a:gd name="connsiteX2" fmla="*/ 221247 w 405871"/>
              <a:gd name="connsiteY2" fmla="*/ 39861 h 193303"/>
              <a:gd name="connsiteX3" fmla="*/ 29159 w 405871"/>
              <a:gd name="connsiteY3" fmla="*/ 171623 h 193303"/>
              <a:gd name="connsiteX4" fmla="*/ 14872 w 405871"/>
              <a:gd name="connsiteY4" fmla="*/ 184323 h 193303"/>
              <a:gd name="connsiteX5" fmla="*/ 167272 w 405871"/>
              <a:gd name="connsiteY5" fmla="*/ 81136 h 193303"/>
              <a:gd name="connsiteX6" fmla="*/ 345072 w 405871"/>
              <a:gd name="connsiteY6" fmla="*/ 22398 h 193303"/>
              <a:gd name="connsiteX7" fmla="*/ 405397 w 405871"/>
              <a:gd name="connsiteY7" fmla="*/ 50973 h 193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5871" h="193303">
                <a:moveTo>
                  <a:pt x="405397" y="50973"/>
                </a:moveTo>
                <a:cubicBezTo>
                  <a:pt x="400899" y="47269"/>
                  <a:pt x="348776" y="2025"/>
                  <a:pt x="318084" y="173"/>
                </a:cubicBezTo>
                <a:cubicBezTo>
                  <a:pt x="287392" y="-1679"/>
                  <a:pt x="269401" y="11286"/>
                  <a:pt x="221247" y="39861"/>
                </a:cubicBezTo>
                <a:cubicBezTo>
                  <a:pt x="173093" y="68436"/>
                  <a:pt x="63555" y="147546"/>
                  <a:pt x="29159" y="171623"/>
                </a:cubicBezTo>
                <a:cubicBezTo>
                  <a:pt x="-5237" y="195700"/>
                  <a:pt x="-8147" y="199404"/>
                  <a:pt x="14872" y="184323"/>
                </a:cubicBezTo>
                <a:cubicBezTo>
                  <a:pt x="37891" y="169242"/>
                  <a:pt x="112239" y="108123"/>
                  <a:pt x="167272" y="81136"/>
                </a:cubicBezTo>
                <a:cubicBezTo>
                  <a:pt x="222305" y="54149"/>
                  <a:pt x="308295" y="29806"/>
                  <a:pt x="345072" y="22398"/>
                </a:cubicBezTo>
                <a:cubicBezTo>
                  <a:pt x="381849" y="14990"/>
                  <a:pt x="409895" y="54677"/>
                  <a:pt x="405397" y="509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: 図形 1161">
            <a:extLst>
              <a:ext uri="{FF2B5EF4-FFF2-40B4-BE49-F238E27FC236}">
                <a16:creationId xmlns:a16="http://schemas.microsoft.com/office/drawing/2014/main" id="{0B2CEE27-6C43-4666-A4B6-00892DDA5B4F}"/>
              </a:ext>
            </a:extLst>
          </p:cNvPr>
          <p:cNvSpPr/>
          <p:nvPr/>
        </p:nvSpPr>
        <p:spPr>
          <a:xfrm>
            <a:off x="2068659" y="5255903"/>
            <a:ext cx="428730" cy="214381"/>
          </a:xfrm>
          <a:custGeom>
            <a:avLst/>
            <a:gdLst>
              <a:gd name="connsiteX0" fmla="*/ 1441 w 428730"/>
              <a:gd name="connsiteY0" fmla="*/ 213035 h 214381"/>
              <a:gd name="connsiteX1" fmla="*/ 163366 w 428730"/>
              <a:gd name="connsiteY1" fmla="*/ 119372 h 214381"/>
              <a:gd name="connsiteX2" fmla="*/ 360216 w 428730"/>
              <a:gd name="connsiteY2" fmla="*/ 3485 h 214381"/>
              <a:gd name="connsiteX3" fmla="*/ 428479 w 428730"/>
              <a:gd name="connsiteY3" fmla="*/ 28885 h 214381"/>
              <a:gd name="connsiteX4" fmla="*/ 379266 w 428730"/>
              <a:gd name="connsiteY4" fmla="*/ 14597 h 214381"/>
              <a:gd name="connsiteX5" fmla="*/ 279254 w 428730"/>
              <a:gd name="connsiteY5" fmla="*/ 32060 h 214381"/>
              <a:gd name="connsiteX6" fmla="*/ 1441 w 428730"/>
              <a:gd name="connsiteY6" fmla="*/ 213035 h 214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8730" h="214381">
                <a:moveTo>
                  <a:pt x="1441" y="213035"/>
                </a:moveTo>
                <a:cubicBezTo>
                  <a:pt x="-17874" y="227587"/>
                  <a:pt x="163366" y="119372"/>
                  <a:pt x="163366" y="119372"/>
                </a:cubicBezTo>
                <a:cubicBezTo>
                  <a:pt x="223162" y="84447"/>
                  <a:pt x="316031" y="18566"/>
                  <a:pt x="360216" y="3485"/>
                </a:cubicBezTo>
                <a:cubicBezTo>
                  <a:pt x="404402" y="-11596"/>
                  <a:pt x="425304" y="27033"/>
                  <a:pt x="428479" y="28885"/>
                </a:cubicBezTo>
                <a:cubicBezTo>
                  <a:pt x="431654" y="30737"/>
                  <a:pt x="404137" y="14068"/>
                  <a:pt x="379266" y="14597"/>
                </a:cubicBezTo>
                <a:cubicBezTo>
                  <a:pt x="354395" y="15126"/>
                  <a:pt x="339050" y="2427"/>
                  <a:pt x="279254" y="32060"/>
                </a:cubicBezTo>
                <a:cubicBezTo>
                  <a:pt x="219458" y="61693"/>
                  <a:pt x="20756" y="198483"/>
                  <a:pt x="1441" y="2130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: 図形 1162">
            <a:extLst>
              <a:ext uri="{FF2B5EF4-FFF2-40B4-BE49-F238E27FC236}">
                <a16:creationId xmlns:a16="http://schemas.microsoft.com/office/drawing/2014/main" id="{41D2E5F4-FAA3-473F-AB73-956C68BD86EA}"/>
              </a:ext>
            </a:extLst>
          </p:cNvPr>
          <p:cNvSpPr/>
          <p:nvPr/>
        </p:nvSpPr>
        <p:spPr>
          <a:xfrm>
            <a:off x="2160409" y="5319543"/>
            <a:ext cx="404507" cy="170035"/>
          </a:xfrm>
          <a:custGeom>
            <a:avLst/>
            <a:gdLst>
              <a:gd name="connsiteX0" fmla="*/ 403404 w 404507"/>
              <a:gd name="connsiteY0" fmla="*/ 3345 h 170035"/>
              <a:gd name="connsiteX1" fmla="*/ 338316 w 404507"/>
              <a:gd name="connsiteY1" fmla="*/ 17632 h 170035"/>
              <a:gd name="connsiteX2" fmla="*/ 182741 w 404507"/>
              <a:gd name="connsiteY2" fmla="*/ 158920 h 170035"/>
              <a:gd name="connsiteX3" fmla="*/ 55741 w 404507"/>
              <a:gd name="connsiteY3" fmla="*/ 147807 h 170035"/>
              <a:gd name="connsiteX4" fmla="*/ 3354 w 404507"/>
              <a:gd name="connsiteY4" fmla="*/ 170032 h 170035"/>
              <a:gd name="connsiteX5" fmla="*/ 144641 w 404507"/>
              <a:gd name="connsiteY5" fmla="*/ 149395 h 170035"/>
              <a:gd name="connsiteX6" fmla="*/ 195441 w 404507"/>
              <a:gd name="connsiteY6" fmla="*/ 125582 h 170035"/>
              <a:gd name="connsiteX7" fmla="*/ 239891 w 404507"/>
              <a:gd name="connsiteY7" fmla="*/ 71607 h 170035"/>
              <a:gd name="connsiteX8" fmla="*/ 290691 w 404507"/>
              <a:gd name="connsiteY8" fmla="*/ 28745 h 170035"/>
              <a:gd name="connsiteX9" fmla="*/ 403404 w 404507"/>
              <a:gd name="connsiteY9" fmla="*/ 3345 h 17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4507" h="170035">
                <a:moveTo>
                  <a:pt x="403404" y="3345"/>
                </a:moveTo>
                <a:cubicBezTo>
                  <a:pt x="411342" y="1493"/>
                  <a:pt x="375093" y="-8297"/>
                  <a:pt x="338316" y="17632"/>
                </a:cubicBezTo>
                <a:cubicBezTo>
                  <a:pt x="301539" y="43561"/>
                  <a:pt x="229837" y="137224"/>
                  <a:pt x="182741" y="158920"/>
                </a:cubicBezTo>
                <a:cubicBezTo>
                  <a:pt x="135645" y="180616"/>
                  <a:pt x="85639" y="145955"/>
                  <a:pt x="55741" y="147807"/>
                </a:cubicBezTo>
                <a:cubicBezTo>
                  <a:pt x="25843" y="149659"/>
                  <a:pt x="-11463" y="169767"/>
                  <a:pt x="3354" y="170032"/>
                </a:cubicBezTo>
                <a:cubicBezTo>
                  <a:pt x="18171" y="170297"/>
                  <a:pt x="112627" y="156803"/>
                  <a:pt x="144641" y="149395"/>
                </a:cubicBezTo>
                <a:cubicBezTo>
                  <a:pt x="176655" y="141987"/>
                  <a:pt x="179566" y="138547"/>
                  <a:pt x="195441" y="125582"/>
                </a:cubicBezTo>
                <a:cubicBezTo>
                  <a:pt x="211316" y="112617"/>
                  <a:pt x="224016" y="87747"/>
                  <a:pt x="239891" y="71607"/>
                </a:cubicBezTo>
                <a:cubicBezTo>
                  <a:pt x="255766" y="55467"/>
                  <a:pt x="262381" y="40122"/>
                  <a:pt x="290691" y="28745"/>
                </a:cubicBezTo>
                <a:cubicBezTo>
                  <a:pt x="319001" y="17368"/>
                  <a:pt x="395466" y="5197"/>
                  <a:pt x="403404" y="33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: 図形 1163">
            <a:extLst>
              <a:ext uri="{FF2B5EF4-FFF2-40B4-BE49-F238E27FC236}">
                <a16:creationId xmlns:a16="http://schemas.microsoft.com/office/drawing/2014/main" id="{210AB254-5BD3-4C32-BBF8-73690A1562CD}"/>
              </a:ext>
            </a:extLst>
          </p:cNvPr>
          <p:cNvSpPr/>
          <p:nvPr/>
        </p:nvSpPr>
        <p:spPr>
          <a:xfrm>
            <a:off x="1873138" y="5207517"/>
            <a:ext cx="215285" cy="282528"/>
          </a:xfrm>
          <a:custGeom>
            <a:avLst/>
            <a:gdLst>
              <a:gd name="connsiteX0" fmla="*/ 214425 w 215285"/>
              <a:gd name="connsiteY0" fmla="*/ 1071 h 282528"/>
              <a:gd name="connsiteX1" fmla="*/ 160450 w 215285"/>
              <a:gd name="connsiteY1" fmla="*/ 124896 h 282528"/>
              <a:gd name="connsiteX2" fmla="*/ 31862 w 215285"/>
              <a:gd name="connsiteY2" fmla="*/ 248721 h 282528"/>
              <a:gd name="connsiteX3" fmla="*/ 47737 w 215285"/>
              <a:gd name="connsiteY3" fmla="*/ 274121 h 282528"/>
              <a:gd name="connsiteX4" fmla="*/ 112 w 215285"/>
              <a:gd name="connsiteY4" fmla="*/ 282058 h 282528"/>
              <a:gd name="connsiteX5" fmla="*/ 63612 w 215285"/>
              <a:gd name="connsiteY5" fmla="*/ 278883 h 282528"/>
              <a:gd name="connsiteX6" fmla="*/ 46150 w 215285"/>
              <a:gd name="connsiteY6" fmla="*/ 256658 h 282528"/>
              <a:gd name="connsiteX7" fmla="*/ 122350 w 215285"/>
              <a:gd name="connsiteY7" fmla="*/ 197921 h 282528"/>
              <a:gd name="connsiteX8" fmla="*/ 214425 w 215285"/>
              <a:gd name="connsiteY8" fmla="*/ 1071 h 282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285" h="282528">
                <a:moveTo>
                  <a:pt x="214425" y="1071"/>
                </a:moveTo>
                <a:cubicBezTo>
                  <a:pt x="220775" y="-11100"/>
                  <a:pt x="190877" y="83621"/>
                  <a:pt x="160450" y="124896"/>
                </a:cubicBezTo>
                <a:cubicBezTo>
                  <a:pt x="130023" y="166171"/>
                  <a:pt x="50647" y="223850"/>
                  <a:pt x="31862" y="248721"/>
                </a:cubicBezTo>
                <a:cubicBezTo>
                  <a:pt x="13076" y="273592"/>
                  <a:pt x="53029" y="268565"/>
                  <a:pt x="47737" y="274121"/>
                </a:cubicBezTo>
                <a:cubicBezTo>
                  <a:pt x="42445" y="279677"/>
                  <a:pt x="-2534" y="281264"/>
                  <a:pt x="112" y="282058"/>
                </a:cubicBezTo>
                <a:cubicBezTo>
                  <a:pt x="2758" y="282852"/>
                  <a:pt x="55939" y="283116"/>
                  <a:pt x="63612" y="278883"/>
                </a:cubicBezTo>
                <a:cubicBezTo>
                  <a:pt x="71285" y="274650"/>
                  <a:pt x="36360" y="270152"/>
                  <a:pt x="46150" y="256658"/>
                </a:cubicBezTo>
                <a:cubicBezTo>
                  <a:pt x="55940" y="243164"/>
                  <a:pt x="93775" y="239460"/>
                  <a:pt x="122350" y="197921"/>
                </a:cubicBezTo>
                <a:cubicBezTo>
                  <a:pt x="150925" y="156382"/>
                  <a:pt x="208075" y="13242"/>
                  <a:pt x="214425" y="10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: 図形 1164">
            <a:extLst>
              <a:ext uri="{FF2B5EF4-FFF2-40B4-BE49-F238E27FC236}">
                <a16:creationId xmlns:a16="http://schemas.microsoft.com/office/drawing/2014/main" id="{32C3F5C4-5524-4084-9434-B660EA313231}"/>
              </a:ext>
            </a:extLst>
          </p:cNvPr>
          <p:cNvSpPr/>
          <p:nvPr/>
        </p:nvSpPr>
        <p:spPr>
          <a:xfrm>
            <a:off x="1458146" y="5514039"/>
            <a:ext cx="352526" cy="156536"/>
          </a:xfrm>
          <a:custGeom>
            <a:avLst/>
            <a:gdLst>
              <a:gd name="connsiteX0" fmla="*/ 767 w 352526"/>
              <a:gd name="connsiteY0" fmla="*/ 156511 h 156536"/>
              <a:gd name="connsiteX1" fmla="*/ 232542 w 352526"/>
              <a:gd name="connsiteY1" fmla="*/ 107299 h 156536"/>
              <a:gd name="connsiteX2" fmla="*/ 332554 w 352526"/>
              <a:gd name="connsiteY2" fmla="*/ 45386 h 156536"/>
              <a:gd name="connsiteX3" fmla="*/ 350017 w 352526"/>
              <a:gd name="connsiteY3" fmla="*/ 31099 h 156536"/>
              <a:gd name="connsiteX4" fmla="*/ 297629 w 352526"/>
              <a:gd name="connsiteY4" fmla="*/ 23161 h 156536"/>
              <a:gd name="connsiteX5" fmla="*/ 297629 w 352526"/>
              <a:gd name="connsiteY5" fmla="*/ 936 h 156536"/>
              <a:gd name="connsiteX6" fmla="*/ 275404 w 352526"/>
              <a:gd name="connsiteY6" fmla="*/ 58086 h 156536"/>
              <a:gd name="connsiteX7" fmla="*/ 161104 w 352526"/>
              <a:gd name="connsiteY7" fmla="*/ 100949 h 156536"/>
              <a:gd name="connsiteX8" fmla="*/ 767 w 352526"/>
              <a:gd name="connsiteY8" fmla="*/ 156511 h 156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2526" h="156536">
                <a:moveTo>
                  <a:pt x="767" y="156511"/>
                </a:moveTo>
                <a:cubicBezTo>
                  <a:pt x="12673" y="157569"/>
                  <a:pt x="177244" y="125820"/>
                  <a:pt x="232542" y="107299"/>
                </a:cubicBezTo>
                <a:cubicBezTo>
                  <a:pt x="287840" y="88778"/>
                  <a:pt x="312975" y="58086"/>
                  <a:pt x="332554" y="45386"/>
                </a:cubicBezTo>
                <a:cubicBezTo>
                  <a:pt x="352133" y="32686"/>
                  <a:pt x="355838" y="34803"/>
                  <a:pt x="350017" y="31099"/>
                </a:cubicBezTo>
                <a:cubicBezTo>
                  <a:pt x="344196" y="27395"/>
                  <a:pt x="306360" y="28188"/>
                  <a:pt x="297629" y="23161"/>
                </a:cubicBezTo>
                <a:cubicBezTo>
                  <a:pt x="288898" y="18134"/>
                  <a:pt x="301333" y="-4885"/>
                  <a:pt x="297629" y="936"/>
                </a:cubicBezTo>
                <a:cubicBezTo>
                  <a:pt x="293925" y="6757"/>
                  <a:pt x="298158" y="41417"/>
                  <a:pt x="275404" y="58086"/>
                </a:cubicBezTo>
                <a:cubicBezTo>
                  <a:pt x="252650" y="74755"/>
                  <a:pt x="203437" y="86397"/>
                  <a:pt x="161104" y="100949"/>
                </a:cubicBezTo>
                <a:cubicBezTo>
                  <a:pt x="118771" y="115501"/>
                  <a:pt x="-11139" y="155453"/>
                  <a:pt x="767" y="1565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: 図形 1165">
            <a:extLst>
              <a:ext uri="{FF2B5EF4-FFF2-40B4-BE49-F238E27FC236}">
                <a16:creationId xmlns:a16="http://schemas.microsoft.com/office/drawing/2014/main" id="{4AD7D57D-1BEE-428A-8DCD-49004568D8A4}"/>
              </a:ext>
            </a:extLst>
          </p:cNvPr>
          <p:cNvSpPr/>
          <p:nvPr/>
        </p:nvSpPr>
        <p:spPr>
          <a:xfrm>
            <a:off x="1636091" y="5524400"/>
            <a:ext cx="424489" cy="351800"/>
          </a:xfrm>
          <a:custGeom>
            <a:avLst/>
            <a:gdLst>
              <a:gd name="connsiteX0" fmla="*/ 424484 w 424489"/>
              <a:gd name="connsiteY0" fmla="*/ 100 h 351800"/>
              <a:gd name="connsiteX1" fmla="*/ 229222 w 424489"/>
              <a:gd name="connsiteY1" fmla="*/ 119163 h 351800"/>
              <a:gd name="connsiteX2" fmla="*/ 49834 w 424489"/>
              <a:gd name="connsiteY2" fmla="*/ 295375 h 351800"/>
              <a:gd name="connsiteX3" fmla="*/ 3797 w 424489"/>
              <a:gd name="connsiteY3" fmla="*/ 349350 h 351800"/>
              <a:gd name="connsiteX4" fmla="*/ 127622 w 424489"/>
              <a:gd name="connsiteY4" fmla="*/ 230288 h 351800"/>
              <a:gd name="connsiteX5" fmla="*/ 235572 w 424489"/>
              <a:gd name="connsiteY5" fmla="*/ 138213 h 351800"/>
              <a:gd name="connsiteX6" fmla="*/ 424484 w 424489"/>
              <a:gd name="connsiteY6" fmla="*/ 100 h 35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489" h="351800">
                <a:moveTo>
                  <a:pt x="424484" y="100"/>
                </a:moveTo>
                <a:cubicBezTo>
                  <a:pt x="423426" y="-3075"/>
                  <a:pt x="291664" y="69951"/>
                  <a:pt x="229222" y="119163"/>
                </a:cubicBezTo>
                <a:cubicBezTo>
                  <a:pt x="166780" y="168376"/>
                  <a:pt x="87405" y="257011"/>
                  <a:pt x="49834" y="295375"/>
                </a:cubicBezTo>
                <a:cubicBezTo>
                  <a:pt x="12263" y="333739"/>
                  <a:pt x="-9168" y="360198"/>
                  <a:pt x="3797" y="349350"/>
                </a:cubicBezTo>
                <a:cubicBezTo>
                  <a:pt x="16762" y="338502"/>
                  <a:pt x="88993" y="265477"/>
                  <a:pt x="127622" y="230288"/>
                </a:cubicBezTo>
                <a:cubicBezTo>
                  <a:pt x="166251" y="195099"/>
                  <a:pt x="185301" y="175784"/>
                  <a:pt x="235572" y="138213"/>
                </a:cubicBezTo>
                <a:cubicBezTo>
                  <a:pt x="285843" y="100642"/>
                  <a:pt x="425542" y="3275"/>
                  <a:pt x="424484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: 図形 1166">
            <a:extLst>
              <a:ext uri="{FF2B5EF4-FFF2-40B4-BE49-F238E27FC236}">
                <a16:creationId xmlns:a16="http://schemas.microsoft.com/office/drawing/2014/main" id="{E1460978-951A-4543-A4B6-F27F4244213A}"/>
              </a:ext>
            </a:extLst>
          </p:cNvPr>
          <p:cNvSpPr/>
          <p:nvPr/>
        </p:nvSpPr>
        <p:spPr>
          <a:xfrm>
            <a:off x="2041384" y="5144993"/>
            <a:ext cx="100899" cy="324025"/>
          </a:xfrm>
          <a:custGeom>
            <a:avLst/>
            <a:gdLst>
              <a:gd name="connsiteX0" fmla="*/ 49354 w 100899"/>
              <a:gd name="connsiteY0" fmla="*/ 95 h 324025"/>
              <a:gd name="connsiteX1" fmla="*/ 100154 w 100899"/>
              <a:gd name="connsiteY1" fmla="*/ 120745 h 324025"/>
              <a:gd name="connsiteX2" fmla="*/ 77929 w 100899"/>
              <a:gd name="connsiteY2" fmla="*/ 117570 h 324025"/>
              <a:gd name="connsiteX3" fmla="*/ 54116 w 100899"/>
              <a:gd name="connsiteY3" fmla="*/ 184245 h 324025"/>
              <a:gd name="connsiteX4" fmla="*/ 31891 w 100899"/>
              <a:gd name="connsiteY4" fmla="*/ 208057 h 324025"/>
              <a:gd name="connsiteX5" fmla="*/ 28716 w 100899"/>
              <a:gd name="connsiteY5" fmla="*/ 247745 h 324025"/>
              <a:gd name="connsiteX6" fmla="*/ 19191 w 100899"/>
              <a:gd name="connsiteY6" fmla="*/ 282670 h 324025"/>
              <a:gd name="connsiteX7" fmla="*/ 11254 w 100899"/>
              <a:gd name="connsiteY7" fmla="*/ 323945 h 324025"/>
              <a:gd name="connsiteX8" fmla="*/ 1729 w 100899"/>
              <a:gd name="connsiteY8" fmla="*/ 271557 h 324025"/>
              <a:gd name="connsiteX9" fmla="*/ 49354 w 100899"/>
              <a:gd name="connsiteY9" fmla="*/ 195357 h 324025"/>
              <a:gd name="connsiteX10" fmla="*/ 92216 w 100899"/>
              <a:gd name="connsiteY10" fmla="*/ 142970 h 324025"/>
              <a:gd name="connsiteX11" fmla="*/ 49354 w 100899"/>
              <a:gd name="connsiteY11" fmla="*/ 95 h 324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899" h="324025">
                <a:moveTo>
                  <a:pt x="49354" y="95"/>
                </a:moveTo>
                <a:cubicBezTo>
                  <a:pt x="50677" y="-3609"/>
                  <a:pt x="95392" y="101166"/>
                  <a:pt x="100154" y="120745"/>
                </a:cubicBezTo>
                <a:cubicBezTo>
                  <a:pt x="104916" y="140324"/>
                  <a:pt x="85602" y="106987"/>
                  <a:pt x="77929" y="117570"/>
                </a:cubicBezTo>
                <a:cubicBezTo>
                  <a:pt x="70256" y="128153"/>
                  <a:pt x="61789" y="169164"/>
                  <a:pt x="54116" y="184245"/>
                </a:cubicBezTo>
                <a:cubicBezTo>
                  <a:pt x="46443" y="199326"/>
                  <a:pt x="36124" y="197474"/>
                  <a:pt x="31891" y="208057"/>
                </a:cubicBezTo>
                <a:cubicBezTo>
                  <a:pt x="27658" y="218640"/>
                  <a:pt x="30833" y="235310"/>
                  <a:pt x="28716" y="247745"/>
                </a:cubicBezTo>
                <a:cubicBezTo>
                  <a:pt x="26599" y="260180"/>
                  <a:pt x="22101" y="269970"/>
                  <a:pt x="19191" y="282670"/>
                </a:cubicBezTo>
                <a:cubicBezTo>
                  <a:pt x="16281" y="295370"/>
                  <a:pt x="14164" y="325797"/>
                  <a:pt x="11254" y="323945"/>
                </a:cubicBezTo>
                <a:cubicBezTo>
                  <a:pt x="8344" y="322093"/>
                  <a:pt x="-4621" y="292988"/>
                  <a:pt x="1729" y="271557"/>
                </a:cubicBezTo>
                <a:cubicBezTo>
                  <a:pt x="8079" y="250126"/>
                  <a:pt x="34273" y="216788"/>
                  <a:pt x="49354" y="195357"/>
                </a:cubicBezTo>
                <a:cubicBezTo>
                  <a:pt x="64435" y="173926"/>
                  <a:pt x="88512" y="170487"/>
                  <a:pt x="92216" y="142970"/>
                </a:cubicBezTo>
                <a:cubicBezTo>
                  <a:pt x="95920" y="115453"/>
                  <a:pt x="48031" y="3799"/>
                  <a:pt x="49354" y="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: 図形 1167">
            <a:extLst>
              <a:ext uri="{FF2B5EF4-FFF2-40B4-BE49-F238E27FC236}">
                <a16:creationId xmlns:a16="http://schemas.microsoft.com/office/drawing/2014/main" id="{4E16066A-BE5C-461E-A1EA-AB3AD2BE60C1}"/>
              </a:ext>
            </a:extLst>
          </p:cNvPr>
          <p:cNvSpPr/>
          <p:nvPr/>
        </p:nvSpPr>
        <p:spPr>
          <a:xfrm>
            <a:off x="1648491" y="5805453"/>
            <a:ext cx="228569" cy="90573"/>
          </a:xfrm>
          <a:custGeom>
            <a:avLst/>
            <a:gdLst>
              <a:gd name="connsiteX0" fmla="*/ 922 w 228569"/>
              <a:gd name="connsiteY0" fmla="*/ 90522 h 90573"/>
              <a:gd name="connsiteX1" fmla="*/ 223172 w 228569"/>
              <a:gd name="connsiteY1" fmla="*/ 4797 h 90573"/>
              <a:gd name="connsiteX2" fmla="*/ 146972 w 228569"/>
              <a:gd name="connsiteY2" fmla="*/ 17497 h 90573"/>
              <a:gd name="connsiteX3" fmla="*/ 922 w 228569"/>
              <a:gd name="connsiteY3" fmla="*/ 90522 h 90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569" h="90573">
                <a:moveTo>
                  <a:pt x="922" y="90522"/>
                </a:moveTo>
                <a:cubicBezTo>
                  <a:pt x="13622" y="88405"/>
                  <a:pt x="198830" y="16968"/>
                  <a:pt x="223172" y="4797"/>
                </a:cubicBezTo>
                <a:cubicBezTo>
                  <a:pt x="247514" y="-7374"/>
                  <a:pt x="183749" y="6120"/>
                  <a:pt x="146972" y="17497"/>
                </a:cubicBezTo>
                <a:cubicBezTo>
                  <a:pt x="110195" y="28874"/>
                  <a:pt x="-11778" y="92639"/>
                  <a:pt x="922" y="905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: 図形 1168">
            <a:extLst>
              <a:ext uri="{FF2B5EF4-FFF2-40B4-BE49-F238E27FC236}">
                <a16:creationId xmlns:a16="http://schemas.microsoft.com/office/drawing/2014/main" id="{D9BD287B-3AFF-417C-8BA8-418EAA55BE0A}"/>
              </a:ext>
            </a:extLst>
          </p:cNvPr>
          <p:cNvSpPr/>
          <p:nvPr/>
        </p:nvSpPr>
        <p:spPr>
          <a:xfrm>
            <a:off x="1847087" y="5710373"/>
            <a:ext cx="176748" cy="93722"/>
          </a:xfrm>
          <a:custGeom>
            <a:avLst/>
            <a:gdLst>
              <a:gd name="connsiteX0" fmla="*/ 2351 w 176748"/>
              <a:gd name="connsiteY0" fmla="*/ 93527 h 93722"/>
              <a:gd name="connsiteX1" fmla="*/ 175388 w 176748"/>
              <a:gd name="connsiteY1" fmla="*/ 3040 h 93722"/>
              <a:gd name="connsiteX2" fmla="*/ 80138 w 176748"/>
              <a:gd name="connsiteY2" fmla="*/ 26852 h 93722"/>
              <a:gd name="connsiteX3" fmla="*/ 2351 w 176748"/>
              <a:gd name="connsiteY3" fmla="*/ 93527 h 93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748" h="93722">
                <a:moveTo>
                  <a:pt x="2351" y="93527"/>
                </a:moveTo>
                <a:cubicBezTo>
                  <a:pt x="18226" y="89558"/>
                  <a:pt x="162424" y="14152"/>
                  <a:pt x="175388" y="3040"/>
                </a:cubicBezTo>
                <a:cubicBezTo>
                  <a:pt x="188352" y="-8072"/>
                  <a:pt x="105009" y="13888"/>
                  <a:pt x="80138" y="26852"/>
                </a:cubicBezTo>
                <a:cubicBezTo>
                  <a:pt x="55267" y="39816"/>
                  <a:pt x="-13524" y="97496"/>
                  <a:pt x="2351" y="935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: 図形 1169">
            <a:extLst>
              <a:ext uri="{FF2B5EF4-FFF2-40B4-BE49-F238E27FC236}">
                <a16:creationId xmlns:a16="http://schemas.microsoft.com/office/drawing/2014/main" id="{E77FE38C-D9E9-43A4-B971-C372F9A0A9D2}"/>
              </a:ext>
            </a:extLst>
          </p:cNvPr>
          <p:cNvSpPr/>
          <p:nvPr/>
        </p:nvSpPr>
        <p:spPr>
          <a:xfrm>
            <a:off x="1592034" y="5805899"/>
            <a:ext cx="386463" cy="113921"/>
          </a:xfrm>
          <a:custGeom>
            <a:avLst/>
            <a:gdLst>
              <a:gd name="connsiteX0" fmla="*/ 385991 w 386463"/>
              <a:gd name="connsiteY0" fmla="*/ 80551 h 113921"/>
              <a:gd name="connsiteX1" fmla="*/ 319316 w 386463"/>
              <a:gd name="connsiteY1" fmla="*/ 13876 h 113921"/>
              <a:gd name="connsiteX2" fmla="*/ 247879 w 386463"/>
              <a:gd name="connsiteY2" fmla="*/ 4351 h 113921"/>
              <a:gd name="connsiteX3" fmla="*/ 79604 w 386463"/>
              <a:gd name="connsiteY3" fmla="*/ 67851 h 113921"/>
              <a:gd name="connsiteX4" fmla="*/ 229 w 386463"/>
              <a:gd name="connsiteY4" fmla="*/ 113889 h 113921"/>
              <a:gd name="connsiteX5" fmla="*/ 101829 w 386463"/>
              <a:gd name="connsiteY5" fmla="*/ 75789 h 113921"/>
              <a:gd name="connsiteX6" fmla="*/ 284391 w 386463"/>
              <a:gd name="connsiteY6" fmla="*/ 10701 h 113921"/>
              <a:gd name="connsiteX7" fmla="*/ 385991 w 386463"/>
              <a:gd name="connsiteY7" fmla="*/ 80551 h 113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6463" h="113921">
                <a:moveTo>
                  <a:pt x="385991" y="80551"/>
                </a:moveTo>
                <a:cubicBezTo>
                  <a:pt x="391812" y="81080"/>
                  <a:pt x="342335" y="26576"/>
                  <a:pt x="319316" y="13876"/>
                </a:cubicBezTo>
                <a:cubicBezTo>
                  <a:pt x="296297" y="1176"/>
                  <a:pt x="287831" y="-4645"/>
                  <a:pt x="247879" y="4351"/>
                </a:cubicBezTo>
                <a:cubicBezTo>
                  <a:pt x="207927" y="13347"/>
                  <a:pt x="120879" y="49595"/>
                  <a:pt x="79604" y="67851"/>
                </a:cubicBezTo>
                <a:cubicBezTo>
                  <a:pt x="38329" y="86107"/>
                  <a:pt x="-3475" y="112566"/>
                  <a:pt x="229" y="113889"/>
                </a:cubicBezTo>
                <a:cubicBezTo>
                  <a:pt x="3933" y="115212"/>
                  <a:pt x="101829" y="75789"/>
                  <a:pt x="101829" y="75789"/>
                </a:cubicBezTo>
                <a:cubicBezTo>
                  <a:pt x="149189" y="58591"/>
                  <a:pt x="238618" y="12024"/>
                  <a:pt x="284391" y="10701"/>
                </a:cubicBezTo>
                <a:cubicBezTo>
                  <a:pt x="330164" y="9378"/>
                  <a:pt x="380170" y="80022"/>
                  <a:pt x="385991" y="805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: 図形 1170">
            <a:extLst>
              <a:ext uri="{FF2B5EF4-FFF2-40B4-BE49-F238E27FC236}">
                <a16:creationId xmlns:a16="http://schemas.microsoft.com/office/drawing/2014/main" id="{0480E63A-D75F-4B9F-8133-3E058EC04C43}"/>
              </a:ext>
            </a:extLst>
          </p:cNvPr>
          <p:cNvSpPr/>
          <p:nvPr/>
        </p:nvSpPr>
        <p:spPr>
          <a:xfrm>
            <a:off x="1588256" y="5826625"/>
            <a:ext cx="388880" cy="154834"/>
          </a:xfrm>
          <a:custGeom>
            <a:avLst/>
            <a:gdLst>
              <a:gd name="connsiteX0" fmla="*/ 11944 w 388880"/>
              <a:gd name="connsiteY0" fmla="*/ 153488 h 154834"/>
              <a:gd name="connsiteX1" fmla="*/ 64332 w 388880"/>
              <a:gd name="connsiteY1" fmla="*/ 72525 h 154834"/>
              <a:gd name="connsiteX2" fmla="*/ 275469 w 388880"/>
              <a:gd name="connsiteY2" fmla="*/ 18550 h 154834"/>
              <a:gd name="connsiteX3" fmla="*/ 364369 w 388880"/>
              <a:gd name="connsiteY3" fmla="*/ 55063 h 154834"/>
              <a:gd name="connsiteX4" fmla="*/ 381832 w 388880"/>
              <a:gd name="connsiteY4" fmla="*/ 69350 h 154834"/>
              <a:gd name="connsiteX5" fmla="*/ 262769 w 388880"/>
              <a:gd name="connsiteY5" fmla="*/ 1088 h 154834"/>
              <a:gd name="connsiteX6" fmla="*/ 11944 w 388880"/>
              <a:gd name="connsiteY6" fmla="*/ 153488 h 154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8880" h="154834">
                <a:moveTo>
                  <a:pt x="11944" y="153488"/>
                </a:moveTo>
                <a:cubicBezTo>
                  <a:pt x="-21129" y="165394"/>
                  <a:pt x="20411" y="95015"/>
                  <a:pt x="64332" y="72525"/>
                </a:cubicBezTo>
                <a:cubicBezTo>
                  <a:pt x="108253" y="50035"/>
                  <a:pt x="225463" y="21460"/>
                  <a:pt x="275469" y="18550"/>
                </a:cubicBezTo>
                <a:cubicBezTo>
                  <a:pt x="325475" y="15640"/>
                  <a:pt x="346642" y="46596"/>
                  <a:pt x="364369" y="55063"/>
                </a:cubicBezTo>
                <a:cubicBezTo>
                  <a:pt x="382096" y="63530"/>
                  <a:pt x="398765" y="78346"/>
                  <a:pt x="381832" y="69350"/>
                </a:cubicBezTo>
                <a:cubicBezTo>
                  <a:pt x="364899" y="60354"/>
                  <a:pt x="325475" y="-9495"/>
                  <a:pt x="262769" y="1088"/>
                </a:cubicBezTo>
                <a:cubicBezTo>
                  <a:pt x="200063" y="11671"/>
                  <a:pt x="45017" y="141582"/>
                  <a:pt x="11944" y="1534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: 図形 1171">
            <a:extLst>
              <a:ext uri="{FF2B5EF4-FFF2-40B4-BE49-F238E27FC236}">
                <a16:creationId xmlns:a16="http://schemas.microsoft.com/office/drawing/2014/main" id="{4D3AE0E3-F290-46F6-B4AE-291D75642AF2}"/>
              </a:ext>
            </a:extLst>
          </p:cNvPr>
          <p:cNvSpPr/>
          <p:nvPr/>
        </p:nvSpPr>
        <p:spPr>
          <a:xfrm>
            <a:off x="1636648" y="5892749"/>
            <a:ext cx="255681" cy="217571"/>
          </a:xfrm>
          <a:custGeom>
            <a:avLst/>
            <a:gdLst>
              <a:gd name="connsiteX0" fmla="*/ 255652 w 255681"/>
              <a:gd name="connsiteY0" fmla="*/ 51 h 217571"/>
              <a:gd name="connsiteX1" fmla="*/ 138177 w 255681"/>
              <a:gd name="connsiteY1" fmla="*/ 74664 h 217571"/>
              <a:gd name="connsiteX2" fmla="*/ 49277 w 255681"/>
              <a:gd name="connsiteY2" fmla="*/ 169914 h 217571"/>
              <a:gd name="connsiteX3" fmla="*/ 65 w 255681"/>
              <a:gd name="connsiteY3" fmla="*/ 217539 h 217571"/>
              <a:gd name="connsiteX4" fmla="*/ 39752 w 255681"/>
              <a:gd name="connsiteY4" fmla="*/ 163564 h 217571"/>
              <a:gd name="connsiteX5" fmla="*/ 81027 w 255681"/>
              <a:gd name="connsiteY5" fmla="*/ 101651 h 217571"/>
              <a:gd name="connsiteX6" fmla="*/ 127065 w 255681"/>
              <a:gd name="connsiteY6" fmla="*/ 63551 h 217571"/>
              <a:gd name="connsiteX7" fmla="*/ 255652 w 255681"/>
              <a:gd name="connsiteY7" fmla="*/ 51 h 217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5681" h="217571">
                <a:moveTo>
                  <a:pt x="255652" y="51"/>
                </a:moveTo>
                <a:cubicBezTo>
                  <a:pt x="257504" y="1903"/>
                  <a:pt x="172573" y="46354"/>
                  <a:pt x="138177" y="74664"/>
                </a:cubicBezTo>
                <a:cubicBezTo>
                  <a:pt x="103781" y="102975"/>
                  <a:pt x="72296" y="146102"/>
                  <a:pt x="49277" y="169914"/>
                </a:cubicBezTo>
                <a:cubicBezTo>
                  <a:pt x="26258" y="193727"/>
                  <a:pt x="1653" y="218597"/>
                  <a:pt x="65" y="217539"/>
                </a:cubicBezTo>
                <a:cubicBezTo>
                  <a:pt x="-1523" y="216481"/>
                  <a:pt x="26258" y="182879"/>
                  <a:pt x="39752" y="163564"/>
                </a:cubicBezTo>
                <a:cubicBezTo>
                  <a:pt x="53246" y="144249"/>
                  <a:pt x="66475" y="118320"/>
                  <a:pt x="81027" y="101651"/>
                </a:cubicBezTo>
                <a:cubicBezTo>
                  <a:pt x="95579" y="84982"/>
                  <a:pt x="101400" y="80484"/>
                  <a:pt x="127065" y="63551"/>
                </a:cubicBezTo>
                <a:cubicBezTo>
                  <a:pt x="152730" y="46618"/>
                  <a:pt x="253800" y="-1801"/>
                  <a:pt x="255652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: 図形 1172">
            <a:extLst>
              <a:ext uri="{FF2B5EF4-FFF2-40B4-BE49-F238E27FC236}">
                <a16:creationId xmlns:a16="http://schemas.microsoft.com/office/drawing/2014/main" id="{11183AC0-47DE-41D2-BB14-4E0B203B4C8C}"/>
              </a:ext>
            </a:extLst>
          </p:cNvPr>
          <p:cNvSpPr/>
          <p:nvPr/>
        </p:nvSpPr>
        <p:spPr>
          <a:xfrm>
            <a:off x="1727853" y="5838825"/>
            <a:ext cx="216983" cy="107966"/>
          </a:xfrm>
          <a:custGeom>
            <a:avLst/>
            <a:gdLst>
              <a:gd name="connsiteX0" fmla="*/ 2522 w 216983"/>
              <a:gd name="connsiteY0" fmla="*/ 47625 h 107966"/>
              <a:gd name="connsiteX1" fmla="*/ 161272 w 216983"/>
              <a:gd name="connsiteY1" fmla="*/ 0 h 107966"/>
              <a:gd name="connsiteX2" fmla="*/ 216835 w 216983"/>
              <a:gd name="connsiteY2" fmla="*/ 47625 h 107966"/>
              <a:gd name="connsiteX3" fmla="*/ 173972 w 216983"/>
              <a:gd name="connsiteY3" fmla="*/ 69850 h 107966"/>
              <a:gd name="connsiteX4" fmla="*/ 72372 w 216983"/>
              <a:gd name="connsiteY4" fmla="*/ 107950 h 107966"/>
              <a:gd name="connsiteX5" fmla="*/ 137460 w 216983"/>
              <a:gd name="connsiteY5" fmla="*/ 74613 h 107966"/>
              <a:gd name="connsiteX6" fmla="*/ 69197 w 216983"/>
              <a:gd name="connsiteY6" fmla="*/ 69850 h 107966"/>
              <a:gd name="connsiteX7" fmla="*/ 2522 w 216983"/>
              <a:gd name="connsiteY7" fmla="*/ 47625 h 107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983" h="107966">
                <a:moveTo>
                  <a:pt x="2522" y="47625"/>
                </a:moveTo>
                <a:cubicBezTo>
                  <a:pt x="17868" y="35983"/>
                  <a:pt x="125553" y="0"/>
                  <a:pt x="161272" y="0"/>
                </a:cubicBezTo>
                <a:cubicBezTo>
                  <a:pt x="196991" y="0"/>
                  <a:pt x="214718" y="35983"/>
                  <a:pt x="216835" y="47625"/>
                </a:cubicBezTo>
                <a:cubicBezTo>
                  <a:pt x="218952" y="59267"/>
                  <a:pt x="198049" y="59796"/>
                  <a:pt x="173972" y="69850"/>
                </a:cubicBezTo>
                <a:cubicBezTo>
                  <a:pt x="149895" y="79904"/>
                  <a:pt x="78457" y="107156"/>
                  <a:pt x="72372" y="107950"/>
                </a:cubicBezTo>
                <a:cubicBezTo>
                  <a:pt x="66287" y="108744"/>
                  <a:pt x="137989" y="80963"/>
                  <a:pt x="137460" y="74613"/>
                </a:cubicBezTo>
                <a:cubicBezTo>
                  <a:pt x="136931" y="68263"/>
                  <a:pt x="92480" y="73554"/>
                  <a:pt x="69197" y="69850"/>
                </a:cubicBezTo>
                <a:cubicBezTo>
                  <a:pt x="45914" y="66146"/>
                  <a:pt x="-12824" y="59267"/>
                  <a:pt x="2522" y="476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: 図形 1173">
            <a:extLst>
              <a:ext uri="{FF2B5EF4-FFF2-40B4-BE49-F238E27FC236}">
                <a16:creationId xmlns:a16="http://schemas.microsoft.com/office/drawing/2014/main" id="{8C3AD834-0655-4CF8-BF2A-D01C712A0F72}"/>
              </a:ext>
            </a:extLst>
          </p:cNvPr>
          <p:cNvSpPr/>
          <p:nvPr/>
        </p:nvSpPr>
        <p:spPr>
          <a:xfrm>
            <a:off x="1598487" y="5965214"/>
            <a:ext cx="99250" cy="126782"/>
          </a:xfrm>
          <a:custGeom>
            <a:avLst/>
            <a:gdLst>
              <a:gd name="connsiteX0" fmla="*/ 126 w 99250"/>
              <a:gd name="connsiteY0" fmla="*/ 611 h 126782"/>
              <a:gd name="connsiteX1" fmla="*/ 69976 w 99250"/>
              <a:gd name="connsiteY1" fmla="*/ 46649 h 126782"/>
              <a:gd name="connsiteX2" fmla="*/ 31876 w 99250"/>
              <a:gd name="connsiteY2" fmla="*/ 126024 h 126782"/>
              <a:gd name="connsiteX3" fmla="*/ 85851 w 99250"/>
              <a:gd name="connsiteY3" fmla="*/ 83161 h 126782"/>
              <a:gd name="connsiteX4" fmla="*/ 90613 w 99250"/>
              <a:gd name="connsiteY4" fmla="*/ 24424 h 126782"/>
              <a:gd name="connsiteX5" fmla="*/ 126 w 99250"/>
              <a:gd name="connsiteY5" fmla="*/ 611 h 12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250" h="126782">
                <a:moveTo>
                  <a:pt x="126" y="611"/>
                </a:moveTo>
                <a:cubicBezTo>
                  <a:pt x="-3313" y="4315"/>
                  <a:pt x="64684" y="25747"/>
                  <a:pt x="69976" y="46649"/>
                </a:cubicBezTo>
                <a:cubicBezTo>
                  <a:pt x="75268" y="67551"/>
                  <a:pt x="29230" y="119939"/>
                  <a:pt x="31876" y="126024"/>
                </a:cubicBezTo>
                <a:cubicBezTo>
                  <a:pt x="34522" y="132109"/>
                  <a:pt x="76062" y="100094"/>
                  <a:pt x="85851" y="83161"/>
                </a:cubicBezTo>
                <a:cubicBezTo>
                  <a:pt x="95640" y="66228"/>
                  <a:pt x="107811" y="38182"/>
                  <a:pt x="90613" y="24424"/>
                </a:cubicBezTo>
                <a:cubicBezTo>
                  <a:pt x="73415" y="10666"/>
                  <a:pt x="3565" y="-3093"/>
                  <a:pt x="126" y="6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: 図形 1174">
            <a:extLst>
              <a:ext uri="{FF2B5EF4-FFF2-40B4-BE49-F238E27FC236}">
                <a16:creationId xmlns:a16="http://schemas.microsoft.com/office/drawing/2014/main" id="{EED008C6-7F99-465D-85EB-539C29D179DE}"/>
              </a:ext>
            </a:extLst>
          </p:cNvPr>
          <p:cNvSpPr/>
          <p:nvPr/>
        </p:nvSpPr>
        <p:spPr>
          <a:xfrm>
            <a:off x="1910727" y="5768762"/>
            <a:ext cx="278617" cy="138346"/>
          </a:xfrm>
          <a:custGeom>
            <a:avLst/>
            <a:gdLst>
              <a:gd name="connsiteX0" fmla="*/ 623 w 278617"/>
              <a:gd name="connsiteY0" fmla="*/ 138326 h 138346"/>
              <a:gd name="connsiteX1" fmla="*/ 168898 w 278617"/>
              <a:gd name="connsiteY1" fmla="*/ 47838 h 138346"/>
              <a:gd name="connsiteX2" fmla="*/ 278436 w 278617"/>
              <a:gd name="connsiteY2" fmla="*/ 4976 h 138346"/>
              <a:gd name="connsiteX3" fmla="*/ 192711 w 278617"/>
              <a:gd name="connsiteY3" fmla="*/ 6563 h 138346"/>
              <a:gd name="connsiteX4" fmla="*/ 113336 w 278617"/>
              <a:gd name="connsiteY4" fmla="*/ 55776 h 138346"/>
              <a:gd name="connsiteX5" fmla="*/ 623 w 278617"/>
              <a:gd name="connsiteY5" fmla="*/ 138326 h 13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8617" h="138346">
                <a:moveTo>
                  <a:pt x="623" y="138326"/>
                </a:moveTo>
                <a:cubicBezTo>
                  <a:pt x="9883" y="137003"/>
                  <a:pt x="122596" y="70063"/>
                  <a:pt x="168898" y="47838"/>
                </a:cubicBezTo>
                <a:cubicBezTo>
                  <a:pt x="215200" y="25613"/>
                  <a:pt x="274467" y="11855"/>
                  <a:pt x="278436" y="4976"/>
                </a:cubicBezTo>
                <a:cubicBezTo>
                  <a:pt x="282405" y="-1903"/>
                  <a:pt x="220228" y="-1904"/>
                  <a:pt x="192711" y="6563"/>
                </a:cubicBezTo>
                <a:cubicBezTo>
                  <a:pt x="165194" y="15030"/>
                  <a:pt x="138736" y="35932"/>
                  <a:pt x="113336" y="55776"/>
                </a:cubicBezTo>
                <a:cubicBezTo>
                  <a:pt x="87936" y="75620"/>
                  <a:pt x="-8637" y="139649"/>
                  <a:pt x="623" y="1383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: 図形 1175">
            <a:extLst>
              <a:ext uri="{FF2B5EF4-FFF2-40B4-BE49-F238E27FC236}">
                <a16:creationId xmlns:a16="http://schemas.microsoft.com/office/drawing/2014/main" id="{47F52F4D-C88F-47F5-9A5C-7CA257B21211}"/>
              </a:ext>
            </a:extLst>
          </p:cNvPr>
          <p:cNvSpPr/>
          <p:nvPr/>
        </p:nvSpPr>
        <p:spPr>
          <a:xfrm>
            <a:off x="2285973" y="5634762"/>
            <a:ext cx="320740" cy="53299"/>
          </a:xfrm>
          <a:custGeom>
            <a:avLst/>
            <a:gdLst>
              <a:gd name="connsiteX0" fmla="*/ 27 w 320740"/>
              <a:gd name="connsiteY0" fmla="*/ 53251 h 53299"/>
              <a:gd name="connsiteX1" fmla="*/ 184177 w 320740"/>
              <a:gd name="connsiteY1" fmla="*/ 863 h 53299"/>
              <a:gd name="connsiteX2" fmla="*/ 320702 w 320740"/>
              <a:gd name="connsiteY2" fmla="*/ 19913 h 53299"/>
              <a:gd name="connsiteX3" fmla="*/ 171477 w 320740"/>
              <a:gd name="connsiteY3" fmla="*/ 10388 h 53299"/>
              <a:gd name="connsiteX4" fmla="*/ 27 w 320740"/>
              <a:gd name="connsiteY4" fmla="*/ 53251 h 53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740" h="53299">
                <a:moveTo>
                  <a:pt x="27" y="53251"/>
                </a:moveTo>
                <a:cubicBezTo>
                  <a:pt x="2144" y="51663"/>
                  <a:pt x="130731" y="6419"/>
                  <a:pt x="184177" y="863"/>
                </a:cubicBezTo>
                <a:cubicBezTo>
                  <a:pt x="237623" y="-4693"/>
                  <a:pt x="322819" y="18325"/>
                  <a:pt x="320702" y="19913"/>
                </a:cubicBezTo>
                <a:cubicBezTo>
                  <a:pt x="318585" y="21501"/>
                  <a:pt x="225981" y="4038"/>
                  <a:pt x="171477" y="10388"/>
                </a:cubicBezTo>
                <a:cubicBezTo>
                  <a:pt x="116973" y="16738"/>
                  <a:pt x="-2090" y="54839"/>
                  <a:pt x="27" y="532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: 図形 1176">
            <a:extLst>
              <a:ext uri="{FF2B5EF4-FFF2-40B4-BE49-F238E27FC236}">
                <a16:creationId xmlns:a16="http://schemas.microsoft.com/office/drawing/2014/main" id="{9A368B2D-8F3A-4B12-8205-A0E8D0A021F1}"/>
              </a:ext>
            </a:extLst>
          </p:cNvPr>
          <p:cNvSpPr/>
          <p:nvPr/>
        </p:nvSpPr>
        <p:spPr>
          <a:xfrm>
            <a:off x="1924032" y="5650337"/>
            <a:ext cx="372231" cy="140965"/>
          </a:xfrm>
          <a:custGeom>
            <a:avLst/>
            <a:gdLst>
              <a:gd name="connsiteX0" fmla="*/ 18 w 372231"/>
              <a:gd name="connsiteY0" fmla="*/ 140863 h 140965"/>
              <a:gd name="connsiteX1" fmla="*/ 225443 w 372231"/>
              <a:gd name="connsiteY1" fmla="*/ 26563 h 140965"/>
              <a:gd name="connsiteX2" fmla="*/ 288943 w 372231"/>
              <a:gd name="connsiteY2" fmla="*/ 18626 h 140965"/>
              <a:gd name="connsiteX3" fmla="*/ 371493 w 372231"/>
              <a:gd name="connsiteY3" fmla="*/ 36088 h 140965"/>
              <a:gd name="connsiteX4" fmla="*/ 238143 w 372231"/>
              <a:gd name="connsiteY4" fmla="*/ 4338 h 140965"/>
              <a:gd name="connsiteX5" fmla="*/ 18 w 372231"/>
              <a:gd name="connsiteY5" fmla="*/ 140863 h 140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2231" h="140965">
                <a:moveTo>
                  <a:pt x="18" y="140863"/>
                </a:moveTo>
                <a:cubicBezTo>
                  <a:pt x="-2099" y="144567"/>
                  <a:pt x="177289" y="46936"/>
                  <a:pt x="225443" y="26563"/>
                </a:cubicBezTo>
                <a:cubicBezTo>
                  <a:pt x="273597" y="6190"/>
                  <a:pt x="264601" y="17038"/>
                  <a:pt x="288943" y="18626"/>
                </a:cubicBezTo>
                <a:cubicBezTo>
                  <a:pt x="313285" y="20213"/>
                  <a:pt x="379960" y="38469"/>
                  <a:pt x="371493" y="36088"/>
                </a:cubicBezTo>
                <a:cubicBezTo>
                  <a:pt x="363026" y="33707"/>
                  <a:pt x="303495" y="-14448"/>
                  <a:pt x="238143" y="4338"/>
                </a:cubicBezTo>
                <a:cubicBezTo>
                  <a:pt x="172791" y="23123"/>
                  <a:pt x="2135" y="137159"/>
                  <a:pt x="18" y="1408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: 図形 1177">
            <a:extLst>
              <a:ext uri="{FF2B5EF4-FFF2-40B4-BE49-F238E27FC236}">
                <a16:creationId xmlns:a16="http://schemas.microsoft.com/office/drawing/2014/main" id="{A95D3320-92A7-4379-9F42-A2FF7785C73D}"/>
              </a:ext>
            </a:extLst>
          </p:cNvPr>
          <p:cNvSpPr/>
          <p:nvPr/>
        </p:nvSpPr>
        <p:spPr>
          <a:xfrm>
            <a:off x="926483" y="5756238"/>
            <a:ext cx="338508" cy="200125"/>
          </a:xfrm>
          <a:custGeom>
            <a:avLst/>
            <a:gdLst>
              <a:gd name="connsiteX0" fmla="*/ 617 w 338508"/>
              <a:gd name="connsiteY0" fmla="*/ 200062 h 200125"/>
              <a:gd name="connsiteX1" fmla="*/ 181592 w 338508"/>
              <a:gd name="connsiteY1" fmla="*/ 76237 h 200125"/>
              <a:gd name="connsiteX2" fmla="*/ 337167 w 338508"/>
              <a:gd name="connsiteY2" fmla="*/ 1625 h 200125"/>
              <a:gd name="connsiteX3" fmla="*/ 249855 w 338508"/>
              <a:gd name="connsiteY3" fmla="*/ 30200 h 200125"/>
              <a:gd name="connsiteX4" fmla="*/ 127617 w 338508"/>
              <a:gd name="connsiteY4" fmla="*/ 92112 h 200125"/>
              <a:gd name="connsiteX5" fmla="*/ 617 w 338508"/>
              <a:gd name="connsiteY5" fmla="*/ 200062 h 20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508" h="200125">
                <a:moveTo>
                  <a:pt x="617" y="200062"/>
                </a:moveTo>
                <a:cubicBezTo>
                  <a:pt x="9613" y="197416"/>
                  <a:pt x="125500" y="109310"/>
                  <a:pt x="181592" y="76237"/>
                </a:cubicBezTo>
                <a:cubicBezTo>
                  <a:pt x="237684" y="43164"/>
                  <a:pt x="325790" y="9298"/>
                  <a:pt x="337167" y="1625"/>
                </a:cubicBezTo>
                <a:cubicBezTo>
                  <a:pt x="348544" y="-6048"/>
                  <a:pt x="284780" y="15119"/>
                  <a:pt x="249855" y="30200"/>
                </a:cubicBezTo>
                <a:cubicBezTo>
                  <a:pt x="214930" y="45281"/>
                  <a:pt x="172067" y="62479"/>
                  <a:pt x="127617" y="92112"/>
                </a:cubicBezTo>
                <a:cubicBezTo>
                  <a:pt x="83167" y="121745"/>
                  <a:pt x="-8379" y="202708"/>
                  <a:pt x="617" y="2000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: 図形 1178">
            <a:extLst>
              <a:ext uri="{FF2B5EF4-FFF2-40B4-BE49-F238E27FC236}">
                <a16:creationId xmlns:a16="http://schemas.microsoft.com/office/drawing/2014/main" id="{35734EBF-7FCF-4B4C-8E64-27E857097B5D}"/>
              </a:ext>
            </a:extLst>
          </p:cNvPr>
          <p:cNvSpPr/>
          <p:nvPr/>
        </p:nvSpPr>
        <p:spPr>
          <a:xfrm>
            <a:off x="1287463" y="5616996"/>
            <a:ext cx="156574" cy="109432"/>
          </a:xfrm>
          <a:custGeom>
            <a:avLst/>
            <a:gdLst>
              <a:gd name="connsiteX0" fmla="*/ 0 w 156574"/>
              <a:gd name="connsiteY0" fmla="*/ 109117 h 109432"/>
              <a:gd name="connsiteX1" fmla="*/ 144462 w 156574"/>
              <a:gd name="connsiteY1" fmla="*/ 23392 h 109432"/>
              <a:gd name="connsiteX2" fmla="*/ 146050 w 156574"/>
              <a:gd name="connsiteY2" fmla="*/ 1167 h 109432"/>
              <a:gd name="connsiteX3" fmla="*/ 146050 w 156574"/>
              <a:gd name="connsiteY3" fmla="*/ 50379 h 109432"/>
              <a:gd name="connsiteX4" fmla="*/ 0 w 156574"/>
              <a:gd name="connsiteY4" fmla="*/ 109117 h 10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74" h="109432">
                <a:moveTo>
                  <a:pt x="0" y="109117"/>
                </a:moveTo>
                <a:cubicBezTo>
                  <a:pt x="-265" y="104619"/>
                  <a:pt x="120120" y="41384"/>
                  <a:pt x="144462" y="23392"/>
                </a:cubicBezTo>
                <a:cubicBezTo>
                  <a:pt x="168804" y="5400"/>
                  <a:pt x="145785" y="-3331"/>
                  <a:pt x="146050" y="1167"/>
                </a:cubicBezTo>
                <a:cubicBezTo>
                  <a:pt x="146315" y="5665"/>
                  <a:pt x="169598" y="31858"/>
                  <a:pt x="146050" y="50379"/>
                </a:cubicBezTo>
                <a:cubicBezTo>
                  <a:pt x="122502" y="68900"/>
                  <a:pt x="265" y="113615"/>
                  <a:pt x="0" y="109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: 図形 1182">
            <a:extLst>
              <a:ext uri="{FF2B5EF4-FFF2-40B4-BE49-F238E27FC236}">
                <a16:creationId xmlns:a16="http://schemas.microsoft.com/office/drawing/2014/main" id="{0E16A9AA-B6B9-49EF-BE32-7D250A9C4CB1}"/>
              </a:ext>
            </a:extLst>
          </p:cNvPr>
          <p:cNvSpPr/>
          <p:nvPr/>
        </p:nvSpPr>
        <p:spPr>
          <a:xfrm>
            <a:off x="1211736" y="5740756"/>
            <a:ext cx="317027" cy="80659"/>
          </a:xfrm>
          <a:custGeom>
            <a:avLst/>
            <a:gdLst>
              <a:gd name="connsiteX0" fmla="*/ 1114 w 317027"/>
              <a:gd name="connsiteY0" fmla="*/ 9169 h 80659"/>
              <a:gd name="connsiteX1" fmla="*/ 86839 w 317027"/>
              <a:gd name="connsiteY1" fmla="*/ 2819 h 80659"/>
              <a:gd name="connsiteX2" fmla="*/ 131289 w 317027"/>
              <a:gd name="connsiteY2" fmla="*/ 53619 h 80659"/>
              <a:gd name="connsiteX3" fmla="*/ 236064 w 317027"/>
              <a:gd name="connsiteY3" fmla="*/ 66319 h 80659"/>
              <a:gd name="connsiteX4" fmla="*/ 317027 w 317027"/>
              <a:gd name="connsiteY4" fmla="*/ 80607 h 80659"/>
              <a:gd name="connsiteX5" fmla="*/ 236064 w 317027"/>
              <a:gd name="connsiteY5" fmla="*/ 69494 h 80659"/>
              <a:gd name="connsiteX6" fmla="*/ 153514 w 317027"/>
              <a:gd name="connsiteY6" fmla="*/ 31394 h 80659"/>
              <a:gd name="connsiteX7" fmla="*/ 1114 w 317027"/>
              <a:gd name="connsiteY7" fmla="*/ 9169 h 8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027" h="80659">
                <a:moveTo>
                  <a:pt x="1114" y="9169"/>
                </a:moveTo>
                <a:cubicBezTo>
                  <a:pt x="-9998" y="4407"/>
                  <a:pt x="65143" y="-4589"/>
                  <a:pt x="86839" y="2819"/>
                </a:cubicBezTo>
                <a:cubicBezTo>
                  <a:pt x="108535" y="10227"/>
                  <a:pt x="106418" y="43036"/>
                  <a:pt x="131289" y="53619"/>
                </a:cubicBezTo>
                <a:cubicBezTo>
                  <a:pt x="156160" y="64202"/>
                  <a:pt x="205108" y="61821"/>
                  <a:pt x="236064" y="66319"/>
                </a:cubicBezTo>
                <a:cubicBezTo>
                  <a:pt x="267020" y="70817"/>
                  <a:pt x="317027" y="80078"/>
                  <a:pt x="317027" y="80607"/>
                </a:cubicBezTo>
                <a:cubicBezTo>
                  <a:pt x="317027" y="81136"/>
                  <a:pt x="263316" y="77696"/>
                  <a:pt x="236064" y="69494"/>
                </a:cubicBezTo>
                <a:cubicBezTo>
                  <a:pt x="208812" y="61292"/>
                  <a:pt x="187116" y="43300"/>
                  <a:pt x="153514" y="31394"/>
                </a:cubicBezTo>
                <a:cubicBezTo>
                  <a:pt x="119912" y="19488"/>
                  <a:pt x="12226" y="13931"/>
                  <a:pt x="1114" y="9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: 図形 1183">
            <a:extLst>
              <a:ext uri="{FF2B5EF4-FFF2-40B4-BE49-F238E27FC236}">
                <a16:creationId xmlns:a16="http://schemas.microsoft.com/office/drawing/2014/main" id="{F9655C4C-8443-44DC-AB50-EDE75B9E4AC1}"/>
              </a:ext>
            </a:extLst>
          </p:cNvPr>
          <p:cNvSpPr/>
          <p:nvPr/>
        </p:nvSpPr>
        <p:spPr>
          <a:xfrm>
            <a:off x="1214266" y="5757746"/>
            <a:ext cx="143543" cy="63701"/>
          </a:xfrm>
          <a:custGeom>
            <a:avLst/>
            <a:gdLst>
              <a:gd name="connsiteX0" fmla="*/ 172 w 143543"/>
              <a:gd name="connsiteY0" fmla="*/ 117 h 63701"/>
              <a:gd name="connsiteX1" fmla="*/ 103359 w 143543"/>
              <a:gd name="connsiteY1" fmla="*/ 33454 h 63701"/>
              <a:gd name="connsiteX2" fmla="*/ 138284 w 143543"/>
              <a:gd name="connsiteY2" fmla="*/ 63617 h 63701"/>
              <a:gd name="connsiteX3" fmla="*/ 130347 w 143543"/>
              <a:gd name="connsiteY3" fmla="*/ 23929 h 63701"/>
              <a:gd name="connsiteX4" fmla="*/ 172 w 143543"/>
              <a:gd name="connsiteY4" fmla="*/ 117 h 63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543" h="63701">
                <a:moveTo>
                  <a:pt x="172" y="117"/>
                </a:moveTo>
                <a:cubicBezTo>
                  <a:pt x="-4326" y="1705"/>
                  <a:pt x="80340" y="22871"/>
                  <a:pt x="103359" y="33454"/>
                </a:cubicBezTo>
                <a:cubicBezTo>
                  <a:pt x="126378" y="44037"/>
                  <a:pt x="133786" y="65205"/>
                  <a:pt x="138284" y="63617"/>
                </a:cubicBezTo>
                <a:cubicBezTo>
                  <a:pt x="142782" y="62030"/>
                  <a:pt x="150455" y="34512"/>
                  <a:pt x="130347" y="23929"/>
                </a:cubicBezTo>
                <a:cubicBezTo>
                  <a:pt x="110239" y="13346"/>
                  <a:pt x="4670" y="-1471"/>
                  <a:pt x="172" y="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: 図形 1184">
            <a:extLst>
              <a:ext uri="{FF2B5EF4-FFF2-40B4-BE49-F238E27FC236}">
                <a16:creationId xmlns:a16="http://schemas.microsoft.com/office/drawing/2014/main" id="{60507EED-8222-43C7-93CD-08A7A5D943AA}"/>
              </a:ext>
            </a:extLst>
          </p:cNvPr>
          <p:cNvSpPr/>
          <p:nvPr/>
        </p:nvSpPr>
        <p:spPr>
          <a:xfrm>
            <a:off x="1313901" y="5813854"/>
            <a:ext cx="222366" cy="34496"/>
          </a:xfrm>
          <a:custGeom>
            <a:avLst/>
            <a:gdLst>
              <a:gd name="connsiteX0" fmla="*/ 2137 w 222366"/>
              <a:gd name="connsiteY0" fmla="*/ 20209 h 34496"/>
              <a:gd name="connsiteX1" fmla="*/ 211687 w 222366"/>
              <a:gd name="connsiteY1" fmla="*/ 34496 h 34496"/>
              <a:gd name="connsiteX2" fmla="*/ 183112 w 222366"/>
              <a:gd name="connsiteY2" fmla="*/ 20209 h 34496"/>
              <a:gd name="connsiteX3" fmla="*/ 108499 w 222366"/>
              <a:gd name="connsiteY3" fmla="*/ 1159 h 34496"/>
              <a:gd name="connsiteX4" fmla="*/ 2137 w 222366"/>
              <a:gd name="connsiteY4" fmla="*/ 20209 h 3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366" h="34496">
                <a:moveTo>
                  <a:pt x="2137" y="20209"/>
                </a:moveTo>
                <a:cubicBezTo>
                  <a:pt x="19335" y="25765"/>
                  <a:pt x="181525" y="34496"/>
                  <a:pt x="211687" y="34496"/>
                </a:cubicBezTo>
                <a:cubicBezTo>
                  <a:pt x="241849" y="34496"/>
                  <a:pt x="200310" y="25765"/>
                  <a:pt x="183112" y="20209"/>
                </a:cubicBezTo>
                <a:cubicBezTo>
                  <a:pt x="165914" y="14653"/>
                  <a:pt x="140778" y="7245"/>
                  <a:pt x="108499" y="1159"/>
                </a:cubicBezTo>
                <a:cubicBezTo>
                  <a:pt x="76220" y="-4927"/>
                  <a:pt x="-15061" y="14653"/>
                  <a:pt x="2137" y="202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: 図形 1185">
            <a:extLst>
              <a:ext uri="{FF2B5EF4-FFF2-40B4-BE49-F238E27FC236}">
                <a16:creationId xmlns:a16="http://schemas.microsoft.com/office/drawing/2014/main" id="{FBA90CCD-B531-4B96-BF55-88A799FFB971}"/>
              </a:ext>
            </a:extLst>
          </p:cNvPr>
          <p:cNvSpPr/>
          <p:nvPr/>
        </p:nvSpPr>
        <p:spPr>
          <a:xfrm>
            <a:off x="1601657" y="5499821"/>
            <a:ext cx="310249" cy="284940"/>
          </a:xfrm>
          <a:custGeom>
            <a:avLst/>
            <a:gdLst>
              <a:gd name="connsiteX0" fmla="*/ 309693 w 310249"/>
              <a:gd name="connsiteY0" fmla="*/ 867 h 284940"/>
              <a:gd name="connsiteX1" fmla="*/ 144593 w 310249"/>
              <a:gd name="connsiteY1" fmla="*/ 173904 h 284940"/>
              <a:gd name="connsiteX2" fmla="*/ 85856 w 310249"/>
              <a:gd name="connsiteY2" fmla="*/ 254867 h 284940"/>
              <a:gd name="connsiteX3" fmla="*/ 131 w 310249"/>
              <a:gd name="connsiteY3" fmla="*/ 281854 h 284940"/>
              <a:gd name="connsiteX4" fmla="*/ 106493 w 310249"/>
              <a:gd name="connsiteY4" fmla="*/ 189779 h 284940"/>
              <a:gd name="connsiteX5" fmla="*/ 195393 w 310249"/>
              <a:gd name="connsiteY5" fmla="*/ 110404 h 284940"/>
              <a:gd name="connsiteX6" fmla="*/ 309693 w 310249"/>
              <a:gd name="connsiteY6" fmla="*/ 867 h 28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0249" h="284940">
                <a:moveTo>
                  <a:pt x="309693" y="867"/>
                </a:moveTo>
                <a:cubicBezTo>
                  <a:pt x="301226" y="11450"/>
                  <a:pt x="181899" y="131571"/>
                  <a:pt x="144593" y="173904"/>
                </a:cubicBezTo>
                <a:cubicBezTo>
                  <a:pt x="107287" y="216237"/>
                  <a:pt x="109933" y="236875"/>
                  <a:pt x="85856" y="254867"/>
                </a:cubicBezTo>
                <a:cubicBezTo>
                  <a:pt x="61779" y="272859"/>
                  <a:pt x="-3309" y="292702"/>
                  <a:pt x="131" y="281854"/>
                </a:cubicBezTo>
                <a:cubicBezTo>
                  <a:pt x="3570" y="271006"/>
                  <a:pt x="106493" y="189779"/>
                  <a:pt x="106493" y="189779"/>
                </a:cubicBezTo>
                <a:cubicBezTo>
                  <a:pt x="139037" y="161204"/>
                  <a:pt x="163114" y="141360"/>
                  <a:pt x="195393" y="110404"/>
                </a:cubicBezTo>
                <a:cubicBezTo>
                  <a:pt x="227672" y="79448"/>
                  <a:pt x="318160" y="-9716"/>
                  <a:pt x="309693" y="8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: 図形 1186">
            <a:extLst>
              <a:ext uri="{FF2B5EF4-FFF2-40B4-BE49-F238E27FC236}">
                <a16:creationId xmlns:a16="http://schemas.microsoft.com/office/drawing/2014/main" id="{9D1FCD1C-AFCE-483D-9E43-4DA8FC9908E3}"/>
              </a:ext>
            </a:extLst>
          </p:cNvPr>
          <p:cNvSpPr/>
          <p:nvPr/>
        </p:nvSpPr>
        <p:spPr>
          <a:xfrm>
            <a:off x="941439" y="5858967"/>
            <a:ext cx="448405" cy="420531"/>
          </a:xfrm>
          <a:custGeom>
            <a:avLst/>
            <a:gdLst>
              <a:gd name="connsiteX0" fmla="*/ 439686 w 448405"/>
              <a:gd name="connsiteY0" fmla="*/ 22721 h 420531"/>
              <a:gd name="connsiteX1" fmla="*/ 153936 w 448405"/>
              <a:gd name="connsiteY1" fmla="*/ 214808 h 420531"/>
              <a:gd name="connsiteX2" fmla="*/ 1536 w 448405"/>
              <a:gd name="connsiteY2" fmla="*/ 419596 h 420531"/>
              <a:gd name="connsiteX3" fmla="*/ 79324 w 448405"/>
              <a:gd name="connsiteY3" fmla="*/ 284658 h 420531"/>
              <a:gd name="connsiteX4" fmla="*/ 144411 w 448405"/>
              <a:gd name="connsiteY4" fmla="*/ 140196 h 420531"/>
              <a:gd name="connsiteX5" fmla="*/ 260299 w 448405"/>
              <a:gd name="connsiteY5" fmla="*/ 73521 h 420531"/>
              <a:gd name="connsiteX6" fmla="*/ 277761 w 448405"/>
              <a:gd name="connsiteY6" fmla="*/ 71933 h 420531"/>
              <a:gd name="connsiteX7" fmla="*/ 334911 w 448405"/>
              <a:gd name="connsiteY7" fmla="*/ 22721 h 420531"/>
              <a:gd name="connsiteX8" fmla="*/ 269824 w 448405"/>
              <a:gd name="connsiteY8" fmla="*/ 103683 h 420531"/>
              <a:gd name="connsiteX9" fmla="*/ 369836 w 448405"/>
              <a:gd name="connsiteY9" fmla="*/ 13196 h 420531"/>
              <a:gd name="connsiteX10" fmla="*/ 439686 w 448405"/>
              <a:gd name="connsiteY10" fmla="*/ 22721 h 420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8405" h="420531">
                <a:moveTo>
                  <a:pt x="439686" y="22721"/>
                </a:moveTo>
                <a:cubicBezTo>
                  <a:pt x="403703" y="56323"/>
                  <a:pt x="226961" y="148662"/>
                  <a:pt x="153936" y="214808"/>
                </a:cubicBezTo>
                <a:cubicBezTo>
                  <a:pt x="80911" y="280954"/>
                  <a:pt x="13971" y="407954"/>
                  <a:pt x="1536" y="419596"/>
                </a:cubicBezTo>
                <a:cubicBezTo>
                  <a:pt x="-10899" y="431238"/>
                  <a:pt x="55511" y="331225"/>
                  <a:pt x="79324" y="284658"/>
                </a:cubicBezTo>
                <a:cubicBezTo>
                  <a:pt x="103136" y="238091"/>
                  <a:pt x="114249" y="175385"/>
                  <a:pt x="144411" y="140196"/>
                </a:cubicBezTo>
                <a:cubicBezTo>
                  <a:pt x="174573" y="105007"/>
                  <a:pt x="238074" y="84898"/>
                  <a:pt x="260299" y="73521"/>
                </a:cubicBezTo>
                <a:cubicBezTo>
                  <a:pt x="282524" y="62144"/>
                  <a:pt x="265326" y="80400"/>
                  <a:pt x="277761" y="71933"/>
                </a:cubicBezTo>
                <a:cubicBezTo>
                  <a:pt x="290196" y="63466"/>
                  <a:pt x="336234" y="17429"/>
                  <a:pt x="334911" y="22721"/>
                </a:cubicBezTo>
                <a:cubicBezTo>
                  <a:pt x="333588" y="28013"/>
                  <a:pt x="264003" y="105271"/>
                  <a:pt x="269824" y="103683"/>
                </a:cubicBezTo>
                <a:cubicBezTo>
                  <a:pt x="275645" y="102096"/>
                  <a:pt x="349728" y="27483"/>
                  <a:pt x="369836" y="13196"/>
                </a:cubicBezTo>
                <a:cubicBezTo>
                  <a:pt x="389944" y="-1091"/>
                  <a:pt x="475669" y="-10881"/>
                  <a:pt x="439686" y="227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: 図形 1187">
            <a:extLst>
              <a:ext uri="{FF2B5EF4-FFF2-40B4-BE49-F238E27FC236}">
                <a16:creationId xmlns:a16="http://schemas.microsoft.com/office/drawing/2014/main" id="{EE90977E-57C6-48D6-804D-69183F48F22C}"/>
              </a:ext>
            </a:extLst>
          </p:cNvPr>
          <p:cNvSpPr/>
          <p:nvPr/>
        </p:nvSpPr>
        <p:spPr>
          <a:xfrm>
            <a:off x="1422171" y="5786263"/>
            <a:ext cx="269271" cy="189106"/>
          </a:xfrm>
          <a:custGeom>
            <a:avLst/>
            <a:gdLst>
              <a:gd name="connsiteX0" fmla="*/ 229 w 269271"/>
              <a:gd name="connsiteY0" fmla="*/ 189087 h 189106"/>
              <a:gd name="connsiteX1" fmla="*/ 212954 w 269271"/>
              <a:gd name="connsiteY1" fmla="*/ 20812 h 189106"/>
              <a:gd name="connsiteX2" fmla="*/ 225654 w 269271"/>
              <a:gd name="connsiteY2" fmla="*/ 55737 h 189106"/>
              <a:gd name="connsiteX3" fmla="*/ 265342 w 269271"/>
              <a:gd name="connsiteY3" fmla="*/ 38275 h 189106"/>
              <a:gd name="connsiteX4" fmla="*/ 257404 w 269271"/>
              <a:gd name="connsiteY4" fmla="*/ 175 h 189106"/>
              <a:gd name="connsiteX5" fmla="*/ 173267 w 269271"/>
              <a:gd name="connsiteY5" fmla="*/ 31925 h 189106"/>
              <a:gd name="connsiteX6" fmla="*/ 229 w 269271"/>
              <a:gd name="connsiteY6" fmla="*/ 189087 h 18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9271" h="189106">
                <a:moveTo>
                  <a:pt x="229" y="189087"/>
                </a:moveTo>
                <a:cubicBezTo>
                  <a:pt x="6844" y="187235"/>
                  <a:pt x="175383" y="43037"/>
                  <a:pt x="212954" y="20812"/>
                </a:cubicBezTo>
                <a:cubicBezTo>
                  <a:pt x="250525" y="-1413"/>
                  <a:pt x="216923" y="52826"/>
                  <a:pt x="225654" y="55737"/>
                </a:cubicBezTo>
                <a:cubicBezTo>
                  <a:pt x="234385" y="58647"/>
                  <a:pt x="260050" y="47535"/>
                  <a:pt x="265342" y="38275"/>
                </a:cubicBezTo>
                <a:cubicBezTo>
                  <a:pt x="270634" y="29015"/>
                  <a:pt x="272750" y="1233"/>
                  <a:pt x="257404" y="175"/>
                </a:cubicBezTo>
                <a:cubicBezTo>
                  <a:pt x="242058" y="-883"/>
                  <a:pt x="214807" y="2027"/>
                  <a:pt x="173267" y="31925"/>
                </a:cubicBezTo>
                <a:cubicBezTo>
                  <a:pt x="131728" y="61823"/>
                  <a:pt x="-6386" y="190939"/>
                  <a:pt x="229" y="1890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: 図形 1188">
            <a:extLst>
              <a:ext uri="{FF2B5EF4-FFF2-40B4-BE49-F238E27FC236}">
                <a16:creationId xmlns:a16="http://schemas.microsoft.com/office/drawing/2014/main" id="{EE3F3306-89BC-41EC-89AE-F3453DBBA42D}"/>
              </a:ext>
            </a:extLst>
          </p:cNvPr>
          <p:cNvSpPr/>
          <p:nvPr/>
        </p:nvSpPr>
        <p:spPr>
          <a:xfrm>
            <a:off x="1174011" y="5965710"/>
            <a:ext cx="284902" cy="294304"/>
          </a:xfrm>
          <a:custGeom>
            <a:avLst/>
            <a:gdLst>
              <a:gd name="connsiteX0" fmla="*/ 284902 w 284902"/>
              <a:gd name="connsiteY0" fmla="*/ 115 h 294304"/>
              <a:gd name="connsiteX1" fmla="*/ 105514 w 284902"/>
              <a:gd name="connsiteY1" fmla="*/ 152515 h 294304"/>
              <a:gd name="connsiteX2" fmla="*/ 739 w 284902"/>
              <a:gd name="connsiteY2" fmla="*/ 293803 h 294304"/>
              <a:gd name="connsiteX3" fmla="*/ 61064 w 284902"/>
              <a:gd name="connsiteY3" fmla="*/ 196965 h 294304"/>
              <a:gd name="connsiteX4" fmla="*/ 105514 w 284902"/>
              <a:gd name="connsiteY4" fmla="*/ 128703 h 294304"/>
              <a:gd name="connsiteX5" fmla="*/ 284902 w 284902"/>
              <a:gd name="connsiteY5" fmla="*/ 115 h 29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902" h="294304">
                <a:moveTo>
                  <a:pt x="284902" y="115"/>
                </a:moveTo>
                <a:cubicBezTo>
                  <a:pt x="284902" y="4084"/>
                  <a:pt x="152874" y="103567"/>
                  <a:pt x="105514" y="152515"/>
                </a:cubicBezTo>
                <a:cubicBezTo>
                  <a:pt x="58154" y="201463"/>
                  <a:pt x="8147" y="286395"/>
                  <a:pt x="739" y="293803"/>
                </a:cubicBezTo>
                <a:cubicBezTo>
                  <a:pt x="-6669" y="301211"/>
                  <a:pt x="43601" y="224482"/>
                  <a:pt x="61064" y="196965"/>
                </a:cubicBezTo>
                <a:cubicBezTo>
                  <a:pt x="78526" y="169448"/>
                  <a:pt x="70854" y="161511"/>
                  <a:pt x="105514" y="128703"/>
                </a:cubicBezTo>
                <a:cubicBezTo>
                  <a:pt x="140174" y="95895"/>
                  <a:pt x="284902" y="-3854"/>
                  <a:pt x="284902" y="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: 図形 1189">
            <a:extLst>
              <a:ext uri="{FF2B5EF4-FFF2-40B4-BE49-F238E27FC236}">
                <a16:creationId xmlns:a16="http://schemas.microsoft.com/office/drawing/2014/main" id="{D53A2EDF-E1B6-4EC6-9B25-0EBE51E69316}"/>
              </a:ext>
            </a:extLst>
          </p:cNvPr>
          <p:cNvSpPr/>
          <p:nvPr/>
        </p:nvSpPr>
        <p:spPr>
          <a:xfrm>
            <a:off x="1159266" y="6053642"/>
            <a:ext cx="309858" cy="239538"/>
          </a:xfrm>
          <a:custGeom>
            <a:avLst/>
            <a:gdLst>
              <a:gd name="connsiteX0" fmla="*/ 309172 w 309858"/>
              <a:gd name="connsiteY0" fmla="*/ 1083 h 239538"/>
              <a:gd name="connsiteX1" fmla="*/ 105972 w 309858"/>
              <a:gd name="connsiteY1" fmla="*/ 166183 h 239538"/>
              <a:gd name="connsiteX2" fmla="*/ 20247 w 309858"/>
              <a:gd name="connsiteY2" fmla="*/ 226508 h 239538"/>
              <a:gd name="connsiteX3" fmla="*/ 12309 w 309858"/>
              <a:gd name="connsiteY3" fmla="*/ 228096 h 239538"/>
              <a:gd name="connsiteX4" fmla="*/ 166297 w 309858"/>
              <a:gd name="connsiteY4" fmla="*/ 101096 h 239538"/>
              <a:gd name="connsiteX5" fmla="*/ 309172 w 309858"/>
              <a:gd name="connsiteY5" fmla="*/ 1083 h 239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9858" h="239538">
                <a:moveTo>
                  <a:pt x="309172" y="1083"/>
                </a:moveTo>
                <a:cubicBezTo>
                  <a:pt x="299118" y="11931"/>
                  <a:pt x="154126" y="128612"/>
                  <a:pt x="105972" y="166183"/>
                </a:cubicBezTo>
                <a:cubicBezTo>
                  <a:pt x="57818" y="203754"/>
                  <a:pt x="35857" y="216189"/>
                  <a:pt x="20247" y="226508"/>
                </a:cubicBezTo>
                <a:cubicBezTo>
                  <a:pt x="4636" y="236827"/>
                  <a:pt x="-12033" y="248998"/>
                  <a:pt x="12309" y="228096"/>
                </a:cubicBezTo>
                <a:cubicBezTo>
                  <a:pt x="36651" y="207194"/>
                  <a:pt x="116291" y="138667"/>
                  <a:pt x="166297" y="101096"/>
                </a:cubicBezTo>
                <a:cubicBezTo>
                  <a:pt x="216303" y="63525"/>
                  <a:pt x="319226" y="-9765"/>
                  <a:pt x="309172" y="10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: 図形 1190">
            <a:extLst>
              <a:ext uri="{FF2B5EF4-FFF2-40B4-BE49-F238E27FC236}">
                <a16:creationId xmlns:a16="http://schemas.microsoft.com/office/drawing/2014/main" id="{DFE28817-174F-4A17-8174-FF1C81981C27}"/>
              </a:ext>
            </a:extLst>
          </p:cNvPr>
          <p:cNvSpPr/>
          <p:nvPr/>
        </p:nvSpPr>
        <p:spPr>
          <a:xfrm>
            <a:off x="927036" y="6153924"/>
            <a:ext cx="299824" cy="315142"/>
          </a:xfrm>
          <a:custGeom>
            <a:avLst/>
            <a:gdLst>
              <a:gd name="connsiteX0" fmla="*/ 298514 w 299824"/>
              <a:gd name="connsiteY0" fmla="*/ 2401 h 315142"/>
              <a:gd name="connsiteX1" fmla="*/ 146114 w 299824"/>
              <a:gd name="connsiteY1" fmla="*/ 216714 h 315142"/>
              <a:gd name="connsiteX2" fmla="*/ 64 w 299824"/>
              <a:gd name="connsiteY2" fmla="*/ 315139 h 315142"/>
              <a:gd name="connsiteX3" fmla="*/ 128652 w 299824"/>
              <a:gd name="connsiteY3" fmla="*/ 219889 h 315142"/>
              <a:gd name="connsiteX4" fmla="*/ 214377 w 299824"/>
              <a:gd name="connsiteY4" fmla="*/ 108764 h 315142"/>
              <a:gd name="connsiteX5" fmla="*/ 298514 w 299824"/>
              <a:gd name="connsiteY5" fmla="*/ 2401 h 315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9824" h="315142">
                <a:moveTo>
                  <a:pt x="298514" y="2401"/>
                </a:moveTo>
                <a:cubicBezTo>
                  <a:pt x="287137" y="20393"/>
                  <a:pt x="195856" y="164591"/>
                  <a:pt x="146114" y="216714"/>
                </a:cubicBezTo>
                <a:cubicBezTo>
                  <a:pt x="96372" y="268837"/>
                  <a:pt x="2974" y="314610"/>
                  <a:pt x="64" y="315139"/>
                </a:cubicBezTo>
                <a:cubicBezTo>
                  <a:pt x="-2846" y="315668"/>
                  <a:pt x="92933" y="254285"/>
                  <a:pt x="128652" y="219889"/>
                </a:cubicBezTo>
                <a:cubicBezTo>
                  <a:pt x="164371" y="185493"/>
                  <a:pt x="184479" y="145276"/>
                  <a:pt x="214377" y="108764"/>
                </a:cubicBezTo>
                <a:cubicBezTo>
                  <a:pt x="244275" y="72252"/>
                  <a:pt x="309891" y="-15591"/>
                  <a:pt x="298514" y="24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: 図形 1191">
            <a:extLst>
              <a:ext uri="{FF2B5EF4-FFF2-40B4-BE49-F238E27FC236}">
                <a16:creationId xmlns:a16="http://schemas.microsoft.com/office/drawing/2014/main" id="{CB4AC1AF-36A9-48F3-8617-9EBBC8844B59}"/>
              </a:ext>
            </a:extLst>
          </p:cNvPr>
          <p:cNvSpPr/>
          <p:nvPr/>
        </p:nvSpPr>
        <p:spPr>
          <a:xfrm>
            <a:off x="1387904" y="6038848"/>
            <a:ext cx="142559" cy="165298"/>
          </a:xfrm>
          <a:custGeom>
            <a:avLst/>
            <a:gdLst>
              <a:gd name="connsiteX0" fmla="*/ 142446 w 142559"/>
              <a:gd name="connsiteY0" fmla="*/ 2 h 165298"/>
              <a:gd name="connsiteX1" fmla="*/ 34496 w 142559"/>
              <a:gd name="connsiteY1" fmla="*/ 103190 h 165298"/>
              <a:gd name="connsiteX2" fmla="*/ 2746 w 142559"/>
              <a:gd name="connsiteY2" fmla="*/ 165102 h 165298"/>
              <a:gd name="connsiteX3" fmla="*/ 2746 w 142559"/>
              <a:gd name="connsiteY3" fmla="*/ 122240 h 165298"/>
              <a:gd name="connsiteX4" fmla="*/ 12271 w 142559"/>
              <a:gd name="connsiteY4" fmla="*/ 106365 h 165298"/>
              <a:gd name="connsiteX5" fmla="*/ 142446 w 142559"/>
              <a:gd name="connsiteY5" fmla="*/ 2 h 165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559" h="165298">
                <a:moveTo>
                  <a:pt x="142446" y="2"/>
                </a:moveTo>
                <a:cubicBezTo>
                  <a:pt x="146150" y="-527"/>
                  <a:pt x="57779" y="75673"/>
                  <a:pt x="34496" y="103190"/>
                </a:cubicBezTo>
                <a:cubicBezTo>
                  <a:pt x="11213" y="130707"/>
                  <a:pt x="8038" y="161927"/>
                  <a:pt x="2746" y="165102"/>
                </a:cubicBezTo>
                <a:cubicBezTo>
                  <a:pt x="-2546" y="168277"/>
                  <a:pt x="1158" y="132030"/>
                  <a:pt x="2746" y="122240"/>
                </a:cubicBezTo>
                <a:cubicBezTo>
                  <a:pt x="4333" y="112451"/>
                  <a:pt x="-7837" y="126738"/>
                  <a:pt x="12271" y="106365"/>
                </a:cubicBezTo>
                <a:cubicBezTo>
                  <a:pt x="32379" y="85992"/>
                  <a:pt x="138742" y="531"/>
                  <a:pt x="142446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: 図形 1192">
            <a:extLst>
              <a:ext uri="{FF2B5EF4-FFF2-40B4-BE49-F238E27FC236}">
                <a16:creationId xmlns:a16="http://schemas.microsoft.com/office/drawing/2014/main" id="{266AD4BC-2884-4196-8F51-6D87C9B402BE}"/>
              </a:ext>
            </a:extLst>
          </p:cNvPr>
          <p:cNvSpPr/>
          <p:nvPr/>
        </p:nvSpPr>
        <p:spPr>
          <a:xfrm>
            <a:off x="1095175" y="5974115"/>
            <a:ext cx="500892" cy="490185"/>
          </a:xfrm>
          <a:custGeom>
            <a:avLst/>
            <a:gdLst>
              <a:gd name="connsiteX0" fmla="*/ 493913 w 500892"/>
              <a:gd name="connsiteY0" fmla="*/ 15523 h 490185"/>
              <a:gd name="connsiteX1" fmla="*/ 290713 w 500892"/>
              <a:gd name="connsiteY1" fmla="*/ 277460 h 490185"/>
              <a:gd name="connsiteX2" fmla="*/ 249438 w 500892"/>
              <a:gd name="connsiteY2" fmla="*/ 391760 h 490185"/>
              <a:gd name="connsiteX3" fmla="*/ 200225 w 500892"/>
              <a:gd name="connsiteY3" fmla="*/ 391760 h 490185"/>
              <a:gd name="connsiteX4" fmla="*/ 79575 w 500892"/>
              <a:gd name="connsiteY4" fmla="*/ 418748 h 490185"/>
              <a:gd name="connsiteX5" fmla="*/ 200 w 500892"/>
              <a:gd name="connsiteY5" fmla="*/ 490185 h 490185"/>
              <a:gd name="connsiteX6" fmla="*/ 62113 w 500892"/>
              <a:gd name="connsiteY6" fmla="*/ 418748 h 490185"/>
              <a:gd name="connsiteX7" fmla="*/ 214513 w 500892"/>
              <a:gd name="connsiteY7" fmla="*/ 277460 h 490185"/>
              <a:gd name="connsiteX8" fmla="*/ 203400 w 500892"/>
              <a:gd name="connsiteY8" fmla="*/ 364773 h 490185"/>
              <a:gd name="connsiteX9" fmla="*/ 247850 w 500892"/>
              <a:gd name="connsiteY9" fmla="*/ 361598 h 490185"/>
              <a:gd name="connsiteX10" fmla="*/ 278013 w 500892"/>
              <a:gd name="connsiteY10" fmla="*/ 280635 h 490185"/>
              <a:gd name="connsiteX11" fmla="*/ 376438 w 500892"/>
              <a:gd name="connsiteY11" fmla="*/ 156810 h 490185"/>
              <a:gd name="connsiteX12" fmla="*/ 446288 w 500892"/>
              <a:gd name="connsiteY12" fmla="*/ 42510 h 490185"/>
              <a:gd name="connsiteX13" fmla="*/ 493913 w 500892"/>
              <a:gd name="connsiteY13" fmla="*/ 15523 h 490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892" h="490185">
                <a:moveTo>
                  <a:pt x="493913" y="15523"/>
                </a:moveTo>
                <a:cubicBezTo>
                  <a:pt x="467984" y="54681"/>
                  <a:pt x="331459" y="214754"/>
                  <a:pt x="290713" y="277460"/>
                </a:cubicBezTo>
                <a:cubicBezTo>
                  <a:pt x="249967" y="340166"/>
                  <a:pt x="264519" y="372710"/>
                  <a:pt x="249438" y="391760"/>
                </a:cubicBezTo>
                <a:cubicBezTo>
                  <a:pt x="234357" y="410810"/>
                  <a:pt x="228535" y="387262"/>
                  <a:pt x="200225" y="391760"/>
                </a:cubicBezTo>
                <a:cubicBezTo>
                  <a:pt x="171914" y="396258"/>
                  <a:pt x="112913" y="402344"/>
                  <a:pt x="79575" y="418748"/>
                </a:cubicBezTo>
                <a:cubicBezTo>
                  <a:pt x="46237" y="435152"/>
                  <a:pt x="3110" y="490185"/>
                  <a:pt x="200" y="490185"/>
                </a:cubicBezTo>
                <a:cubicBezTo>
                  <a:pt x="-2710" y="490185"/>
                  <a:pt x="26394" y="454202"/>
                  <a:pt x="62113" y="418748"/>
                </a:cubicBezTo>
                <a:cubicBezTo>
                  <a:pt x="97832" y="383294"/>
                  <a:pt x="190965" y="286456"/>
                  <a:pt x="214513" y="277460"/>
                </a:cubicBezTo>
                <a:cubicBezTo>
                  <a:pt x="238061" y="268464"/>
                  <a:pt x="197844" y="350750"/>
                  <a:pt x="203400" y="364773"/>
                </a:cubicBezTo>
                <a:cubicBezTo>
                  <a:pt x="208956" y="378796"/>
                  <a:pt x="235415" y="375621"/>
                  <a:pt x="247850" y="361598"/>
                </a:cubicBezTo>
                <a:cubicBezTo>
                  <a:pt x="260285" y="347575"/>
                  <a:pt x="256582" y="314766"/>
                  <a:pt x="278013" y="280635"/>
                </a:cubicBezTo>
                <a:cubicBezTo>
                  <a:pt x="299444" y="246504"/>
                  <a:pt x="348392" y="196498"/>
                  <a:pt x="376438" y="156810"/>
                </a:cubicBezTo>
                <a:cubicBezTo>
                  <a:pt x="404484" y="117123"/>
                  <a:pt x="425915" y="63941"/>
                  <a:pt x="446288" y="42510"/>
                </a:cubicBezTo>
                <a:cubicBezTo>
                  <a:pt x="466661" y="21079"/>
                  <a:pt x="519842" y="-23635"/>
                  <a:pt x="493913" y="155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: 図形 1193">
            <a:extLst>
              <a:ext uri="{FF2B5EF4-FFF2-40B4-BE49-F238E27FC236}">
                <a16:creationId xmlns:a16="http://schemas.microsoft.com/office/drawing/2014/main" id="{79C28174-F228-4AB4-B888-8ABCD09112E3}"/>
              </a:ext>
            </a:extLst>
          </p:cNvPr>
          <p:cNvSpPr/>
          <p:nvPr/>
        </p:nvSpPr>
        <p:spPr>
          <a:xfrm>
            <a:off x="1603168" y="6037256"/>
            <a:ext cx="94653" cy="339065"/>
          </a:xfrm>
          <a:custGeom>
            <a:avLst/>
            <a:gdLst>
              <a:gd name="connsiteX0" fmla="*/ 28782 w 94653"/>
              <a:gd name="connsiteY0" fmla="*/ 7 h 339065"/>
              <a:gd name="connsiteX1" fmla="*/ 17670 w 94653"/>
              <a:gd name="connsiteY1" fmla="*/ 100019 h 339065"/>
              <a:gd name="connsiteX2" fmla="*/ 90695 w 94653"/>
              <a:gd name="connsiteY2" fmla="*/ 250832 h 339065"/>
              <a:gd name="connsiteX3" fmla="*/ 81170 w 94653"/>
              <a:gd name="connsiteY3" fmla="*/ 288932 h 339065"/>
              <a:gd name="connsiteX4" fmla="*/ 49420 w 94653"/>
              <a:gd name="connsiteY4" fmla="*/ 338144 h 339065"/>
              <a:gd name="connsiteX5" fmla="*/ 82757 w 94653"/>
              <a:gd name="connsiteY5" fmla="*/ 242894 h 339065"/>
              <a:gd name="connsiteX6" fmla="*/ 31957 w 94653"/>
              <a:gd name="connsiteY6" fmla="*/ 161932 h 339065"/>
              <a:gd name="connsiteX7" fmla="*/ 207 w 94653"/>
              <a:gd name="connsiteY7" fmla="*/ 104782 h 339065"/>
              <a:gd name="connsiteX8" fmla="*/ 28782 w 94653"/>
              <a:gd name="connsiteY8" fmla="*/ 7 h 339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653" h="339065">
                <a:moveTo>
                  <a:pt x="28782" y="7"/>
                </a:moveTo>
                <a:cubicBezTo>
                  <a:pt x="31692" y="-787"/>
                  <a:pt x="7351" y="58215"/>
                  <a:pt x="17670" y="100019"/>
                </a:cubicBezTo>
                <a:cubicBezTo>
                  <a:pt x="27989" y="141823"/>
                  <a:pt x="80112" y="219347"/>
                  <a:pt x="90695" y="250832"/>
                </a:cubicBezTo>
                <a:cubicBezTo>
                  <a:pt x="101278" y="282317"/>
                  <a:pt x="88049" y="274380"/>
                  <a:pt x="81170" y="288932"/>
                </a:cubicBezTo>
                <a:cubicBezTo>
                  <a:pt x="74291" y="303484"/>
                  <a:pt x="49156" y="345817"/>
                  <a:pt x="49420" y="338144"/>
                </a:cubicBezTo>
                <a:cubicBezTo>
                  <a:pt x="49684" y="330471"/>
                  <a:pt x="85667" y="272263"/>
                  <a:pt x="82757" y="242894"/>
                </a:cubicBezTo>
                <a:cubicBezTo>
                  <a:pt x="79847" y="213525"/>
                  <a:pt x="45715" y="184951"/>
                  <a:pt x="31957" y="161932"/>
                </a:cubicBezTo>
                <a:cubicBezTo>
                  <a:pt x="18199" y="138913"/>
                  <a:pt x="3117" y="131769"/>
                  <a:pt x="207" y="104782"/>
                </a:cubicBezTo>
                <a:cubicBezTo>
                  <a:pt x="-2703" y="77795"/>
                  <a:pt x="25872" y="801"/>
                  <a:pt x="28782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: 図形 1194">
            <a:extLst>
              <a:ext uri="{FF2B5EF4-FFF2-40B4-BE49-F238E27FC236}">
                <a16:creationId xmlns:a16="http://schemas.microsoft.com/office/drawing/2014/main" id="{EDC484BD-3B68-4A15-AACC-34A971446EAF}"/>
              </a:ext>
            </a:extLst>
          </p:cNvPr>
          <p:cNvSpPr/>
          <p:nvPr/>
        </p:nvSpPr>
        <p:spPr>
          <a:xfrm>
            <a:off x="1569557" y="6057900"/>
            <a:ext cx="89271" cy="303213"/>
          </a:xfrm>
          <a:custGeom>
            <a:avLst/>
            <a:gdLst>
              <a:gd name="connsiteX0" fmla="*/ 27468 w 89271"/>
              <a:gd name="connsiteY0" fmla="*/ 0 h 303213"/>
              <a:gd name="connsiteX1" fmla="*/ 17943 w 89271"/>
              <a:gd name="connsiteY1" fmla="*/ 122238 h 303213"/>
              <a:gd name="connsiteX2" fmla="*/ 87793 w 89271"/>
              <a:gd name="connsiteY2" fmla="*/ 201613 h 303213"/>
              <a:gd name="connsiteX3" fmla="*/ 67156 w 89271"/>
              <a:gd name="connsiteY3" fmla="*/ 303213 h 303213"/>
              <a:gd name="connsiteX4" fmla="*/ 86206 w 89271"/>
              <a:gd name="connsiteY4" fmla="*/ 201613 h 303213"/>
              <a:gd name="connsiteX5" fmla="*/ 2068 w 89271"/>
              <a:gd name="connsiteY5" fmla="*/ 122238 h 303213"/>
              <a:gd name="connsiteX6" fmla="*/ 27468 w 89271"/>
              <a:gd name="connsiteY6" fmla="*/ 0 h 30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271" h="303213">
                <a:moveTo>
                  <a:pt x="27468" y="0"/>
                </a:moveTo>
                <a:cubicBezTo>
                  <a:pt x="30114" y="0"/>
                  <a:pt x="7889" y="88636"/>
                  <a:pt x="17943" y="122238"/>
                </a:cubicBezTo>
                <a:cubicBezTo>
                  <a:pt x="27997" y="155840"/>
                  <a:pt x="79591" y="171451"/>
                  <a:pt x="87793" y="201613"/>
                </a:cubicBezTo>
                <a:cubicBezTo>
                  <a:pt x="95995" y="231775"/>
                  <a:pt x="67420" y="303213"/>
                  <a:pt x="67156" y="303213"/>
                </a:cubicBezTo>
                <a:cubicBezTo>
                  <a:pt x="66892" y="303213"/>
                  <a:pt x="97054" y="231775"/>
                  <a:pt x="86206" y="201613"/>
                </a:cubicBezTo>
                <a:cubicBezTo>
                  <a:pt x="75358" y="171451"/>
                  <a:pt x="12651" y="152930"/>
                  <a:pt x="2068" y="122238"/>
                </a:cubicBezTo>
                <a:cubicBezTo>
                  <a:pt x="-8515" y="91546"/>
                  <a:pt x="24822" y="0"/>
                  <a:pt x="2746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: 図形 1195">
            <a:extLst>
              <a:ext uri="{FF2B5EF4-FFF2-40B4-BE49-F238E27FC236}">
                <a16:creationId xmlns:a16="http://schemas.microsoft.com/office/drawing/2014/main" id="{51E8C6AA-A342-4214-B8DF-FD4F2D715131}"/>
              </a:ext>
            </a:extLst>
          </p:cNvPr>
          <p:cNvSpPr/>
          <p:nvPr/>
        </p:nvSpPr>
        <p:spPr>
          <a:xfrm>
            <a:off x="1204913" y="6320187"/>
            <a:ext cx="425790" cy="161666"/>
          </a:xfrm>
          <a:custGeom>
            <a:avLst/>
            <a:gdLst>
              <a:gd name="connsiteX0" fmla="*/ 0 w 425790"/>
              <a:gd name="connsiteY0" fmla="*/ 161576 h 161666"/>
              <a:gd name="connsiteX1" fmla="*/ 269875 w 425790"/>
              <a:gd name="connsiteY1" fmla="*/ 28226 h 161666"/>
              <a:gd name="connsiteX2" fmla="*/ 423862 w 425790"/>
              <a:gd name="connsiteY2" fmla="*/ 104426 h 161666"/>
              <a:gd name="connsiteX3" fmla="*/ 350837 w 425790"/>
              <a:gd name="connsiteY3" fmla="*/ 47276 h 161666"/>
              <a:gd name="connsiteX4" fmla="*/ 269875 w 425790"/>
              <a:gd name="connsiteY4" fmla="*/ 4413 h 161666"/>
              <a:gd name="connsiteX5" fmla="*/ 0 w 425790"/>
              <a:gd name="connsiteY5" fmla="*/ 161576 h 161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790" h="161666">
                <a:moveTo>
                  <a:pt x="0" y="161576"/>
                </a:moveTo>
                <a:cubicBezTo>
                  <a:pt x="0" y="165545"/>
                  <a:pt x="199231" y="37751"/>
                  <a:pt x="269875" y="28226"/>
                </a:cubicBezTo>
                <a:cubicBezTo>
                  <a:pt x="340519" y="18701"/>
                  <a:pt x="410368" y="101251"/>
                  <a:pt x="423862" y="104426"/>
                </a:cubicBezTo>
                <a:cubicBezTo>
                  <a:pt x="437356" y="107601"/>
                  <a:pt x="376502" y="63945"/>
                  <a:pt x="350837" y="47276"/>
                </a:cubicBezTo>
                <a:cubicBezTo>
                  <a:pt x="325172" y="30607"/>
                  <a:pt x="328612" y="-14108"/>
                  <a:pt x="269875" y="4413"/>
                </a:cubicBezTo>
                <a:cubicBezTo>
                  <a:pt x="211138" y="22934"/>
                  <a:pt x="0" y="157607"/>
                  <a:pt x="0" y="1615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: 図形 1196">
            <a:extLst>
              <a:ext uri="{FF2B5EF4-FFF2-40B4-BE49-F238E27FC236}">
                <a16:creationId xmlns:a16="http://schemas.microsoft.com/office/drawing/2014/main" id="{325C1C3B-4772-4819-8BBE-01CB14AEE34D}"/>
              </a:ext>
            </a:extLst>
          </p:cNvPr>
          <p:cNvSpPr/>
          <p:nvPr/>
        </p:nvSpPr>
        <p:spPr>
          <a:xfrm>
            <a:off x="2030413" y="5541803"/>
            <a:ext cx="120650" cy="93861"/>
          </a:xfrm>
          <a:custGeom>
            <a:avLst/>
            <a:gdLst>
              <a:gd name="connsiteX0" fmla="*/ 0 w 120650"/>
              <a:gd name="connsiteY0" fmla="*/ 160 h 93861"/>
              <a:gd name="connsiteX1" fmla="*/ 80962 w 120650"/>
              <a:gd name="connsiteY1" fmla="*/ 33497 h 93861"/>
              <a:gd name="connsiteX2" fmla="*/ 120650 w 120650"/>
              <a:gd name="connsiteY2" fmla="*/ 93822 h 93861"/>
              <a:gd name="connsiteX3" fmla="*/ 80962 w 120650"/>
              <a:gd name="connsiteY3" fmla="*/ 23972 h 93861"/>
              <a:gd name="connsiteX4" fmla="*/ 0 w 120650"/>
              <a:gd name="connsiteY4" fmla="*/ 160 h 93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650" h="93861">
                <a:moveTo>
                  <a:pt x="0" y="160"/>
                </a:moveTo>
                <a:cubicBezTo>
                  <a:pt x="0" y="1747"/>
                  <a:pt x="60854" y="17887"/>
                  <a:pt x="80962" y="33497"/>
                </a:cubicBezTo>
                <a:cubicBezTo>
                  <a:pt x="101070" y="49107"/>
                  <a:pt x="120650" y="95409"/>
                  <a:pt x="120650" y="93822"/>
                </a:cubicBezTo>
                <a:cubicBezTo>
                  <a:pt x="120650" y="92235"/>
                  <a:pt x="100277" y="39053"/>
                  <a:pt x="80962" y="23972"/>
                </a:cubicBezTo>
                <a:cubicBezTo>
                  <a:pt x="61647" y="8891"/>
                  <a:pt x="0" y="-1427"/>
                  <a:pt x="0" y="1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: 図形 1197">
            <a:extLst>
              <a:ext uri="{FF2B5EF4-FFF2-40B4-BE49-F238E27FC236}">
                <a16:creationId xmlns:a16="http://schemas.microsoft.com/office/drawing/2014/main" id="{1231E00D-A204-44E2-A7B9-024F128CE094}"/>
              </a:ext>
            </a:extLst>
          </p:cNvPr>
          <p:cNvSpPr/>
          <p:nvPr/>
        </p:nvSpPr>
        <p:spPr>
          <a:xfrm>
            <a:off x="2025121" y="5518562"/>
            <a:ext cx="144789" cy="79735"/>
          </a:xfrm>
          <a:custGeom>
            <a:avLst/>
            <a:gdLst>
              <a:gd name="connsiteX0" fmla="*/ 529 w 144789"/>
              <a:gd name="connsiteY0" fmla="*/ 12288 h 79735"/>
              <a:gd name="connsiteX1" fmla="*/ 70379 w 144789"/>
              <a:gd name="connsiteY1" fmla="*/ 4351 h 79735"/>
              <a:gd name="connsiteX2" fmla="*/ 143404 w 144789"/>
              <a:gd name="connsiteY2" fmla="*/ 78963 h 79735"/>
              <a:gd name="connsiteX3" fmla="*/ 108479 w 144789"/>
              <a:gd name="connsiteY3" fmla="*/ 40863 h 79735"/>
              <a:gd name="connsiteX4" fmla="*/ 529 w 144789"/>
              <a:gd name="connsiteY4" fmla="*/ 12288 h 79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789" h="79735">
                <a:moveTo>
                  <a:pt x="529" y="12288"/>
                </a:moveTo>
                <a:cubicBezTo>
                  <a:pt x="-5821" y="6203"/>
                  <a:pt x="46567" y="-6762"/>
                  <a:pt x="70379" y="4351"/>
                </a:cubicBezTo>
                <a:cubicBezTo>
                  <a:pt x="94192" y="15464"/>
                  <a:pt x="137054" y="72878"/>
                  <a:pt x="143404" y="78963"/>
                </a:cubicBezTo>
                <a:cubicBezTo>
                  <a:pt x="149754" y="85048"/>
                  <a:pt x="133614" y="53563"/>
                  <a:pt x="108479" y="40863"/>
                </a:cubicBezTo>
                <a:cubicBezTo>
                  <a:pt x="83344" y="28163"/>
                  <a:pt x="6879" y="18373"/>
                  <a:pt x="529" y="122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: 図形 1198">
            <a:extLst>
              <a:ext uri="{FF2B5EF4-FFF2-40B4-BE49-F238E27FC236}">
                <a16:creationId xmlns:a16="http://schemas.microsoft.com/office/drawing/2014/main" id="{064B3C86-2B76-40DD-B372-BBD8BA7618F8}"/>
              </a:ext>
            </a:extLst>
          </p:cNvPr>
          <p:cNvSpPr/>
          <p:nvPr/>
        </p:nvSpPr>
        <p:spPr>
          <a:xfrm>
            <a:off x="2192335" y="5768512"/>
            <a:ext cx="101656" cy="147020"/>
          </a:xfrm>
          <a:custGeom>
            <a:avLst/>
            <a:gdLst>
              <a:gd name="connsiteX0" fmla="*/ 3 w 101656"/>
              <a:gd name="connsiteY0" fmla="*/ 463 h 147020"/>
              <a:gd name="connsiteX1" fmla="*/ 79378 w 101656"/>
              <a:gd name="connsiteY1" fmla="*/ 60788 h 147020"/>
              <a:gd name="connsiteX2" fmla="*/ 101603 w 101656"/>
              <a:gd name="connsiteY2" fmla="*/ 146513 h 147020"/>
              <a:gd name="connsiteX3" fmla="*/ 82553 w 101656"/>
              <a:gd name="connsiteY3" fmla="*/ 92538 h 147020"/>
              <a:gd name="connsiteX4" fmla="*/ 3 w 101656"/>
              <a:gd name="connsiteY4" fmla="*/ 463 h 147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56" h="147020">
                <a:moveTo>
                  <a:pt x="3" y="463"/>
                </a:moveTo>
                <a:cubicBezTo>
                  <a:pt x="-526" y="-4829"/>
                  <a:pt x="62445" y="36446"/>
                  <a:pt x="79378" y="60788"/>
                </a:cubicBezTo>
                <a:cubicBezTo>
                  <a:pt x="96311" y="85130"/>
                  <a:pt x="101074" y="141221"/>
                  <a:pt x="101603" y="146513"/>
                </a:cubicBezTo>
                <a:cubicBezTo>
                  <a:pt x="102132" y="151805"/>
                  <a:pt x="98957" y="114498"/>
                  <a:pt x="82553" y="92538"/>
                </a:cubicBezTo>
                <a:cubicBezTo>
                  <a:pt x="66149" y="70578"/>
                  <a:pt x="532" y="5755"/>
                  <a:pt x="3" y="4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: 図形 1199">
            <a:extLst>
              <a:ext uri="{FF2B5EF4-FFF2-40B4-BE49-F238E27FC236}">
                <a16:creationId xmlns:a16="http://schemas.microsoft.com/office/drawing/2014/main" id="{F8F13B82-2152-4E23-A140-FF9D5BBBE293}"/>
              </a:ext>
            </a:extLst>
          </p:cNvPr>
          <p:cNvSpPr/>
          <p:nvPr/>
        </p:nvSpPr>
        <p:spPr>
          <a:xfrm>
            <a:off x="1914525" y="5824535"/>
            <a:ext cx="220969" cy="106365"/>
          </a:xfrm>
          <a:custGeom>
            <a:avLst/>
            <a:gdLst>
              <a:gd name="connsiteX0" fmla="*/ 0 w 220969"/>
              <a:gd name="connsiteY0" fmla="*/ 106365 h 106365"/>
              <a:gd name="connsiteX1" fmla="*/ 157163 w 220969"/>
              <a:gd name="connsiteY1" fmla="*/ 33340 h 106365"/>
              <a:gd name="connsiteX2" fmla="*/ 220663 w 220969"/>
              <a:gd name="connsiteY2" fmla="*/ 3 h 106365"/>
              <a:gd name="connsiteX3" fmla="*/ 134938 w 220969"/>
              <a:gd name="connsiteY3" fmla="*/ 34928 h 106365"/>
              <a:gd name="connsiteX4" fmla="*/ 0 w 220969"/>
              <a:gd name="connsiteY4" fmla="*/ 106365 h 106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69" h="106365">
                <a:moveTo>
                  <a:pt x="0" y="106365"/>
                </a:moveTo>
                <a:lnTo>
                  <a:pt x="157163" y="33340"/>
                </a:lnTo>
                <a:cubicBezTo>
                  <a:pt x="193940" y="15613"/>
                  <a:pt x="224367" y="-262"/>
                  <a:pt x="220663" y="3"/>
                </a:cubicBezTo>
                <a:cubicBezTo>
                  <a:pt x="216959" y="268"/>
                  <a:pt x="134938" y="34928"/>
                  <a:pt x="134938" y="34928"/>
                </a:cubicBezTo>
                <a:lnTo>
                  <a:pt x="0" y="10636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: 図形 1200">
            <a:extLst>
              <a:ext uri="{FF2B5EF4-FFF2-40B4-BE49-F238E27FC236}">
                <a16:creationId xmlns:a16="http://schemas.microsoft.com/office/drawing/2014/main" id="{D61975CB-B224-43AF-9A1D-CC9EE5A14ABD}"/>
              </a:ext>
            </a:extLst>
          </p:cNvPr>
          <p:cNvSpPr/>
          <p:nvPr/>
        </p:nvSpPr>
        <p:spPr>
          <a:xfrm>
            <a:off x="2171700" y="5787259"/>
            <a:ext cx="83252" cy="75956"/>
          </a:xfrm>
          <a:custGeom>
            <a:avLst/>
            <a:gdLst>
              <a:gd name="connsiteX0" fmla="*/ 0 w 83252"/>
              <a:gd name="connsiteY0" fmla="*/ 766 h 75956"/>
              <a:gd name="connsiteX1" fmla="*/ 74613 w 83252"/>
              <a:gd name="connsiteY1" fmla="*/ 38866 h 75956"/>
              <a:gd name="connsiteX2" fmla="*/ 76200 w 83252"/>
              <a:gd name="connsiteY2" fmla="*/ 75379 h 75956"/>
              <a:gd name="connsiteX3" fmla="*/ 0 w 83252"/>
              <a:gd name="connsiteY3" fmla="*/ 766 h 75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52" h="75956">
                <a:moveTo>
                  <a:pt x="0" y="766"/>
                </a:moveTo>
                <a:cubicBezTo>
                  <a:pt x="-264" y="-5319"/>
                  <a:pt x="61913" y="26431"/>
                  <a:pt x="74613" y="38866"/>
                </a:cubicBezTo>
                <a:cubicBezTo>
                  <a:pt x="87313" y="51302"/>
                  <a:pt x="84402" y="80406"/>
                  <a:pt x="76200" y="75379"/>
                </a:cubicBezTo>
                <a:cubicBezTo>
                  <a:pt x="67998" y="70352"/>
                  <a:pt x="264" y="6851"/>
                  <a:pt x="0" y="7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: 図形 1201">
            <a:extLst>
              <a:ext uri="{FF2B5EF4-FFF2-40B4-BE49-F238E27FC236}">
                <a16:creationId xmlns:a16="http://schemas.microsoft.com/office/drawing/2014/main" id="{8AD0AC68-239B-4CED-9E86-3FCB9E774D56}"/>
              </a:ext>
            </a:extLst>
          </p:cNvPr>
          <p:cNvSpPr/>
          <p:nvPr/>
        </p:nvSpPr>
        <p:spPr>
          <a:xfrm>
            <a:off x="1785883" y="6002288"/>
            <a:ext cx="141924" cy="80018"/>
          </a:xfrm>
          <a:custGeom>
            <a:avLst/>
            <a:gdLst>
              <a:gd name="connsiteX0" fmla="*/ 55 w 141924"/>
              <a:gd name="connsiteY0" fmla="*/ 74662 h 80018"/>
              <a:gd name="connsiteX1" fmla="*/ 131817 w 141924"/>
              <a:gd name="connsiteY1" fmla="*/ 50 h 80018"/>
              <a:gd name="connsiteX2" fmla="*/ 115942 w 141924"/>
              <a:gd name="connsiteY2" fmla="*/ 63550 h 80018"/>
              <a:gd name="connsiteX3" fmla="*/ 55 w 141924"/>
              <a:gd name="connsiteY3" fmla="*/ 74662 h 8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924" h="80018">
                <a:moveTo>
                  <a:pt x="55" y="74662"/>
                </a:moveTo>
                <a:cubicBezTo>
                  <a:pt x="2701" y="64079"/>
                  <a:pt x="112503" y="1902"/>
                  <a:pt x="131817" y="50"/>
                </a:cubicBezTo>
                <a:cubicBezTo>
                  <a:pt x="151132" y="-1802"/>
                  <a:pt x="141077" y="47675"/>
                  <a:pt x="115942" y="63550"/>
                </a:cubicBezTo>
                <a:cubicBezTo>
                  <a:pt x="90807" y="79425"/>
                  <a:pt x="-2591" y="85245"/>
                  <a:pt x="55" y="746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: 図形 1202">
            <a:extLst>
              <a:ext uri="{FF2B5EF4-FFF2-40B4-BE49-F238E27FC236}">
                <a16:creationId xmlns:a16="http://schemas.microsoft.com/office/drawing/2014/main" id="{E7D57908-B066-477A-A0F7-28257E14DF43}"/>
              </a:ext>
            </a:extLst>
          </p:cNvPr>
          <p:cNvSpPr/>
          <p:nvPr/>
        </p:nvSpPr>
        <p:spPr>
          <a:xfrm>
            <a:off x="1665287" y="6063110"/>
            <a:ext cx="191487" cy="105406"/>
          </a:xfrm>
          <a:custGeom>
            <a:avLst/>
            <a:gdLst>
              <a:gd name="connsiteX0" fmla="*/ 1 w 191487"/>
              <a:gd name="connsiteY0" fmla="*/ 74165 h 105406"/>
              <a:gd name="connsiteX1" fmla="*/ 71438 w 191487"/>
              <a:gd name="connsiteY1" fmla="*/ 51940 h 105406"/>
              <a:gd name="connsiteX2" fmla="*/ 144463 w 191487"/>
              <a:gd name="connsiteY2" fmla="*/ 23365 h 105406"/>
              <a:gd name="connsiteX3" fmla="*/ 190501 w 191487"/>
              <a:gd name="connsiteY3" fmla="*/ 1140 h 105406"/>
              <a:gd name="connsiteX4" fmla="*/ 101601 w 191487"/>
              <a:gd name="connsiteY4" fmla="*/ 59878 h 105406"/>
              <a:gd name="connsiteX5" fmla="*/ 158751 w 191487"/>
              <a:gd name="connsiteY5" fmla="*/ 99565 h 105406"/>
              <a:gd name="connsiteX6" fmla="*/ 69851 w 191487"/>
              <a:gd name="connsiteY6" fmla="*/ 102740 h 105406"/>
              <a:gd name="connsiteX7" fmla="*/ 1 w 191487"/>
              <a:gd name="connsiteY7" fmla="*/ 74165 h 10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487" h="105406">
                <a:moveTo>
                  <a:pt x="1" y="74165"/>
                </a:moveTo>
                <a:cubicBezTo>
                  <a:pt x="266" y="65698"/>
                  <a:pt x="47361" y="60407"/>
                  <a:pt x="71438" y="51940"/>
                </a:cubicBezTo>
                <a:cubicBezTo>
                  <a:pt x="95515" y="43473"/>
                  <a:pt x="124619" y="31832"/>
                  <a:pt x="144463" y="23365"/>
                </a:cubicBezTo>
                <a:cubicBezTo>
                  <a:pt x="164307" y="14898"/>
                  <a:pt x="197645" y="-4945"/>
                  <a:pt x="190501" y="1140"/>
                </a:cubicBezTo>
                <a:cubicBezTo>
                  <a:pt x="183357" y="7225"/>
                  <a:pt x="106893" y="43474"/>
                  <a:pt x="101601" y="59878"/>
                </a:cubicBezTo>
                <a:cubicBezTo>
                  <a:pt x="96309" y="76282"/>
                  <a:pt x="164043" y="92421"/>
                  <a:pt x="158751" y="99565"/>
                </a:cubicBezTo>
                <a:cubicBezTo>
                  <a:pt x="153459" y="106709"/>
                  <a:pt x="93134" y="106709"/>
                  <a:pt x="69851" y="102740"/>
                </a:cubicBezTo>
                <a:cubicBezTo>
                  <a:pt x="46568" y="98771"/>
                  <a:pt x="-264" y="82632"/>
                  <a:pt x="1" y="74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: 図形 1203">
            <a:extLst>
              <a:ext uri="{FF2B5EF4-FFF2-40B4-BE49-F238E27FC236}">
                <a16:creationId xmlns:a16="http://schemas.microsoft.com/office/drawing/2014/main" id="{343D832F-4CA0-4675-8CD7-EF0515B95551}"/>
              </a:ext>
            </a:extLst>
          </p:cNvPr>
          <p:cNvSpPr/>
          <p:nvPr/>
        </p:nvSpPr>
        <p:spPr>
          <a:xfrm>
            <a:off x="1998551" y="5820542"/>
            <a:ext cx="164879" cy="119172"/>
          </a:xfrm>
          <a:custGeom>
            <a:avLst/>
            <a:gdLst>
              <a:gd name="connsiteX0" fmla="*/ 112 w 164879"/>
              <a:gd name="connsiteY0" fmla="*/ 118296 h 119172"/>
              <a:gd name="connsiteX1" fmla="*/ 142987 w 164879"/>
              <a:gd name="connsiteY1" fmla="*/ 24633 h 119172"/>
              <a:gd name="connsiteX2" fmla="*/ 162037 w 164879"/>
              <a:gd name="connsiteY2" fmla="*/ 2408 h 119172"/>
              <a:gd name="connsiteX3" fmla="*/ 119174 w 164879"/>
              <a:gd name="connsiteY3" fmla="*/ 69083 h 119172"/>
              <a:gd name="connsiteX4" fmla="*/ 112 w 164879"/>
              <a:gd name="connsiteY4" fmla="*/ 118296 h 119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879" h="119172">
                <a:moveTo>
                  <a:pt x="112" y="118296"/>
                </a:moveTo>
                <a:cubicBezTo>
                  <a:pt x="4081" y="110888"/>
                  <a:pt x="116000" y="43948"/>
                  <a:pt x="142987" y="24633"/>
                </a:cubicBezTo>
                <a:cubicBezTo>
                  <a:pt x="169975" y="5318"/>
                  <a:pt x="166006" y="-5000"/>
                  <a:pt x="162037" y="2408"/>
                </a:cubicBezTo>
                <a:cubicBezTo>
                  <a:pt x="158068" y="9816"/>
                  <a:pt x="140076" y="54002"/>
                  <a:pt x="119174" y="69083"/>
                </a:cubicBezTo>
                <a:cubicBezTo>
                  <a:pt x="98272" y="84164"/>
                  <a:pt x="-3857" y="125704"/>
                  <a:pt x="112" y="118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: 図形 1204">
            <a:extLst>
              <a:ext uri="{FF2B5EF4-FFF2-40B4-BE49-F238E27FC236}">
                <a16:creationId xmlns:a16="http://schemas.microsoft.com/office/drawing/2014/main" id="{479D2618-DA10-42E3-9B8A-D8AAF08BA4A2}"/>
              </a:ext>
            </a:extLst>
          </p:cNvPr>
          <p:cNvSpPr/>
          <p:nvPr/>
        </p:nvSpPr>
        <p:spPr>
          <a:xfrm>
            <a:off x="2108349" y="5805430"/>
            <a:ext cx="100521" cy="122317"/>
          </a:xfrm>
          <a:custGeom>
            <a:avLst/>
            <a:gdLst>
              <a:gd name="connsiteX0" fmla="*/ 58589 w 100521"/>
              <a:gd name="connsiteY0" fmla="*/ 58 h 122317"/>
              <a:gd name="connsiteX1" fmla="*/ 98276 w 100521"/>
              <a:gd name="connsiteY1" fmla="*/ 77845 h 122317"/>
              <a:gd name="connsiteX2" fmla="*/ 85576 w 100521"/>
              <a:gd name="connsiteY2" fmla="*/ 106420 h 122317"/>
              <a:gd name="connsiteX3" fmla="*/ 3026 w 100521"/>
              <a:gd name="connsiteY3" fmla="*/ 122295 h 122317"/>
              <a:gd name="connsiteX4" fmla="*/ 18901 w 100521"/>
              <a:gd name="connsiteY4" fmla="*/ 103245 h 122317"/>
              <a:gd name="connsiteX5" fmla="*/ 28426 w 100521"/>
              <a:gd name="connsiteY5" fmla="*/ 93720 h 122317"/>
              <a:gd name="connsiteX6" fmla="*/ 68114 w 100521"/>
              <a:gd name="connsiteY6" fmla="*/ 65145 h 122317"/>
              <a:gd name="connsiteX7" fmla="*/ 58589 w 100521"/>
              <a:gd name="connsiteY7" fmla="*/ 58 h 122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521" h="122317">
                <a:moveTo>
                  <a:pt x="58589" y="58"/>
                </a:moveTo>
                <a:cubicBezTo>
                  <a:pt x="63616" y="2175"/>
                  <a:pt x="93778" y="60118"/>
                  <a:pt x="98276" y="77845"/>
                </a:cubicBezTo>
                <a:cubicBezTo>
                  <a:pt x="102774" y="95572"/>
                  <a:pt x="101451" y="99012"/>
                  <a:pt x="85576" y="106420"/>
                </a:cubicBezTo>
                <a:cubicBezTo>
                  <a:pt x="69701" y="113828"/>
                  <a:pt x="14138" y="122824"/>
                  <a:pt x="3026" y="122295"/>
                </a:cubicBezTo>
                <a:cubicBezTo>
                  <a:pt x="-8086" y="121766"/>
                  <a:pt x="14668" y="108007"/>
                  <a:pt x="18901" y="103245"/>
                </a:cubicBezTo>
                <a:cubicBezTo>
                  <a:pt x="23134" y="98483"/>
                  <a:pt x="20224" y="100070"/>
                  <a:pt x="28426" y="93720"/>
                </a:cubicBezTo>
                <a:cubicBezTo>
                  <a:pt x="36628" y="87370"/>
                  <a:pt x="60970" y="75993"/>
                  <a:pt x="68114" y="65145"/>
                </a:cubicBezTo>
                <a:cubicBezTo>
                  <a:pt x="75258" y="54297"/>
                  <a:pt x="53562" y="-2059"/>
                  <a:pt x="58589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: 図形 1205">
            <a:extLst>
              <a:ext uri="{FF2B5EF4-FFF2-40B4-BE49-F238E27FC236}">
                <a16:creationId xmlns:a16="http://schemas.microsoft.com/office/drawing/2014/main" id="{56B17DA0-38F0-4B21-9650-B4055ADB07E5}"/>
              </a:ext>
            </a:extLst>
          </p:cNvPr>
          <p:cNvSpPr/>
          <p:nvPr/>
        </p:nvSpPr>
        <p:spPr>
          <a:xfrm>
            <a:off x="1789113" y="5843588"/>
            <a:ext cx="344487" cy="179387"/>
          </a:xfrm>
          <a:custGeom>
            <a:avLst/>
            <a:gdLst>
              <a:gd name="connsiteX0" fmla="*/ 344487 w 344487"/>
              <a:gd name="connsiteY0" fmla="*/ 0 h 179387"/>
              <a:gd name="connsiteX1" fmla="*/ 90487 w 344487"/>
              <a:gd name="connsiteY1" fmla="*/ 131762 h 179387"/>
              <a:gd name="connsiteX2" fmla="*/ 0 w 344487"/>
              <a:gd name="connsiteY2" fmla="*/ 179387 h 179387"/>
              <a:gd name="connsiteX3" fmla="*/ 184150 w 344487"/>
              <a:gd name="connsiteY3" fmla="*/ 85725 h 179387"/>
              <a:gd name="connsiteX4" fmla="*/ 344487 w 344487"/>
              <a:gd name="connsiteY4" fmla="*/ 0 h 179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487" h="179387">
                <a:moveTo>
                  <a:pt x="344487" y="0"/>
                </a:moveTo>
                <a:lnTo>
                  <a:pt x="90487" y="131762"/>
                </a:lnTo>
                <a:lnTo>
                  <a:pt x="0" y="179387"/>
                </a:lnTo>
                <a:cubicBezTo>
                  <a:pt x="15610" y="171714"/>
                  <a:pt x="125413" y="118533"/>
                  <a:pt x="184150" y="85725"/>
                </a:cubicBezTo>
                <a:cubicBezTo>
                  <a:pt x="242887" y="52917"/>
                  <a:pt x="297656" y="17727"/>
                  <a:pt x="34448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: 図形 1206">
            <a:extLst>
              <a:ext uri="{FF2B5EF4-FFF2-40B4-BE49-F238E27FC236}">
                <a16:creationId xmlns:a16="http://schemas.microsoft.com/office/drawing/2014/main" id="{BC3D540A-C7DF-430C-A53B-64F38CC2316A}"/>
              </a:ext>
            </a:extLst>
          </p:cNvPr>
          <p:cNvSpPr/>
          <p:nvPr/>
        </p:nvSpPr>
        <p:spPr>
          <a:xfrm>
            <a:off x="1803399" y="5939788"/>
            <a:ext cx="321535" cy="113415"/>
          </a:xfrm>
          <a:custGeom>
            <a:avLst/>
            <a:gdLst>
              <a:gd name="connsiteX0" fmla="*/ 1 w 321535"/>
              <a:gd name="connsiteY0" fmla="*/ 113350 h 113415"/>
              <a:gd name="connsiteX1" fmla="*/ 152401 w 321535"/>
              <a:gd name="connsiteY1" fmla="*/ 19687 h 113415"/>
              <a:gd name="connsiteX2" fmla="*/ 193676 w 321535"/>
              <a:gd name="connsiteY2" fmla="*/ 2225 h 113415"/>
              <a:gd name="connsiteX3" fmla="*/ 273051 w 321535"/>
              <a:gd name="connsiteY3" fmla="*/ 53025 h 113415"/>
              <a:gd name="connsiteX4" fmla="*/ 320676 w 321535"/>
              <a:gd name="connsiteY4" fmla="*/ 78425 h 113415"/>
              <a:gd name="connsiteX5" fmla="*/ 233364 w 321535"/>
              <a:gd name="connsiteY5" fmla="*/ 27625 h 113415"/>
              <a:gd name="connsiteX6" fmla="*/ 155576 w 321535"/>
              <a:gd name="connsiteY6" fmla="*/ 3812 h 113415"/>
              <a:gd name="connsiteX7" fmla="*/ 1 w 321535"/>
              <a:gd name="connsiteY7" fmla="*/ 113350 h 113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535" h="113415">
                <a:moveTo>
                  <a:pt x="1" y="113350"/>
                </a:moveTo>
                <a:cubicBezTo>
                  <a:pt x="-528" y="115996"/>
                  <a:pt x="120122" y="38208"/>
                  <a:pt x="152401" y="19687"/>
                </a:cubicBezTo>
                <a:cubicBezTo>
                  <a:pt x="184680" y="1166"/>
                  <a:pt x="173568" y="-3331"/>
                  <a:pt x="193676" y="2225"/>
                </a:cubicBezTo>
                <a:cubicBezTo>
                  <a:pt x="213784" y="7781"/>
                  <a:pt x="251884" y="40325"/>
                  <a:pt x="273051" y="53025"/>
                </a:cubicBezTo>
                <a:cubicBezTo>
                  <a:pt x="294218" y="65725"/>
                  <a:pt x="327290" y="82658"/>
                  <a:pt x="320676" y="78425"/>
                </a:cubicBezTo>
                <a:cubicBezTo>
                  <a:pt x="314062" y="74192"/>
                  <a:pt x="260881" y="40060"/>
                  <a:pt x="233364" y="27625"/>
                </a:cubicBezTo>
                <a:cubicBezTo>
                  <a:pt x="205847" y="15189"/>
                  <a:pt x="189707" y="-6507"/>
                  <a:pt x="155576" y="3812"/>
                </a:cubicBezTo>
                <a:cubicBezTo>
                  <a:pt x="121445" y="14131"/>
                  <a:pt x="530" y="110704"/>
                  <a:pt x="1" y="113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: 図形 1207">
            <a:extLst>
              <a:ext uri="{FF2B5EF4-FFF2-40B4-BE49-F238E27FC236}">
                <a16:creationId xmlns:a16="http://schemas.microsoft.com/office/drawing/2014/main" id="{EEB578CF-24DA-468B-A6EA-B295F9359254}"/>
              </a:ext>
            </a:extLst>
          </p:cNvPr>
          <p:cNvSpPr/>
          <p:nvPr/>
        </p:nvSpPr>
        <p:spPr>
          <a:xfrm>
            <a:off x="1927924" y="5948451"/>
            <a:ext cx="84554" cy="105721"/>
          </a:xfrm>
          <a:custGeom>
            <a:avLst/>
            <a:gdLst>
              <a:gd name="connsiteX0" fmla="*/ 889 w 84554"/>
              <a:gd name="connsiteY0" fmla="*/ 104687 h 105721"/>
              <a:gd name="connsiteX1" fmla="*/ 40576 w 84554"/>
              <a:gd name="connsiteY1" fmla="*/ 4674 h 105721"/>
              <a:gd name="connsiteX2" fmla="*/ 70739 w 84554"/>
              <a:gd name="connsiteY2" fmla="*/ 20549 h 105721"/>
              <a:gd name="connsiteX3" fmla="*/ 81851 w 84554"/>
              <a:gd name="connsiteY3" fmla="*/ 57062 h 105721"/>
              <a:gd name="connsiteX4" fmla="*/ 889 w 84554"/>
              <a:gd name="connsiteY4" fmla="*/ 104687 h 105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554" h="105721">
                <a:moveTo>
                  <a:pt x="889" y="104687"/>
                </a:moveTo>
                <a:cubicBezTo>
                  <a:pt x="-5990" y="95956"/>
                  <a:pt x="28934" y="18697"/>
                  <a:pt x="40576" y="4674"/>
                </a:cubicBezTo>
                <a:cubicBezTo>
                  <a:pt x="52218" y="-9349"/>
                  <a:pt x="63860" y="11818"/>
                  <a:pt x="70739" y="20549"/>
                </a:cubicBezTo>
                <a:cubicBezTo>
                  <a:pt x="77618" y="29280"/>
                  <a:pt x="90053" y="49918"/>
                  <a:pt x="81851" y="57062"/>
                </a:cubicBezTo>
                <a:cubicBezTo>
                  <a:pt x="73649" y="64206"/>
                  <a:pt x="7768" y="113418"/>
                  <a:pt x="889" y="1046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: 図形 1208">
            <a:extLst>
              <a:ext uri="{FF2B5EF4-FFF2-40B4-BE49-F238E27FC236}">
                <a16:creationId xmlns:a16="http://schemas.microsoft.com/office/drawing/2014/main" id="{6BBA45E6-0068-4194-AAE4-B8667A68A6FB}"/>
              </a:ext>
            </a:extLst>
          </p:cNvPr>
          <p:cNvSpPr/>
          <p:nvPr/>
        </p:nvSpPr>
        <p:spPr>
          <a:xfrm>
            <a:off x="1637615" y="6316844"/>
            <a:ext cx="137743" cy="532761"/>
          </a:xfrm>
          <a:custGeom>
            <a:avLst/>
            <a:gdLst>
              <a:gd name="connsiteX0" fmla="*/ 43018 w 137743"/>
              <a:gd name="connsiteY0" fmla="*/ 3523 h 532761"/>
              <a:gd name="connsiteX1" fmla="*/ 11268 w 137743"/>
              <a:gd name="connsiteY1" fmla="*/ 155923 h 532761"/>
              <a:gd name="connsiteX2" fmla="*/ 685 w 137743"/>
              <a:gd name="connsiteY2" fmla="*/ 221539 h 532761"/>
              <a:gd name="connsiteX3" fmla="*/ 28202 w 137743"/>
              <a:gd name="connsiteY3" fmla="*/ 403573 h 532761"/>
              <a:gd name="connsiteX4" fmla="*/ 81118 w 137743"/>
              <a:gd name="connsiteY4" fmla="*/ 532689 h 532761"/>
              <a:gd name="connsiteX5" fmla="*/ 64185 w 137743"/>
              <a:gd name="connsiteY5" fmla="*/ 386639 h 532761"/>
              <a:gd name="connsiteX6" fmla="*/ 23968 w 137743"/>
              <a:gd name="connsiteY6" fmla="*/ 189789 h 532761"/>
              <a:gd name="connsiteX7" fmla="*/ 117102 w 137743"/>
              <a:gd name="connsiteY7" fmla="*/ 90306 h 532761"/>
              <a:gd name="connsiteX8" fmla="*/ 134035 w 137743"/>
              <a:gd name="connsiteY8" fmla="*/ 52206 h 532761"/>
              <a:gd name="connsiteX9" fmla="*/ 43018 w 137743"/>
              <a:gd name="connsiteY9" fmla="*/ 3523 h 532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743" h="532761">
                <a:moveTo>
                  <a:pt x="43018" y="3523"/>
                </a:moveTo>
                <a:cubicBezTo>
                  <a:pt x="22557" y="20809"/>
                  <a:pt x="18323" y="119587"/>
                  <a:pt x="11268" y="155923"/>
                </a:cubicBezTo>
                <a:cubicBezTo>
                  <a:pt x="4212" y="192259"/>
                  <a:pt x="-2137" y="180264"/>
                  <a:pt x="685" y="221539"/>
                </a:cubicBezTo>
                <a:cubicBezTo>
                  <a:pt x="3507" y="262814"/>
                  <a:pt x="14796" y="351715"/>
                  <a:pt x="28202" y="403573"/>
                </a:cubicBezTo>
                <a:cubicBezTo>
                  <a:pt x="41607" y="455431"/>
                  <a:pt x="75121" y="535511"/>
                  <a:pt x="81118" y="532689"/>
                </a:cubicBezTo>
                <a:cubicBezTo>
                  <a:pt x="87115" y="529867"/>
                  <a:pt x="73710" y="443789"/>
                  <a:pt x="64185" y="386639"/>
                </a:cubicBezTo>
                <a:cubicBezTo>
                  <a:pt x="54660" y="329489"/>
                  <a:pt x="15149" y="239178"/>
                  <a:pt x="23968" y="189789"/>
                </a:cubicBezTo>
                <a:cubicBezTo>
                  <a:pt x="32787" y="140400"/>
                  <a:pt x="98758" y="113237"/>
                  <a:pt x="117102" y="90306"/>
                </a:cubicBezTo>
                <a:cubicBezTo>
                  <a:pt x="135447" y="67376"/>
                  <a:pt x="142854" y="67023"/>
                  <a:pt x="134035" y="52206"/>
                </a:cubicBezTo>
                <a:cubicBezTo>
                  <a:pt x="125216" y="37389"/>
                  <a:pt x="63479" y="-13763"/>
                  <a:pt x="43018" y="35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: 図形 1209">
            <a:extLst>
              <a:ext uri="{FF2B5EF4-FFF2-40B4-BE49-F238E27FC236}">
                <a16:creationId xmlns:a16="http://schemas.microsoft.com/office/drawing/2014/main" id="{0D3FA387-54CF-41B3-9042-364E0E7612B7}"/>
              </a:ext>
            </a:extLst>
          </p:cNvPr>
          <p:cNvSpPr/>
          <p:nvPr/>
        </p:nvSpPr>
        <p:spPr>
          <a:xfrm>
            <a:off x="1439582" y="6460981"/>
            <a:ext cx="212896" cy="116499"/>
          </a:xfrm>
          <a:custGeom>
            <a:avLst/>
            <a:gdLst>
              <a:gd name="connsiteX0" fmla="*/ 201893 w 212896"/>
              <a:gd name="connsiteY0" fmla="*/ 144 h 116499"/>
              <a:gd name="connsiteX1" fmla="*/ 47906 w 212896"/>
              <a:gd name="connsiteY1" fmla="*/ 74757 h 116499"/>
              <a:gd name="connsiteX2" fmla="*/ 1868 w 212896"/>
              <a:gd name="connsiteY2" fmla="*/ 114444 h 116499"/>
              <a:gd name="connsiteX3" fmla="*/ 98706 w 212896"/>
              <a:gd name="connsiteY3" fmla="*/ 82694 h 116499"/>
              <a:gd name="connsiteX4" fmla="*/ 198718 w 212896"/>
              <a:gd name="connsiteY4" fmla="*/ 116032 h 116499"/>
              <a:gd name="connsiteX5" fmla="*/ 200306 w 212896"/>
              <a:gd name="connsiteY5" fmla="*/ 95394 h 116499"/>
              <a:gd name="connsiteX6" fmla="*/ 201893 w 212896"/>
              <a:gd name="connsiteY6" fmla="*/ 144 h 116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2896" h="116499">
                <a:moveTo>
                  <a:pt x="201893" y="144"/>
                </a:moveTo>
                <a:cubicBezTo>
                  <a:pt x="176493" y="-3295"/>
                  <a:pt x="81243" y="55707"/>
                  <a:pt x="47906" y="74757"/>
                </a:cubicBezTo>
                <a:cubicBezTo>
                  <a:pt x="14568" y="93807"/>
                  <a:pt x="-6599" y="113121"/>
                  <a:pt x="1868" y="114444"/>
                </a:cubicBezTo>
                <a:cubicBezTo>
                  <a:pt x="10335" y="115767"/>
                  <a:pt x="65898" y="82429"/>
                  <a:pt x="98706" y="82694"/>
                </a:cubicBezTo>
                <a:cubicBezTo>
                  <a:pt x="131514" y="82959"/>
                  <a:pt x="181785" y="113915"/>
                  <a:pt x="198718" y="116032"/>
                </a:cubicBezTo>
                <a:cubicBezTo>
                  <a:pt x="215651" y="118149"/>
                  <a:pt x="199777" y="113386"/>
                  <a:pt x="200306" y="95394"/>
                </a:cubicBezTo>
                <a:cubicBezTo>
                  <a:pt x="200835" y="77402"/>
                  <a:pt x="227293" y="3583"/>
                  <a:pt x="201893" y="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: 図形 1210">
            <a:extLst>
              <a:ext uri="{FF2B5EF4-FFF2-40B4-BE49-F238E27FC236}">
                <a16:creationId xmlns:a16="http://schemas.microsoft.com/office/drawing/2014/main" id="{321ED8AB-A1EA-4731-97C9-D7161B2F6510}"/>
              </a:ext>
            </a:extLst>
          </p:cNvPr>
          <p:cNvSpPr/>
          <p:nvPr/>
        </p:nvSpPr>
        <p:spPr>
          <a:xfrm>
            <a:off x="1177620" y="6562598"/>
            <a:ext cx="328013" cy="231116"/>
          </a:xfrm>
          <a:custGeom>
            <a:avLst/>
            <a:gdLst>
              <a:gd name="connsiteX0" fmla="*/ 327330 w 328013"/>
              <a:gd name="connsiteY0" fmla="*/ 127 h 231116"/>
              <a:gd name="connsiteX1" fmla="*/ 186043 w 328013"/>
              <a:gd name="connsiteY1" fmla="*/ 101727 h 231116"/>
              <a:gd name="connsiteX2" fmla="*/ 108255 w 328013"/>
              <a:gd name="connsiteY2" fmla="*/ 165227 h 231116"/>
              <a:gd name="connsiteX3" fmla="*/ 17768 w 328013"/>
              <a:gd name="connsiteY3" fmla="*/ 217615 h 231116"/>
              <a:gd name="connsiteX4" fmla="*/ 8243 w 328013"/>
              <a:gd name="connsiteY4" fmla="*/ 227140 h 231116"/>
              <a:gd name="connsiteX5" fmla="*/ 111430 w 328013"/>
              <a:gd name="connsiteY5" fmla="*/ 162052 h 231116"/>
              <a:gd name="connsiteX6" fmla="*/ 122543 w 328013"/>
              <a:gd name="connsiteY6" fmla="*/ 123952 h 231116"/>
              <a:gd name="connsiteX7" fmla="*/ 327330 w 328013"/>
              <a:gd name="connsiteY7" fmla="*/ 127 h 23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8013" h="231116">
                <a:moveTo>
                  <a:pt x="327330" y="127"/>
                </a:moveTo>
                <a:cubicBezTo>
                  <a:pt x="337913" y="-3577"/>
                  <a:pt x="222555" y="74210"/>
                  <a:pt x="186043" y="101727"/>
                </a:cubicBezTo>
                <a:cubicBezTo>
                  <a:pt x="149531" y="129244"/>
                  <a:pt x="136301" y="145912"/>
                  <a:pt x="108255" y="165227"/>
                </a:cubicBezTo>
                <a:cubicBezTo>
                  <a:pt x="80209" y="184542"/>
                  <a:pt x="34437" y="207296"/>
                  <a:pt x="17768" y="217615"/>
                </a:cubicBezTo>
                <a:cubicBezTo>
                  <a:pt x="1099" y="227934"/>
                  <a:pt x="-7367" y="236400"/>
                  <a:pt x="8243" y="227140"/>
                </a:cubicBezTo>
                <a:cubicBezTo>
                  <a:pt x="23853" y="217880"/>
                  <a:pt x="92380" y="179250"/>
                  <a:pt x="111430" y="162052"/>
                </a:cubicBezTo>
                <a:cubicBezTo>
                  <a:pt x="130480" y="144854"/>
                  <a:pt x="88412" y="149881"/>
                  <a:pt x="122543" y="123952"/>
                </a:cubicBezTo>
                <a:cubicBezTo>
                  <a:pt x="156674" y="98023"/>
                  <a:pt x="316747" y="3831"/>
                  <a:pt x="327330" y="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: 図形 1211">
            <a:extLst>
              <a:ext uri="{FF2B5EF4-FFF2-40B4-BE49-F238E27FC236}">
                <a16:creationId xmlns:a16="http://schemas.microsoft.com/office/drawing/2014/main" id="{2D9BBD85-2117-4051-8159-59ABFFCB982D}"/>
              </a:ext>
            </a:extLst>
          </p:cNvPr>
          <p:cNvSpPr/>
          <p:nvPr/>
        </p:nvSpPr>
        <p:spPr>
          <a:xfrm>
            <a:off x="913960" y="6708258"/>
            <a:ext cx="378328" cy="174437"/>
          </a:xfrm>
          <a:custGeom>
            <a:avLst/>
            <a:gdLst>
              <a:gd name="connsiteX0" fmla="*/ 3615 w 378328"/>
              <a:gd name="connsiteY0" fmla="*/ 168792 h 174437"/>
              <a:gd name="connsiteX1" fmla="*/ 252853 w 378328"/>
              <a:gd name="connsiteY1" fmla="*/ 56080 h 174437"/>
              <a:gd name="connsiteX2" fmla="*/ 378265 w 378328"/>
              <a:gd name="connsiteY2" fmla="*/ 517 h 174437"/>
              <a:gd name="connsiteX3" fmla="*/ 268728 w 378328"/>
              <a:gd name="connsiteY3" fmla="*/ 86242 h 174437"/>
              <a:gd name="connsiteX4" fmla="*/ 189353 w 378328"/>
              <a:gd name="connsiteY4" fmla="*/ 135455 h 174437"/>
              <a:gd name="connsiteX5" fmla="*/ 111565 w 378328"/>
              <a:gd name="connsiteY5" fmla="*/ 156092 h 174437"/>
              <a:gd name="connsiteX6" fmla="*/ 3615 w 378328"/>
              <a:gd name="connsiteY6" fmla="*/ 168792 h 174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8328" h="174437">
                <a:moveTo>
                  <a:pt x="3615" y="168792"/>
                </a:moveTo>
                <a:cubicBezTo>
                  <a:pt x="27163" y="152123"/>
                  <a:pt x="252853" y="56080"/>
                  <a:pt x="252853" y="56080"/>
                </a:cubicBezTo>
                <a:cubicBezTo>
                  <a:pt x="315295" y="28034"/>
                  <a:pt x="375619" y="-4510"/>
                  <a:pt x="378265" y="517"/>
                </a:cubicBezTo>
                <a:cubicBezTo>
                  <a:pt x="380911" y="5544"/>
                  <a:pt x="300213" y="63752"/>
                  <a:pt x="268728" y="86242"/>
                </a:cubicBezTo>
                <a:cubicBezTo>
                  <a:pt x="237243" y="108732"/>
                  <a:pt x="215547" y="123813"/>
                  <a:pt x="189353" y="135455"/>
                </a:cubicBezTo>
                <a:cubicBezTo>
                  <a:pt x="163159" y="147097"/>
                  <a:pt x="145167" y="151859"/>
                  <a:pt x="111565" y="156092"/>
                </a:cubicBezTo>
                <a:cubicBezTo>
                  <a:pt x="77963" y="160325"/>
                  <a:pt x="-19933" y="185461"/>
                  <a:pt x="3615" y="1687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: 図形 1212">
            <a:extLst>
              <a:ext uri="{FF2B5EF4-FFF2-40B4-BE49-F238E27FC236}">
                <a16:creationId xmlns:a16="http://schemas.microsoft.com/office/drawing/2014/main" id="{16FBB2D3-8334-4A26-A17A-17DF6B94FBF9}"/>
              </a:ext>
            </a:extLst>
          </p:cNvPr>
          <p:cNvSpPr/>
          <p:nvPr/>
        </p:nvSpPr>
        <p:spPr>
          <a:xfrm>
            <a:off x="2300111" y="5619243"/>
            <a:ext cx="732797" cy="130388"/>
          </a:xfrm>
          <a:custGeom>
            <a:avLst/>
            <a:gdLst>
              <a:gd name="connsiteX0" fmla="*/ 1764 w 732797"/>
              <a:gd name="connsiteY0" fmla="*/ 43370 h 130388"/>
              <a:gd name="connsiteX1" fmla="*/ 284339 w 732797"/>
              <a:gd name="connsiteY1" fmla="*/ 2095 h 130388"/>
              <a:gd name="connsiteX2" fmla="*/ 555802 w 732797"/>
              <a:gd name="connsiteY2" fmla="*/ 122745 h 130388"/>
              <a:gd name="connsiteX3" fmla="*/ 732014 w 732797"/>
              <a:gd name="connsiteY3" fmla="*/ 117982 h 130388"/>
              <a:gd name="connsiteX4" fmla="*/ 606602 w 732797"/>
              <a:gd name="connsiteY4" fmla="*/ 117982 h 130388"/>
              <a:gd name="connsiteX5" fmla="*/ 297039 w 732797"/>
              <a:gd name="connsiteY5" fmla="*/ 16382 h 130388"/>
              <a:gd name="connsiteX6" fmla="*/ 171627 w 732797"/>
              <a:gd name="connsiteY6" fmla="*/ 6857 h 130388"/>
              <a:gd name="connsiteX7" fmla="*/ 1764 w 732797"/>
              <a:gd name="connsiteY7" fmla="*/ 43370 h 130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2797" h="130388">
                <a:moveTo>
                  <a:pt x="1764" y="43370"/>
                </a:moveTo>
                <a:cubicBezTo>
                  <a:pt x="20549" y="42576"/>
                  <a:pt x="191999" y="-11134"/>
                  <a:pt x="284339" y="2095"/>
                </a:cubicBezTo>
                <a:cubicBezTo>
                  <a:pt x="376679" y="15324"/>
                  <a:pt x="481190" y="103431"/>
                  <a:pt x="555802" y="122745"/>
                </a:cubicBezTo>
                <a:cubicBezTo>
                  <a:pt x="630414" y="142059"/>
                  <a:pt x="723547" y="118776"/>
                  <a:pt x="732014" y="117982"/>
                </a:cubicBezTo>
                <a:cubicBezTo>
                  <a:pt x="740481" y="117188"/>
                  <a:pt x="679098" y="134915"/>
                  <a:pt x="606602" y="117982"/>
                </a:cubicBezTo>
                <a:cubicBezTo>
                  <a:pt x="534106" y="101049"/>
                  <a:pt x="369535" y="34903"/>
                  <a:pt x="297039" y="16382"/>
                </a:cubicBezTo>
                <a:cubicBezTo>
                  <a:pt x="224543" y="-2139"/>
                  <a:pt x="224014" y="1036"/>
                  <a:pt x="171627" y="6857"/>
                </a:cubicBezTo>
                <a:cubicBezTo>
                  <a:pt x="119240" y="12678"/>
                  <a:pt x="-17021" y="44164"/>
                  <a:pt x="1764" y="43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: 図形 1213">
            <a:extLst>
              <a:ext uri="{FF2B5EF4-FFF2-40B4-BE49-F238E27FC236}">
                <a16:creationId xmlns:a16="http://schemas.microsoft.com/office/drawing/2014/main" id="{292CF5D1-3246-4EFF-B45F-45346DB2E5C7}"/>
              </a:ext>
            </a:extLst>
          </p:cNvPr>
          <p:cNvSpPr/>
          <p:nvPr/>
        </p:nvSpPr>
        <p:spPr>
          <a:xfrm>
            <a:off x="2131989" y="5676203"/>
            <a:ext cx="295511" cy="110415"/>
          </a:xfrm>
          <a:custGeom>
            <a:avLst/>
            <a:gdLst>
              <a:gd name="connsiteX0" fmla="*/ 24 w 295511"/>
              <a:gd name="connsiteY0" fmla="*/ 27685 h 110415"/>
              <a:gd name="connsiteX1" fmla="*/ 220686 w 295511"/>
              <a:gd name="connsiteY1" fmla="*/ 29272 h 110415"/>
              <a:gd name="connsiteX2" fmla="*/ 295299 w 295511"/>
              <a:gd name="connsiteY2" fmla="*/ 110235 h 110415"/>
              <a:gd name="connsiteX3" fmla="*/ 234974 w 295511"/>
              <a:gd name="connsiteY3" fmla="*/ 3872 h 110415"/>
              <a:gd name="connsiteX4" fmla="*/ 24 w 295511"/>
              <a:gd name="connsiteY4" fmla="*/ 27685 h 110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511" h="110415">
                <a:moveTo>
                  <a:pt x="24" y="27685"/>
                </a:moveTo>
                <a:cubicBezTo>
                  <a:pt x="-2357" y="31918"/>
                  <a:pt x="171474" y="15514"/>
                  <a:pt x="220686" y="29272"/>
                </a:cubicBezTo>
                <a:cubicBezTo>
                  <a:pt x="269898" y="43030"/>
                  <a:pt x="292918" y="114468"/>
                  <a:pt x="295299" y="110235"/>
                </a:cubicBezTo>
                <a:cubicBezTo>
                  <a:pt x="297680" y="106002"/>
                  <a:pt x="280218" y="19218"/>
                  <a:pt x="234974" y="3872"/>
                </a:cubicBezTo>
                <a:cubicBezTo>
                  <a:pt x="189730" y="-11474"/>
                  <a:pt x="2405" y="23452"/>
                  <a:pt x="24" y="276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: 図形 1214">
            <a:extLst>
              <a:ext uri="{FF2B5EF4-FFF2-40B4-BE49-F238E27FC236}">
                <a16:creationId xmlns:a16="http://schemas.microsoft.com/office/drawing/2014/main" id="{5AE642A2-E074-46A3-A0B6-424545C378BC}"/>
              </a:ext>
            </a:extLst>
          </p:cNvPr>
          <p:cNvSpPr/>
          <p:nvPr/>
        </p:nvSpPr>
        <p:spPr>
          <a:xfrm>
            <a:off x="2302514" y="5766657"/>
            <a:ext cx="438867" cy="86614"/>
          </a:xfrm>
          <a:custGeom>
            <a:avLst/>
            <a:gdLst>
              <a:gd name="connsiteX0" fmla="*/ 949 w 438867"/>
              <a:gd name="connsiteY0" fmla="*/ 86456 h 86614"/>
              <a:gd name="connsiteX1" fmla="*/ 181924 w 438867"/>
              <a:gd name="connsiteY1" fmla="*/ 22956 h 86614"/>
              <a:gd name="connsiteX2" fmla="*/ 396236 w 438867"/>
              <a:gd name="connsiteY2" fmla="*/ 5493 h 86614"/>
              <a:gd name="connsiteX3" fmla="*/ 427986 w 438867"/>
              <a:gd name="connsiteY3" fmla="*/ 15018 h 86614"/>
              <a:gd name="connsiteX4" fmla="*/ 261299 w 438867"/>
              <a:gd name="connsiteY4" fmla="*/ 2318 h 86614"/>
              <a:gd name="connsiteX5" fmla="*/ 949 w 438867"/>
              <a:gd name="connsiteY5" fmla="*/ 86456 h 86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8867" h="86614">
                <a:moveTo>
                  <a:pt x="949" y="86456"/>
                </a:moveTo>
                <a:cubicBezTo>
                  <a:pt x="-12280" y="89896"/>
                  <a:pt x="116043" y="36450"/>
                  <a:pt x="181924" y="22956"/>
                </a:cubicBezTo>
                <a:cubicBezTo>
                  <a:pt x="247805" y="9462"/>
                  <a:pt x="355226" y="6816"/>
                  <a:pt x="396236" y="5493"/>
                </a:cubicBezTo>
                <a:cubicBezTo>
                  <a:pt x="437246" y="4170"/>
                  <a:pt x="450475" y="15547"/>
                  <a:pt x="427986" y="15018"/>
                </a:cubicBezTo>
                <a:cubicBezTo>
                  <a:pt x="405497" y="14489"/>
                  <a:pt x="329826" y="-6943"/>
                  <a:pt x="261299" y="2318"/>
                </a:cubicBezTo>
                <a:cubicBezTo>
                  <a:pt x="192772" y="11578"/>
                  <a:pt x="14178" y="83016"/>
                  <a:pt x="949" y="864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: 図形 1215">
            <a:extLst>
              <a:ext uri="{FF2B5EF4-FFF2-40B4-BE49-F238E27FC236}">
                <a16:creationId xmlns:a16="http://schemas.microsoft.com/office/drawing/2014/main" id="{AB6CF366-D9D4-4760-81E1-B40A18F7F949}"/>
              </a:ext>
            </a:extLst>
          </p:cNvPr>
          <p:cNvSpPr/>
          <p:nvPr/>
        </p:nvSpPr>
        <p:spPr>
          <a:xfrm>
            <a:off x="2273508" y="5746741"/>
            <a:ext cx="341131" cy="193883"/>
          </a:xfrm>
          <a:custGeom>
            <a:avLst/>
            <a:gdLst>
              <a:gd name="connsiteX0" fmla="*/ 36305 w 341131"/>
              <a:gd name="connsiteY0" fmla="*/ 193684 h 193883"/>
              <a:gd name="connsiteX1" fmla="*/ 1380 w 341131"/>
              <a:gd name="connsiteY1" fmla="*/ 85734 h 193883"/>
              <a:gd name="connsiteX2" fmla="*/ 91867 w 341131"/>
              <a:gd name="connsiteY2" fmla="*/ 60334 h 193883"/>
              <a:gd name="connsiteX3" fmla="*/ 341105 w 341131"/>
              <a:gd name="connsiteY3" fmla="*/ 9 h 193883"/>
              <a:gd name="connsiteX4" fmla="*/ 75992 w 341131"/>
              <a:gd name="connsiteY4" fmla="*/ 65097 h 193883"/>
              <a:gd name="connsiteX5" fmla="*/ 20430 w 341131"/>
              <a:gd name="connsiteY5" fmla="*/ 87322 h 193883"/>
              <a:gd name="connsiteX6" fmla="*/ 93455 w 341131"/>
              <a:gd name="connsiteY6" fmla="*/ 168284 h 193883"/>
              <a:gd name="connsiteX7" fmla="*/ 25192 w 341131"/>
              <a:gd name="connsiteY7" fmla="*/ 114309 h 193883"/>
              <a:gd name="connsiteX8" fmla="*/ 36305 w 341131"/>
              <a:gd name="connsiteY8" fmla="*/ 193684 h 193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131" h="193883">
                <a:moveTo>
                  <a:pt x="36305" y="193684"/>
                </a:moveTo>
                <a:cubicBezTo>
                  <a:pt x="32336" y="188922"/>
                  <a:pt x="-7880" y="107959"/>
                  <a:pt x="1380" y="85734"/>
                </a:cubicBezTo>
                <a:cubicBezTo>
                  <a:pt x="10640" y="63509"/>
                  <a:pt x="91867" y="60334"/>
                  <a:pt x="91867" y="60334"/>
                </a:cubicBezTo>
                <a:cubicBezTo>
                  <a:pt x="148488" y="46046"/>
                  <a:pt x="343751" y="-785"/>
                  <a:pt x="341105" y="9"/>
                </a:cubicBezTo>
                <a:cubicBezTo>
                  <a:pt x="338459" y="803"/>
                  <a:pt x="129438" y="50545"/>
                  <a:pt x="75992" y="65097"/>
                </a:cubicBezTo>
                <a:cubicBezTo>
                  <a:pt x="22546" y="79649"/>
                  <a:pt x="17519" y="70124"/>
                  <a:pt x="20430" y="87322"/>
                </a:cubicBezTo>
                <a:cubicBezTo>
                  <a:pt x="23341" y="104520"/>
                  <a:pt x="92661" y="163786"/>
                  <a:pt x="93455" y="168284"/>
                </a:cubicBezTo>
                <a:cubicBezTo>
                  <a:pt x="94249" y="172782"/>
                  <a:pt x="37363" y="112192"/>
                  <a:pt x="25192" y="114309"/>
                </a:cubicBezTo>
                <a:cubicBezTo>
                  <a:pt x="13021" y="116426"/>
                  <a:pt x="40274" y="198446"/>
                  <a:pt x="36305" y="1936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: 図形 1216">
            <a:extLst>
              <a:ext uri="{FF2B5EF4-FFF2-40B4-BE49-F238E27FC236}">
                <a16:creationId xmlns:a16="http://schemas.microsoft.com/office/drawing/2014/main" id="{A14F953A-4D47-4E71-8884-BA1069D46CFA}"/>
              </a:ext>
            </a:extLst>
          </p:cNvPr>
          <p:cNvSpPr/>
          <p:nvPr/>
        </p:nvSpPr>
        <p:spPr>
          <a:xfrm>
            <a:off x="1809736" y="6087824"/>
            <a:ext cx="131779" cy="157418"/>
          </a:xfrm>
          <a:custGeom>
            <a:avLst/>
            <a:gdLst>
              <a:gd name="connsiteX0" fmla="*/ 131777 w 131779"/>
              <a:gd name="connsiteY0" fmla="*/ 239 h 157418"/>
              <a:gd name="connsiteX1" fmla="*/ 19064 w 131779"/>
              <a:gd name="connsiteY1" fmla="*/ 105014 h 157418"/>
              <a:gd name="connsiteX2" fmla="*/ 14 w 131779"/>
              <a:gd name="connsiteY2" fmla="*/ 157401 h 157418"/>
              <a:gd name="connsiteX3" fmla="*/ 15889 w 131779"/>
              <a:gd name="connsiteY3" fmla="*/ 100251 h 157418"/>
              <a:gd name="connsiteX4" fmla="*/ 15889 w 131779"/>
              <a:gd name="connsiteY4" fmla="*/ 76439 h 157418"/>
              <a:gd name="connsiteX5" fmla="*/ 131777 w 131779"/>
              <a:gd name="connsiteY5" fmla="*/ 239 h 157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779" h="157418">
                <a:moveTo>
                  <a:pt x="131777" y="239"/>
                </a:moveTo>
                <a:cubicBezTo>
                  <a:pt x="132306" y="5002"/>
                  <a:pt x="41024" y="78820"/>
                  <a:pt x="19064" y="105014"/>
                </a:cubicBezTo>
                <a:cubicBezTo>
                  <a:pt x="-2897" y="131208"/>
                  <a:pt x="543" y="158195"/>
                  <a:pt x="14" y="157401"/>
                </a:cubicBezTo>
                <a:cubicBezTo>
                  <a:pt x="-515" y="156607"/>
                  <a:pt x="13243" y="113745"/>
                  <a:pt x="15889" y="100251"/>
                </a:cubicBezTo>
                <a:cubicBezTo>
                  <a:pt x="18535" y="86757"/>
                  <a:pt x="808" y="89668"/>
                  <a:pt x="15889" y="76439"/>
                </a:cubicBezTo>
                <a:cubicBezTo>
                  <a:pt x="30970" y="63210"/>
                  <a:pt x="131248" y="-4524"/>
                  <a:pt x="131777" y="2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: 図形 1217">
            <a:extLst>
              <a:ext uri="{FF2B5EF4-FFF2-40B4-BE49-F238E27FC236}">
                <a16:creationId xmlns:a16="http://schemas.microsoft.com/office/drawing/2014/main" id="{6E87CED4-C529-4849-B05D-992C8CD77D26}"/>
              </a:ext>
            </a:extLst>
          </p:cNvPr>
          <p:cNvSpPr/>
          <p:nvPr/>
        </p:nvSpPr>
        <p:spPr>
          <a:xfrm>
            <a:off x="1830376" y="6024553"/>
            <a:ext cx="328667" cy="258381"/>
          </a:xfrm>
          <a:custGeom>
            <a:avLst/>
            <a:gdLst>
              <a:gd name="connsiteX0" fmla="*/ 328624 w 328667"/>
              <a:gd name="connsiteY0" fmla="*/ 10 h 258381"/>
              <a:gd name="connsiteX1" fmla="*/ 219087 w 328667"/>
              <a:gd name="connsiteY1" fmla="*/ 63510 h 258381"/>
              <a:gd name="connsiteX2" fmla="*/ 227024 w 328667"/>
              <a:gd name="connsiteY2" fmla="*/ 120660 h 258381"/>
              <a:gd name="connsiteX3" fmla="*/ 179399 w 328667"/>
              <a:gd name="connsiteY3" fmla="*/ 85735 h 258381"/>
              <a:gd name="connsiteX4" fmla="*/ 93674 w 328667"/>
              <a:gd name="connsiteY4" fmla="*/ 225435 h 258381"/>
              <a:gd name="connsiteX5" fmla="*/ 12 w 328667"/>
              <a:gd name="connsiteY5" fmla="*/ 257185 h 258381"/>
              <a:gd name="connsiteX6" fmla="*/ 100024 w 328667"/>
              <a:gd name="connsiteY6" fmla="*/ 198447 h 258381"/>
              <a:gd name="connsiteX7" fmla="*/ 147649 w 328667"/>
              <a:gd name="connsiteY7" fmla="*/ 88910 h 258381"/>
              <a:gd name="connsiteX8" fmla="*/ 196862 w 328667"/>
              <a:gd name="connsiteY8" fmla="*/ 68272 h 258381"/>
              <a:gd name="connsiteX9" fmla="*/ 204799 w 328667"/>
              <a:gd name="connsiteY9" fmla="*/ 68272 h 258381"/>
              <a:gd name="connsiteX10" fmla="*/ 328624 w 328667"/>
              <a:gd name="connsiteY10" fmla="*/ 10 h 258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8667" h="258381">
                <a:moveTo>
                  <a:pt x="328624" y="10"/>
                </a:moveTo>
                <a:cubicBezTo>
                  <a:pt x="331005" y="-784"/>
                  <a:pt x="236020" y="43402"/>
                  <a:pt x="219087" y="63510"/>
                </a:cubicBezTo>
                <a:cubicBezTo>
                  <a:pt x="202154" y="83618"/>
                  <a:pt x="233639" y="116956"/>
                  <a:pt x="227024" y="120660"/>
                </a:cubicBezTo>
                <a:cubicBezTo>
                  <a:pt x="220409" y="124364"/>
                  <a:pt x="201624" y="68273"/>
                  <a:pt x="179399" y="85735"/>
                </a:cubicBezTo>
                <a:cubicBezTo>
                  <a:pt x="157174" y="103197"/>
                  <a:pt x="123572" y="196860"/>
                  <a:pt x="93674" y="225435"/>
                </a:cubicBezTo>
                <a:cubicBezTo>
                  <a:pt x="63776" y="254010"/>
                  <a:pt x="-1046" y="261683"/>
                  <a:pt x="12" y="257185"/>
                </a:cubicBezTo>
                <a:cubicBezTo>
                  <a:pt x="1070" y="252687"/>
                  <a:pt x="75418" y="226493"/>
                  <a:pt x="100024" y="198447"/>
                </a:cubicBezTo>
                <a:cubicBezTo>
                  <a:pt x="124630" y="170401"/>
                  <a:pt x="131509" y="110606"/>
                  <a:pt x="147649" y="88910"/>
                </a:cubicBezTo>
                <a:cubicBezTo>
                  <a:pt x="163789" y="67214"/>
                  <a:pt x="187337" y="71712"/>
                  <a:pt x="196862" y="68272"/>
                </a:cubicBezTo>
                <a:cubicBezTo>
                  <a:pt x="206387" y="64832"/>
                  <a:pt x="181780" y="81766"/>
                  <a:pt x="204799" y="68272"/>
                </a:cubicBezTo>
                <a:cubicBezTo>
                  <a:pt x="227818" y="54778"/>
                  <a:pt x="326243" y="804"/>
                  <a:pt x="328624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: 図形 1218">
            <a:extLst>
              <a:ext uri="{FF2B5EF4-FFF2-40B4-BE49-F238E27FC236}">
                <a16:creationId xmlns:a16="http://schemas.microsoft.com/office/drawing/2014/main" id="{DE23AC38-2331-45F8-8D5D-24FA4FA1CBC4}"/>
              </a:ext>
            </a:extLst>
          </p:cNvPr>
          <p:cNvSpPr/>
          <p:nvPr/>
        </p:nvSpPr>
        <p:spPr>
          <a:xfrm>
            <a:off x="1739817" y="6305977"/>
            <a:ext cx="293924" cy="98071"/>
          </a:xfrm>
          <a:custGeom>
            <a:avLst/>
            <a:gdLst>
              <a:gd name="connsiteX0" fmla="*/ 83 w 293924"/>
              <a:gd name="connsiteY0" fmla="*/ 1161 h 98071"/>
              <a:gd name="connsiteX1" fmla="*/ 165183 w 293924"/>
              <a:gd name="connsiteY1" fmla="*/ 28148 h 98071"/>
              <a:gd name="connsiteX2" fmla="*/ 293771 w 293924"/>
              <a:gd name="connsiteY2" fmla="*/ 97998 h 98071"/>
              <a:gd name="connsiteX3" fmla="*/ 187408 w 293924"/>
              <a:gd name="connsiteY3" fmla="*/ 13861 h 98071"/>
              <a:gd name="connsiteX4" fmla="*/ 83 w 293924"/>
              <a:gd name="connsiteY4" fmla="*/ 1161 h 98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924" h="98071">
                <a:moveTo>
                  <a:pt x="83" y="1161"/>
                </a:moveTo>
                <a:cubicBezTo>
                  <a:pt x="-3621" y="3542"/>
                  <a:pt x="116235" y="12009"/>
                  <a:pt x="165183" y="28148"/>
                </a:cubicBezTo>
                <a:cubicBezTo>
                  <a:pt x="214131" y="44288"/>
                  <a:pt x="290067" y="100379"/>
                  <a:pt x="293771" y="97998"/>
                </a:cubicBezTo>
                <a:cubicBezTo>
                  <a:pt x="297475" y="95617"/>
                  <a:pt x="233181" y="28942"/>
                  <a:pt x="187408" y="13861"/>
                </a:cubicBezTo>
                <a:cubicBezTo>
                  <a:pt x="141635" y="-1220"/>
                  <a:pt x="3787" y="-1220"/>
                  <a:pt x="83" y="11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: 図形 1219">
            <a:extLst>
              <a:ext uri="{FF2B5EF4-FFF2-40B4-BE49-F238E27FC236}">
                <a16:creationId xmlns:a16="http://schemas.microsoft.com/office/drawing/2014/main" id="{3434FF69-91B4-46C0-B565-7782F43D28FC}"/>
              </a:ext>
            </a:extLst>
          </p:cNvPr>
          <p:cNvSpPr/>
          <p:nvPr/>
        </p:nvSpPr>
        <p:spPr>
          <a:xfrm>
            <a:off x="1775832" y="6280687"/>
            <a:ext cx="280141" cy="132842"/>
          </a:xfrm>
          <a:custGeom>
            <a:avLst/>
            <a:gdLst>
              <a:gd name="connsiteX0" fmla="*/ 581 w 280141"/>
              <a:gd name="connsiteY0" fmla="*/ 1051 h 132842"/>
              <a:gd name="connsiteX1" fmla="*/ 195843 w 280141"/>
              <a:gd name="connsiteY1" fmla="*/ 48676 h 132842"/>
              <a:gd name="connsiteX2" fmla="*/ 279981 w 280141"/>
              <a:gd name="connsiteY2" fmla="*/ 132813 h 132842"/>
              <a:gd name="connsiteX3" fmla="*/ 214893 w 280141"/>
              <a:gd name="connsiteY3" fmla="*/ 39151 h 132842"/>
              <a:gd name="connsiteX4" fmla="*/ 138693 w 280141"/>
              <a:gd name="connsiteY4" fmla="*/ 16926 h 132842"/>
              <a:gd name="connsiteX5" fmla="*/ 581 w 280141"/>
              <a:gd name="connsiteY5" fmla="*/ 1051 h 132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141" h="132842">
                <a:moveTo>
                  <a:pt x="581" y="1051"/>
                </a:moveTo>
                <a:cubicBezTo>
                  <a:pt x="10106" y="6343"/>
                  <a:pt x="149276" y="26716"/>
                  <a:pt x="195843" y="48676"/>
                </a:cubicBezTo>
                <a:cubicBezTo>
                  <a:pt x="242410" y="70636"/>
                  <a:pt x="276806" y="134400"/>
                  <a:pt x="279981" y="132813"/>
                </a:cubicBezTo>
                <a:cubicBezTo>
                  <a:pt x="283156" y="131226"/>
                  <a:pt x="238441" y="58465"/>
                  <a:pt x="214893" y="39151"/>
                </a:cubicBezTo>
                <a:cubicBezTo>
                  <a:pt x="191345" y="19837"/>
                  <a:pt x="176264" y="21953"/>
                  <a:pt x="138693" y="16926"/>
                </a:cubicBezTo>
                <a:cubicBezTo>
                  <a:pt x="101122" y="11899"/>
                  <a:pt x="-8944" y="-4241"/>
                  <a:pt x="581" y="10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: 図形 1220">
            <a:extLst>
              <a:ext uri="{FF2B5EF4-FFF2-40B4-BE49-F238E27FC236}">
                <a16:creationId xmlns:a16="http://schemas.microsoft.com/office/drawing/2014/main" id="{6C3802AD-F5E9-4FAE-B5D5-D0D9413B04C4}"/>
              </a:ext>
            </a:extLst>
          </p:cNvPr>
          <p:cNvSpPr/>
          <p:nvPr/>
        </p:nvSpPr>
        <p:spPr>
          <a:xfrm>
            <a:off x="2060616" y="6410322"/>
            <a:ext cx="458859" cy="87928"/>
          </a:xfrm>
          <a:custGeom>
            <a:avLst/>
            <a:gdLst>
              <a:gd name="connsiteX0" fmla="*/ 1547 w 458859"/>
              <a:gd name="connsiteY0" fmla="*/ 3 h 87928"/>
              <a:gd name="connsiteX1" fmla="*/ 153947 w 458859"/>
              <a:gd name="connsiteY1" fmla="*/ 76203 h 87928"/>
              <a:gd name="connsiteX2" fmla="*/ 280947 w 458859"/>
              <a:gd name="connsiteY2" fmla="*/ 87316 h 87928"/>
              <a:gd name="connsiteX3" fmla="*/ 458747 w 458859"/>
              <a:gd name="connsiteY3" fmla="*/ 85728 h 87928"/>
              <a:gd name="connsiteX4" fmla="*/ 253959 w 458859"/>
              <a:gd name="connsiteY4" fmla="*/ 79378 h 87928"/>
              <a:gd name="connsiteX5" fmla="*/ 1547 w 458859"/>
              <a:gd name="connsiteY5" fmla="*/ 3 h 8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859" h="87928">
                <a:moveTo>
                  <a:pt x="1547" y="3"/>
                </a:moveTo>
                <a:cubicBezTo>
                  <a:pt x="-15122" y="-526"/>
                  <a:pt x="107380" y="61651"/>
                  <a:pt x="153947" y="76203"/>
                </a:cubicBezTo>
                <a:cubicBezTo>
                  <a:pt x="200514" y="90755"/>
                  <a:pt x="230147" y="85729"/>
                  <a:pt x="280947" y="87316"/>
                </a:cubicBezTo>
                <a:cubicBezTo>
                  <a:pt x="331747" y="88904"/>
                  <a:pt x="463245" y="87051"/>
                  <a:pt x="458747" y="85728"/>
                </a:cubicBezTo>
                <a:cubicBezTo>
                  <a:pt x="454249" y="84405"/>
                  <a:pt x="326719" y="90755"/>
                  <a:pt x="253959" y="79378"/>
                </a:cubicBezTo>
                <a:cubicBezTo>
                  <a:pt x="181199" y="68001"/>
                  <a:pt x="18216" y="532"/>
                  <a:pt x="1547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: 図形 1221">
            <a:extLst>
              <a:ext uri="{FF2B5EF4-FFF2-40B4-BE49-F238E27FC236}">
                <a16:creationId xmlns:a16="http://schemas.microsoft.com/office/drawing/2014/main" id="{EE5F598A-1AE1-4F7A-846A-883DD7D87A49}"/>
              </a:ext>
            </a:extLst>
          </p:cNvPr>
          <p:cNvSpPr/>
          <p:nvPr/>
        </p:nvSpPr>
        <p:spPr>
          <a:xfrm>
            <a:off x="2647342" y="5597472"/>
            <a:ext cx="180055" cy="61980"/>
          </a:xfrm>
          <a:custGeom>
            <a:avLst/>
            <a:gdLst>
              <a:gd name="connsiteX0" fmla="*/ 179996 w 180055"/>
              <a:gd name="connsiteY0" fmla="*/ 53 h 61980"/>
              <a:gd name="connsiteX1" fmla="*/ 30771 w 180055"/>
              <a:gd name="connsiteY1" fmla="*/ 20691 h 61980"/>
              <a:gd name="connsiteX2" fmla="*/ 19658 w 180055"/>
              <a:gd name="connsiteY2" fmla="*/ 61966 h 61980"/>
              <a:gd name="connsiteX3" fmla="*/ 11721 w 180055"/>
              <a:gd name="connsiteY3" fmla="*/ 15928 h 61980"/>
              <a:gd name="connsiteX4" fmla="*/ 179996 w 180055"/>
              <a:gd name="connsiteY4" fmla="*/ 53 h 6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55" h="61980">
                <a:moveTo>
                  <a:pt x="179996" y="53"/>
                </a:moveTo>
                <a:cubicBezTo>
                  <a:pt x="183171" y="847"/>
                  <a:pt x="57494" y="10372"/>
                  <a:pt x="30771" y="20691"/>
                </a:cubicBezTo>
                <a:cubicBezTo>
                  <a:pt x="4048" y="31010"/>
                  <a:pt x="22833" y="62760"/>
                  <a:pt x="19658" y="61966"/>
                </a:cubicBezTo>
                <a:cubicBezTo>
                  <a:pt x="16483" y="61172"/>
                  <a:pt x="-17383" y="24395"/>
                  <a:pt x="11721" y="15928"/>
                </a:cubicBezTo>
                <a:cubicBezTo>
                  <a:pt x="40825" y="7461"/>
                  <a:pt x="176821" y="-741"/>
                  <a:pt x="179996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: 図形 1222">
            <a:extLst>
              <a:ext uri="{FF2B5EF4-FFF2-40B4-BE49-F238E27FC236}">
                <a16:creationId xmlns:a16="http://schemas.microsoft.com/office/drawing/2014/main" id="{3E4D68D1-58BC-4F6D-9EF8-94BD10513A59}"/>
              </a:ext>
            </a:extLst>
          </p:cNvPr>
          <p:cNvSpPr/>
          <p:nvPr/>
        </p:nvSpPr>
        <p:spPr>
          <a:xfrm>
            <a:off x="2443133" y="5663519"/>
            <a:ext cx="201899" cy="135755"/>
          </a:xfrm>
          <a:custGeom>
            <a:avLst/>
            <a:gdLst>
              <a:gd name="connsiteX0" fmla="*/ 201642 w 201899"/>
              <a:gd name="connsiteY0" fmla="*/ 681 h 135755"/>
              <a:gd name="connsiteX1" fmla="*/ 166717 w 201899"/>
              <a:gd name="connsiteY1" fmla="*/ 100694 h 135755"/>
              <a:gd name="connsiteX2" fmla="*/ 134967 w 201899"/>
              <a:gd name="connsiteY2" fmla="*/ 95931 h 135755"/>
              <a:gd name="connsiteX3" fmla="*/ 30 w 201899"/>
              <a:gd name="connsiteY3" fmla="*/ 135619 h 135755"/>
              <a:gd name="connsiteX4" fmla="*/ 147667 w 201899"/>
              <a:gd name="connsiteY4" fmla="*/ 80056 h 135755"/>
              <a:gd name="connsiteX5" fmla="*/ 147667 w 201899"/>
              <a:gd name="connsiteY5" fmla="*/ 57831 h 135755"/>
              <a:gd name="connsiteX6" fmla="*/ 201642 w 201899"/>
              <a:gd name="connsiteY6" fmla="*/ 681 h 135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899" h="135755">
                <a:moveTo>
                  <a:pt x="201642" y="681"/>
                </a:moveTo>
                <a:cubicBezTo>
                  <a:pt x="204817" y="7825"/>
                  <a:pt x="177829" y="84819"/>
                  <a:pt x="166717" y="100694"/>
                </a:cubicBezTo>
                <a:cubicBezTo>
                  <a:pt x="155604" y="116569"/>
                  <a:pt x="162748" y="90110"/>
                  <a:pt x="134967" y="95931"/>
                </a:cubicBezTo>
                <a:cubicBezTo>
                  <a:pt x="107186" y="101752"/>
                  <a:pt x="-2087" y="138265"/>
                  <a:pt x="30" y="135619"/>
                </a:cubicBezTo>
                <a:cubicBezTo>
                  <a:pt x="2147" y="132973"/>
                  <a:pt x="123061" y="93021"/>
                  <a:pt x="147667" y="80056"/>
                </a:cubicBezTo>
                <a:cubicBezTo>
                  <a:pt x="172273" y="67091"/>
                  <a:pt x="137613" y="71060"/>
                  <a:pt x="147667" y="57831"/>
                </a:cubicBezTo>
                <a:cubicBezTo>
                  <a:pt x="157721" y="44602"/>
                  <a:pt x="198467" y="-6463"/>
                  <a:pt x="201642" y="6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: 図形 1223">
            <a:extLst>
              <a:ext uri="{FF2B5EF4-FFF2-40B4-BE49-F238E27FC236}">
                <a16:creationId xmlns:a16="http://schemas.microsoft.com/office/drawing/2014/main" id="{AFF5F1D7-67DD-4DE4-8788-A551D0903B37}"/>
              </a:ext>
            </a:extLst>
          </p:cNvPr>
          <p:cNvSpPr/>
          <p:nvPr/>
        </p:nvSpPr>
        <p:spPr>
          <a:xfrm>
            <a:off x="2387256" y="5787945"/>
            <a:ext cx="191548" cy="251191"/>
          </a:xfrm>
          <a:custGeom>
            <a:avLst/>
            <a:gdLst>
              <a:gd name="connsiteX0" fmla="*/ 189257 w 191548"/>
              <a:gd name="connsiteY0" fmla="*/ 80 h 251191"/>
              <a:gd name="connsiteX1" fmla="*/ 111469 w 191548"/>
              <a:gd name="connsiteY1" fmla="*/ 123905 h 251191"/>
              <a:gd name="connsiteX2" fmla="*/ 38444 w 191548"/>
              <a:gd name="connsiteY2" fmla="*/ 204868 h 251191"/>
              <a:gd name="connsiteX3" fmla="*/ 344 w 191548"/>
              <a:gd name="connsiteY3" fmla="*/ 250905 h 251191"/>
              <a:gd name="connsiteX4" fmla="*/ 59082 w 191548"/>
              <a:gd name="connsiteY4" fmla="*/ 184230 h 251191"/>
              <a:gd name="connsiteX5" fmla="*/ 160682 w 191548"/>
              <a:gd name="connsiteY5" fmla="*/ 106443 h 251191"/>
              <a:gd name="connsiteX6" fmla="*/ 189257 w 191548"/>
              <a:gd name="connsiteY6" fmla="*/ 80 h 25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548" h="251191">
                <a:moveTo>
                  <a:pt x="189257" y="80"/>
                </a:moveTo>
                <a:cubicBezTo>
                  <a:pt x="181055" y="2990"/>
                  <a:pt x="136605" y="89774"/>
                  <a:pt x="111469" y="123905"/>
                </a:cubicBezTo>
                <a:cubicBezTo>
                  <a:pt x="86333" y="158036"/>
                  <a:pt x="56965" y="183701"/>
                  <a:pt x="38444" y="204868"/>
                </a:cubicBezTo>
                <a:cubicBezTo>
                  <a:pt x="19923" y="226035"/>
                  <a:pt x="-3096" y="254345"/>
                  <a:pt x="344" y="250905"/>
                </a:cubicBezTo>
                <a:cubicBezTo>
                  <a:pt x="3784" y="247465"/>
                  <a:pt x="32359" y="208307"/>
                  <a:pt x="59082" y="184230"/>
                </a:cubicBezTo>
                <a:cubicBezTo>
                  <a:pt x="85805" y="160153"/>
                  <a:pt x="138722" y="138987"/>
                  <a:pt x="160682" y="106443"/>
                </a:cubicBezTo>
                <a:cubicBezTo>
                  <a:pt x="182642" y="73899"/>
                  <a:pt x="197459" y="-2830"/>
                  <a:pt x="189257" y="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: 図形 1224">
            <a:extLst>
              <a:ext uri="{FF2B5EF4-FFF2-40B4-BE49-F238E27FC236}">
                <a16:creationId xmlns:a16="http://schemas.microsoft.com/office/drawing/2014/main" id="{8DA1F2EB-8B69-4622-B0C2-5DF502BFB74C}"/>
              </a:ext>
            </a:extLst>
          </p:cNvPr>
          <p:cNvSpPr/>
          <p:nvPr/>
        </p:nvSpPr>
        <p:spPr>
          <a:xfrm>
            <a:off x="2442050" y="5743398"/>
            <a:ext cx="164698" cy="178685"/>
          </a:xfrm>
          <a:custGeom>
            <a:avLst/>
            <a:gdLst>
              <a:gd name="connsiteX0" fmla="*/ 164625 w 164698"/>
              <a:gd name="connsiteY0" fmla="*/ 177 h 178685"/>
              <a:gd name="connsiteX1" fmla="*/ 5875 w 164698"/>
              <a:gd name="connsiteY1" fmla="*/ 49390 h 178685"/>
              <a:gd name="connsiteX2" fmla="*/ 34450 w 164698"/>
              <a:gd name="connsiteY2" fmla="*/ 111302 h 178685"/>
              <a:gd name="connsiteX3" fmla="*/ 37625 w 164698"/>
              <a:gd name="connsiteY3" fmla="*/ 177977 h 178685"/>
              <a:gd name="connsiteX4" fmla="*/ 26513 w 164698"/>
              <a:gd name="connsiteY4" fmla="*/ 66852 h 178685"/>
              <a:gd name="connsiteX5" fmla="*/ 164625 w 164698"/>
              <a:gd name="connsiteY5" fmla="*/ 177 h 178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698" h="178685">
                <a:moveTo>
                  <a:pt x="164625" y="177"/>
                </a:moveTo>
                <a:cubicBezTo>
                  <a:pt x="161185" y="-2733"/>
                  <a:pt x="27571" y="30869"/>
                  <a:pt x="5875" y="49390"/>
                </a:cubicBezTo>
                <a:cubicBezTo>
                  <a:pt x="-15821" y="67911"/>
                  <a:pt x="29158" y="89871"/>
                  <a:pt x="34450" y="111302"/>
                </a:cubicBezTo>
                <a:cubicBezTo>
                  <a:pt x="39742" y="132733"/>
                  <a:pt x="38948" y="185385"/>
                  <a:pt x="37625" y="177977"/>
                </a:cubicBezTo>
                <a:cubicBezTo>
                  <a:pt x="36302" y="170569"/>
                  <a:pt x="3759" y="95162"/>
                  <a:pt x="26513" y="66852"/>
                </a:cubicBezTo>
                <a:cubicBezTo>
                  <a:pt x="49267" y="38542"/>
                  <a:pt x="168065" y="3087"/>
                  <a:pt x="164625" y="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: 図形 1225">
            <a:extLst>
              <a:ext uri="{FF2B5EF4-FFF2-40B4-BE49-F238E27FC236}">
                <a16:creationId xmlns:a16="http://schemas.microsoft.com/office/drawing/2014/main" id="{5E01F7CE-2852-44EA-9402-208E5E12F488}"/>
              </a:ext>
            </a:extLst>
          </p:cNvPr>
          <p:cNvSpPr/>
          <p:nvPr/>
        </p:nvSpPr>
        <p:spPr>
          <a:xfrm>
            <a:off x="2382041" y="5916054"/>
            <a:ext cx="121625" cy="143569"/>
          </a:xfrm>
          <a:custGeom>
            <a:avLst/>
            <a:gdLst>
              <a:gd name="connsiteX0" fmla="*/ 121447 w 121625"/>
              <a:gd name="connsiteY0" fmla="*/ 559 h 143569"/>
              <a:gd name="connsiteX1" fmla="*/ 5559 w 121625"/>
              <a:gd name="connsiteY1" fmla="*/ 140259 h 143569"/>
              <a:gd name="connsiteX2" fmla="*/ 30959 w 121625"/>
              <a:gd name="connsiteY2" fmla="*/ 92634 h 143569"/>
              <a:gd name="connsiteX3" fmla="*/ 121447 w 121625"/>
              <a:gd name="connsiteY3" fmla="*/ 559 h 143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625" h="143569">
                <a:moveTo>
                  <a:pt x="121447" y="559"/>
                </a:moveTo>
                <a:cubicBezTo>
                  <a:pt x="117214" y="8496"/>
                  <a:pt x="20640" y="124913"/>
                  <a:pt x="5559" y="140259"/>
                </a:cubicBezTo>
                <a:cubicBezTo>
                  <a:pt x="-9522" y="155605"/>
                  <a:pt x="8469" y="113801"/>
                  <a:pt x="30959" y="92634"/>
                </a:cubicBezTo>
                <a:cubicBezTo>
                  <a:pt x="53449" y="71467"/>
                  <a:pt x="125680" y="-7378"/>
                  <a:pt x="121447" y="5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: 図形 1226">
            <a:extLst>
              <a:ext uri="{FF2B5EF4-FFF2-40B4-BE49-F238E27FC236}">
                <a16:creationId xmlns:a16="http://schemas.microsoft.com/office/drawing/2014/main" id="{61F3DCFC-E43C-4108-8D1D-48A3D790979B}"/>
              </a:ext>
            </a:extLst>
          </p:cNvPr>
          <p:cNvSpPr/>
          <p:nvPr/>
        </p:nvSpPr>
        <p:spPr>
          <a:xfrm>
            <a:off x="3078163" y="5783792"/>
            <a:ext cx="634991" cy="39379"/>
          </a:xfrm>
          <a:custGeom>
            <a:avLst/>
            <a:gdLst>
              <a:gd name="connsiteX0" fmla="*/ 0 w 634991"/>
              <a:gd name="connsiteY0" fmla="*/ 39158 h 39379"/>
              <a:gd name="connsiteX1" fmla="*/ 488950 w 634991"/>
              <a:gd name="connsiteY1" fmla="*/ 18521 h 39379"/>
              <a:gd name="connsiteX2" fmla="*/ 633412 w 634991"/>
              <a:gd name="connsiteY2" fmla="*/ 5821 h 39379"/>
              <a:gd name="connsiteX3" fmla="*/ 420687 w 634991"/>
              <a:gd name="connsiteY3" fmla="*/ 4233 h 39379"/>
              <a:gd name="connsiteX4" fmla="*/ 0 w 634991"/>
              <a:gd name="connsiteY4" fmla="*/ 39158 h 3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4991" h="39379">
                <a:moveTo>
                  <a:pt x="0" y="39158"/>
                </a:moveTo>
                <a:cubicBezTo>
                  <a:pt x="11377" y="41539"/>
                  <a:pt x="383381" y="24077"/>
                  <a:pt x="488950" y="18521"/>
                </a:cubicBezTo>
                <a:cubicBezTo>
                  <a:pt x="594519" y="12965"/>
                  <a:pt x="644789" y="8202"/>
                  <a:pt x="633412" y="5821"/>
                </a:cubicBezTo>
                <a:cubicBezTo>
                  <a:pt x="622035" y="3440"/>
                  <a:pt x="533135" y="-5027"/>
                  <a:pt x="420687" y="4233"/>
                </a:cubicBezTo>
                <a:lnTo>
                  <a:pt x="0" y="3915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: 図形 1227">
            <a:extLst>
              <a:ext uri="{FF2B5EF4-FFF2-40B4-BE49-F238E27FC236}">
                <a16:creationId xmlns:a16="http://schemas.microsoft.com/office/drawing/2014/main" id="{B8556C5F-5DA9-4345-BFF8-BF4671C73258}"/>
              </a:ext>
            </a:extLst>
          </p:cNvPr>
          <p:cNvSpPr/>
          <p:nvPr/>
        </p:nvSpPr>
        <p:spPr>
          <a:xfrm>
            <a:off x="2794000" y="5834537"/>
            <a:ext cx="955678" cy="112397"/>
          </a:xfrm>
          <a:custGeom>
            <a:avLst/>
            <a:gdLst>
              <a:gd name="connsiteX0" fmla="*/ 0 w 955678"/>
              <a:gd name="connsiteY0" fmla="*/ 112238 h 112397"/>
              <a:gd name="connsiteX1" fmla="*/ 647700 w 955678"/>
              <a:gd name="connsiteY1" fmla="*/ 36038 h 112397"/>
              <a:gd name="connsiteX2" fmla="*/ 955675 w 955678"/>
              <a:gd name="connsiteY2" fmla="*/ 4288 h 112397"/>
              <a:gd name="connsiteX3" fmla="*/ 652463 w 955678"/>
              <a:gd name="connsiteY3" fmla="*/ 13813 h 112397"/>
              <a:gd name="connsiteX4" fmla="*/ 0 w 955678"/>
              <a:gd name="connsiteY4" fmla="*/ 112238 h 112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5678" h="112397">
                <a:moveTo>
                  <a:pt x="0" y="112238"/>
                </a:moveTo>
                <a:cubicBezTo>
                  <a:pt x="-794" y="115942"/>
                  <a:pt x="488421" y="54030"/>
                  <a:pt x="647700" y="36038"/>
                </a:cubicBezTo>
                <a:cubicBezTo>
                  <a:pt x="806979" y="18046"/>
                  <a:pt x="954881" y="7992"/>
                  <a:pt x="955675" y="4288"/>
                </a:cubicBezTo>
                <a:cubicBezTo>
                  <a:pt x="956469" y="584"/>
                  <a:pt x="812801" y="-6560"/>
                  <a:pt x="652463" y="13813"/>
                </a:cubicBezTo>
                <a:cubicBezTo>
                  <a:pt x="492125" y="34186"/>
                  <a:pt x="794" y="108534"/>
                  <a:pt x="0" y="1122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: 図形 1228">
            <a:extLst>
              <a:ext uri="{FF2B5EF4-FFF2-40B4-BE49-F238E27FC236}">
                <a16:creationId xmlns:a16="http://schemas.microsoft.com/office/drawing/2014/main" id="{CC238162-74F1-4675-9C40-67890624A14A}"/>
              </a:ext>
            </a:extLst>
          </p:cNvPr>
          <p:cNvSpPr/>
          <p:nvPr/>
        </p:nvSpPr>
        <p:spPr>
          <a:xfrm>
            <a:off x="2646326" y="5935196"/>
            <a:ext cx="1120853" cy="224304"/>
          </a:xfrm>
          <a:custGeom>
            <a:avLst/>
            <a:gdLst>
              <a:gd name="connsiteX0" fmla="*/ 1120812 w 1120853"/>
              <a:gd name="connsiteY0" fmla="*/ 467 h 224304"/>
              <a:gd name="connsiteX1" fmla="*/ 762037 w 1120853"/>
              <a:gd name="connsiteY1" fmla="*/ 36979 h 224304"/>
              <a:gd name="connsiteX2" fmla="*/ 422312 w 1120853"/>
              <a:gd name="connsiteY2" fmla="*/ 135404 h 224304"/>
              <a:gd name="connsiteX3" fmla="*/ 37 w 1120853"/>
              <a:gd name="connsiteY3" fmla="*/ 224304 h 224304"/>
              <a:gd name="connsiteX4" fmla="*/ 398499 w 1120853"/>
              <a:gd name="connsiteY4" fmla="*/ 136992 h 224304"/>
              <a:gd name="connsiteX5" fmla="*/ 519149 w 1120853"/>
              <a:gd name="connsiteY5" fmla="*/ 89367 h 224304"/>
              <a:gd name="connsiteX6" fmla="*/ 739812 w 1120853"/>
              <a:gd name="connsiteY6" fmla="*/ 22692 h 224304"/>
              <a:gd name="connsiteX7" fmla="*/ 1120812 w 1120853"/>
              <a:gd name="connsiteY7" fmla="*/ 467 h 22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0853" h="224304">
                <a:moveTo>
                  <a:pt x="1120812" y="467"/>
                </a:moveTo>
                <a:cubicBezTo>
                  <a:pt x="1124516" y="2848"/>
                  <a:pt x="878454" y="14490"/>
                  <a:pt x="762037" y="36979"/>
                </a:cubicBezTo>
                <a:cubicBezTo>
                  <a:pt x="645620" y="59469"/>
                  <a:pt x="549312" y="104183"/>
                  <a:pt x="422312" y="135404"/>
                </a:cubicBezTo>
                <a:cubicBezTo>
                  <a:pt x="295312" y="166625"/>
                  <a:pt x="4006" y="224039"/>
                  <a:pt x="37" y="224304"/>
                </a:cubicBezTo>
                <a:cubicBezTo>
                  <a:pt x="-3932" y="224569"/>
                  <a:pt x="311980" y="159481"/>
                  <a:pt x="398499" y="136992"/>
                </a:cubicBezTo>
                <a:cubicBezTo>
                  <a:pt x="485018" y="114503"/>
                  <a:pt x="462263" y="108417"/>
                  <a:pt x="519149" y="89367"/>
                </a:cubicBezTo>
                <a:cubicBezTo>
                  <a:pt x="576034" y="70317"/>
                  <a:pt x="632391" y="40684"/>
                  <a:pt x="739812" y="22692"/>
                </a:cubicBezTo>
                <a:cubicBezTo>
                  <a:pt x="847233" y="4700"/>
                  <a:pt x="1117108" y="-1914"/>
                  <a:pt x="1120812" y="4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: 図形 1230">
            <a:extLst>
              <a:ext uri="{FF2B5EF4-FFF2-40B4-BE49-F238E27FC236}">
                <a16:creationId xmlns:a16="http://schemas.microsoft.com/office/drawing/2014/main" id="{D5F4E0C0-1DEE-4C51-8212-CA0635B6ED4B}"/>
              </a:ext>
            </a:extLst>
          </p:cNvPr>
          <p:cNvSpPr/>
          <p:nvPr/>
        </p:nvSpPr>
        <p:spPr>
          <a:xfrm>
            <a:off x="3668973" y="5973760"/>
            <a:ext cx="79338" cy="130184"/>
          </a:xfrm>
          <a:custGeom>
            <a:avLst/>
            <a:gdLst>
              <a:gd name="connsiteX0" fmla="*/ 79115 w 79338"/>
              <a:gd name="connsiteY0" fmla="*/ 3 h 130184"/>
              <a:gd name="connsiteX1" fmla="*/ 25140 w 79338"/>
              <a:gd name="connsiteY1" fmla="*/ 77790 h 130184"/>
              <a:gd name="connsiteX2" fmla="*/ 31490 w 79338"/>
              <a:gd name="connsiteY2" fmla="*/ 130178 h 130184"/>
              <a:gd name="connsiteX3" fmla="*/ 1327 w 79338"/>
              <a:gd name="connsiteY3" fmla="*/ 74615 h 130184"/>
              <a:gd name="connsiteX4" fmla="*/ 79115 w 79338"/>
              <a:gd name="connsiteY4" fmla="*/ 3 h 13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338" h="130184">
                <a:moveTo>
                  <a:pt x="79115" y="3"/>
                </a:moveTo>
                <a:cubicBezTo>
                  <a:pt x="83084" y="532"/>
                  <a:pt x="33077" y="56094"/>
                  <a:pt x="25140" y="77790"/>
                </a:cubicBezTo>
                <a:cubicBezTo>
                  <a:pt x="17203" y="99486"/>
                  <a:pt x="35459" y="130707"/>
                  <a:pt x="31490" y="130178"/>
                </a:cubicBezTo>
                <a:cubicBezTo>
                  <a:pt x="27521" y="129649"/>
                  <a:pt x="-7140" y="97369"/>
                  <a:pt x="1327" y="74615"/>
                </a:cubicBezTo>
                <a:cubicBezTo>
                  <a:pt x="9794" y="51861"/>
                  <a:pt x="75146" y="-526"/>
                  <a:pt x="79115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: 図形 1231">
            <a:extLst>
              <a:ext uri="{FF2B5EF4-FFF2-40B4-BE49-F238E27FC236}">
                <a16:creationId xmlns:a16="http://schemas.microsoft.com/office/drawing/2014/main" id="{ABDAFD16-350E-4060-8A20-D95732E32F46}"/>
              </a:ext>
            </a:extLst>
          </p:cNvPr>
          <p:cNvSpPr/>
          <p:nvPr/>
        </p:nvSpPr>
        <p:spPr>
          <a:xfrm>
            <a:off x="3180397" y="6012922"/>
            <a:ext cx="359171" cy="82277"/>
          </a:xfrm>
          <a:custGeom>
            <a:avLst/>
            <a:gdLst>
              <a:gd name="connsiteX0" fmla="*/ 61278 w 359171"/>
              <a:gd name="connsiteY0" fmla="*/ 70378 h 82277"/>
              <a:gd name="connsiteX1" fmla="*/ 278766 w 359171"/>
              <a:gd name="connsiteY1" fmla="*/ 5291 h 82277"/>
              <a:gd name="connsiteX2" fmla="*/ 354966 w 359171"/>
              <a:gd name="connsiteY2" fmla="*/ 5291 h 82277"/>
              <a:gd name="connsiteX3" fmla="*/ 167641 w 359171"/>
              <a:gd name="connsiteY3" fmla="*/ 5291 h 82277"/>
              <a:gd name="connsiteX4" fmla="*/ 5716 w 359171"/>
              <a:gd name="connsiteY4" fmla="*/ 76728 h 82277"/>
              <a:gd name="connsiteX5" fmla="*/ 61278 w 359171"/>
              <a:gd name="connsiteY5" fmla="*/ 70378 h 82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9171" h="82277">
                <a:moveTo>
                  <a:pt x="61278" y="70378"/>
                </a:moveTo>
                <a:cubicBezTo>
                  <a:pt x="106786" y="58472"/>
                  <a:pt x="229818" y="16139"/>
                  <a:pt x="278766" y="5291"/>
                </a:cubicBezTo>
                <a:cubicBezTo>
                  <a:pt x="327714" y="-5557"/>
                  <a:pt x="373487" y="5291"/>
                  <a:pt x="354966" y="5291"/>
                </a:cubicBezTo>
                <a:cubicBezTo>
                  <a:pt x="336445" y="5291"/>
                  <a:pt x="225849" y="-6615"/>
                  <a:pt x="167641" y="5291"/>
                </a:cubicBezTo>
                <a:cubicBezTo>
                  <a:pt x="109433" y="17197"/>
                  <a:pt x="24237" y="66674"/>
                  <a:pt x="5716" y="76728"/>
                </a:cubicBezTo>
                <a:cubicBezTo>
                  <a:pt x="-12805" y="86782"/>
                  <a:pt x="15770" y="82284"/>
                  <a:pt x="61278" y="70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: 図形 1232">
            <a:extLst>
              <a:ext uri="{FF2B5EF4-FFF2-40B4-BE49-F238E27FC236}">
                <a16:creationId xmlns:a16="http://schemas.microsoft.com/office/drawing/2014/main" id="{5A47E038-7C10-4288-9026-1B3B5343E162}"/>
              </a:ext>
            </a:extLst>
          </p:cNvPr>
          <p:cNvSpPr/>
          <p:nvPr/>
        </p:nvSpPr>
        <p:spPr>
          <a:xfrm>
            <a:off x="3422970" y="6091796"/>
            <a:ext cx="283803" cy="37752"/>
          </a:xfrm>
          <a:custGeom>
            <a:avLst/>
            <a:gdLst>
              <a:gd name="connsiteX0" fmla="*/ 2855 w 283803"/>
              <a:gd name="connsiteY0" fmla="*/ 37542 h 37752"/>
              <a:gd name="connsiteX1" fmla="*/ 280668 w 283803"/>
              <a:gd name="connsiteY1" fmla="*/ 15317 h 37752"/>
              <a:gd name="connsiteX2" fmla="*/ 144143 w 283803"/>
              <a:gd name="connsiteY2" fmla="*/ 1029 h 37752"/>
              <a:gd name="connsiteX3" fmla="*/ 2855 w 283803"/>
              <a:gd name="connsiteY3" fmla="*/ 37542 h 37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803" h="37752">
                <a:moveTo>
                  <a:pt x="2855" y="37542"/>
                </a:moveTo>
                <a:cubicBezTo>
                  <a:pt x="25609" y="39923"/>
                  <a:pt x="257120" y="21402"/>
                  <a:pt x="280668" y="15317"/>
                </a:cubicBezTo>
                <a:cubicBezTo>
                  <a:pt x="304216" y="9232"/>
                  <a:pt x="188858" y="-3734"/>
                  <a:pt x="144143" y="1029"/>
                </a:cubicBezTo>
                <a:cubicBezTo>
                  <a:pt x="99428" y="5791"/>
                  <a:pt x="-19899" y="35161"/>
                  <a:pt x="2855" y="375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: 図形 1233">
            <a:extLst>
              <a:ext uri="{FF2B5EF4-FFF2-40B4-BE49-F238E27FC236}">
                <a16:creationId xmlns:a16="http://schemas.microsoft.com/office/drawing/2014/main" id="{117AF674-674E-4A41-9AA4-F3967FBE5ABE}"/>
              </a:ext>
            </a:extLst>
          </p:cNvPr>
          <p:cNvSpPr/>
          <p:nvPr/>
        </p:nvSpPr>
        <p:spPr>
          <a:xfrm>
            <a:off x="2354077" y="6068278"/>
            <a:ext cx="1314326" cy="167560"/>
          </a:xfrm>
          <a:custGeom>
            <a:avLst/>
            <a:gdLst>
              <a:gd name="connsiteX0" fmla="*/ 3361 w 1314326"/>
              <a:gd name="connsiteY0" fmla="*/ 735 h 167560"/>
              <a:gd name="connsiteX1" fmla="*/ 325623 w 1314326"/>
              <a:gd name="connsiteY1" fmla="*/ 121385 h 167560"/>
              <a:gd name="connsiteX2" fmla="*/ 489136 w 1314326"/>
              <a:gd name="connsiteY2" fmla="*/ 167422 h 167560"/>
              <a:gd name="connsiteX3" fmla="*/ 592323 w 1314326"/>
              <a:gd name="connsiteY3" fmla="*/ 132497 h 167560"/>
              <a:gd name="connsiteX4" fmla="*/ 928873 w 1314326"/>
              <a:gd name="connsiteY4" fmla="*/ 48360 h 167560"/>
              <a:gd name="connsiteX5" fmla="*/ 1128898 w 1314326"/>
              <a:gd name="connsiteY5" fmla="*/ 127735 h 167560"/>
              <a:gd name="connsiteX6" fmla="*/ 1313048 w 1314326"/>
              <a:gd name="connsiteY6" fmla="*/ 135672 h 167560"/>
              <a:gd name="connsiteX7" fmla="*/ 1033648 w 1314326"/>
              <a:gd name="connsiteY7" fmla="*/ 76935 h 167560"/>
              <a:gd name="connsiteX8" fmla="*/ 789173 w 1314326"/>
              <a:gd name="connsiteY8" fmla="*/ 32485 h 167560"/>
              <a:gd name="connsiteX9" fmla="*/ 346261 w 1314326"/>
              <a:gd name="connsiteY9" fmla="*/ 140435 h 167560"/>
              <a:gd name="connsiteX10" fmla="*/ 166873 w 1314326"/>
              <a:gd name="connsiteY10" fmla="*/ 73760 h 167560"/>
              <a:gd name="connsiteX11" fmla="*/ 3361 w 1314326"/>
              <a:gd name="connsiteY11" fmla="*/ 735 h 167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14326" h="167560">
                <a:moveTo>
                  <a:pt x="3361" y="735"/>
                </a:moveTo>
                <a:cubicBezTo>
                  <a:pt x="29819" y="8673"/>
                  <a:pt x="244661" y="93604"/>
                  <a:pt x="325623" y="121385"/>
                </a:cubicBezTo>
                <a:cubicBezTo>
                  <a:pt x="406586" y="149166"/>
                  <a:pt x="444686" y="165570"/>
                  <a:pt x="489136" y="167422"/>
                </a:cubicBezTo>
                <a:cubicBezTo>
                  <a:pt x="533586" y="169274"/>
                  <a:pt x="519034" y="152341"/>
                  <a:pt x="592323" y="132497"/>
                </a:cubicBezTo>
                <a:cubicBezTo>
                  <a:pt x="665613" y="112653"/>
                  <a:pt x="839444" y="49154"/>
                  <a:pt x="928873" y="48360"/>
                </a:cubicBezTo>
                <a:cubicBezTo>
                  <a:pt x="1018302" y="47566"/>
                  <a:pt x="1064869" y="113183"/>
                  <a:pt x="1128898" y="127735"/>
                </a:cubicBezTo>
                <a:cubicBezTo>
                  <a:pt x="1192927" y="142287"/>
                  <a:pt x="1328923" y="144139"/>
                  <a:pt x="1313048" y="135672"/>
                </a:cubicBezTo>
                <a:cubicBezTo>
                  <a:pt x="1297173" y="127205"/>
                  <a:pt x="1033648" y="76935"/>
                  <a:pt x="1033648" y="76935"/>
                </a:cubicBezTo>
                <a:cubicBezTo>
                  <a:pt x="946336" y="59737"/>
                  <a:pt x="903737" y="21902"/>
                  <a:pt x="789173" y="32485"/>
                </a:cubicBezTo>
                <a:cubicBezTo>
                  <a:pt x="674609" y="43068"/>
                  <a:pt x="449978" y="133556"/>
                  <a:pt x="346261" y="140435"/>
                </a:cubicBezTo>
                <a:cubicBezTo>
                  <a:pt x="242544" y="147314"/>
                  <a:pt x="220054" y="96250"/>
                  <a:pt x="166873" y="73760"/>
                </a:cubicBezTo>
                <a:cubicBezTo>
                  <a:pt x="113692" y="51270"/>
                  <a:pt x="-23097" y="-7203"/>
                  <a:pt x="3361" y="7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: 図形 1234">
            <a:extLst>
              <a:ext uri="{FF2B5EF4-FFF2-40B4-BE49-F238E27FC236}">
                <a16:creationId xmlns:a16="http://schemas.microsoft.com/office/drawing/2014/main" id="{5E2B4C49-CBBE-440F-A1D2-3BBCA9E18D5F}"/>
              </a:ext>
            </a:extLst>
          </p:cNvPr>
          <p:cNvSpPr/>
          <p:nvPr/>
        </p:nvSpPr>
        <p:spPr>
          <a:xfrm>
            <a:off x="5804595" y="3742018"/>
            <a:ext cx="84332" cy="615854"/>
          </a:xfrm>
          <a:custGeom>
            <a:avLst/>
            <a:gdLst>
              <a:gd name="connsiteX0" fmla="*/ 83972 w 84332"/>
              <a:gd name="connsiteY0" fmla="*/ 249 h 615854"/>
              <a:gd name="connsiteX1" fmla="*/ 1422 w 84332"/>
              <a:gd name="connsiteY1" fmla="*/ 332565 h 615854"/>
              <a:gd name="connsiteX2" fmla="*/ 31055 w 84332"/>
              <a:gd name="connsiteY2" fmla="*/ 609849 h 615854"/>
              <a:gd name="connsiteX3" fmla="*/ 22588 w 84332"/>
              <a:gd name="connsiteY3" fmla="*/ 504015 h 615854"/>
              <a:gd name="connsiteX4" fmla="*/ 31055 w 84332"/>
              <a:gd name="connsiteY4" fmla="*/ 281765 h 615854"/>
              <a:gd name="connsiteX5" fmla="*/ 83972 w 84332"/>
              <a:gd name="connsiteY5" fmla="*/ 249 h 615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332" h="615854">
                <a:moveTo>
                  <a:pt x="83972" y="249"/>
                </a:moveTo>
                <a:cubicBezTo>
                  <a:pt x="79033" y="8716"/>
                  <a:pt x="10241" y="230965"/>
                  <a:pt x="1422" y="332565"/>
                </a:cubicBezTo>
                <a:cubicBezTo>
                  <a:pt x="-7398" y="434165"/>
                  <a:pt x="27527" y="581274"/>
                  <a:pt x="31055" y="609849"/>
                </a:cubicBezTo>
                <a:cubicBezTo>
                  <a:pt x="34583" y="638424"/>
                  <a:pt x="22588" y="558696"/>
                  <a:pt x="22588" y="504015"/>
                </a:cubicBezTo>
                <a:cubicBezTo>
                  <a:pt x="22588" y="449334"/>
                  <a:pt x="20472" y="362198"/>
                  <a:pt x="31055" y="281765"/>
                </a:cubicBezTo>
                <a:cubicBezTo>
                  <a:pt x="41638" y="201332"/>
                  <a:pt x="88911" y="-8218"/>
                  <a:pt x="83972" y="2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: 図形 1235">
            <a:extLst>
              <a:ext uri="{FF2B5EF4-FFF2-40B4-BE49-F238E27FC236}">
                <a16:creationId xmlns:a16="http://schemas.microsoft.com/office/drawing/2014/main" id="{BE73CFB0-F51B-42FC-BB9C-AA74351F5127}"/>
              </a:ext>
            </a:extLst>
          </p:cNvPr>
          <p:cNvSpPr/>
          <p:nvPr/>
        </p:nvSpPr>
        <p:spPr>
          <a:xfrm>
            <a:off x="5500571" y="4282516"/>
            <a:ext cx="78722" cy="1228905"/>
          </a:xfrm>
          <a:custGeom>
            <a:avLst/>
            <a:gdLst>
              <a:gd name="connsiteX0" fmla="*/ 1704 w 78722"/>
              <a:gd name="connsiteY0" fmla="*/ 559 h 1228905"/>
              <a:gd name="connsiteX1" fmla="*/ 27104 w 78722"/>
              <a:gd name="connsiteY1" fmla="*/ 600634 h 1228905"/>
              <a:gd name="connsiteX2" fmla="*/ 52504 w 78722"/>
              <a:gd name="connsiteY2" fmla="*/ 1207059 h 1228905"/>
              <a:gd name="connsiteX3" fmla="*/ 52504 w 78722"/>
              <a:gd name="connsiteY3" fmla="*/ 1038784 h 1228905"/>
              <a:gd name="connsiteX4" fmla="*/ 77904 w 78722"/>
              <a:gd name="connsiteY4" fmla="*/ 502209 h 1228905"/>
              <a:gd name="connsiteX5" fmla="*/ 1704 w 78722"/>
              <a:gd name="connsiteY5" fmla="*/ 559 h 1228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722" h="1228905">
                <a:moveTo>
                  <a:pt x="1704" y="559"/>
                </a:moveTo>
                <a:cubicBezTo>
                  <a:pt x="-6763" y="16963"/>
                  <a:pt x="18637" y="399551"/>
                  <a:pt x="27104" y="600634"/>
                </a:cubicBezTo>
                <a:cubicBezTo>
                  <a:pt x="35571" y="801717"/>
                  <a:pt x="48271" y="1134034"/>
                  <a:pt x="52504" y="1207059"/>
                </a:cubicBezTo>
                <a:cubicBezTo>
                  <a:pt x="56737" y="1280084"/>
                  <a:pt x="48271" y="1156259"/>
                  <a:pt x="52504" y="1038784"/>
                </a:cubicBezTo>
                <a:cubicBezTo>
                  <a:pt x="56737" y="921309"/>
                  <a:pt x="83725" y="671542"/>
                  <a:pt x="77904" y="502209"/>
                </a:cubicBezTo>
                <a:cubicBezTo>
                  <a:pt x="72083" y="332876"/>
                  <a:pt x="10171" y="-15845"/>
                  <a:pt x="1704" y="5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: 図形 1236">
            <a:extLst>
              <a:ext uri="{FF2B5EF4-FFF2-40B4-BE49-F238E27FC236}">
                <a16:creationId xmlns:a16="http://schemas.microsoft.com/office/drawing/2014/main" id="{298FDF88-BD05-4A76-BDAD-D28DE30E1F72}"/>
              </a:ext>
            </a:extLst>
          </p:cNvPr>
          <p:cNvSpPr/>
          <p:nvPr/>
        </p:nvSpPr>
        <p:spPr>
          <a:xfrm>
            <a:off x="5526231" y="5237842"/>
            <a:ext cx="65370" cy="1087433"/>
          </a:xfrm>
          <a:custGeom>
            <a:avLst/>
            <a:gdLst>
              <a:gd name="connsiteX0" fmla="*/ 20494 w 65370"/>
              <a:gd name="connsiteY0" fmla="*/ 143783 h 1087433"/>
              <a:gd name="connsiteX1" fmla="*/ 1444 w 65370"/>
              <a:gd name="connsiteY1" fmla="*/ 645433 h 1087433"/>
              <a:gd name="connsiteX2" fmla="*/ 61769 w 65370"/>
              <a:gd name="connsiteY2" fmla="*/ 1077233 h 1087433"/>
              <a:gd name="connsiteX3" fmla="*/ 55419 w 65370"/>
              <a:gd name="connsiteY3" fmla="*/ 918483 h 1087433"/>
              <a:gd name="connsiteX4" fmla="*/ 30019 w 65370"/>
              <a:gd name="connsiteY4" fmla="*/ 550183 h 1087433"/>
              <a:gd name="connsiteX5" fmla="*/ 39544 w 65370"/>
              <a:gd name="connsiteY5" fmla="*/ 26308 h 1087433"/>
              <a:gd name="connsiteX6" fmla="*/ 20494 w 65370"/>
              <a:gd name="connsiteY6" fmla="*/ 143783 h 1087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370" h="1087433">
                <a:moveTo>
                  <a:pt x="20494" y="143783"/>
                </a:moveTo>
                <a:cubicBezTo>
                  <a:pt x="14144" y="246971"/>
                  <a:pt x="-5435" y="489858"/>
                  <a:pt x="1444" y="645433"/>
                </a:cubicBezTo>
                <a:cubicBezTo>
                  <a:pt x="8323" y="801008"/>
                  <a:pt x="52773" y="1031725"/>
                  <a:pt x="61769" y="1077233"/>
                </a:cubicBezTo>
                <a:cubicBezTo>
                  <a:pt x="70765" y="1122741"/>
                  <a:pt x="60711" y="1006325"/>
                  <a:pt x="55419" y="918483"/>
                </a:cubicBezTo>
                <a:cubicBezTo>
                  <a:pt x="50127" y="830641"/>
                  <a:pt x="32665" y="698879"/>
                  <a:pt x="30019" y="550183"/>
                </a:cubicBezTo>
                <a:cubicBezTo>
                  <a:pt x="27373" y="401487"/>
                  <a:pt x="41661" y="97745"/>
                  <a:pt x="39544" y="26308"/>
                </a:cubicBezTo>
                <a:cubicBezTo>
                  <a:pt x="37427" y="-45129"/>
                  <a:pt x="26844" y="40595"/>
                  <a:pt x="20494" y="1437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: 図形 1237">
            <a:extLst>
              <a:ext uri="{FF2B5EF4-FFF2-40B4-BE49-F238E27FC236}">
                <a16:creationId xmlns:a16="http://schemas.microsoft.com/office/drawing/2014/main" id="{EC6CC553-2B80-4FDE-B1EA-019CAC7CD55F}"/>
              </a:ext>
            </a:extLst>
          </p:cNvPr>
          <p:cNvSpPr/>
          <p:nvPr/>
        </p:nvSpPr>
        <p:spPr>
          <a:xfrm>
            <a:off x="5835850" y="4775604"/>
            <a:ext cx="169552" cy="1018250"/>
          </a:xfrm>
          <a:custGeom>
            <a:avLst/>
            <a:gdLst>
              <a:gd name="connsiteX0" fmla="*/ 164900 w 169552"/>
              <a:gd name="connsiteY0" fmla="*/ 9121 h 1018250"/>
              <a:gd name="connsiteX1" fmla="*/ 9325 w 169552"/>
              <a:gd name="connsiteY1" fmla="*/ 967971 h 1018250"/>
              <a:gd name="connsiteX2" fmla="*/ 28375 w 169552"/>
              <a:gd name="connsiteY2" fmla="*/ 844146 h 1018250"/>
              <a:gd name="connsiteX3" fmla="*/ 117275 w 169552"/>
              <a:gd name="connsiteY3" fmla="*/ 504421 h 1018250"/>
              <a:gd name="connsiteX4" fmla="*/ 164900 w 169552"/>
              <a:gd name="connsiteY4" fmla="*/ 9121 h 10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552" h="1018250">
                <a:moveTo>
                  <a:pt x="164900" y="9121"/>
                </a:moveTo>
                <a:cubicBezTo>
                  <a:pt x="146908" y="86379"/>
                  <a:pt x="32079" y="828800"/>
                  <a:pt x="9325" y="967971"/>
                </a:cubicBezTo>
                <a:cubicBezTo>
                  <a:pt x="-13429" y="1107142"/>
                  <a:pt x="10383" y="921404"/>
                  <a:pt x="28375" y="844146"/>
                </a:cubicBezTo>
                <a:cubicBezTo>
                  <a:pt x="46367" y="766888"/>
                  <a:pt x="89758" y="642004"/>
                  <a:pt x="117275" y="504421"/>
                </a:cubicBezTo>
                <a:cubicBezTo>
                  <a:pt x="144792" y="366838"/>
                  <a:pt x="182892" y="-68137"/>
                  <a:pt x="164900" y="9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: 図形 1238">
            <a:extLst>
              <a:ext uri="{FF2B5EF4-FFF2-40B4-BE49-F238E27FC236}">
                <a16:creationId xmlns:a16="http://schemas.microsoft.com/office/drawing/2014/main" id="{1D62225F-C785-4994-8A2F-C3CFC57EEEE2}"/>
              </a:ext>
            </a:extLst>
          </p:cNvPr>
          <p:cNvSpPr/>
          <p:nvPr/>
        </p:nvSpPr>
        <p:spPr>
          <a:xfrm>
            <a:off x="5580629" y="5100355"/>
            <a:ext cx="278677" cy="1280767"/>
          </a:xfrm>
          <a:custGeom>
            <a:avLst/>
            <a:gdLst>
              <a:gd name="connsiteX0" fmla="*/ 277246 w 278677"/>
              <a:gd name="connsiteY0" fmla="*/ 14570 h 1280767"/>
              <a:gd name="connsiteX1" fmla="*/ 13721 w 278677"/>
              <a:gd name="connsiteY1" fmla="*/ 1217895 h 1280767"/>
              <a:gd name="connsiteX2" fmla="*/ 45471 w 278677"/>
              <a:gd name="connsiteY2" fmla="*/ 1055970 h 1280767"/>
              <a:gd name="connsiteX3" fmla="*/ 115321 w 278677"/>
              <a:gd name="connsiteY3" fmla="*/ 582895 h 1280767"/>
              <a:gd name="connsiteX4" fmla="*/ 277246 w 278677"/>
              <a:gd name="connsiteY4" fmla="*/ 14570 h 128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677" h="1280767">
                <a:moveTo>
                  <a:pt x="277246" y="14570"/>
                </a:moveTo>
                <a:cubicBezTo>
                  <a:pt x="260313" y="120403"/>
                  <a:pt x="52350" y="1044328"/>
                  <a:pt x="13721" y="1217895"/>
                </a:cubicBezTo>
                <a:cubicBezTo>
                  <a:pt x="-24908" y="1391462"/>
                  <a:pt x="28538" y="1161803"/>
                  <a:pt x="45471" y="1055970"/>
                </a:cubicBezTo>
                <a:cubicBezTo>
                  <a:pt x="62404" y="950137"/>
                  <a:pt x="74575" y="757520"/>
                  <a:pt x="115321" y="582895"/>
                </a:cubicBezTo>
                <a:cubicBezTo>
                  <a:pt x="156067" y="408270"/>
                  <a:pt x="294179" y="-91263"/>
                  <a:pt x="277246" y="145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: 図形 1239">
            <a:extLst>
              <a:ext uri="{FF2B5EF4-FFF2-40B4-BE49-F238E27FC236}">
                <a16:creationId xmlns:a16="http://schemas.microsoft.com/office/drawing/2014/main" id="{E1AC831A-EAC5-434F-A43A-3ED23D86A60F}"/>
              </a:ext>
            </a:extLst>
          </p:cNvPr>
          <p:cNvSpPr/>
          <p:nvPr/>
        </p:nvSpPr>
        <p:spPr>
          <a:xfrm>
            <a:off x="4717652" y="4910284"/>
            <a:ext cx="834502" cy="798942"/>
          </a:xfrm>
          <a:custGeom>
            <a:avLst/>
            <a:gdLst>
              <a:gd name="connsiteX0" fmla="*/ 832248 w 834502"/>
              <a:gd name="connsiteY0" fmla="*/ 2499 h 798942"/>
              <a:gd name="connsiteX1" fmla="*/ 527448 w 834502"/>
              <a:gd name="connsiteY1" fmla="*/ 176066 h 798942"/>
              <a:gd name="connsiteX2" fmla="*/ 19448 w 834502"/>
              <a:gd name="connsiteY2" fmla="*/ 779316 h 798942"/>
              <a:gd name="connsiteX3" fmla="*/ 125281 w 834502"/>
              <a:gd name="connsiteY3" fmla="*/ 624799 h 798942"/>
              <a:gd name="connsiteX4" fmla="*/ 313665 w 834502"/>
              <a:gd name="connsiteY4" fmla="*/ 351749 h 798942"/>
              <a:gd name="connsiteX5" fmla="*/ 375048 w 834502"/>
              <a:gd name="connsiteY5" fmla="*/ 271316 h 798942"/>
              <a:gd name="connsiteX6" fmla="*/ 832248 w 834502"/>
              <a:gd name="connsiteY6" fmla="*/ 2499 h 79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4502" h="798942">
                <a:moveTo>
                  <a:pt x="832248" y="2499"/>
                </a:moveTo>
                <a:cubicBezTo>
                  <a:pt x="857648" y="-13376"/>
                  <a:pt x="662915" y="46597"/>
                  <a:pt x="527448" y="176066"/>
                </a:cubicBezTo>
                <a:cubicBezTo>
                  <a:pt x="391981" y="305535"/>
                  <a:pt x="86476" y="704527"/>
                  <a:pt x="19448" y="779316"/>
                </a:cubicBezTo>
                <a:cubicBezTo>
                  <a:pt x="-47580" y="854105"/>
                  <a:pt x="76245" y="696060"/>
                  <a:pt x="125281" y="624799"/>
                </a:cubicBezTo>
                <a:lnTo>
                  <a:pt x="313665" y="351749"/>
                </a:lnTo>
                <a:cubicBezTo>
                  <a:pt x="355293" y="292835"/>
                  <a:pt x="291440" y="329524"/>
                  <a:pt x="375048" y="271316"/>
                </a:cubicBezTo>
                <a:cubicBezTo>
                  <a:pt x="458656" y="213108"/>
                  <a:pt x="806848" y="18374"/>
                  <a:pt x="832248" y="24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: 図形 1240">
            <a:extLst>
              <a:ext uri="{FF2B5EF4-FFF2-40B4-BE49-F238E27FC236}">
                <a16:creationId xmlns:a16="http://schemas.microsoft.com/office/drawing/2014/main" id="{EFDB34DA-C465-4F9F-A493-DA1EE91DB507}"/>
              </a:ext>
            </a:extLst>
          </p:cNvPr>
          <p:cNvSpPr/>
          <p:nvPr/>
        </p:nvSpPr>
        <p:spPr>
          <a:xfrm>
            <a:off x="4206682" y="5454570"/>
            <a:ext cx="1117016" cy="986308"/>
          </a:xfrm>
          <a:custGeom>
            <a:avLst/>
            <a:gdLst>
              <a:gd name="connsiteX0" fmla="*/ 1114618 w 1117016"/>
              <a:gd name="connsiteY0" fmla="*/ 80 h 986308"/>
              <a:gd name="connsiteX1" fmla="*/ 546293 w 1117016"/>
              <a:gd name="connsiteY1" fmla="*/ 479505 h 986308"/>
              <a:gd name="connsiteX2" fmla="*/ 228793 w 1117016"/>
              <a:gd name="connsiteY2" fmla="*/ 723980 h 986308"/>
              <a:gd name="connsiteX3" fmla="*/ 193 w 1117016"/>
              <a:gd name="connsiteY3" fmla="*/ 984330 h 986308"/>
              <a:gd name="connsiteX4" fmla="*/ 200218 w 1117016"/>
              <a:gd name="connsiteY4" fmla="*/ 822405 h 986308"/>
              <a:gd name="connsiteX5" fmla="*/ 727268 w 1117016"/>
              <a:gd name="connsiteY5" fmla="*/ 444580 h 986308"/>
              <a:gd name="connsiteX6" fmla="*/ 1114618 w 1117016"/>
              <a:gd name="connsiteY6" fmla="*/ 80 h 98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7016" h="986308">
                <a:moveTo>
                  <a:pt x="1114618" y="80"/>
                </a:moveTo>
                <a:cubicBezTo>
                  <a:pt x="1084455" y="5901"/>
                  <a:pt x="693930" y="358855"/>
                  <a:pt x="546293" y="479505"/>
                </a:cubicBezTo>
                <a:cubicBezTo>
                  <a:pt x="398656" y="600155"/>
                  <a:pt x="319810" y="639843"/>
                  <a:pt x="228793" y="723980"/>
                </a:cubicBezTo>
                <a:cubicBezTo>
                  <a:pt x="137776" y="808117"/>
                  <a:pt x="4956" y="967926"/>
                  <a:pt x="193" y="984330"/>
                </a:cubicBezTo>
                <a:cubicBezTo>
                  <a:pt x="-4570" y="1000734"/>
                  <a:pt x="79039" y="912363"/>
                  <a:pt x="200218" y="822405"/>
                </a:cubicBezTo>
                <a:cubicBezTo>
                  <a:pt x="321397" y="732447"/>
                  <a:pt x="571164" y="584280"/>
                  <a:pt x="727268" y="444580"/>
                </a:cubicBezTo>
                <a:cubicBezTo>
                  <a:pt x="883372" y="304880"/>
                  <a:pt x="1144781" y="-5741"/>
                  <a:pt x="1114618" y="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: 図形 1241">
            <a:extLst>
              <a:ext uri="{FF2B5EF4-FFF2-40B4-BE49-F238E27FC236}">
                <a16:creationId xmlns:a16="http://schemas.microsoft.com/office/drawing/2014/main" id="{32717433-AA66-47B9-B88F-4CF526372FCA}"/>
              </a:ext>
            </a:extLst>
          </p:cNvPr>
          <p:cNvSpPr/>
          <p:nvPr/>
        </p:nvSpPr>
        <p:spPr>
          <a:xfrm>
            <a:off x="4676054" y="4913830"/>
            <a:ext cx="372203" cy="369389"/>
          </a:xfrm>
          <a:custGeom>
            <a:avLst/>
            <a:gdLst>
              <a:gd name="connsiteX0" fmla="*/ 372196 w 372203"/>
              <a:gd name="connsiteY0" fmla="*/ 1070 h 369389"/>
              <a:gd name="connsiteX1" fmla="*/ 48346 w 372203"/>
              <a:gd name="connsiteY1" fmla="*/ 226495 h 369389"/>
              <a:gd name="connsiteX2" fmla="*/ 721 w 372203"/>
              <a:gd name="connsiteY2" fmla="*/ 369370 h 369389"/>
              <a:gd name="connsiteX3" fmla="*/ 38821 w 372203"/>
              <a:gd name="connsiteY3" fmla="*/ 236020 h 369389"/>
              <a:gd name="connsiteX4" fmla="*/ 57871 w 372203"/>
              <a:gd name="connsiteY4" fmla="*/ 143945 h 369389"/>
              <a:gd name="connsiteX5" fmla="*/ 372196 w 372203"/>
              <a:gd name="connsiteY5" fmla="*/ 1070 h 369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2203" h="369389">
                <a:moveTo>
                  <a:pt x="372196" y="1070"/>
                </a:moveTo>
                <a:cubicBezTo>
                  <a:pt x="370609" y="14828"/>
                  <a:pt x="110258" y="165112"/>
                  <a:pt x="48346" y="226495"/>
                </a:cubicBezTo>
                <a:cubicBezTo>
                  <a:pt x="-13567" y="287878"/>
                  <a:pt x="2308" y="367783"/>
                  <a:pt x="721" y="369370"/>
                </a:cubicBezTo>
                <a:cubicBezTo>
                  <a:pt x="-866" y="370957"/>
                  <a:pt x="29296" y="273591"/>
                  <a:pt x="38821" y="236020"/>
                </a:cubicBezTo>
                <a:cubicBezTo>
                  <a:pt x="48346" y="198449"/>
                  <a:pt x="1250" y="177812"/>
                  <a:pt x="57871" y="143945"/>
                </a:cubicBezTo>
                <a:cubicBezTo>
                  <a:pt x="114492" y="110078"/>
                  <a:pt x="373783" y="-12688"/>
                  <a:pt x="372196" y="10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: 図形 1242">
            <a:extLst>
              <a:ext uri="{FF2B5EF4-FFF2-40B4-BE49-F238E27FC236}">
                <a16:creationId xmlns:a16="http://schemas.microsoft.com/office/drawing/2014/main" id="{43050086-1415-4B8B-B667-15A095EF2DC4}"/>
              </a:ext>
            </a:extLst>
          </p:cNvPr>
          <p:cNvSpPr/>
          <p:nvPr/>
        </p:nvSpPr>
        <p:spPr>
          <a:xfrm>
            <a:off x="5626350" y="5762354"/>
            <a:ext cx="239462" cy="942480"/>
          </a:xfrm>
          <a:custGeom>
            <a:avLst/>
            <a:gdLst>
              <a:gd name="connsiteX0" fmla="*/ 231525 w 239462"/>
              <a:gd name="connsiteY0" fmla="*/ 44721 h 942480"/>
              <a:gd name="connsiteX1" fmla="*/ 215650 w 239462"/>
              <a:gd name="connsiteY1" fmla="*/ 98696 h 942480"/>
              <a:gd name="connsiteX2" fmla="*/ 9275 w 239462"/>
              <a:gd name="connsiteY2" fmla="*/ 905146 h 942480"/>
              <a:gd name="connsiteX3" fmla="*/ 50550 w 239462"/>
              <a:gd name="connsiteY3" fmla="*/ 765446 h 942480"/>
              <a:gd name="connsiteX4" fmla="*/ 183900 w 239462"/>
              <a:gd name="connsiteY4" fmla="*/ 384446 h 942480"/>
              <a:gd name="connsiteX5" fmla="*/ 231525 w 239462"/>
              <a:gd name="connsiteY5" fmla="*/ 44721 h 94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462" h="942480">
                <a:moveTo>
                  <a:pt x="231525" y="44721"/>
                </a:moveTo>
                <a:cubicBezTo>
                  <a:pt x="236817" y="-2904"/>
                  <a:pt x="252692" y="-44708"/>
                  <a:pt x="215650" y="98696"/>
                </a:cubicBezTo>
                <a:cubicBezTo>
                  <a:pt x="178608" y="242100"/>
                  <a:pt x="36792" y="794021"/>
                  <a:pt x="9275" y="905146"/>
                </a:cubicBezTo>
                <a:cubicBezTo>
                  <a:pt x="-18242" y="1016271"/>
                  <a:pt x="21446" y="852229"/>
                  <a:pt x="50550" y="765446"/>
                </a:cubicBezTo>
                <a:cubicBezTo>
                  <a:pt x="79654" y="678663"/>
                  <a:pt x="151092" y="506154"/>
                  <a:pt x="183900" y="384446"/>
                </a:cubicBezTo>
                <a:cubicBezTo>
                  <a:pt x="216708" y="262738"/>
                  <a:pt x="226233" y="92346"/>
                  <a:pt x="231525" y="447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: 図形 1243">
            <a:extLst>
              <a:ext uri="{FF2B5EF4-FFF2-40B4-BE49-F238E27FC236}">
                <a16:creationId xmlns:a16="http://schemas.microsoft.com/office/drawing/2014/main" id="{802DF29F-4C60-4CF5-A46A-8A92F522C229}"/>
              </a:ext>
            </a:extLst>
          </p:cNvPr>
          <p:cNvSpPr/>
          <p:nvPr/>
        </p:nvSpPr>
        <p:spPr>
          <a:xfrm>
            <a:off x="5493382" y="6174097"/>
            <a:ext cx="154882" cy="474793"/>
          </a:xfrm>
          <a:custGeom>
            <a:avLst/>
            <a:gdLst>
              <a:gd name="connsiteX0" fmla="*/ 100968 w 154882"/>
              <a:gd name="connsiteY0" fmla="*/ 55253 h 474793"/>
              <a:gd name="connsiteX1" fmla="*/ 88268 w 154882"/>
              <a:gd name="connsiteY1" fmla="*/ 109228 h 474793"/>
              <a:gd name="connsiteX2" fmla="*/ 2543 w 154882"/>
              <a:gd name="connsiteY2" fmla="*/ 461653 h 474793"/>
              <a:gd name="connsiteX3" fmla="*/ 34293 w 154882"/>
              <a:gd name="connsiteY3" fmla="*/ 363228 h 474793"/>
              <a:gd name="connsiteX4" fmla="*/ 151768 w 154882"/>
              <a:gd name="connsiteY4" fmla="*/ 20328 h 474793"/>
              <a:gd name="connsiteX5" fmla="*/ 100968 w 154882"/>
              <a:gd name="connsiteY5" fmla="*/ 55253 h 474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882" h="474793">
                <a:moveTo>
                  <a:pt x="100968" y="55253"/>
                </a:moveTo>
                <a:cubicBezTo>
                  <a:pt x="90385" y="70070"/>
                  <a:pt x="88268" y="109228"/>
                  <a:pt x="88268" y="109228"/>
                </a:cubicBezTo>
                <a:cubicBezTo>
                  <a:pt x="71864" y="176961"/>
                  <a:pt x="11539" y="419320"/>
                  <a:pt x="2543" y="461653"/>
                </a:cubicBezTo>
                <a:cubicBezTo>
                  <a:pt x="-6453" y="503986"/>
                  <a:pt x="9422" y="436782"/>
                  <a:pt x="34293" y="363228"/>
                </a:cubicBezTo>
                <a:cubicBezTo>
                  <a:pt x="59164" y="289674"/>
                  <a:pt x="134835" y="76420"/>
                  <a:pt x="151768" y="20328"/>
                </a:cubicBezTo>
                <a:cubicBezTo>
                  <a:pt x="168701" y="-35764"/>
                  <a:pt x="111551" y="40436"/>
                  <a:pt x="100968" y="552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: 図形 1244">
            <a:extLst>
              <a:ext uri="{FF2B5EF4-FFF2-40B4-BE49-F238E27FC236}">
                <a16:creationId xmlns:a16="http://schemas.microsoft.com/office/drawing/2014/main" id="{D4EC62D4-D4B0-4BA8-95FC-BB89596A31BE}"/>
              </a:ext>
            </a:extLst>
          </p:cNvPr>
          <p:cNvSpPr/>
          <p:nvPr/>
        </p:nvSpPr>
        <p:spPr>
          <a:xfrm>
            <a:off x="4761379" y="5576108"/>
            <a:ext cx="607602" cy="461046"/>
          </a:xfrm>
          <a:custGeom>
            <a:avLst/>
            <a:gdLst>
              <a:gd name="connsiteX0" fmla="*/ 550396 w 607602"/>
              <a:gd name="connsiteY0" fmla="*/ 94442 h 461046"/>
              <a:gd name="connsiteX1" fmla="*/ 445621 w 607602"/>
              <a:gd name="connsiteY1" fmla="*/ 303992 h 461046"/>
              <a:gd name="connsiteX2" fmla="*/ 188446 w 607602"/>
              <a:gd name="connsiteY2" fmla="*/ 373842 h 461046"/>
              <a:gd name="connsiteX3" fmla="*/ 4296 w 607602"/>
              <a:gd name="connsiteY3" fmla="*/ 459567 h 461046"/>
              <a:gd name="connsiteX4" fmla="*/ 372596 w 607602"/>
              <a:gd name="connsiteY4" fmla="*/ 297642 h 461046"/>
              <a:gd name="connsiteX5" fmla="*/ 451971 w 607602"/>
              <a:gd name="connsiteY5" fmla="*/ 230967 h 461046"/>
              <a:gd name="connsiteX6" fmla="*/ 604371 w 607602"/>
              <a:gd name="connsiteY6" fmla="*/ 5542 h 461046"/>
              <a:gd name="connsiteX7" fmla="*/ 550396 w 607602"/>
              <a:gd name="connsiteY7" fmla="*/ 94442 h 461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7602" h="461046">
                <a:moveTo>
                  <a:pt x="550396" y="94442"/>
                </a:moveTo>
                <a:cubicBezTo>
                  <a:pt x="523938" y="144184"/>
                  <a:pt x="505946" y="257425"/>
                  <a:pt x="445621" y="303992"/>
                </a:cubicBezTo>
                <a:cubicBezTo>
                  <a:pt x="385296" y="350559"/>
                  <a:pt x="262000" y="347913"/>
                  <a:pt x="188446" y="373842"/>
                </a:cubicBezTo>
                <a:cubicBezTo>
                  <a:pt x="114892" y="399771"/>
                  <a:pt x="-26396" y="472267"/>
                  <a:pt x="4296" y="459567"/>
                </a:cubicBezTo>
                <a:cubicBezTo>
                  <a:pt x="34988" y="446867"/>
                  <a:pt x="297983" y="335742"/>
                  <a:pt x="372596" y="297642"/>
                </a:cubicBezTo>
                <a:cubicBezTo>
                  <a:pt x="447208" y="259542"/>
                  <a:pt x="413342" y="279650"/>
                  <a:pt x="451971" y="230967"/>
                </a:cubicBezTo>
                <a:cubicBezTo>
                  <a:pt x="490600" y="182284"/>
                  <a:pt x="589025" y="30413"/>
                  <a:pt x="604371" y="5542"/>
                </a:cubicBezTo>
                <a:cubicBezTo>
                  <a:pt x="619717" y="-19329"/>
                  <a:pt x="576854" y="44700"/>
                  <a:pt x="550396" y="94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: 図形 1245">
            <a:extLst>
              <a:ext uri="{FF2B5EF4-FFF2-40B4-BE49-F238E27FC236}">
                <a16:creationId xmlns:a16="http://schemas.microsoft.com/office/drawing/2014/main" id="{C7B27609-EB36-429F-9AB4-7C4CBC104AA4}"/>
              </a:ext>
            </a:extLst>
          </p:cNvPr>
          <p:cNvSpPr/>
          <p:nvPr/>
        </p:nvSpPr>
        <p:spPr>
          <a:xfrm>
            <a:off x="4862210" y="5997421"/>
            <a:ext cx="576600" cy="143031"/>
          </a:xfrm>
          <a:custGeom>
            <a:avLst/>
            <a:gdLst>
              <a:gd name="connsiteX0" fmla="*/ 1890 w 576600"/>
              <a:gd name="connsiteY0" fmla="*/ 143029 h 143031"/>
              <a:gd name="connsiteX1" fmla="*/ 420990 w 576600"/>
              <a:gd name="connsiteY1" fmla="*/ 19204 h 143031"/>
              <a:gd name="connsiteX2" fmla="*/ 576565 w 576600"/>
              <a:gd name="connsiteY2" fmla="*/ 12854 h 143031"/>
              <a:gd name="connsiteX3" fmla="*/ 433690 w 576600"/>
              <a:gd name="connsiteY3" fmla="*/ 154 h 143031"/>
              <a:gd name="connsiteX4" fmla="*/ 271765 w 576600"/>
              <a:gd name="connsiteY4" fmla="*/ 22379 h 143031"/>
              <a:gd name="connsiteX5" fmla="*/ 1890 w 576600"/>
              <a:gd name="connsiteY5" fmla="*/ 143029 h 143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6600" h="143031">
                <a:moveTo>
                  <a:pt x="1890" y="143029"/>
                </a:moveTo>
                <a:cubicBezTo>
                  <a:pt x="26761" y="142500"/>
                  <a:pt x="325211" y="40900"/>
                  <a:pt x="420990" y="19204"/>
                </a:cubicBezTo>
                <a:cubicBezTo>
                  <a:pt x="516769" y="-2492"/>
                  <a:pt x="574448" y="16029"/>
                  <a:pt x="576565" y="12854"/>
                </a:cubicBezTo>
                <a:cubicBezTo>
                  <a:pt x="578682" y="9679"/>
                  <a:pt x="484490" y="-1434"/>
                  <a:pt x="433690" y="154"/>
                </a:cubicBezTo>
                <a:cubicBezTo>
                  <a:pt x="382890" y="1741"/>
                  <a:pt x="338969" y="-1434"/>
                  <a:pt x="271765" y="22379"/>
                </a:cubicBezTo>
                <a:cubicBezTo>
                  <a:pt x="204561" y="46191"/>
                  <a:pt x="-22981" y="143558"/>
                  <a:pt x="1890" y="1430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: 図形 1246">
            <a:extLst>
              <a:ext uri="{FF2B5EF4-FFF2-40B4-BE49-F238E27FC236}">
                <a16:creationId xmlns:a16="http://schemas.microsoft.com/office/drawing/2014/main" id="{0E3A7DD7-BE81-409B-830F-B5075A24363F}"/>
              </a:ext>
            </a:extLst>
          </p:cNvPr>
          <p:cNvSpPr/>
          <p:nvPr/>
        </p:nvSpPr>
        <p:spPr>
          <a:xfrm>
            <a:off x="4219569" y="6090039"/>
            <a:ext cx="533412" cy="457157"/>
          </a:xfrm>
          <a:custGeom>
            <a:avLst/>
            <a:gdLst>
              <a:gd name="connsiteX0" fmla="*/ 533406 w 533412"/>
              <a:gd name="connsiteY0" fmla="*/ 2786 h 457157"/>
              <a:gd name="connsiteX1" fmla="*/ 482606 w 533412"/>
              <a:gd name="connsiteY1" fmla="*/ 298061 h 457157"/>
              <a:gd name="connsiteX2" fmla="*/ 406406 w 533412"/>
              <a:gd name="connsiteY2" fmla="*/ 161536 h 457157"/>
              <a:gd name="connsiteX3" fmla="*/ 193681 w 533412"/>
              <a:gd name="connsiteY3" fmla="*/ 317111 h 457157"/>
              <a:gd name="connsiteX4" fmla="*/ 6 w 533412"/>
              <a:gd name="connsiteY4" fmla="*/ 456811 h 457157"/>
              <a:gd name="connsiteX5" fmla="*/ 200031 w 533412"/>
              <a:gd name="connsiteY5" fmla="*/ 275836 h 457157"/>
              <a:gd name="connsiteX6" fmla="*/ 422281 w 533412"/>
              <a:gd name="connsiteY6" fmla="*/ 155186 h 457157"/>
              <a:gd name="connsiteX7" fmla="*/ 485781 w 533412"/>
              <a:gd name="connsiteY7" fmla="*/ 148836 h 457157"/>
              <a:gd name="connsiteX8" fmla="*/ 533406 w 533412"/>
              <a:gd name="connsiteY8" fmla="*/ 2786 h 457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412" h="457157">
                <a:moveTo>
                  <a:pt x="533406" y="2786"/>
                </a:moveTo>
                <a:cubicBezTo>
                  <a:pt x="532877" y="27657"/>
                  <a:pt x="503773" y="271603"/>
                  <a:pt x="482606" y="298061"/>
                </a:cubicBezTo>
                <a:cubicBezTo>
                  <a:pt x="461439" y="324519"/>
                  <a:pt x="454560" y="158361"/>
                  <a:pt x="406406" y="161536"/>
                </a:cubicBezTo>
                <a:cubicBezTo>
                  <a:pt x="358252" y="164711"/>
                  <a:pt x="261414" y="267899"/>
                  <a:pt x="193681" y="317111"/>
                </a:cubicBezTo>
                <a:cubicBezTo>
                  <a:pt x="125948" y="366323"/>
                  <a:pt x="-1052" y="463690"/>
                  <a:pt x="6" y="456811"/>
                </a:cubicBezTo>
                <a:cubicBezTo>
                  <a:pt x="1064" y="449932"/>
                  <a:pt x="129652" y="326107"/>
                  <a:pt x="200031" y="275836"/>
                </a:cubicBezTo>
                <a:cubicBezTo>
                  <a:pt x="270410" y="225565"/>
                  <a:pt x="374656" y="176353"/>
                  <a:pt x="422281" y="155186"/>
                </a:cubicBezTo>
                <a:cubicBezTo>
                  <a:pt x="469906" y="134019"/>
                  <a:pt x="468319" y="170532"/>
                  <a:pt x="485781" y="148836"/>
                </a:cubicBezTo>
                <a:cubicBezTo>
                  <a:pt x="503243" y="127140"/>
                  <a:pt x="533935" y="-22085"/>
                  <a:pt x="533406" y="27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: 図形 1247">
            <a:extLst>
              <a:ext uri="{FF2B5EF4-FFF2-40B4-BE49-F238E27FC236}">
                <a16:creationId xmlns:a16="http://schemas.microsoft.com/office/drawing/2014/main" id="{9603745B-E638-4712-95CC-7EF255736E12}"/>
              </a:ext>
            </a:extLst>
          </p:cNvPr>
          <p:cNvSpPr/>
          <p:nvPr/>
        </p:nvSpPr>
        <p:spPr>
          <a:xfrm>
            <a:off x="4565614" y="6216399"/>
            <a:ext cx="359120" cy="365680"/>
          </a:xfrm>
          <a:custGeom>
            <a:avLst/>
            <a:gdLst>
              <a:gd name="connsiteX0" fmla="*/ 358811 w 359120"/>
              <a:gd name="connsiteY0" fmla="*/ 251 h 365680"/>
              <a:gd name="connsiteX1" fmla="*/ 285786 w 359120"/>
              <a:gd name="connsiteY1" fmla="*/ 155826 h 365680"/>
              <a:gd name="connsiteX2" fmla="*/ 200061 w 359120"/>
              <a:gd name="connsiteY2" fmla="*/ 225676 h 365680"/>
              <a:gd name="connsiteX3" fmla="*/ 36 w 359120"/>
              <a:gd name="connsiteY3" fmla="*/ 365376 h 365680"/>
              <a:gd name="connsiteX4" fmla="*/ 184186 w 359120"/>
              <a:gd name="connsiteY4" fmla="*/ 184401 h 365680"/>
              <a:gd name="connsiteX5" fmla="*/ 257211 w 359120"/>
              <a:gd name="connsiteY5" fmla="*/ 120901 h 365680"/>
              <a:gd name="connsiteX6" fmla="*/ 358811 w 359120"/>
              <a:gd name="connsiteY6" fmla="*/ 251 h 36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9120" h="365680">
                <a:moveTo>
                  <a:pt x="358811" y="251"/>
                </a:moveTo>
                <a:cubicBezTo>
                  <a:pt x="363573" y="6072"/>
                  <a:pt x="312244" y="118255"/>
                  <a:pt x="285786" y="155826"/>
                </a:cubicBezTo>
                <a:cubicBezTo>
                  <a:pt x="259328" y="193397"/>
                  <a:pt x="247686" y="190751"/>
                  <a:pt x="200061" y="225676"/>
                </a:cubicBezTo>
                <a:cubicBezTo>
                  <a:pt x="152436" y="260601"/>
                  <a:pt x="2682" y="372255"/>
                  <a:pt x="36" y="365376"/>
                </a:cubicBezTo>
                <a:cubicBezTo>
                  <a:pt x="-2610" y="358497"/>
                  <a:pt x="141324" y="225147"/>
                  <a:pt x="184186" y="184401"/>
                </a:cubicBezTo>
                <a:cubicBezTo>
                  <a:pt x="227048" y="143655"/>
                  <a:pt x="229165" y="150534"/>
                  <a:pt x="257211" y="120901"/>
                </a:cubicBezTo>
                <a:cubicBezTo>
                  <a:pt x="285257" y="91268"/>
                  <a:pt x="354049" y="-5570"/>
                  <a:pt x="358811" y="2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: 図形 1248">
            <a:extLst>
              <a:ext uri="{FF2B5EF4-FFF2-40B4-BE49-F238E27FC236}">
                <a16:creationId xmlns:a16="http://schemas.microsoft.com/office/drawing/2014/main" id="{7CA93F7F-F5A5-433A-8836-0F370C344F8C}"/>
              </a:ext>
            </a:extLst>
          </p:cNvPr>
          <p:cNvSpPr/>
          <p:nvPr/>
        </p:nvSpPr>
        <p:spPr>
          <a:xfrm>
            <a:off x="4397117" y="3437944"/>
            <a:ext cx="609872" cy="243451"/>
          </a:xfrm>
          <a:custGeom>
            <a:avLst/>
            <a:gdLst>
              <a:gd name="connsiteX0" fmla="*/ 258 w 609872"/>
              <a:gd name="connsiteY0" fmla="*/ 241881 h 243451"/>
              <a:gd name="connsiteX1" fmla="*/ 132021 w 609872"/>
              <a:gd name="connsiteY1" fmla="*/ 230769 h 243451"/>
              <a:gd name="connsiteX2" fmla="*/ 208221 w 609872"/>
              <a:gd name="connsiteY2" fmla="*/ 192669 h 243451"/>
              <a:gd name="connsiteX3" fmla="*/ 317758 w 609872"/>
              <a:gd name="connsiteY3" fmla="*/ 124406 h 243451"/>
              <a:gd name="connsiteX4" fmla="*/ 465396 w 609872"/>
              <a:gd name="connsiteY4" fmla="*/ 72019 h 243451"/>
              <a:gd name="connsiteX5" fmla="*/ 506671 w 609872"/>
              <a:gd name="connsiteY5" fmla="*/ 16456 h 243451"/>
              <a:gd name="connsiteX6" fmla="*/ 609858 w 609872"/>
              <a:gd name="connsiteY6" fmla="*/ 3756 h 243451"/>
              <a:gd name="connsiteX7" fmla="*/ 513021 w 609872"/>
              <a:gd name="connsiteY7" fmla="*/ 8519 h 243451"/>
              <a:gd name="connsiteX8" fmla="*/ 368558 w 609872"/>
              <a:gd name="connsiteY8" fmla="*/ 92656 h 243451"/>
              <a:gd name="connsiteX9" fmla="*/ 168533 w 609872"/>
              <a:gd name="connsiteY9" fmla="*/ 200606 h 243451"/>
              <a:gd name="connsiteX10" fmla="*/ 258 w 609872"/>
              <a:gd name="connsiteY10" fmla="*/ 241881 h 243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9872" h="243451">
                <a:moveTo>
                  <a:pt x="258" y="241881"/>
                </a:moveTo>
                <a:cubicBezTo>
                  <a:pt x="-5827" y="246908"/>
                  <a:pt x="97361" y="238971"/>
                  <a:pt x="132021" y="230769"/>
                </a:cubicBezTo>
                <a:cubicBezTo>
                  <a:pt x="166682" y="222567"/>
                  <a:pt x="177265" y="210396"/>
                  <a:pt x="208221" y="192669"/>
                </a:cubicBezTo>
                <a:cubicBezTo>
                  <a:pt x="239177" y="174942"/>
                  <a:pt x="274896" y="144514"/>
                  <a:pt x="317758" y="124406"/>
                </a:cubicBezTo>
                <a:cubicBezTo>
                  <a:pt x="360620" y="104298"/>
                  <a:pt x="433911" y="90011"/>
                  <a:pt x="465396" y="72019"/>
                </a:cubicBezTo>
                <a:cubicBezTo>
                  <a:pt x="496882" y="54027"/>
                  <a:pt x="482594" y="27833"/>
                  <a:pt x="506671" y="16456"/>
                </a:cubicBezTo>
                <a:cubicBezTo>
                  <a:pt x="530748" y="5079"/>
                  <a:pt x="608800" y="5079"/>
                  <a:pt x="609858" y="3756"/>
                </a:cubicBezTo>
                <a:cubicBezTo>
                  <a:pt x="610916" y="2433"/>
                  <a:pt x="553238" y="-6298"/>
                  <a:pt x="513021" y="8519"/>
                </a:cubicBezTo>
                <a:cubicBezTo>
                  <a:pt x="472804" y="23336"/>
                  <a:pt x="425973" y="60642"/>
                  <a:pt x="368558" y="92656"/>
                </a:cubicBezTo>
                <a:cubicBezTo>
                  <a:pt x="311143" y="124670"/>
                  <a:pt x="232827" y="175735"/>
                  <a:pt x="168533" y="200606"/>
                </a:cubicBezTo>
                <a:cubicBezTo>
                  <a:pt x="104239" y="225477"/>
                  <a:pt x="6343" y="236854"/>
                  <a:pt x="258" y="2418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: 図形 1249">
            <a:extLst>
              <a:ext uri="{FF2B5EF4-FFF2-40B4-BE49-F238E27FC236}">
                <a16:creationId xmlns:a16="http://schemas.microsoft.com/office/drawing/2014/main" id="{E50DAD97-9860-4244-9509-019976377485}"/>
              </a:ext>
            </a:extLst>
          </p:cNvPr>
          <p:cNvSpPr/>
          <p:nvPr/>
        </p:nvSpPr>
        <p:spPr>
          <a:xfrm>
            <a:off x="4281349" y="3668391"/>
            <a:ext cx="87464" cy="119658"/>
          </a:xfrm>
          <a:custGeom>
            <a:avLst/>
            <a:gdLst>
              <a:gd name="connsiteX0" fmla="*/ 87451 w 87464"/>
              <a:gd name="connsiteY0" fmla="*/ 322 h 119658"/>
              <a:gd name="connsiteX1" fmla="*/ 6489 w 87464"/>
              <a:gd name="connsiteY1" fmla="*/ 93984 h 119658"/>
              <a:gd name="connsiteX2" fmla="*/ 4901 w 87464"/>
              <a:gd name="connsiteY2" fmla="*/ 119384 h 119658"/>
              <a:gd name="connsiteX3" fmla="*/ 4901 w 87464"/>
              <a:gd name="connsiteY3" fmla="*/ 82872 h 119658"/>
              <a:gd name="connsiteX4" fmla="*/ 12839 w 87464"/>
              <a:gd name="connsiteY4" fmla="*/ 63822 h 119658"/>
              <a:gd name="connsiteX5" fmla="*/ 87451 w 87464"/>
              <a:gd name="connsiteY5" fmla="*/ 322 h 11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464" h="119658">
                <a:moveTo>
                  <a:pt x="87451" y="322"/>
                </a:moveTo>
                <a:cubicBezTo>
                  <a:pt x="86393" y="5349"/>
                  <a:pt x="20247" y="74140"/>
                  <a:pt x="6489" y="93984"/>
                </a:cubicBezTo>
                <a:cubicBezTo>
                  <a:pt x="-7269" y="113828"/>
                  <a:pt x="5166" y="121236"/>
                  <a:pt x="4901" y="119384"/>
                </a:cubicBezTo>
                <a:cubicBezTo>
                  <a:pt x="4636" y="117532"/>
                  <a:pt x="3578" y="92132"/>
                  <a:pt x="4901" y="82872"/>
                </a:cubicBezTo>
                <a:cubicBezTo>
                  <a:pt x="6224" y="73612"/>
                  <a:pt x="139" y="77051"/>
                  <a:pt x="12839" y="63822"/>
                </a:cubicBezTo>
                <a:cubicBezTo>
                  <a:pt x="25539" y="50593"/>
                  <a:pt x="88509" y="-4705"/>
                  <a:pt x="87451" y="3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: 図形 1250">
            <a:extLst>
              <a:ext uri="{FF2B5EF4-FFF2-40B4-BE49-F238E27FC236}">
                <a16:creationId xmlns:a16="http://schemas.microsoft.com/office/drawing/2014/main" id="{6677D18B-EEB4-4DB6-8084-3E42D235D8A0}"/>
              </a:ext>
            </a:extLst>
          </p:cNvPr>
          <p:cNvSpPr/>
          <p:nvPr/>
        </p:nvSpPr>
        <p:spPr>
          <a:xfrm>
            <a:off x="4330428" y="3683585"/>
            <a:ext cx="143650" cy="93987"/>
          </a:xfrm>
          <a:custGeom>
            <a:avLst/>
            <a:gdLst>
              <a:gd name="connsiteX0" fmla="*/ 272 w 143650"/>
              <a:gd name="connsiteY0" fmla="*/ 54978 h 93987"/>
              <a:gd name="connsiteX1" fmla="*/ 74885 w 143650"/>
              <a:gd name="connsiteY1" fmla="*/ 13703 h 93987"/>
              <a:gd name="connsiteX2" fmla="*/ 122510 w 143650"/>
              <a:gd name="connsiteY2" fmla="*/ 72440 h 93987"/>
              <a:gd name="connsiteX3" fmla="*/ 143147 w 143650"/>
              <a:gd name="connsiteY3" fmla="*/ 89903 h 93987"/>
              <a:gd name="connsiteX4" fmla="*/ 103460 w 143650"/>
              <a:gd name="connsiteY4" fmla="*/ 1003 h 93987"/>
              <a:gd name="connsiteX5" fmla="*/ 272 w 143650"/>
              <a:gd name="connsiteY5" fmla="*/ 54978 h 93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650" h="93987">
                <a:moveTo>
                  <a:pt x="272" y="54978"/>
                </a:moveTo>
                <a:cubicBezTo>
                  <a:pt x="-4490" y="57095"/>
                  <a:pt x="54512" y="10793"/>
                  <a:pt x="74885" y="13703"/>
                </a:cubicBezTo>
                <a:cubicBezTo>
                  <a:pt x="95258" y="16613"/>
                  <a:pt x="111133" y="59740"/>
                  <a:pt x="122510" y="72440"/>
                </a:cubicBezTo>
                <a:cubicBezTo>
                  <a:pt x="133887" y="85140"/>
                  <a:pt x="146322" y="101809"/>
                  <a:pt x="143147" y="89903"/>
                </a:cubicBezTo>
                <a:cubicBezTo>
                  <a:pt x="139972" y="77997"/>
                  <a:pt x="125950" y="10528"/>
                  <a:pt x="103460" y="1003"/>
                </a:cubicBezTo>
                <a:cubicBezTo>
                  <a:pt x="80970" y="-8522"/>
                  <a:pt x="5034" y="52861"/>
                  <a:pt x="272" y="549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: 図形 1251">
            <a:extLst>
              <a:ext uri="{FF2B5EF4-FFF2-40B4-BE49-F238E27FC236}">
                <a16:creationId xmlns:a16="http://schemas.microsoft.com/office/drawing/2014/main" id="{F526698E-2FAB-4970-8865-40B2EC65E3B2}"/>
              </a:ext>
            </a:extLst>
          </p:cNvPr>
          <p:cNvSpPr/>
          <p:nvPr/>
        </p:nvSpPr>
        <p:spPr>
          <a:xfrm>
            <a:off x="4074964" y="3766652"/>
            <a:ext cx="271689" cy="221479"/>
          </a:xfrm>
          <a:custGeom>
            <a:avLst/>
            <a:gdLst>
              <a:gd name="connsiteX0" fmla="*/ 149 w 271689"/>
              <a:gd name="connsiteY0" fmla="*/ 221148 h 221479"/>
              <a:gd name="connsiteX1" fmla="*/ 98574 w 271689"/>
              <a:gd name="connsiteY1" fmla="*/ 81448 h 221479"/>
              <a:gd name="connsiteX2" fmla="*/ 271611 w 271689"/>
              <a:gd name="connsiteY2" fmla="*/ 2073 h 221479"/>
              <a:gd name="connsiteX3" fmla="*/ 119211 w 271689"/>
              <a:gd name="connsiteY3" fmla="*/ 38586 h 221479"/>
              <a:gd name="connsiteX4" fmla="*/ 149 w 271689"/>
              <a:gd name="connsiteY4" fmla="*/ 221148 h 221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689" h="221479">
                <a:moveTo>
                  <a:pt x="149" y="221148"/>
                </a:moveTo>
                <a:cubicBezTo>
                  <a:pt x="-3291" y="228292"/>
                  <a:pt x="53330" y="117960"/>
                  <a:pt x="98574" y="81448"/>
                </a:cubicBezTo>
                <a:cubicBezTo>
                  <a:pt x="143818" y="44935"/>
                  <a:pt x="268172" y="9217"/>
                  <a:pt x="271611" y="2073"/>
                </a:cubicBezTo>
                <a:cubicBezTo>
                  <a:pt x="275051" y="-5071"/>
                  <a:pt x="163926" y="6042"/>
                  <a:pt x="119211" y="38586"/>
                </a:cubicBezTo>
                <a:cubicBezTo>
                  <a:pt x="74497" y="71130"/>
                  <a:pt x="3589" y="214004"/>
                  <a:pt x="149" y="221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: 図形 1252">
            <a:extLst>
              <a:ext uri="{FF2B5EF4-FFF2-40B4-BE49-F238E27FC236}">
                <a16:creationId xmlns:a16="http://schemas.microsoft.com/office/drawing/2014/main" id="{9CE0E7C8-4C52-40C0-89D7-DB734B45DF71}"/>
              </a:ext>
            </a:extLst>
          </p:cNvPr>
          <p:cNvSpPr/>
          <p:nvPr/>
        </p:nvSpPr>
        <p:spPr>
          <a:xfrm>
            <a:off x="4143500" y="3788398"/>
            <a:ext cx="182797" cy="202791"/>
          </a:xfrm>
          <a:custGeom>
            <a:avLst/>
            <a:gdLst>
              <a:gd name="connsiteX0" fmla="*/ 182438 w 182797"/>
              <a:gd name="connsiteY0" fmla="*/ 965 h 202791"/>
              <a:gd name="connsiteX1" fmla="*/ 69725 w 182797"/>
              <a:gd name="connsiteY1" fmla="*/ 53352 h 202791"/>
              <a:gd name="connsiteX2" fmla="*/ 28450 w 182797"/>
              <a:gd name="connsiteY2" fmla="*/ 121615 h 202791"/>
              <a:gd name="connsiteX3" fmla="*/ 1463 w 182797"/>
              <a:gd name="connsiteY3" fmla="*/ 202577 h 202791"/>
              <a:gd name="connsiteX4" fmla="*/ 6225 w 182797"/>
              <a:gd name="connsiteY4" fmla="*/ 143840 h 202791"/>
              <a:gd name="connsiteX5" fmla="*/ 28450 w 182797"/>
              <a:gd name="connsiteY5" fmla="*/ 99390 h 202791"/>
              <a:gd name="connsiteX6" fmla="*/ 182438 w 182797"/>
              <a:gd name="connsiteY6" fmla="*/ 965 h 202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797" h="202791">
                <a:moveTo>
                  <a:pt x="182438" y="965"/>
                </a:moveTo>
                <a:cubicBezTo>
                  <a:pt x="189317" y="-6708"/>
                  <a:pt x="95390" y="33244"/>
                  <a:pt x="69725" y="53352"/>
                </a:cubicBezTo>
                <a:cubicBezTo>
                  <a:pt x="44060" y="73460"/>
                  <a:pt x="39827" y="96744"/>
                  <a:pt x="28450" y="121615"/>
                </a:cubicBezTo>
                <a:cubicBezTo>
                  <a:pt x="17073" y="146486"/>
                  <a:pt x="5167" y="198873"/>
                  <a:pt x="1463" y="202577"/>
                </a:cubicBezTo>
                <a:cubicBezTo>
                  <a:pt x="-2241" y="206281"/>
                  <a:pt x="1727" y="161038"/>
                  <a:pt x="6225" y="143840"/>
                </a:cubicBezTo>
                <a:cubicBezTo>
                  <a:pt x="10723" y="126642"/>
                  <a:pt x="-125" y="121086"/>
                  <a:pt x="28450" y="99390"/>
                </a:cubicBezTo>
                <a:cubicBezTo>
                  <a:pt x="57025" y="77694"/>
                  <a:pt x="175559" y="8638"/>
                  <a:pt x="182438" y="9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: 図形 1253">
            <a:extLst>
              <a:ext uri="{FF2B5EF4-FFF2-40B4-BE49-F238E27FC236}">
                <a16:creationId xmlns:a16="http://schemas.microsoft.com/office/drawing/2014/main" id="{FC9D70BF-E9AA-47F0-8043-0CA971B9F2AC}"/>
              </a:ext>
            </a:extLst>
          </p:cNvPr>
          <p:cNvSpPr/>
          <p:nvPr/>
        </p:nvSpPr>
        <p:spPr>
          <a:xfrm>
            <a:off x="4116258" y="3790011"/>
            <a:ext cx="170067" cy="346452"/>
          </a:xfrm>
          <a:custGeom>
            <a:avLst/>
            <a:gdLst>
              <a:gd name="connsiteX0" fmla="*/ 169992 w 170067"/>
              <a:gd name="connsiteY0" fmla="*/ 939 h 346452"/>
              <a:gd name="connsiteX1" fmla="*/ 49342 w 170067"/>
              <a:gd name="connsiteY1" fmla="*/ 86664 h 346452"/>
              <a:gd name="connsiteX2" fmla="*/ 16005 w 170067"/>
              <a:gd name="connsiteY2" fmla="*/ 223189 h 346452"/>
              <a:gd name="connsiteX3" fmla="*/ 130 w 170067"/>
              <a:gd name="connsiteY3" fmla="*/ 345427 h 346452"/>
              <a:gd name="connsiteX4" fmla="*/ 9655 w 170067"/>
              <a:gd name="connsiteY4" fmla="*/ 273989 h 346452"/>
              <a:gd name="connsiteX5" fmla="*/ 30292 w 170067"/>
              <a:gd name="connsiteY5" fmla="*/ 140639 h 346452"/>
              <a:gd name="connsiteX6" fmla="*/ 169992 w 170067"/>
              <a:gd name="connsiteY6" fmla="*/ 939 h 34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067" h="346452">
                <a:moveTo>
                  <a:pt x="169992" y="939"/>
                </a:moveTo>
                <a:cubicBezTo>
                  <a:pt x="173167" y="-8057"/>
                  <a:pt x="75006" y="49622"/>
                  <a:pt x="49342" y="86664"/>
                </a:cubicBezTo>
                <a:cubicBezTo>
                  <a:pt x="23678" y="123706"/>
                  <a:pt x="24207" y="180062"/>
                  <a:pt x="16005" y="223189"/>
                </a:cubicBezTo>
                <a:cubicBezTo>
                  <a:pt x="7803" y="266316"/>
                  <a:pt x="1188" y="336960"/>
                  <a:pt x="130" y="345427"/>
                </a:cubicBezTo>
                <a:cubicBezTo>
                  <a:pt x="-928" y="353894"/>
                  <a:pt x="4628" y="308120"/>
                  <a:pt x="9655" y="273989"/>
                </a:cubicBezTo>
                <a:cubicBezTo>
                  <a:pt x="14682" y="239858"/>
                  <a:pt x="4892" y="184295"/>
                  <a:pt x="30292" y="140639"/>
                </a:cubicBezTo>
                <a:cubicBezTo>
                  <a:pt x="55692" y="96983"/>
                  <a:pt x="166817" y="9935"/>
                  <a:pt x="169992" y="9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: 図形 1254">
            <a:extLst>
              <a:ext uri="{FF2B5EF4-FFF2-40B4-BE49-F238E27FC236}">
                <a16:creationId xmlns:a16="http://schemas.microsoft.com/office/drawing/2014/main" id="{568F6DB6-9C49-41F3-9073-6A85AEAF39E0}"/>
              </a:ext>
            </a:extLst>
          </p:cNvPr>
          <p:cNvSpPr/>
          <p:nvPr/>
        </p:nvSpPr>
        <p:spPr>
          <a:xfrm>
            <a:off x="4324350" y="3703229"/>
            <a:ext cx="127000" cy="48233"/>
          </a:xfrm>
          <a:custGeom>
            <a:avLst/>
            <a:gdLst>
              <a:gd name="connsiteX0" fmla="*/ 0 w 127000"/>
              <a:gd name="connsiteY0" fmla="*/ 28984 h 48233"/>
              <a:gd name="connsiteX1" fmla="*/ 77788 w 127000"/>
              <a:gd name="connsiteY1" fmla="*/ 17871 h 48233"/>
              <a:gd name="connsiteX2" fmla="*/ 127000 w 127000"/>
              <a:gd name="connsiteY2" fmla="*/ 48034 h 48233"/>
              <a:gd name="connsiteX3" fmla="*/ 77788 w 127000"/>
              <a:gd name="connsiteY3" fmla="*/ 409 h 48233"/>
              <a:gd name="connsiteX4" fmla="*/ 0 w 127000"/>
              <a:gd name="connsiteY4" fmla="*/ 28984 h 48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00" h="48233">
                <a:moveTo>
                  <a:pt x="0" y="28984"/>
                </a:moveTo>
                <a:cubicBezTo>
                  <a:pt x="0" y="31894"/>
                  <a:pt x="56621" y="14696"/>
                  <a:pt x="77788" y="17871"/>
                </a:cubicBezTo>
                <a:cubicBezTo>
                  <a:pt x="98955" y="21046"/>
                  <a:pt x="127000" y="50944"/>
                  <a:pt x="127000" y="48034"/>
                </a:cubicBezTo>
                <a:cubicBezTo>
                  <a:pt x="127000" y="45124"/>
                  <a:pt x="96573" y="4642"/>
                  <a:pt x="77788" y="409"/>
                </a:cubicBezTo>
                <a:cubicBezTo>
                  <a:pt x="59003" y="-3824"/>
                  <a:pt x="0" y="26074"/>
                  <a:pt x="0" y="289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: 図形 1255">
            <a:extLst>
              <a:ext uri="{FF2B5EF4-FFF2-40B4-BE49-F238E27FC236}">
                <a16:creationId xmlns:a16="http://schemas.microsoft.com/office/drawing/2014/main" id="{F947762C-7ADA-421E-9115-7C8F49396D71}"/>
              </a:ext>
            </a:extLst>
          </p:cNvPr>
          <p:cNvSpPr/>
          <p:nvPr/>
        </p:nvSpPr>
        <p:spPr>
          <a:xfrm>
            <a:off x="3779350" y="3731773"/>
            <a:ext cx="405636" cy="165565"/>
          </a:xfrm>
          <a:custGeom>
            <a:avLst/>
            <a:gdLst>
              <a:gd name="connsiteX0" fmla="*/ 488 w 405636"/>
              <a:gd name="connsiteY0" fmla="*/ 165540 h 165565"/>
              <a:gd name="connsiteX1" fmla="*/ 186225 w 405636"/>
              <a:gd name="connsiteY1" fmla="*/ 68702 h 165565"/>
              <a:gd name="connsiteX2" fmla="*/ 405300 w 405636"/>
              <a:gd name="connsiteY2" fmla="*/ 440 h 165565"/>
              <a:gd name="connsiteX3" fmla="*/ 233850 w 405636"/>
              <a:gd name="connsiteY3" fmla="*/ 40127 h 165565"/>
              <a:gd name="connsiteX4" fmla="*/ 137013 w 405636"/>
              <a:gd name="connsiteY4" fmla="*/ 56002 h 165565"/>
              <a:gd name="connsiteX5" fmla="*/ 132250 w 405636"/>
              <a:gd name="connsiteY5" fmla="*/ 78227 h 165565"/>
              <a:gd name="connsiteX6" fmla="*/ 488 w 405636"/>
              <a:gd name="connsiteY6" fmla="*/ 165540 h 165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36" h="165565">
                <a:moveTo>
                  <a:pt x="488" y="165540"/>
                </a:moveTo>
                <a:cubicBezTo>
                  <a:pt x="9484" y="163953"/>
                  <a:pt x="118756" y="96219"/>
                  <a:pt x="186225" y="68702"/>
                </a:cubicBezTo>
                <a:cubicBezTo>
                  <a:pt x="253694" y="41185"/>
                  <a:pt x="397363" y="5202"/>
                  <a:pt x="405300" y="440"/>
                </a:cubicBezTo>
                <a:cubicBezTo>
                  <a:pt x="413238" y="-4323"/>
                  <a:pt x="278564" y="30867"/>
                  <a:pt x="233850" y="40127"/>
                </a:cubicBezTo>
                <a:cubicBezTo>
                  <a:pt x="189136" y="49387"/>
                  <a:pt x="153946" y="49652"/>
                  <a:pt x="137013" y="56002"/>
                </a:cubicBezTo>
                <a:cubicBezTo>
                  <a:pt x="120080" y="62352"/>
                  <a:pt x="155004" y="62881"/>
                  <a:pt x="132250" y="78227"/>
                </a:cubicBezTo>
                <a:cubicBezTo>
                  <a:pt x="109496" y="93573"/>
                  <a:pt x="-8508" y="167127"/>
                  <a:pt x="488" y="1655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: 図形 1256">
            <a:extLst>
              <a:ext uri="{FF2B5EF4-FFF2-40B4-BE49-F238E27FC236}">
                <a16:creationId xmlns:a16="http://schemas.microsoft.com/office/drawing/2014/main" id="{7D555CC5-8C99-49FA-80D9-7C2750D3075F}"/>
              </a:ext>
            </a:extLst>
          </p:cNvPr>
          <p:cNvSpPr/>
          <p:nvPr/>
        </p:nvSpPr>
        <p:spPr>
          <a:xfrm>
            <a:off x="4041959" y="3685794"/>
            <a:ext cx="314111" cy="75238"/>
          </a:xfrm>
          <a:custGeom>
            <a:avLst/>
            <a:gdLst>
              <a:gd name="connsiteX0" fmla="*/ 2991 w 314111"/>
              <a:gd name="connsiteY0" fmla="*/ 74994 h 75238"/>
              <a:gd name="connsiteX1" fmla="*/ 174441 w 314111"/>
              <a:gd name="connsiteY1" fmla="*/ 24194 h 75238"/>
              <a:gd name="connsiteX2" fmla="*/ 312554 w 314111"/>
              <a:gd name="connsiteY2" fmla="*/ 381 h 75238"/>
              <a:gd name="connsiteX3" fmla="*/ 82366 w 314111"/>
              <a:gd name="connsiteY3" fmla="*/ 41656 h 75238"/>
              <a:gd name="connsiteX4" fmla="*/ 2991 w 314111"/>
              <a:gd name="connsiteY4" fmla="*/ 74994 h 7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111" h="75238">
                <a:moveTo>
                  <a:pt x="2991" y="74994"/>
                </a:moveTo>
                <a:cubicBezTo>
                  <a:pt x="18337" y="72084"/>
                  <a:pt x="122847" y="36630"/>
                  <a:pt x="174441" y="24194"/>
                </a:cubicBezTo>
                <a:cubicBezTo>
                  <a:pt x="226035" y="11758"/>
                  <a:pt x="327900" y="-2529"/>
                  <a:pt x="312554" y="381"/>
                </a:cubicBezTo>
                <a:cubicBezTo>
                  <a:pt x="297208" y="3291"/>
                  <a:pt x="130785" y="29221"/>
                  <a:pt x="82366" y="41656"/>
                </a:cubicBezTo>
                <a:cubicBezTo>
                  <a:pt x="33947" y="54091"/>
                  <a:pt x="-12355" y="77904"/>
                  <a:pt x="2991" y="749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: 図形 1257">
            <a:extLst>
              <a:ext uri="{FF2B5EF4-FFF2-40B4-BE49-F238E27FC236}">
                <a16:creationId xmlns:a16="http://schemas.microsoft.com/office/drawing/2014/main" id="{03E381BE-1BA9-4892-8E60-DF6F4F945C7E}"/>
              </a:ext>
            </a:extLst>
          </p:cNvPr>
          <p:cNvSpPr/>
          <p:nvPr/>
        </p:nvSpPr>
        <p:spPr>
          <a:xfrm>
            <a:off x="4158863" y="3686054"/>
            <a:ext cx="182956" cy="98555"/>
          </a:xfrm>
          <a:custGeom>
            <a:avLst/>
            <a:gdLst>
              <a:gd name="connsiteX0" fmla="*/ 182950 w 182956"/>
              <a:gd name="connsiteY0" fmla="*/ 121 h 98555"/>
              <a:gd name="connsiteX1" fmla="*/ 28962 w 182956"/>
              <a:gd name="connsiteY1" fmla="*/ 62034 h 98555"/>
              <a:gd name="connsiteX2" fmla="*/ 387 w 182956"/>
              <a:gd name="connsiteY2" fmla="*/ 98546 h 98555"/>
              <a:gd name="connsiteX3" fmla="*/ 13087 w 182956"/>
              <a:gd name="connsiteY3" fmla="*/ 58859 h 98555"/>
              <a:gd name="connsiteX4" fmla="*/ 22612 w 182956"/>
              <a:gd name="connsiteY4" fmla="*/ 46159 h 98555"/>
              <a:gd name="connsiteX5" fmla="*/ 182950 w 182956"/>
              <a:gd name="connsiteY5" fmla="*/ 121 h 98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956" h="98555">
                <a:moveTo>
                  <a:pt x="182950" y="121"/>
                </a:moveTo>
                <a:cubicBezTo>
                  <a:pt x="184008" y="2767"/>
                  <a:pt x="59389" y="45630"/>
                  <a:pt x="28962" y="62034"/>
                </a:cubicBezTo>
                <a:cubicBezTo>
                  <a:pt x="-1465" y="78438"/>
                  <a:pt x="3033" y="99075"/>
                  <a:pt x="387" y="98546"/>
                </a:cubicBezTo>
                <a:cubicBezTo>
                  <a:pt x="-2259" y="98017"/>
                  <a:pt x="9383" y="67590"/>
                  <a:pt x="13087" y="58859"/>
                </a:cubicBezTo>
                <a:cubicBezTo>
                  <a:pt x="16791" y="50128"/>
                  <a:pt x="-3053" y="53303"/>
                  <a:pt x="22612" y="46159"/>
                </a:cubicBezTo>
                <a:cubicBezTo>
                  <a:pt x="48277" y="39015"/>
                  <a:pt x="181892" y="-2525"/>
                  <a:pt x="182950" y="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: 図形 1258">
            <a:extLst>
              <a:ext uri="{FF2B5EF4-FFF2-40B4-BE49-F238E27FC236}">
                <a16:creationId xmlns:a16="http://schemas.microsoft.com/office/drawing/2014/main" id="{B20A8B35-8923-47B9-AE82-A4F748A997E1}"/>
              </a:ext>
            </a:extLst>
          </p:cNvPr>
          <p:cNvSpPr/>
          <p:nvPr/>
        </p:nvSpPr>
        <p:spPr>
          <a:xfrm>
            <a:off x="4440238" y="3685596"/>
            <a:ext cx="164157" cy="28299"/>
          </a:xfrm>
          <a:custGeom>
            <a:avLst/>
            <a:gdLst>
              <a:gd name="connsiteX0" fmla="*/ 0 w 164157"/>
              <a:gd name="connsiteY0" fmla="*/ 11692 h 28299"/>
              <a:gd name="connsiteX1" fmla="*/ 157162 w 164157"/>
              <a:gd name="connsiteY1" fmla="*/ 579 h 28299"/>
              <a:gd name="connsiteX2" fmla="*/ 130175 w 164157"/>
              <a:gd name="connsiteY2" fmla="*/ 27567 h 28299"/>
              <a:gd name="connsiteX3" fmla="*/ 71437 w 164157"/>
              <a:gd name="connsiteY3" fmla="*/ 21217 h 28299"/>
              <a:gd name="connsiteX4" fmla="*/ 0 w 164157"/>
              <a:gd name="connsiteY4" fmla="*/ 11692 h 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157" h="28299">
                <a:moveTo>
                  <a:pt x="0" y="11692"/>
                </a:moveTo>
                <a:cubicBezTo>
                  <a:pt x="67733" y="4812"/>
                  <a:pt x="135466" y="-2067"/>
                  <a:pt x="157162" y="579"/>
                </a:cubicBezTo>
                <a:cubicBezTo>
                  <a:pt x="178858" y="3225"/>
                  <a:pt x="144463" y="24127"/>
                  <a:pt x="130175" y="27567"/>
                </a:cubicBezTo>
                <a:cubicBezTo>
                  <a:pt x="115888" y="31007"/>
                  <a:pt x="71437" y="21217"/>
                  <a:pt x="71437" y="21217"/>
                </a:cubicBezTo>
                <a:lnTo>
                  <a:pt x="0" y="1169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: 図形 1259">
            <a:extLst>
              <a:ext uri="{FF2B5EF4-FFF2-40B4-BE49-F238E27FC236}">
                <a16:creationId xmlns:a16="http://schemas.microsoft.com/office/drawing/2014/main" id="{A3A7BBA6-BF5E-44D1-8652-68A0DD303B72}"/>
              </a:ext>
            </a:extLst>
          </p:cNvPr>
          <p:cNvSpPr/>
          <p:nvPr/>
        </p:nvSpPr>
        <p:spPr>
          <a:xfrm>
            <a:off x="4598768" y="3503765"/>
            <a:ext cx="363153" cy="207825"/>
          </a:xfrm>
          <a:custGeom>
            <a:avLst/>
            <a:gdLst>
              <a:gd name="connsiteX0" fmla="*/ 220 w 363153"/>
              <a:gd name="connsiteY0" fmla="*/ 207810 h 207825"/>
              <a:gd name="connsiteX1" fmla="*/ 111345 w 363153"/>
              <a:gd name="connsiteY1" fmla="*/ 90335 h 207825"/>
              <a:gd name="connsiteX2" fmla="*/ 258982 w 363153"/>
              <a:gd name="connsiteY2" fmla="*/ 44298 h 207825"/>
              <a:gd name="connsiteX3" fmla="*/ 336770 w 363153"/>
              <a:gd name="connsiteY3" fmla="*/ 10960 h 207825"/>
              <a:gd name="connsiteX4" fmla="*/ 354232 w 363153"/>
              <a:gd name="connsiteY4" fmla="*/ 1435 h 207825"/>
              <a:gd name="connsiteX5" fmla="*/ 205007 w 363153"/>
              <a:gd name="connsiteY5" fmla="*/ 37948 h 207825"/>
              <a:gd name="connsiteX6" fmla="*/ 85945 w 363153"/>
              <a:gd name="connsiteY6" fmla="*/ 98273 h 207825"/>
              <a:gd name="connsiteX7" fmla="*/ 220 w 363153"/>
              <a:gd name="connsiteY7" fmla="*/ 207810 h 20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153" h="207825">
                <a:moveTo>
                  <a:pt x="220" y="207810"/>
                </a:moveTo>
                <a:cubicBezTo>
                  <a:pt x="4453" y="206487"/>
                  <a:pt x="68218" y="117587"/>
                  <a:pt x="111345" y="90335"/>
                </a:cubicBezTo>
                <a:cubicBezTo>
                  <a:pt x="154472" y="63083"/>
                  <a:pt x="221411" y="57527"/>
                  <a:pt x="258982" y="44298"/>
                </a:cubicBezTo>
                <a:cubicBezTo>
                  <a:pt x="296553" y="31069"/>
                  <a:pt x="320895" y="18104"/>
                  <a:pt x="336770" y="10960"/>
                </a:cubicBezTo>
                <a:cubicBezTo>
                  <a:pt x="352645" y="3816"/>
                  <a:pt x="376193" y="-3063"/>
                  <a:pt x="354232" y="1435"/>
                </a:cubicBezTo>
                <a:cubicBezTo>
                  <a:pt x="332272" y="5933"/>
                  <a:pt x="249722" y="21808"/>
                  <a:pt x="205007" y="37948"/>
                </a:cubicBezTo>
                <a:cubicBezTo>
                  <a:pt x="160293" y="54088"/>
                  <a:pt x="118224" y="73931"/>
                  <a:pt x="85945" y="98273"/>
                </a:cubicBezTo>
                <a:cubicBezTo>
                  <a:pt x="53666" y="122615"/>
                  <a:pt x="-4013" y="209133"/>
                  <a:pt x="220" y="2078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: 図形 1260">
            <a:extLst>
              <a:ext uri="{FF2B5EF4-FFF2-40B4-BE49-F238E27FC236}">
                <a16:creationId xmlns:a16="http://schemas.microsoft.com/office/drawing/2014/main" id="{A1FBA83E-8674-4FD4-9B6D-A0B1300B4E2F}"/>
              </a:ext>
            </a:extLst>
          </p:cNvPr>
          <p:cNvSpPr/>
          <p:nvPr/>
        </p:nvSpPr>
        <p:spPr>
          <a:xfrm>
            <a:off x="4595390" y="3658988"/>
            <a:ext cx="178787" cy="78054"/>
          </a:xfrm>
          <a:custGeom>
            <a:avLst/>
            <a:gdLst>
              <a:gd name="connsiteX0" fmla="*/ 423 w 178787"/>
              <a:gd name="connsiteY0" fmla="*/ 77987 h 78054"/>
              <a:gd name="connsiteX1" fmla="*/ 121073 w 178787"/>
              <a:gd name="connsiteY1" fmla="*/ 11312 h 78054"/>
              <a:gd name="connsiteX2" fmla="*/ 178223 w 178787"/>
              <a:gd name="connsiteY2" fmla="*/ 200 h 78054"/>
              <a:gd name="connsiteX3" fmla="*/ 151235 w 178787"/>
              <a:gd name="connsiteY3" fmla="*/ 12900 h 78054"/>
              <a:gd name="connsiteX4" fmla="*/ 167110 w 178787"/>
              <a:gd name="connsiteY4" fmla="*/ 24012 h 78054"/>
              <a:gd name="connsiteX5" fmla="*/ 423 w 178787"/>
              <a:gd name="connsiteY5" fmla="*/ 77987 h 78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787" h="78054">
                <a:moveTo>
                  <a:pt x="423" y="77987"/>
                </a:moveTo>
                <a:cubicBezTo>
                  <a:pt x="-7250" y="75870"/>
                  <a:pt x="91440" y="24276"/>
                  <a:pt x="121073" y="11312"/>
                </a:cubicBezTo>
                <a:cubicBezTo>
                  <a:pt x="150706" y="-1653"/>
                  <a:pt x="173196" y="-65"/>
                  <a:pt x="178223" y="200"/>
                </a:cubicBezTo>
                <a:cubicBezTo>
                  <a:pt x="183250" y="465"/>
                  <a:pt x="153087" y="8931"/>
                  <a:pt x="151235" y="12900"/>
                </a:cubicBezTo>
                <a:cubicBezTo>
                  <a:pt x="149383" y="16869"/>
                  <a:pt x="188277" y="16604"/>
                  <a:pt x="167110" y="24012"/>
                </a:cubicBezTo>
                <a:cubicBezTo>
                  <a:pt x="145943" y="31420"/>
                  <a:pt x="8096" y="80104"/>
                  <a:pt x="423" y="779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: 図形 1261">
            <a:extLst>
              <a:ext uri="{FF2B5EF4-FFF2-40B4-BE49-F238E27FC236}">
                <a16:creationId xmlns:a16="http://schemas.microsoft.com/office/drawing/2014/main" id="{F6724A9A-6D0A-4E93-8853-2B669E95B43D}"/>
              </a:ext>
            </a:extLst>
          </p:cNvPr>
          <p:cNvSpPr/>
          <p:nvPr/>
        </p:nvSpPr>
        <p:spPr>
          <a:xfrm>
            <a:off x="4836138" y="3568415"/>
            <a:ext cx="216870" cy="22652"/>
          </a:xfrm>
          <a:custGeom>
            <a:avLst/>
            <a:gdLst>
              <a:gd name="connsiteX0" fmla="*/ 215287 w 216870"/>
              <a:gd name="connsiteY0" fmla="*/ 285 h 22652"/>
              <a:gd name="connsiteX1" fmla="*/ 26375 w 216870"/>
              <a:gd name="connsiteY1" fmla="*/ 22510 h 22652"/>
              <a:gd name="connsiteX2" fmla="*/ 10500 w 216870"/>
              <a:gd name="connsiteY2" fmla="*/ 9810 h 22652"/>
              <a:gd name="connsiteX3" fmla="*/ 112100 w 216870"/>
              <a:gd name="connsiteY3" fmla="*/ 9810 h 22652"/>
              <a:gd name="connsiteX4" fmla="*/ 215287 w 216870"/>
              <a:gd name="connsiteY4" fmla="*/ 285 h 22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870" h="22652">
                <a:moveTo>
                  <a:pt x="215287" y="285"/>
                </a:moveTo>
                <a:cubicBezTo>
                  <a:pt x="200999" y="2402"/>
                  <a:pt x="60506" y="20923"/>
                  <a:pt x="26375" y="22510"/>
                </a:cubicBezTo>
                <a:cubicBezTo>
                  <a:pt x="-7756" y="24097"/>
                  <a:pt x="-3788" y="11927"/>
                  <a:pt x="10500" y="9810"/>
                </a:cubicBezTo>
                <a:cubicBezTo>
                  <a:pt x="24787" y="7693"/>
                  <a:pt x="80879" y="11133"/>
                  <a:pt x="112100" y="9810"/>
                </a:cubicBezTo>
                <a:cubicBezTo>
                  <a:pt x="143321" y="8487"/>
                  <a:pt x="229575" y="-1832"/>
                  <a:pt x="215287" y="2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: 図形 1262">
            <a:extLst>
              <a:ext uri="{FF2B5EF4-FFF2-40B4-BE49-F238E27FC236}">
                <a16:creationId xmlns:a16="http://schemas.microsoft.com/office/drawing/2014/main" id="{1E60DB20-0A9F-4952-BF7B-73796D620BC2}"/>
              </a:ext>
            </a:extLst>
          </p:cNvPr>
          <p:cNvSpPr/>
          <p:nvPr/>
        </p:nvSpPr>
        <p:spPr>
          <a:xfrm>
            <a:off x="4776893" y="3548757"/>
            <a:ext cx="296990" cy="84000"/>
          </a:xfrm>
          <a:custGeom>
            <a:avLst/>
            <a:gdLst>
              <a:gd name="connsiteX0" fmla="*/ 296757 w 296990"/>
              <a:gd name="connsiteY0" fmla="*/ 2481 h 84000"/>
              <a:gd name="connsiteX1" fmla="*/ 134832 w 296990"/>
              <a:gd name="connsiteY1" fmla="*/ 893 h 84000"/>
              <a:gd name="connsiteX2" fmla="*/ 99907 w 296990"/>
              <a:gd name="connsiteY2" fmla="*/ 12006 h 84000"/>
              <a:gd name="connsiteX3" fmla="*/ 1482 w 296990"/>
              <a:gd name="connsiteY3" fmla="*/ 83443 h 84000"/>
              <a:gd name="connsiteX4" fmla="*/ 44345 w 296990"/>
              <a:gd name="connsiteY4" fmla="*/ 43756 h 84000"/>
              <a:gd name="connsiteX5" fmla="*/ 95145 w 296990"/>
              <a:gd name="connsiteY5" fmla="*/ 16768 h 84000"/>
              <a:gd name="connsiteX6" fmla="*/ 296757 w 296990"/>
              <a:gd name="connsiteY6" fmla="*/ 2481 h 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6990" h="84000">
                <a:moveTo>
                  <a:pt x="296757" y="2481"/>
                </a:moveTo>
                <a:cubicBezTo>
                  <a:pt x="303372" y="-165"/>
                  <a:pt x="167640" y="-695"/>
                  <a:pt x="134832" y="893"/>
                </a:cubicBezTo>
                <a:cubicBezTo>
                  <a:pt x="102024" y="2480"/>
                  <a:pt x="122132" y="-1752"/>
                  <a:pt x="99907" y="12006"/>
                </a:cubicBezTo>
                <a:cubicBezTo>
                  <a:pt x="77682" y="25764"/>
                  <a:pt x="10742" y="78151"/>
                  <a:pt x="1482" y="83443"/>
                </a:cubicBezTo>
                <a:cubicBezTo>
                  <a:pt x="-7778" y="88735"/>
                  <a:pt x="28735" y="54868"/>
                  <a:pt x="44345" y="43756"/>
                </a:cubicBezTo>
                <a:cubicBezTo>
                  <a:pt x="59955" y="32644"/>
                  <a:pt x="56781" y="22324"/>
                  <a:pt x="95145" y="16768"/>
                </a:cubicBezTo>
                <a:cubicBezTo>
                  <a:pt x="133509" y="11212"/>
                  <a:pt x="290142" y="5127"/>
                  <a:pt x="296757" y="24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: 図形 1263">
            <a:extLst>
              <a:ext uri="{FF2B5EF4-FFF2-40B4-BE49-F238E27FC236}">
                <a16:creationId xmlns:a16="http://schemas.microsoft.com/office/drawing/2014/main" id="{5269FAE5-5BAA-4AD3-95F7-20417E41195E}"/>
              </a:ext>
            </a:extLst>
          </p:cNvPr>
          <p:cNvSpPr/>
          <p:nvPr/>
        </p:nvSpPr>
        <p:spPr>
          <a:xfrm>
            <a:off x="3724223" y="3841750"/>
            <a:ext cx="77840" cy="92523"/>
          </a:xfrm>
          <a:custGeom>
            <a:avLst/>
            <a:gdLst>
              <a:gd name="connsiteX0" fmla="*/ 77840 w 77840"/>
              <a:gd name="connsiteY0" fmla="*/ 0 h 92523"/>
              <a:gd name="connsiteX1" fmla="*/ 52 w 77840"/>
              <a:gd name="connsiteY1" fmla="*/ 92075 h 92523"/>
              <a:gd name="connsiteX2" fmla="*/ 77840 w 77840"/>
              <a:gd name="connsiteY2" fmla="*/ 0 h 92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840" h="92523">
                <a:moveTo>
                  <a:pt x="77840" y="0"/>
                </a:moveTo>
                <a:cubicBezTo>
                  <a:pt x="77840" y="0"/>
                  <a:pt x="2433" y="84138"/>
                  <a:pt x="52" y="92075"/>
                </a:cubicBezTo>
                <a:cubicBezTo>
                  <a:pt x="-2329" y="100012"/>
                  <a:pt x="77840" y="0"/>
                  <a:pt x="7784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: 図形 1264">
            <a:extLst>
              <a:ext uri="{FF2B5EF4-FFF2-40B4-BE49-F238E27FC236}">
                <a16:creationId xmlns:a16="http://schemas.microsoft.com/office/drawing/2014/main" id="{85558F80-D838-419D-9763-D0C4708C89D6}"/>
              </a:ext>
            </a:extLst>
          </p:cNvPr>
          <p:cNvSpPr/>
          <p:nvPr/>
        </p:nvSpPr>
        <p:spPr>
          <a:xfrm>
            <a:off x="3699508" y="3841699"/>
            <a:ext cx="74025" cy="216202"/>
          </a:xfrm>
          <a:custGeom>
            <a:avLst/>
            <a:gdLst>
              <a:gd name="connsiteX0" fmla="*/ 73980 w 74025"/>
              <a:gd name="connsiteY0" fmla="*/ 51 h 216202"/>
              <a:gd name="connsiteX1" fmla="*/ 2542 w 74025"/>
              <a:gd name="connsiteY1" fmla="*/ 103239 h 216202"/>
              <a:gd name="connsiteX2" fmla="*/ 18417 w 74025"/>
              <a:gd name="connsiteY2" fmla="*/ 144514 h 216202"/>
              <a:gd name="connsiteX3" fmla="*/ 42230 w 74025"/>
              <a:gd name="connsiteY3" fmla="*/ 215951 h 216202"/>
              <a:gd name="connsiteX4" fmla="*/ 13655 w 74025"/>
              <a:gd name="connsiteY4" fmla="*/ 117526 h 216202"/>
              <a:gd name="connsiteX5" fmla="*/ 73980 w 74025"/>
              <a:gd name="connsiteY5" fmla="*/ 51 h 216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025" h="216202">
                <a:moveTo>
                  <a:pt x="73980" y="51"/>
                </a:moveTo>
                <a:cubicBezTo>
                  <a:pt x="72128" y="-2330"/>
                  <a:pt x="11802" y="79162"/>
                  <a:pt x="2542" y="103239"/>
                </a:cubicBezTo>
                <a:cubicBezTo>
                  <a:pt x="-6718" y="127316"/>
                  <a:pt x="11802" y="125729"/>
                  <a:pt x="18417" y="144514"/>
                </a:cubicBezTo>
                <a:cubicBezTo>
                  <a:pt x="25032" y="163299"/>
                  <a:pt x="43024" y="220449"/>
                  <a:pt x="42230" y="215951"/>
                </a:cubicBezTo>
                <a:cubicBezTo>
                  <a:pt x="41436" y="211453"/>
                  <a:pt x="7305" y="151657"/>
                  <a:pt x="13655" y="117526"/>
                </a:cubicBezTo>
                <a:cubicBezTo>
                  <a:pt x="20005" y="83395"/>
                  <a:pt x="75832" y="2432"/>
                  <a:pt x="73980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: 図形 1265">
            <a:extLst>
              <a:ext uri="{FF2B5EF4-FFF2-40B4-BE49-F238E27FC236}">
                <a16:creationId xmlns:a16="http://schemas.microsoft.com/office/drawing/2014/main" id="{998A8ECF-596C-45EE-8C9A-A2944DB9CC12}"/>
              </a:ext>
            </a:extLst>
          </p:cNvPr>
          <p:cNvSpPr/>
          <p:nvPr/>
        </p:nvSpPr>
        <p:spPr>
          <a:xfrm>
            <a:off x="3817766" y="3847591"/>
            <a:ext cx="214807" cy="52797"/>
          </a:xfrm>
          <a:custGeom>
            <a:avLst/>
            <a:gdLst>
              <a:gd name="connsiteX0" fmla="*/ 172 w 214807"/>
              <a:gd name="connsiteY0" fmla="*/ 46547 h 52797"/>
              <a:gd name="connsiteX1" fmla="*/ 144634 w 214807"/>
              <a:gd name="connsiteY1" fmla="*/ 19559 h 52797"/>
              <a:gd name="connsiteX2" fmla="*/ 214484 w 214807"/>
              <a:gd name="connsiteY2" fmla="*/ 509 h 52797"/>
              <a:gd name="connsiteX3" fmla="*/ 168447 w 214807"/>
              <a:gd name="connsiteY3" fmla="*/ 40197 h 52797"/>
              <a:gd name="connsiteX4" fmla="*/ 116059 w 214807"/>
              <a:gd name="connsiteY4" fmla="*/ 51309 h 52797"/>
              <a:gd name="connsiteX5" fmla="*/ 172 w 214807"/>
              <a:gd name="connsiteY5" fmla="*/ 46547 h 52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4807" h="52797">
                <a:moveTo>
                  <a:pt x="172" y="46547"/>
                </a:moveTo>
                <a:cubicBezTo>
                  <a:pt x="4935" y="41255"/>
                  <a:pt x="108915" y="27232"/>
                  <a:pt x="144634" y="19559"/>
                </a:cubicBezTo>
                <a:cubicBezTo>
                  <a:pt x="180353" y="11886"/>
                  <a:pt x="210515" y="-2931"/>
                  <a:pt x="214484" y="509"/>
                </a:cubicBezTo>
                <a:cubicBezTo>
                  <a:pt x="218453" y="3949"/>
                  <a:pt x="184851" y="31730"/>
                  <a:pt x="168447" y="40197"/>
                </a:cubicBezTo>
                <a:cubicBezTo>
                  <a:pt x="152043" y="48664"/>
                  <a:pt x="141195" y="47870"/>
                  <a:pt x="116059" y="51309"/>
                </a:cubicBezTo>
                <a:cubicBezTo>
                  <a:pt x="90924" y="54749"/>
                  <a:pt x="-4591" y="51839"/>
                  <a:pt x="172" y="465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: 図形 1266">
            <a:extLst>
              <a:ext uri="{FF2B5EF4-FFF2-40B4-BE49-F238E27FC236}">
                <a16:creationId xmlns:a16="http://schemas.microsoft.com/office/drawing/2014/main" id="{2F55555D-9365-4028-8D07-70A28DF2E11E}"/>
              </a:ext>
            </a:extLst>
          </p:cNvPr>
          <p:cNvSpPr/>
          <p:nvPr/>
        </p:nvSpPr>
        <p:spPr>
          <a:xfrm>
            <a:off x="3697182" y="3973309"/>
            <a:ext cx="57325" cy="477592"/>
          </a:xfrm>
          <a:custGeom>
            <a:avLst/>
            <a:gdLst>
              <a:gd name="connsiteX0" fmla="*/ 106 w 57325"/>
              <a:gd name="connsiteY0" fmla="*/ 1791 h 477592"/>
              <a:gd name="connsiteX1" fmla="*/ 42968 w 57325"/>
              <a:gd name="connsiteY1" fmla="*/ 193879 h 477592"/>
              <a:gd name="connsiteX2" fmla="*/ 42968 w 57325"/>
              <a:gd name="connsiteY2" fmla="*/ 322466 h 477592"/>
              <a:gd name="connsiteX3" fmla="*/ 30268 w 57325"/>
              <a:gd name="connsiteY3" fmla="*/ 447879 h 477592"/>
              <a:gd name="connsiteX4" fmla="*/ 23918 w 57325"/>
              <a:gd name="connsiteY4" fmla="*/ 476454 h 477592"/>
              <a:gd name="connsiteX5" fmla="*/ 35031 w 57325"/>
              <a:gd name="connsiteY5" fmla="*/ 422479 h 477592"/>
              <a:gd name="connsiteX6" fmla="*/ 57256 w 57325"/>
              <a:gd name="connsiteY6" fmla="*/ 316116 h 477592"/>
              <a:gd name="connsiteX7" fmla="*/ 106 w 57325"/>
              <a:gd name="connsiteY7" fmla="*/ 1791 h 477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325" h="477592">
                <a:moveTo>
                  <a:pt x="106" y="1791"/>
                </a:moveTo>
                <a:cubicBezTo>
                  <a:pt x="-2275" y="-18582"/>
                  <a:pt x="35824" y="140433"/>
                  <a:pt x="42968" y="193879"/>
                </a:cubicBezTo>
                <a:cubicBezTo>
                  <a:pt x="50112" y="247325"/>
                  <a:pt x="45085" y="280133"/>
                  <a:pt x="42968" y="322466"/>
                </a:cubicBezTo>
                <a:cubicBezTo>
                  <a:pt x="40851" y="364799"/>
                  <a:pt x="33443" y="422214"/>
                  <a:pt x="30268" y="447879"/>
                </a:cubicBezTo>
                <a:cubicBezTo>
                  <a:pt x="27093" y="473544"/>
                  <a:pt x="23124" y="480687"/>
                  <a:pt x="23918" y="476454"/>
                </a:cubicBezTo>
                <a:cubicBezTo>
                  <a:pt x="24712" y="472221"/>
                  <a:pt x="29475" y="449202"/>
                  <a:pt x="35031" y="422479"/>
                </a:cubicBezTo>
                <a:cubicBezTo>
                  <a:pt x="40587" y="395756"/>
                  <a:pt x="58579" y="382526"/>
                  <a:pt x="57256" y="316116"/>
                </a:cubicBezTo>
                <a:cubicBezTo>
                  <a:pt x="55933" y="249706"/>
                  <a:pt x="2487" y="22164"/>
                  <a:pt x="106" y="17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: 図形 1267">
            <a:extLst>
              <a:ext uri="{FF2B5EF4-FFF2-40B4-BE49-F238E27FC236}">
                <a16:creationId xmlns:a16="http://schemas.microsoft.com/office/drawing/2014/main" id="{487C6471-EC70-4A41-BD0B-64BD56B3C1E1}"/>
              </a:ext>
            </a:extLst>
          </p:cNvPr>
          <p:cNvSpPr/>
          <p:nvPr/>
        </p:nvSpPr>
        <p:spPr>
          <a:xfrm>
            <a:off x="3799033" y="3946486"/>
            <a:ext cx="225280" cy="449592"/>
          </a:xfrm>
          <a:custGeom>
            <a:avLst/>
            <a:gdLst>
              <a:gd name="connsiteX0" fmla="*/ 225280 w 225280"/>
              <a:gd name="connsiteY0" fmla="*/ 39 h 449592"/>
              <a:gd name="connsiteX1" fmla="*/ 149080 w 225280"/>
              <a:gd name="connsiteY1" fmla="*/ 157202 h 449592"/>
              <a:gd name="connsiteX2" fmla="*/ 134792 w 225280"/>
              <a:gd name="connsiteY2" fmla="*/ 169902 h 449592"/>
              <a:gd name="connsiteX3" fmla="*/ 130030 w 225280"/>
              <a:gd name="connsiteY3" fmla="*/ 227052 h 449592"/>
              <a:gd name="connsiteX4" fmla="*/ 42717 w 225280"/>
              <a:gd name="connsiteY4" fmla="*/ 406439 h 449592"/>
              <a:gd name="connsiteX5" fmla="*/ 15730 w 225280"/>
              <a:gd name="connsiteY5" fmla="*/ 428664 h 449592"/>
              <a:gd name="connsiteX6" fmla="*/ 1442 w 225280"/>
              <a:gd name="connsiteY6" fmla="*/ 449302 h 449592"/>
              <a:gd name="connsiteX7" fmla="*/ 50655 w 225280"/>
              <a:gd name="connsiteY7" fmla="*/ 412789 h 449592"/>
              <a:gd name="connsiteX8" fmla="*/ 126855 w 225280"/>
              <a:gd name="connsiteY8" fmla="*/ 300077 h 449592"/>
              <a:gd name="connsiteX9" fmla="*/ 163367 w 225280"/>
              <a:gd name="connsiteY9" fmla="*/ 201652 h 449592"/>
              <a:gd name="connsiteX10" fmla="*/ 149080 w 225280"/>
              <a:gd name="connsiteY10" fmla="*/ 173077 h 449592"/>
              <a:gd name="connsiteX11" fmla="*/ 225280 w 225280"/>
              <a:gd name="connsiteY11" fmla="*/ 39 h 449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5280" h="449592">
                <a:moveTo>
                  <a:pt x="225280" y="39"/>
                </a:moveTo>
                <a:cubicBezTo>
                  <a:pt x="225280" y="-2607"/>
                  <a:pt x="164161" y="128892"/>
                  <a:pt x="149080" y="157202"/>
                </a:cubicBezTo>
                <a:cubicBezTo>
                  <a:pt x="133999" y="185512"/>
                  <a:pt x="137967" y="158260"/>
                  <a:pt x="134792" y="169902"/>
                </a:cubicBezTo>
                <a:cubicBezTo>
                  <a:pt x="131617" y="181544"/>
                  <a:pt x="145376" y="187629"/>
                  <a:pt x="130030" y="227052"/>
                </a:cubicBezTo>
                <a:cubicBezTo>
                  <a:pt x="114684" y="266475"/>
                  <a:pt x="61767" y="372837"/>
                  <a:pt x="42717" y="406439"/>
                </a:cubicBezTo>
                <a:cubicBezTo>
                  <a:pt x="23667" y="440041"/>
                  <a:pt x="22609" y="421520"/>
                  <a:pt x="15730" y="428664"/>
                </a:cubicBezTo>
                <a:cubicBezTo>
                  <a:pt x="8851" y="435808"/>
                  <a:pt x="-4379" y="451948"/>
                  <a:pt x="1442" y="449302"/>
                </a:cubicBezTo>
                <a:cubicBezTo>
                  <a:pt x="7263" y="446656"/>
                  <a:pt x="29753" y="437660"/>
                  <a:pt x="50655" y="412789"/>
                </a:cubicBezTo>
                <a:cubicBezTo>
                  <a:pt x="71557" y="387918"/>
                  <a:pt x="108070" y="335267"/>
                  <a:pt x="126855" y="300077"/>
                </a:cubicBezTo>
                <a:cubicBezTo>
                  <a:pt x="145640" y="264887"/>
                  <a:pt x="159663" y="222819"/>
                  <a:pt x="163367" y="201652"/>
                </a:cubicBezTo>
                <a:cubicBezTo>
                  <a:pt x="167071" y="180485"/>
                  <a:pt x="140349" y="204298"/>
                  <a:pt x="149080" y="173077"/>
                </a:cubicBezTo>
                <a:cubicBezTo>
                  <a:pt x="157811" y="141856"/>
                  <a:pt x="225280" y="2685"/>
                  <a:pt x="225280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: 図形 1268">
            <a:extLst>
              <a:ext uri="{FF2B5EF4-FFF2-40B4-BE49-F238E27FC236}">
                <a16:creationId xmlns:a16="http://schemas.microsoft.com/office/drawing/2014/main" id="{0C87FD1B-8D74-4510-A9F7-34655AE59D5F}"/>
              </a:ext>
            </a:extLst>
          </p:cNvPr>
          <p:cNvSpPr/>
          <p:nvPr/>
        </p:nvSpPr>
        <p:spPr>
          <a:xfrm>
            <a:off x="3729028" y="3914631"/>
            <a:ext cx="165145" cy="43584"/>
          </a:xfrm>
          <a:custGeom>
            <a:avLst/>
            <a:gdLst>
              <a:gd name="connsiteX0" fmla="*/ 10 w 165145"/>
              <a:gd name="connsiteY0" fmla="*/ 19194 h 43584"/>
              <a:gd name="connsiteX1" fmla="*/ 109547 w 165145"/>
              <a:gd name="connsiteY1" fmla="*/ 28719 h 43584"/>
              <a:gd name="connsiteX2" fmla="*/ 165110 w 165145"/>
              <a:gd name="connsiteY2" fmla="*/ 144 h 43584"/>
              <a:gd name="connsiteX3" fmla="*/ 115897 w 165145"/>
              <a:gd name="connsiteY3" fmla="*/ 43007 h 43584"/>
              <a:gd name="connsiteX4" fmla="*/ 10 w 165145"/>
              <a:gd name="connsiteY4" fmla="*/ 19194 h 43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145" h="43584">
                <a:moveTo>
                  <a:pt x="10" y="19194"/>
                </a:moveTo>
                <a:cubicBezTo>
                  <a:pt x="-1048" y="16813"/>
                  <a:pt x="82030" y="31894"/>
                  <a:pt x="109547" y="28719"/>
                </a:cubicBezTo>
                <a:cubicBezTo>
                  <a:pt x="137064" y="25544"/>
                  <a:pt x="164052" y="-2237"/>
                  <a:pt x="165110" y="144"/>
                </a:cubicBezTo>
                <a:cubicBezTo>
                  <a:pt x="166168" y="2525"/>
                  <a:pt x="143414" y="38245"/>
                  <a:pt x="115897" y="43007"/>
                </a:cubicBezTo>
                <a:cubicBezTo>
                  <a:pt x="88380" y="47769"/>
                  <a:pt x="1068" y="21575"/>
                  <a:pt x="10" y="19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: 図形 1269">
            <a:extLst>
              <a:ext uri="{FF2B5EF4-FFF2-40B4-BE49-F238E27FC236}">
                <a16:creationId xmlns:a16="http://schemas.microsoft.com/office/drawing/2014/main" id="{29E82039-81BB-4CE9-B5DC-9C104A48B3D7}"/>
              </a:ext>
            </a:extLst>
          </p:cNvPr>
          <p:cNvSpPr/>
          <p:nvPr/>
        </p:nvSpPr>
        <p:spPr>
          <a:xfrm>
            <a:off x="3720976" y="3957018"/>
            <a:ext cx="133691" cy="80011"/>
          </a:xfrm>
          <a:custGeom>
            <a:avLst/>
            <a:gdLst>
              <a:gd name="connsiteX0" fmla="*/ 124 w 133691"/>
              <a:gd name="connsiteY0" fmla="*/ 620 h 80011"/>
              <a:gd name="connsiteX1" fmla="*/ 108074 w 133691"/>
              <a:gd name="connsiteY1" fmla="*/ 18082 h 80011"/>
              <a:gd name="connsiteX2" fmla="*/ 41399 w 133691"/>
              <a:gd name="connsiteY2" fmla="*/ 79995 h 80011"/>
              <a:gd name="connsiteX3" fmla="*/ 133474 w 133691"/>
              <a:gd name="connsiteY3" fmla="*/ 11732 h 80011"/>
              <a:gd name="connsiteX4" fmla="*/ 124 w 133691"/>
              <a:gd name="connsiteY4" fmla="*/ 620 h 80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691" h="80011">
                <a:moveTo>
                  <a:pt x="124" y="620"/>
                </a:moveTo>
                <a:cubicBezTo>
                  <a:pt x="-4109" y="1678"/>
                  <a:pt x="101195" y="4853"/>
                  <a:pt x="108074" y="18082"/>
                </a:cubicBezTo>
                <a:cubicBezTo>
                  <a:pt x="114953" y="31311"/>
                  <a:pt x="37166" y="81053"/>
                  <a:pt x="41399" y="79995"/>
                </a:cubicBezTo>
                <a:cubicBezTo>
                  <a:pt x="45632" y="78937"/>
                  <a:pt x="138766" y="25226"/>
                  <a:pt x="133474" y="11732"/>
                </a:cubicBezTo>
                <a:cubicBezTo>
                  <a:pt x="128182" y="-1762"/>
                  <a:pt x="4357" y="-438"/>
                  <a:pt x="124" y="6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: 図形 1270">
            <a:extLst>
              <a:ext uri="{FF2B5EF4-FFF2-40B4-BE49-F238E27FC236}">
                <a16:creationId xmlns:a16="http://schemas.microsoft.com/office/drawing/2014/main" id="{9C4E9202-708E-4BB1-B1E8-28ADF8FFE1B0}"/>
              </a:ext>
            </a:extLst>
          </p:cNvPr>
          <p:cNvSpPr/>
          <p:nvPr/>
        </p:nvSpPr>
        <p:spPr>
          <a:xfrm>
            <a:off x="3722580" y="3942761"/>
            <a:ext cx="47401" cy="97029"/>
          </a:xfrm>
          <a:custGeom>
            <a:avLst/>
            <a:gdLst>
              <a:gd name="connsiteX0" fmla="*/ 108 w 47401"/>
              <a:gd name="connsiteY0" fmla="*/ 589 h 97029"/>
              <a:gd name="connsiteX1" fmla="*/ 33445 w 47401"/>
              <a:gd name="connsiteY1" fmla="*/ 81552 h 97029"/>
              <a:gd name="connsiteX2" fmla="*/ 35033 w 47401"/>
              <a:gd name="connsiteY2" fmla="*/ 94252 h 97029"/>
              <a:gd name="connsiteX3" fmla="*/ 46145 w 47401"/>
              <a:gd name="connsiteY3" fmla="*/ 46627 h 97029"/>
              <a:gd name="connsiteX4" fmla="*/ 108 w 47401"/>
              <a:gd name="connsiteY4" fmla="*/ 589 h 9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01" h="97029">
                <a:moveTo>
                  <a:pt x="108" y="589"/>
                </a:moveTo>
                <a:cubicBezTo>
                  <a:pt x="-2009" y="6410"/>
                  <a:pt x="27624" y="65942"/>
                  <a:pt x="33445" y="81552"/>
                </a:cubicBezTo>
                <a:cubicBezTo>
                  <a:pt x="39266" y="97162"/>
                  <a:pt x="32916" y="100073"/>
                  <a:pt x="35033" y="94252"/>
                </a:cubicBezTo>
                <a:cubicBezTo>
                  <a:pt x="37150" y="88431"/>
                  <a:pt x="51701" y="59592"/>
                  <a:pt x="46145" y="46627"/>
                </a:cubicBezTo>
                <a:cubicBezTo>
                  <a:pt x="40589" y="33662"/>
                  <a:pt x="2225" y="-5232"/>
                  <a:pt x="108" y="5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: 図形 1271">
            <a:extLst>
              <a:ext uri="{FF2B5EF4-FFF2-40B4-BE49-F238E27FC236}">
                <a16:creationId xmlns:a16="http://schemas.microsoft.com/office/drawing/2014/main" id="{8241DCC9-B7AE-4B20-A6F4-6D0D6CCC12A0}"/>
              </a:ext>
            </a:extLst>
          </p:cNvPr>
          <p:cNvSpPr/>
          <p:nvPr/>
        </p:nvSpPr>
        <p:spPr>
          <a:xfrm>
            <a:off x="3836988" y="3920937"/>
            <a:ext cx="177863" cy="400868"/>
          </a:xfrm>
          <a:custGeom>
            <a:avLst/>
            <a:gdLst>
              <a:gd name="connsiteX0" fmla="*/ 177800 w 177863"/>
              <a:gd name="connsiteY0" fmla="*/ 188 h 400868"/>
              <a:gd name="connsiteX1" fmla="*/ 87312 w 177863"/>
              <a:gd name="connsiteY1" fmla="*/ 131951 h 400868"/>
              <a:gd name="connsiteX2" fmla="*/ 12700 w 177863"/>
              <a:gd name="connsiteY2" fmla="*/ 177988 h 400868"/>
              <a:gd name="connsiteX3" fmla="*/ 23812 w 177863"/>
              <a:gd name="connsiteY3" fmla="*/ 184338 h 400868"/>
              <a:gd name="connsiteX4" fmla="*/ 25400 w 177863"/>
              <a:gd name="connsiteY4" fmla="*/ 324038 h 400868"/>
              <a:gd name="connsiteX5" fmla="*/ 0 w 177863"/>
              <a:gd name="connsiteY5" fmla="*/ 400238 h 400868"/>
              <a:gd name="connsiteX6" fmla="*/ 25400 w 177863"/>
              <a:gd name="connsiteY6" fmla="*/ 284351 h 400868"/>
              <a:gd name="connsiteX7" fmla="*/ 73025 w 177863"/>
              <a:gd name="connsiteY7" fmla="*/ 163701 h 400868"/>
              <a:gd name="connsiteX8" fmla="*/ 177800 w 177863"/>
              <a:gd name="connsiteY8" fmla="*/ 188 h 40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863" h="400868">
                <a:moveTo>
                  <a:pt x="177800" y="188"/>
                </a:moveTo>
                <a:cubicBezTo>
                  <a:pt x="180181" y="-5104"/>
                  <a:pt x="114829" y="102318"/>
                  <a:pt x="87312" y="131951"/>
                </a:cubicBezTo>
                <a:cubicBezTo>
                  <a:pt x="59795" y="161584"/>
                  <a:pt x="23283" y="169257"/>
                  <a:pt x="12700" y="177988"/>
                </a:cubicBezTo>
                <a:cubicBezTo>
                  <a:pt x="2117" y="186719"/>
                  <a:pt x="21695" y="159996"/>
                  <a:pt x="23812" y="184338"/>
                </a:cubicBezTo>
                <a:cubicBezTo>
                  <a:pt x="25929" y="208680"/>
                  <a:pt x="29369" y="288055"/>
                  <a:pt x="25400" y="324038"/>
                </a:cubicBezTo>
                <a:cubicBezTo>
                  <a:pt x="21431" y="360021"/>
                  <a:pt x="0" y="406852"/>
                  <a:pt x="0" y="400238"/>
                </a:cubicBezTo>
                <a:cubicBezTo>
                  <a:pt x="0" y="393624"/>
                  <a:pt x="13229" y="323774"/>
                  <a:pt x="25400" y="284351"/>
                </a:cubicBezTo>
                <a:cubicBezTo>
                  <a:pt x="37571" y="244928"/>
                  <a:pt x="47625" y="207092"/>
                  <a:pt x="73025" y="163701"/>
                </a:cubicBezTo>
                <a:cubicBezTo>
                  <a:pt x="98425" y="120310"/>
                  <a:pt x="175419" y="5480"/>
                  <a:pt x="177800" y="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: 図形 1272">
            <a:extLst>
              <a:ext uri="{FF2B5EF4-FFF2-40B4-BE49-F238E27FC236}">
                <a16:creationId xmlns:a16="http://schemas.microsoft.com/office/drawing/2014/main" id="{E7268F33-903D-4A16-BA8A-F3466AF11CD5}"/>
              </a:ext>
            </a:extLst>
          </p:cNvPr>
          <p:cNvSpPr/>
          <p:nvPr/>
        </p:nvSpPr>
        <p:spPr>
          <a:xfrm>
            <a:off x="3892548" y="3857622"/>
            <a:ext cx="141673" cy="220283"/>
          </a:xfrm>
          <a:custGeom>
            <a:avLst/>
            <a:gdLst>
              <a:gd name="connsiteX0" fmla="*/ 141290 w 141673"/>
              <a:gd name="connsiteY0" fmla="*/ 3 h 220283"/>
              <a:gd name="connsiteX1" fmla="*/ 42865 w 141673"/>
              <a:gd name="connsiteY1" fmla="*/ 103191 h 220283"/>
              <a:gd name="connsiteX2" fmla="*/ 2 w 141673"/>
              <a:gd name="connsiteY2" fmla="*/ 219078 h 220283"/>
              <a:gd name="connsiteX3" fmla="*/ 44452 w 141673"/>
              <a:gd name="connsiteY3" fmla="*/ 160341 h 220283"/>
              <a:gd name="connsiteX4" fmla="*/ 76202 w 141673"/>
              <a:gd name="connsiteY4" fmla="*/ 106366 h 220283"/>
              <a:gd name="connsiteX5" fmla="*/ 141290 w 141673"/>
              <a:gd name="connsiteY5" fmla="*/ 3 h 220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673" h="220283">
                <a:moveTo>
                  <a:pt x="141290" y="3"/>
                </a:moveTo>
                <a:cubicBezTo>
                  <a:pt x="135734" y="-526"/>
                  <a:pt x="66413" y="66679"/>
                  <a:pt x="42865" y="103191"/>
                </a:cubicBezTo>
                <a:cubicBezTo>
                  <a:pt x="19317" y="139704"/>
                  <a:pt x="-263" y="209553"/>
                  <a:pt x="2" y="219078"/>
                </a:cubicBezTo>
                <a:cubicBezTo>
                  <a:pt x="266" y="228603"/>
                  <a:pt x="31752" y="179126"/>
                  <a:pt x="44452" y="160341"/>
                </a:cubicBezTo>
                <a:cubicBezTo>
                  <a:pt x="57152" y="141556"/>
                  <a:pt x="76202" y="106366"/>
                  <a:pt x="76202" y="106366"/>
                </a:cubicBezTo>
                <a:cubicBezTo>
                  <a:pt x="90489" y="82554"/>
                  <a:pt x="146846" y="532"/>
                  <a:pt x="141290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: 図形 1273">
            <a:extLst>
              <a:ext uri="{FF2B5EF4-FFF2-40B4-BE49-F238E27FC236}">
                <a16:creationId xmlns:a16="http://schemas.microsoft.com/office/drawing/2014/main" id="{EFBCE39E-C875-4D17-82E7-4F4D22C6C1A2}"/>
              </a:ext>
            </a:extLst>
          </p:cNvPr>
          <p:cNvSpPr/>
          <p:nvPr/>
        </p:nvSpPr>
        <p:spPr>
          <a:xfrm>
            <a:off x="3757914" y="4053936"/>
            <a:ext cx="76023" cy="317060"/>
          </a:xfrm>
          <a:custGeom>
            <a:avLst/>
            <a:gdLst>
              <a:gd name="connsiteX0" fmla="*/ 75899 w 76023"/>
              <a:gd name="connsiteY0" fmla="*/ 539 h 317060"/>
              <a:gd name="connsiteX1" fmla="*/ 18749 w 76023"/>
              <a:gd name="connsiteY1" fmla="*/ 113252 h 317060"/>
              <a:gd name="connsiteX2" fmla="*/ 9224 w 76023"/>
              <a:gd name="connsiteY2" fmla="*/ 165639 h 317060"/>
              <a:gd name="connsiteX3" fmla="*/ 45736 w 76023"/>
              <a:gd name="connsiteY3" fmla="*/ 313277 h 317060"/>
              <a:gd name="connsiteX4" fmla="*/ 29861 w 76023"/>
              <a:gd name="connsiteY4" fmla="*/ 264064 h 317060"/>
              <a:gd name="connsiteX5" fmla="*/ 1286 w 76023"/>
              <a:gd name="connsiteY5" fmla="*/ 164052 h 317060"/>
              <a:gd name="connsiteX6" fmla="*/ 75899 w 76023"/>
              <a:gd name="connsiteY6" fmla="*/ 539 h 31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023" h="317060">
                <a:moveTo>
                  <a:pt x="75899" y="539"/>
                </a:moveTo>
                <a:cubicBezTo>
                  <a:pt x="78809" y="-7928"/>
                  <a:pt x="29861" y="85735"/>
                  <a:pt x="18749" y="113252"/>
                </a:cubicBezTo>
                <a:cubicBezTo>
                  <a:pt x="7637" y="140769"/>
                  <a:pt x="4726" y="132302"/>
                  <a:pt x="9224" y="165639"/>
                </a:cubicBezTo>
                <a:cubicBezTo>
                  <a:pt x="13722" y="198977"/>
                  <a:pt x="42297" y="296873"/>
                  <a:pt x="45736" y="313277"/>
                </a:cubicBezTo>
                <a:cubicBezTo>
                  <a:pt x="49175" y="329681"/>
                  <a:pt x="37269" y="288935"/>
                  <a:pt x="29861" y="264064"/>
                </a:cubicBezTo>
                <a:cubicBezTo>
                  <a:pt x="22453" y="239193"/>
                  <a:pt x="-6387" y="205062"/>
                  <a:pt x="1286" y="164052"/>
                </a:cubicBezTo>
                <a:cubicBezTo>
                  <a:pt x="8959" y="123042"/>
                  <a:pt x="72989" y="9006"/>
                  <a:pt x="75899" y="5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: 図形 1275">
            <a:extLst>
              <a:ext uri="{FF2B5EF4-FFF2-40B4-BE49-F238E27FC236}">
                <a16:creationId xmlns:a16="http://schemas.microsoft.com/office/drawing/2014/main" id="{E1EF84EF-CD8B-40CB-9AA7-1F6CAC589918}"/>
              </a:ext>
            </a:extLst>
          </p:cNvPr>
          <p:cNvSpPr/>
          <p:nvPr/>
        </p:nvSpPr>
        <p:spPr>
          <a:xfrm>
            <a:off x="3735009" y="4049682"/>
            <a:ext cx="75208" cy="337591"/>
          </a:xfrm>
          <a:custGeom>
            <a:avLst/>
            <a:gdLst>
              <a:gd name="connsiteX0" fmla="*/ 74991 w 75208"/>
              <a:gd name="connsiteY0" fmla="*/ 31 h 337591"/>
              <a:gd name="connsiteX1" fmla="*/ 24191 w 75208"/>
              <a:gd name="connsiteY1" fmla="*/ 104806 h 337591"/>
              <a:gd name="connsiteX2" fmla="*/ 16254 w 75208"/>
              <a:gd name="connsiteY2" fmla="*/ 161956 h 337591"/>
              <a:gd name="connsiteX3" fmla="*/ 17841 w 75208"/>
              <a:gd name="connsiteY3" fmla="*/ 188943 h 337591"/>
              <a:gd name="connsiteX4" fmla="*/ 38479 w 75208"/>
              <a:gd name="connsiteY4" fmla="*/ 312768 h 337591"/>
              <a:gd name="connsiteX5" fmla="*/ 49591 w 75208"/>
              <a:gd name="connsiteY5" fmla="*/ 331818 h 337591"/>
              <a:gd name="connsiteX6" fmla="*/ 17841 w 75208"/>
              <a:gd name="connsiteY6" fmla="*/ 239743 h 337591"/>
              <a:gd name="connsiteX7" fmla="*/ 1966 w 75208"/>
              <a:gd name="connsiteY7" fmla="*/ 115918 h 337591"/>
              <a:gd name="connsiteX8" fmla="*/ 74991 w 75208"/>
              <a:gd name="connsiteY8" fmla="*/ 31 h 33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08" h="337591">
                <a:moveTo>
                  <a:pt x="74991" y="31"/>
                </a:moveTo>
                <a:cubicBezTo>
                  <a:pt x="78695" y="-1821"/>
                  <a:pt x="33980" y="77819"/>
                  <a:pt x="24191" y="104806"/>
                </a:cubicBezTo>
                <a:cubicBezTo>
                  <a:pt x="14402" y="131793"/>
                  <a:pt x="17312" y="147933"/>
                  <a:pt x="16254" y="161956"/>
                </a:cubicBezTo>
                <a:cubicBezTo>
                  <a:pt x="15196" y="175979"/>
                  <a:pt x="14137" y="163808"/>
                  <a:pt x="17841" y="188943"/>
                </a:cubicBezTo>
                <a:cubicBezTo>
                  <a:pt x="21545" y="214078"/>
                  <a:pt x="33187" y="288955"/>
                  <a:pt x="38479" y="312768"/>
                </a:cubicBezTo>
                <a:cubicBezTo>
                  <a:pt x="43771" y="336581"/>
                  <a:pt x="53031" y="343989"/>
                  <a:pt x="49591" y="331818"/>
                </a:cubicBezTo>
                <a:cubicBezTo>
                  <a:pt x="46151" y="319647"/>
                  <a:pt x="25778" y="275726"/>
                  <a:pt x="17841" y="239743"/>
                </a:cubicBezTo>
                <a:cubicBezTo>
                  <a:pt x="9903" y="203760"/>
                  <a:pt x="-5442" y="152695"/>
                  <a:pt x="1966" y="115918"/>
                </a:cubicBezTo>
                <a:cubicBezTo>
                  <a:pt x="9374" y="79141"/>
                  <a:pt x="71287" y="1883"/>
                  <a:pt x="74991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: 図形 1276">
            <a:extLst>
              <a:ext uri="{FF2B5EF4-FFF2-40B4-BE49-F238E27FC236}">
                <a16:creationId xmlns:a16="http://schemas.microsoft.com/office/drawing/2014/main" id="{E472E52C-20FB-43E9-AEA6-E7747FF1A8B8}"/>
              </a:ext>
            </a:extLst>
          </p:cNvPr>
          <p:cNvSpPr/>
          <p:nvPr/>
        </p:nvSpPr>
        <p:spPr>
          <a:xfrm>
            <a:off x="3947102" y="3779118"/>
            <a:ext cx="144055" cy="155235"/>
          </a:xfrm>
          <a:custGeom>
            <a:avLst/>
            <a:gdLst>
              <a:gd name="connsiteX0" fmla="*/ 143886 w 144055"/>
              <a:gd name="connsiteY0" fmla="*/ 720 h 155235"/>
              <a:gd name="connsiteX1" fmla="*/ 81973 w 144055"/>
              <a:gd name="connsiteY1" fmla="*/ 105495 h 155235"/>
              <a:gd name="connsiteX2" fmla="*/ 99436 w 144055"/>
              <a:gd name="connsiteY2" fmla="*/ 154707 h 155235"/>
              <a:gd name="connsiteX3" fmla="*/ 54986 w 144055"/>
              <a:gd name="connsiteY3" fmla="*/ 76920 h 155235"/>
              <a:gd name="connsiteX4" fmla="*/ 1011 w 144055"/>
              <a:gd name="connsiteY4" fmla="*/ 81682 h 155235"/>
              <a:gd name="connsiteX5" fmla="*/ 23236 w 144055"/>
              <a:gd name="connsiteY5" fmla="*/ 68982 h 155235"/>
              <a:gd name="connsiteX6" fmla="*/ 66098 w 144055"/>
              <a:gd name="connsiteY6" fmla="*/ 37232 h 155235"/>
              <a:gd name="connsiteX7" fmla="*/ 88323 w 144055"/>
              <a:gd name="connsiteY7" fmla="*/ 19770 h 155235"/>
              <a:gd name="connsiteX8" fmla="*/ 59748 w 144055"/>
              <a:gd name="connsiteY8" fmla="*/ 56282 h 155235"/>
              <a:gd name="connsiteX9" fmla="*/ 143886 w 144055"/>
              <a:gd name="connsiteY9" fmla="*/ 720 h 155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4055" h="155235">
                <a:moveTo>
                  <a:pt x="143886" y="720"/>
                </a:moveTo>
                <a:cubicBezTo>
                  <a:pt x="147590" y="8922"/>
                  <a:pt x="89381" y="79831"/>
                  <a:pt x="81973" y="105495"/>
                </a:cubicBezTo>
                <a:cubicBezTo>
                  <a:pt x="74565" y="131159"/>
                  <a:pt x="103934" y="159469"/>
                  <a:pt x="99436" y="154707"/>
                </a:cubicBezTo>
                <a:cubicBezTo>
                  <a:pt x="94938" y="149945"/>
                  <a:pt x="71390" y="89091"/>
                  <a:pt x="54986" y="76920"/>
                </a:cubicBezTo>
                <a:cubicBezTo>
                  <a:pt x="38582" y="64749"/>
                  <a:pt x="6303" y="83005"/>
                  <a:pt x="1011" y="81682"/>
                </a:cubicBezTo>
                <a:cubicBezTo>
                  <a:pt x="-4281" y="80359"/>
                  <a:pt x="12388" y="76390"/>
                  <a:pt x="23236" y="68982"/>
                </a:cubicBezTo>
                <a:cubicBezTo>
                  <a:pt x="34084" y="61574"/>
                  <a:pt x="55250" y="45434"/>
                  <a:pt x="66098" y="37232"/>
                </a:cubicBezTo>
                <a:cubicBezTo>
                  <a:pt x="76946" y="29030"/>
                  <a:pt x="89381" y="16595"/>
                  <a:pt x="88323" y="19770"/>
                </a:cubicBezTo>
                <a:cubicBezTo>
                  <a:pt x="87265" y="22945"/>
                  <a:pt x="54721" y="55488"/>
                  <a:pt x="59748" y="56282"/>
                </a:cubicBezTo>
                <a:cubicBezTo>
                  <a:pt x="64775" y="57076"/>
                  <a:pt x="140182" y="-7482"/>
                  <a:pt x="143886" y="7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: 図形 1277">
            <a:extLst>
              <a:ext uri="{FF2B5EF4-FFF2-40B4-BE49-F238E27FC236}">
                <a16:creationId xmlns:a16="http://schemas.microsoft.com/office/drawing/2014/main" id="{EE759955-62B3-4E1F-9DFA-335C1CF34E80}"/>
              </a:ext>
            </a:extLst>
          </p:cNvPr>
          <p:cNvSpPr/>
          <p:nvPr/>
        </p:nvSpPr>
        <p:spPr>
          <a:xfrm>
            <a:off x="3985493" y="3985355"/>
            <a:ext cx="70647" cy="461775"/>
          </a:xfrm>
          <a:custGeom>
            <a:avLst/>
            <a:gdLst>
              <a:gd name="connsiteX0" fmla="*/ 38820 w 70647"/>
              <a:gd name="connsiteY0" fmla="*/ 858 h 461775"/>
              <a:gd name="connsiteX1" fmla="*/ 3895 w 70647"/>
              <a:gd name="connsiteY1" fmla="*/ 123095 h 461775"/>
              <a:gd name="connsiteX2" fmla="*/ 5482 w 70647"/>
              <a:gd name="connsiteY2" fmla="*/ 258033 h 461775"/>
              <a:gd name="connsiteX3" fmla="*/ 45170 w 70647"/>
              <a:gd name="connsiteY3" fmla="*/ 412020 h 461775"/>
              <a:gd name="connsiteX4" fmla="*/ 70570 w 70647"/>
              <a:gd name="connsiteY4" fmla="*/ 458058 h 461775"/>
              <a:gd name="connsiteX5" fmla="*/ 37232 w 70647"/>
              <a:gd name="connsiteY5" fmla="*/ 329470 h 461775"/>
              <a:gd name="connsiteX6" fmla="*/ 10245 w 70647"/>
              <a:gd name="connsiteY6" fmla="*/ 186595 h 461775"/>
              <a:gd name="connsiteX7" fmla="*/ 38820 w 70647"/>
              <a:gd name="connsiteY7" fmla="*/ 858 h 461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647" h="461775">
                <a:moveTo>
                  <a:pt x="38820" y="858"/>
                </a:moveTo>
                <a:cubicBezTo>
                  <a:pt x="37762" y="-9725"/>
                  <a:pt x="9451" y="80233"/>
                  <a:pt x="3895" y="123095"/>
                </a:cubicBezTo>
                <a:cubicBezTo>
                  <a:pt x="-1661" y="165958"/>
                  <a:pt x="-1397" y="209879"/>
                  <a:pt x="5482" y="258033"/>
                </a:cubicBezTo>
                <a:cubicBezTo>
                  <a:pt x="12361" y="306187"/>
                  <a:pt x="34322" y="378683"/>
                  <a:pt x="45170" y="412020"/>
                </a:cubicBezTo>
                <a:cubicBezTo>
                  <a:pt x="56018" y="445358"/>
                  <a:pt x="71893" y="471816"/>
                  <a:pt x="70570" y="458058"/>
                </a:cubicBezTo>
                <a:cubicBezTo>
                  <a:pt x="69247" y="444300"/>
                  <a:pt x="47286" y="374714"/>
                  <a:pt x="37232" y="329470"/>
                </a:cubicBezTo>
                <a:cubicBezTo>
                  <a:pt x="27178" y="284226"/>
                  <a:pt x="10509" y="238718"/>
                  <a:pt x="10245" y="186595"/>
                </a:cubicBezTo>
                <a:cubicBezTo>
                  <a:pt x="9981" y="134472"/>
                  <a:pt x="39878" y="11441"/>
                  <a:pt x="38820" y="8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: 図形 1278">
            <a:extLst>
              <a:ext uri="{FF2B5EF4-FFF2-40B4-BE49-F238E27FC236}">
                <a16:creationId xmlns:a16="http://schemas.microsoft.com/office/drawing/2014/main" id="{C25A2074-F536-423E-81C7-92994DC8F625}"/>
              </a:ext>
            </a:extLst>
          </p:cNvPr>
          <p:cNvSpPr/>
          <p:nvPr/>
        </p:nvSpPr>
        <p:spPr>
          <a:xfrm>
            <a:off x="4161919" y="3721860"/>
            <a:ext cx="148216" cy="98778"/>
          </a:xfrm>
          <a:custGeom>
            <a:avLst/>
            <a:gdLst>
              <a:gd name="connsiteX0" fmla="*/ 148144 w 148216"/>
              <a:gd name="connsiteY0" fmla="*/ 828 h 98778"/>
              <a:gd name="connsiteX1" fmla="*/ 2094 w 148216"/>
              <a:gd name="connsiteY1" fmla="*/ 97665 h 98778"/>
              <a:gd name="connsiteX2" fmla="*/ 59244 w 148216"/>
              <a:gd name="connsiteY2" fmla="*/ 53215 h 98778"/>
              <a:gd name="connsiteX3" fmla="*/ 22731 w 148216"/>
              <a:gd name="connsiteY3" fmla="*/ 50040 h 98778"/>
              <a:gd name="connsiteX4" fmla="*/ 148144 w 148216"/>
              <a:gd name="connsiteY4" fmla="*/ 828 h 98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216" h="98778">
                <a:moveTo>
                  <a:pt x="148144" y="828"/>
                </a:moveTo>
                <a:cubicBezTo>
                  <a:pt x="144705" y="8765"/>
                  <a:pt x="16911" y="88934"/>
                  <a:pt x="2094" y="97665"/>
                </a:cubicBezTo>
                <a:cubicBezTo>
                  <a:pt x="-12723" y="106396"/>
                  <a:pt x="55805" y="61152"/>
                  <a:pt x="59244" y="53215"/>
                </a:cubicBezTo>
                <a:cubicBezTo>
                  <a:pt x="62683" y="45278"/>
                  <a:pt x="13206" y="55596"/>
                  <a:pt x="22731" y="50040"/>
                </a:cubicBezTo>
                <a:cubicBezTo>
                  <a:pt x="32256" y="44484"/>
                  <a:pt x="151583" y="-7109"/>
                  <a:pt x="148144" y="8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: 図形 1279">
            <a:extLst>
              <a:ext uri="{FF2B5EF4-FFF2-40B4-BE49-F238E27FC236}">
                <a16:creationId xmlns:a16="http://schemas.microsoft.com/office/drawing/2014/main" id="{693F81BE-A046-4B4E-8ADF-41E00FC46EAD}"/>
              </a:ext>
            </a:extLst>
          </p:cNvPr>
          <p:cNvSpPr/>
          <p:nvPr/>
        </p:nvSpPr>
        <p:spPr>
          <a:xfrm>
            <a:off x="3906357" y="3854653"/>
            <a:ext cx="149907" cy="193510"/>
          </a:xfrm>
          <a:custGeom>
            <a:avLst/>
            <a:gdLst>
              <a:gd name="connsiteX0" fmla="*/ 149706 w 149907"/>
              <a:gd name="connsiteY0" fmla="*/ 2972 h 193510"/>
              <a:gd name="connsiteX1" fmla="*/ 73506 w 149907"/>
              <a:gd name="connsiteY1" fmla="*/ 129972 h 193510"/>
              <a:gd name="connsiteX2" fmla="*/ 2068 w 149907"/>
              <a:gd name="connsiteY2" fmla="*/ 193472 h 193510"/>
              <a:gd name="connsiteX3" fmla="*/ 25881 w 149907"/>
              <a:gd name="connsiteY3" fmla="*/ 122035 h 193510"/>
              <a:gd name="connsiteX4" fmla="*/ 94143 w 149907"/>
              <a:gd name="connsiteY4" fmla="*/ 47422 h 193510"/>
              <a:gd name="connsiteX5" fmla="*/ 149706 w 149907"/>
              <a:gd name="connsiteY5" fmla="*/ 2972 h 193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907" h="193510">
                <a:moveTo>
                  <a:pt x="149706" y="2972"/>
                </a:moveTo>
                <a:cubicBezTo>
                  <a:pt x="146267" y="16730"/>
                  <a:pt x="98112" y="98222"/>
                  <a:pt x="73506" y="129972"/>
                </a:cubicBezTo>
                <a:cubicBezTo>
                  <a:pt x="48900" y="161722"/>
                  <a:pt x="10005" y="194795"/>
                  <a:pt x="2068" y="193472"/>
                </a:cubicBezTo>
                <a:cubicBezTo>
                  <a:pt x="-5870" y="192149"/>
                  <a:pt x="10535" y="146377"/>
                  <a:pt x="25881" y="122035"/>
                </a:cubicBezTo>
                <a:cubicBezTo>
                  <a:pt x="41227" y="97693"/>
                  <a:pt x="76680" y="68324"/>
                  <a:pt x="94143" y="47422"/>
                </a:cubicBezTo>
                <a:cubicBezTo>
                  <a:pt x="111605" y="26520"/>
                  <a:pt x="153145" y="-10786"/>
                  <a:pt x="149706" y="29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: 図形 1282">
            <a:extLst>
              <a:ext uri="{FF2B5EF4-FFF2-40B4-BE49-F238E27FC236}">
                <a16:creationId xmlns:a16="http://schemas.microsoft.com/office/drawing/2014/main" id="{207FD3F3-C2B4-4E61-9E88-CAB358D1850D}"/>
              </a:ext>
            </a:extLst>
          </p:cNvPr>
          <p:cNvSpPr/>
          <p:nvPr/>
        </p:nvSpPr>
        <p:spPr>
          <a:xfrm>
            <a:off x="4046504" y="3779087"/>
            <a:ext cx="130272" cy="118281"/>
          </a:xfrm>
          <a:custGeom>
            <a:avLst/>
            <a:gdLst>
              <a:gd name="connsiteX0" fmla="*/ 34 w 130272"/>
              <a:gd name="connsiteY0" fmla="*/ 118226 h 118281"/>
              <a:gd name="connsiteX1" fmla="*/ 73059 w 130272"/>
              <a:gd name="connsiteY1" fmla="*/ 2338 h 118281"/>
              <a:gd name="connsiteX2" fmla="*/ 130209 w 130272"/>
              <a:gd name="connsiteY2" fmla="*/ 38851 h 118281"/>
              <a:gd name="connsiteX3" fmla="*/ 82584 w 130272"/>
              <a:gd name="connsiteY3" fmla="*/ 18213 h 118281"/>
              <a:gd name="connsiteX4" fmla="*/ 34 w 130272"/>
              <a:gd name="connsiteY4" fmla="*/ 118226 h 118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272" h="118281">
                <a:moveTo>
                  <a:pt x="34" y="118226"/>
                </a:moveTo>
                <a:cubicBezTo>
                  <a:pt x="-1554" y="115580"/>
                  <a:pt x="51363" y="15567"/>
                  <a:pt x="73059" y="2338"/>
                </a:cubicBezTo>
                <a:cubicBezTo>
                  <a:pt x="94755" y="-10891"/>
                  <a:pt x="128622" y="36205"/>
                  <a:pt x="130209" y="38851"/>
                </a:cubicBezTo>
                <a:cubicBezTo>
                  <a:pt x="131797" y="41497"/>
                  <a:pt x="103221" y="8424"/>
                  <a:pt x="82584" y="18213"/>
                </a:cubicBezTo>
                <a:cubicBezTo>
                  <a:pt x="61947" y="28002"/>
                  <a:pt x="1622" y="120872"/>
                  <a:pt x="34" y="1182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: 図形 1283">
            <a:extLst>
              <a:ext uri="{FF2B5EF4-FFF2-40B4-BE49-F238E27FC236}">
                <a16:creationId xmlns:a16="http://schemas.microsoft.com/office/drawing/2014/main" id="{86BE167C-B215-4DAD-8575-168BDB1C552A}"/>
              </a:ext>
            </a:extLst>
          </p:cNvPr>
          <p:cNvSpPr/>
          <p:nvPr/>
        </p:nvSpPr>
        <p:spPr>
          <a:xfrm>
            <a:off x="4471988" y="3714747"/>
            <a:ext cx="233925" cy="180098"/>
          </a:xfrm>
          <a:custGeom>
            <a:avLst/>
            <a:gdLst>
              <a:gd name="connsiteX0" fmla="*/ 0 w 233925"/>
              <a:gd name="connsiteY0" fmla="*/ 3 h 180098"/>
              <a:gd name="connsiteX1" fmla="*/ 149225 w 233925"/>
              <a:gd name="connsiteY1" fmla="*/ 74616 h 180098"/>
              <a:gd name="connsiteX2" fmla="*/ 168275 w 233925"/>
              <a:gd name="connsiteY2" fmla="*/ 133353 h 180098"/>
              <a:gd name="connsiteX3" fmla="*/ 173037 w 233925"/>
              <a:gd name="connsiteY3" fmla="*/ 179391 h 180098"/>
              <a:gd name="connsiteX4" fmla="*/ 185737 w 233925"/>
              <a:gd name="connsiteY4" fmla="*/ 96841 h 180098"/>
              <a:gd name="connsiteX5" fmla="*/ 200025 w 233925"/>
              <a:gd name="connsiteY5" fmla="*/ 173041 h 180098"/>
              <a:gd name="connsiteX6" fmla="*/ 231775 w 233925"/>
              <a:gd name="connsiteY6" fmla="*/ 93666 h 180098"/>
              <a:gd name="connsiteX7" fmla="*/ 133350 w 233925"/>
              <a:gd name="connsiteY7" fmla="*/ 53978 h 180098"/>
              <a:gd name="connsiteX8" fmla="*/ 220662 w 233925"/>
              <a:gd name="connsiteY8" fmla="*/ 133353 h 180098"/>
              <a:gd name="connsiteX9" fmla="*/ 217487 w 233925"/>
              <a:gd name="connsiteY9" fmla="*/ 101603 h 180098"/>
              <a:gd name="connsiteX10" fmla="*/ 149225 w 233925"/>
              <a:gd name="connsiteY10" fmla="*/ 77791 h 180098"/>
              <a:gd name="connsiteX11" fmla="*/ 0 w 233925"/>
              <a:gd name="connsiteY11" fmla="*/ 3 h 180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3925" h="180098">
                <a:moveTo>
                  <a:pt x="0" y="3"/>
                </a:moveTo>
                <a:cubicBezTo>
                  <a:pt x="0" y="-526"/>
                  <a:pt x="121179" y="52391"/>
                  <a:pt x="149225" y="74616"/>
                </a:cubicBezTo>
                <a:cubicBezTo>
                  <a:pt x="177271" y="96841"/>
                  <a:pt x="164306" y="115890"/>
                  <a:pt x="168275" y="133353"/>
                </a:cubicBezTo>
                <a:cubicBezTo>
                  <a:pt x="172244" y="150816"/>
                  <a:pt x="170127" y="185476"/>
                  <a:pt x="173037" y="179391"/>
                </a:cubicBezTo>
                <a:cubicBezTo>
                  <a:pt x="175947" y="173306"/>
                  <a:pt x="181239" y="97899"/>
                  <a:pt x="185737" y="96841"/>
                </a:cubicBezTo>
                <a:cubicBezTo>
                  <a:pt x="190235" y="95783"/>
                  <a:pt x="192352" y="173570"/>
                  <a:pt x="200025" y="173041"/>
                </a:cubicBezTo>
                <a:cubicBezTo>
                  <a:pt x="207698" y="172512"/>
                  <a:pt x="242887" y="113510"/>
                  <a:pt x="231775" y="93666"/>
                </a:cubicBezTo>
                <a:cubicBezTo>
                  <a:pt x="220663" y="73822"/>
                  <a:pt x="135202" y="47364"/>
                  <a:pt x="133350" y="53978"/>
                </a:cubicBezTo>
                <a:cubicBezTo>
                  <a:pt x="131498" y="60593"/>
                  <a:pt x="206639" y="125415"/>
                  <a:pt x="220662" y="133353"/>
                </a:cubicBezTo>
                <a:cubicBezTo>
                  <a:pt x="234685" y="141291"/>
                  <a:pt x="229393" y="110863"/>
                  <a:pt x="217487" y="101603"/>
                </a:cubicBezTo>
                <a:cubicBezTo>
                  <a:pt x="205581" y="92343"/>
                  <a:pt x="183356" y="94724"/>
                  <a:pt x="149225" y="77791"/>
                </a:cubicBezTo>
                <a:cubicBezTo>
                  <a:pt x="115094" y="60858"/>
                  <a:pt x="0" y="532"/>
                  <a:pt x="0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: 図形 1284">
            <a:extLst>
              <a:ext uri="{FF2B5EF4-FFF2-40B4-BE49-F238E27FC236}">
                <a16:creationId xmlns:a16="http://schemas.microsoft.com/office/drawing/2014/main" id="{3E3A9974-9714-4F85-8E4B-185441FE70FE}"/>
              </a:ext>
            </a:extLst>
          </p:cNvPr>
          <p:cNvSpPr/>
          <p:nvPr/>
        </p:nvSpPr>
        <p:spPr>
          <a:xfrm>
            <a:off x="4470313" y="3819299"/>
            <a:ext cx="119002" cy="182928"/>
          </a:xfrm>
          <a:custGeom>
            <a:avLst/>
            <a:gdLst>
              <a:gd name="connsiteX0" fmla="*/ 87 w 119002"/>
              <a:gd name="connsiteY0" fmla="*/ 226 h 182928"/>
              <a:gd name="connsiteX1" fmla="*/ 87400 w 119002"/>
              <a:gd name="connsiteY1" fmla="*/ 149451 h 182928"/>
              <a:gd name="connsiteX2" fmla="*/ 117562 w 119002"/>
              <a:gd name="connsiteY2" fmla="*/ 181201 h 182928"/>
              <a:gd name="connsiteX3" fmla="*/ 104862 w 119002"/>
              <a:gd name="connsiteY3" fmla="*/ 116114 h 182928"/>
              <a:gd name="connsiteX4" fmla="*/ 87 w 119002"/>
              <a:gd name="connsiteY4" fmla="*/ 226 h 182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02" h="182928">
                <a:moveTo>
                  <a:pt x="87" y="226"/>
                </a:moveTo>
                <a:cubicBezTo>
                  <a:pt x="-2823" y="5782"/>
                  <a:pt x="67821" y="119289"/>
                  <a:pt x="87400" y="149451"/>
                </a:cubicBezTo>
                <a:cubicBezTo>
                  <a:pt x="106979" y="179614"/>
                  <a:pt x="114652" y="186757"/>
                  <a:pt x="117562" y="181201"/>
                </a:cubicBezTo>
                <a:cubicBezTo>
                  <a:pt x="120472" y="175645"/>
                  <a:pt x="120208" y="139397"/>
                  <a:pt x="104862" y="116114"/>
                </a:cubicBezTo>
                <a:cubicBezTo>
                  <a:pt x="89516" y="92831"/>
                  <a:pt x="2997" y="-5330"/>
                  <a:pt x="87" y="2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: 図形 1285">
            <a:extLst>
              <a:ext uri="{FF2B5EF4-FFF2-40B4-BE49-F238E27FC236}">
                <a16:creationId xmlns:a16="http://schemas.microsoft.com/office/drawing/2014/main" id="{FBB3FE45-21C1-4406-A81C-AD7EBE7954F7}"/>
              </a:ext>
            </a:extLst>
          </p:cNvPr>
          <p:cNvSpPr/>
          <p:nvPr/>
        </p:nvSpPr>
        <p:spPr>
          <a:xfrm>
            <a:off x="4456941" y="3763958"/>
            <a:ext cx="188569" cy="361661"/>
          </a:xfrm>
          <a:custGeom>
            <a:avLst/>
            <a:gdLst>
              <a:gd name="connsiteX0" fmla="*/ 759 w 188569"/>
              <a:gd name="connsiteY0" fmla="*/ 5 h 361661"/>
              <a:gd name="connsiteX1" fmla="*/ 35684 w 188569"/>
              <a:gd name="connsiteY1" fmla="*/ 144467 h 361661"/>
              <a:gd name="connsiteX2" fmla="*/ 184909 w 188569"/>
              <a:gd name="connsiteY2" fmla="*/ 358780 h 361661"/>
              <a:gd name="connsiteX3" fmla="*/ 135697 w 188569"/>
              <a:gd name="connsiteY3" fmla="*/ 260355 h 361661"/>
              <a:gd name="connsiteX4" fmla="*/ 56322 w 188569"/>
              <a:gd name="connsiteY4" fmla="*/ 149230 h 361661"/>
              <a:gd name="connsiteX5" fmla="*/ 759 w 188569"/>
              <a:gd name="connsiteY5" fmla="*/ 5 h 361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569" h="361661">
                <a:moveTo>
                  <a:pt x="759" y="5"/>
                </a:moveTo>
                <a:cubicBezTo>
                  <a:pt x="-2681" y="-789"/>
                  <a:pt x="4992" y="84671"/>
                  <a:pt x="35684" y="144467"/>
                </a:cubicBezTo>
                <a:cubicBezTo>
                  <a:pt x="66376" y="204263"/>
                  <a:pt x="168240" y="339465"/>
                  <a:pt x="184909" y="358780"/>
                </a:cubicBezTo>
                <a:cubicBezTo>
                  <a:pt x="201578" y="378095"/>
                  <a:pt x="157128" y="295280"/>
                  <a:pt x="135697" y="260355"/>
                </a:cubicBezTo>
                <a:cubicBezTo>
                  <a:pt x="114266" y="225430"/>
                  <a:pt x="76166" y="190505"/>
                  <a:pt x="56322" y="149230"/>
                </a:cubicBezTo>
                <a:cubicBezTo>
                  <a:pt x="36478" y="107955"/>
                  <a:pt x="4199" y="799"/>
                  <a:pt x="759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: 図形 1286">
            <a:extLst>
              <a:ext uri="{FF2B5EF4-FFF2-40B4-BE49-F238E27FC236}">
                <a16:creationId xmlns:a16="http://schemas.microsoft.com/office/drawing/2014/main" id="{5462882A-B6C6-4F81-B68B-68357D933DE9}"/>
              </a:ext>
            </a:extLst>
          </p:cNvPr>
          <p:cNvSpPr/>
          <p:nvPr/>
        </p:nvSpPr>
        <p:spPr>
          <a:xfrm>
            <a:off x="4716460" y="3619356"/>
            <a:ext cx="108363" cy="198675"/>
          </a:xfrm>
          <a:custGeom>
            <a:avLst/>
            <a:gdLst>
              <a:gd name="connsiteX0" fmla="*/ 3 w 108363"/>
              <a:gd name="connsiteY0" fmla="*/ 144 h 198675"/>
              <a:gd name="connsiteX1" fmla="*/ 77790 w 108363"/>
              <a:gd name="connsiteY1" fmla="*/ 81107 h 198675"/>
              <a:gd name="connsiteX2" fmla="*/ 106365 w 108363"/>
              <a:gd name="connsiteY2" fmla="*/ 198582 h 198675"/>
              <a:gd name="connsiteX3" fmla="*/ 103190 w 108363"/>
              <a:gd name="connsiteY3" fmla="*/ 100157 h 198675"/>
              <a:gd name="connsiteX4" fmla="*/ 80965 w 108363"/>
              <a:gd name="connsiteY4" fmla="*/ 62057 h 198675"/>
              <a:gd name="connsiteX5" fmla="*/ 3 w 108363"/>
              <a:gd name="connsiteY5" fmla="*/ 144 h 19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363" h="198675">
                <a:moveTo>
                  <a:pt x="3" y="144"/>
                </a:moveTo>
                <a:cubicBezTo>
                  <a:pt x="-526" y="3319"/>
                  <a:pt x="60063" y="48034"/>
                  <a:pt x="77790" y="81107"/>
                </a:cubicBezTo>
                <a:cubicBezTo>
                  <a:pt x="95517" y="114180"/>
                  <a:pt x="102132" y="195407"/>
                  <a:pt x="106365" y="198582"/>
                </a:cubicBezTo>
                <a:cubicBezTo>
                  <a:pt x="110598" y="201757"/>
                  <a:pt x="107423" y="122911"/>
                  <a:pt x="103190" y="100157"/>
                </a:cubicBezTo>
                <a:cubicBezTo>
                  <a:pt x="98957" y="77403"/>
                  <a:pt x="98692" y="77138"/>
                  <a:pt x="80965" y="62057"/>
                </a:cubicBezTo>
                <a:cubicBezTo>
                  <a:pt x="63238" y="46976"/>
                  <a:pt x="532" y="-3031"/>
                  <a:pt x="3" y="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: 図形 1287">
            <a:extLst>
              <a:ext uri="{FF2B5EF4-FFF2-40B4-BE49-F238E27FC236}">
                <a16:creationId xmlns:a16="http://schemas.microsoft.com/office/drawing/2014/main" id="{F73A6A51-E21D-45B0-B1A4-D26A384E8AB9}"/>
              </a:ext>
            </a:extLst>
          </p:cNvPr>
          <p:cNvSpPr/>
          <p:nvPr/>
        </p:nvSpPr>
        <p:spPr>
          <a:xfrm>
            <a:off x="4689413" y="3633587"/>
            <a:ext cx="114637" cy="192489"/>
          </a:xfrm>
          <a:custGeom>
            <a:avLst/>
            <a:gdLst>
              <a:gd name="connsiteX0" fmla="*/ 62 w 114637"/>
              <a:gd name="connsiteY0" fmla="*/ 201 h 192489"/>
              <a:gd name="connsiteX1" fmla="*/ 95312 w 114637"/>
              <a:gd name="connsiteY1" fmla="*/ 74813 h 192489"/>
              <a:gd name="connsiteX2" fmla="*/ 114362 w 114637"/>
              <a:gd name="connsiteY2" fmla="*/ 192288 h 192489"/>
              <a:gd name="connsiteX3" fmla="*/ 104837 w 114637"/>
              <a:gd name="connsiteY3" fmla="*/ 101801 h 192489"/>
              <a:gd name="connsiteX4" fmla="*/ 81025 w 114637"/>
              <a:gd name="connsiteY4" fmla="*/ 54176 h 192489"/>
              <a:gd name="connsiteX5" fmla="*/ 62 w 114637"/>
              <a:gd name="connsiteY5" fmla="*/ 201 h 19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637" h="192489">
                <a:moveTo>
                  <a:pt x="62" y="201"/>
                </a:moveTo>
                <a:cubicBezTo>
                  <a:pt x="2443" y="3640"/>
                  <a:pt x="76262" y="42798"/>
                  <a:pt x="95312" y="74813"/>
                </a:cubicBezTo>
                <a:cubicBezTo>
                  <a:pt x="114362" y="106828"/>
                  <a:pt x="112775" y="187790"/>
                  <a:pt x="114362" y="192288"/>
                </a:cubicBezTo>
                <a:cubicBezTo>
                  <a:pt x="115950" y="196786"/>
                  <a:pt x="110393" y="124820"/>
                  <a:pt x="104837" y="101801"/>
                </a:cubicBezTo>
                <a:cubicBezTo>
                  <a:pt x="99281" y="78782"/>
                  <a:pt x="98223" y="70051"/>
                  <a:pt x="81025" y="54176"/>
                </a:cubicBezTo>
                <a:cubicBezTo>
                  <a:pt x="63827" y="38301"/>
                  <a:pt x="-2319" y="-3238"/>
                  <a:pt x="62" y="2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: 図形 1289">
            <a:extLst>
              <a:ext uri="{FF2B5EF4-FFF2-40B4-BE49-F238E27FC236}">
                <a16:creationId xmlns:a16="http://schemas.microsoft.com/office/drawing/2014/main" id="{EDD112E2-361C-467D-A70E-36F6EFBB3156}"/>
              </a:ext>
            </a:extLst>
          </p:cNvPr>
          <p:cNvSpPr/>
          <p:nvPr/>
        </p:nvSpPr>
        <p:spPr>
          <a:xfrm>
            <a:off x="4027465" y="3896223"/>
            <a:ext cx="162025" cy="517816"/>
          </a:xfrm>
          <a:custGeom>
            <a:avLst/>
            <a:gdLst>
              <a:gd name="connsiteX0" fmla="*/ 63523 w 162025"/>
              <a:gd name="connsiteY0" fmla="*/ 1090 h 517816"/>
              <a:gd name="connsiteX1" fmla="*/ 68285 w 162025"/>
              <a:gd name="connsiteY1" fmla="*/ 136027 h 517816"/>
              <a:gd name="connsiteX2" fmla="*/ 88923 w 162025"/>
              <a:gd name="connsiteY2" fmla="*/ 242390 h 517816"/>
              <a:gd name="connsiteX3" fmla="*/ 79398 w 162025"/>
              <a:gd name="connsiteY3" fmla="*/ 304302 h 517816"/>
              <a:gd name="connsiteX4" fmla="*/ 69873 w 162025"/>
              <a:gd name="connsiteY4" fmla="*/ 342402 h 517816"/>
              <a:gd name="connsiteX5" fmla="*/ 158773 w 162025"/>
              <a:gd name="connsiteY5" fmla="*/ 512265 h 517816"/>
              <a:gd name="connsiteX6" fmla="*/ 136548 w 162025"/>
              <a:gd name="connsiteY6" fmla="*/ 459877 h 517816"/>
              <a:gd name="connsiteX7" fmla="*/ 77810 w 162025"/>
              <a:gd name="connsiteY7" fmla="*/ 294777 h 517816"/>
              <a:gd name="connsiteX8" fmla="*/ 39710 w 162025"/>
              <a:gd name="connsiteY8" fmla="*/ 104277 h 517816"/>
              <a:gd name="connsiteX9" fmla="*/ 41298 w 162025"/>
              <a:gd name="connsiteY9" fmla="*/ 115390 h 517816"/>
              <a:gd name="connsiteX10" fmla="*/ 23 w 162025"/>
              <a:gd name="connsiteY10" fmla="*/ 74115 h 517816"/>
              <a:gd name="connsiteX11" fmla="*/ 63523 w 162025"/>
              <a:gd name="connsiteY11" fmla="*/ 1090 h 51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025" h="517816">
                <a:moveTo>
                  <a:pt x="63523" y="1090"/>
                </a:moveTo>
                <a:cubicBezTo>
                  <a:pt x="74900" y="11409"/>
                  <a:pt x="64052" y="95810"/>
                  <a:pt x="68285" y="136027"/>
                </a:cubicBezTo>
                <a:cubicBezTo>
                  <a:pt x="72518" y="176244"/>
                  <a:pt x="87071" y="214344"/>
                  <a:pt x="88923" y="242390"/>
                </a:cubicBezTo>
                <a:cubicBezTo>
                  <a:pt x="90775" y="270436"/>
                  <a:pt x="82573" y="287633"/>
                  <a:pt x="79398" y="304302"/>
                </a:cubicBezTo>
                <a:cubicBezTo>
                  <a:pt x="76223" y="320971"/>
                  <a:pt x="56644" y="307742"/>
                  <a:pt x="69873" y="342402"/>
                </a:cubicBezTo>
                <a:cubicBezTo>
                  <a:pt x="83102" y="377062"/>
                  <a:pt x="147661" y="492686"/>
                  <a:pt x="158773" y="512265"/>
                </a:cubicBezTo>
                <a:cubicBezTo>
                  <a:pt x="169885" y="531844"/>
                  <a:pt x="150042" y="496125"/>
                  <a:pt x="136548" y="459877"/>
                </a:cubicBezTo>
                <a:cubicBezTo>
                  <a:pt x="123054" y="423629"/>
                  <a:pt x="93950" y="354044"/>
                  <a:pt x="77810" y="294777"/>
                </a:cubicBezTo>
                <a:cubicBezTo>
                  <a:pt x="61670" y="235510"/>
                  <a:pt x="45795" y="134175"/>
                  <a:pt x="39710" y="104277"/>
                </a:cubicBezTo>
                <a:cubicBezTo>
                  <a:pt x="33625" y="74379"/>
                  <a:pt x="47912" y="120417"/>
                  <a:pt x="41298" y="115390"/>
                </a:cubicBezTo>
                <a:cubicBezTo>
                  <a:pt x="34684" y="110363"/>
                  <a:pt x="-1035" y="91577"/>
                  <a:pt x="23" y="74115"/>
                </a:cubicBezTo>
                <a:cubicBezTo>
                  <a:pt x="1081" y="56653"/>
                  <a:pt x="52146" y="-9229"/>
                  <a:pt x="63523" y="10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: 図形 1290">
            <a:extLst>
              <a:ext uri="{FF2B5EF4-FFF2-40B4-BE49-F238E27FC236}">
                <a16:creationId xmlns:a16="http://schemas.microsoft.com/office/drawing/2014/main" id="{C5A904BD-DE9A-473E-B055-E645CB727C9E}"/>
              </a:ext>
            </a:extLst>
          </p:cNvPr>
          <p:cNvSpPr/>
          <p:nvPr/>
        </p:nvSpPr>
        <p:spPr>
          <a:xfrm>
            <a:off x="4471715" y="3982506"/>
            <a:ext cx="105424" cy="330943"/>
          </a:xfrm>
          <a:custGeom>
            <a:avLst/>
            <a:gdLst>
              <a:gd name="connsiteX0" fmla="*/ 60598 w 105424"/>
              <a:gd name="connsiteY0" fmla="*/ 532 h 330943"/>
              <a:gd name="connsiteX1" fmla="*/ 60598 w 105424"/>
              <a:gd name="connsiteY1" fmla="*/ 198969 h 330943"/>
              <a:gd name="connsiteX2" fmla="*/ 273 w 105424"/>
              <a:gd name="connsiteY2" fmla="*/ 329144 h 330943"/>
              <a:gd name="connsiteX3" fmla="*/ 36785 w 105424"/>
              <a:gd name="connsiteY3" fmla="*/ 278344 h 330943"/>
              <a:gd name="connsiteX4" fmla="*/ 105048 w 105424"/>
              <a:gd name="connsiteY4" fmla="*/ 144994 h 330943"/>
              <a:gd name="connsiteX5" fmla="*/ 60598 w 105424"/>
              <a:gd name="connsiteY5" fmla="*/ 532 h 33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424" h="330943">
                <a:moveTo>
                  <a:pt x="60598" y="532"/>
                </a:moveTo>
                <a:cubicBezTo>
                  <a:pt x="53190" y="9528"/>
                  <a:pt x="70652" y="144200"/>
                  <a:pt x="60598" y="198969"/>
                </a:cubicBezTo>
                <a:cubicBezTo>
                  <a:pt x="50544" y="253738"/>
                  <a:pt x="4242" y="315915"/>
                  <a:pt x="273" y="329144"/>
                </a:cubicBezTo>
                <a:cubicBezTo>
                  <a:pt x="-3696" y="342373"/>
                  <a:pt x="36785" y="278344"/>
                  <a:pt x="36785" y="278344"/>
                </a:cubicBezTo>
                <a:cubicBezTo>
                  <a:pt x="54247" y="247652"/>
                  <a:pt x="100286" y="191032"/>
                  <a:pt x="105048" y="144994"/>
                </a:cubicBezTo>
                <a:cubicBezTo>
                  <a:pt x="109811" y="98957"/>
                  <a:pt x="68006" y="-8464"/>
                  <a:pt x="60598" y="5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: 図形 1291">
            <a:extLst>
              <a:ext uri="{FF2B5EF4-FFF2-40B4-BE49-F238E27FC236}">
                <a16:creationId xmlns:a16="http://schemas.microsoft.com/office/drawing/2014/main" id="{E2E192F5-04B1-4D75-BA66-E5B8EECBD006}"/>
              </a:ext>
            </a:extLst>
          </p:cNvPr>
          <p:cNvSpPr/>
          <p:nvPr/>
        </p:nvSpPr>
        <p:spPr>
          <a:xfrm>
            <a:off x="4132255" y="4401694"/>
            <a:ext cx="57345" cy="435571"/>
          </a:xfrm>
          <a:custGeom>
            <a:avLst/>
            <a:gdLst>
              <a:gd name="connsiteX0" fmla="*/ 57158 w 57345"/>
              <a:gd name="connsiteY0" fmla="*/ 444 h 435571"/>
              <a:gd name="connsiteX1" fmla="*/ 19058 w 57345"/>
              <a:gd name="connsiteY1" fmla="*/ 129031 h 435571"/>
              <a:gd name="connsiteX2" fmla="*/ 38108 w 57345"/>
              <a:gd name="connsiteY2" fmla="*/ 429069 h 435571"/>
              <a:gd name="connsiteX3" fmla="*/ 46045 w 57345"/>
              <a:gd name="connsiteY3" fmla="*/ 316356 h 435571"/>
              <a:gd name="connsiteX4" fmla="*/ 8 w 57345"/>
              <a:gd name="connsiteY4" fmla="*/ 95694 h 435571"/>
              <a:gd name="connsiteX5" fmla="*/ 57158 w 57345"/>
              <a:gd name="connsiteY5" fmla="*/ 444 h 435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345" h="435571">
                <a:moveTo>
                  <a:pt x="57158" y="444"/>
                </a:moveTo>
                <a:cubicBezTo>
                  <a:pt x="60333" y="6000"/>
                  <a:pt x="22233" y="57594"/>
                  <a:pt x="19058" y="129031"/>
                </a:cubicBezTo>
                <a:cubicBezTo>
                  <a:pt x="15883" y="200468"/>
                  <a:pt x="33610" y="397848"/>
                  <a:pt x="38108" y="429069"/>
                </a:cubicBezTo>
                <a:cubicBezTo>
                  <a:pt x="42606" y="460290"/>
                  <a:pt x="52395" y="371918"/>
                  <a:pt x="46045" y="316356"/>
                </a:cubicBezTo>
                <a:cubicBezTo>
                  <a:pt x="39695" y="260794"/>
                  <a:pt x="802" y="149140"/>
                  <a:pt x="8" y="95694"/>
                </a:cubicBezTo>
                <a:cubicBezTo>
                  <a:pt x="-786" y="42248"/>
                  <a:pt x="53983" y="-5112"/>
                  <a:pt x="57158" y="4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: 図形 1292">
            <a:extLst>
              <a:ext uri="{FF2B5EF4-FFF2-40B4-BE49-F238E27FC236}">
                <a16:creationId xmlns:a16="http://schemas.microsoft.com/office/drawing/2014/main" id="{91208EEC-7CE7-4921-B2BF-BD634AE15AB8}"/>
              </a:ext>
            </a:extLst>
          </p:cNvPr>
          <p:cNvSpPr/>
          <p:nvPr/>
        </p:nvSpPr>
        <p:spPr>
          <a:xfrm>
            <a:off x="3956531" y="4172939"/>
            <a:ext cx="79941" cy="590236"/>
          </a:xfrm>
          <a:custGeom>
            <a:avLst/>
            <a:gdLst>
              <a:gd name="connsiteX0" fmla="*/ 12219 w 79941"/>
              <a:gd name="connsiteY0" fmla="*/ 3774 h 590236"/>
              <a:gd name="connsiteX1" fmla="*/ 4282 w 79941"/>
              <a:gd name="connsiteY1" fmla="*/ 84736 h 590236"/>
              <a:gd name="connsiteX2" fmla="*/ 70957 w 79941"/>
              <a:gd name="connsiteY2" fmla="*/ 575274 h 590236"/>
              <a:gd name="connsiteX3" fmla="*/ 75719 w 79941"/>
              <a:gd name="connsiteY3" fmla="*/ 441924 h 590236"/>
              <a:gd name="connsiteX4" fmla="*/ 37619 w 79941"/>
              <a:gd name="connsiteY4" fmla="*/ 218086 h 590236"/>
              <a:gd name="connsiteX5" fmla="*/ 12219 w 79941"/>
              <a:gd name="connsiteY5" fmla="*/ 3774 h 590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941" h="590236">
                <a:moveTo>
                  <a:pt x="12219" y="3774"/>
                </a:moveTo>
                <a:cubicBezTo>
                  <a:pt x="3355" y="-3370"/>
                  <a:pt x="-5508" y="-10514"/>
                  <a:pt x="4282" y="84736"/>
                </a:cubicBezTo>
                <a:cubicBezTo>
                  <a:pt x="14072" y="179986"/>
                  <a:pt x="59051" y="515743"/>
                  <a:pt x="70957" y="575274"/>
                </a:cubicBezTo>
                <a:cubicBezTo>
                  <a:pt x="82863" y="634805"/>
                  <a:pt x="81275" y="501455"/>
                  <a:pt x="75719" y="441924"/>
                </a:cubicBezTo>
                <a:cubicBezTo>
                  <a:pt x="70163" y="382393"/>
                  <a:pt x="50054" y="291111"/>
                  <a:pt x="37619" y="218086"/>
                </a:cubicBezTo>
                <a:lnTo>
                  <a:pt x="12219" y="377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: 図形 1293">
            <a:extLst>
              <a:ext uri="{FF2B5EF4-FFF2-40B4-BE49-F238E27FC236}">
                <a16:creationId xmlns:a16="http://schemas.microsoft.com/office/drawing/2014/main" id="{64D7E237-7FE4-4BBD-8769-E3B8EB3FE94D}"/>
              </a:ext>
            </a:extLst>
          </p:cNvPr>
          <p:cNvSpPr/>
          <p:nvPr/>
        </p:nvSpPr>
        <p:spPr>
          <a:xfrm>
            <a:off x="4081615" y="4168626"/>
            <a:ext cx="96601" cy="221040"/>
          </a:xfrm>
          <a:custGeom>
            <a:avLst/>
            <a:gdLst>
              <a:gd name="connsiteX0" fmla="*/ 22073 w 96601"/>
              <a:gd name="connsiteY0" fmla="*/ 149 h 221040"/>
              <a:gd name="connsiteX1" fmla="*/ 7785 w 96601"/>
              <a:gd name="connsiteY1" fmla="*/ 98574 h 221040"/>
              <a:gd name="connsiteX2" fmla="*/ 95098 w 96601"/>
              <a:gd name="connsiteY2" fmla="*/ 217637 h 221040"/>
              <a:gd name="connsiteX3" fmla="*/ 58585 w 96601"/>
              <a:gd name="connsiteY3" fmla="*/ 182712 h 221040"/>
              <a:gd name="connsiteX4" fmla="*/ 1435 w 96601"/>
              <a:gd name="connsiteY4" fmla="*/ 120799 h 221040"/>
              <a:gd name="connsiteX5" fmla="*/ 22073 w 96601"/>
              <a:gd name="connsiteY5" fmla="*/ 149 h 2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601" h="221040">
                <a:moveTo>
                  <a:pt x="22073" y="149"/>
                </a:moveTo>
                <a:cubicBezTo>
                  <a:pt x="23131" y="-3555"/>
                  <a:pt x="-4386" y="62326"/>
                  <a:pt x="7785" y="98574"/>
                </a:cubicBezTo>
                <a:cubicBezTo>
                  <a:pt x="19956" y="134822"/>
                  <a:pt x="86631" y="203614"/>
                  <a:pt x="95098" y="217637"/>
                </a:cubicBezTo>
                <a:cubicBezTo>
                  <a:pt x="103565" y="231660"/>
                  <a:pt x="74196" y="198852"/>
                  <a:pt x="58585" y="182712"/>
                </a:cubicBezTo>
                <a:cubicBezTo>
                  <a:pt x="42975" y="166572"/>
                  <a:pt x="9372" y="146728"/>
                  <a:pt x="1435" y="120799"/>
                </a:cubicBezTo>
                <a:cubicBezTo>
                  <a:pt x="-6502" y="94870"/>
                  <a:pt x="21015" y="3853"/>
                  <a:pt x="22073" y="1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: 図形 1294">
            <a:extLst>
              <a:ext uri="{FF2B5EF4-FFF2-40B4-BE49-F238E27FC236}">
                <a16:creationId xmlns:a16="http://schemas.microsoft.com/office/drawing/2014/main" id="{08139A7D-FE73-47FC-9423-E5BB2264819B}"/>
              </a:ext>
            </a:extLst>
          </p:cNvPr>
          <p:cNvSpPr/>
          <p:nvPr/>
        </p:nvSpPr>
        <p:spPr>
          <a:xfrm>
            <a:off x="4017947" y="4753182"/>
            <a:ext cx="152472" cy="62056"/>
          </a:xfrm>
          <a:custGeom>
            <a:avLst/>
            <a:gdLst>
              <a:gd name="connsiteX0" fmla="*/ 16 w 152472"/>
              <a:gd name="connsiteY0" fmla="*/ 1381 h 62056"/>
              <a:gd name="connsiteX1" fmla="*/ 106378 w 152472"/>
              <a:gd name="connsiteY1" fmla="*/ 10906 h 62056"/>
              <a:gd name="connsiteX2" fmla="*/ 152416 w 152472"/>
              <a:gd name="connsiteY2" fmla="*/ 61706 h 62056"/>
              <a:gd name="connsiteX3" fmla="*/ 98441 w 152472"/>
              <a:gd name="connsiteY3" fmla="*/ 31543 h 62056"/>
              <a:gd name="connsiteX4" fmla="*/ 16 w 152472"/>
              <a:gd name="connsiteY4" fmla="*/ 1381 h 62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72" h="62056">
                <a:moveTo>
                  <a:pt x="16" y="1381"/>
                </a:moveTo>
                <a:cubicBezTo>
                  <a:pt x="1339" y="-2058"/>
                  <a:pt x="80978" y="852"/>
                  <a:pt x="106378" y="10906"/>
                </a:cubicBezTo>
                <a:cubicBezTo>
                  <a:pt x="131778" y="20960"/>
                  <a:pt x="153739" y="58267"/>
                  <a:pt x="152416" y="61706"/>
                </a:cubicBezTo>
                <a:cubicBezTo>
                  <a:pt x="151093" y="65145"/>
                  <a:pt x="119608" y="42391"/>
                  <a:pt x="98441" y="31543"/>
                </a:cubicBezTo>
                <a:cubicBezTo>
                  <a:pt x="77274" y="20695"/>
                  <a:pt x="-1307" y="4820"/>
                  <a:pt x="16" y="1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: 図形 1295">
            <a:extLst>
              <a:ext uri="{FF2B5EF4-FFF2-40B4-BE49-F238E27FC236}">
                <a16:creationId xmlns:a16="http://schemas.microsoft.com/office/drawing/2014/main" id="{FB2328AD-6131-4B14-9D62-780706F62F57}"/>
              </a:ext>
            </a:extLst>
          </p:cNvPr>
          <p:cNvSpPr/>
          <p:nvPr/>
        </p:nvSpPr>
        <p:spPr>
          <a:xfrm>
            <a:off x="4030454" y="4779926"/>
            <a:ext cx="118078" cy="66727"/>
          </a:xfrm>
          <a:custGeom>
            <a:avLst/>
            <a:gdLst>
              <a:gd name="connsiteX0" fmla="*/ 209 w 118078"/>
              <a:gd name="connsiteY0" fmla="*/ 37 h 66727"/>
              <a:gd name="connsiteX1" fmla="*/ 76409 w 118078"/>
              <a:gd name="connsiteY1" fmla="*/ 22262 h 66727"/>
              <a:gd name="connsiteX2" fmla="*/ 116096 w 118078"/>
              <a:gd name="connsiteY2" fmla="*/ 66712 h 66727"/>
              <a:gd name="connsiteX3" fmla="*/ 101809 w 118078"/>
              <a:gd name="connsiteY3" fmla="*/ 27024 h 66727"/>
              <a:gd name="connsiteX4" fmla="*/ 209 w 118078"/>
              <a:gd name="connsiteY4" fmla="*/ 37 h 6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078" h="66727">
                <a:moveTo>
                  <a:pt x="209" y="37"/>
                </a:moveTo>
                <a:cubicBezTo>
                  <a:pt x="-4024" y="-757"/>
                  <a:pt x="57095" y="11150"/>
                  <a:pt x="76409" y="22262"/>
                </a:cubicBezTo>
                <a:cubicBezTo>
                  <a:pt x="95724" y="33375"/>
                  <a:pt x="111863" y="65918"/>
                  <a:pt x="116096" y="66712"/>
                </a:cubicBezTo>
                <a:cubicBezTo>
                  <a:pt x="120329" y="67506"/>
                  <a:pt x="118742" y="38401"/>
                  <a:pt x="101809" y="27024"/>
                </a:cubicBezTo>
                <a:cubicBezTo>
                  <a:pt x="84876" y="15647"/>
                  <a:pt x="4442" y="831"/>
                  <a:pt x="209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: 図形 1296">
            <a:extLst>
              <a:ext uri="{FF2B5EF4-FFF2-40B4-BE49-F238E27FC236}">
                <a16:creationId xmlns:a16="http://schemas.microsoft.com/office/drawing/2014/main" id="{75FAC826-D874-4A45-AD63-0CAFBD32F3C5}"/>
              </a:ext>
            </a:extLst>
          </p:cNvPr>
          <p:cNvSpPr/>
          <p:nvPr/>
        </p:nvSpPr>
        <p:spPr>
          <a:xfrm>
            <a:off x="4063882" y="4512821"/>
            <a:ext cx="101842" cy="243358"/>
          </a:xfrm>
          <a:custGeom>
            <a:avLst/>
            <a:gdLst>
              <a:gd name="connsiteX0" fmla="*/ 118 w 101842"/>
              <a:gd name="connsiteY0" fmla="*/ 442 h 243358"/>
              <a:gd name="connsiteX1" fmla="*/ 55681 w 101842"/>
              <a:gd name="connsiteY1" fmla="*/ 82992 h 243358"/>
              <a:gd name="connsiteX2" fmla="*/ 101718 w 101842"/>
              <a:gd name="connsiteY2" fmla="*/ 241742 h 243358"/>
              <a:gd name="connsiteX3" fmla="*/ 68381 w 101842"/>
              <a:gd name="connsiteY3" fmla="*/ 162367 h 243358"/>
              <a:gd name="connsiteX4" fmla="*/ 41393 w 101842"/>
              <a:gd name="connsiteY4" fmla="*/ 116329 h 243358"/>
              <a:gd name="connsiteX5" fmla="*/ 118 w 101842"/>
              <a:gd name="connsiteY5" fmla="*/ 442 h 243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842" h="243358">
                <a:moveTo>
                  <a:pt x="118" y="442"/>
                </a:moveTo>
                <a:cubicBezTo>
                  <a:pt x="2499" y="-5114"/>
                  <a:pt x="38748" y="42775"/>
                  <a:pt x="55681" y="82992"/>
                </a:cubicBezTo>
                <a:cubicBezTo>
                  <a:pt x="72614" y="123209"/>
                  <a:pt x="99601" y="228513"/>
                  <a:pt x="101718" y="241742"/>
                </a:cubicBezTo>
                <a:cubicBezTo>
                  <a:pt x="103835" y="254971"/>
                  <a:pt x="78435" y="183269"/>
                  <a:pt x="68381" y="162367"/>
                </a:cubicBezTo>
                <a:cubicBezTo>
                  <a:pt x="58327" y="141465"/>
                  <a:pt x="50918" y="143846"/>
                  <a:pt x="41393" y="116329"/>
                </a:cubicBezTo>
                <a:cubicBezTo>
                  <a:pt x="31868" y="88812"/>
                  <a:pt x="-2263" y="5998"/>
                  <a:pt x="118" y="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: 図形 1297">
            <a:extLst>
              <a:ext uri="{FF2B5EF4-FFF2-40B4-BE49-F238E27FC236}">
                <a16:creationId xmlns:a16="http://schemas.microsoft.com/office/drawing/2014/main" id="{49A0BBB3-010F-44D5-AC1C-A8D91995B774}"/>
              </a:ext>
            </a:extLst>
          </p:cNvPr>
          <p:cNvSpPr/>
          <p:nvPr/>
        </p:nvSpPr>
        <p:spPr>
          <a:xfrm>
            <a:off x="3387582" y="4282861"/>
            <a:ext cx="363197" cy="470010"/>
          </a:xfrm>
          <a:custGeom>
            <a:avLst/>
            <a:gdLst>
              <a:gd name="connsiteX0" fmla="*/ 363151 w 363197"/>
              <a:gd name="connsiteY0" fmla="*/ 3389 h 470010"/>
              <a:gd name="connsiteX1" fmla="*/ 162068 w 363197"/>
              <a:gd name="connsiteY1" fmla="*/ 5506 h 470010"/>
              <a:gd name="connsiteX2" fmla="*/ 102801 w 363197"/>
              <a:gd name="connsiteY2" fmla="*/ 11856 h 470010"/>
              <a:gd name="connsiteX3" fmla="*/ 22368 w 363197"/>
              <a:gd name="connsiteY3" fmla="*/ 107106 h 470010"/>
              <a:gd name="connsiteX4" fmla="*/ 60468 w 363197"/>
              <a:gd name="connsiteY4" fmla="*/ 462706 h 470010"/>
              <a:gd name="connsiteX5" fmla="*/ 11785 w 363197"/>
              <a:gd name="connsiteY5" fmla="*/ 331472 h 470010"/>
              <a:gd name="connsiteX6" fmla="*/ 11785 w 363197"/>
              <a:gd name="connsiteY6" fmla="*/ 145206 h 470010"/>
              <a:gd name="connsiteX7" fmla="*/ 143018 w 363197"/>
              <a:gd name="connsiteY7" fmla="*/ 54189 h 470010"/>
              <a:gd name="connsiteX8" fmla="*/ 363151 w 363197"/>
              <a:gd name="connsiteY8" fmla="*/ 3389 h 47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3197" h="470010">
                <a:moveTo>
                  <a:pt x="363151" y="3389"/>
                </a:moveTo>
                <a:cubicBezTo>
                  <a:pt x="366326" y="-4725"/>
                  <a:pt x="205460" y="4095"/>
                  <a:pt x="162068" y="5506"/>
                </a:cubicBezTo>
                <a:cubicBezTo>
                  <a:pt x="118676" y="6917"/>
                  <a:pt x="126084" y="-5077"/>
                  <a:pt x="102801" y="11856"/>
                </a:cubicBezTo>
                <a:cubicBezTo>
                  <a:pt x="79518" y="28789"/>
                  <a:pt x="29423" y="31964"/>
                  <a:pt x="22368" y="107106"/>
                </a:cubicBezTo>
                <a:cubicBezTo>
                  <a:pt x="15313" y="182248"/>
                  <a:pt x="62232" y="425312"/>
                  <a:pt x="60468" y="462706"/>
                </a:cubicBezTo>
                <a:cubicBezTo>
                  <a:pt x="58704" y="500100"/>
                  <a:pt x="19899" y="384389"/>
                  <a:pt x="11785" y="331472"/>
                </a:cubicBezTo>
                <a:cubicBezTo>
                  <a:pt x="3671" y="278555"/>
                  <a:pt x="-10087" y="191420"/>
                  <a:pt x="11785" y="145206"/>
                </a:cubicBezTo>
                <a:cubicBezTo>
                  <a:pt x="33657" y="98992"/>
                  <a:pt x="85515" y="76414"/>
                  <a:pt x="143018" y="54189"/>
                </a:cubicBezTo>
                <a:cubicBezTo>
                  <a:pt x="200521" y="31964"/>
                  <a:pt x="359976" y="11503"/>
                  <a:pt x="363151" y="33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: 図形 1298">
            <a:extLst>
              <a:ext uri="{FF2B5EF4-FFF2-40B4-BE49-F238E27FC236}">
                <a16:creationId xmlns:a16="http://schemas.microsoft.com/office/drawing/2014/main" id="{40A3D61D-7F9E-414E-BA36-DE1C8E055464}"/>
              </a:ext>
            </a:extLst>
          </p:cNvPr>
          <p:cNvSpPr/>
          <p:nvPr/>
        </p:nvSpPr>
        <p:spPr>
          <a:xfrm>
            <a:off x="3460726" y="4781467"/>
            <a:ext cx="238918" cy="417215"/>
          </a:xfrm>
          <a:custGeom>
            <a:avLst/>
            <a:gdLst>
              <a:gd name="connsiteX0" fmla="*/ 24 w 238918"/>
              <a:gd name="connsiteY0" fmla="*/ 83 h 417215"/>
              <a:gd name="connsiteX1" fmla="*/ 139724 w 238918"/>
              <a:gd name="connsiteY1" fmla="*/ 165183 h 417215"/>
              <a:gd name="connsiteX2" fmla="*/ 224391 w 238918"/>
              <a:gd name="connsiteY2" fmla="*/ 247733 h 417215"/>
              <a:gd name="connsiteX3" fmla="*/ 234974 w 238918"/>
              <a:gd name="connsiteY3" fmla="*/ 323933 h 417215"/>
              <a:gd name="connsiteX4" fmla="*/ 182057 w 238918"/>
              <a:gd name="connsiteY4" fmla="*/ 417066 h 417215"/>
              <a:gd name="connsiteX5" fmla="*/ 207457 w 238918"/>
              <a:gd name="connsiteY5" fmla="*/ 342983 h 417215"/>
              <a:gd name="connsiteX6" fmla="*/ 213807 w 238918"/>
              <a:gd name="connsiteY6" fmla="*/ 241383 h 417215"/>
              <a:gd name="connsiteX7" fmla="*/ 129141 w 238918"/>
              <a:gd name="connsiteY7" fmla="*/ 144016 h 417215"/>
              <a:gd name="connsiteX8" fmla="*/ 24 w 238918"/>
              <a:gd name="connsiteY8" fmla="*/ 83 h 417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918" h="417215">
                <a:moveTo>
                  <a:pt x="24" y="83"/>
                </a:moveTo>
                <a:cubicBezTo>
                  <a:pt x="1788" y="3611"/>
                  <a:pt x="102330" y="123908"/>
                  <a:pt x="139724" y="165183"/>
                </a:cubicBezTo>
                <a:cubicBezTo>
                  <a:pt x="177119" y="206458"/>
                  <a:pt x="208516" y="221275"/>
                  <a:pt x="224391" y="247733"/>
                </a:cubicBezTo>
                <a:cubicBezTo>
                  <a:pt x="240266" y="274191"/>
                  <a:pt x="242030" y="295711"/>
                  <a:pt x="234974" y="323933"/>
                </a:cubicBezTo>
                <a:cubicBezTo>
                  <a:pt x="227918" y="352155"/>
                  <a:pt x="186643" y="413891"/>
                  <a:pt x="182057" y="417066"/>
                </a:cubicBezTo>
                <a:cubicBezTo>
                  <a:pt x="177471" y="420241"/>
                  <a:pt x="202165" y="372263"/>
                  <a:pt x="207457" y="342983"/>
                </a:cubicBezTo>
                <a:cubicBezTo>
                  <a:pt x="212749" y="313703"/>
                  <a:pt x="226860" y="274544"/>
                  <a:pt x="213807" y="241383"/>
                </a:cubicBezTo>
                <a:cubicBezTo>
                  <a:pt x="200754" y="208222"/>
                  <a:pt x="166535" y="182821"/>
                  <a:pt x="129141" y="144016"/>
                </a:cubicBezTo>
                <a:cubicBezTo>
                  <a:pt x="91747" y="105211"/>
                  <a:pt x="-1740" y="-3445"/>
                  <a:pt x="24" y="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: 図形 1299">
            <a:extLst>
              <a:ext uri="{FF2B5EF4-FFF2-40B4-BE49-F238E27FC236}">
                <a16:creationId xmlns:a16="http://schemas.microsoft.com/office/drawing/2014/main" id="{4A617061-1764-4F8F-BDE3-897051659C9F}"/>
              </a:ext>
            </a:extLst>
          </p:cNvPr>
          <p:cNvSpPr/>
          <p:nvPr/>
        </p:nvSpPr>
        <p:spPr>
          <a:xfrm>
            <a:off x="3426474" y="4756150"/>
            <a:ext cx="247440" cy="433600"/>
          </a:xfrm>
          <a:custGeom>
            <a:avLst/>
            <a:gdLst>
              <a:gd name="connsiteX0" fmla="*/ 409 w 247440"/>
              <a:gd name="connsiteY0" fmla="*/ 0 h 433600"/>
              <a:gd name="connsiteX1" fmla="*/ 87193 w 247440"/>
              <a:gd name="connsiteY1" fmla="*/ 169333 h 433600"/>
              <a:gd name="connsiteX2" fmla="*/ 231126 w 247440"/>
              <a:gd name="connsiteY2" fmla="*/ 270933 h 433600"/>
              <a:gd name="connsiteX3" fmla="*/ 233243 w 247440"/>
              <a:gd name="connsiteY3" fmla="*/ 431800 h 433600"/>
              <a:gd name="connsiteX4" fmla="*/ 243826 w 247440"/>
              <a:gd name="connsiteY4" fmla="*/ 351367 h 433600"/>
              <a:gd name="connsiteX5" fmla="*/ 235359 w 247440"/>
              <a:gd name="connsiteY5" fmla="*/ 258233 h 433600"/>
              <a:gd name="connsiteX6" fmla="*/ 121059 w 247440"/>
              <a:gd name="connsiteY6" fmla="*/ 171450 h 433600"/>
              <a:gd name="connsiteX7" fmla="*/ 409 w 247440"/>
              <a:gd name="connsiteY7" fmla="*/ 0 h 4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7440" h="433600">
                <a:moveTo>
                  <a:pt x="409" y="0"/>
                </a:moveTo>
                <a:cubicBezTo>
                  <a:pt x="-5235" y="-353"/>
                  <a:pt x="48740" y="124178"/>
                  <a:pt x="87193" y="169333"/>
                </a:cubicBezTo>
                <a:cubicBezTo>
                  <a:pt x="125646" y="214488"/>
                  <a:pt x="206784" y="227189"/>
                  <a:pt x="231126" y="270933"/>
                </a:cubicBezTo>
                <a:cubicBezTo>
                  <a:pt x="255468" y="314677"/>
                  <a:pt x="231126" y="418394"/>
                  <a:pt x="233243" y="431800"/>
                </a:cubicBezTo>
                <a:cubicBezTo>
                  <a:pt x="235360" y="445206"/>
                  <a:pt x="243473" y="380295"/>
                  <a:pt x="243826" y="351367"/>
                </a:cubicBezTo>
                <a:cubicBezTo>
                  <a:pt x="244179" y="322439"/>
                  <a:pt x="255820" y="288219"/>
                  <a:pt x="235359" y="258233"/>
                </a:cubicBezTo>
                <a:cubicBezTo>
                  <a:pt x="214898" y="228247"/>
                  <a:pt x="159512" y="209197"/>
                  <a:pt x="121059" y="171450"/>
                </a:cubicBezTo>
                <a:cubicBezTo>
                  <a:pt x="82606" y="133703"/>
                  <a:pt x="6053" y="353"/>
                  <a:pt x="40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: 図形 1300">
            <a:extLst>
              <a:ext uri="{FF2B5EF4-FFF2-40B4-BE49-F238E27FC236}">
                <a16:creationId xmlns:a16="http://schemas.microsoft.com/office/drawing/2014/main" id="{E5433815-159D-402F-A781-729666F20095}"/>
              </a:ext>
            </a:extLst>
          </p:cNvPr>
          <p:cNvSpPr/>
          <p:nvPr/>
        </p:nvSpPr>
        <p:spPr>
          <a:xfrm>
            <a:off x="3426879" y="4754316"/>
            <a:ext cx="32776" cy="325065"/>
          </a:xfrm>
          <a:custGeom>
            <a:avLst/>
            <a:gdLst>
              <a:gd name="connsiteX0" fmla="*/ 27521 w 32776"/>
              <a:gd name="connsiteY0" fmla="*/ 3951 h 325065"/>
              <a:gd name="connsiteX1" fmla="*/ 31754 w 32776"/>
              <a:gd name="connsiteY1" fmla="*/ 319334 h 325065"/>
              <a:gd name="connsiteX2" fmla="*/ 14821 w 32776"/>
              <a:gd name="connsiteY2" fmla="*/ 202917 h 325065"/>
              <a:gd name="connsiteX3" fmla="*/ 4 w 32776"/>
              <a:gd name="connsiteY3" fmla="*/ 143651 h 325065"/>
              <a:gd name="connsiteX4" fmla="*/ 27521 w 32776"/>
              <a:gd name="connsiteY4" fmla="*/ 3951 h 325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76" h="325065">
                <a:moveTo>
                  <a:pt x="27521" y="3951"/>
                </a:moveTo>
                <a:cubicBezTo>
                  <a:pt x="32813" y="33231"/>
                  <a:pt x="33871" y="286173"/>
                  <a:pt x="31754" y="319334"/>
                </a:cubicBezTo>
                <a:cubicBezTo>
                  <a:pt x="29637" y="352495"/>
                  <a:pt x="20113" y="232197"/>
                  <a:pt x="14821" y="202917"/>
                </a:cubicBezTo>
                <a:cubicBezTo>
                  <a:pt x="9529" y="173637"/>
                  <a:pt x="357" y="170462"/>
                  <a:pt x="4" y="143651"/>
                </a:cubicBezTo>
                <a:cubicBezTo>
                  <a:pt x="-349" y="116840"/>
                  <a:pt x="22229" y="-25329"/>
                  <a:pt x="27521" y="39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: 図形 1301">
            <a:extLst>
              <a:ext uri="{FF2B5EF4-FFF2-40B4-BE49-F238E27FC236}">
                <a16:creationId xmlns:a16="http://schemas.microsoft.com/office/drawing/2014/main" id="{838F16F5-1D57-4701-8561-A6BB15027653}"/>
              </a:ext>
            </a:extLst>
          </p:cNvPr>
          <p:cNvSpPr/>
          <p:nvPr/>
        </p:nvSpPr>
        <p:spPr>
          <a:xfrm>
            <a:off x="3444335" y="5193109"/>
            <a:ext cx="228497" cy="128184"/>
          </a:xfrm>
          <a:custGeom>
            <a:avLst/>
            <a:gdLst>
              <a:gd name="connsiteX0" fmla="*/ 228082 w 228497"/>
              <a:gd name="connsiteY0" fmla="*/ 13891 h 128184"/>
              <a:gd name="connsiteX1" fmla="*/ 69332 w 228497"/>
              <a:gd name="connsiteY1" fmla="*/ 7541 h 128184"/>
              <a:gd name="connsiteX2" fmla="*/ 26998 w 228497"/>
              <a:gd name="connsiteY2" fmla="*/ 126074 h 128184"/>
              <a:gd name="connsiteX3" fmla="*/ 20648 w 228497"/>
              <a:gd name="connsiteY3" fmla="*/ 79508 h 128184"/>
              <a:gd name="connsiteX4" fmla="*/ 16415 w 228497"/>
              <a:gd name="connsiteY4" fmla="*/ 28708 h 128184"/>
              <a:gd name="connsiteX5" fmla="*/ 228082 w 228497"/>
              <a:gd name="connsiteY5" fmla="*/ 13891 h 128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497" h="128184">
                <a:moveTo>
                  <a:pt x="228082" y="13891"/>
                </a:moveTo>
                <a:cubicBezTo>
                  <a:pt x="236902" y="10363"/>
                  <a:pt x="102846" y="-11156"/>
                  <a:pt x="69332" y="7541"/>
                </a:cubicBezTo>
                <a:cubicBezTo>
                  <a:pt x="35818" y="26238"/>
                  <a:pt x="35112" y="114080"/>
                  <a:pt x="26998" y="126074"/>
                </a:cubicBezTo>
                <a:cubicBezTo>
                  <a:pt x="18884" y="138068"/>
                  <a:pt x="22412" y="95736"/>
                  <a:pt x="20648" y="79508"/>
                </a:cubicBezTo>
                <a:cubicBezTo>
                  <a:pt x="18884" y="63280"/>
                  <a:pt x="-22038" y="41055"/>
                  <a:pt x="16415" y="28708"/>
                </a:cubicBezTo>
                <a:cubicBezTo>
                  <a:pt x="54868" y="16361"/>
                  <a:pt x="219262" y="17419"/>
                  <a:pt x="228082" y="138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: 図形 1302">
            <a:extLst>
              <a:ext uri="{FF2B5EF4-FFF2-40B4-BE49-F238E27FC236}">
                <a16:creationId xmlns:a16="http://schemas.microsoft.com/office/drawing/2014/main" id="{821EE277-3DD3-4D81-862A-09905E7E3A56}"/>
              </a:ext>
            </a:extLst>
          </p:cNvPr>
          <p:cNvSpPr/>
          <p:nvPr/>
        </p:nvSpPr>
        <p:spPr>
          <a:xfrm>
            <a:off x="3682147" y="4576198"/>
            <a:ext cx="333267" cy="344378"/>
          </a:xfrm>
          <a:custGeom>
            <a:avLst/>
            <a:gdLst>
              <a:gd name="connsiteX0" fmla="*/ 333170 w 333267"/>
              <a:gd name="connsiteY0" fmla="*/ 35 h 344378"/>
              <a:gd name="connsiteX1" fmla="*/ 72820 w 333267"/>
              <a:gd name="connsiteY1" fmla="*/ 143969 h 344378"/>
              <a:gd name="connsiteX2" fmla="*/ 2970 w 333267"/>
              <a:gd name="connsiteY2" fmla="*/ 342935 h 344378"/>
              <a:gd name="connsiteX3" fmla="*/ 15670 w 333267"/>
              <a:gd name="connsiteY3" fmla="*/ 228635 h 344378"/>
              <a:gd name="connsiteX4" fmla="*/ 41070 w 333267"/>
              <a:gd name="connsiteY4" fmla="*/ 131269 h 344378"/>
              <a:gd name="connsiteX5" fmla="*/ 333170 w 333267"/>
              <a:gd name="connsiteY5" fmla="*/ 35 h 344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3267" h="344378">
                <a:moveTo>
                  <a:pt x="333170" y="35"/>
                </a:moveTo>
                <a:cubicBezTo>
                  <a:pt x="338462" y="2152"/>
                  <a:pt x="127853" y="86819"/>
                  <a:pt x="72820" y="143969"/>
                </a:cubicBezTo>
                <a:cubicBezTo>
                  <a:pt x="17787" y="201119"/>
                  <a:pt x="12495" y="328824"/>
                  <a:pt x="2970" y="342935"/>
                </a:cubicBezTo>
                <a:cubicBezTo>
                  <a:pt x="-6555" y="357046"/>
                  <a:pt x="9320" y="263913"/>
                  <a:pt x="15670" y="228635"/>
                </a:cubicBezTo>
                <a:cubicBezTo>
                  <a:pt x="22020" y="193357"/>
                  <a:pt x="-13963" y="170780"/>
                  <a:pt x="41070" y="131269"/>
                </a:cubicBezTo>
                <a:cubicBezTo>
                  <a:pt x="96103" y="91758"/>
                  <a:pt x="327878" y="-2082"/>
                  <a:pt x="333170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: 図形 1303">
            <a:extLst>
              <a:ext uri="{FF2B5EF4-FFF2-40B4-BE49-F238E27FC236}">
                <a16:creationId xmlns:a16="http://schemas.microsoft.com/office/drawing/2014/main" id="{80C9DEDD-AAF4-415E-B963-77C69C2E235A}"/>
              </a:ext>
            </a:extLst>
          </p:cNvPr>
          <p:cNvSpPr/>
          <p:nvPr/>
        </p:nvSpPr>
        <p:spPr>
          <a:xfrm>
            <a:off x="3705459" y="4946594"/>
            <a:ext cx="186472" cy="368328"/>
          </a:xfrm>
          <a:custGeom>
            <a:avLst/>
            <a:gdLst>
              <a:gd name="connsiteX0" fmla="*/ 824 w 186472"/>
              <a:gd name="connsiteY0" fmla="*/ 56 h 368328"/>
              <a:gd name="connsiteX1" fmla="*/ 34691 w 186472"/>
              <a:gd name="connsiteY1" fmla="*/ 188439 h 368328"/>
              <a:gd name="connsiteX2" fmla="*/ 184974 w 186472"/>
              <a:gd name="connsiteY2" fmla="*/ 364123 h 368328"/>
              <a:gd name="connsiteX3" fmla="*/ 106658 w 186472"/>
              <a:gd name="connsiteY3" fmla="*/ 304856 h 368328"/>
              <a:gd name="connsiteX4" fmla="*/ 21991 w 186472"/>
              <a:gd name="connsiteY4" fmla="*/ 207489 h 368328"/>
              <a:gd name="connsiteX5" fmla="*/ 824 w 186472"/>
              <a:gd name="connsiteY5" fmla="*/ 56 h 36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6472" h="368328">
                <a:moveTo>
                  <a:pt x="824" y="56"/>
                </a:moveTo>
                <a:cubicBezTo>
                  <a:pt x="2941" y="-3119"/>
                  <a:pt x="3999" y="127761"/>
                  <a:pt x="34691" y="188439"/>
                </a:cubicBezTo>
                <a:cubicBezTo>
                  <a:pt x="65383" y="249117"/>
                  <a:pt x="172979" y="344720"/>
                  <a:pt x="184974" y="364123"/>
                </a:cubicBezTo>
                <a:cubicBezTo>
                  <a:pt x="196969" y="383526"/>
                  <a:pt x="133822" y="330962"/>
                  <a:pt x="106658" y="304856"/>
                </a:cubicBezTo>
                <a:cubicBezTo>
                  <a:pt x="79494" y="278750"/>
                  <a:pt x="44922" y="253350"/>
                  <a:pt x="21991" y="207489"/>
                </a:cubicBezTo>
                <a:cubicBezTo>
                  <a:pt x="-940" y="161628"/>
                  <a:pt x="-1293" y="3231"/>
                  <a:pt x="824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: 図形 1304">
            <a:extLst>
              <a:ext uri="{FF2B5EF4-FFF2-40B4-BE49-F238E27FC236}">
                <a16:creationId xmlns:a16="http://schemas.microsoft.com/office/drawing/2014/main" id="{4E1E2B60-62F3-4975-BF5F-49A7ACCD0993}"/>
              </a:ext>
            </a:extLst>
          </p:cNvPr>
          <p:cNvSpPr/>
          <p:nvPr/>
        </p:nvSpPr>
        <p:spPr>
          <a:xfrm>
            <a:off x="3483876" y="5325795"/>
            <a:ext cx="302643" cy="315167"/>
          </a:xfrm>
          <a:custGeom>
            <a:avLst/>
            <a:gdLst>
              <a:gd name="connsiteX0" fmla="*/ 687 w 302643"/>
              <a:gd name="connsiteY0" fmla="*/ 268 h 315167"/>
              <a:gd name="connsiteX1" fmla="*/ 70537 w 302643"/>
              <a:gd name="connsiteY1" fmla="*/ 190768 h 315167"/>
              <a:gd name="connsiteX2" fmla="*/ 161024 w 302643"/>
              <a:gd name="connsiteY2" fmla="*/ 300305 h 315167"/>
              <a:gd name="connsiteX3" fmla="*/ 224524 w 302643"/>
              <a:gd name="connsiteY3" fmla="*/ 314593 h 315167"/>
              <a:gd name="connsiteX4" fmla="*/ 302312 w 302643"/>
              <a:gd name="connsiteY4" fmla="*/ 305068 h 315167"/>
              <a:gd name="connsiteX5" fmla="*/ 192774 w 302643"/>
              <a:gd name="connsiteY5" fmla="*/ 292368 h 315167"/>
              <a:gd name="connsiteX6" fmla="*/ 113399 w 302643"/>
              <a:gd name="connsiteY6" fmla="*/ 235218 h 315167"/>
              <a:gd name="connsiteX7" fmla="*/ 687 w 302643"/>
              <a:gd name="connsiteY7" fmla="*/ 268 h 315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2643" h="315167">
                <a:moveTo>
                  <a:pt x="687" y="268"/>
                </a:moveTo>
                <a:cubicBezTo>
                  <a:pt x="-6457" y="-7140"/>
                  <a:pt x="43814" y="140762"/>
                  <a:pt x="70537" y="190768"/>
                </a:cubicBezTo>
                <a:cubicBezTo>
                  <a:pt x="97260" y="240774"/>
                  <a:pt x="135360" y="279668"/>
                  <a:pt x="161024" y="300305"/>
                </a:cubicBezTo>
                <a:cubicBezTo>
                  <a:pt x="186688" y="320942"/>
                  <a:pt x="200976" y="313799"/>
                  <a:pt x="224524" y="314593"/>
                </a:cubicBezTo>
                <a:cubicBezTo>
                  <a:pt x="248072" y="315387"/>
                  <a:pt x="307604" y="308772"/>
                  <a:pt x="302312" y="305068"/>
                </a:cubicBezTo>
                <a:cubicBezTo>
                  <a:pt x="297020" y="301364"/>
                  <a:pt x="224259" y="304010"/>
                  <a:pt x="192774" y="292368"/>
                </a:cubicBezTo>
                <a:cubicBezTo>
                  <a:pt x="161289" y="280726"/>
                  <a:pt x="146207" y="281520"/>
                  <a:pt x="113399" y="235218"/>
                </a:cubicBezTo>
                <a:cubicBezTo>
                  <a:pt x="80591" y="188916"/>
                  <a:pt x="7831" y="7676"/>
                  <a:pt x="687" y="2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: 図形 1305">
            <a:extLst>
              <a:ext uri="{FF2B5EF4-FFF2-40B4-BE49-F238E27FC236}">
                <a16:creationId xmlns:a16="http://schemas.microsoft.com/office/drawing/2014/main" id="{E2EC9CD4-9FA9-4433-A452-D18ADE7839AB}"/>
              </a:ext>
            </a:extLst>
          </p:cNvPr>
          <p:cNvSpPr/>
          <p:nvPr/>
        </p:nvSpPr>
        <p:spPr>
          <a:xfrm>
            <a:off x="3479293" y="5336826"/>
            <a:ext cx="311657" cy="336084"/>
          </a:xfrm>
          <a:custGeom>
            <a:avLst/>
            <a:gdLst>
              <a:gd name="connsiteX0" fmla="*/ 507 w 311657"/>
              <a:gd name="connsiteY0" fmla="*/ 349 h 336084"/>
              <a:gd name="connsiteX1" fmla="*/ 65595 w 311657"/>
              <a:gd name="connsiteY1" fmla="*/ 186087 h 336084"/>
              <a:gd name="connsiteX2" fmla="*/ 125920 w 311657"/>
              <a:gd name="connsiteY2" fmla="*/ 279749 h 336084"/>
              <a:gd name="connsiteX3" fmla="*/ 198945 w 311657"/>
              <a:gd name="connsiteY3" fmla="*/ 319437 h 336084"/>
              <a:gd name="connsiteX4" fmla="*/ 311657 w 311657"/>
              <a:gd name="connsiteY4" fmla="*/ 335312 h 336084"/>
              <a:gd name="connsiteX5" fmla="*/ 198945 w 311657"/>
              <a:gd name="connsiteY5" fmla="*/ 297212 h 336084"/>
              <a:gd name="connsiteX6" fmla="*/ 102107 w 311657"/>
              <a:gd name="connsiteY6" fmla="*/ 236887 h 336084"/>
              <a:gd name="connsiteX7" fmla="*/ 507 w 311657"/>
              <a:gd name="connsiteY7" fmla="*/ 349 h 336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657" h="336084">
                <a:moveTo>
                  <a:pt x="507" y="349"/>
                </a:moveTo>
                <a:cubicBezTo>
                  <a:pt x="-5578" y="-8118"/>
                  <a:pt x="44693" y="139520"/>
                  <a:pt x="65595" y="186087"/>
                </a:cubicBezTo>
                <a:cubicBezTo>
                  <a:pt x="86497" y="232654"/>
                  <a:pt x="103695" y="257524"/>
                  <a:pt x="125920" y="279749"/>
                </a:cubicBezTo>
                <a:cubicBezTo>
                  <a:pt x="148145" y="301974"/>
                  <a:pt x="167989" y="310177"/>
                  <a:pt x="198945" y="319437"/>
                </a:cubicBezTo>
                <a:cubicBezTo>
                  <a:pt x="229901" y="328698"/>
                  <a:pt x="311657" y="339016"/>
                  <a:pt x="311657" y="335312"/>
                </a:cubicBezTo>
                <a:cubicBezTo>
                  <a:pt x="311657" y="331608"/>
                  <a:pt x="233870" y="313616"/>
                  <a:pt x="198945" y="297212"/>
                </a:cubicBezTo>
                <a:cubicBezTo>
                  <a:pt x="164020" y="280808"/>
                  <a:pt x="135180" y="283454"/>
                  <a:pt x="102107" y="236887"/>
                </a:cubicBezTo>
                <a:cubicBezTo>
                  <a:pt x="69034" y="190320"/>
                  <a:pt x="6592" y="8816"/>
                  <a:pt x="507" y="3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: 図形 1306">
            <a:extLst>
              <a:ext uri="{FF2B5EF4-FFF2-40B4-BE49-F238E27FC236}">
                <a16:creationId xmlns:a16="http://schemas.microsoft.com/office/drawing/2014/main" id="{47C8B2A7-A68E-4950-8FD8-8266723E5D55}"/>
              </a:ext>
            </a:extLst>
          </p:cNvPr>
          <p:cNvSpPr/>
          <p:nvPr/>
        </p:nvSpPr>
        <p:spPr>
          <a:xfrm>
            <a:off x="3320799" y="5287785"/>
            <a:ext cx="257991" cy="300517"/>
          </a:xfrm>
          <a:custGeom>
            <a:avLst/>
            <a:gdLst>
              <a:gd name="connsiteX0" fmla="*/ 251 w 257991"/>
              <a:gd name="connsiteY0" fmla="*/ 178 h 300517"/>
              <a:gd name="connsiteX1" fmla="*/ 143126 w 257991"/>
              <a:gd name="connsiteY1" fmla="*/ 158928 h 300517"/>
              <a:gd name="connsiteX2" fmla="*/ 257426 w 257991"/>
              <a:gd name="connsiteY2" fmla="*/ 300215 h 300517"/>
              <a:gd name="connsiteX3" fmla="*/ 179639 w 257991"/>
              <a:gd name="connsiteY3" fmla="*/ 190678 h 300517"/>
              <a:gd name="connsiteX4" fmla="*/ 251 w 257991"/>
              <a:gd name="connsiteY4" fmla="*/ 178 h 300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991" h="300517">
                <a:moveTo>
                  <a:pt x="251" y="178"/>
                </a:moveTo>
                <a:cubicBezTo>
                  <a:pt x="-5834" y="-5114"/>
                  <a:pt x="100264" y="108922"/>
                  <a:pt x="143126" y="158928"/>
                </a:cubicBezTo>
                <a:cubicBezTo>
                  <a:pt x="185988" y="208934"/>
                  <a:pt x="251341" y="294923"/>
                  <a:pt x="257426" y="300215"/>
                </a:cubicBezTo>
                <a:cubicBezTo>
                  <a:pt x="263511" y="305507"/>
                  <a:pt x="219327" y="240155"/>
                  <a:pt x="179639" y="190678"/>
                </a:cubicBezTo>
                <a:cubicBezTo>
                  <a:pt x="139952" y="141201"/>
                  <a:pt x="6336" y="5470"/>
                  <a:pt x="251" y="1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: 図形 1307">
            <a:extLst>
              <a:ext uri="{FF2B5EF4-FFF2-40B4-BE49-F238E27FC236}">
                <a16:creationId xmlns:a16="http://schemas.microsoft.com/office/drawing/2014/main" id="{D3A81DC3-80CA-4831-A711-AC5563CE1EE6}"/>
              </a:ext>
            </a:extLst>
          </p:cNvPr>
          <p:cNvSpPr/>
          <p:nvPr/>
        </p:nvSpPr>
        <p:spPr>
          <a:xfrm>
            <a:off x="2826156" y="5104463"/>
            <a:ext cx="523435" cy="191988"/>
          </a:xfrm>
          <a:custGeom>
            <a:avLst/>
            <a:gdLst>
              <a:gd name="connsiteX0" fmla="*/ 5944 w 523435"/>
              <a:gd name="connsiteY0" fmla="*/ 937 h 191988"/>
              <a:gd name="connsiteX1" fmla="*/ 344082 w 523435"/>
              <a:gd name="connsiteY1" fmla="*/ 113650 h 191988"/>
              <a:gd name="connsiteX2" fmla="*/ 515532 w 523435"/>
              <a:gd name="connsiteY2" fmla="*/ 185087 h 191988"/>
              <a:gd name="connsiteX3" fmla="*/ 490132 w 523435"/>
              <a:gd name="connsiteY3" fmla="*/ 186675 h 191988"/>
              <a:gd name="connsiteX4" fmla="*/ 448857 w 523435"/>
              <a:gd name="connsiteY4" fmla="*/ 162862 h 191988"/>
              <a:gd name="connsiteX5" fmla="*/ 155169 w 523435"/>
              <a:gd name="connsiteY5" fmla="*/ 64437 h 191988"/>
              <a:gd name="connsiteX6" fmla="*/ 5944 w 523435"/>
              <a:gd name="connsiteY6" fmla="*/ 937 h 19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3435" h="191988">
                <a:moveTo>
                  <a:pt x="5944" y="937"/>
                </a:moveTo>
                <a:cubicBezTo>
                  <a:pt x="37430" y="9139"/>
                  <a:pt x="259151" y="82958"/>
                  <a:pt x="344082" y="113650"/>
                </a:cubicBezTo>
                <a:cubicBezTo>
                  <a:pt x="429013" y="144342"/>
                  <a:pt x="491190" y="172916"/>
                  <a:pt x="515532" y="185087"/>
                </a:cubicBezTo>
                <a:cubicBezTo>
                  <a:pt x="539874" y="197258"/>
                  <a:pt x="501244" y="190379"/>
                  <a:pt x="490132" y="186675"/>
                </a:cubicBezTo>
                <a:cubicBezTo>
                  <a:pt x="479020" y="182971"/>
                  <a:pt x="504684" y="183235"/>
                  <a:pt x="448857" y="162862"/>
                </a:cubicBezTo>
                <a:cubicBezTo>
                  <a:pt x="393030" y="142489"/>
                  <a:pt x="235867" y="88514"/>
                  <a:pt x="155169" y="64437"/>
                </a:cubicBezTo>
                <a:cubicBezTo>
                  <a:pt x="74471" y="40360"/>
                  <a:pt x="-25542" y="-7265"/>
                  <a:pt x="5944" y="9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: 図形 1308">
            <a:extLst>
              <a:ext uri="{FF2B5EF4-FFF2-40B4-BE49-F238E27FC236}">
                <a16:creationId xmlns:a16="http://schemas.microsoft.com/office/drawing/2014/main" id="{1126D44E-7A42-4FE9-83A3-BD3C9881E58B}"/>
              </a:ext>
            </a:extLst>
          </p:cNvPr>
          <p:cNvSpPr/>
          <p:nvPr/>
        </p:nvSpPr>
        <p:spPr>
          <a:xfrm>
            <a:off x="3147349" y="4317856"/>
            <a:ext cx="228823" cy="482805"/>
          </a:xfrm>
          <a:custGeom>
            <a:avLst/>
            <a:gdLst>
              <a:gd name="connsiteX0" fmla="*/ 134 w 228823"/>
              <a:gd name="connsiteY0" fmla="*/ 144 h 482805"/>
              <a:gd name="connsiteX1" fmla="*/ 190634 w 228823"/>
              <a:gd name="connsiteY1" fmla="*/ 44594 h 482805"/>
              <a:gd name="connsiteX2" fmla="*/ 190634 w 228823"/>
              <a:gd name="connsiteY2" fmla="*/ 150427 h 482805"/>
              <a:gd name="connsiteX3" fmla="*/ 194868 w 228823"/>
              <a:gd name="connsiteY3" fmla="*/ 275311 h 482805"/>
              <a:gd name="connsiteX4" fmla="*/ 228734 w 228823"/>
              <a:gd name="connsiteY4" fmla="*/ 482744 h 482805"/>
              <a:gd name="connsiteX5" fmla="*/ 203334 w 228823"/>
              <a:gd name="connsiteY5" fmla="*/ 294361 h 482805"/>
              <a:gd name="connsiteX6" fmla="*/ 161001 w 228823"/>
              <a:gd name="connsiteY6" fmla="*/ 57294 h 482805"/>
              <a:gd name="connsiteX7" fmla="*/ 134 w 228823"/>
              <a:gd name="connsiteY7" fmla="*/ 144 h 482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823" h="482805">
                <a:moveTo>
                  <a:pt x="134" y="144"/>
                </a:moveTo>
                <a:cubicBezTo>
                  <a:pt x="5073" y="-1973"/>
                  <a:pt x="158884" y="19547"/>
                  <a:pt x="190634" y="44594"/>
                </a:cubicBezTo>
                <a:cubicBezTo>
                  <a:pt x="222384" y="69641"/>
                  <a:pt x="189928" y="111974"/>
                  <a:pt x="190634" y="150427"/>
                </a:cubicBezTo>
                <a:cubicBezTo>
                  <a:pt x="191340" y="188880"/>
                  <a:pt x="188518" y="219925"/>
                  <a:pt x="194868" y="275311"/>
                </a:cubicBezTo>
                <a:cubicBezTo>
                  <a:pt x="201218" y="330697"/>
                  <a:pt x="227323" y="479569"/>
                  <a:pt x="228734" y="482744"/>
                </a:cubicBezTo>
                <a:cubicBezTo>
                  <a:pt x="230145" y="485919"/>
                  <a:pt x="214623" y="365269"/>
                  <a:pt x="203334" y="294361"/>
                </a:cubicBezTo>
                <a:cubicBezTo>
                  <a:pt x="192045" y="223453"/>
                  <a:pt x="194515" y="105977"/>
                  <a:pt x="161001" y="57294"/>
                </a:cubicBezTo>
                <a:cubicBezTo>
                  <a:pt x="127487" y="8611"/>
                  <a:pt x="-4805" y="2261"/>
                  <a:pt x="134" y="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: 図形 1309">
            <a:extLst>
              <a:ext uri="{FF2B5EF4-FFF2-40B4-BE49-F238E27FC236}">
                <a16:creationId xmlns:a16="http://schemas.microsoft.com/office/drawing/2014/main" id="{26A70599-242A-42CE-AB30-D785F4D6B820}"/>
              </a:ext>
            </a:extLst>
          </p:cNvPr>
          <p:cNvSpPr/>
          <p:nvPr/>
        </p:nvSpPr>
        <p:spPr>
          <a:xfrm>
            <a:off x="3101269" y="3690799"/>
            <a:ext cx="156305" cy="75648"/>
          </a:xfrm>
          <a:custGeom>
            <a:avLst/>
            <a:gdLst>
              <a:gd name="connsiteX0" fmla="*/ 156281 w 156305"/>
              <a:gd name="connsiteY0" fmla="*/ 139 h 75648"/>
              <a:gd name="connsiteX1" fmla="*/ 16581 w 156305"/>
              <a:gd name="connsiteY1" fmla="*/ 62051 h 75648"/>
              <a:gd name="connsiteX2" fmla="*/ 3881 w 156305"/>
              <a:gd name="connsiteY2" fmla="*/ 74751 h 75648"/>
              <a:gd name="connsiteX3" fmla="*/ 27694 w 156305"/>
              <a:gd name="connsiteY3" fmla="*/ 46176 h 75648"/>
              <a:gd name="connsiteX4" fmla="*/ 156281 w 156305"/>
              <a:gd name="connsiteY4" fmla="*/ 139 h 7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305" h="75648">
                <a:moveTo>
                  <a:pt x="156281" y="139"/>
                </a:moveTo>
                <a:cubicBezTo>
                  <a:pt x="154429" y="2785"/>
                  <a:pt x="41981" y="49616"/>
                  <a:pt x="16581" y="62051"/>
                </a:cubicBezTo>
                <a:cubicBezTo>
                  <a:pt x="-8819" y="74486"/>
                  <a:pt x="2029" y="77397"/>
                  <a:pt x="3881" y="74751"/>
                </a:cubicBezTo>
                <a:cubicBezTo>
                  <a:pt x="5733" y="72105"/>
                  <a:pt x="3088" y="59141"/>
                  <a:pt x="27694" y="46176"/>
                </a:cubicBezTo>
                <a:cubicBezTo>
                  <a:pt x="52300" y="33212"/>
                  <a:pt x="158133" y="-2507"/>
                  <a:pt x="156281" y="1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: 図形 1310">
            <a:extLst>
              <a:ext uri="{FF2B5EF4-FFF2-40B4-BE49-F238E27FC236}">
                <a16:creationId xmlns:a16="http://schemas.microsoft.com/office/drawing/2014/main" id="{95A243C9-DAB2-4C44-8427-23DD6BAFCA7D}"/>
              </a:ext>
            </a:extLst>
          </p:cNvPr>
          <p:cNvSpPr/>
          <p:nvPr/>
        </p:nvSpPr>
        <p:spPr>
          <a:xfrm>
            <a:off x="3028431" y="3749319"/>
            <a:ext cx="119583" cy="162488"/>
          </a:xfrm>
          <a:custGeom>
            <a:avLst/>
            <a:gdLst>
              <a:gd name="connsiteX0" fmla="*/ 119582 w 119583"/>
              <a:gd name="connsiteY0" fmla="*/ 356 h 162488"/>
              <a:gd name="connsiteX1" fmla="*/ 52907 w 119583"/>
              <a:gd name="connsiteY1" fmla="*/ 87669 h 162488"/>
              <a:gd name="connsiteX2" fmla="*/ 519 w 119583"/>
              <a:gd name="connsiteY2" fmla="*/ 162281 h 162488"/>
              <a:gd name="connsiteX3" fmla="*/ 27507 w 119583"/>
              <a:gd name="connsiteY3" fmla="*/ 108306 h 162488"/>
              <a:gd name="connsiteX4" fmla="*/ 51319 w 119583"/>
              <a:gd name="connsiteY4" fmla="*/ 59094 h 162488"/>
              <a:gd name="connsiteX5" fmla="*/ 119582 w 119583"/>
              <a:gd name="connsiteY5" fmla="*/ 356 h 162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583" h="162488">
                <a:moveTo>
                  <a:pt x="119582" y="356"/>
                </a:moveTo>
                <a:cubicBezTo>
                  <a:pt x="119847" y="5118"/>
                  <a:pt x="72751" y="60682"/>
                  <a:pt x="52907" y="87669"/>
                </a:cubicBezTo>
                <a:cubicBezTo>
                  <a:pt x="33063" y="114656"/>
                  <a:pt x="4752" y="158842"/>
                  <a:pt x="519" y="162281"/>
                </a:cubicBezTo>
                <a:cubicBezTo>
                  <a:pt x="-3714" y="165720"/>
                  <a:pt x="19040" y="125504"/>
                  <a:pt x="27507" y="108306"/>
                </a:cubicBezTo>
                <a:cubicBezTo>
                  <a:pt x="35974" y="91108"/>
                  <a:pt x="35709" y="78408"/>
                  <a:pt x="51319" y="59094"/>
                </a:cubicBezTo>
                <a:cubicBezTo>
                  <a:pt x="66929" y="39780"/>
                  <a:pt x="119317" y="-4406"/>
                  <a:pt x="119582" y="3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: 図形 1311">
            <a:extLst>
              <a:ext uri="{FF2B5EF4-FFF2-40B4-BE49-F238E27FC236}">
                <a16:creationId xmlns:a16="http://schemas.microsoft.com/office/drawing/2014/main" id="{946D8D71-6DB2-4E09-BF41-719C928666DE}"/>
              </a:ext>
            </a:extLst>
          </p:cNvPr>
          <p:cNvSpPr/>
          <p:nvPr/>
        </p:nvSpPr>
        <p:spPr>
          <a:xfrm>
            <a:off x="2986080" y="3828964"/>
            <a:ext cx="80971" cy="139961"/>
          </a:xfrm>
          <a:custGeom>
            <a:avLst/>
            <a:gdLst>
              <a:gd name="connsiteX0" fmla="*/ 80970 w 80971"/>
              <a:gd name="connsiteY0" fmla="*/ 86 h 139961"/>
              <a:gd name="connsiteX1" fmla="*/ 19058 w 80971"/>
              <a:gd name="connsiteY1" fmla="*/ 79461 h 139961"/>
              <a:gd name="connsiteX2" fmla="*/ 8 w 80971"/>
              <a:gd name="connsiteY2" fmla="*/ 139786 h 139961"/>
              <a:gd name="connsiteX3" fmla="*/ 20645 w 80971"/>
              <a:gd name="connsiteY3" fmla="*/ 95336 h 139961"/>
              <a:gd name="connsiteX4" fmla="*/ 80970 w 80971"/>
              <a:gd name="connsiteY4" fmla="*/ 86 h 139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71" h="139961">
                <a:moveTo>
                  <a:pt x="80970" y="86"/>
                </a:moveTo>
                <a:cubicBezTo>
                  <a:pt x="80706" y="-2560"/>
                  <a:pt x="32552" y="56178"/>
                  <a:pt x="19058" y="79461"/>
                </a:cubicBezTo>
                <a:cubicBezTo>
                  <a:pt x="5564" y="102744"/>
                  <a:pt x="-256" y="137140"/>
                  <a:pt x="8" y="139786"/>
                </a:cubicBezTo>
                <a:cubicBezTo>
                  <a:pt x="272" y="142432"/>
                  <a:pt x="10326" y="114651"/>
                  <a:pt x="20645" y="95336"/>
                </a:cubicBezTo>
                <a:cubicBezTo>
                  <a:pt x="30964" y="76022"/>
                  <a:pt x="81234" y="2732"/>
                  <a:pt x="80970" y="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: 図形 1312">
            <a:extLst>
              <a:ext uri="{FF2B5EF4-FFF2-40B4-BE49-F238E27FC236}">
                <a16:creationId xmlns:a16="http://schemas.microsoft.com/office/drawing/2014/main" id="{5D2B044A-DAB6-4A70-9B6A-23F98B309A0A}"/>
              </a:ext>
            </a:extLst>
          </p:cNvPr>
          <p:cNvSpPr/>
          <p:nvPr/>
        </p:nvSpPr>
        <p:spPr>
          <a:xfrm>
            <a:off x="3130347" y="3749442"/>
            <a:ext cx="156251" cy="106810"/>
          </a:xfrm>
          <a:custGeom>
            <a:avLst/>
            <a:gdLst>
              <a:gd name="connsiteX0" fmla="*/ 203 w 156251"/>
              <a:gd name="connsiteY0" fmla="*/ 106596 h 106810"/>
              <a:gd name="connsiteX1" fmla="*/ 73228 w 156251"/>
              <a:gd name="connsiteY1" fmla="*/ 49446 h 106810"/>
              <a:gd name="connsiteX2" fmla="*/ 117678 w 156251"/>
              <a:gd name="connsiteY2" fmla="*/ 22458 h 106810"/>
              <a:gd name="connsiteX3" fmla="*/ 141491 w 156251"/>
              <a:gd name="connsiteY3" fmla="*/ 233 h 106810"/>
              <a:gd name="connsiteX4" fmla="*/ 147841 w 156251"/>
              <a:gd name="connsiteY4" fmla="*/ 36746 h 106810"/>
              <a:gd name="connsiteX5" fmla="*/ 149428 w 156251"/>
              <a:gd name="connsiteY5" fmla="*/ 43096 h 106810"/>
              <a:gd name="connsiteX6" fmla="*/ 54178 w 156251"/>
              <a:gd name="connsiteY6" fmla="*/ 68496 h 106810"/>
              <a:gd name="connsiteX7" fmla="*/ 203 w 156251"/>
              <a:gd name="connsiteY7" fmla="*/ 106596 h 10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51" h="106810">
                <a:moveTo>
                  <a:pt x="203" y="106596"/>
                </a:moveTo>
                <a:cubicBezTo>
                  <a:pt x="3378" y="103421"/>
                  <a:pt x="53649" y="63469"/>
                  <a:pt x="73228" y="49446"/>
                </a:cubicBezTo>
                <a:cubicBezTo>
                  <a:pt x="92807" y="35423"/>
                  <a:pt x="106301" y="30660"/>
                  <a:pt x="117678" y="22458"/>
                </a:cubicBezTo>
                <a:cubicBezTo>
                  <a:pt x="129055" y="14256"/>
                  <a:pt x="136464" y="-2148"/>
                  <a:pt x="141491" y="233"/>
                </a:cubicBezTo>
                <a:cubicBezTo>
                  <a:pt x="146518" y="2614"/>
                  <a:pt x="146518" y="29602"/>
                  <a:pt x="147841" y="36746"/>
                </a:cubicBezTo>
                <a:cubicBezTo>
                  <a:pt x="149164" y="43890"/>
                  <a:pt x="165038" y="37804"/>
                  <a:pt x="149428" y="43096"/>
                </a:cubicBezTo>
                <a:cubicBezTo>
                  <a:pt x="133818" y="48388"/>
                  <a:pt x="76667" y="60294"/>
                  <a:pt x="54178" y="68496"/>
                </a:cubicBezTo>
                <a:cubicBezTo>
                  <a:pt x="31689" y="76698"/>
                  <a:pt x="-2972" y="109771"/>
                  <a:pt x="203" y="1065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: 図形 1313">
            <a:extLst>
              <a:ext uri="{FF2B5EF4-FFF2-40B4-BE49-F238E27FC236}">
                <a16:creationId xmlns:a16="http://schemas.microsoft.com/office/drawing/2014/main" id="{1971873C-CC46-4A12-8101-37F72F8ABB39}"/>
              </a:ext>
            </a:extLst>
          </p:cNvPr>
          <p:cNvSpPr/>
          <p:nvPr/>
        </p:nvSpPr>
        <p:spPr>
          <a:xfrm>
            <a:off x="3093790" y="3794469"/>
            <a:ext cx="133613" cy="73967"/>
          </a:xfrm>
          <a:custGeom>
            <a:avLst/>
            <a:gdLst>
              <a:gd name="connsiteX0" fmla="*/ 248 w 133613"/>
              <a:gd name="connsiteY0" fmla="*/ 72681 h 73967"/>
              <a:gd name="connsiteX1" fmla="*/ 60573 w 133613"/>
              <a:gd name="connsiteY1" fmla="*/ 47281 h 73967"/>
              <a:gd name="connsiteX2" fmla="*/ 81210 w 133613"/>
              <a:gd name="connsiteY2" fmla="*/ 13944 h 73967"/>
              <a:gd name="connsiteX3" fmla="*/ 133598 w 133613"/>
              <a:gd name="connsiteY3" fmla="*/ 2831 h 73967"/>
              <a:gd name="connsiteX4" fmla="*/ 85973 w 133613"/>
              <a:gd name="connsiteY4" fmla="*/ 6006 h 73967"/>
              <a:gd name="connsiteX5" fmla="*/ 248 w 133613"/>
              <a:gd name="connsiteY5" fmla="*/ 72681 h 73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613" h="73967">
                <a:moveTo>
                  <a:pt x="248" y="72681"/>
                </a:moveTo>
                <a:cubicBezTo>
                  <a:pt x="-3985" y="79560"/>
                  <a:pt x="47079" y="57070"/>
                  <a:pt x="60573" y="47281"/>
                </a:cubicBezTo>
                <a:cubicBezTo>
                  <a:pt x="74067" y="37492"/>
                  <a:pt x="69039" y="21352"/>
                  <a:pt x="81210" y="13944"/>
                </a:cubicBezTo>
                <a:cubicBezTo>
                  <a:pt x="93381" y="6536"/>
                  <a:pt x="132804" y="4154"/>
                  <a:pt x="133598" y="2831"/>
                </a:cubicBezTo>
                <a:cubicBezTo>
                  <a:pt x="134392" y="1508"/>
                  <a:pt x="105288" y="-4313"/>
                  <a:pt x="85973" y="6006"/>
                </a:cubicBezTo>
                <a:cubicBezTo>
                  <a:pt x="66658" y="16325"/>
                  <a:pt x="4481" y="65802"/>
                  <a:pt x="248" y="726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: 図形 1314">
            <a:extLst>
              <a:ext uri="{FF2B5EF4-FFF2-40B4-BE49-F238E27FC236}">
                <a16:creationId xmlns:a16="http://schemas.microsoft.com/office/drawing/2014/main" id="{B0901B32-E09C-4C06-A9A3-82031173898D}"/>
              </a:ext>
            </a:extLst>
          </p:cNvPr>
          <p:cNvSpPr/>
          <p:nvPr/>
        </p:nvSpPr>
        <p:spPr>
          <a:xfrm>
            <a:off x="3025144" y="3856038"/>
            <a:ext cx="112105" cy="87312"/>
          </a:xfrm>
          <a:custGeom>
            <a:avLst/>
            <a:gdLst>
              <a:gd name="connsiteX0" fmla="*/ 111756 w 112105"/>
              <a:gd name="connsiteY0" fmla="*/ 0 h 87312"/>
              <a:gd name="connsiteX1" fmla="*/ 54606 w 112105"/>
              <a:gd name="connsiteY1" fmla="*/ 68262 h 87312"/>
              <a:gd name="connsiteX2" fmla="*/ 11744 w 112105"/>
              <a:gd name="connsiteY2" fmla="*/ 87312 h 87312"/>
              <a:gd name="connsiteX3" fmla="*/ 631 w 112105"/>
              <a:gd name="connsiteY3" fmla="*/ 68262 h 87312"/>
              <a:gd name="connsiteX4" fmla="*/ 26031 w 112105"/>
              <a:gd name="connsiteY4" fmla="*/ 68262 h 87312"/>
              <a:gd name="connsiteX5" fmla="*/ 111756 w 112105"/>
              <a:gd name="connsiteY5" fmla="*/ 0 h 8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105" h="87312">
                <a:moveTo>
                  <a:pt x="111756" y="0"/>
                </a:moveTo>
                <a:cubicBezTo>
                  <a:pt x="116518" y="0"/>
                  <a:pt x="71275" y="53710"/>
                  <a:pt x="54606" y="68262"/>
                </a:cubicBezTo>
                <a:cubicBezTo>
                  <a:pt x="37937" y="82814"/>
                  <a:pt x="20740" y="87312"/>
                  <a:pt x="11744" y="87312"/>
                </a:cubicBezTo>
                <a:cubicBezTo>
                  <a:pt x="2748" y="87312"/>
                  <a:pt x="-1750" y="71437"/>
                  <a:pt x="631" y="68262"/>
                </a:cubicBezTo>
                <a:cubicBezTo>
                  <a:pt x="3012" y="65087"/>
                  <a:pt x="11214" y="75935"/>
                  <a:pt x="26031" y="68262"/>
                </a:cubicBezTo>
                <a:cubicBezTo>
                  <a:pt x="40848" y="60589"/>
                  <a:pt x="106994" y="0"/>
                  <a:pt x="11175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: 図形 1315">
            <a:extLst>
              <a:ext uri="{FF2B5EF4-FFF2-40B4-BE49-F238E27FC236}">
                <a16:creationId xmlns:a16="http://schemas.microsoft.com/office/drawing/2014/main" id="{1C1DD59F-7806-475A-91B2-C7A5E6FF9A32}"/>
              </a:ext>
            </a:extLst>
          </p:cNvPr>
          <p:cNvSpPr/>
          <p:nvPr/>
        </p:nvSpPr>
        <p:spPr>
          <a:xfrm>
            <a:off x="2987584" y="3840098"/>
            <a:ext cx="89046" cy="117671"/>
          </a:xfrm>
          <a:custGeom>
            <a:avLst/>
            <a:gdLst>
              <a:gd name="connsiteX0" fmla="*/ 88991 w 89046"/>
              <a:gd name="connsiteY0" fmla="*/ 65 h 117671"/>
              <a:gd name="connsiteX1" fmla="*/ 42954 w 89046"/>
              <a:gd name="connsiteY1" fmla="*/ 76265 h 117671"/>
              <a:gd name="connsiteX2" fmla="*/ 91 w 89046"/>
              <a:gd name="connsiteY2" fmla="*/ 117540 h 117671"/>
              <a:gd name="connsiteX3" fmla="*/ 33429 w 89046"/>
              <a:gd name="connsiteY3" fmla="*/ 63565 h 117671"/>
              <a:gd name="connsiteX4" fmla="*/ 88991 w 89046"/>
              <a:gd name="connsiteY4" fmla="*/ 65 h 117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046" h="117671">
                <a:moveTo>
                  <a:pt x="88991" y="65"/>
                </a:moveTo>
                <a:cubicBezTo>
                  <a:pt x="90579" y="2182"/>
                  <a:pt x="57771" y="56686"/>
                  <a:pt x="42954" y="76265"/>
                </a:cubicBezTo>
                <a:cubicBezTo>
                  <a:pt x="28137" y="95844"/>
                  <a:pt x="1679" y="119657"/>
                  <a:pt x="91" y="117540"/>
                </a:cubicBezTo>
                <a:cubicBezTo>
                  <a:pt x="-1497" y="115423"/>
                  <a:pt x="17818" y="79705"/>
                  <a:pt x="33429" y="63565"/>
                </a:cubicBezTo>
                <a:cubicBezTo>
                  <a:pt x="49039" y="47425"/>
                  <a:pt x="87403" y="-2052"/>
                  <a:pt x="88991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: 図形 1316">
            <a:extLst>
              <a:ext uri="{FF2B5EF4-FFF2-40B4-BE49-F238E27FC236}">
                <a16:creationId xmlns:a16="http://schemas.microsoft.com/office/drawing/2014/main" id="{19C5BE05-19D1-4840-B4DE-E77A03F29A0D}"/>
              </a:ext>
            </a:extLst>
          </p:cNvPr>
          <p:cNvSpPr/>
          <p:nvPr/>
        </p:nvSpPr>
        <p:spPr>
          <a:xfrm>
            <a:off x="3193094" y="3778248"/>
            <a:ext cx="133595" cy="55569"/>
          </a:xfrm>
          <a:custGeom>
            <a:avLst/>
            <a:gdLst>
              <a:gd name="connsiteX0" fmla="*/ 132719 w 133595"/>
              <a:gd name="connsiteY0" fmla="*/ 2 h 55569"/>
              <a:gd name="connsiteX1" fmla="*/ 85094 w 133595"/>
              <a:gd name="connsiteY1" fmla="*/ 33340 h 55569"/>
              <a:gd name="connsiteX2" fmla="*/ 956 w 133595"/>
              <a:gd name="connsiteY2" fmla="*/ 55565 h 55569"/>
              <a:gd name="connsiteX3" fmla="*/ 45406 w 133595"/>
              <a:gd name="connsiteY3" fmla="*/ 34927 h 55569"/>
              <a:gd name="connsiteX4" fmla="*/ 132719 w 133595"/>
              <a:gd name="connsiteY4" fmla="*/ 2 h 55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595" h="55569">
                <a:moveTo>
                  <a:pt x="132719" y="2"/>
                </a:moveTo>
                <a:cubicBezTo>
                  <a:pt x="139334" y="-262"/>
                  <a:pt x="107054" y="24080"/>
                  <a:pt x="85094" y="33340"/>
                </a:cubicBezTo>
                <a:cubicBezTo>
                  <a:pt x="63134" y="42600"/>
                  <a:pt x="7571" y="55301"/>
                  <a:pt x="956" y="55565"/>
                </a:cubicBezTo>
                <a:cubicBezTo>
                  <a:pt x="-5659" y="55829"/>
                  <a:pt x="23446" y="44187"/>
                  <a:pt x="45406" y="34927"/>
                </a:cubicBezTo>
                <a:cubicBezTo>
                  <a:pt x="67366" y="25667"/>
                  <a:pt x="126104" y="266"/>
                  <a:pt x="132719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: 図形 1318">
            <a:extLst>
              <a:ext uri="{FF2B5EF4-FFF2-40B4-BE49-F238E27FC236}">
                <a16:creationId xmlns:a16="http://schemas.microsoft.com/office/drawing/2014/main" id="{75632E37-50AE-4C05-AE54-6E8AE09232CC}"/>
              </a:ext>
            </a:extLst>
          </p:cNvPr>
          <p:cNvSpPr/>
          <p:nvPr/>
        </p:nvSpPr>
        <p:spPr>
          <a:xfrm>
            <a:off x="3172928" y="3824212"/>
            <a:ext cx="108042" cy="30276"/>
          </a:xfrm>
          <a:custGeom>
            <a:avLst/>
            <a:gdLst>
              <a:gd name="connsiteX0" fmla="*/ 485 w 108042"/>
              <a:gd name="connsiteY0" fmla="*/ 30238 h 30276"/>
              <a:gd name="connsiteX1" fmla="*/ 81447 w 108042"/>
              <a:gd name="connsiteY1" fmla="*/ 14363 h 30276"/>
              <a:gd name="connsiteX2" fmla="*/ 106847 w 108042"/>
              <a:gd name="connsiteY2" fmla="*/ 76 h 30276"/>
              <a:gd name="connsiteX3" fmla="*/ 49697 w 108042"/>
              <a:gd name="connsiteY3" fmla="*/ 9601 h 30276"/>
              <a:gd name="connsiteX4" fmla="*/ 485 w 108042"/>
              <a:gd name="connsiteY4" fmla="*/ 30238 h 30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042" h="30276">
                <a:moveTo>
                  <a:pt x="485" y="30238"/>
                </a:moveTo>
                <a:cubicBezTo>
                  <a:pt x="5777" y="31032"/>
                  <a:pt x="63720" y="19390"/>
                  <a:pt x="81447" y="14363"/>
                </a:cubicBezTo>
                <a:cubicBezTo>
                  <a:pt x="99174" y="9336"/>
                  <a:pt x="112139" y="870"/>
                  <a:pt x="106847" y="76"/>
                </a:cubicBezTo>
                <a:cubicBezTo>
                  <a:pt x="101555" y="-718"/>
                  <a:pt x="64778" y="4839"/>
                  <a:pt x="49697" y="9601"/>
                </a:cubicBezTo>
                <a:cubicBezTo>
                  <a:pt x="34616" y="14363"/>
                  <a:pt x="-4807" y="29444"/>
                  <a:pt x="485" y="302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: 図形 1319">
            <a:extLst>
              <a:ext uri="{FF2B5EF4-FFF2-40B4-BE49-F238E27FC236}">
                <a16:creationId xmlns:a16="http://schemas.microsoft.com/office/drawing/2014/main" id="{2F9858B4-58AF-4BAD-A60E-1608E69C90CF}"/>
              </a:ext>
            </a:extLst>
          </p:cNvPr>
          <p:cNvSpPr/>
          <p:nvPr/>
        </p:nvSpPr>
        <p:spPr>
          <a:xfrm>
            <a:off x="3175599" y="3819469"/>
            <a:ext cx="120384" cy="87466"/>
          </a:xfrm>
          <a:custGeom>
            <a:avLst/>
            <a:gdLst>
              <a:gd name="connsiteX0" fmla="*/ 989 w 120384"/>
              <a:gd name="connsiteY0" fmla="*/ 33394 h 87466"/>
              <a:gd name="connsiteX1" fmla="*/ 59726 w 120384"/>
              <a:gd name="connsiteY1" fmla="*/ 58794 h 87466"/>
              <a:gd name="connsiteX2" fmla="*/ 61314 w 120384"/>
              <a:gd name="connsiteY2" fmla="*/ 55619 h 87466"/>
              <a:gd name="connsiteX3" fmla="*/ 118464 w 120384"/>
              <a:gd name="connsiteY3" fmla="*/ 30219 h 87466"/>
              <a:gd name="connsiteX4" fmla="*/ 107351 w 120384"/>
              <a:gd name="connsiteY4" fmla="*/ 56 h 87466"/>
              <a:gd name="connsiteX5" fmla="*/ 112114 w 120384"/>
              <a:gd name="connsiteY5" fmla="*/ 38156 h 87466"/>
              <a:gd name="connsiteX6" fmla="*/ 27976 w 120384"/>
              <a:gd name="connsiteY6" fmla="*/ 87369 h 87466"/>
              <a:gd name="connsiteX7" fmla="*/ 989 w 120384"/>
              <a:gd name="connsiteY7" fmla="*/ 33394 h 8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384" h="87466">
                <a:moveTo>
                  <a:pt x="989" y="33394"/>
                </a:moveTo>
                <a:cubicBezTo>
                  <a:pt x="6281" y="28631"/>
                  <a:pt x="49672" y="55090"/>
                  <a:pt x="59726" y="58794"/>
                </a:cubicBezTo>
                <a:cubicBezTo>
                  <a:pt x="69780" y="62498"/>
                  <a:pt x="51524" y="60381"/>
                  <a:pt x="61314" y="55619"/>
                </a:cubicBezTo>
                <a:cubicBezTo>
                  <a:pt x="71104" y="50857"/>
                  <a:pt x="110791" y="39479"/>
                  <a:pt x="118464" y="30219"/>
                </a:cubicBezTo>
                <a:cubicBezTo>
                  <a:pt x="126137" y="20959"/>
                  <a:pt x="108409" y="-1267"/>
                  <a:pt x="107351" y="56"/>
                </a:cubicBezTo>
                <a:cubicBezTo>
                  <a:pt x="106293" y="1379"/>
                  <a:pt x="125343" y="23604"/>
                  <a:pt x="112114" y="38156"/>
                </a:cubicBezTo>
                <a:cubicBezTo>
                  <a:pt x="98885" y="52708"/>
                  <a:pt x="43322" y="84723"/>
                  <a:pt x="27976" y="87369"/>
                </a:cubicBezTo>
                <a:cubicBezTo>
                  <a:pt x="12630" y="90015"/>
                  <a:pt x="-4303" y="38157"/>
                  <a:pt x="989" y="333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: 図形 1320">
            <a:extLst>
              <a:ext uri="{FF2B5EF4-FFF2-40B4-BE49-F238E27FC236}">
                <a16:creationId xmlns:a16="http://schemas.microsoft.com/office/drawing/2014/main" id="{FCB0EFF8-02B1-4868-BAD9-5A8BD13DFFB2}"/>
              </a:ext>
            </a:extLst>
          </p:cNvPr>
          <p:cNvSpPr/>
          <p:nvPr/>
        </p:nvSpPr>
        <p:spPr>
          <a:xfrm>
            <a:off x="3081319" y="3813125"/>
            <a:ext cx="125709" cy="211260"/>
          </a:xfrm>
          <a:custGeom>
            <a:avLst/>
            <a:gdLst>
              <a:gd name="connsiteX0" fmla="*/ 125431 w 125709"/>
              <a:gd name="connsiteY0" fmla="*/ 50 h 211260"/>
              <a:gd name="connsiteX1" fmla="*/ 66694 w 125709"/>
              <a:gd name="connsiteY1" fmla="*/ 60375 h 211260"/>
              <a:gd name="connsiteX2" fmla="*/ 53994 w 125709"/>
              <a:gd name="connsiteY2" fmla="*/ 154038 h 211260"/>
              <a:gd name="connsiteX3" fmla="*/ 19 w 125709"/>
              <a:gd name="connsiteY3" fmla="*/ 211188 h 211260"/>
              <a:gd name="connsiteX4" fmla="*/ 47644 w 125709"/>
              <a:gd name="connsiteY4" fmla="*/ 142925 h 211260"/>
              <a:gd name="connsiteX5" fmla="*/ 39706 w 125709"/>
              <a:gd name="connsiteY5" fmla="*/ 69900 h 211260"/>
              <a:gd name="connsiteX6" fmla="*/ 125431 w 125709"/>
              <a:gd name="connsiteY6" fmla="*/ 50 h 21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709" h="211260">
                <a:moveTo>
                  <a:pt x="125431" y="50"/>
                </a:moveTo>
                <a:cubicBezTo>
                  <a:pt x="129929" y="-1538"/>
                  <a:pt x="78600" y="34710"/>
                  <a:pt x="66694" y="60375"/>
                </a:cubicBezTo>
                <a:cubicBezTo>
                  <a:pt x="54788" y="86040"/>
                  <a:pt x="65106" y="128903"/>
                  <a:pt x="53994" y="154038"/>
                </a:cubicBezTo>
                <a:cubicBezTo>
                  <a:pt x="42881" y="179174"/>
                  <a:pt x="1077" y="213040"/>
                  <a:pt x="19" y="211188"/>
                </a:cubicBezTo>
                <a:cubicBezTo>
                  <a:pt x="-1039" y="209336"/>
                  <a:pt x="41029" y="166473"/>
                  <a:pt x="47644" y="142925"/>
                </a:cubicBezTo>
                <a:cubicBezTo>
                  <a:pt x="54259" y="119377"/>
                  <a:pt x="31239" y="91067"/>
                  <a:pt x="39706" y="69900"/>
                </a:cubicBezTo>
                <a:cubicBezTo>
                  <a:pt x="48173" y="48733"/>
                  <a:pt x="120933" y="1638"/>
                  <a:pt x="125431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: 図形 1321">
            <a:extLst>
              <a:ext uri="{FF2B5EF4-FFF2-40B4-BE49-F238E27FC236}">
                <a16:creationId xmlns:a16="http://schemas.microsoft.com/office/drawing/2014/main" id="{393289C2-32CA-4D65-8738-4C30697AE89A}"/>
              </a:ext>
            </a:extLst>
          </p:cNvPr>
          <p:cNvSpPr/>
          <p:nvPr/>
        </p:nvSpPr>
        <p:spPr>
          <a:xfrm>
            <a:off x="3081337" y="3906777"/>
            <a:ext cx="85756" cy="135122"/>
          </a:xfrm>
          <a:custGeom>
            <a:avLst/>
            <a:gdLst>
              <a:gd name="connsiteX0" fmla="*/ 85726 w 85756"/>
              <a:gd name="connsiteY0" fmla="*/ 61 h 135122"/>
              <a:gd name="connsiteX1" fmla="*/ 53976 w 85756"/>
              <a:gd name="connsiteY1" fmla="*/ 77848 h 135122"/>
              <a:gd name="connsiteX2" fmla="*/ 47626 w 85756"/>
              <a:gd name="connsiteY2" fmla="*/ 108011 h 135122"/>
              <a:gd name="connsiteX3" fmla="*/ 1 w 85756"/>
              <a:gd name="connsiteY3" fmla="*/ 134998 h 135122"/>
              <a:gd name="connsiteX4" fmla="*/ 46038 w 85756"/>
              <a:gd name="connsiteY4" fmla="*/ 96898 h 135122"/>
              <a:gd name="connsiteX5" fmla="*/ 47626 w 85756"/>
              <a:gd name="connsiteY5" fmla="*/ 65148 h 135122"/>
              <a:gd name="connsiteX6" fmla="*/ 85726 w 85756"/>
              <a:gd name="connsiteY6" fmla="*/ 61 h 135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756" h="135122">
                <a:moveTo>
                  <a:pt x="85726" y="61"/>
                </a:moveTo>
                <a:cubicBezTo>
                  <a:pt x="86784" y="2178"/>
                  <a:pt x="60326" y="59856"/>
                  <a:pt x="53976" y="77848"/>
                </a:cubicBezTo>
                <a:cubicBezTo>
                  <a:pt x="47626" y="95840"/>
                  <a:pt x="56622" y="98486"/>
                  <a:pt x="47626" y="108011"/>
                </a:cubicBezTo>
                <a:cubicBezTo>
                  <a:pt x="38630" y="117536"/>
                  <a:pt x="266" y="136850"/>
                  <a:pt x="1" y="134998"/>
                </a:cubicBezTo>
                <a:cubicBezTo>
                  <a:pt x="-264" y="133146"/>
                  <a:pt x="38100" y="108540"/>
                  <a:pt x="46038" y="96898"/>
                </a:cubicBezTo>
                <a:cubicBezTo>
                  <a:pt x="53975" y="85256"/>
                  <a:pt x="43922" y="79435"/>
                  <a:pt x="47626" y="65148"/>
                </a:cubicBezTo>
                <a:cubicBezTo>
                  <a:pt x="51330" y="50861"/>
                  <a:pt x="84668" y="-2056"/>
                  <a:pt x="85726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: 図形 1322">
            <a:extLst>
              <a:ext uri="{FF2B5EF4-FFF2-40B4-BE49-F238E27FC236}">
                <a16:creationId xmlns:a16="http://schemas.microsoft.com/office/drawing/2014/main" id="{76275167-0C25-4BFE-96B2-5DCDD608FF88}"/>
              </a:ext>
            </a:extLst>
          </p:cNvPr>
          <p:cNvSpPr/>
          <p:nvPr/>
        </p:nvSpPr>
        <p:spPr>
          <a:xfrm>
            <a:off x="3130550" y="3879697"/>
            <a:ext cx="96275" cy="132065"/>
          </a:xfrm>
          <a:custGeom>
            <a:avLst/>
            <a:gdLst>
              <a:gd name="connsiteX0" fmla="*/ 85725 w 96275"/>
              <a:gd name="connsiteY0" fmla="*/ 153 h 132065"/>
              <a:gd name="connsiteX1" fmla="*/ 93663 w 96275"/>
              <a:gd name="connsiteY1" fmla="*/ 76353 h 132065"/>
              <a:gd name="connsiteX2" fmla="*/ 36513 w 96275"/>
              <a:gd name="connsiteY2" fmla="*/ 112866 h 132065"/>
              <a:gd name="connsiteX3" fmla="*/ 0 w 96275"/>
              <a:gd name="connsiteY3" fmla="*/ 131916 h 132065"/>
              <a:gd name="connsiteX4" fmla="*/ 36513 w 96275"/>
              <a:gd name="connsiteY4" fmla="*/ 103341 h 132065"/>
              <a:gd name="connsiteX5" fmla="*/ 77788 w 96275"/>
              <a:gd name="connsiteY5" fmla="*/ 57303 h 132065"/>
              <a:gd name="connsiteX6" fmla="*/ 85725 w 96275"/>
              <a:gd name="connsiteY6" fmla="*/ 153 h 132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275" h="132065">
                <a:moveTo>
                  <a:pt x="85725" y="153"/>
                </a:moveTo>
                <a:cubicBezTo>
                  <a:pt x="88371" y="3328"/>
                  <a:pt x="101865" y="57568"/>
                  <a:pt x="93663" y="76353"/>
                </a:cubicBezTo>
                <a:cubicBezTo>
                  <a:pt x="85461" y="95138"/>
                  <a:pt x="52124" y="103605"/>
                  <a:pt x="36513" y="112866"/>
                </a:cubicBezTo>
                <a:cubicBezTo>
                  <a:pt x="20902" y="122127"/>
                  <a:pt x="0" y="133503"/>
                  <a:pt x="0" y="131916"/>
                </a:cubicBezTo>
                <a:cubicBezTo>
                  <a:pt x="0" y="130329"/>
                  <a:pt x="23548" y="115777"/>
                  <a:pt x="36513" y="103341"/>
                </a:cubicBezTo>
                <a:cubicBezTo>
                  <a:pt x="49478" y="90906"/>
                  <a:pt x="67734" y="70797"/>
                  <a:pt x="77788" y="57303"/>
                </a:cubicBezTo>
                <a:cubicBezTo>
                  <a:pt x="87842" y="43809"/>
                  <a:pt x="83079" y="-3022"/>
                  <a:pt x="85725" y="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: 図形 1323">
            <a:extLst>
              <a:ext uri="{FF2B5EF4-FFF2-40B4-BE49-F238E27FC236}">
                <a16:creationId xmlns:a16="http://schemas.microsoft.com/office/drawing/2014/main" id="{F887EA33-1EA2-431F-96E3-5E43E373239D}"/>
              </a:ext>
            </a:extLst>
          </p:cNvPr>
          <p:cNvSpPr/>
          <p:nvPr/>
        </p:nvSpPr>
        <p:spPr>
          <a:xfrm>
            <a:off x="5920528" y="2700317"/>
            <a:ext cx="140677" cy="123049"/>
          </a:xfrm>
          <a:custGeom>
            <a:avLst/>
            <a:gdLst>
              <a:gd name="connsiteX0" fmla="*/ 140547 w 140677"/>
              <a:gd name="connsiteY0" fmla="*/ 21 h 123049"/>
              <a:gd name="connsiteX1" fmla="*/ 34185 w 140677"/>
              <a:gd name="connsiteY1" fmla="*/ 77808 h 123049"/>
              <a:gd name="connsiteX2" fmla="*/ 5610 w 140677"/>
              <a:gd name="connsiteY2" fmla="*/ 122258 h 123049"/>
              <a:gd name="connsiteX3" fmla="*/ 5610 w 140677"/>
              <a:gd name="connsiteY3" fmla="*/ 104796 h 123049"/>
              <a:gd name="connsiteX4" fmla="*/ 10372 w 140677"/>
              <a:gd name="connsiteY4" fmla="*/ 85746 h 123049"/>
              <a:gd name="connsiteX5" fmla="*/ 140547 w 140677"/>
              <a:gd name="connsiteY5" fmla="*/ 21 h 12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677" h="123049">
                <a:moveTo>
                  <a:pt x="140547" y="21"/>
                </a:moveTo>
                <a:cubicBezTo>
                  <a:pt x="144516" y="-1302"/>
                  <a:pt x="56674" y="57435"/>
                  <a:pt x="34185" y="77808"/>
                </a:cubicBezTo>
                <a:cubicBezTo>
                  <a:pt x="11696" y="98181"/>
                  <a:pt x="10373" y="117760"/>
                  <a:pt x="5610" y="122258"/>
                </a:cubicBezTo>
                <a:cubicBezTo>
                  <a:pt x="847" y="126756"/>
                  <a:pt x="4816" y="110881"/>
                  <a:pt x="5610" y="104796"/>
                </a:cubicBezTo>
                <a:cubicBezTo>
                  <a:pt x="6404" y="98711"/>
                  <a:pt x="-10265" y="102150"/>
                  <a:pt x="10372" y="85746"/>
                </a:cubicBezTo>
                <a:cubicBezTo>
                  <a:pt x="31009" y="69342"/>
                  <a:pt x="136578" y="1344"/>
                  <a:pt x="140547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: 図形 1324">
            <a:extLst>
              <a:ext uri="{FF2B5EF4-FFF2-40B4-BE49-F238E27FC236}">
                <a16:creationId xmlns:a16="http://schemas.microsoft.com/office/drawing/2014/main" id="{B6573387-9221-4F87-9E2D-BDD1AFBE2991}"/>
              </a:ext>
            </a:extLst>
          </p:cNvPr>
          <p:cNvSpPr/>
          <p:nvPr/>
        </p:nvSpPr>
        <p:spPr>
          <a:xfrm>
            <a:off x="5837143" y="2776505"/>
            <a:ext cx="154278" cy="150849"/>
          </a:xfrm>
          <a:custGeom>
            <a:avLst/>
            <a:gdLst>
              <a:gd name="connsiteX0" fmla="*/ 154082 w 154278"/>
              <a:gd name="connsiteY0" fmla="*/ 33 h 150849"/>
              <a:gd name="connsiteX1" fmla="*/ 85820 w 154278"/>
              <a:gd name="connsiteY1" fmla="*/ 50833 h 150849"/>
              <a:gd name="connsiteX2" fmla="*/ 65182 w 154278"/>
              <a:gd name="connsiteY2" fmla="*/ 82583 h 150849"/>
              <a:gd name="connsiteX3" fmla="*/ 95 w 154278"/>
              <a:gd name="connsiteY3" fmla="*/ 150845 h 150849"/>
              <a:gd name="connsiteX4" fmla="*/ 50895 w 154278"/>
              <a:gd name="connsiteY4" fmla="*/ 85758 h 150849"/>
              <a:gd name="connsiteX5" fmla="*/ 62007 w 154278"/>
              <a:gd name="connsiteY5" fmla="*/ 58770 h 150849"/>
              <a:gd name="connsiteX6" fmla="*/ 154082 w 154278"/>
              <a:gd name="connsiteY6" fmla="*/ 33 h 15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278" h="150849">
                <a:moveTo>
                  <a:pt x="154082" y="33"/>
                </a:moveTo>
                <a:cubicBezTo>
                  <a:pt x="158051" y="-1290"/>
                  <a:pt x="100637" y="37075"/>
                  <a:pt x="85820" y="50833"/>
                </a:cubicBezTo>
                <a:cubicBezTo>
                  <a:pt x="71003" y="64591"/>
                  <a:pt x="79469" y="65914"/>
                  <a:pt x="65182" y="82583"/>
                </a:cubicBezTo>
                <a:cubicBezTo>
                  <a:pt x="50895" y="99252"/>
                  <a:pt x="2476" y="150316"/>
                  <a:pt x="95" y="150845"/>
                </a:cubicBezTo>
                <a:cubicBezTo>
                  <a:pt x="-2286" y="151374"/>
                  <a:pt x="40576" y="101104"/>
                  <a:pt x="50895" y="85758"/>
                </a:cubicBezTo>
                <a:cubicBezTo>
                  <a:pt x="61214" y="70412"/>
                  <a:pt x="39253" y="79143"/>
                  <a:pt x="62007" y="58770"/>
                </a:cubicBezTo>
                <a:cubicBezTo>
                  <a:pt x="84761" y="38397"/>
                  <a:pt x="150113" y="1356"/>
                  <a:pt x="154082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: 図形 1325">
            <a:extLst>
              <a:ext uri="{FF2B5EF4-FFF2-40B4-BE49-F238E27FC236}">
                <a16:creationId xmlns:a16="http://schemas.microsoft.com/office/drawing/2014/main" id="{443382E3-927C-4EDD-9DBA-0B0FDAF835BD}"/>
              </a:ext>
            </a:extLst>
          </p:cNvPr>
          <p:cNvSpPr/>
          <p:nvPr/>
        </p:nvSpPr>
        <p:spPr>
          <a:xfrm>
            <a:off x="6056093" y="2550968"/>
            <a:ext cx="104763" cy="136203"/>
          </a:xfrm>
          <a:custGeom>
            <a:avLst/>
            <a:gdLst>
              <a:gd name="connsiteX0" fmla="*/ 97057 w 104763"/>
              <a:gd name="connsiteY0" fmla="*/ 145 h 136203"/>
              <a:gd name="connsiteX1" fmla="*/ 79595 w 104763"/>
              <a:gd name="connsiteY1" fmla="*/ 92220 h 136203"/>
              <a:gd name="connsiteX2" fmla="*/ 220 w 104763"/>
              <a:gd name="connsiteY2" fmla="*/ 135082 h 136203"/>
              <a:gd name="connsiteX3" fmla="*/ 57370 w 104763"/>
              <a:gd name="connsiteY3" fmla="*/ 119207 h 136203"/>
              <a:gd name="connsiteX4" fmla="*/ 101820 w 104763"/>
              <a:gd name="connsiteY4" fmla="*/ 71582 h 136203"/>
              <a:gd name="connsiteX5" fmla="*/ 97057 w 104763"/>
              <a:gd name="connsiteY5" fmla="*/ 145 h 136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763" h="136203">
                <a:moveTo>
                  <a:pt x="97057" y="145"/>
                </a:moveTo>
                <a:cubicBezTo>
                  <a:pt x="93353" y="3585"/>
                  <a:pt x="95734" y="69731"/>
                  <a:pt x="79595" y="92220"/>
                </a:cubicBezTo>
                <a:cubicBezTo>
                  <a:pt x="63456" y="114709"/>
                  <a:pt x="3924" y="130584"/>
                  <a:pt x="220" y="135082"/>
                </a:cubicBezTo>
                <a:cubicBezTo>
                  <a:pt x="-3484" y="139580"/>
                  <a:pt x="40437" y="129790"/>
                  <a:pt x="57370" y="119207"/>
                </a:cubicBezTo>
                <a:cubicBezTo>
                  <a:pt x="74303" y="108624"/>
                  <a:pt x="94412" y="87721"/>
                  <a:pt x="101820" y="71582"/>
                </a:cubicBezTo>
                <a:cubicBezTo>
                  <a:pt x="109228" y="55443"/>
                  <a:pt x="100761" y="-3295"/>
                  <a:pt x="97057" y="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: 図形 1326">
            <a:extLst>
              <a:ext uri="{FF2B5EF4-FFF2-40B4-BE49-F238E27FC236}">
                <a16:creationId xmlns:a16="http://schemas.microsoft.com/office/drawing/2014/main" id="{C72C0F40-C8C3-4353-B7B4-CB08EAB22F45}"/>
              </a:ext>
            </a:extLst>
          </p:cNvPr>
          <p:cNvSpPr/>
          <p:nvPr/>
        </p:nvSpPr>
        <p:spPr>
          <a:xfrm>
            <a:off x="5822456" y="2492359"/>
            <a:ext cx="33839" cy="123866"/>
          </a:xfrm>
          <a:custGeom>
            <a:avLst/>
            <a:gdLst>
              <a:gd name="connsiteX0" fmla="*/ 33832 w 33839"/>
              <a:gd name="connsiteY0" fmla="*/ 16 h 123866"/>
              <a:gd name="connsiteX1" fmla="*/ 494 w 33839"/>
              <a:gd name="connsiteY1" fmla="*/ 69866 h 123866"/>
              <a:gd name="connsiteX2" fmla="*/ 13194 w 33839"/>
              <a:gd name="connsiteY2" fmla="*/ 123841 h 123866"/>
              <a:gd name="connsiteX3" fmla="*/ 3669 w 33839"/>
              <a:gd name="connsiteY3" fmla="*/ 76216 h 123866"/>
              <a:gd name="connsiteX4" fmla="*/ 33832 w 33839"/>
              <a:gd name="connsiteY4" fmla="*/ 16 h 123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39" h="123866">
                <a:moveTo>
                  <a:pt x="33832" y="16"/>
                </a:moveTo>
                <a:cubicBezTo>
                  <a:pt x="33303" y="-1042"/>
                  <a:pt x="3934" y="49228"/>
                  <a:pt x="494" y="69866"/>
                </a:cubicBezTo>
                <a:cubicBezTo>
                  <a:pt x="-2946" y="90504"/>
                  <a:pt x="12665" y="122783"/>
                  <a:pt x="13194" y="123841"/>
                </a:cubicBezTo>
                <a:cubicBezTo>
                  <a:pt x="13723" y="124899"/>
                  <a:pt x="494" y="92356"/>
                  <a:pt x="3669" y="76216"/>
                </a:cubicBezTo>
                <a:cubicBezTo>
                  <a:pt x="6844" y="60076"/>
                  <a:pt x="34361" y="1074"/>
                  <a:pt x="33832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: 図形 1327">
            <a:extLst>
              <a:ext uri="{FF2B5EF4-FFF2-40B4-BE49-F238E27FC236}">
                <a16:creationId xmlns:a16="http://schemas.microsoft.com/office/drawing/2014/main" id="{724A8767-DC3B-4440-A206-54893FA3F845}"/>
              </a:ext>
            </a:extLst>
          </p:cNvPr>
          <p:cNvSpPr/>
          <p:nvPr/>
        </p:nvSpPr>
        <p:spPr>
          <a:xfrm>
            <a:off x="5775886" y="2562223"/>
            <a:ext cx="55161" cy="111128"/>
          </a:xfrm>
          <a:custGeom>
            <a:avLst/>
            <a:gdLst>
              <a:gd name="connsiteX0" fmla="*/ 55002 w 55161"/>
              <a:gd name="connsiteY0" fmla="*/ 2 h 111128"/>
              <a:gd name="connsiteX1" fmla="*/ 18489 w 55161"/>
              <a:gd name="connsiteY1" fmla="*/ 41277 h 111128"/>
              <a:gd name="connsiteX2" fmla="*/ 5789 w 55161"/>
              <a:gd name="connsiteY2" fmla="*/ 111127 h 111128"/>
              <a:gd name="connsiteX3" fmla="*/ 2614 w 55161"/>
              <a:gd name="connsiteY3" fmla="*/ 42865 h 111128"/>
              <a:gd name="connsiteX4" fmla="*/ 55002 w 55161"/>
              <a:gd name="connsiteY4" fmla="*/ 2 h 111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61" h="111128">
                <a:moveTo>
                  <a:pt x="55002" y="2"/>
                </a:moveTo>
                <a:cubicBezTo>
                  <a:pt x="57648" y="-263"/>
                  <a:pt x="26691" y="22756"/>
                  <a:pt x="18489" y="41277"/>
                </a:cubicBezTo>
                <a:cubicBezTo>
                  <a:pt x="10287" y="59798"/>
                  <a:pt x="8435" y="110862"/>
                  <a:pt x="5789" y="111127"/>
                </a:cubicBezTo>
                <a:cubicBezTo>
                  <a:pt x="3143" y="111392"/>
                  <a:pt x="-3736" y="59798"/>
                  <a:pt x="2614" y="42865"/>
                </a:cubicBezTo>
                <a:cubicBezTo>
                  <a:pt x="8964" y="25932"/>
                  <a:pt x="52356" y="267"/>
                  <a:pt x="55002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: 図形 1328">
            <a:extLst>
              <a:ext uri="{FF2B5EF4-FFF2-40B4-BE49-F238E27FC236}">
                <a16:creationId xmlns:a16="http://schemas.microsoft.com/office/drawing/2014/main" id="{B437B3D6-0F5E-4B97-BBD9-5356571D32B3}"/>
              </a:ext>
            </a:extLst>
          </p:cNvPr>
          <p:cNvSpPr/>
          <p:nvPr/>
        </p:nvSpPr>
        <p:spPr>
          <a:xfrm>
            <a:off x="6154737" y="2478265"/>
            <a:ext cx="261044" cy="144724"/>
          </a:xfrm>
          <a:custGeom>
            <a:avLst/>
            <a:gdLst>
              <a:gd name="connsiteX0" fmla="*/ 1 w 261044"/>
              <a:gd name="connsiteY0" fmla="*/ 144285 h 144724"/>
              <a:gd name="connsiteX1" fmla="*/ 66676 w 261044"/>
              <a:gd name="connsiteY1" fmla="*/ 76023 h 144724"/>
              <a:gd name="connsiteX2" fmla="*/ 219076 w 261044"/>
              <a:gd name="connsiteY2" fmla="*/ 6173 h 144724"/>
              <a:gd name="connsiteX3" fmla="*/ 260351 w 261044"/>
              <a:gd name="connsiteY3" fmla="*/ 6173 h 144724"/>
              <a:gd name="connsiteX4" fmla="*/ 195263 w 261044"/>
              <a:gd name="connsiteY4" fmla="*/ 29985 h 144724"/>
              <a:gd name="connsiteX5" fmla="*/ 65088 w 261044"/>
              <a:gd name="connsiteY5" fmla="*/ 101423 h 144724"/>
              <a:gd name="connsiteX6" fmla="*/ 1 w 261044"/>
              <a:gd name="connsiteY6" fmla="*/ 144285 h 144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044" h="144724">
                <a:moveTo>
                  <a:pt x="1" y="144285"/>
                </a:moveTo>
                <a:cubicBezTo>
                  <a:pt x="266" y="140052"/>
                  <a:pt x="30164" y="99042"/>
                  <a:pt x="66676" y="76023"/>
                </a:cubicBezTo>
                <a:cubicBezTo>
                  <a:pt x="103188" y="53004"/>
                  <a:pt x="186797" y="17815"/>
                  <a:pt x="219076" y="6173"/>
                </a:cubicBezTo>
                <a:cubicBezTo>
                  <a:pt x="251355" y="-5469"/>
                  <a:pt x="264320" y="2204"/>
                  <a:pt x="260351" y="6173"/>
                </a:cubicBezTo>
                <a:cubicBezTo>
                  <a:pt x="256382" y="10142"/>
                  <a:pt x="227807" y="14110"/>
                  <a:pt x="195263" y="29985"/>
                </a:cubicBezTo>
                <a:cubicBezTo>
                  <a:pt x="162719" y="45860"/>
                  <a:pt x="94457" y="81579"/>
                  <a:pt x="65088" y="101423"/>
                </a:cubicBezTo>
                <a:cubicBezTo>
                  <a:pt x="35719" y="121267"/>
                  <a:pt x="-264" y="148518"/>
                  <a:pt x="1" y="1442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: 図形 1329">
            <a:extLst>
              <a:ext uri="{FF2B5EF4-FFF2-40B4-BE49-F238E27FC236}">
                <a16:creationId xmlns:a16="http://schemas.microsoft.com/office/drawing/2014/main" id="{57DCA1FD-C3BD-41E7-89B2-CD054363C89C}"/>
              </a:ext>
            </a:extLst>
          </p:cNvPr>
          <p:cNvSpPr/>
          <p:nvPr/>
        </p:nvSpPr>
        <p:spPr>
          <a:xfrm>
            <a:off x="6153126" y="2439362"/>
            <a:ext cx="204205" cy="89637"/>
          </a:xfrm>
          <a:custGeom>
            <a:avLst/>
            <a:gdLst>
              <a:gd name="connsiteX0" fmla="*/ 3199 w 204205"/>
              <a:gd name="connsiteY0" fmla="*/ 89526 h 89637"/>
              <a:gd name="connsiteX1" fmla="*/ 55587 w 204205"/>
              <a:gd name="connsiteY1" fmla="*/ 32376 h 89637"/>
              <a:gd name="connsiteX2" fmla="*/ 201637 w 204205"/>
              <a:gd name="connsiteY2" fmla="*/ 626 h 89637"/>
              <a:gd name="connsiteX3" fmla="*/ 138137 w 204205"/>
              <a:gd name="connsiteY3" fmla="*/ 16501 h 89637"/>
              <a:gd name="connsiteX4" fmla="*/ 3199 w 204205"/>
              <a:gd name="connsiteY4" fmla="*/ 89526 h 89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205" h="89637">
                <a:moveTo>
                  <a:pt x="3199" y="89526"/>
                </a:moveTo>
                <a:cubicBezTo>
                  <a:pt x="-10559" y="92172"/>
                  <a:pt x="22514" y="47193"/>
                  <a:pt x="55587" y="32376"/>
                </a:cubicBezTo>
                <a:cubicBezTo>
                  <a:pt x="88660" y="17559"/>
                  <a:pt x="187879" y="3272"/>
                  <a:pt x="201637" y="626"/>
                </a:cubicBezTo>
                <a:cubicBezTo>
                  <a:pt x="215395" y="-2020"/>
                  <a:pt x="170945" y="3801"/>
                  <a:pt x="138137" y="16501"/>
                </a:cubicBezTo>
                <a:cubicBezTo>
                  <a:pt x="105329" y="29201"/>
                  <a:pt x="16957" y="86880"/>
                  <a:pt x="3199" y="895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: 図形 1330">
            <a:extLst>
              <a:ext uri="{FF2B5EF4-FFF2-40B4-BE49-F238E27FC236}">
                <a16:creationId xmlns:a16="http://schemas.microsoft.com/office/drawing/2014/main" id="{85DD4FCC-52EE-4D82-A60E-E09E7327C6E7}"/>
              </a:ext>
            </a:extLst>
          </p:cNvPr>
          <p:cNvSpPr/>
          <p:nvPr/>
        </p:nvSpPr>
        <p:spPr>
          <a:xfrm>
            <a:off x="6307096" y="2429812"/>
            <a:ext cx="162100" cy="34062"/>
          </a:xfrm>
          <a:custGeom>
            <a:avLst/>
            <a:gdLst>
              <a:gd name="connsiteX0" fmla="*/ 42 w 162100"/>
              <a:gd name="connsiteY0" fmla="*/ 11763 h 34062"/>
              <a:gd name="connsiteX1" fmla="*/ 101642 w 162100"/>
              <a:gd name="connsiteY1" fmla="*/ 651 h 34062"/>
              <a:gd name="connsiteX2" fmla="*/ 161967 w 162100"/>
              <a:gd name="connsiteY2" fmla="*/ 33988 h 34062"/>
              <a:gd name="connsiteX3" fmla="*/ 114342 w 162100"/>
              <a:gd name="connsiteY3" fmla="*/ 10176 h 34062"/>
              <a:gd name="connsiteX4" fmla="*/ 42 w 162100"/>
              <a:gd name="connsiteY4" fmla="*/ 11763 h 3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100" h="34062">
                <a:moveTo>
                  <a:pt x="42" y="11763"/>
                </a:moveTo>
                <a:cubicBezTo>
                  <a:pt x="-2075" y="10175"/>
                  <a:pt x="74655" y="-3053"/>
                  <a:pt x="101642" y="651"/>
                </a:cubicBezTo>
                <a:cubicBezTo>
                  <a:pt x="128629" y="4355"/>
                  <a:pt x="159850" y="32400"/>
                  <a:pt x="161967" y="33988"/>
                </a:cubicBezTo>
                <a:cubicBezTo>
                  <a:pt x="164084" y="35576"/>
                  <a:pt x="140800" y="11234"/>
                  <a:pt x="114342" y="10176"/>
                </a:cubicBezTo>
                <a:cubicBezTo>
                  <a:pt x="87884" y="9118"/>
                  <a:pt x="2159" y="13351"/>
                  <a:pt x="42" y="117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: 図形 1331">
            <a:extLst>
              <a:ext uri="{FF2B5EF4-FFF2-40B4-BE49-F238E27FC236}">
                <a16:creationId xmlns:a16="http://schemas.microsoft.com/office/drawing/2014/main" id="{C1EA0E39-5F79-4E23-AC63-DB89C76E858A}"/>
              </a:ext>
            </a:extLst>
          </p:cNvPr>
          <p:cNvSpPr/>
          <p:nvPr/>
        </p:nvSpPr>
        <p:spPr>
          <a:xfrm>
            <a:off x="6375253" y="2464614"/>
            <a:ext cx="121332" cy="16004"/>
          </a:xfrm>
          <a:custGeom>
            <a:avLst/>
            <a:gdLst>
              <a:gd name="connsiteX0" fmla="*/ 147 w 121332"/>
              <a:gd name="connsiteY0" fmla="*/ 15061 h 16004"/>
              <a:gd name="connsiteX1" fmla="*/ 90635 w 121332"/>
              <a:gd name="connsiteY1" fmla="*/ 13474 h 16004"/>
              <a:gd name="connsiteX2" fmla="*/ 120797 w 121332"/>
              <a:gd name="connsiteY2" fmla="*/ 774 h 16004"/>
              <a:gd name="connsiteX3" fmla="*/ 69997 w 121332"/>
              <a:gd name="connsiteY3" fmla="*/ 2361 h 16004"/>
              <a:gd name="connsiteX4" fmla="*/ 147 w 121332"/>
              <a:gd name="connsiteY4" fmla="*/ 15061 h 1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332" h="16004">
                <a:moveTo>
                  <a:pt x="147" y="15061"/>
                </a:moveTo>
                <a:cubicBezTo>
                  <a:pt x="3587" y="16913"/>
                  <a:pt x="70527" y="15855"/>
                  <a:pt x="90635" y="13474"/>
                </a:cubicBezTo>
                <a:cubicBezTo>
                  <a:pt x="110743" y="11093"/>
                  <a:pt x="124237" y="2626"/>
                  <a:pt x="120797" y="774"/>
                </a:cubicBezTo>
                <a:cubicBezTo>
                  <a:pt x="117357" y="-1078"/>
                  <a:pt x="85607" y="773"/>
                  <a:pt x="69997" y="2361"/>
                </a:cubicBezTo>
                <a:cubicBezTo>
                  <a:pt x="54387" y="3949"/>
                  <a:pt x="-3293" y="13209"/>
                  <a:pt x="147" y="150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: 図形 1332">
            <a:extLst>
              <a:ext uri="{FF2B5EF4-FFF2-40B4-BE49-F238E27FC236}">
                <a16:creationId xmlns:a16="http://schemas.microsoft.com/office/drawing/2014/main" id="{7CDD372B-100C-452B-AD85-D0609BA09CFE}"/>
              </a:ext>
            </a:extLst>
          </p:cNvPr>
          <p:cNvSpPr/>
          <p:nvPr/>
        </p:nvSpPr>
        <p:spPr>
          <a:xfrm>
            <a:off x="6370638" y="2476169"/>
            <a:ext cx="131762" cy="22204"/>
          </a:xfrm>
          <a:custGeom>
            <a:avLst/>
            <a:gdLst>
              <a:gd name="connsiteX0" fmla="*/ 0 w 131762"/>
              <a:gd name="connsiteY0" fmla="*/ 20969 h 22204"/>
              <a:gd name="connsiteX1" fmla="*/ 95250 w 131762"/>
              <a:gd name="connsiteY1" fmla="*/ 19381 h 22204"/>
              <a:gd name="connsiteX2" fmla="*/ 131762 w 131762"/>
              <a:gd name="connsiteY2" fmla="*/ 331 h 22204"/>
              <a:gd name="connsiteX3" fmla="*/ 95250 w 131762"/>
              <a:gd name="connsiteY3" fmla="*/ 8269 h 22204"/>
              <a:gd name="connsiteX4" fmla="*/ 0 w 131762"/>
              <a:gd name="connsiteY4" fmla="*/ 20969 h 22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762" h="22204">
                <a:moveTo>
                  <a:pt x="0" y="20969"/>
                </a:moveTo>
                <a:cubicBezTo>
                  <a:pt x="0" y="22821"/>
                  <a:pt x="73290" y="22821"/>
                  <a:pt x="95250" y="19381"/>
                </a:cubicBezTo>
                <a:cubicBezTo>
                  <a:pt x="117210" y="15941"/>
                  <a:pt x="131762" y="2183"/>
                  <a:pt x="131762" y="331"/>
                </a:cubicBezTo>
                <a:cubicBezTo>
                  <a:pt x="131762" y="-1521"/>
                  <a:pt x="114829" y="4829"/>
                  <a:pt x="95250" y="8269"/>
                </a:cubicBezTo>
                <a:cubicBezTo>
                  <a:pt x="75671" y="11709"/>
                  <a:pt x="0" y="19117"/>
                  <a:pt x="0" y="209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: 図形 1333">
            <a:extLst>
              <a:ext uri="{FF2B5EF4-FFF2-40B4-BE49-F238E27FC236}">
                <a16:creationId xmlns:a16="http://schemas.microsoft.com/office/drawing/2014/main" id="{EDEE3B5D-3E2B-45F2-90C2-AE2179E78D47}"/>
              </a:ext>
            </a:extLst>
          </p:cNvPr>
          <p:cNvSpPr/>
          <p:nvPr/>
        </p:nvSpPr>
        <p:spPr>
          <a:xfrm>
            <a:off x="5829261" y="2355813"/>
            <a:ext cx="27423" cy="135979"/>
          </a:xfrm>
          <a:custGeom>
            <a:avLst/>
            <a:gdLst>
              <a:gd name="connsiteX0" fmla="*/ 27027 w 27423"/>
              <a:gd name="connsiteY0" fmla="*/ 37 h 135979"/>
              <a:gd name="connsiteX1" fmla="*/ 15914 w 27423"/>
              <a:gd name="connsiteY1" fmla="*/ 50837 h 135979"/>
              <a:gd name="connsiteX2" fmla="*/ 12739 w 27423"/>
              <a:gd name="connsiteY2" fmla="*/ 109575 h 135979"/>
              <a:gd name="connsiteX3" fmla="*/ 22264 w 27423"/>
              <a:gd name="connsiteY3" fmla="*/ 134975 h 135979"/>
              <a:gd name="connsiteX4" fmla="*/ 14327 w 27423"/>
              <a:gd name="connsiteY4" fmla="*/ 77825 h 135979"/>
              <a:gd name="connsiteX5" fmla="*/ 39 w 27423"/>
              <a:gd name="connsiteY5" fmla="*/ 58775 h 135979"/>
              <a:gd name="connsiteX6" fmla="*/ 27027 w 27423"/>
              <a:gd name="connsiteY6" fmla="*/ 37 h 13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23" h="135979">
                <a:moveTo>
                  <a:pt x="27027" y="37"/>
                </a:moveTo>
                <a:cubicBezTo>
                  <a:pt x="29673" y="-1286"/>
                  <a:pt x="18295" y="32581"/>
                  <a:pt x="15914" y="50837"/>
                </a:cubicBezTo>
                <a:cubicBezTo>
                  <a:pt x="13533" y="69093"/>
                  <a:pt x="11681" y="95552"/>
                  <a:pt x="12739" y="109575"/>
                </a:cubicBezTo>
                <a:cubicBezTo>
                  <a:pt x="13797" y="123598"/>
                  <a:pt x="21999" y="140267"/>
                  <a:pt x="22264" y="134975"/>
                </a:cubicBezTo>
                <a:cubicBezTo>
                  <a:pt x="22529" y="129683"/>
                  <a:pt x="18031" y="90525"/>
                  <a:pt x="14327" y="77825"/>
                </a:cubicBezTo>
                <a:cubicBezTo>
                  <a:pt x="10623" y="65125"/>
                  <a:pt x="-755" y="69887"/>
                  <a:pt x="39" y="58775"/>
                </a:cubicBezTo>
                <a:cubicBezTo>
                  <a:pt x="833" y="47663"/>
                  <a:pt x="24381" y="1360"/>
                  <a:pt x="27027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: 図形 1334">
            <a:extLst>
              <a:ext uri="{FF2B5EF4-FFF2-40B4-BE49-F238E27FC236}">
                <a16:creationId xmlns:a16="http://schemas.microsoft.com/office/drawing/2014/main" id="{679EA585-AE9E-4241-A0FD-38682409F5F8}"/>
              </a:ext>
            </a:extLst>
          </p:cNvPr>
          <p:cNvSpPr/>
          <p:nvPr/>
        </p:nvSpPr>
        <p:spPr>
          <a:xfrm>
            <a:off x="5908321" y="2413704"/>
            <a:ext cx="29183" cy="136142"/>
          </a:xfrm>
          <a:custGeom>
            <a:avLst/>
            <a:gdLst>
              <a:gd name="connsiteX0" fmla="*/ 13054 w 29183"/>
              <a:gd name="connsiteY0" fmla="*/ 884 h 136142"/>
              <a:gd name="connsiteX1" fmla="*/ 354 w 29183"/>
              <a:gd name="connsiteY1" fmla="*/ 59621 h 136142"/>
              <a:gd name="connsiteX2" fmla="*/ 28929 w 29183"/>
              <a:gd name="connsiteY2" fmla="*/ 134234 h 136142"/>
              <a:gd name="connsiteX3" fmla="*/ 14642 w 29183"/>
              <a:gd name="connsiteY3" fmla="*/ 105659 h 136142"/>
              <a:gd name="connsiteX4" fmla="*/ 13054 w 29183"/>
              <a:gd name="connsiteY4" fmla="*/ 884 h 136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83" h="136142">
                <a:moveTo>
                  <a:pt x="13054" y="884"/>
                </a:moveTo>
                <a:cubicBezTo>
                  <a:pt x="10673" y="-6789"/>
                  <a:pt x="-2292" y="37396"/>
                  <a:pt x="354" y="59621"/>
                </a:cubicBezTo>
                <a:cubicBezTo>
                  <a:pt x="3000" y="81846"/>
                  <a:pt x="26548" y="126561"/>
                  <a:pt x="28929" y="134234"/>
                </a:cubicBezTo>
                <a:cubicBezTo>
                  <a:pt x="31310" y="141907"/>
                  <a:pt x="16229" y="125238"/>
                  <a:pt x="14642" y="105659"/>
                </a:cubicBezTo>
                <a:cubicBezTo>
                  <a:pt x="13055" y="86080"/>
                  <a:pt x="15435" y="8557"/>
                  <a:pt x="13054" y="8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: 図形 1335">
            <a:extLst>
              <a:ext uri="{FF2B5EF4-FFF2-40B4-BE49-F238E27FC236}">
                <a16:creationId xmlns:a16="http://schemas.microsoft.com/office/drawing/2014/main" id="{B04A58C7-1163-422A-89C2-88DFC32358EC}"/>
              </a:ext>
            </a:extLst>
          </p:cNvPr>
          <p:cNvSpPr/>
          <p:nvPr/>
        </p:nvSpPr>
        <p:spPr>
          <a:xfrm>
            <a:off x="5892708" y="2456848"/>
            <a:ext cx="42983" cy="109013"/>
          </a:xfrm>
          <a:custGeom>
            <a:avLst/>
            <a:gdLst>
              <a:gd name="connsiteX0" fmla="*/ 42955 w 42983"/>
              <a:gd name="connsiteY0" fmla="*/ 108552 h 109013"/>
              <a:gd name="connsiteX1" fmla="*/ 8030 w 42983"/>
              <a:gd name="connsiteY1" fmla="*/ 2190 h 109013"/>
              <a:gd name="connsiteX2" fmla="*/ 1680 w 42983"/>
              <a:gd name="connsiteY2" fmla="*/ 40290 h 109013"/>
              <a:gd name="connsiteX3" fmla="*/ 42955 w 42983"/>
              <a:gd name="connsiteY3" fmla="*/ 108552 h 109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83" h="109013">
                <a:moveTo>
                  <a:pt x="42955" y="108552"/>
                </a:moveTo>
                <a:cubicBezTo>
                  <a:pt x="44013" y="102202"/>
                  <a:pt x="14909" y="13567"/>
                  <a:pt x="8030" y="2190"/>
                </a:cubicBezTo>
                <a:cubicBezTo>
                  <a:pt x="1151" y="-9187"/>
                  <a:pt x="-2289" y="26796"/>
                  <a:pt x="1680" y="40290"/>
                </a:cubicBezTo>
                <a:cubicBezTo>
                  <a:pt x="5649" y="53784"/>
                  <a:pt x="41897" y="114902"/>
                  <a:pt x="42955" y="1085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: 図形 1336">
            <a:extLst>
              <a:ext uri="{FF2B5EF4-FFF2-40B4-BE49-F238E27FC236}">
                <a16:creationId xmlns:a16="http://schemas.microsoft.com/office/drawing/2014/main" id="{915DA55F-1FC6-4BB9-B56E-4AB46755AF86}"/>
              </a:ext>
            </a:extLst>
          </p:cNvPr>
          <p:cNvSpPr/>
          <p:nvPr/>
        </p:nvSpPr>
        <p:spPr>
          <a:xfrm>
            <a:off x="5883141" y="2355756"/>
            <a:ext cx="27125" cy="118062"/>
          </a:xfrm>
          <a:custGeom>
            <a:avLst/>
            <a:gdLst>
              <a:gd name="connsiteX0" fmla="*/ 12834 w 27125"/>
              <a:gd name="connsiteY0" fmla="*/ 94 h 118062"/>
              <a:gd name="connsiteX1" fmla="*/ 8072 w 27125"/>
              <a:gd name="connsiteY1" fmla="*/ 60419 h 118062"/>
              <a:gd name="connsiteX2" fmla="*/ 27122 w 27125"/>
              <a:gd name="connsiteY2" fmla="*/ 117569 h 118062"/>
              <a:gd name="connsiteX3" fmla="*/ 9659 w 27125"/>
              <a:gd name="connsiteY3" fmla="*/ 87407 h 118062"/>
              <a:gd name="connsiteX4" fmla="*/ 134 w 27125"/>
              <a:gd name="connsiteY4" fmla="*/ 74707 h 118062"/>
              <a:gd name="connsiteX5" fmla="*/ 12834 w 27125"/>
              <a:gd name="connsiteY5" fmla="*/ 94 h 11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25" h="118062">
                <a:moveTo>
                  <a:pt x="12834" y="94"/>
                </a:moveTo>
                <a:cubicBezTo>
                  <a:pt x="14157" y="-2287"/>
                  <a:pt x="5691" y="40840"/>
                  <a:pt x="8072" y="60419"/>
                </a:cubicBezTo>
                <a:cubicBezTo>
                  <a:pt x="10453" y="79998"/>
                  <a:pt x="26858" y="113071"/>
                  <a:pt x="27122" y="117569"/>
                </a:cubicBezTo>
                <a:cubicBezTo>
                  <a:pt x="27387" y="122067"/>
                  <a:pt x="14157" y="94551"/>
                  <a:pt x="9659" y="87407"/>
                </a:cubicBezTo>
                <a:cubicBezTo>
                  <a:pt x="5161" y="80263"/>
                  <a:pt x="1721" y="85555"/>
                  <a:pt x="134" y="74707"/>
                </a:cubicBezTo>
                <a:cubicBezTo>
                  <a:pt x="-1453" y="63859"/>
                  <a:pt x="11511" y="2475"/>
                  <a:pt x="12834" y="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: 図形 1337">
            <a:extLst>
              <a:ext uri="{FF2B5EF4-FFF2-40B4-BE49-F238E27FC236}">
                <a16:creationId xmlns:a16="http://schemas.microsoft.com/office/drawing/2014/main" id="{01511E57-699D-4BC1-8761-8C74DD23C493}"/>
              </a:ext>
            </a:extLst>
          </p:cNvPr>
          <p:cNvSpPr/>
          <p:nvPr/>
        </p:nvSpPr>
        <p:spPr>
          <a:xfrm>
            <a:off x="5838733" y="2295521"/>
            <a:ext cx="15987" cy="101612"/>
          </a:xfrm>
          <a:custGeom>
            <a:avLst/>
            <a:gdLst>
              <a:gd name="connsiteX0" fmla="*/ 11205 w 15987"/>
              <a:gd name="connsiteY0" fmla="*/ 4 h 101612"/>
              <a:gd name="connsiteX1" fmla="*/ 92 w 15987"/>
              <a:gd name="connsiteY1" fmla="*/ 61917 h 101612"/>
              <a:gd name="connsiteX2" fmla="*/ 6442 w 15987"/>
              <a:gd name="connsiteY2" fmla="*/ 101604 h 101612"/>
              <a:gd name="connsiteX3" fmla="*/ 15967 w 15987"/>
              <a:gd name="connsiteY3" fmla="*/ 58742 h 101612"/>
              <a:gd name="connsiteX4" fmla="*/ 11205 w 15987"/>
              <a:gd name="connsiteY4" fmla="*/ 4 h 101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87" h="101612">
                <a:moveTo>
                  <a:pt x="11205" y="4"/>
                </a:moveTo>
                <a:cubicBezTo>
                  <a:pt x="8559" y="533"/>
                  <a:pt x="886" y="44984"/>
                  <a:pt x="92" y="61917"/>
                </a:cubicBezTo>
                <a:cubicBezTo>
                  <a:pt x="-702" y="78850"/>
                  <a:pt x="3796" y="102133"/>
                  <a:pt x="6442" y="101604"/>
                </a:cubicBezTo>
                <a:cubicBezTo>
                  <a:pt x="9088" y="101075"/>
                  <a:pt x="15702" y="71177"/>
                  <a:pt x="15967" y="58742"/>
                </a:cubicBezTo>
                <a:cubicBezTo>
                  <a:pt x="16232" y="46307"/>
                  <a:pt x="13851" y="-525"/>
                  <a:pt x="11205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: 図形 1338">
            <a:extLst>
              <a:ext uri="{FF2B5EF4-FFF2-40B4-BE49-F238E27FC236}">
                <a16:creationId xmlns:a16="http://schemas.microsoft.com/office/drawing/2014/main" id="{C31F57D6-DCEF-42EE-9A27-42EB552A7FB4}"/>
              </a:ext>
            </a:extLst>
          </p:cNvPr>
          <p:cNvSpPr/>
          <p:nvPr/>
        </p:nvSpPr>
        <p:spPr>
          <a:xfrm>
            <a:off x="5870529" y="2290689"/>
            <a:ext cx="38242" cy="102169"/>
          </a:xfrm>
          <a:custGeom>
            <a:avLst/>
            <a:gdLst>
              <a:gd name="connsiteX0" fmla="*/ 46 w 38242"/>
              <a:gd name="connsiteY0" fmla="*/ 74 h 102169"/>
              <a:gd name="connsiteX1" fmla="*/ 30209 w 38242"/>
              <a:gd name="connsiteY1" fmla="*/ 81036 h 102169"/>
              <a:gd name="connsiteX2" fmla="*/ 25446 w 38242"/>
              <a:gd name="connsiteY2" fmla="*/ 101674 h 102169"/>
              <a:gd name="connsiteX3" fmla="*/ 38146 w 38242"/>
              <a:gd name="connsiteY3" fmla="*/ 66749 h 102169"/>
              <a:gd name="connsiteX4" fmla="*/ 46 w 38242"/>
              <a:gd name="connsiteY4" fmla="*/ 74 h 102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42" h="102169">
                <a:moveTo>
                  <a:pt x="46" y="74"/>
                </a:moveTo>
                <a:cubicBezTo>
                  <a:pt x="-1277" y="2455"/>
                  <a:pt x="25976" y="64103"/>
                  <a:pt x="30209" y="81036"/>
                </a:cubicBezTo>
                <a:cubicBezTo>
                  <a:pt x="34442" y="97969"/>
                  <a:pt x="24123" y="104055"/>
                  <a:pt x="25446" y="101674"/>
                </a:cubicBezTo>
                <a:cubicBezTo>
                  <a:pt x="26769" y="99293"/>
                  <a:pt x="39469" y="80507"/>
                  <a:pt x="38146" y="66749"/>
                </a:cubicBezTo>
                <a:cubicBezTo>
                  <a:pt x="36823" y="52991"/>
                  <a:pt x="1369" y="-2307"/>
                  <a:pt x="46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: 図形 1339">
            <a:extLst>
              <a:ext uri="{FF2B5EF4-FFF2-40B4-BE49-F238E27FC236}">
                <a16:creationId xmlns:a16="http://schemas.microsoft.com/office/drawing/2014/main" id="{0B799520-8ECF-430B-A571-AE73B69B2008}"/>
              </a:ext>
            </a:extLst>
          </p:cNvPr>
          <p:cNvSpPr/>
          <p:nvPr/>
        </p:nvSpPr>
        <p:spPr>
          <a:xfrm>
            <a:off x="5836608" y="2181243"/>
            <a:ext cx="52668" cy="138657"/>
          </a:xfrm>
          <a:custGeom>
            <a:avLst/>
            <a:gdLst>
              <a:gd name="connsiteX0" fmla="*/ 6980 w 52668"/>
              <a:gd name="connsiteY0" fmla="*/ 1570 h 138657"/>
              <a:gd name="connsiteX1" fmla="*/ 51430 w 52668"/>
              <a:gd name="connsiteY1" fmla="*/ 133332 h 138657"/>
              <a:gd name="connsiteX2" fmla="*/ 37142 w 52668"/>
              <a:gd name="connsiteY2" fmla="*/ 107932 h 138657"/>
              <a:gd name="connsiteX3" fmla="*/ 3805 w 52668"/>
              <a:gd name="connsiteY3" fmla="*/ 61895 h 138657"/>
              <a:gd name="connsiteX4" fmla="*/ 6980 w 52668"/>
              <a:gd name="connsiteY4" fmla="*/ 1570 h 138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68" h="138657">
                <a:moveTo>
                  <a:pt x="6980" y="1570"/>
                </a:moveTo>
                <a:cubicBezTo>
                  <a:pt x="14917" y="13476"/>
                  <a:pt x="46403" y="115605"/>
                  <a:pt x="51430" y="133332"/>
                </a:cubicBezTo>
                <a:cubicBezTo>
                  <a:pt x="56457" y="151059"/>
                  <a:pt x="45079" y="119838"/>
                  <a:pt x="37142" y="107932"/>
                </a:cubicBezTo>
                <a:cubicBezTo>
                  <a:pt x="29205" y="96026"/>
                  <a:pt x="9890" y="74859"/>
                  <a:pt x="3805" y="61895"/>
                </a:cubicBezTo>
                <a:cubicBezTo>
                  <a:pt x="-2280" y="48931"/>
                  <a:pt x="-957" y="-10336"/>
                  <a:pt x="6980" y="15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: 図形 1340">
            <a:extLst>
              <a:ext uri="{FF2B5EF4-FFF2-40B4-BE49-F238E27FC236}">
                <a16:creationId xmlns:a16="http://schemas.microsoft.com/office/drawing/2014/main" id="{EBAA834E-A33F-44D9-889A-A44D001C8A4A}"/>
              </a:ext>
            </a:extLst>
          </p:cNvPr>
          <p:cNvSpPr/>
          <p:nvPr/>
        </p:nvSpPr>
        <p:spPr>
          <a:xfrm>
            <a:off x="5875314" y="2188973"/>
            <a:ext cx="47395" cy="95686"/>
          </a:xfrm>
          <a:custGeom>
            <a:avLst/>
            <a:gdLst>
              <a:gd name="connsiteX0" fmla="*/ 24 w 47395"/>
              <a:gd name="connsiteY0" fmla="*/ 190 h 95686"/>
              <a:gd name="connsiteX1" fmla="*/ 39711 w 47395"/>
              <a:gd name="connsiteY1" fmla="*/ 58927 h 95686"/>
              <a:gd name="connsiteX2" fmla="*/ 46061 w 47395"/>
              <a:gd name="connsiteY2" fmla="*/ 95440 h 95686"/>
              <a:gd name="connsiteX3" fmla="*/ 46061 w 47395"/>
              <a:gd name="connsiteY3" fmla="*/ 41465 h 95686"/>
              <a:gd name="connsiteX4" fmla="*/ 24 w 47395"/>
              <a:gd name="connsiteY4" fmla="*/ 190 h 9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395" h="95686">
                <a:moveTo>
                  <a:pt x="24" y="190"/>
                </a:moveTo>
                <a:cubicBezTo>
                  <a:pt x="-1034" y="3100"/>
                  <a:pt x="32038" y="43052"/>
                  <a:pt x="39711" y="58927"/>
                </a:cubicBezTo>
                <a:cubicBezTo>
                  <a:pt x="47384" y="74802"/>
                  <a:pt x="45003" y="98350"/>
                  <a:pt x="46061" y="95440"/>
                </a:cubicBezTo>
                <a:cubicBezTo>
                  <a:pt x="47119" y="92530"/>
                  <a:pt x="48442" y="54430"/>
                  <a:pt x="46061" y="41465"/>
                </a:cubicBezTo>
                <a:cubicBezTo>
                  <a:pt x="43680" y="28500"/>
                  <a:pt x="1082" y="-2720"/>
                  <a:pt x="24" y="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: 図形 1341">
            <a:extLst>
              <a:ext uri="{FF2B5EF4-FFF2-40B4-BE49-F238E27FC236}">
                <a16:creationId xmlns:a16="http://schemas.microsoft.com/office/drawing/2014/main" id="{5B96658D-6429-4A57-B64E-117CD9FDC308}"/>
              </a:ext>
            </a:extLst>
          </p:cNvPr>
          <p:cNvSpPr/>
          <p:nvPr/>
        </p:nvSpPr>
        <p:spPr>
          <a:xfrm>
            <a:off x="5932438" y="2289036"/>
            <a:ext cx="98460" cy="257245"/>
          </a:xfrm>
          <a:custGeom>
            <a:avLst/>
            <a:gdLst>
              <a:gd name="connsiteX0" fmla="*/ 50 w 98460"/>
              <a:gd name="connsiteY0" fmla="*/ 139 h 257245"/>
              <a:gd name="connsiteX1" fmla="*/ 39737 w 98460"/>
              <a:gd name="connsiteY1" fmla="*/ 111264 h 257245"/>
              <a:gd name="connsiteX2" fmla="*/ 96887 w 98460"/>
              <a:gd name="connsiteY2" fmla="*/ 254139 h 257245"/>
              <a:gd name="connsiteX3" fmla="*/ 79425 w 98460"/>
              <a:gd name="connsiteY3" fmla="*/ 200164 h 257245"/>
              <a:gd name="connsiteX4" fmla="*/ 47675 w 98460"/>
              <a:gd name="connsiteY4" fmla="*/ 90627 h 257245"/>
              <a:gd name="connsiteX5" fmla="*/ 50 w 98460"/>
              <a:gd name="connsiteY5" fmla="*/ 139 h 257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460" h="257245">
                <a:moveTo>
                  <a:pt x="50" y="139"/>
                </a:moveTo>
                <a:cubicBezTo>
                  <a:pt x="-1273" y="3578"/>
                  <a:pt x="23597" y="68931"/>
                  <a:pt x="39737" y="111264"/>
                </a:cubicBezTo>
                <a:cubicBezTo>
                  <a:pt x="55877" y="153597"/>
                  <a:pt x="90272" y="239322"/>
                  <a:pt x="96887" y="254139"/>
                </a:cubicBezTo>
                <a:cubicBezTo>
                  <a:pt x="103502" y="268956"/>
                  <a:pt x="87627" y="227416"/>
                  <a:pt x="79425" y="200164"/>
                </a:cubicBezTo>
                <a:cubicBezTo>
                  <a:pt x="71223" y="172912"/>
                  <a:pt x="61169" y="123435"/>
                  <a:pt x="47675" y="90627"/>
                </a:cubicBezTo>
                <a:cubicBezTo>
                  <a:pt x="34181" y="57819"/>
                  <a:pt x="1373" y="-3300"/>
                  <a:pt x="50" y="1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: 図形 1342">
            <a:extLst>
              <a:ext uri="{FF2B5EF4-FFF2-40B4-BE49-F238E27FC236}">
                <a16:creationId xmlns:a16="http://schemas.microsoft.com/office/drawing/2014/main" id="{F7A4E053-0956-4E56-8172-3261797B1292}"/>
              </a:ext>
            </a:extLst>
          </p:cNvPr>
          <p:cNvSpPr/>
          <p:nvPr/>
        </p:nvSpPr>
        <p:spPr>
          <a:xfrm>
            <a:off x="5849678" y="2441575"/>
            <a:ext cx="44710" cy="30800"/>
          </a:xfrm>
          <a:custGeom>
            <a:avLst/>
            <a:gdLst>
              <a:gd name="connsiteX0" fmla="*/ 44710 w 44710"/>
              <a:gd name="connsiteY0" fmla="*/ 0 h 30800"/>
              <a:gd name="connsiteX1" fmla="*/ 260 w 44710"/>
              <a:gd name="connsiteY1" fmla="*/ 30163 h 30800"/>
              <a:gd name="connsiteX2" fmla="*/ 44710 w 44710"/>
              <a:gd name="connsiteY2" fmla="*/ 0 h 3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710" h="30800">
                <a:moveTo>
                  <a:pt x="44710" y="0"/>
                </a:moveTo>
                <a:cubicBezTo>
                  <a:pt x="44710" y="0"/>
                  <a:pt x="4493" y="24342"/>
                  <a:pt x="260" y="30163"/>
                </a:cubicBezTo>
                <a:cubicBezTo>
                  <a:pt x="-3973" y="35984"/>
                  <a:pt x="44710" y="0"/>
                  <a:pt x="4471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: 図形 1343">
            <a:extLst>
              <a:ext uri="{FF2B5EF4-FFF2-40B4-BE49-F238E27FC236}">
                <a16:creationId xmlns:a16="http://schemas.microsoft.com/office/drawing/2014/main" id="{6B78F5EA-53AD-4870-817B-A9D0EF2B9990}"/>
              </a:ext>
            </a:extLst>
          </p:cNvPr>
          <p:cNvSpPr/>
          <p:nvPr/>
        </p:nvSpPr>
        <p:spPr>
          <a:xfrm>
            <a:off x="5842000" y="2346325"/>
            <a:ext cx="60331" cy="30409"/>
          </a:xfrm>
          <a:custGeom>
            <a:avLst/>
            <a:gdLst>
              <a:gd name="connsiteX0" fmla="*/ 0 w 60331"/>
              <a:gd name="connsiteY0" fmla="*/ 0 h 30409"/>
              <a:gd name="connsiteX1" fmla="*/ 50800 w 60331"/>
              <a:gd name="connsiteY1" fmla="*/ 30163 h 30409"/>
              <a:gd name="connsiteX2" fmla="*/ 60325 w 60331"/>
              <a:gd name="connsiteY2" fmla="*/ 14288 h 30409"/>
              <a:gd name="connsiteX3" fmla="*/ 52388 w 60331"/>
              <a:gd name="connsiteY3" fmla="*/ 14288 h 30409"/>
              <a:gd name="connsiteX4" fmla="*/ 0 w 60331"/>
              <a:gd name="connsiteY4" fmla="*/ 0 h 30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31" h="30409">
                <a:moveTo>
                  <a:pt x="0" y="0"/>
                </a:moveTo>
                <a:cubicBezTo>
                  <a:pt x="20373" y="13891"/>
                  <a:pt x="40746" y="27782"/>
                  <a:pt x="50800" y="30163"/>
                </a:cubicBezTo>
                <a:cubicBezTo>
                  <a:pt x="60854" y="32544"/>
                  <a:pt x="60060" y="16934"/>
                  <a:pt x="60325" y="14288"/>
                </a:cubicBezTo>
                <a:cubicBezTo>
                  <a:pt x="60590" y="11642"/>
                  <a:pt x="52388" y="14288"/>
                  <a:pt x="52388" y="14288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フリーフォーム: 図形 1344">
            <a:extLst>
              <a:ext uri="{FF2B5EF4-FFF2-40B4-BE49-F238E27FC236}">
                <a16:creationId xmlns:a16="http://schemas.microsoft.com/office/drawing/2014/main" id="{677FD5C5-2286-4F4E-9D04-B0BBA97E95F6}"/>
              </a:ext>
            </a:extLst>
          </p:cNvPr>
          <p:cNvSpPr/>
          <p:nvPr/>
        </p:nvSpPr>
        <p:spPr>
          <a:xfrm>
            <a:off x="5908212" y="2319334"/>
            <a:ext cx="29355" cy="95262"/>
          </a:xfrm>
          <a:custGeom>
            <a:avLst/>
            <a:gdLst>
              <a:gd name="connsiteX0" fmla="*/ 11576 w 29355"/>
              <a:gd name="connsiteY0" fmla="*/ 4 h 95262"/>
              <a:gd name="connsiteX1" fmla="*/ 463 w 29355"/>
              <a:gd name="connsiteY1" fmla="*/ 58741 h 95262"/>
              <a:gd name="connsiteX2" fmla="*/ 29038 w 29355"/>
              <a:gd name="connsiteY2" fmla="*/ 95254 h 95262"/>
              <a:gd name="connsiteX3" fmla="*/ 14751 w 29355"/>
              <a:gd name="connsiteY3" fmla="*/ 61916 h 95262"/>
              <a:gd name="connsiteX4" fmla="*/ 11576 w 29355"/>
              <a:gd name="connsiteY4" fmla="*/ 4 h 95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55" h="95262">
                <a:moveTo>
                  <a:pt x="11576" y="4"/>
                </a:moveTo>
                <a:cubicBezTo>
                  <a:pt x="9195" y="-525"/>
                  <a:pt x="-2447" y="42866"/>
                  <a:pt x="463" y="58741"/>
                </a:cubicBezTo>
                <a:cubicBezTo>
                  <a:pt x="3373" y="74616"/>
                  <a:pt x="26657" y="94725"/>
                  <a:pt x="29038" y="95254"/>
                </a:cubicBezTo>
                <a:cubicBezTo>
                  <a:pt x="31419" y="95783"/>
                  <a:pt x="19778" y="72499"/>
                  <a:pt x="14751" y="61916"/>
                </a:cubicBezTo>
                <a:cubicBezTo>
                  <a:pt x="9724" y="51333"/>
                  <a:pt x="13957" y="533"/>
                  <a:pt x="11576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: 図形 1345">
            <a:extLst>
              <a:ext uri="{FF2B5EF4-FFF2-40B4-BE49-F238E27FC236}">
                <a16:creationId xmlns:a16="http://schemas.microsoft.com/office/drawing/2014/main" id="{DAD63A5F-C558-4DD6-9C96-4328A7AFA314}"/>
              </a:ext>
            </a:extLst>
          </p:cNvPr>
          <p:cNvSpPr/>
          <p:nvPr/>
        </p:nvSpPr>
        <p:spPr>
          <a:xfrm>
            <a:off x="5856236" y="2243138"/>
            <a:ext cx="64556" cy="33578"/>
          </a:xfrm>
          <a:custGeom>
            <a:avLst/>
            <a:gdLst>
              <a:gd name="connsiteX0" fmla="*/ 52 w 64556"/>
              <a:gd name="connsiteY0" fmla="*/ 33337 h 33578"/>
              <a:gd name="connsiteX1" fmla="*/ 61964 w 64556"/>
              <a:gd name="connsiteY1" fmla="*/ 14287 h 33578"/>
              <a:gd name="connsiteX2" fmla="*/ 50852 w 64556"/>
              <a:gd name="connsiteY2" fmla="*/ 0 h 33578"/>
              <a:gd name="connsiteX3" fmla="*/ 52 w 64556"/>
              <a:gd name="connsiteY3" fmla="*/ 33337 h 3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556" h="33578">
                <a:moveTo>
                  <a:pt x="52" y="33337"/>
                </a:moveTo>
                <a:cubicBezTo>
                  <a:pt x="1904" y="35718"/>
                  <a:pt x="53497" y="19843"/>
                  <a:pt x="61964" y="14287"/>
                </a:cubicBezTo>
                <a:cubicBezTo>
                  <a:pt x="70431" y="8731"/>
                  <a:pt x="55879" y="0"/>
                  <a:pt x="50852" y="0"/>
                </a:cubicBezTo>
                <a:cubicBezTo>
                  <a:pt x="45825" y="0"/>
                  <a:pt x="-1800" y="30956"/>
                  <a:pt x="52" y="333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フリーフォーム: 図形 1346">
            <a:extLst>
              <a:ext uri="{FF2B5EF4-FFF2-40B4-BE49-F238E27FC236}">
                <a16:creationId xmlns:a16="http://schemas.microsoft.com/office/drawing/2014/main" id="{DDDA294F-DD9C-4AAE-AB94-DBC454F038D8}"/>
              </a:ext>
            </a:extLst>
          </p:cNvPr>
          <p:cNvSpPr/>
          <p:nvPr/>
        </p:nvSpPr>
        <p:spPr>
          <a:xfrm>
            <a:off x="5827646" y="2097072"/>
            <a:ext cx="19425" cy="98489"/>
          </a:xfrm>
          <a:custGeom>
            <a:avLst/>
            <a:gdLst>
              <a:gd name="connsiteX0" fmla="*/ 19117 w 19425"/>
              <a:gd name="connsiteY0" fmla="*/ 16 h 98489"/>
              <a:gd name="connsiteX1" fmla="*/ 67 w 19425"/>
              <a:gd name="connsiteY1" fmla="*/ 66691 h 98489"/>
              <a:gd name="connsiteX2" fmla="*/ 12767 w 19425"/>
              <a:gd name="connsiteY2" fmla="*/ 98441 h 98489"/>
              <a:gd name="connsiteX3" fmla="*/ 12767 w 19425"/>
              <a:gd name="connsiteY3" fmla="*/ 60341 h 98489"/>
              <a:gd name="connsiteX4" fmla="*/ 19117 w 19425"/>
              <a:gd name="connsiteY4" fmla="*/ 16 h 98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25" h="98489">
                <a:moveTo>
                  <a:pt x="19117" y="16"/>
                </a:moveTo>
                <a:cubicBezTo>
                  <a:pt x="17000" y="1074"/>
                  <a:pt x="1125" y="50287"/>
                  <a:pt x="67" y="66691"/>
                </a:cubicBezTo>
                <a:cubicBezTo>
                  <a:pt x="-991" y="83095"/>
                  <a:pt x="10650" y="99499"/>
                  <a:pt x="12767" y="98441"/>
                </a:cubicBezTo>
                <a:cubicBezTo>
                  <a:pt x="14884" y="97383"/>
                  <a:pt x="13825" y="71189"/>
                  <a:pt x="12767" y="60341"/>
                </a:cubicBezTo>
                <a:cubicBezTo>
                  <a:pt x="11709" y="49493"/>
                  <a:pt x="21234" y="-1042"/>
                  <a:pt x="19117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8" name="フリーフォーム: 図形 1347">
            <a:extLst>
              <a:ext uri="{FF2B5EF4-FFF2-40B4-BE49-F238E27FC236}">
                <a16:creationId xmlns:a16="http://schemas.microsoft.com/office/drawing/2014/main" id="{19B0BCF0-77B1-4C9F-9BB1-9D1E7C643FC5}"/>
              </a:ext>
            </a:extLst>
          </p:cNvPr>
          <p:cNvSpPr/>
          <p:nvPr/>
        </p:nvSpPr>
        <p:spPr>
          <a:xfrm>
            <a:off x="5846510" y="2114525"/>
            <a:ext cx="57412" cy="84437"/>
          </a:xfrm>
          <a:custGeom>
            <a:avLst/>
            <a:gdLst>
              <a:gd name="connsiteX0" fmla="*/ 5015 w 57412"/>
              <a:gd name="connsiteY0" fmla="*/ 25 h 84437"/>
              <a:gd name="connsiteX1" fmla="*/ 57403 w 57412"/>
              <a:gd name="connsiteY1" fmla="*/ 68288 h 84437"/>
              <a:gd name="connsiteX2" fmla="*/ 253 w 57412"/>
              <a:gd name="connsiteY2" fmla="*/ 84163 h 84437"/>
              <a:gd name="connsiteX3" fmla="*/ 35178 w 57412"/>
              <a:gd name="connsiteY3" fmla="*/ 60350 h 84437"/>
              <a:gd name="connsiteX4" fmla="*/ 5015 w 57412"/>
              <a:gd name="connsiteY4" fmla="*/ 25 h 84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412" h="84437">
                <a:moveTo>
                  <a:pt x="5015" y="25"/>
                </a:moveTo>
                <a:cubicBezTo>
                  <a:pt x="8719" y="1348"/>
                  <a:pt x="58197" y="54265"/>
                  <a:pt x="57403" y="68288"/>
                </a:cubicBezTo>
                <a:cubicBezTo>
                  <a:pt x="56609" y="82311"/>
                  <a:pt x="3957" y="85486"/>
                  <a:pt x="253" y="84163"/>
                </a:cubicBezTo>
                <a:cubicBezTo>
                  <a:pt x="-3451" y="82840"/>
                  <a:pt x="34649" y="72256"/>
                  <a:pt x="35178" y="60350"/>
                </a:cubicBezTo>
                <a:cubicBezTo>
                  <a:pt x="35707" y="48444"/>
                  <a:pt x="1311" y="-1298"/>
                  <a:pt x="5015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フリーフォーム: 図形 1348">
            <a:extLst>
              <a:ext uri="{FF2B5EF4-FFF2-40B4-BE49-F238E27FC236}">
                <a16:creationId xmlns:a16="http://schemas.microsoft.com/office/drawing/2014/main" id="{14C1523A-9F88-41CD-A4CB-937F696BBB59}"/>
              </a:ext>
            </a:extLst>
          </p:cNvPr>
          <p:cNvSpPr/>
          <p:nvPr/>
        </p:nvSpPr>
        <p:spPr>
          <a:xfrm>
            <a:off x="5959392" y="2209789"/>
            <a:ext cx="43073" cy="111149"/>
          </a:xfrm>
          <a:custGeom>
            <a:avLst/>
            <a:gdLst>
              <a:gd name="connsiteX0" fmla="*/ 83 w 43073"/>
              <a:gd name="connsiteY0" fmla="*/ 11 h 111149"/>
              <a:gd name="connsiteX1" fmla="*/ 20721 w 43073"/>
              <a:gd name="connsiteY1" fmla="*/ 58749 h 111149"/>
              <a:gd name="connsiteX2" fmla="*/ 42946 w 43073"/>
              <a:gd name="connsiteY2" fmla="*/ 111136 h 111149"/>
              <a:gd name="connsiteX3" fmla="*/ 28658 w 43073"/>
              <a:gd name="connsiteY3" fmla="*/ 63511 h 111149"/>
              <a:gd name="connsiteX4" fmla="*/ 83 w 43073"/>
              <a:gd name="connsiteY4" fmla="*/ 11 h 111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073" h="111149">
                <a:moveTo>
                  <a:pt x="83" y="11"/>
                </a:moveTo>
                <a:cubicBezTo>
                  <a:pt x="-1240" y="-783"/>
                  <a:pt x="13577" y="40228"/>
                  <a:pt x="20721" y="58749"/>
                </a:cubicBezTo>
                <a:cubicBezTo>
                  <a:pt x="27865" y="77270"/>
                  <a:pt x="41623" y="110342"/>
                  <a:pt x="42946" y="111136"/>
                </a:cubicBezTo>
                <a:cubicBezTo>
                  <a:pt x="44269" y="111930"/>
                  <a:pt x="35008" y="78328"/>
                  <a:pt x="28658" y="63511"/>
                </a:cubicBezTo>
                <a:cubicBezTo>
                  <a:pt x="22308" y="48694"/>
                  <a:pt x="1406" y="805"/>
                  <a:pt x="83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0" name="フリーフォーム: 図形 1349">
            <a:extLst>
              <a:ext uri="{FF2B5EF4-FFF2-40B4-BE49-F238E27FC236}">
                <a16:creationId xmlns:a16="http://schemas.microsoft.com/office/drawing/2014/main" id="{4153FED5-3D7A-4336-82D7-6E53401CF8C1}"/>
              </a:ext>
            </a:extLst>
          </p:cNvPr>
          <p:cNvSpPr/>
          <p:nvPr/>
        </p:nvSpPr>
        <p:spPr>
          <a:xfrm>
            <a:off x="5925952" y="2214264"/>
            <a:ext cx="114312" cy="326625"/>
          </a:xfrm>
          <a:custGeom>
            <a:avLst/>
            <a:gdLst>
              <a:gd name="connsiteX0" fmla="*/ 186 w 114312"/>
              <a:gd name="connsiteY0" fmla="*/ 299 h 326625"/>
              <a:gd name="connsiteX1" fmla="*/ 52573 w 114312"/>
              <a:gd name="connsiteY1" fmla="*/ 93961 h 326625"/>
              <a:gd name="connsiteX2" fmla="*/ 63686 w 114312"/>
              <a:gd name="connsiteY2" fmla="*/ 155874 h 326625"/>
              <a:gd name="connsiteX3" fmla="*/ 100198 w 114312"/>
              <a:gd name="connsiteY3" fmla="*/ 290811 h 326625"/>
              <a:gd name="connsiteX4" fmla="*/ 104961 w 114312"/>
              <a:gd name="connsiteY4" fmla="*/ 324149 h 326625"/>
              <a:gd name="connsiteX5" fmla="*/ 112898 w 114312"/>
              <a:gd name="connsiteY5" fmla="*/ 240011 h 326625"/>
              <a:gd name="connsiteX6" fmla="*/ 73211 w 114312"/>
              <a:gd name="connsiteY6" fmla="*/ 127299 h 326625"/>
              <a:gd name="connsiteX7" fmla="*/ 186 w 114312"/>
              <a:gd name="connsiteY7" fmla="*/ 299 h 32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312" h="326625">
                <a:moveTo>
                  <a:pt x="186" y="299"/>
                </a:moveTo>
                <a:cubicBezTo>
                  <a:pt x="-3254" y="-5257"/>
                  <a:pt x="41990" y="68032"/>
                  <a:pt x="52573" y="93961"/>
                </a:cubicBezTo>
                <a:cubicBezTo>
                  <a:pt x="63156" y="119890"/>
                  <a:pt x="55749" y="123066"/>
                  <a:pt x="63686" y="155874"/>
                </a:cubicBezTo>
                <a:cubicBezTo>
                  <a:pt x="71623" y="188682"/>
                  <a:pt x="93319" y="262765"/>
                  <a:pt x="100198" y="290811"/>
                </a:cubicBezTo>
                <a:cubicBezTo>
                  <a:pt x="107077" y="318857"/>
                  <a:pt x="102844" y="332616"/>
                  <a:pt x="104961" y="324149"/>
                </a:cubicBezTo>
                <a:cubicBezTo>
                  <a:pt x="107078" y="315682"/>
                  <a:pt x="118190" y="272819"/>
                  <a:pt x="112898" y="240011"/>
                </a:cubicBezTo>
                <a:cubicBezTo>
                  <a:pt x="107606" y="207203"/>
                  <a:pt x="91203" y="165664"/>
                  <a:pt x="73211" y="127299"/>
                </a:cubicBezTo>
                <a:cubicBezTo>
                  <a:pt x="55219" y="88935"/>
                  <a:pt x="3626" y="5855"/>
                  <a:pt x="186" y="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1" name="フリーフォーム: 図形 1350">
            <a:extLst>
              <a:ext uri="{FF2B5EF4-FFF2-40B4-BE49-F238E27FC236}">
                <a16:creationId xmlns:a16="http://schemas.microsoft.com/office/drawing/2014/main" id="{C28A769A-87BA-4C96-A816-36C0A52D9EB9}"/>
              </a:ext>
            </a:extLst>
          </p:cNvPr>
          <p:cNvSpPr/>
          <p:nvPr/>
        </p:nvSpPr>
        <p:spPr>
          <a:xfrm>
            <a:off x="6002278" y="2191999"/>
            <a:ext cx="104936" cy="309886"/>
          </a:xfrm>
          <a:custGeom>
            <a:avLst/>
            <a:gdLst>
              <a:gd name="connsiteX0" fmla="*/ 60 w 104936"/>
              <a:gd name="connsiteY0" fmla="*/ 339 h 309886"/>
              <a:gd name="connsiteX1" fmla="*/ 54035 w 104936"/>
              <a:gd name="connsiteY1" fmla="*/ 97176 h 309886"/>
              <a:gd name="connsiteX2" fmla="*/ 103247 w 104936"/>
              <a:gd name="connsiteY2" fmla="*/ 301964 h 309886"/>
              <a:gd name="connsiteX3" fmla="*/ 88960 w 104936"/>
              <a:gd name="connsiteY3" fmla="*/ 254339 h 309886"/>
              <a:gd name="connsiteX4" fmla="*/ 44510 w 104936"/>
              <a:gd name="connsiteY4" fmla="*/ 127339 h 309886"/>
              <a:gd name="connsiteX5" fmla="*/ 60 w 104936"/>
              <a:gd name="connsiteY5" fmla="*/ 339 h 30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936" h="309886">
                <a:moveTo>
                  <a:pt x="60" y="339"/>
                </a:moveTo>
                <a:cubicBezTo>
                  <a:pt x="1647" y="-4688"/>
                  <a:pt x="36837" y="46905"/>
                  <a:pt x="54035" y="97176"/>
                </a:cubicBezTo>
                <a:cubicBezTo>
                  <a:pt x="71233" y="147447"/>
                  <a:pt x="97426" y="275770"/>
                  <a:pt x="103247" y="301964"/>
                </a:cubicBezTo>
                <a:cubicBezTo>
                  <a:pt x="109068" y="328158"/>
                  <a:pt x="98749" y="283443"/>
                  <a:pt x="88960" y="254339"/>
                </a:cubicBezTo>
                <a:cubicBezTo>
                  <a:pt x="79171" y="225235"/>
                  <a:pt x="60650" y="169937"/>
                  <a:pt x="44510" y="127339"/>
                </a:cubicBezTo>
                <a:cubicBezTo>
                  <a:pt x="28370" y="84741"/>
                  <a:pt x="-1527" y="5366"/>
                  <a:pt x="60" y="3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フリーフォーム: 図形 1351">
            <a:extLst>
              <a:ext uri="{FF2B5EF4-FFF2-40B4-BE49-F238E27FC236}">
                <a16:creationId xmlns:a16="http://schemas.microsoft.com/office/drawing/2014/main" id="{EF23E1EE-BFFD-4695-8527-38D04FC0301E}"/>
              </a:ext>
            </a:extLst>
          </p:cNvPr>
          <p:cNvSpPr/>
          <p:nvPr/>
        </p:nvSpPr>
        <p:spPr>
          <a:xfrm>
            <a:off x="5925896" y="2124066"/>
            <a:ext cx="75315" cy="85923"/>
          </a:xfrm>
          <a:custGeom>
            <a:avLst/>
            <a:gdLst>
              <a:gd name="connsiteX0" fmla="*/ 242 w 75315"/>
              <a:gd name="connsiteY0" fmla="*/ 9 h 85923"/>
              <a:gd name="connsiteX1" fmla="*/ 74854 w 75315"/>
              <a:gd name="connsiteY1" fmla="*/ 66684 h 85923"/>
              <a:gd name="connsiteX2" fmla="*/ 31992 w 75315"/>
              <a:gd name="connsiteY2" fmla="*/ 82559 h 85923"/>
              <a:gd name="connsiteX3" fmla="*/ 36754 w 75315"/>
              <a:gd name="connsiteY3" fmla="*/ 84147 h 85923"/>
              <a:gd name="connsiteX4" fmla="*/ 49454 w 75315"/>
              <a:gd name="connsiteY4" fmla="*/ 61922 h 85923"/>
              <a:gd name="connsiteX5" fmla="*/ 242 w 75315"/>
              <a:gd name="connsiteY5" fmla="*/ 9 h 85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315" h="85923">
                <a:moveTo>
                  <a:pt x="242" y="9"/>
                </a:moveTo>
                <a:cubicBezTo>
                  <a:pt x="4475" y="803"/>
                  <a:pt x="69562" y="52926"/>
                  <a:pt x="74854" y="66684"/>
                </a:cubicBezTo>
                <a:cubicBezTo>
                  <a:pt x="80146" y="80442"/>
                  <a:pt x="38342" y="79649"/>
                  <a:pt x="31992" y="82559"/>
                </a:cubicBezTo>
                <a:cubicBezTo>
                  <a:pt x="25642" y="85469"/>
                  <a:pt x="33844" y="87586"/>
                  <a:pt x="36754" y="84147"/>
                </a:cubicBezTo>
                <a:cubicBezTo>
                  <a:pt x="39664" y="80708"/>
                  <a:pt x="50248" y="73299"/>
                  <a:pt x="49454" y="61922"/>
                </a:cubicBezTo>
                <a:cubicBezTo>
                  <a:pt x="48660" y="50545"/>
                  <a:pt x="-3991" y="-785"/>
                  <a:pt x="242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3" name="フリーフォーム: 図形 1352">
            <a:extLst>
              <a:ext uri="{FF2B5EF4-FFF2-40B4-BE49-F238E27FC236}">
                <a16:creationId xmlns:a16="http://schemas.microsoft.com/office/drawing/2014/main" id="{D83969E6-9A03-42DB-8852-B902E4CA1701}"/>
              </a:ext>
            </a:extLst>
          </p:cNvPr>
          <p:cNvSpPr/>
          <p:nvPr/>
        </p:nvSpPr>
        <p:spPr>
          <a:xfrm>
            <a:off x="5929982" y="2119068"/>
            <a:ext cx="27906" cy="101845"/>
          </a:xfrm>
          <a:custGeom>
            <a:avLst/>
            <a:gdLst>
              <a:gd name="connsiteX0" fmla="*/ 7268 w 27906"/>
              <a:gd name="connsiteY0" fmla="*/ 245 h 101845"/>
              <a:gd name="connsiteX1" fmla="*/ 16793 w 27906"/>
              <a:gd name="connsiteY1" fmla="*/ 84382 h 101845"/>
              <a:gd name="connsiteX2" fmla="*/ 27906 w 27906"/>
              <a:gd name="connsiteY2" fmla="*/ 101845 h 101845"/>
              <a:gd name="connsiteX3" fmla="*/ 918 w 27906"/>
              <a:gd name="connsiteY3" fmla="*/ 58982 h 101845"/>
              <a:gd name="connsiteX4" fmla="*/ 7268 w 27906"/>
              <a:gd name="connsiteY4" fmla="*/ 245 h 101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06" h="101845">
                <a:moveTo>
                  <a:pt x="7268" y="245"/>
                </a:moveTo>
                <a:cubicBezTo>
                  <a:pt x="9914" y="4478"/>
                  <a:pt x="13353" y="67449"/>
                  <a:pt x="16793" y="84382"/>
                </a:cubicBezTo>
                <a:cubicBezTo>
                  <a:pt x="20233" y="101315"/>
                  <a:pt x="27906" y="101845"/>
                  <a:pt x="27906" y="101845"/>
                </a:cubicBezTo>
                <a:cubicBezTo>
                  <a:pt x="25260" y="97612"/>
                  <a:pt x="4358" y="70095"/>
                  <a:pt x="918" y="58982"/>
                </a:cubicBezTo>
                <a:cubicBezTo>
                  <a:pt x="-2522" y="47870"/>
                  <a:pt x="4622" y="-3988"/>
                  <a:pt x="7268" y="2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4" name="フリーフォーム: 図形 1353">
            <a:extLst>
              <a:ext uri="{FF2B5EF4-FFF2-40B4-BE49-F238E27FC236}">
                <a16:creationId xmlns:a16="http://schemas.microsoft.com/office/drawing/2014/main" id="{67CE9190-08F9-4E95-B146-CD1907894D31}"/>
              </a:ext>
            </a:extLst>
          </p:cNvPr>
          <p:cNvSpPr/>
          <p:nvPr/>
        </p:nvSpPr>
        <p:spPr>
          <a:xfrm>
            <a:off x="5911820" y="2197854"/>
            <a:ext cx="76407" cy="122366"/>
          </a:xfrm>
          <a:custGeom>
            <a:avLst/>
            <a:gdLst>
              <a:gd name="connsiteX0" fmla="*/ 30 w 76407"/>
              <a:gd name="connsiteY0" fmla="*/ 834 h 122366"/>
              <a:gd name="connsiteX1" fmla="*/ 58768 w 76407"/>
              <a:gd name="connsiteY1" fmla="*/ 97671 h 122366"/>
              <a:gd name="connsiteX2" fmla="*/ 76230 w 76407"/>
              <a:gd name="connsiteY2" fmla="*/ 119896 h 122366"/>
              <a:gd name="connsiteX3" fmla="*/ 50830 w 76407"/>
              <a:gd name="connsiteY3" fmla="*/ 53221 h 122366"/>
              <a:gd name="connsiteX4" fmla="*/ 30 w 76407"/>
              <a:gd name="connsiteY4" fmla="*/ 834 h 122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407" h="122366">
                <a:moveTo>
                  <a:pt x="30" y="834"/>
                </a:moveTo>
                <a:cubicBezTo>
                  <a:pt x="1353" y="8242"/>
                  <a:pt x="46068" y="77827"/>
                  <a:pt x="58768" y="97671"/>
                </a:cubicBezTo>
                <a:cubicBezTo>
                  <a:pt x="71468" y="117515"/>
                  <a:pt x="77553" y="127304"/>
                  <a:pt x="76230" y="119896"/>
                </a:cubicBezTo>
                <a:cubicBezTo>
                  <a:pt x="74907" y="112488"/>
                  <a:pt x="60355" y="69096"/>
                  <a:pt x="50830" y="53221"/>
                </a:cubicBezTo>
                <a:cubicBezTo>
                  <a:pt x="41305" y="37346"/>
                  <a:pt x="-1293" y="-6574"/>
                  <a:pt x="30" y="8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5" name="フリーフォーム: 図形 1354">
            <a:extLst>
              <a:ext uri="{FF2B5EF4-FFF2-40B4-BE49-F238E27FC236}">
                <a16:creationId xmlns:a16="http://schemas.microsoft.com/office/drawing/2014/main" id="{8C3AF106-BF88-49B3-9752-A962607C9AFB}"/>
              </a:ext>
            </a:extLst>
          </p:cNvPr>
          <p:cNvSpPr/>
          <p:nvPr/>
        </p:nvSpPr>
        <p:spPr>
          <a:xfrm>
            <a:off x="6103888" y="2474690"/>
            <a:ext cx="122485" cy="25780"/>
          </a:xfrm>
          <a:custGeom>
            <a:avLst/>
            <a:gdLst>
              <a:gd name="connsiteX0" fmla="*/ 50 w 122485"/>
              <a:gd name="connsiteY0" fmla="*/ 25623 h 25780"/>
              <a:gd name="connsiteX1" fmla="*/ 88950 w 122485"/>
              <a:gd name="connsiteY1" fmla="*/ 11335 h 25780"/>
              <a:gd name="connsiteX2" fmla="*/ 122287 w 122485"/>
              <a:gd name="connsiteY2" fmla="*/ 19273 h 25780"/>
              <a:gd name="connsiteX3" fmla="*/ 76250 w 122485"/>
              <a:gd name="connsiteY3" fmla="*/ 223 h 25780"/>
              <a:gd name="connsiteX4" fmla="*/ 50 w 122485"/>
              <a:gd name="connsiteY4" fmla="*/ 25623 h 25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485" h="25780">
                <a:moveTo>
                  <a:pt x="50" y="25623"/>
                </a:moveTo>
                <a:cubicBezTo>
                  <a:pt x="2167" y="27475"/>
                  <a:pt x="68577" y="12393"/>
                  <a:pt x="88950" y="11335"/>
                </a:cubicBezTo>
                <a:cubicBezTo>
                  <a:pt x="109323" y="10277"/>
                  <a:pt x="124404" y="21125"/>
                  <a:pt x="122287" y="19273"/>
                </a:cubicBezTo>
                <a:cubicBezTo>
                  <a:pt x="120170" y="17421"/>
                  <a:pt x="89744" y="3133"/>
                  <a:pt x="76250" y="223"/>
                </a:cubicBezTo>
                <a:cubicBezTo>
                  <a:pt x="62756" y="-2687"/>
                  <a:pt x="-2067" y="23771"/>
                  <a:pt x="50" y="256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6" name="フリーフォーム: 図形 1355">
            <a:extLst>
              <a:ext uri="{FF2B5EF4-FFF2-40B4-BE49-F238E27FC236}">
                <a16:creationId xmlns:a16="http://schemas.microsoft.com/office/drawing/2014/main" id="{5FC59BD7-ED08-4CE0-B40C-7F5B04BC17C0}"/>
              </a:ext>
            </a:extLst>
          </p:cNvPr>
          <p:cNvSpPr/>
          <p:nvPr/>
        </p:nvSpPr>
        <p:spPr>
          <a:xfrm>
            <a:off x="6099175" y="2524021"/>
            <a:ext cx="30163" cy="121124"/>
          </a:xfrm>
          <a:custGeom>
            <a:avLst/>
            <a:gdLst>
              <a:gd name="connsiteX0" fmla="*/ 30163 w 30163"/>
              <a:gd name="connsiteY0" fmla="*/ 104 h 121124"/>
              <a:gd name="connsiteX1" fmla="*/ 22225 w 30163"/>
              <a:gd name="connsiteY1" fmla="*/ 89004 h 121124"/>
              <a:gd name="connsiteX2" fmla="*/ 0 w 30163"/>
              <a:gd name="connsiteY2" fmla="*/ 120754 h 121124"/>
              <a:gd name="connsiteX3" fmla="*/ 22225 w 30163"/>
              <a:gd name="connsiteY3" fmla="*/ 71542 h 121124"/>
              <a:gd name="connsiteX4" fmla="*/ 30163 w 30163"/>
              <a:gd name="connsiteY4" fmla="*/ 104 h 121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63" h="121124">
                <a:moveTo>
                  <a:pt x="30163" y="104"/>
                </a:moveTo>
                <a:cubicBezTo>
                  <a:pt x="30163" y="3014"/>
                  <a:pt x="27252" y="68896"/>
                  <a:pt x="22225" y="89004"/>
                </a:cubicBezTo>
                <a:cubicBezTo>
                  <a:pt x="17198" y="109112"/>
                  <a:pt x="0" y="123664"/>
                  <a:pt x="0" y="120754"/>
                </a:cubicBezTo>
                <a:cubicBezTo>
                  <a:pt x="0" y="117844"/>
                  <a:pt x="17198" y="87417"/>
                  <a:pt x="22225" y="71542"/>
                </a:cubicBezTo>
                <a:cubicBezTo>
                  <a:pt x="27252" y="55667"/>
                  <a:pt x="30163" y="-2806"/>
                  <a:pt x="30163" y="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7" name="フリーフォーム: 図形 1356">
            <a:extLst>
              <a:ext uri="{FF2B5EF4-FFF2-40B4-BE49-F238E27FC236}">
                <a16:creationId xmlns:a16="http://schemas.microsoft.com/office/drawing/2014/main" id="{C62F8143-9FB1-4A30-841E-AFA031F80500}"/>
              </a:ext>
            </a:extLst>
          </p:cNvPr>
          <p:cNvSpPr/>
          <p:nvPr/>
        </p:nvSpPr>
        <p:spPr>
          <a:xfrm>
            <a:off x="5951507" y="2555872"/>
            <a:ext cx="57183" cy="97003"/>
          </a:xfrm>
          <a:custGeom>
            <a:avLst/>
            <a:gdLst>
              <a:gd name="connsiteX0" fmla="*/ 28606 w 57183"/>
              <a:gd name="connsiteY0" fmla="*/ 3 h 97003"/>
              <a:gd name="connsiteX1" fmla="*/ 23843 w 57183"/>
              <a:gd name="connsiteY1" fmla="*/ 80966 h 97003"/>
              <a:gd name="connsiteX2" fmla="*/ 57181 w 57183"/>
              <a:gd name="connsiteY2" fmla="*/ 96841 h 97003"/>
              <a:gd name="connsiteX3" fmla="*/ 25431 w 57183"/>
              <a:gd name="connsiteY3" fmla="*/ 88903 h 97003"/>
              <a:gd name="connsiteX4" fmla="*/ 31 w 57183"/>
              <a:gd name="connsiteY4" fmla="*/ 84141 h 97003"/>
              <a:gd name="connsiteX5" fmla="*/ 28606 w 57183"/>
              <a:gd name="connsiteY5" fmla="*/ 3 h 9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83" h="97003">
                <a:moveTo>
                  <a:pt x="28606" y="3"/>
                </a:moveTo>
                <a:cubicBezTo>
                  <a:pt x="32575" y="-526"/>
                  <a:pt x="19080" y="64826"/>
                  <a:pt x="23843" y="80966"/>
                </a:cubicBezTo>
                <a:cubicBezTo>
                  <a:pt x="28605" y="97106"/>
                  <a:pt x="56916" y="95518"/>
                  <a:pt x="57181" y="96841"/>
                </a:cubicBezTo>
                <a:cubicBezTo>
                  <a:pt x="57446" y="98164"/>
                  <a:pt x="34956" y="91020"/>
                  <a:pt x="25431" y="88903"/>
                </a:cubicBezTo>
                <a:cubicBezTo>
                  <a:pt x="15906" y="86786"/>
                  <a:pt x="1089" y="97635"/>
                  <a:pt x="31" y="84141"/>
                </a:cubicBezTo>
                <a:cubicBezTo>
                  <a:pt x="-1027" y="70647"/>
                  <a:pt x="24637" y="532"/>
                  <a:pt x="28606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8" name="フリーフォーム: 図形 1357">
            <a:extLst>
              <a:ext uri="{FF2B5EF4-FFF2-40B4-BE49-F238E27FC236}">
                <a16:creationId xmlns:a16="http://schemas.microsoft.com/office/drawing/2014/main" id="{83E6F3FC-02EC-46F5-8F36-2F42994958D7}"/>
              </a:ext>
            </a:extLst>
          </p:cNvPr>
          <p:cNvSpPr/>
          <p:nvPr/>
        </p:nvSpPr>
        <p:spPr>
          <a:xfrm>
            <a:off x="6035066" y="2552700"/>
            <a:ext cx="61905" cy="112416"/>
          </a:xfrm>
          <a:custGeom>
            <a:avLst/>
            <a:gdLst>
              <a:gd name="connsiteX0" fmla="*/ 26009 w 61905"/>
              <a:gd name="connsiteY0" fmla="*/ 0 h 112416"/>
              <a:gd name="connsiteX1" fmla="*/ 46647 w 61905"/>
              <a:gd name="connsiteY1" fmla="*/ 87313 h 112416"/>
              <a:gd name="connsiteX2" fmla="*/ 30772 w 61905"/>
              <a:gd name="connsiteY2" fmla="*/ 109538 h 112416"/>
              <a:gd name="connsiteX3" fmla="*/ 609 w 61905"/>
              <a:gd name="connsiteY3" fmla="*/ 109538 h 112416"/>
              <a:gd name="connsiteX4" fmla="*/ 60934 w 61905"/>
              <a:gd name="connsiteY4" fmla="*/ 85725 h 112416"/>
              <a:gd name="connsiteX5" fmla="*/ 26009 w 61905"/>
              <a:gd name="connsiteY5" fmla="*/ 0 h 112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905" h="112416">
                <a:moveTo>
                  <a:pt x="26009" y="0"/>
                </a:moveTo>
                <a:cubicBezTo>
                  <a:pt x="23628" y="265"/>
                  <a:pt x="45853" y="69057"/>
                  <a:pt x="46647" y="87313"/>
                </a:cubicBezTo>
                <a:cubicBezTo>
                  <a:pt x="47441" y="105569"/>
                  <a:pt x="38445" y="105834"/>
                  <a:pt x="30772" y="109538"/>
                </a:cubicBezTo>
                <a:cubicBezTo>
                  <a:pt x="23099" y="113242"/>
                  <a:pt x="-4418" y="113507"/>
                  <a:pt x="609" y="109538"/>
                </a:cubicBezTo>
                <a:cubicBezTo>
                  <a:pt x="5636" y="105569"/>
                  <a:pt x="53261" y="99748"/>
                  <a:pt x="60934" y="85725"/>
                </a:cubicBezTo>
                <a:cubicBezTo>
                  <a:pt x="68607" y="71702"/>
                  <a:pt x="28390" y="-265"/>
                  <a:pt x="2600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9" name="フリーフォーム: 図形 1358">
            <a:extLst>
              <a:ext uri="{FF2B5EF4-FFF2-40B4-BE49-F238E27FC236}">
                <a16:creationId xmlns:a16="http://schemas.microsoft.com/office/drawing/2014/main" id="{04451BDD-E043-4879-9DB0-05282A4F7186}"/>
              </a:ext>
            </a:extLst>
          </p:cNvPr>
          <p:cNvSpPr/>
          <p:nvPr/>
        </p:nvSpPr>
        <p:spPr>
          <a:xfrm>
            <a:off x="5897884" y="2590605"/>
            <a:ext cx="45771" cy="76617"/>
          </a:xfrm>
          <a:custGeom>
            <a:avLst/>
            <a:gdLst>
              <a:gd name="connsiteX0" fmla="*/ 45716 w 45771"/>
              <a:gd name="connsiteY0" fmla="*/ 195 h 76617"/>
              <a:gd name="connsiteX1" fmla="*/ 10791 w 45771"/>
              <a:gd name="connsiteY1" fmla="*/ 60520 h 76617"/>
              <a:gd name="connsiteX2" fmla="*/ 25079 w 45771"/>
              <a:gd name="connsiteY2" fmla="*/ 76395 h 76617"/>
              <a:gd name="connsiteX3" fmla="*/ 13966 w 45771"/>
              <a:gd name="connsiteY3" fmla="*/ 52583 h 76617"/>
              <a:gd name="connsiteX4" fmla="*/ 1266 w 45771"/>
              <a:gd name="connsiteY4" fmla="*/ 41470 h 76617"/>
              <a:gd name="connsiteX5" fmla="*/ 45716 w 45771"/>
              <a:gd name="connsiteY5" fmla="*/ 195 h 76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71" h="76617">
                <a:moveTo>
                  <a:pt x="45716" y="195"/>
                </a:moveTo>
                <a:cubicBezTo>
                  <a:pt x="47303" y="3370"/>
                  <a:pt x="14230" y="47820"/>
                  <a:pt x="10791" y="60520"/>
                </a:cubicBezTo>
                <a:cubicBezTo>
                  <a:pt x="7352" y="73220"/>
                  <a:pt x="24550" y="77718"/>
                  <a:pt x="25079" y="76395"/>
                </a:cubicBezTo>
                <a:cubicBezTo>
                  <a:pt x="25608" y="75072"/>
                  <a:pt x="17935" y="58404"/>
                  <a:pt x="13966" y="52583"/>
                </a:cubicBezTo>
                <a:cubicBezTo>
                  <a:pt x="9997" y="46762"/>
                  <a:pt x="-4290" y="49408"/>
                  <a:pt x="1266" y="41470"/>
                </a:cubicBezTo>
                <a:cubicBezTo>
                  <a:pt x="6822" y="33533"/>
                  <a:pt x="44129" y="-2980"/>
                  <a:pt x="45716" y="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0" name="フリーフォーム: 図形 1359">
            <a:extLst>
              <a:ext uri="{FF2B5EF4-FFF2-40B4-BE49-F238E27FC236}">
                <a16:creationId xmlns:a16="http://schemas.microsoft.com/office/drawing/2014/main" id="{3781D08E-453D-418F-8AD0-B2854AC647EE}"/>
              </a:ext>
            </a:extLst>
          </p:cNvPr>
          <p:cNvSpPr/>
          <p:nvPr/>
        </p:nvSpPr>
        <p:spPr>
          <a:xfrm>
            <a:off x="5851507" y="2546319"/>
            <a:ext cx="33977" cy="109694"/>
          </a:xfrm>
          <a:custGeom>
            <a:avLst/>
            <a:gdLst>
              <a:gd name="connsiteX0" fmla="*/ 22243 w 33977"/>
              <a:gd name="connsiteY0" fmla="*/ 31 h 109694"/>
              <a:gd name="connsiteX1" fmla="*/ 33356 w 33977"/>
              <a:gd name="connsiteY1" fmla="*/ 74644 h 109694"/>
              <a:gd name="connsiteX2" fmla="*/ 18 w 33977"/>
              <a:gd name="connsiteY2" fmla="*/ 109569 h 109694"/>
              <a:gd name="connsiteX3" fmla="*/ 28593 w 33977"/>
              <a:gd name="connsiteY3" fmla="*/ 84169 h 109694"/>
              <a:gd name="connsiteX4" fmla="*/ 22243 w 33977"/>
              <a:gd name="connsiteY4" fmla="*/ 31 h 109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77" h="109694">
                <a:moveTo>
                  <a:pt x="22243" y="31"/>
                </a:moveTo>
                <a:cubicBezTo>
                  <a:pt x="23037" y="-1556"/>
                  <a:pt x="37060" y="56388"/>
                  <a:pt x="33356" y="74644"/>
                </a:cubicBezTo>
                <a:cubicBezTo>
                  <a:pt x="29652" y="92900"/>
                  <a:pt x="812" y="107982"/>
                  <a:pt x="18" y="109569"/>
                </a:cubicBezTo>
                <a:cubicBezTo>
                  <a:pt x="-776" y="111156"/>
                  <a:pt x="24624" y="97398"/>
                  <a:pt x="28593" y="84169"/>
                </a:cubicBezTo>
                <a:cubicBezTo>
                  <a:pt x="32562" y="70940"/>
                  <a:pt x="21449" y="1618"/>
                  <a:pt x="22243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1" name="フリーフォーム: 図形 1360">
            <a:extLst>
              <a:ext uri="{FF2B5EF4-FFF2-40B4-BE49-F238E27FC236}">
                <a16:creationId xmlns:a16="http://schemas.microsoft.com/office/drawing/2014/main" id="{CDFE9D67-D0E1-4323-9C45-A59A5FD26B17}"/>
              </a:ext>
            </a:extLst>
          </p:cNvPr>
          <p:cNvSpPr/>
          <p:nvPr/>
        </p:nvSpPr>
        <p:spPr>
          <a:xfrm>
            <a:off x="6030506" y="2165166"/>
            <a:ext cx="96070" cy="90709"/>
          </a:xfrm>
          <a:custGeom>
            <a:avLst/>
            <a:gdLst>
              <a:gd name="connsiteX0" fmla="*/ 407 w 96070"/>
              <a:gd name="connsiteY0" fmla="*/ 90672 h 90709"/>
              <a:gd name="connsiteX1" fmla="*/ 94069 w 96070"/>
              <a:gd name="connsiteY1" fmla="*/ 4947 h 90709"/>
              <a:gd name="connsiteX2" fmla="*/ 60732 w 96070"/>
              <a:gd name="connsiteY2" fmla="*/ 16059 h 90709"/>
              <a:gd name="connsiteX3" fmla="*/ 407 w 96070"/>
              <a:gd name="connsiteY3" fmla="*/ 90672 h 90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070" h="90709">
                <a:moveTo>
                  <a:pt x="407" y="90672"/>
                </a:moveTo>
                <a:cubicBezTo>
                  <a:pt x="5963" y="88820"/>
                  <a:pt x="84015" y="17382"/>
                  <a:pt x="94069" y="4947"/>
                </a:cubicBezTo>
                <a:cubicBezTo>
                  <a:pt x="104123" y="-7488"/>
                  <a:pt x="73696" y="6270"/>
                  <a:pt x="60732" y="16059"/>
                </a:cubicBezTo>
                <a:cubicBezTo>
                  <a:pt x="47768" y="25848"/>
                  <a:pt x="-5149" y="92524"/>
                  <a:pt x="407" y="906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2" name="フリーフォーム: 図形 1361">
            <a:extLst>
              <a:ext uri="{FF2B5EF4-FFF2-40B4-BE49-F238E27FC236}">
                <a16:creationId xmlns:a16="http://schemas.microsoft.com/office/drawing/2014/main" id="{415E371C-1975-4ED3-869C-71D824D37841}"/>
              </a:ext>
            </a:extLst>
          </p:cNvPr>
          <p:cNvSpPr/>
          <p:nvPr/>
        </p:nvSpPr>
        <p:spPr>
          <a:xfrm>
            <a:off x="6116619" y="2163521"/>
            <a:ext cx="17117" cy="108323"/>
          </a:xfrm>
          <a:custGeom>
            <a:avLst/>
            <a:gdLst>
              <a:gd name="connsiteX0" fmla="*/ 12719 w 17117"/>
              <a:gd name="connsiteY0" fmla="*/ 242 h 108323"/>
              <a:gd name="connsiteX1" fmla="*/ 19 w 17117"/>
              <a:gd name="connsiteY1" fmla="*/ 105017 h 108323"/>
              <a:gd name="connsiteX2" fmla="*/ 15894 w 17117"/>
              <a:gd name="connsiteY2" fmla="*/ 76442 h 108323"/>
              <a:gd name="connsiteX3" fmla="*/ 12719 w 17117"/>
              <a:gd name="connsiteY3" fmla="*/ 242 h 108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17" h="108323">
                <a:moveTo>
                  <a:pt x="12719" y="242"/>
                </a:moveTo>
                <a:cubicBezTo>
                  <a:pt x="10073" y="5004"/>
                  <a:pt x="-510" y="92317"/>
                  <a:pt x="19" y="105017"/>
                </a:cubicBezTo>
                <a:cubicBezTo>
                  <a:pt x="548" y="117717"/>
                  <a:pt x="12719" y="90729"/>
                  <a:pt x="15894" y="76442"/>
                </a:cubicBezTo>
                <a:cubicBezTo>
                  <a:pt x="19069" y="62155"/>
                  <a:pt x="15365" y="-4520"/>
                  <a:pt x="12719" y="2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3" name="フリーフォーム: 図形 1362">
            <a:extLst>
              <a:ext uri="{FF2B5EF4-FFF2-40B4-BE49-F238E27FC236}">
                <a16:creationId xmlns:a16="http://schemas.microsoft.com/office/drawing/2014/main" id="{1BE54D05-51EF-4C7D-BA0B-6F432DBFB6BE}"/>
              </a:ext>
            </a:extLst>
          </p:cNvPr>
          <p:cNvSpPr/>
          <p:nvPr/>
        </p:nvSpPr>
        <p:spPr>
          <a:xfrm>
            <a:off x="6043470" y="2193811"/>
            <a:ext cx="84627" cy="60588"/>
          </a:xfrm>
          <a:custGeom>
            <a:avLst/>
            <a:gdLst>
              <a:gd name="connsiteX0" fmla="*/ 143 w 84627"/>
              <a:gd name="connsiteY0" fmla="*/ 60439 h 60588"/>
              <a:gd name="connsiteX1" fmla="*/ 46180 w 84627"/>
              <a:gd name="connsiteY1" fmla="*/ 17577 h 60588"/>
              <a:gd name="connsiteX2" fmla="*/ 84280 w 84627"/>
              <a:gd name="connsiteY2" fmla="*/ 28689 h 60588"/>
              <a:gd name="connsiteX3" fmla="*/ 62055 w 84627"/>
              <a:gd name="connsiteY3" fmla="*/ 114 h 60588"/>
              <a:gd name="connsiteX4" fmla="*/ 143 w 84627"/>
              <a:gd name="connsiteY4" fmla="*/ 60439 h 6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27" h="60588">
                <a:moveTo>
                  <a:pt x="143" y="60439"/>
                </a:moveTo>
                <a:cubicBezTo>
                  <a:pt x="-2503" y="63349"/>
                  <a:pt x="32157" y="22869"/>
                  <a:pt x="46180" y="17577"/>
                </a:cubicBezTo>
                <a:cubicBezTo>
                  <a:pt x="60203" y="12285"/>
                  <a:pt x="81634" y="31599"/>
                  <a:pt x="84280" y="28689"/>
                </a:cubicBezTo>
                <a:cubicBezTo>
                  <a:pt x="86926" y="25779"/>
                  <a:pt x="73961" y="-2003"/>
                  <a:pt x="62055" y="114"/>
                </a:cubicBezTo>
                <a:cubicBezTo>
                  <a:pt x="50149" y="2231"/>
                  <a:pt x="2789" y="57529"/>
                  <a:pt x="143" y="604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4" name="フリーフォーム: 図形 1363">
            <a:extLst>
              <a:ext uri="{FF2B5EF4-FFF2-40B4-BE49-F238E27FC236}">
                <a16:creationId xmlns:a16="http://schemas.microsoft.com/office/drawing/2014/main" id="{C438F3C2-8E7F-434C-811E-8E45DAA1C8CC}"/>
              </a:ext>
            </a:extLst>
          </p:cNvPr>
          <p:cNvSpPr/>
          <p:nvPr/>
        </p:nvSpPr>
        <p:spPr>
          <a:xfrm>
            <a:off x="5340308" y="2068368"/>
            <a:ext cx="219155" cy="74448"/>
          </a:xfrm>
          <a:custGeom>
            <a:avLst/>
            <a:gdLst>
              <a:gd name="connsiteX0" fmla="*/ 42 w 219155"/>
              <a:gd name="connsiteY0" fmla="*/ 145 h 74448"/>
              <a:gd name="connsiteX1" fmla="*/ 193717 w 219155"/>
              <a:gd name="connsiteY1" fmla="*/ 71582 h 74448"/>
              <a:gd name="connsiteX2" fmla="*/ 185780 w 219155"/>
              <a:gd name="connsiteY2" fmla="*/ 57295 h 74448"/>
              <a:gd name="connsiteX3" fmla="*/ 219117 w 219155"/>
              <a:gd name="connsiteY3" fmla="*/ 28720 h 74448"/>
              <a:gd name="connsiteX4" fmla="*/ 192130 w 219155"/>
              <a:gd name="connsiteY4" fmla="*/ 36657 h 74448"/>
              <a:gd name="connsiteX5" fmla="*/ 176255 w 219155"/>
              <a:gd name="connsiteY5" fmla="*/ 52532 h 74448"/>
              <a:gd name="connsiteX6" fmla="*/ 42 w 219155"/>
              <a:gd name="connsiteY6" fmla="*/ 145 h 74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155" h="74448">
                <a:moveTo>
                  <a:pt x="42" y="145"/>
                </a:moveTo>
                <a:cubicBezTo>
                  <a:pt x="2952" y="3320"/>
                  <a:pt x="162761" y="62057"/>
                  <a:pt x="193717" y="71582"/>
                </a:cubicBezTo>
                <a:cubicBezTo>
                  <a:pt x="224673" y="81107"/>
                  <a:pt x="181547" y="64439"/>
                  <a:pt x="185780" y="57295"/>
                </a:cubicBezTo>
                <a:cubicBezTo>
                  <a:pt x="190013" y="50151"/>
                  <a:pt x="218059" y="32159"/>
                  <a:pt x="219117" y="28720"/>
                </a:cubicBezTo>
                <a:cubicBezTo>
                  <a:pt x="220175" y="25281"/>
                  <a:pt x="199274" y="32688"/>
                  <a:pt x="192130" y="36657"/>
                </a:cubicBezTo>
                <a:cubicBezTo>
                  <a:pt x="184986" y="40626"/>
                  <a:pt x="206947" y="58353"/>
                  <a:pt x="176255" y="52532"/>
                </a:cubicBezTo>
                <a:cubicBezTo>
                  <a:pt x="145563" y="46711"/>
                  <a:pt x="-2868" y="-3030"/>
                  <a:pt x="42" y="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5" name="フリーフォーム: 図形 1364">
            <a:extLst>
              <a:ext uri="{FF2B5EF4-FFF2-40B4-BE49-F238E27FC236}">
                <a16:creationId xmlns:a16="http://schemas.microsoft.com/office/drawing/2014/main" id="{00CD0FDD-BD5B-420C-AD11-8B84ABC4EBE6}"/>
              </a:ext>
            </a:extLst>
          </p:cNvPr>
          <p:cNvSpPr/>
          <p:nvPr/>
        </p:nvSpPr>
        <p:spPr>
          <a:xfrm>
            <a:off x="5332211" y="2028246"/>
            <a:ext cx="245769" cy="76839"/>
          </a:xfrm>
          <a:custGeom>
            <a:avLst/>
            <a:gdLst>
              <a:gd name="connsiteX0" fmla="*/ 244677 w 245769"/>
              <a:gd name="connsiteY0" fmla="*/ 76779 h 76839"/>
              <a:gd name="connsiteX1" fmla="*/ 33539 w 245769"/>
              <a:gd name="connsiteY1" fmla="*/ 16454 h 76839"/>
              <a:gd name="connsiteX2" fmla="*/ 3377 w 245769"/>
              <a:gd name="connsiteY2" fmla="*/ 41854 h 76839"/>
              <a:gd name="connsiteX3" fmla="*/ 1789 w 245769"/>
              <a:gd name="connsiteY3" fmla="*/ 11692 h 76839"/>
              <a:gd name="connsiteX4" fmla="*/ 12902 w 245769"/>
              <a:gd name="connsiteY4" fmla="*/ 579 h 76839"/>
              <a:gd name="connsiteX5" fmla="*/ 112914 w 245769"/>
              <a:gd name="connsiteY5" fmla="*/ 27567 h 76839"/>
              <a:gd name="connsiteX6" fmla="*/ 244677 w 245769"/>
              <a:gd name="connsiteY6" fmla="*/ 76779 h 76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5769" h="76839">
                <a:moveTo>
                  <a:pt x="244677" y="76779"/>
                </a:moveTo>
                <a:cubicBezTo>
                  <a:pt x="231448" y="74927"/>
                  <a:pt x="73756" y="22275"/>
                  <a:pt x="33539" y="16454"/>
                </a:cubicBezTo>
                <a:cubicBezTo>
                  <a:pt x="-6678" y="10633"/>
                  <a:pt x="8669" y="42648"/>
                  <a:pt x="3377" y="41854"/>
                </a:cubicBezTo>
                <a:cubicBezTo>
                  <a:pt x="-1915" y="41060"/>
                  <a:pt x="202" y="18571"/>
                  <a:pt x="1789" y="11692"/>
                </a:cubicBezTo>
                <a:cubicBezTo>
                  <a:pt x="3376" y="4813"/>
                  <a:pt x="-5619" y="-2067"/>
                  <a:pt x="12902" y="579"/>
                </a:cubicBezTo>
                <a:cubicBezTo>
                  <a:pt x="31423" y="3225"/>
                  <a:pt x="78518" y="17777"/>
                  <a:pt x="112914" y="27567"/>
                </a:cubicBezTo>
                <a:cubicBezTo>
                  <a:pt x="147310" y="37357"/>
                  <a:pt x="257906" y="78631"/>
                  <a:pt x="244677" y="767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6" name="フリーフォーム: 図形 1365">
            <a:extLst>
              <a:ext uri="{FF2B5EF4-FFF2-40B4-BE49-F238E27FC236}">
                <a16:creationId xmlns:a16="http://schemas.microsoft.com/office/drawing/2014/main" id="{999B76CB-6FB9-4BD8-8EF7-A51709B93EA9}"/>
              </a:ext>
            </a:extLst>
          </p:cNvPr>
          <p:cNvSpPr/>
          <p:nvPr/>
        </p:nvSpPr>
        <p:spPr>
          <a:xfrm>
            <a:off x="5355675" y="2042320"/>
            <a:ext cx="194239" cy="59570"/>
          </a:xfrm>
          <a:custGeom>
            <a:avLst/>
            <a:gdLst>
              <a:gd name="connsiteX0" fmla="*/ 194225 w 194239"/>
              <a:gd name="connsiteY0" fmla="*/ 59530 h 59570"/>
              <a:gd name="connsiteX1" fmla="*/ 30713 w 194239"/>
              <a:gd name="connsiteY1" fmla="*/ 793 h 59570"/>
              <a:gd name="connsiteX2" fmla="*/ 2138 w 194239"/>
              <a:gd name="connsiteY2" fmla="*/ 24605 h 59570"/>
              <a:gd name="connsiteX3" fmla="*/ 21188 w 194239"/>
              <a:gd name="connsiteY3" fmla="*/ 10318 h 59570"/>
              <a:gd name="connsiteX4" fmla="*/ 194225 w 194239"/>
              <a:gd name="connsiteY4" fmla="*/ 59530 h 5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239" h="59570">
                <a:moveTo>
                  <a:pt x="194225" y="59530"/>
                </a:moveTo>
                <a:cubicBezTo>
                  <a:pt x="195812" y="57943"/>
                  <a:pt x="62727" y="6614"/>
                  <a:pt x="30713" y="793"/>
                </a:cubicBezTo>
                <a:cubicBezTo>
                  <a:pt x="-1301" y="-5028"/>
                  <a:pt x="3725" y="23018"/>
                  <a:pt x="2138" y="24605"/>
                </a:cubicBezTo>
                <a:cubicBezTo>
                  <a:pt x="551" y="26192"/>
                  <a:pt x="-7122" y="5556"/>
                  <a:pt x="21188" y="10318"/>
                </a:cubicBezTo>
                <a:cubicBezTo>
                  <a:pt x="49498" y="15080"/>
                  <a:pt x="192638" y="61117"/>
                  <a:pt x="194225" y="595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7" name="フリーフォーム: 図形 1366">
            <a:extLst>
              <a:ext uri="{FF2B5EF4-FFF2-40B4-BE49-F238E27FC236}">
                <a16:creationId xmlns:a16="http://schemas.microsoft.com/office/drawing/2014/main" id="{2CAE6373-9685-4E00-A1D8-23DF8E8B7104}"/>
              </a:ext>
            </a:extLst>
          </p:cNvPr>
          <p:cNvSpPr/>
          <p:nvPr/>
        </p:nvSpPr>
        <p:spPr>
          <a:xfrm>
            <a:off x="5548105" y="2108188"/>
            <a:ext cx="288790" cy="89343"/>
          </a:xfrm>
          <a:custGeom>
            <a:avLst/>
            <a:gdLst>
              <a:gd name="connsiteX0" fmla="*/ 208 w 288790"/>
              <a:gd name="connsiteY0" fmla="*/ 12 h 89343"/>
              <a:gd name="connsiteX1" fmla="*/ 273258 w 288790"/>
              <a:gd name="connsiteY1" fmla="*/ 82562 h 89343"/>
              <a:gd name="connsiteX2" fmla="*/ 228808 w 288790"/>
              <a:gd name="connsiteY2" fmla="*/ 76212 h 89343"/>
              <a:gd name="connsiteX3" fmla="*/ 208 w 288790"/>
              <a:gd name="connsiteY3" fmla="*/ 12 h 8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790" h="89343">
                <a:moveTo>
                  <a:pt x="208" y="12"/>
                </a:moveTo>
                <a:cubicBezTo>
                  <a:pt x="7616" y="1070"/>
                  <a:pt x="235158" y="69862"/>
                  <a:pt x="273258" y="82562"/>
                </a:cubicBezTo>
                <a:cubicBezTo>
                  <a:pt x="311358" y="95262"/>
                  <a:pt x="272729" y="88383"/>
                  <a:pt x="228808" y="76212"/>
                </a:cubicBezTo>
                <a:cubicBezTo>
                  <a:pt x="184887" y="64041"/>
                  <a:pt x="-7200" y="-1046"/>
                  <a:pt x="208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8" name="フリーフォーム: 図形 1367">
            <a:extLst>
              <a:ext uri="{FF2B5EF4-FFF2-40B4-BE49-F238E27FC236}">
                <a16:creationId xmlns:a16="http://schemas.microsoft.com/office/drawing/2014/main" id="{9559AFD5-DCBE-4011-92E7-B6FDA4F857AF}"/>
              </a:ext>
            </a:extLst>
          </p:cNvPr>
          <p:cNvSpPr/>
          <p:nvPr/>
        </p:nvSpPr>
        <p:spPr>
          <a:xfrm>
            <a:off x="5562600" y="2098675"/>
            <a:ext cx="273168" cy="81487"/>
          </a:xfrm>
          <a:custGeom>
            <a:avLst/>
            <a:gdLst>
              <a:gd name="connsiteX0" fmla="*/ 0 w 273168"/>
              <a:gd name="connsiteY0" fmla="*/ 0 h 81487"/>
              <a:gd name="connsiteX1" fmla="*/ 266700 w 273168"/>
              <a:gd name="connsiteY1" fmla="*/ 79375 h 81487"/>
              <a:gd name="connsiteX2" fmla="*/ 196850 w 273168"/>
              <a:gd name="connsiteY2" fmla="*/ 60325 h 81487"/>
              <a:gd name="connsiteX3" fmla="*/ 0 w 273168"/>
              <a:gd name="connsiteY3" fmla="*/ 0 h 81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168" h="81487">
                <a:moveTo>
                  <a:pt x="0" y="0"/>
                </a:moveTo>
                <a:lnTo>
                  <a:pt x="266700" y="79375"/>
                </a:lnTo>
                <a:cubicBezTo>
                  <a:pt x="299508" y="89429"/>
                  <a:pt x="196850" y="60325"/>
                  <a:pt x="196850" y="603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9" name="フリーフォーム: 図形 1368">
            <a:extLst>
              <a:ext uri="{FF2B5EF4-FFF2-40B4-BE49-F238E27FC236}">
                <a16:creationId xmlns:a16="http://schemas.microsoft.com/office/drawing/2014/main" id="{D25311CD-5D52-40A6-93EE-A4706215E1D1}"/>
              </a:ext>
            </a:extLst>
          </p:cNvPr>
          <p:cNvSpPr/>
          <p:nvPr/>
        </p:nvSpPr>
        <p:spPr>
          <a:xfrm>
            <a:off x="5531795" y="2138561"/>
            <a:ext cx="322212" cy="110616"/>
          </a:xfrm>
          <a:custGeom>
            <a:avLst/>
            <a:gdLst>
              <a:gd name="connsiteX0" fmla="*/ 2230 w 322212"/>
              <a:gd name="connsiteY0" fmla="*/ 1389 h 110616"/>
              <a:gd name="connsiteX1" fmla="*/ 310205 w 322212"/>
              <a:gd name="connsiteY1" fmla="*/ 107752 h 110616"/>
              <a:gd name="connsiteX2" fmla="*/ 251468 w 322212"/>
              <a:gd name="connsiteY2" fmla="*/ 77589 h 110616"/>
              <a:gd name="connsiteX3" fmla="*/ 175268 w 322212"/>
              <a:gd name="connsiteY3" fmla="*/ 49014 h 110616"/>
              <a:gd name="connsiteX4" fmla="*/ 2230 w 322212"/>
              <a:gd name="connsiteY4" fmla="*/ 1389 h 110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212" h="110616">
                <a:moveTo>
                  <a:pt x="2230" y="1389"/>
                </a:moveTo>
                <a:cubicBezTo>
                  <a:pt x="24720" y="11179"/>
                  <a:pt x="268665" y="95052"/>
                  <a:pt x="310205" y="107752"/>
                </a:cubicBezTo>
                <a:cubicBezTo>
                  <a:pt x="351745" y="120452"/>
                  <a:pt x="273958" y="87379"/>
                  <a:pt x="251468" y="77589"/>
                </a:cubicBezTo>
                <a:cubicBezTo>
                  <a:pt x="228979" y="67799"/>
                  <a:pt x="216808" y="61714"/>
                  <a:pt x="175268" y="49014"/>
                </a:cubicBezTo>
                <a:cubicBezTo>
                  <a:pt x="133728" y="36314"/>
                  <a:pt x="-20260" y="-8401"/>
                  <a:pt x="2230" y="13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0" name="フリーフォーム: 図形 1369">
            <a:extLst>
              <a:ext uri="{FF2B5EF4-FFF2-40B4-BE49-F238E27FC236}">
                <a16:creationId xmlns:a16="http://schemas.microsoft.com/office/drawing/2014/main" id="{73E03D02-27F4-402A-87DB-841ACD7ACB3E}"/>
              </a:ext>
            </a:extLst>
          </p:cNvPr>
          <p:cNvSpPr/>
          <p:nvPr/>
        </p:nvSpPr>
        <p:spPr>
          <a:xfrm>
            <a:off x="6040438" y="2243138"/>
            <a:ext cx="1052174" cy="366214"/>
          </a:xfrm>
          <a:custGeom>
            <a:avLst/>
            <a:gdLst>
              <a:gd name="connsiteX0" fmla="*/ 0 w 1052174"/>
              <a:gd name="connsiteY0" fmla="*/ 0 h 366214"/>
              <a:gd name="connsiteX1" fmla="*/ 660400 w 1052174"/>
              <a:gd name="connsiteY1" fmla="*/ 219075 h 366214"/>
              <a:gd name="connsiteX2" fmla="*/ 1041400 w 1052174"/>
              <a:gd name="connsiteY2" fmla="*/ 363537 h 366214"/>
              <a:gd name="connsiteX3" fmla="*/ 922337 w 1052174"/>
              <a:gd name="connsiteY3" fmla="*/ 306387 h 366214"/>
              <a:gd name="connsiteX4" fmla="*/ 658812 w 1052174"/>
              <a:gd name="connsiteY4" fmla="*/ 223837 h 366214"/>
              <a:gd name="connsiteX5" fmla="*/ 292100 w 1052174"/>
              <a:gd name="connsiteY5" fmla="*/ 107950 h 366214"/>
              <a:gd name="connsiteX6" fmla="*/ 0 w 1052174"/>
              <a:gd name="connsiteY6" fmla="*/ 0 h 36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2174" h="366214">
                <a:moveTo>
                  <a:pt x="0" y="0"/>
                </a:moveTo>
                <a:lnTo>
                  <a:pt x="660400" y="219075"/>
                </a:lnTo>
                <a:cubicBezTo>
                  <a:pt x="833967" y="279665"/>
                  <a:pt x="997744" y="348985"/>
                  <a:pt x="1041400" y="363537"/>
                </a:cubicBezTo>
                <a:cubicBezTo>
                  <a:pt x="1085056" y="378089"/>
                  <a:pt x="986102" y="329670"/>
                  <a:pt x="922337" y="306387"/>
                </a:cubicBezTo>
                <a:cubicBezTo>
                  <a:pt x="858572" y="283104"/>
                  <a:pt x="763851" y="256910"/>
                  <a:pt x="658812" y="223837"/>
                </a:cubicBezTo>
                <a:lnTo>
                  <a:pt x="292100" y="10795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1" name="フリーフォーム: 図形 1370">
            <a:extLst>
              <a:ext uri="{FF2B5EF4-FFF2-40B4-BE49-F238E27FC236}">
                <a16:creationId xmlns:a16="http://schemas.microsoft.com/office/drawing/2014/main" id="{1957C3EE-8FB8-48DA-9200-EFB7A0CF40CA}"/>
              </a:ext>
            </a:extLst>
          </p:cNvPr>
          <p:cNvSpPr/>
          <p:nvPr/>
        </p:nvSpPr>
        <p:spPr>
          <a:xfrm>
            <a:off x="6670675" y="2449513"/>
            <a:ext cx="430213" cy="144606"/>
          </a:xfrm>
          <a:custGeom>
            <a:avLst/>
            <a:gdLst>
              <a:gd name="connsiteX0" fmla="*/ 0 w 430213"/>
              <a:gd name="connsiteY0" fmla="*/ 0 h 144606"/>
              <a:gd name="connsiteX1" fmla="*/ 334963 w 430213"/>
              <a:gd name="connsiteY1" fmla="*/ 104775 h 144606"/>
              <a:gd name="connsiteX2" fmla="*/ 430213 w 430213"/>
              <a:gd name="connsiteY2" fmla="*/ 144462 h 144606"/>
              <a:gd name="connsiteX3" fmla="*/ 336550 w 430213"/>
              <a:gd name="connsiteY3" fmla="*/ 119062 h 144606"/>
              <a:gd name="connsiteX4" fmla="*/ 0 w 430213"/>
              <a:gd name="connsiteY4" fmla="*/ 0 h 144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0213" h="144606">
                <a:moveTo>
                  <a:pt x="0" y="0"/>
                </a:moveTo>
                <a:lnTo>
                  <a:pt x="334963" y="104775"/>
                </a:lnTo>
                <a:cubicBezTo>
                  <a:pt x="406665" y="128852"/>
                  <a:pt x="429949" y="142081"/>
                  <a:pt x="430213" y="144462"/>
                </a:cubicBezTo>
                <a:cubicBezTo>
                  <a:pt x="430477" y="146843"/>
                  <a:pt x="336550" y="119062"/>
                  <a:pt x="336550" y="119062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2" name="フリーフォーム: 図形 1371">
            <a:extLst>
              <a:ext uri="{FF2B5EF4-FFF2-40B4-BE49-F238E27FC236}">
                <a16:creationId xmlns:a16="http://schemas.microsoft.com/office/drawing/2014/main" id="{91A886D4-8140-433D-9393-4B69D7537BA3}"/>
              </a:ext>
            </a:extLst>
          </p:cNvPr>
          <p:cNvSpPr/>
          <p:nvPr/>
        </p:nvSpPr>
        <p:spPr>
          <a:xfrm>
            <a:off x="6086475" y="2328861"/>
            <a:ext cx="1019257" cy="336325"/>
          </a:xfrm>
          <a:custGeom>
            <a:avLst/>
            <a:gdLst>
              <a:gd name="connsiteX0" fmla="*/ 0 w 1019257"/>
              <a:gd name="connsiteY0" fmla="*/ 2 h 336325"/>
              <a:gd name="connsiteX1" fmla="*/ 371475 w 1019257"/>
              <a:gd name="connsiteY1" fmla="*/ 115889 h 336325"/>
              <a:gd name="connsiteX2" fmla="*/ 742950 w 1019257"/>
              <a:gd name="connsiteY2" fmla="*/ 247652 h 336325"/>
              <a:gd name="connsiteX3" fmla="*/ 914400 w 1019257"/>
              <a:gd name="connsiteY3" fmla="*/ 292102 h 336325"/>
              <a:gd name="connsiteX4" fmla="*/ 1019175 w 1019257"/>
              <a:gd name="connsiteY4" fmla="*/ 334964 h 336325"/>
              <a:gd name="connsiteX5" fmla="*/ 898525 w 1019257"/>
              <a:gd name="connsiteY5" fmla="*/ 315914 h 336325"/>
              <a:gd name="connsiteX6" fmla="*/ 639763 w 1019257"/>
              <a:gd name="connsiteY6" fmla="*/ 222252 h 336325"/>
              <a:gd name="connsiteX7" fmla="*/ 361950 w 1019257"/>
              <a:gd name="connsiteY7" fmla="*/ 119064 h 336325"/>
              <a:gd name="connsiteX8" fmla="*/ 0 w 1019257"/>
              <a:gd name="connsiteY8" fmla="*/ 2 h 33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9257" h="336325">
                <a:moveTo>
                  <a:pt x="0" y="2"/>
                </a:moveTo>
                <a:cubicBezTo>
                  <a:pt x="1587" y="-527"/>
                  <a:pt x="247650" y="74614"/>
                  <a:pt x="371475" y="115889"/>
                </a:cubicBezTo>
                <a:cubicBezTo>
                  <a:pt x="495300" y="157164"/>
                  <a:pt x="652463" y="218283"/>
                  <a:pt x="742950" y="247652"/>
                </a:cubicBezTo>
                <a:cubicBezTo>
                  <a:pt x="833437" y="277021"/>
                  <a:pt x="868363" y="277550"/>
                  <a:pt x="914400" y="292102"/>
                </a:cubicBezTo>
                <a:cubicBezTo>
                  <a:pt x="960437" y="306654"/>
                  <a:pt x="1021821" y="330995"/>
                  <a:pt x="1019175" y="334964"/>
                </a:cubicBezTo>
                <a:cubicBezTo>
                  <a:pt x="1016529" y="338933"/>
                  <a:pt x="961760" y="334699"/>
                  <a:pt x="898525" y="315914"/>
                </a:cubicBezTo>
                <a:cubicBezTo>
                  <a:pt x="835290" y="297129"/>
                  <a:pt x="729192" y="255060"/>
                  <a:pt x="639763" y="222252"/>
                </a:cubicBezTo>
                <a:cubicBezTo>
                  <a:pt x="550334" y="189444"/>
                  <a:pt x="468048" y="153724"/>
                  <a:pt x="361950" y="119064"/>
                </a:cubicBezTo>
                <a:lnTo>
                  <a:pt x="0" y="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3" name="フリーフォーム: 図形 1372">
            <a:extLst>
              <a:ext uri="{FF2B5EF4-FFF2-40B4-BE49-F238E27FC236}">
                <a16:creationId xmlns:a16="http://schemas.microsoft.com/office/drawing/2014/main" id="{46725A7E-C7E7-4431-AF66-248400E2863E}"/>
              </a:ext>
            </a:extLst>
          </p:cNvPr>
          <p:cNvSpPr/>
          <p:nvPr/>
        </p:nvSpPr>
        <p:spPr>
          <a:xfrm>
            <a:off x="6072954" y="2282053"/>
            <a:ext cx="814216" cy="286826"/>
          </a:xfrm>
          <a:custGeom>
            <a:avLst/>
            <a:gdLst>
              <a:gd name="connsiteX0" fmla="*/ 2409 w 814216"/>
              <a:gd name="connsiteY0" fmla="*/ 772 h 286826"/>
              <a:gd name="connsiteX1" fmla="*/ 153221 w 814216"/>
              <a:gd name="connsiteY1" fmla="*/ 62685 h 286826"/>
              <a:gd name="connsiteX2" fmla="*/ 740596 w 814216"/>
              <a:gd name="connsiteY2" fmla="*/ 262710 h 286826"/>
              <a:gd name="connsiteX3" fmla="*/ 789809 w 814216"/>
              <a:gd name="connsiteY3" fmla="*/ 275410 h 286826"/>
              <a:gd name="connsiteX4" fmla="*/ 596134 w 814216"/>
              <a:gd name="connsiteY4" fmla="*/ 191272 h 286826"/>
              <a:gd name="connsiteX5" fmla="*/ 102421 w 814216"/>
              <a:gd name="connsiteY5" fmla="*/ 38872 h 286826"/>
              <a:gd name="connsiteX6" fmla="*/ 2409 w 814216"/>
              <a:gd name="connsiteY6" fmla="*/ 772 h 28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4216" h="286826">
                <a:moveTo>
                  <a:pt x="2409" y="772"/>
                </a:moveTo>
                <a:cubicBezTo>
                  <a:pt x="10876" y="4741"/>
                  <a:pt x="30190" y="19029"/>
                  <a:pt x="153221" y="62685"/>
                </a:cubicBezTo>
                <a:cubicBezTo>
                  <a:pt x="276252" y="106341"/>
                  <a:pt x="634498" y="227256"/>
                  <a:pt x="740596" y="262710"/>
                </a:cubicBezTo>
                <a:cubicBezTo>
                  <a:pt x="846694" y="298164"/>
                  <a:pt x="813886" y="287316"/>
                  <a:pt x="789809" y="275410"/>
                </a:cubicBezTo>
                <a:cubicBezTo>
                  <a:pt x="765732" y="263504"/>
                  <a:pt x="710699" y="230695"/>
                  <a:pt x="596134" y="191272"/>
                </a:cubicBezTo>
                <a:cubicBezTo>
                  <a:pt x="481569" y="151849"/>
                  <a:pt x="201375" y="69828"/>
                  <a:pt x="102421" y="38872"/>
                </a:cubicBezTo>
                <a:cubicBezTo>
                  <a:pt x="3467" y="7916"/>
                  <a:pt x="-6058" y="-3197"/>
                  <a:pt x="2409" y="7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4" name="フリーフォーム: 図形 1373">
            <a:extLst>
              <a:ext uri="{FF2B5EF4-FFF2-40B4-BE49-F238E27FC236}">
                <a16:creationId xmlns:a16="http://schemas.microsoft.com/office/drawing/2014/main" id="{B2BA0357-64D5-4CA3-8914-D4BBC9E162E8}"/>
              </a:ext>
            </a:extLst>
          </p:cNvPr>
          <p:cNvSpPr/>
          <p:nvPr/>
        </p:nvSpPr>
        <p:spPr>
          <a:xfrm>
            <a:off x="6981716" y="2552674"/>
            <a:ext cx="158144" cy="109734"/>
          </a:xfrm>
          <a:custGeom>
            <a:avLst/>
            <a:gdLst>
              <a:gd name="connsiteX0" fmla="*/ 109 w 158144"/>
              <a:gd name="connsiteY0" fmla="*/ 26 h 109734"/>
              <a:gd name="connsiteX1" fmla="*/ 152509 w 158144"/>
              <a:gd name="connsiteY1" fmla="*/ 41301 h 109734"/>
              <a:gd name="connsiteX2" fmla="*/ 125522 w 158144"/>
              <a:gd name="connsiteY2" fmla="*/ 68289 h 109734"/>
              <a:gd name="connsiteX3" fmla="*/ 127109 w 158144"/>
              <a:gd name="connsiteY3" fmla="*/ 109564 h 109734"/>
              <a:gd name="connsiteX4" fmla="*/ 100122 w 158144"/>
              <a:gd name="connsiteY4" fmla="*/ 82576 h 109734"/>
              <a:gd name="connsiteX5" fmla="*/ 100122 w 158144"/>
              <a:gd name="connsiteY5" fmla="*/ 73051 h 109734"/>
              <a:gd name="connsiteX6" fmla="*/ 127109 w 158144"/>
              <a:gd name="connsiteY6" fmla="*/ 47651 h 109734"/>
              <a:gd name="connsiteX7" fmla="*/ 109 w 158144"/>
              <a:gd name="connsiteY7" fmla="*/ 26 h 109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144" h="109734">
                <a:moveTo>
                  <a:pt x="109" y="26"/>
                </a:moveTo>
                <a:cubicBezTo>
                  <a:pt x="4342" y="-1032"/>
                  <a:pt x="131607" y="29924"/>
                  <a:pt x="152509" y="41301"/>
                </a:cubicBezTo>
                <a:cubicBezTo>
                  <a:pt x="173411" y="52678"/>
                  <a:pt x="129755" y="56912"/>
                  <a:pt x="125522" y="68289"/>
                </a:cubicBezTo>
                <a:cubicBezTo>
                  <a:pt x="121289" y="79666"/>
                  <a:pt x="131342" y="107183"/>
                  <a:pt x="127109" y="109564"/>
                </a:cubicBezTo>
                <a:cubicBezTo>
                  <a:pt x="122876" y="111945"/>
                  <a:pt x="104620" y="88661"/>
                  <a:pt x="100122" y="82576"/>
                </a:cubicBezTo>
                <a:cubicBezTo>
                  <a:pt x="95624" y="76491"/>
                  <a:pt x="95624" y="78872"/>
                  <a:pt x="100122" y="73051"/>
                </a:cubicBezTo>
                <a:cubicBezTo>
                  <a:pt x="104620" y="67230"/>
                  <a:pt x="138751" y="57176"/>
                  <a:pt x="127109" y="47651"/>
                </a:cubicBezTo>
                <a:cubicBezTo>
                  <a:pt x="115467" y="38126"/>
                  <a:pt x="-4124" y="1084"/>
                  <a:pt x="109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5" name="フリーフォーム: 図形 1374">
            <a:extLst>
              <a:ext uri="{FF2B5EF4-FFF2-40B4-BE49-F238E27FC236}">
                <a16:creationId xmlns:a16="http://schemas.microsoft.com/office/drawing/2014/main" id="{A6E21957-8706-4638-A2F8-B1FCDED0B055}"/>
              </a:ext>
            </a:extLst>
          </p:cNvPr>
          <p:cNvSpPr/>
          <p:nvPr/>
        </p:nvSpPr>
        <p:spPr>
          <a:xfrm>
            <a:off x="7080250" y="2581275"/>
            <a:ext cx="304942" cy="108893"/>
          </a:xfrm>
          <a:custGeom>
            <a:avLst/>
            <a:gdLst>
              <a:gd name="connsiteX0" fmla="*/ 0 w 304942"/>
              <a:gd name="connsiteY0" fmla="*/ 0 h 108893"/>
              <a:gd name="connsiteX1" fmla="*/ 222250 w 304942"/>
              <a:gd name="connsiteY1" fmla="*/ 74613 h 108893"/>
              <a:gd name="connsiteX2" fmla="*/ 304800 w 304942"/>
              <a:gd name="connsiteY2" fmla="*/ 107950 h 108893"/>
              <a:gd name="connsiteX3" fmla="*/ 239713 w 304942"/>
              <a:gd name="connsiteY3" fmla="*/ 96838 h 108893"/>
              <a:gd name="connsiteX4" fmla="*/ 150813 w 304942"/>
              <a:gd name="connsiteY4" fmla="*/ 66675 h 108893"/>
              <a:gd name="connsiteX5" fmla="*/ 63500 w 304942"/>
              <a:gd name="connsiteY5" fmla="*/ 31750 h 108893"/>
              <a:gd name="connsiteX6" fmla="*/ 0 w 304942"/>
              <a:gd name="connsiteY6" fmla="*/ 0 h 108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942" h="108893">
                <a:moveTo>
                  <a:pt x="0" y="0"/>
                </a:moveTo>
                <a:lnTo>
                  <a:pt x="222250" y="74613"/>
                </a:lnTo>
                <a:cubicBezTo>
                  <a:pt x="273050" y="92605"/>
                  <a:pt x="301890" y="104246"/>
                  <a:pt x="304800" y="107950"/>
                </a:cubicBezTo>
                <a:cubicBezTo>
                  <a:pt x="307711" y="111654"/>
                  <a:pt x="265377" y="103717"/>
                  <a:pt x="239713" y="96838"/>
                </a:cubicBezTo>
                <a:cubicBezTo>
                  <a:pt x="214049" y="89959"/>
                  <a:pt x="180182" y="77523"/>
                  <a:pt x="150813" y="66675"/>
                </a:cubicBezTo>
                <a:cubicBezTo>
                  <a:pt x="121444" y="55827"/>
                  <a:pt x="87842" y="41539"/>
                  <a:pt x="63500" y="317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6" name="フリーフォーム: 図形 1375">
            <a:extLst>
              <a:ext uri="{FF2B5EF4-FFF2-40B4-BE49-F238E27FC236}">
                <a16:creationId xmlns:a16="http://schemas.microsoft.com/office/drawing/2014/main" id="{C0503298-A8D4-4794-AC8E-512CA12543B8}"/>
              </a:ext>
            </a:extLst>
          </p:cNvPr>
          <p:cNvSpPr/>
          <p:nvPr/>
        </p:nvSpPr>
        <p:spPr>
          <a:xfrm>
            <a:off x="7073021" y="2624900"/>
            <a:ext cx="201688" cy="51923"/>
          </a:xfrm>
          <a:custGeom>
            <a:avLst/>
            <a:gdLst>
              <a:gd name="connsiteX0" fmla="*/ 879 w 201688"/>
              <a:gd name="connsiteY0" fmla="*/ 825 h 51923"/>
              <a:gd name="connsiteX1" fmla="*/ 197729 w 201688"/>
              <a:gd name="connsiteY1" fmla="*/ 51625 h 51923"/>
              <a:gd name="connsiteX2" fmla="*/ 126292 w 201688"/>
              <a:gd name="connsiteY2" fmla="*/ 21463 h 51923"/>
              <a:gd name="connsiteX3" fmla="*/ 879 w 201688"/>
              <a:gd name="connsiteY3" fmla="*/ 825 h 51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688" h="51923">
                <a:moveTo>
                  <a:pt x="879" y="825"/>
                </a:moveTo>
                <a:cubicBezTo>
                  <a:pt x="12785" y="5852"/>
                  <a:pt x="176827" y="48185"/>
                  <a:pt x="197729" y="51625"/>
                </a:cubicBezTo>
                <a:cubicBezTo>
                  <a:pt x="218631" y="55065"/>
                  <a:pt x="151163" y="27813"/>
                  <a:pt x="126292" y="21463"/>
                </a:cubicBezTo>
                <a:cubicBezTo>
                  <a:pt x="101421" y="15113"/>
                  <a:pt x="-11027" y="-4202"/>
                  <a:pt x="879" y="8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7" name="フリーフォーム: 図形 1376">
            <a:extLst>
              <a:ext uri="{FF2B5EF4-FFF2-40B4-BE49-F238E27FC236}">
                <a16:creationId xmlns:a16="http://schemas.microsoft.com/office/drawing/2014/main" id="{F678DBF3-5E96-4A8D-A099-CFA163B70535}"/>
              </a:ext>
            </a:extLst>
          </p:cNvPr>
          <p:cNvSpPr/>
          <p:nvPr/>
        </p:nvSpPr>
        <p:spPr>
          <a:xfrm>
            <a:off x="7045300" y="2656822"/>
            <a:ext cx="357213" cy="67202"/>
          </a:xfrm>
          <a:custGeom>
            <a:avLst/>
            <a:gdLst>
              <a:gd name="connsiteX0" fmla="*/ 25 w 357213"/>
              <a:gd name="connsiteY0" fmla="*/ 653 h 67202"/>
              <a:gd name="connsiteX1" fmla="*/ 314350 w 357213"/>
              <a:gd name="connsiteY1" fmla="*/ 53041 h 67202"/>
              <a:gd name="connsiteX2" fmla="*/ 352450 w 357213"/>
              <a:gd name="connsiteY2" fmla="*/ 65741 h 67202"/>
              <a:gd name="connsiteX3" fmla="*/ 296888 w 357213"/>
              <a:gd name="connsiteY3" fmla="*/ 26053 h 67202"/>
              <a:gd name="connsiteX4" fmla="*/ 25 w 357213"/>
              <a:gd name="connsiteY4" fmla="*/ 653 h 67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213" h="67202">
                <a:moveTo>
                  <a:pt x="25" y="653"/>
                </a:moveTo>
                <a:cubicBezTo>
                  <a:pt x="2935" y="5151"/>
                  <a:pt x="255613" y="42193"/>
                  <a:pt x="314350" y="53041"/>
                </a:cubicBezTo>
                <a:cubicBezTo>
                  <a:pt x="373087" y="63889"/>
                  <a:pt x="355360" y="70239"/>
                  <a:pt x="352450" y="65741"/>
                </a:cubicBezTo>
                <a:cubicBezTo>
                  <a:pt x="349540" y="61243"/>
                  <a:pt x="348482" y="36107"/>
                  <a:pt x="296888" y="26053"/>
                </a:cubicBezTo>
                <a:cubicBezTo>
                  <a:pt x="245294" y="15999"/>
                  <a:pt x="-2885" y="-3845"/>
                  <a:pt x="25" y="6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8" name="フリーフォーム: 図形 1377">
            <a:extLst>
              <a:ext uri="{FF2B5EF4-FFF2-40B4-BE49-F238E27FC236}">
                <a16:creationId xmlns:a16="http://schemas.microsoft.com/office/drawing/2014/main" id="{13DC8920-D358-4AAB-A2C8-E8E58D2A3BCD}"/>
              </a:ext>
            </a:extLst>
          </p:cNvPr>
          <p:cNvSpPr/>
          <p:nvPr/>
        </p:nvSpPr>
        <p:spPr>
          <a:xfrm>
            <a:off x="7386638" y="2668336"/>
            <a:ext cx="33880" cy="66927"/>
          </a:xfrm>
          <a:custGeom>
            <a:avLst/>
            <a:gdLst>
              <a:gd name="connsiteX0" fmla="*/ 0 w 33880"/>
              <a:gd name="connsiteY0" fmla="*/ 66927 h 66927"/>
              <a:gd name="connsiteX1" fmla="*/ 33337 w 33880"/>
              <a:gd name="connsiteY1" fmla="*/ 252 h 66927"/>
              <a:gd name="connsiteX2" fmla="*/ 0 w 33880"/>
              <a:gd name="connsiteY2" fmla="*/ 66927 h 66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880" h="66927">
                <a:moveTo>
                  <a:pt x="0" y="66927"/>
                </a:moveTo>
                <a:cubicBezTo>
                  <a:pt x="0" y="66927"/>
                  <a:pt x="27781" y="5279"/>
                  <a:pt x="33337" y="252"/>
                </a:cubicBezTo>
                <a:cubicBezTo>
                  <a:pt x="38893" y="-4775"/>
                  <a:pt x="0" y="66927"/>
                  <a:pt x="0" y="669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9" name="フリーフォーム: 図形 1378">
            <a:extLst>
              <a:ext uri="{FF2B5EF4-FFF2-40B4-BE49-F238E27FC236}">
                <a16:creationId xmlns:a16="http://schemas.microsoft.com/office/drawing/2014/main" id="{2341C6F4-1AD2-4412-9124-3E28701F3F04}"/>
              </a:ext>
            </a:extLst>
          </p:cNvPr>
          <p:cNvSpPr/>
          <p:nvPr/>
        </p:nvSpPr>
        <p:spPr>
          <a:xfrm>
            <a:off x="7370519" y="2641509"/>
            <a:ext cx="35711" cy="66590"/>
          </a:xfrm>
          <a:custGeom>
            <a:avLst/>
            <a:gdLst>
              <a:gd name="connsiteX0" fmla="*/ 244 w 35711"/>
              <a:gd name="connsiteY0" fmla="*/ 91 h 66590"/>
              <a:gd name="connsiteX1" fmla="*/ 16119 w 35711"/>
              <a:gd name="connsiteY1" fmla="*/ 62004 h 66590"/>
              <a:gd name="connsiteX2" fmla="*/ 35169 w 35711"/>
              <a:gd name="connsiteY2" fmla="*/ 60416 h 66590"/>
              <a:gd name="connsiteX3" fmla="*/ 28819 w 35711"/>
              <a:gd name="connsiteY3" fmla="*/ 47716 h 66590"/>
              <a:gd name="connsiteX4" fmla="*/ 244 w 35711"/>
              <a:gd name="connsiteY4" fmla="*/ 91 h 6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11" h="66590">
                <a:moveTo>
                  <a:pt x="244" y="91"/>
                </a:moveTo>
                <a:cubicBezTo>
                  <a:pt x="-1873" y="2472"/>
                  <a:pt x="10298" y="51950"/>
                  <a:pt x="16119" y="62004"/>
                </a:cubicBezTo>
                <a:cubicBezTo>
                  <a:pt x="21940" y="72058"/>
                  <a:pt x="33052" y="62797"/>
                  <a:pt x="35169" y="60416"/>
                </a:cubicBezTo>
                <a:cubicBezTo>
                  <a:pt x="37286" y="58035"/>
                  <a:pt x="32788" y="53008"/>
                  <a:pt x="28819" y="47716"/>
                </a:cubicBezTo>
                <a:cubicBezTo>
                  <a:pt x="24850" y="42424"/>
                  <a:pt x="2361" y="-2290"/>
                  <a:pt x="244" y="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0" name="フリーフォーム: 図形 1379">
            <a:extLst>
              <a:ext uri="{FF2B5EF4-FFF2-40B4-BE49-F238E27FC236}">
                <a16:creationId xmlns:a16="http://schemas.microsoft.com/office/drawing/2014/main" id="{A269A72C-AA0B-4AD2-9F12-362DDEFAFAC9}"/>
              </a:ext>
            </a:extLst>
          </p:cNvPr>
          <p:cNvSpPr/>
          <p:nvPr/>
        </p:nvSpPr>
        <p:spPr>
          <a:xfrm>
            <a:off x="7376694" y="2576506"/>
            <a:ext cx="105934" cy="103194"/>
          </a:xfrm>
          <a:custGeom>
            <a:avLst/>
            <a:gdLst>
              <a:gd name="connsiteX0" fmla="*/ 419 w 105934"/>
              <a:gd name="connsiteY0" fmla="*/ 7 h 103194"/>
              <a:gd name="connsiteX1" fmla="*/ 103606 w 105934"/>
              <a:gd name="connsiteY1" fmla="*/ 38107 h 103194"/>
              <a:gd name="connsiteX2" fmla="*/ 71856 w 105934"/>
              <a:gd name="connsiteY2" fmla="*/ 82557 h 103194"/>
              <a:gd name="connsiteX3" fmla="*/ 65506 w 105934"/>
              <a:gd name="connsiteY3" fmla="*/ 103194 h 103194"/>
              <a:gd name="connsiteX4" fmla="*/ 3594 w 105934"/>
              <a:gd name="connsiteY4" fmla="*/ 82557 h 103194"/>
              <a:gd name="connsiteX5" fmla="*/ 63919 w 105934"/>
              <a:gd name="connsiteY5" fmla="*/ 87319 h 103194"/>
              <a:gd name="connsiteX6" fmla="*/ 86144 w 105934"/>
              <a:gd name="connsiteY6" fmla="*/ 49219 h 103194"/>
              <a:gd name="connsiteX7" fmla="*/ 67094 w 105934"/>
              <a:gd name="connsiteY7" fmla="*/ 34932 h 103194"/>
              <a:gd name="connsiteX8" fmla="*/ 419 w 105934"/>
              <a:gd name="connsiteY8" fmla="*/ 7 h 10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934" h="103194">
                <a:moveTo>
                  <a:pt x="419" y="7"/>
                </a:moveTo>
                <a:cubicBezTo>
                  <a:pt x="6504" y="536"/>
                  <a:pt x="91700" y="24349"/>
                  <a:pt x="103606" y="38107"/>
                </a:cubicBezTo>
                <a:cubicBezTo>
                  <a:pt x="115512" y="51865"/>
                  <a:pt x="78206" y="71709"/>
                  <a:pt x="71856" y="82557"/>
                </a:cubicBezTo>
                <a:cubicBezTo>
                  <a:pt x="65506" y="93405"/>
                  <a:pt x="76883" y="103194"/>
                  <a:pt x="65506" y="103194"/>
                </a:cubicBezTo>
                <a:cubicBezTo>
                  <a:pt x="54129" y="103194"/>
                  <a:pt x="3858" y="85203"/>
                  <a:pt x="3594" y="82557"/>
                </a:cubicBezTo>
                <a:cubicBezTo>
                  <a:pt x="3330" y="79911"/>
                  <a:pt x="50161" y="92875"/>
                  <a:pt x="63919" y="87319"/>
                </a:cubicBezTo>
                <a:cubicBezTo>
                  <a:pt x="77677" y="81763"/>
                  <a:pt x="85615" y="57950"/>
                  <a:pt x="86144" y="49219"/>
                </a:cubicBezTo>
                <a:cubicBezTo>
                  <a:pt x="86673" y="40488"/>
                  <a:pt x="77942" y="41282"/>
                  <a:pt x="67094" y="34932"/>
                </a:cubicBezTo>
                <a:cubicBezTo>
                  <a:pt x="56246" y="28582"/>
                  <a:pt x="-5666" y="-522"/>
                  <a:pt x="419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1" name="フリーフォーム: 図形 1380">
            <a:extLst>
              <a:ext uri="{FF2B5EF4-FFF2-40B4-BE49-F238E27FC236}">
                <a16:creationId xmlns:a16="http://schemas.microsoft.com/office/drawing/2014/main" id="{45845B10-5F3A-45BF-B82B-286A3F9D8181}"/>
              </a:ext>
            </a:extLst>
          </p:cNvPr>
          <p:cNvSpPr/>
          <p:nvPr/>
        </p:nvSpPr>
        <p:spPr>
          <a:xfrm>
            <a:off x="7380200" y="2574715"/>
            <a:ext cx="36838" cy="97473"/>
          </a:xfrm>
          <a:custGeom>
            <a:avLst/>
            <a:gdLst>
              <a:gd name="connsiteX0" fmla="*/ 17550 w 36838"/>
              <a:gd name="connsiteY0" fmla="*/ 210 h 97473"/>
              <a:gd name="connsiteX1" fmla="*/ 36600 w 36838"/>
              <a:gd name="connsiteY1" fmla="*/ 52598 h 97473"/>
              <a:gd name="connsiteX2" fmla="*/ 3263 w 36838"/>
              <a:gd name="connsiteY2" fmla="*/ 97048 h 97473"/>
              <a:gd name="connsiteX3" fmla="*/ 4850 w 36838"/>
              <a:gd name="connsiteY3" fmla="*/ 73235 h 97473"/>
              <a:gd name="connsiteX4" fmla="*/ 17550 w 36838"/>
              <a:gd name="connsiteY4" fmla="*/ 210 h 97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38" h="97473">
                <a:moveTo>
                  <a:pt x="17550" y="210"/>
                </a:moveTo>
                <a:cubicBezTo>
                  <a:pt x="22842" y="-3229"/>
                  <a:pt x="38981" y="36458"/>
                  <a:pt x="36600" y="52598"/>
                </a:cubicBezTo>
                <a:cubicBezTo>
                  <a:pt x="34219" y="68738"/>
                  <a:pt x="8555" y="93609"/>
                  <a:pt x="3263" y="97048"/>
                </a:cubicBezTo>
                <a:cubicBezTo>
                  <a:pt x="-2029" y="100487"/>
                  <a:pt x="-442" y="82231"/>
                  <a:pt x="4850" y="73235"/>
                </a:cubicBezTo>
                <a:cubicBezTo>
                  <a:pt x="10142" y="64239"/>
                  <a:pt x="12258" y="3649"/>
                  <a:pt x="17550" y="2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2" name="フリーフォーム: 図形 1381">
            <a:extLst>
              <a:ext uri="{FF2B5EF4-FFF2-40B4-BE49-F238E27FC236}">
                <a16:creationId xmlns:a16="http://schemas.microsoft.com/office/drawing/2014/main" id="{C626AB4E-EB37-415E-B047-26606023F668}"/>
              </a:ext>
            </a:extLst>
          </p:cNvPr>
          <p:cNvSpPr/>
          <p:nvPr/>
        </p:nvSpPr>
        <p:spPr>
          <a:xfrm>
            <a:off x="7364196" y="2568377"/>
            <a:ext cx="21040" cy="93762"/>
          </a:xfrm>
          <a:custGeom>
            <a:avLst/>
            <a:gdLst>
              <a:gd name="connsiteX0" fmla="*/ 217 w 21040"/>
              <a:gd name="connsiteY0" fmla="*/ 198 h 93762"/>
              <a:gd name="connsiteX1" fmla="*/ 9742 w 21040"/>
              <a:gd name="connsiteY1" fmla="*/ 77986 h 93762"/>
              <a:gd name="connsiteX2" fmla="*/ 4979 w 21040"/>
              <a:gd name="connsiteY2" fmla="*/ 92273 h 93762"/>
              <a:gd name="connsiteX3" fmla="*/ 20854 w 21040"/>
              <a:gd name="connsiteY3" fmla="*/ 55761 h 93762"/>
              <a:gd name="connsiteX4" fmla="*/ 217 w 21040"/>
              <a:gd name="connsiteY4" fmla="*/ 198 h 9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40" h="93762">
                <a:moveTo>
                  <a:pt x="217" y="198"/>
                </a:moveTo>
                <a:cubicBezTo>
                  <a:pt x="-1635" y="3902"/>
                  <a:pt x="8948" y="62640"/>
                  <a:pt x="9742" y="77986"/>
                </a:cubicBezTo>
                <a:cubicBezTo>
                  <a:pt x="10536" y="93332"/>
                  <a:pt x="3127" y="95977"/>
                  <a:pt x="4979" y="92273"/>
                </a:cubicBezTo>
                <a:cubicBezTo>
                  <a:pt x="6831" y="88569"/>
                  <a:pt x="18473" y="65815"/>
                  <a:pt x="20854" y="55761"/>
                </a:cubicBezTo>
                <a:cubicBezTo>
                  <a:pt x="23235" y="45707"/>
                  <a:pt x="2069" y="-3506"/>
                  <a:pt x="217" y="1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3" name="フリーフォーム: 図形 1382">
            <a:extLst>
              <a:ext uri="{FF2B5EF4-FFF2-40B4-BE49-F238E27FC236}">
                <a16:creationId xmlns:a16="http://schemas.microsoft.com/office/drawing/2014/main" id="{58B830E3-9866-4B0E-B897-987557F11B52}"/>
              </a:ext>
            </a:extLst>
          </p:cNvPr>
          <p:cNvSpPr/>
          <p:nvPr/>
        </p:nvSpPr>
        <p:spPr>
          <a:xfrm>
            <a:off x="4730182" y="999085"/>
            <a:ext cx="339470" cy="335340"/>
          </a:xfrm>
          <a:custGeom>
            <a:avLst/>
            <a:gdLst>
              <a:gd name="connsiteX0" fmla="*/ 3743 w 339470"/>
              <a:gd name="connsiteY0" fmla="*/ 2628 h 335340"/>
              <a:gd name="connsiteX1" fmla="*/ 168843 w 339470"/>
              <a:gd name="connsiteY1" fmla="*/ 32790 h 335340"/>
              <a:gd name="connsiteX2" fmla="*/ 327593 w 339470"/>
              <a:gd name="connsiteY2" fmla="*/ 293140 h 335340"/>
              <a:gd name="connsiteX3" fmla="*/ 327593 w 339470"/>
              <a:gd name="connsiteY3" fmla="*/ 332828 h 335340"/>
              <a:gd name="connsiteX4" fmla="*/ 324418 w 339470"/>
              <a:gd name="connsiteY4" fmla="*/ 270915 h 335340"/>
              <a:gd name="connsiteX5" fmla="*/ 233931 w 339470"/>
              <a:gd name="connsiteY5" fmla="*/ 93115 h 335340"/>
              <a:gd name="connsiteX6" fmla="*/ 67243 w 339470"/>
              <a:gd name="connsiteY6" fmla="*/ 12153 h 335340"/>
              <a:gd name="connsiteX7" fmla="*/ 3743 w 339470"/>
              <a:gd name="connsiteY7" fmla="*/ 2628 h 33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70" h="335340">
                <a:moveTo>
                  <a:pt x="3743" y="2628"/>
                </a:moveTo>
                <a:cubicBezTo>
                  <a:pt x="20676" y="6067"/>
                  <a:pt x="114868" y="-15629"/>
                  <a:pt x="168843" y="32790"/>
                </a:cubicBezTo>
                <a:cubicBezTo>
                  <a:pt x="222818" y="81209"/>
                  <a:pt x="301135" y="243134"/>
                  <a:pt x="327593" y="293140"/>
                </a:cubicBezTo>
                <a:cubicBezTo>
                  <a:pt x="354051" y="343146"/>
                  <a:pt x="328122" y="336532"/>
                  <a:pt x="327593" y="332828"/>
                </a:cubicBezTo>
                <a:cubicBezTo>
                  <a:pt x="327064" y="329124"/>
                  <a:pt x="340028" y="310867"/>
                  <a:pt x="324418" y="270915"/>
                </a:cubicBezTo>
                <a:cubicBezTo>
                  <a:pt x="308808" y="230963"/>
                  <a:pt x="276794" y="136242"/>
                  <a:pt x="233931" y="93115"/>
                </a:cubicBezTo>
                <a:cubicBezTo>
                  <a:pt x="191069" y="49988"/>
                  <a:pt x="103756" y="27763"/>
                  <a:pt x="67243" y="12153"/>
                </a:cubicBezTo>
                <a:cubicBezTo>
                  <a:pt x="30731" y="-3457"/>
                  <a:pt x="-13190" y="-811"/>
                  <a:pt x="3743" y="26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4" name="フリーフォーム: 図形 1383">
            <a:extLst>
              <a:ext uri="{FF2B5EF4-FFF2-40B4-BE49-F238E27FC236}">
                <a16:creationId xmlns:a16="http://schemas.microsoft.com/office/drawing/2014/main" id="{0BB94271-1135-43A3-BD10-7757B280A5E2}"/>
              </a:ext>
            </a:extLst>
          </p:cNvPr>
          <p:cNvSpPr/>
          <p:nvPr/>
        </p:nvSpPr>
        <p:spPr>
          <a:xfrm>
            <a:off x="5062538" y="1305163"/>
            <a:ext cx="95257" cy="344022"/>
          </a:xfrm>
          <a:custGeom>
            <a:avLst/>
            <a:gdLst>
              <a:gd name="connsiteX0" fmla="*/ 0 w 95257"/>
              <a:gd name="connsiteY0" fmla="*/ 1350 h 344022"/>
              <a:gd name="connsiteX1" fmla="*/ 65087 w 95257"/>
              <a:gd name="connsiteY1" fmla="*/ 93425 h 344022"/>
              <a:gd name="connsiteX2" fmla="*/ 93662 w 95257"/>
              <a:gd name="connsiteY2" fmla="*/ 187087 h 344022"/>
              <a:gd name="connsiteX3" fmla="*/ 90487 w 95257"/>
              <a:gd name="connsiteY3" fmla="*/ 341075 h 344022"/>
              <a:gd name="connsiteX4" fmla="*/ 80962 w 95257"/>
              <a:gd name="connsiteY4" fmla="*/ 279162 h 344022"/>
              <a:gd name="connsiteX5" fmla="*/ 65087 w 95257"/>
              <a:gd name="connsiteY5" fmla="*/ 166450 h 344022"/>
              <a:gd name="connsiteX6" fmla="*/ 0 w 95257"/>
              <a:gd name="connsiteY6" fmla="*/ 1350 h 344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257" h="344022">
                <a:moveTo>
                  <a:pt x="0" y="1350"/>
                </a:moveTo>
                <a:cubicBezTo>
                  <a:pt x="0" y="-10821"/>
                  <a:pt x="49477" y="62469"/>
                  <a:pt x="65087" y="93425"/>
                </a:cubicBezTo>
                <a:cubicBezTo>
                  <a:pt x="80697" y="124381"/>
                  <a:pt x="89429" y="145812"/>
                  <a:pt x="93662" y="187087"/>
                </a:cubicBezTo>
                <a:cubicBezTo>
                  <a:pt x="97895" y="228362"/>
                  <a:pt x="92604" y="325729"/>
                  <a:pt x="90487" y="341075"/>
                </a:cubicBezTo>
                <a:cubicBezTo>
                  <a:pt x="88370" y="356421"/>
                  <a:pt x="85195" y="308266"/>
                  <a:pt x="80962" y="279162"/>
                </a:cubicBezTo>
                <a:cubicBezTo>
                  <a:pt x="76729" y="250058"/>
                  <a:pt x="74083" y="205873"/>
                  <a:pt x="65087" y="166450"/>
                </a:cubicBezTo>
                <a:cubicBezTo>
                  <a:pt x="56091" y="127027"/>
                  <a:pt x="0" y="13521"/>
                  <a:pt x="0" y="1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5" name="フリーフォーム: 図形 1384">
            <a:extLst>
              <a:ext uri="{FF2B5EF4-FFF2-40B4-BE49-F238E27FC236}">
                <a16:creationId xmlns:a16="http://schemas.microsoft.com/office/drawing/2014/main" id="{35D41975-CEDE-499F-9D00-EB31DB7224C4}"/>
              </a:ext>
            </a:extLst>
          </p:cNvPr>
          <p:cNvSpPr/>
          <p:nvPr/>
        </p:nvSpPr>
        <p:spPr>
          <a:xfrm>
            <a:off x="4981553" y="1117394"/>
            <a:ext cx="325464" cy="420984"/>
          </a:xfrm>
          <a:custGeom>
            <a:avLst/>
            <a:gdLst>
              <a:gd name="connsiteX0" fmla="*/ 22 w 325464"/>
              <a:gd name="connsiteY0" fmla="*/ 206 h 420984"/>
              <a:gd name="connsiteX1" fmla="*/ 104797 w 325464"/>
              <a:gd name="connsiteY1" fmla="*/ 43069 h 420984"/>
              <a:gd name="connsiteX2" fmla="*/ 144485 w 325464"/>
              <a:gd name="connsiteY2" fmla="*/ 70056 h 420984"/>
              <a:gd name="connsiteX3" fmla="*/ 125435 w 325464"/>
              <a:gd name="connsiteY3" fmla="*/ 98631 h 420984"/>
              <a:gd name="connsiteX4" fmla="*/ 160360 w 325464"/>
              <a:gd name="connsiteY4" fmla="*/ 108156 h 420984"/>
              <a:gd name="connsiteX5" fmla="*/ 174647 w 325464"/>
              <a:gd name="connsiteY5" fmla="*/ 143081 h 420984"/>
              <a:gd name="connsiteX6" fmla="*/ 203222 w 325464"/>
              <a:gd name="connsiteY6" fmla="*/ 181181 h 420984"/>
              <a:gd name="connsiteX7" fmla="*/ 198460 w 325464"/>
              <a:gd name="connsiteY7" fmla="*/ 198644 h 420984"/>
              <a:gd name="connsiteX8" fmla="*/ 228622 w 325464"/>
              <a:gd name="connsiteY8" fmla="*/ 249444 h 420984"/>
              <a:gd name="connsiteX9" fmla="*/ 233385 w 325464"/>
              <a:gd name="connsiteY9" fmla="*/ 312944 h 420984"/>
              <a:gd name="connsiteX10" fmla="*/ 260372 w 325464"/>
              <a:gd name="connsiteY10" fmla="*/ 365331 h 420984"/>
              <a:gd name="connsiteX11" fmla="*/ 325460 w 325464"/>
              <a:gd name="connsiteY11" fmla="*/ 420894 h 420984"/>
              <a:gd name="connsiteX12" fmla="*/ 263547 w 325464"/>
              <a:gd name="connsiteY12" fmla="*/ 378031 h 420984"/>
              <a:gd name="connsiteX13" fmla="*/ 222272 w 325464"/>
              <a:gd name="connsiteY13" fmla="*/ 363744 h 420984"/>
              <a:gd name="connsiteX14" fmla="*/ 209572 w 325464"/>
              <a:gd name="connsiteY14" fmla="*/ 352631 h 420984"/>
              <a:gd name="connsiteX15" fmla="*/ 244497 w 325464"/>
              <a:gd name="connsiteY15" fmla="*/ 327231 h 420984"/>
              <a:gd name="connsiteX16" fmla="*/ 203222 w 325464"/>
              <a:gd name="connsiteY16" fmla="*/ 228806 h 420984"/>
              <a:gd name="connsiteX17" fmla="*/ 188935 w 325464"/>
              <a:gd name="connsiteY17" fmla="*/ 178006 h 420984"/>
              <a:gd name="connsiteX18" fmla="*/ 133372 w 325464"/>
              <a:gd name="connsiteY18" fmla="*/ 93869 h 420984"/>
              <a:gd name="connsiteX19" fmla="*/ 114322 w 325464"/>
              <a:gd name="connsiteY19" fmla="*/ 62119 h 420984"/>
              <a:gd name="connsiteX20" fmla="*/ 22 w 325464"/>
              <a:gd name="connsiteY20" fmla="*/ 206 h 420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5464" h="420984">
                <a:moveTo>
                  <a:pt x="22" y="206"/>
                </a:moveTo>
                <a:cubicBezTo>
                  <a:pt x="-1565" y="-2969"/>
                  <a:pt x="80720" y="31427"/>
                  <a:pt x="104797" y="43069"/>
                </a:cubicBezTo>
                <a:cubicBezTo>
                  <a:pt x="128874" y="54711"/>
                  <a:pt x="141045" y="60796"/>
                  <a:pt x="144485" y="70056"/>
                </a:cubicBezTo>
                <a:cubicBezTo>
                  <a:pt x="147925" y="79316"/>
                  <a:pt x="122789" y="92281"/>
                  <a:pt x="125435" y="98631"/>
                </a:cubicBezTo>
                <a:cubicBezTo>
                  <a:pt x="128081" y="104981"/>
                  <a:pt x="152158" y="100748"/>
                  <a:pt x="160360" y="108156"/>
                </a:cubicBezTo>
                <a:cubicBezTo>
                  <a:pt x="168562" y="115564"/>
                  <a:pt x="167503" y="130910"/>
                  <a:pt x="174647" y="143081"/>
                </a:cubicBezTo>
                <a:cubicBezTo>
                  <a:pt x="181791" y="155252"/>
                  <a:pt x="199253" y="171921"/>
                  <a:pt x="203222" y="181181"/>
                </a:cubicBezTo>
                <a:cubicBezTo>
                  <a:pt x="207191" y="190441"/>
                  <a:pt x="194227" y="187267"/>
                  <a:pt x="198460" y="198644"/>
                </a:cubicBezTo>
                <a:cubicBezTo>
                  <a:pt x="202693" y="210021"/>
                  <a:pt x="222801" y="230394"/>
                  <a:pt x="228622" y="249444"/>
                </a:cubicBezTo>
                <a:cubicBezTo>
                  <a:pt x="234443" y="268494"/>
                  <a:pt x="228093" y="293630"/>
                  <a:pt x="233385" y="312944"/>
                </a:cubicBezTo>
                <a:cubicBezTo>
                  <a:pt x="238677" y="332258"/>
                  <a:pt x="245026" y="347339"/>
                  <a:pt x="260372" y="365331"/>
                </a:cubicBezTo>
                <a:cubicBezTo>
                  <a:pt x="275718" y="383323"/>
                  <a:pt x="324931" y="418777"/>
                  <a:pt x="325460" y="420894"/>
                </a:cubicBezTo>
                <a:cubicBezTo>
                  <a:pt x="325989" y="423011"/>
                  <a:pt x="280745" y="387556"/>
                  <a:pt x="263547" y="378031"/>
                </a:cubicBezTo>
                <a:cubicBezTo>
                  <a:pt x="246349" y="368506"/>
                  <a:pt x="222272" y="363744"/>
                  <a:pt x="222272" y="363744"/>
                </a:cubicBezTo>
                <a:cubicBezTo>
                  <a:pt x="213276" y="359511"/>
                  <a:pt x="205868" y="358717"/>
                  <a:pt x="209572" y="352631"/>
                </a:cubicBezTo>
                <a:cubicBezTo>
                  <a:pt x="213276" y="346546"/>
                  <a:pt x="245555" y="347868"/>
                  <a:pt x="244497" y="327231"/>
                </a:cubicBezTo>
                <a:cubicBezTo>
                  <a:pt x="243439" y="306594"/>
                  <a:pt x="212482" y="253677"/>
                  <a:pt x="203222" y="228806"/>
                </a:cubicBezTo>
                <a:cubicBezTo>
                  <a:pt x="193962" y="203935"/>
                  <a:pt x="200577" y="200495"/>
                  <a:pt x="188935" y="178006"/>
                </a:cubicBezTo>
                <a:cubicBezTo>
                  <a:pt x="177293" y="155517"/>
                  <a:pt x="145808" y="113184"/>
                  <a:pt x="133372" y="93869"/>
                </a:cubicBezTo>
                <a:cubicBezTo>
                  <a:pt x="120937" y="74555"/>
                  <a:pt x="129932" y="77200"/>
                  <a:pt x="114322" y="62119"/>
                </a:cubicBezTo>
                <a:cubicBezTo>
                  <a:pt x="98712" y="47038"/>
                  <a:pt x="1609" y="3381"/>
                  <a:pt x="22" y="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6" name="フリーフォーム: 図形 1385">
            <a:extLst>
              <a:ext uri="{FF2B5EF4-FFF2-40B4-BE49-F238E27FC236}">
                <a16:creationId xmlns:a16="http://schemas.microsoft.com/office/drawing/2014/main" id="{15D5F878-2B17-41FC-B263-E23356B4FA64}"/>
              </a:ext>
            </a:extLst>
          </p:cNvPr>
          <p:cNvSpPr/>
          <p:nvPr/>
        </p:nvSpPr>
        <p:spPr>
          <a:xfrm>
            <a:off x="5159353" y="1530346"/>
            <a:ext cx="62352" cy="206031"/>
          </a:xfrm>
          <a:custGeom>
            <a:avLst/>
            <a:gdLst>
              <a:gd name="connsiteX0" fmla="*/ 6372 w 62352"/>
              <a:gd name="connsiteY0" fmla="*/ 4 h 206031"/>
              <a:gd name="connsiteX1" fmla="*/ 61935 w 62352"/>
              <a:gd name="connsiteY1" fmla="*/ 141292 h 206031"/>
              <a:gd name="connsiteX2" fmla="*/ 30185 w 62352"/>
              <a:gd name="connsiteY2" fmla="*/ 198442 h 206031"/>
              <a:gd name="connsiteX3" fmla="*/ 22 w 62352"/>
              <a:gd name="connsiteY3" fmla="*/ 203204 h 206031"/>
              <a:gd name="connsiteX4" fmla="*/ 34947 w 62352"/>
              <a:gd name="connsiteY4" fmla="*/ 177804 h 206031"/>
              <a:gd name="connsiteX5" fmla="*/ 36535 w 62352"/>
              <a:gd name="connsiteY5" fmla="*/ 136529 h 206031"/>
              <a:gd name="connsiteX6" fmla="*/ 6372 w 62352"/>
              <a:gd name="connsiteY6" fmla="*/ 4 h 206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352" h="206031">
                <a:moveTo>
                  <a:pt x="6372" y="4"/>
                </a:moveTo>
                <a:cubicBezTo>
                  <a:pt x="10605" y="798"/>
                  <a:pt x="57966" y="108219"/>
                  <a:pt x="61935" y="141292"/>
                </a:cubicBezTo>
                <a:cubicBezTo>
                  <a:pt x="65904" y="174365"/>
                  <a:pt x="40504" y="188123"/>
                  <a:pt x="30185" y="198442"/>
                </a:cubicBezTo>
                <a:cubicBezTo>
                  <a:pt x="19866" y="208761"/>
                  <a:pt x="-772" y="206644"/>
                  <a:pt x="22" y="203204"/>
                </a:cubicBezTo>
                <a:cubicBezTo>
                  <a:pt x="816" y="199764"/>
                  <a:pt x="28862" y="188916"/>
                  <a:pt x="34947" y="177804"/>
                </a:cubicBezTo>
                <a:cubicBezTo>
                  <a:pt x="41032" y="166692"/>
                  <a:pt x="39710" y="163252"/>
                  <a:pt x="36535" y="136529"/>
                </a:cubicBezTo>
                <a:cubicBezTo>
                  <a:pt x="33360" y="109806"/>
                  <a:pt x="2139" y="-790"/>
                  <a:pt x="6372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7" name="フリーフォーム: 図形 1386">
            <a:extLst>
              <a:ext uri="{FF2B5EF4-FFF2-40B4-BE49-F238E27FC236}">
                <a16:creationId xmlns:a16="http://schemas.microsoft.com/office/drawing/2014/main" id="{533C5D8B-1F1D-46B7-A6CE-DE1AB4C21683}"/>
              </a:ext>
            </a:extLst>
          </p:cNvPr>
          <p:cNvSpPr/>
          <p:nvPr/>
        </p:nvSpPr>
        <p:spPr>
          <a:xfrm>
            <a:off x="5149548" y="1460178"/>
            <a:ext cx="206988" cy="181337"/>
          </a:xfrm>
          <a:custGeom>
            <a:avLst/>
            <a:gdLst>
              <a:gd name="connsiteX0" fmla="*/ 302 w 206988"/>
              <a:gd name="connsiteY0" fmla="*/ 322 h 181337"/>
              <a:gd name="connsiteX1" fmla="*/ 198740 w 206988"/>
              <a:gd name="connsiteY1" fmla="*/ 174947 h 181337"/>
              <a:gd name="connsiteX2" fmla="*/ 154290 w 206988"/>
              <a:gd name="connsiteY2" fmla="*/ 132085 h 181337"/>
              <a:gd name="connsiteX3" fmla="*/ 302 w 206988"/>
              <a:gd name="connsiteY3" fmla="*/ 322 h 18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988" h="181337">
                <a:moveTo>
                  <a:pt x="302" y="322"/>
                </a:moveTo>
                <a:cubicBezTo>
                  <a:pt x="7710" y="7466"/>
                  <a:pt x="173075" y="152987"/>
                  <a:pt x="198740" y="174947"/>
                </a:cubicBezTo>
                <a:cubicBezTo>
                  <a:pt x="224405" y="196908"/>
                  <a:pt x="184717" y="157220"/>
                  <a:pt x="154290" y="132085"/>
                </a:cubicBezTo>
                <a:cubicBezTo>
                  <a:pt x="123863" y="106950"/>
                  <a:pt x="-7106" y="-6822"/>
                  <a:pt x="302" y="3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8" name="フリーフォーム: 図形 1387">
            <a:extLst>
              <a:ext uri="{FF2B5EF4-FFF2-40B4-BE49-F238E27FC236}">
                <a16:creationId xmlns:a16="http://schemas.microsoft.com/office/drawing/2014/main" id="{59D4371E-661A-4868-8795-0BCC3AD7531F}"/>
              </a:ext>
            </a:extLst>
          </p:cNvPr>
          <p:cNvSpPr/>
          <p:nvPr/>
        </p:nvSpPr>
        <p:spPr>
          <a:xfrm>
            <a:off x="5176782" y="1515942"/>
            <a:ext cx="140139" cy="111983"/>
          </a:xfrm>
          <a:custGeom>
            <a:avLst/>
            <a:gdLst>
              <a:gd name="connsiteX0" fmla="*/ 1643 w 140139"/>
              <a:gd name="connsiteY0" fmla="*/ 3296 h 111983"/>
              <a:gd name="connsiteX1" fmla="*/ 134993 w 140139"/>
              <a:gd name="connsiteY1" fmla="*/ 109658 h 111983"/>
              <a:gd name="connsiteX2" fmla="*/ 108006 w 140139"/>
              <a:gd name="connsiteY2" fmla="*/ 73146 h 111983"/>
              <a:gd name="connsiteX3" fmla="*/ 63556 w 140139"/>
              <a:gd name="connsiteY3" fmla="*/ 31871 h 111983"/>
              <a:gd name="connsiteX4" fmla="*/ 1643 w 140139"/>
              <a:gd name="connsiteY4" fmla="*/ 3296 h 111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139" h="111983">
                <a:moveTo>
                  <a:pt x="1643" y="3296"/>
                </a:moveTo>
                <a:cubicBezTo>
                  <a:pt x="13549" y="16260"/>
                  <a:pt x="117266" y="98016"/>
                  <a:pt x="134993" y="109658"/>
                </a:cubicBezTo>
                <a:cubicBezTo>
                  <a:pt x="152720" y="121300"/>
                  <a:pt x="119912" y="86110"/>
                  <a:pt x="108006" y="73146"/>
                </a:cubicBezTo>
                <a:cubicBezTo>
                  <a:pt x="96100" y="60182"/>
                  <a:pt x="81283" y="44836"/>
                  <a:pt x="63556" y="31871"/>
                </a:cubicBezTo>
                <a:cubicBezTo>
                  <a:pt x="45829" y="18906"/>
                  <a:pt x="-10263" y="-9668"/>
                  <a:pt x="1643" y="3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9" name="フリーフォーム: 図形 1388">
            <a:extLst>
              <a:ext uri="{FF2B5EF4-FFF2-40B4-BE49-F238E27FC236}">
                <a16:creationId xmlns:a16="http://schemas.microsoft.com/office/drawing/2014/main" id="{5764E246-F82D-4275-8237-C2C1EC27B8F5}"/>
              </a:ext>
            </a:extLst>
          </p:cNvPr>
          <p:cNvSpPr/>
          <p:nvPr/>
        </p:nvSpPr>
        <p:spPr>
          <a:xfrm>
            <a:off x="5159100" y="1444351"/>
            <a:ext cx="349525" cy="274912"/>
          </a:xfrm>
          <a:custGeom>
            <a:avLst/>
            <a:gdLst>
              <a:gd name="connsiteX0" fmla="*/ 275 w 349525"/>
              <a:gd name="connsiteY0" fmla="*/ 274 h 274912"/>
              <a:gd name="connsiteX1" fmla="*/ 198713 w 349525"/>
              <a:gd name="connsiteY1" fmla="*/ 182837 h 274912"/>
              <a:gd name="connsiteX2" fmla="*/ 249513 w 349525"/>
              <a:gd name="connsiteY2" fmla="*/ 241574 h 274912"/>
              <a:gd name="connsiteX3" fmla="*/ 308250 w 349525"/>
              <a:gd name="connsiteY3" fmla="*/ 259037 h 274912"/>
              <a:gd name="connsiteX4" fmla="*/ 349525 w 349525"/>
              <a:gd name="connsiteY4" fmla="*/ 274912 h 274912"/>
              <a:gd name="connsiteX5" fmla="*/ 251100 w 349525"/>
              <a:gd name="connsiteY5" fmla="*/ 235224 h 274912"/>
              <a:gd name="connsiteX6" fmla="*/ 157438 w 349525"/>
              <a:gd name="connsiteY6" fmla="*/ 143149 h 274912"/>
              <a:gd name="connsiteX7" fmla="*/ 275 w 349525"/>
              <a:gd name="connsiteY7" fmla="*/ 274 h 2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525" h="274912">
                <a:moveTo>
                  <a:pt x="275" y="274"/>
                </a:moveTo>
                <a:cubicBezTo>
                  <a:pt x="7154" y="6889"/>
                  <a:pt x="157173" y="142620"/>
                  <a:pt x="198713" y="182837"/>
                </a:cubicBezTo>
                <a:cubicBezTo>
                  <a:pt x="240253" y="223054"/>
                  <a:pt x="231257" y="228874"/>
                  <a:pt x="249513" y="241574"/>
                </a:cubicBezTo>
                <a:cubicBezTo>
                  <a:pt x="267769" y="254274"/>
                  <a:pt x="291581" y="253481"/>
                  <a:pt x="308250" y="259037"/>
                </a:cubicBezTo>
                <a:cubicBezTo>
                  <a:pt x="324919" y="264593"/>
                  <a:pt x="349525" y="274912"/>
                  <a:pt x="349525" y="274912"/>
                </a:cubicBezTo>
                <a:cubicBezTo>
                  <a:pt x="340000" y="270943"/>
                  <a:pt x="283115" y="257185"/>
                  <a:pt x="251100" y="235224"/>
                </a:cubicBezTo>
                <a:cubicBezTo>
                  <a:pt x="219085" y="213263"/>
                  <a:pt x="197655" y="177809"/>
                  <a:pt x="157438" y="143149"/>
                </a:cubicBezTo>
                <a:cubicBezTo>
                  <a:pt x="117221" y="108489"/>
                  <a:pt x="-6604" y="-6341"/>
                  <a:pt x="275" y="2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0" name="フリーフォーム: 図形 1389">
            <a:extLst>
              <a:ext uri="{FF2B5EF4-FFF2-40B4-BE49-F238E27FC236}">
                <a16:creationId xmlns:a16="http://schemas.microsoft.com/office/drawing/2014/main" id="{A37809D3-3016-496D-9068-A37AF428932E}"/>
              </a:ext>
            </a:extLst>
          </p:cNvPr>
          <p:cNvSpPr/>
          <p:nvPr/>
        </p:nvSpPr>
        <p:spPr>
          <a:xfrm>
            <a:off x="5162973" y="1531347"/>
            <a:ext cx="332987" cy="198471"/>
          </a:xfrm>
          <a:custGeom>
            <a:avLst/>
            <a:gdLst>
              <a:gd name="connsiteX0" fmla="*/ 1165 w 332987"/>
              <a:gd name="connsiteY0" fmla="*/ 591 h 198471"/>
              <a:gd name="connsiteX1" fmla="*/ 185315 w 332987"/>
              <a:gd name="connsiteY1" fmla="*/ 135528 h 198471"/>
              <a:gd name="connsiteX2" fmla="*/ 251990 w 332987"/>
              <a:gd name="connsiteY2" fmla="*/ 189503 h 198471"/>
              <a:gd name="connsiteX3" fmla="*/ 332952 w 332987"/>
              <a:gd name="connsiteY3" fmla="*/ 195853 h 198471"/>
              <a:gd name="connsiteX4" fmla="*/ 263102 w 332987"/>
              <a:gd name="connsiteY4" fmla="*/ 162516 h 198471"/>
              <a:gd name="connsiteX5" fmla="*/ 113877 w 332987"/>
              <a:gd name="connsiteY5" fmla="*/ 89491 h 198471"/>
              <a:gd name="connsiteX6" fmla="*/ 1165 w 332987"/>
              <a:gd name="connsiteY6" fmla="*/ 591 h 198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987" h="198471">
                <a:moveTo>
                  <a:pt x="1165" y="591"/>
                </a:moveTo>
                <a:cubicBezTo>
                  <a:pt x="13071" y="8264"/>
                  <a:pt x="143511" y="104043"/>
                  <a:pt x="185315" y="135528"/>
                </a:cubicBezTo>
                <a:cubicBezTo>
                  <a:pt x="227119" y="167013"/>
                  <a:pt x="227384" y="179449"/>
                  <a:pt x="251990" y="189503"/>
                </a:cubicBezTo>
                <a:cubicBezTo>
                  <a:pt x="276596" y="199557"/>
                  <a:pt x="331100" y="200351"/>
                  <a:pt x="332952" y="195853"/>
                </a:cubicBezTo>
                <a:cubicBezTo>
                  <a:pt x="334804" y="191355"/>
                  <a:pt x="263102" y="162516"/>
                  <a:pt x="263102" y="162516"/>
                </a:cubicBezTo>
                <a:cubicBezTo>
                  <a:pt x="226590" y="144789"/>
                  <a:pt x="156210" y="117008"/>
                  <a:pt x="113877" y="89491"/>
                </a:cubicBezTo>
                <a:cubicBezTo>
                  <a:pt x="71544" y="61974"/>
                  <a:pt x="-10741" y="-7082"/>
                  <a:pt x="1165" y="5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1" name="フリーフォーム: 図形 1390">
            <a:extLst>
              <a:ext uri="{FF2B5EF4-FFF2-40B4-BE49-F238E27FC236}">
                <a16:creationId xmlns:a16="http://schemas.microsoft.com/office/drawing/2014/main" id="{C0A01149-9A82-4143-B3C7-B217082E993F}"/>
              </a:ext>
            </a:extLst>
          </p:cNvPr>
          <p:cNvSpPr/>
          <p:nvPr/>
        </p:nvSpPr>
        <p:spPr>
          <a:xfrm>
            <a:off x="4643435" y="890210"/>
            <a:ext cx="93692" cy="131529"/>
          </a:xfrm>
          <a:custGeom>
            <a:avLst/>
            <a:gdLst>
              <a:gd name="connsiteX0" fmla="*/ 3 w 93692"/>
              <a:gd name="connsiteY0" fmla="*/ 378 h 131529"/>
              <a:gd name="connsiteX1" fmla="*/ 71440 w 93692"/>
              <a:gd name="connsiteY1" fmla="*/ 97215 h 131529"/>
              <a:gd name="connsiteX2" fmla="*/ 93665 w 93692"/>
              <a:gd name="connsiteY2" fmla="*/ 130553 h 131529"/>
              <a:gd name="connsiteX3" fmla="*/ 68265 w 93692"/>
              <a:gd name="connsiteY3" fmla="*/ 65465 h 131529"/>
              <a:gd name="connsiteX4" fmla="*/ 3 w 93692"/>
              <a:gd name="connsiteY4" fmla="*/ 378 h 13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92" h="131529">
                <a:moveTo>
                  <a:pt x="3" y="378"/>
                </a:moveTo>
                <a:cubicBezTo>
                  <a:pt x="532" y="5670"/>
                  <a:pt x="55830" y="75519"/>
                  <a:pt x="71440" y="97215"/>
                </a:cubicBezTo>
                <a:cubicBezTo>
                  <a:pt x="87050" y="118911"/>
                  <a:pt x="94194" y="135845"/>
                  <a:pt x="93665" y="130553"/>
                </a:cubicBezTo>
                <a:cubicBezTo>
                  <a:pt x="93136" y="125261"/>
                  <a:pt x="79642" y="84250"/>
                  <a:pt x="68265" y="65465"/>
                </a:cubicBezTo>
                <a:cubicBezTo>
                  <a:pt x="56888" y="46680"/>
                  <a:pt x="-526" y="-4914"/>
                  <a:pt x="3" y="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2" name="フリーフォーム: 図形 1391">
            <a:extLst>
              <a:ext uri="{FF2B5EF4-FFF2-40B4-BE49-F238E27FC236}">
                <a16:creationId xmlns:a16="http://schemas.microsoft.com/office/drawing/2014/main" id="{50360A52-7CD0-4D1D-82AD-BF6EDDA34D0B}"/>
              </a:ext>
            </a:extLst>
          </p:cNvPr>
          <p:cNvSpPr/>
          <p:nvPr/>
        </p:nvSpPr>
        <p:spPr>
          <a:xfrm>
            <a:off x="4643118" y="917004"/>
            <a:ext cx="84003" cy="117778"/>
          </a:xfrm>
          <a:custGeom>
            <a:avLst/>
            <a:gdLst>
              <a:gd name="connsiteX0" fmla="*/ 320 w 84003"/>
              <a:gd name="connsiteY0" fmla="*/ 2159 h 117778"/>
              <a:gd name="connsiteX1" fmla="*/ 76520 w 84003"/>
              <a:gd name="connsiteY1" fmla="*/ 106934 h 117778"/>
              <a:gd name="connsiteX2" fmla="*/ 78107 w 84003"/>
              <a:gd name="connsiteY2" fmla="*/ 106934 h 117778"/>
              <a:gd name="connsiteX3" fmla="*/ 49532 w 84003"/>
              <a:gd name="connsiteY3" fmla="*/ 40259 h 117778"/>
              <a:gd name="connsiteX4" fmla="*/ 320 w 84003"/>
              <a:gd name="connsiteY4" fmla="*/ 2159 h 117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003" h="117778">
                <a:moveTo>
                  <a:pt x="320" y="2159"/>
                </a:moveTo>
                <a:cubicBezTo>
                  <a:pt x="4818" y="13271"/>
                  <a:pt x="63556" y="89472"/>
                  <a:pt x="76520" y="106934"/>
                </a:cubicBezTo>
                <a:cubicBezTo>
                  <a:pt x="89484" y="124396"/>
                  <a:pt x="82605" y="118046"/>
                  <a:pt x="78107" y="106934"/>
                </a:cubicBezTo>
                <a:cubicBezTo>
                  <a:pt x="73609" y="95822"/>
                  <a:pt x="59057" y="54811"/>
                  <a:pt x="49532" y="40259"/>
                </a:cubicBezTo>
                <a:cubicBezTo>
                  <a:pt x="40007" y="25707"/>
                  <a:pt x="-4178" y="-8953"/>
                  <a:pt x="320" y="21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3" name="フリーフォーム: 図形 1392">
            <a:extLst>
              <a:ext uri="{FF2B5EF4-FFF2-40B4-BE49-F238E27FC236}">
                <a16:creationId xmlns:a16="http://schemas.microsoft.com/office/drawing/2014/main" id="{3A7A344C-15B3-4183-912F-6C692945F32C}"/>
              </a:ext>
            </a:extLst>
          </p:cNvPr>
          <p:cNvSpPr/>
          <p:nvPr/>
        </p:nvSpPr>
        <p:spPr>
          <a:xfrm>
            <a:off x="4559511" y="823713"/>
            <a:ext cx="110916" cy="94210"/>
          </a:xfrm>
          <a:custGeom>
            <a:avLst/>
            <a:gdLst>
              <a:gd name="connsiteX0" fmla="*/ 110914 w 110916"/>
              <a:gd name="connsiteY0" fmla="*/ 92275 h 94210"/>
              <a:gd name="connsiteX1" fmla="*/ 14077 w 110916"/>
              <a:gd name="connsiteY1" fmla="*/ 79575 h 94210"/>
              <a:gd name="connsiteX2" fmla="*/ 1377 w 110916"/>
              <a:gd name="connsiteY2" fmla="*/ 30362 h 94210"/>
              <a:gd name="connsiteX3" fmla="*/ 22014 w 110916"/>
              <a:gd name="connsiteY3" fmla="*/ 200 h 94210"/>
              <a:gd name="connsiteX4" fmla="*/ 17252 w 110916"/>
              <a:gd name="connsiteY4" fmla="*/ 44650 h 94210"/>
              <a:gd name="connsiteX5" fmla="*/ 110914 w 110916"/>
              <a:gd name="connsiteY5" fmla="*/ 92275 h 94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916" h="94210">
                <a:moveTo>
                  <a:pt x="110914" y="92275"/>
                </a:moveTo>
                <a:cubicBezTo>
                  <a:pt x="110385" y="98096"/>
                  <a:pt x="32333" y="89894"/>
                  <a:pt x="14077" y="79575"/>
                </a:cubicBezTo>
                <a:cubicBezTo>
                  <a:pt x="-4179" y="69256"/>
                  <a:pt x="54" y="43591"/>
                  <a:pt x="1377" y="30362"/>
                </a:cubicBezTo>
                <a:cubicBezTo>
                  <a:pt x="2700" y="17133"/>
                  <a:pt x="19368" y="-2181"/>
                  <a:pt x="22014" y="200"/>
                </a:cubicBezTo>
                <a:cubicBezTo>
                  <a:pt x="24660" y="2581"/>
                  <a:pt x="9315" y="31421"/>
                  <a:pt x="17252" y="44650"/>
                </a:cubicBezTo>
                <a:cubicBezTo>
                  <a:pt x="25189" y="57879"/>
                  <a:pt x="111443" y="86454"/>
                  <a:pt x="110914" y="922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4" name="フリーフォーム: 図形 1393">
            <a:extLst>
              <a:ext uri="{FF2B5EF4-FFF2-40B4-BE49-F238E27FC236}">
                <a16:creationId xmlns:a16="http://schemas.microsoft.com/office/drawing/2014/main" id="{6237495E-E0BC-4A47-A9A8-3DEF7333E345}"/>
              </a:ext>
            </a:extLst>
          </p:cNvPr>
          <p:cNvSpPr/>
          <p:nvPr/>
        </p:nvSpPr>
        <p:spPr>
          <a:xfrm>
            <a:off x="4587783" y="819111"/>
            <a:ext cx="95271" cy="90537"/>
          </a:xfrm>
          <a:custGeom>
            <a:avLst/>
            <a:gdLst>
              <a:gd name="connsiteX0" fmla="*/ 92 w 95271"/>
              <a:gd name="connsiteY0" fmla="*/ 39 h 90537"/>
              <a:gd name="connsiteX1" fmla="*/ 76292 w 95271"/>
              <a:gd name="connsiteY1" fmla="*/ 30202 h 90537"/>
              <a:gd name="connsiteX2" fmla="*/ 73117 w 95271"/>
              <a:gd name="connsiteY2" fmla="*/ 90527 h 90537"/>
              <a:gd name="connsiteX3" fmla="*/ 93755 w 95271"/>
              <a:gd name="connsiteY3" fmla="*/ 25439 h 90537"/>
              <a:gd name="connsiteX4" fmla="*/ 92 w 95271"/>
              <a:gd name="connsiteY4" fmla="*/ 39 h 9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271" h="90537">
                <a:moveTo>
                  <a:pt x="92" y="39"/>
                </a:moveTo>
                <a:cubicBezTo>
                  <a:pt x="-2818" y="833"/>
                  <a:pt x="64121" y="15121"/>
                  <a:pt x="76292" y="30202"/>
                </a:cubicBezTo>
                <a:cubicBezTo>
                  <a:pt x="88463" y="45283"/>
                  <a:pt x="70207" y="91321"/>
                  <a:pt x="73117" y="90527"/>
                </a:cubicBezTo>
                <a:cubicBezTo>
                  <a:pt x="76027" y="89733"/>
                  <a:pt x="101693" y="40256"/>
                  <a:pt x="93755" y="25439"/>
                </a:cubicBezTo>
                <a:cubicBezTo>
                  <a:pt x="85818" y="10622"/>
                  <a:pt x="3002" y="-755"/>
                  <a:pt x="92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5" name="フリーフォーム: 図形 1394">
            <a:extLst>
              <a:ext uri="{FF2B5EF4-FFF2-40B4-BE49-F238E27FC236}">
                <a16:creationId xmlns:a16="http://schemas.microsoft.com/office/drawing/2014/main" id="{D08DA1F7-3AA3-4444-AFC7-1F20EAA5FAE8}"/>
              </a:ext>
            </a:extLst>
          </p:cNvPr>
          <p:cNvSpPr/>
          <p:nvPr/>
        </p:nvSpPr>
        <p:spPr>
          <a:xfrm>
            <a:off x="4554534" y="733412"/>
            <a:ext cx="53981" cy="112774"/>
          </a:xfrm>
          <a:custGeom>
            <a:avLst/>
            <a:gdLst>
              <a:gd name="connsiteX0" fmla="*/ 4 w 53981"/>
              <a:gd name="connsiteY0" fmla="*/ 13 h 112774"/>
              <a:gd name="connsiteX1" fmla="*/ 22229 w 53981"/>
              <a:gd name="connsiteY1" fmla="*/ 77801 h 112774"/>
              <a:gd name="connsiteX2" fmla="*/ 53979 w 53981"/>
              <a:gd name="connsiteY2" fmla="*/ 112726 h 112774"/>
              <a:gd name="connsiteX3" fmla="*/ 20641 w 53981"/>
              <a:gd name="connsiteY3" fmla="*/ 84151 h 112774"/>
              <a:gd name="connsiteX4" fmla="*/ 4 w 53981"/>
              <a:gd name="connsiteY4" fmla="*/ 13 h 112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81" h="112774">
                <a:moveTo>
                  <a:pt x="4" y="13"/>
                </a:moveTo>
                <a:cubicBezTo>
                  <a:pt x="269" y="-1045"/>
                  <a:pt x="13233" y="59016"/>
                  <a:pt x="22229" y="77801"/>
                </a:cubicBezTo>
                <a:cubicBezTo>
                  <a:pt x="31225" y="96586"/>
                  <a:pt x="54244" y="111668"/>
                  <a:pt x="53979" y="112726"/>
                </a:cubicBezTo>
                <a:cubicBezTo>
                  <a:pt x="53714" y="113784"/>
                  <a:pt x="29637" y="97380"/>
                  <a:pt x="20641" y="84151"/>
                </a:cubicBezTo>
                <a:cubicBezTo>
                  <a:pt x="11645" y="70922"/>
                  <a:pt x="-261" y="1071"/>
                  <a:pt x="4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6" name="フリーフォーム: 図形 1395">
            <a:extLst>
              <a:ext uri="{FF2B5EF4-FFF2-40B4-BE49-F238E27FC236}">
                <a16:creationId xmlns:a16="http://schemas.microsoft.com/office/drawing/2014/main" id="{2B55C0C1-3974-4C12-A852-77DEC93B6F42}"/>
              </a:ext>
            </a:extLst>
          </p:cNvPr>
          <p:cNvSpPr/>
          <p:nvPr/>
        </p:nvSpPr>
        <p:spPr>
          <a:xfrm>
            <a:off x="4523042" y="736600"/>
            <a:ext cx="73357" cy="114302"/>
          </a:xfrm>
          <a:custGeom>
            <a:avLst/>
            <a:gdLst>
              <a:gd name="connsiteX0" fmla="*/ 14033 w 73357"/>
              <a:gd name="connsiteY0" fmla="*/ 0 h 114302"/>
              <a:gd name="connsiteX1" fmla="*/ 36258 w 73357"/>
              <a:gd name="connsiteY1" fmla="*/ 76200 h 114302"/>
              <a:gd name="connsiteX2" fmla="*/ 72771 w 73357"/>
              <a:gd name="connsiteY2" fmla="*/ 114300 h 114302"/>
              <a:gd name="connsiteX3" fmla="*/ 4508 w 73357"/>
              <a:gd name="connsiteY3" fmla="*/ 74613 h 114302"/>
              <a:gd name="connsiteX4" fmla="*/ 14033 w 73357"/>
              <a:gd name="connsiteY4" fmla="*/ 0 h 114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357" h="114302">
                <a:moveTo>
                  <a:pt x="14033" y="0"/>
                </a:moveTo>
                <a:cubicBezTo>
                  <a:pt x="19325" y="264"/>
                  <a:pt x="26468" y="57150"/>
                  <a:pt x="36258" y="76200"/>
                </a:cubicBezTo>
                <a:cubicBezTo>
                  <a:pt x="46048" y="95250"/>
                  <a:pt x="78063" y="114564"/>
                  <a:pt x="72771" y="114300"/>
                </a:cubicBezTo>
                <a:cubicBezTo>
                  <a:pt x="67479" y="114036"/>
                  <a:pt x="16943" y="88636"/>
                  <a:pt x="4508" y="74613"/>
                </a:cubicBezTo>
                <a:cubicBezTo>
                  <a:pt x="-7927" y="60590"/>
                  <a:pt x="8741" y="-264"/>
                  <a:pt x="1403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7" name="フリーフォーム: 図形 1396">
            <a:extLst>
              <a:ext uri="{FF2B5EF4-FFF2-40B4-BE49-F238E27FC236}">
                <a16:creationId xmlns:a16="http://schemas.microsoft.com/office/drawing/2014/main" id="{4CA30D22-E6F1-4726-B612-8A3E0FB60454}"/>
              </a:ext>
            </a:extLst>
          </p:cNvPr>
          <p:cNvSpPr/>
          <p:nvPr/>
        </p:nvSpPr>
        <p:spPr>
          <a:xfrm>
            <a:off x="4602006" y="984701"/>
            <a:ext cx="125750" cy="64755"/>
          </a:xfrm>
          <a:custGeom>
            <a:avLst/>
            <a:gdLst>
              <a:gd name="connsiteX0" fmla="*/ 125569 w 125750"/>
              <a:gd name="connsiteY0" fmla="*/ 64637 h 64755"/>
              <a:gd name="connsiteX1" fmla="*/ 74769 w 125750"/>
              <a:gd name="connsiteY1" fmla="*/ 1137 h 64755"/>
              <a:gd name="connsiteX2" fmla="*/ 157 w 125750"/>
              <a:gd name="connsiteY2" fmla="*/ 23362 h 64755"/>
              <a:gd name="connsiteX3" fmla="*/ 57307 w 125750"/>
              <a:gd name="connsiteY3" fmla="*/ 17012 h 64755"/>
              <a:gd name="connsiteX4" fmla="*/ 125569 w 125750"/>
              <a:gd name="connsiteY4" fmla="*/ 64637 h 64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750" h="64755">
                <a:moveTo>
                  <a:pt x="125569" y="64637"/>
                </a:moveTo>
                <a:cubicBezTo>
                  <a:pt x="128479" y="61991"/>
                  <a:pt x="95671" y="8016"/>
                  <a:pt x="74769" y="1137"/>
                </a:cubicBezTo>
                <a:cubicBezTo>
                  <a:pt x="53867" y="-5742"/>
                  <a:pt x="3067" y="20716"/>
                  <a:pt x="157" y="23362"/>
                </a:cubicBezTo>
                <a:cubicBezTo>
                  <a:pt x="-2753" y="26008"/>
                  <a:pt x="35347" y="9075"/>
                  <a:pt x="57307" y="17012"/>
                </a:cubicBezTo>
                <a:cubicBezTo>
                  <a:pt x="79267" y="24949"/>
                  <a:pt x="122659" y="67283"/>
                  <a:pt x="125569" y="646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8" name="フリーフォーム: 図形 1397">
            <a:extLst>
              <a:ext uri="{FF2B5EF4-FFF2-40B4-BE49-F238E27FC236}">
                <a16:creationId xmlns:a16="http://schemas.microsoft.com/office/drawing/2014/main" id="{BF69448D-513D-46B3-A815-4D36A8520628}"/>
              </a:ext>
            </a:extLst>
          </p:cNvPr>
          <p:cNvSpPr/>
          <p:nvPr/>
        </p:nvSpPr>
        <p:spPr>
          <a:xfrm>
            <a:off x="4500454" y="919163"/>
            <a:ext cx="133625" cy="75011"/>
          </a:xfrm>
          <a:custGeom>
            <a:avLst/>
            <a:gdLst>
              <a:gd name="connsiteX0" fmla="*/ 109 w 133625"/>
              <a:gd name="connsiteY0" fmla="*/ 46037 h 75011"/>
              <a:gd name="connsiteX1" fmla="*/ 82659 w 133625"/>
              <a:gd name="connsiteY1" fmla="*/ 4762 h 75011"/>
              <a:gd name="connsiteX2" fmla="*/ 112821 w 133625"/>
              <a:gd name="connsiteY2" fmla="*/ 28575 h 75011"/>
              <a:gd name="connsiteX3" fmla="*/ 133459 w 133625"/>
              <a:gd name="connsiteY3" fmla="*/ 74612 h 75011"/>
              <a:gd name="connsiteX4" fmla="*/ 101709 w 133625"/>
              <a:gd name="connsiteY4" fmla="*/ 0 h 75011"/>
              <a:gd name="connsiteX5" fmla="*/ 109 w 133625"/>
              <a:gd name="connsiteY5" fmla="*/ 46037 h 75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625" h="75011">
                <a:moveTo>
                  <a:pt x="109" y="46037"/>
                </a:moveTo>
                <a:cubicBezTo>
                  <a:pt x="-3066" y="46831"/>
                  <a:pt x="63874" y="7672"/>
                  <a:pt x="82659" y="4762"/>
                </a:cubicBezTo>
                <a:cubicBezTo>
                  <a:pt x="101444" y="1852"/>
                  <a:pt x="104354" y="16933"/>
                  <a:pt x="112821" y="28575"/>
                </a:cubicBezTo>
                <a:cubicBezTo>
                  <a:pt x="121288" y="40217"/>
                  <a:pt x="135311" y="79375"/>
                  <a:pt x="133459" y="74612"/>
                </a:cubicBezTo>
                <a:cubicBezTo>
                  <a:pt x="131607" y="69849"/>
                  <a:pt x="120759" y="8467"/>
                  <a:pt x="101709" y="0"/>
                </a:cubicBezTo>
                <a:lnTo>
                  <a:pt x="109" y="4603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9" name="フリーフォーム: 図形 1398">
            <a:extLst>
              <a:ext uri="{FF2B5EF4-FFF2-40B4-BE49-F238E27FC236}">
                <a16:creationId xmlns:a16="http://schemas.microsoft.com/office/drawing/2014/main" id="{7FAEB032-BCB9-41C7-802F-20AA12AB5502}"/>
              </a:ext>
            </a:extLst>
          </p:cNvPr>
          <p:cNvSpPr/>
          <p:nvPr/>
        </p:nvSpPr>
        <p:spPr>
          <a:xfrm>
            <a:off x="4233840" y="927049"/>
            <a:ext cx="150942" cy="44522"/>
          </a:xfrm>
          <a:custGeom>
            <a:avLst/>
            <a:gdLst>
              <a:gd name="connsiteX0" fmla="*/ 23 w 150942"/>
              <a:gd name="connsiteY0" fmla="*/ 44501 h 44522"/>
              <a:gd name="connsiteX1" fmla="*/ 111148 w 150942"/>
              <a:gd name="connsiteY1" fmla="*/ 6401 h 44522"/>
              <a:gd name="connsiteX2" fmla="*/ 150835 w 150942"/>
              <a:gd name="connsiteY2" fmla="*/ 34976 h 44522"/>
              <a:gd name="connsiteX3" fmla="*/ 101623 w 150942"/>
              <a:gd name="connsiteY3" fmla="*/ 51 h 44522"/>
              <a:gd name="connsiteX4" fmla="*/ 23 w 150942"/>
              <a:gd name="connsiteY4" fmla="*/ 44501 h 4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942" h="44522">
                <a:moveTo>
                  <a:pt x="23" y="44501"/>
                </a:moveTo>
                <a:cubicBezTo>
                  <a:pt x="1611" y="45559"/>
                  <a:pt x="86013" y="7988"/>
                  <a:pt x="111148" y="6401"/>
                </a:cubicBezTo>
                <a:cubicBezTo>
                  <a:pt x="136283" y="4813"/>
                  <a:pt x="152423" y="36034"/>
                  <a:pt x="150835" y="34976"/>
                </a:cubicBezTo>
                <a:cubicBezTo>
                  <a:pt x="149247" y="33918"/>
                  <a:pt x="125965" y="-1537"/>
                  <a:pt x="101623" y="51"/>
                </a:cubicBezTo>
                <a:cubicBezTo>
                  <a:pt x="77281" y="1638"/>
                  <a:pt x="-1565" y="43443"/>
                  <a:pt x="23" y="445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0" name="フリーフォーム: 図形 1399">
            <a:extLst>
              <a:ext uri="{FF2B5EF4-FFF2-40B4-BE49-F238E27FC236}">
                <a16:creationId xmlns:a16="http://schemas.microsoft.com/office/drawing/2014/main" id="{DEB1A454-B360-42FC-BB80-D8EAA30297A3}"/>
              </a:ext>
            </a:extLst>
          </p:cNvPr>
          <p:cNvSpPr/>
          <p:nvPr/>
        </p:nvSpPr>
        <p:spPr>
          <a:xfrm>
            <a:off x="4320668" y="856796"/>
            <a:ext cx="211571" cy="63954"/>
          </a:xfrm>
          <a:custGeom>
            <a:avLst/>
            <a:gdLst>
              <a:gd name="connsiteX0" fmla="*/ 507 w 211571"/>
              <a:gd name="connsiteY0" fmla="*/ 63954 h 63954"/>
              <a:gd name="connsiteX1" fmla="*/ 114807 w 211571"/>
              <a:gd name="connsiteY1" fmla="*/ 454 h 63954"/>
              <a:gd name="connsiteX2" fmla="*/ 210057 w 211571"/>
              <a:gd name="connsiteY2" fmla="*/ 33792 h 63954"/>
              <a:gd name="connsiteX3" fmla="*/ 162432 w 211571"/>
              <a:gd name="connsiteY3" fmla="*/ 454 h 63954"/>
              <a:gd name="connsiteX4" fmla="*/ 507 w 211571"/>
              <a:gd name="connsiteY4" fmla="*/ 63954 h 63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571" h="63954">
                <a:moveTo>
                  <a:pt x="507" y="63954"/>
                </a:moveTo>
                <a:cubicBezTo>
                  <a:pt x="-7430" y="63954"/>
                  <a:pt x="79882" y="5481"/>
                  <a:pt x="114807" y="454"/>
                </a:cubicBezTo>
                <a:cubicBezTo>
                  <a:pt x="149732" y="-4573"/>
                  <a:pt x="202120" y="33792"/>
                  <a:pt x="210057" y="33792"/>
                </a:cubicBezTo>
                <a:cubicBezTo>
                  <a:pt x="217994" y="33792"/>
                  <a:pt x="193653" y="-2721"/>
                  <a:pt x="162432" y="454"/>
                </a:cubicBezTo>
                <a:cubicBezTo>
                  <a:pt x="131211" y="3629"/>
                  <a:pt x="8444" y="63954"/>
                  <a:pt x="507" y="639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1" name="フリーフォーム: 図形 1400">
            <a:extLst>
              <a:ext uri="{FF2B5EF4-FFF2-40B4-BE49-F238E27FC236}">
                <a16:creationId xmlns:a16="http://schemas.microsoft.com/office/drawing/2014/main" id="{7D446F86-A49D-4041-870F-7012CD710DE9}"/>
              </a:ext>
            </a:extLst>
          </p:cNvPr>
          <p:cNvSpPr/>
          <p:nvPr/>
        </p:nvSpPr>
        <p:spPr>
          <a:xfrm>
            <a:off x="4246525" y="827886"/>
            <a:ext cx="143209" cy="78724"/>
          </a:xfrm>
          <a:custGeom>
            <a:avLst/>
            <a:gdLst>
              <a:gd name="connsiteX0" fmla="*/ 38 w 143209"/>
              <a:gd name="connsiteY0" fmla="*/ 78577 h 78724"/>
              <a:gd name="connsiteX1" fmla="*/ 84175 w 143209"/>
              <a:gd name="connsiteY1" fmla="*/ 2377 h 78724"/>
              <a:gd name="connsiteX2" fmla="*/ 125450 w 143209"/>
              <a:gd name="connsiteY2" fmla="*/ 23014 h 78724"/>
              <a:gd name="connsiteX3" fmla="*/ 115925 w 143209"/>
              <a:gd name="connsiteY3" fmla="*/ 61114 h 78724"/>
              <a:gd name="connsiteX4" fmla="*/ 142913 w 143209"/>
              <a:gd name="connsiteY4" fmla="*/ 7139 h 78724"/>
              <a:gd name="connsiteX5" fmla="*/ 95288 w 143209"/>
              <a:gd name="connsiteY5" fmla="*/ 21427 h 78724"/>
              <a:gd name="connsiteX6" fmla="*/ 38 w 143209"/>
              <a:gd name="connsiteY6" fmla="*/ 78577 h 7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209" h="78724">
                <a:moveTo>
                  <a:pt x="38" y="78577"/>
                </a:moveTo>
                <a:cubicBezTo>
                  <a:pt x="-1814" y="75402"/>
                  <a:pt x="63273" y="11637"/>
                  <a:pt x="84175" y="2377"/>
                </a:cubicBezTo>
                <a:cubicBezTo>
                  <a:pt x="105077" y="-6884"/>
                  <a:pt x="120158" y="13225"/>
                  <a:pt x="125450" y="23014"/>
                </a:cubicBezTo>
                <a:cubicBezTo>
                  <a:pt x="130742" y="32803"/>
                  <a:pt x="113015" y="63760"/>
                  <a:pt x="115925" y="61114"/>
                </a:cubicBezTo>
                <a:cubicBezTo>
                  <a:pt x="118835" y="58468"/>
                  <a:pt x="146352" y="13753"/>
                  <a:pt x="142913" y="7139"/>
                </a:cubicBezTo>
                <a:cubicBezTo>
                  <a:pt x="139474" y="525"/>
                  <a:pt x="118042" y="10050"/>
                  <a:pt x="95288" y="21427"/>
                </a:cubicBezTo>
                <a:cubicBezTo>
                  <a:pt x="72534" y="32804"/>
                  <a:pt x="1890" y="81752"/>
                  <a:pt x="38" y="785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2" name="フリーフォーム: 図形 1401">
            <a:extLst>
              <a:ext uri="{FF2B5EF4-FFF2-40B4-BE49-F238E27FC236}">
                <a16:creationId xmlns:a16="http://schemas.microsoft.com/office/drawing/2014/main" id="{1EAC32E3-A433-44DD-9EAC-915F35A0AB2E}"/>
              </a:ext>
            </a:extLst>
          </p:cNvPr>
          <p:cNvSpPr/>
          <p:nvPr/>
        </p:nvSpPr>
        <p:spPr>
          <a:xfrm>
            <a:off x="4155523" y="846434"/>
            <a:ext cx="162583" cy="98396"/>
          </a:xfrm>
          <a:custGeom>
            <a:avLst/>
            <a:gdLst>
              <a:gd name="connsiteX0" fmla="*/ 162477 w 162583"/>
              <a:gd name="connsiteY0" fmla="*/ 9229 h 98396"/>
              <a:gd name="connsiteX1" fmla="*/ 32302 w 162583"/>
              <a:gd name="connsiteY1" fmla="*/ 7641 h 98396"/>
              <a:gd name="connsiteX2" fmla="*/ 94215 w 162583"/>
              <a:gd name="connsiteY2" fmla="*/ 96541 h 98396"/>
              <a:gd name="connsiteX3" fmla="*/ 19602 w 162583"/>
              <a:gd name="connsiteY3" fmla="*/ 66379 h 98396"/>
              <a:gd name="connsiteX4" fmla="*/ 6902 w 162583"/>
              <a:gd name="connsiteY4" fmla="*/ 47329 h 98396"/>
              <a:gd name="connsiteX5" fmla="*/ 162477 w 162583"/>
              <a:gd name="connsiteY5" fmla="*/ 9229 h 98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583" h="98396">
                <a:moveTo>
                  <a:pt x="162477" y="9229"/>
                </a:moveTo>
                <a:cubicBezTo>
                  <a:pt x="166710" y="2614"/>
                  <a:pt x="43679" y="-6911"/>
                  <a:pt x="32302" y="7641"/>
                </a:cubicBezTo>
                <a:cubicBezTo>
                  <a:pt x="20925" y="22193"/>
                  <a:pt x="96332" y="86751"/>
                  <a:pt x="94215" y="96541"/>
                </a:cubicBezTo>
                <a:cubicBezTo>
                  <a:pt x="92098" y="106331"/>
                  <a:pt x="34154" y="74581"/>
                  <a:pt x="19602" y="66379"/>
                </a:cubicBezTo>
                <a:cubicBezTo>
                  <a:pt x="5050" y="58177"/>
                  <a:pt x="-8709" y="56590"/>
                  <a:pt x="6902" y="47329"/>
                </a:cubicBezTo>
                <a:cubicBezTo>
                  <a:pt x="22513" y="38068"/>
                  <a:pt x="158244" y="15844"/>
                  <a:pt x="162477" y="9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3" name="フリーフォーム: 図形 1402">
            <a:extLst>
              <a:ext uri="{FF2B5EF4-FFF2-40B4-BE49-F238E27FC236}">
                <a16:creationId xmlns:a16="http://schemas.microsoft.com/office/drawing/2014/main" id="{FB184C58-6341-4A33-9A75-D31DC2482C70}"/>
              </a:ext>
            </a:extLst>
          </p:cNvPr>
          <p:cNvSpPr/>
          <p:nvPr/>
        </p:nvSpPr>
        <p:spPr>
          <a:xfrm>
            <a:off x="4067391" y="908707"/>
            <a:ext cx="163494" cy="137522"/>
          </a:xfrm>
          <a:custGeom>
            <a:avLst/>
            <a:gdLst>
              <a:gd name="connsiteX0" fmla="*/ 163297 w 163494"/>
              <a:gd name="connsiteY0" fmla="*/ 10456 h 137522"/>
              <a:gd name="connsiteX1" fmla="*/ 44234 w 163494"/>
              <a:gd name="connsiteY1" fmla="*/ 31093 h 137522"/>
              <a:gd name="connsiteX2" fmla="*/ 4547 w 163494"/>
              <a:gd name="connsiteY2" fmla="*/ 72368 h 137522"/>
              <a:gd name="connsiteX3" fmla="*/ 75984 w 163494"/>
              <a:gd name="connsiteY3" fmla="*/ 137456 h 137522"/>
              <a:gd name="connsiteX4" fmla="*/ 6134 w 163494"/>
              <a:gd name="connsiteY4" fmla="*/ 83481 h 137522"/>
              <a:gd name="connsiteX5" fmla="*/ 10897 w 163494"/>
              <a:gd name="connsiteY5" fmla="*/ 27918 h 137522"/>
              <a:gd name="connsiteX6" fmla="*/ 71222 w 163494"/>
              <a:gd name="connsiteY6" fmla="*/ 931 h 137522"/>
              <a:gd name="connsiteX7" fmla="*/ 163297 w 163494"/>
              <a:gd name="connsiteY7" fmla="*/ 10456 h 13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3494" h="137522">
                <a:moveTo>
                  <a:pt x="163297" y="10456"/>
                </a:moveTo>
                <a:cubicBezTo>
                  <a:pt x="158799" y="15483"/>
                  <a:pt x="70692" y="20774"/>
                  <a:pt x="44234" y="31093"/>
                </a:cubicBezTo>
                <a:cubicBezTo>
                  <a:pt x="17776" y="41412"/>
                  <a:pt x="-745" y="54641"/>
                  <a:pt x="4547" y="72368"/>
                </a:cubicBezTo>
                <a:cubicBezTo>
                  <a:pt x="9839" y="90095"/>
                  <a:pt x="75720" y="135604"/>
                  <a:pt x="75984" y="137456"/>
                </a:cubicBezTo>
                <a:cubicBezTo>
                  <a:pt x="76248" y="139308"/>
                  <a:pt x="16982" y="101737"/>
                  <a:pt x="6134" y="83481"/>
                </a:cubicBezTo>
                <a:cubicBezTo>
                  <a:pt x="-4714" y="65225"/>
                  <a:pt x="49" y="41676"/>
                  <a:pt x="10897" y="27918"/>
                </a:cubicBezTo>
                <a:cubicBezTo>
                  <a:pt x="21745" y="14160"/>
                  <a:pt x="48203" y="4635"/>
                  <a:pt x="71222" y="931"/>
                </a:cubicBezTo>
                <a:cubicBezTo>
                  <a:pt x="94241" y="-2773"/>
                  <a:pt x="167795" y="5429"/>
                  <a:pt x="163297" y="104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4" name="フリーフォーム: 図形 1403">
            <a:extLst>
              <a:ext uri="{FF2B5EF4-FFF2-40B4-BE49-F238E27FC236}">
                <a16:creationId xmlns:a16="http://schemas.microsoft.com/office/drawing/2014/main" id="{55D55E30-EBC0-4572-876F-F5078BF68CBE}"/>
              </a:ext>
            </a:extLst>
          </p:cNvPr>
          <p:cNvSpPr/>
          <p:nvPr/>
        </p:nvSpPr>
        <p:spPr>
          <a:xfrm>
            <a:off x="4285847" y="969387"/>
            <a:ext cx="136292" cy="91108"/>
          </a:xfrm>
          <a:custGeom>
            <a:avLst/>
            <a:gdLst>
              <a:gd name="connsiteX0" fmla="*/ 403 w 136292"/>
              <a:gd name="connsiteY0" fmla="*/ 91063 h 91108"/>
              <a:gd name="connsiteX1" fmla="*/ 75016 w 136292"/>
              <a:gd name="connsiteY1" fmla="*/ 13276 h 91108"/>
              <a:gd name="connsiteX2" fmla="*/ 130578 w 136292"/>
              <a:gd name="connsiteY2" fmla="*/ 49788 h 91108"/>
              <a:gd name="connsiteX3" fmla="*/ 132166 w 136292"/>
              <a:gd name="connsiteY3" fmla="*/ 46613 h 91108"/>
              <a:gd name="connsiteX4" fmla="*/ 109941 w 136292"/>
              <a:gd name="connsiteY4" fmla="*/ 576 h 91108"/>
              <a:gd name="connsiteX5" fmla="*/ 403 w 136292"/>
              <a:gd name="connsiteY5" fmla="*/ 91063 h 91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292" h="91108">
                <a:moveTo>
                  <a:pt x="403" y="91063"/>
                </a:moveTo>
                <a:cubicBezTo>
                  <a:pt x="-5418" y="93180"/>
                  <a:pt x="53320" y="20155"/>
                  <a:pt x="75016" y="13276"/>
                </a:cubicBezTo>
                <a:cubicBezTo>
                  <a:pt x="96712" y="6397"/>
                  <a:pt x="121053" y="44232"/>
                  <a:pt x="130578" y="49788"/>
                </a:cubicBezTo>
                <a:cubicBezTo>
                  <a:pt x="140103" y="55344"/>
                  <a:pt x="135605" y="54815"/>
                  <a:pt x="132166" y="46613"/>
                </a:cubicBezTo>
                <a:cubicBezTo>
                  <a:pt x="128727" y="38411"/>
                  <a:pt x="130578" y="-5509"/>
                  <a:pt x="109941" y="576"/>
                </a:cubicBezTo>
                <a:cubicBezTo>
                  <a:pt x="89304" y="6661"/>
                  <a:pt x="6224" y="88946"/>
                  <a:pt x="403" y="910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5" name="フリーフォーム: 図形 1404">
            <a:extLst>
              <a:ext uri="{FF2B5EF4-FFF2-40B4-BE49-F238E27FC236}">
                <a16:creationId xmlns:a16="http://schemas.microsoft.com/office/drawing/2014/main" id="{BE69A3FB-673F-4F2C-8110-4E5C519F0140}"/>
              </a:ext>
            </a:extLst>
          </p:cNvPr>
          <p:cNvSpPr/>
          <p:nvPr/>
        </p:nvSpPr>
        <p:spPr>
          <a:xfrm>
            <a:off x="4293970" y="1028237"/>
            <a:ext cx="139083" cy="68838"/>
          </a:xfrm>
          <a:custGeom>
            <a:avLst/>
            <a:gdLst>
              <a:gd name="connsiteX0" fmla="*/ 218 w 139083"/>
              <a:gd name="connsiteY0" fmla="*/ 68726 h 68838"/>
              <a:gd name="connsiteX1" fmla="*/ 71655 w 139083"/>
              <a:gd name="connsiteY1" fmla="*/ 35388 h 68838"/>
              <a:gd name="connsiteX2" fmla="*/ 82768 w 139083"/>
              <a:gd name="connsiteY2" fmla="*/ 25863 h 68838"/>
              <a:gd name="connsiteX3" fmla="*/ 138330 w 139083"/>
              <a:gd name="connsiteY3" fmla="*/ 17926 h 68838"/>
              <a:gd name="connsiteX4" fmla="*/ 112930 w 139083"/>
              <a:gd name="connsiteY4" fmla="*/ 463 h 68838"/>
              <a:gd name="connsiteX5" fmla="*/ 84355 w 139083"/>
              <a:gd name="connsiteY5" fmla="*/ 38563 h 68838"/>
              <a:gd name="connsiteX6" fmla="*/ 58955 w 139083"/>
              <a:gd name="connsiteY6" fmla="*/ 29038 h 68838"/>
              <a:gd name="connsiteX7" fmla="*/ 49430 w 139083"/>
              <a:gd name="connsiteY7" fmla="*/ 22688 h 68838"/>
              <a:gd name="connsiteX8" fmla="*/ 218 w 139083"/>
              <a:gd name="connsiteY8" fmla="*/ 68726 h 68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083" h="68838">
                <a:moveTo>
                  <a:pt x="218" y="68726"/>
                </a:moveTo>
                <a:cubicBezTo>
                  <a:pt x="3922" y="70843"/>
                  <a:pt x="57897" y="42532"/>
                  <a:pt x="71655" y="35388"/>
                </a:cubicBezTo>
                <a:cubicBezTo>
                  <a:pt x="85413" y="28244"/>
                  <a:pt x="71655" y="28773"/>
                  <a:pt x="82768" y="25863"/>
                </a:cubicBezTo>
                <a:cubicBezTo>
                  <a:pt x="93881" y="22953"/>
                  <a:pt x="133303" y="22159"/>
                  <a:pt x="138330" y="17926"/>
                </a:cubicBezTo>
                <a:cubicBezTo>
                  <a:pt x="143357" y="13693"/>
                  <a:pt x="121926" y="-2976"/>
                  <a:pt x="112930" y="463"/>
                </a:cubicBezTo>
                <a:cubicBezTo>
                  <a:pt x="103934" y="3902"/>
                  <a:pt x="93351" y="33801"/>
                  <a:pt x="84355" y="38563"/>
                </a:cubicBezTo>
                <a:cubicBezTo>
                  <a:pt x="75359" y="43325"/>
                  <a:pt x="64776" y="31684"/>
                  <a:pt x="58955" y="29038"/>
                </a:cubicBezTo>
                <a:cubicBezTo>
                  <a:pt x="53134" y="26392"/>
                  <a:pt x="57897" y="17396"/>
                  <a:pt x="49430" y="22688"/>
                </a:cubicBezTo>
                <a:cubicBezTo>
                  <a:pt x="40963" y="27980"/>
                  <a:pt x="-3486" y="66609"/>
                  <a:pt x="218" y="687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6" name="フリーフォーム: 図形 1405">
            <a:extLst>
              <a:ext uri="{FF2B5EF4-FFF2-40B4-BE49-F238E27FC236}">
                <a16:creationId xmlns:a16="http://schemas.microsoft.com/office/drawing/2014/main" id="{A3A52507-38B6-4F2A-986C-B408F6DA519B}"/>
              </a:ext>
            </a:extLst>
          </p:cNvPr>
          <p:cNvSpPr/>
          <p:nvPr/>
        </p:nvSpPr>
        <p:spPr>
          <a:xfrm>
            <a:off x="3990962" y="1012024"/>
            <a:ext cx="135078" cy="99630"/>
          </a:xfrm>
          <a:custGeom>
            <a:avLst/>
            <a:gdLst>
              <a:gd name="connsiteX0" fmla="*/ 134951 w 135078"/>
              <a:gd name="connsiteY0" fmla="*/ 30964 h 99630"/>
              <a:gd name="connsiteX1" fmla="*/ 58751 w 135078"/>
              <a:gd name="connsiteY1" fmla="*/ 27789 h 99630"/>
              <a:gd name="connsiteX2" fmla="*/ 33351 w 135078"/>
              <a:gd name="connsiteY2" fmla="*/ 72239 h 99630"/>
              <a:gd name="connsiteX3" fmla="*/ 3188 w 135078"/>
              <a:gd name="connsiteY3" fmla="*/ 99226 h 99630"/>
              <a:gd name="connsiteX4" fmla="*/ 115901 w 135078"/>
              <a:gd name="connsiteY4" fmla="*/ 88114 h 99630"/>
              <a:gd name="connsiteX5" fmla="*/ 109551 w 135078"/>
              <a:gd name="connsiteY5" fmla="*/ 83351 h 99630"/>
              <a:gd name="connsiteX6" fmla="*/ 28588 w 135078"/>
              <a:gd name="connsiteY6" fmla="*/ 73826 h 99630"/>
              <a:gd name="connsiteX7" fmla="*/ 76213 w 135078"/>
              <a:gd name="connsiteY7" fmla="*/ 2389 h 99630"/>
              <a:gd name="connsiteX8" fmla="*/ 134951 w 135078"/>
              <a:gd name="connsiteY8" fmla="*/ 30964 h 9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078" h="99630">
                <a:moveTo>
                  <a:pt x="134951" y="30964"/>
                </a:moveTo>
                <a:cubicBezTo>
                  <a:pt x="132041" y="35197"/>
                  <a:pt x="75684" y="20910"/>
                  <a:pt x="58751" y="27789"/>
                </a:cubicBezTo>
                <a:cubicBezTo>
                  <a:pt x="41818" y="34668"/>
                  <a:pt x="42611" y="60333"/>
                  <a:pt x="33351" y="72239"/>
                </a:cubicBezTo>
                <a:cubicBezTo>
                  <a:pt x="24090" y="84145"/>
                  <a:pt x="-10570" y="96580"/>
                  <a:pt x="3188" y="99226"/>
                </a:cubicBezTo>
                <a:cubicBezTo>
                  <a:pt x="16946" y="101872"/>
                  <a:pt x="98174" y="90760"/>
                  <a:pt x="115901" y="88114"/>
                </a:cubicBezTo>
                <a:cubicBezTo>
                  <a:pt x="133628" y="85468"/>
                  <a:pt x="124103" y="85732"/>
                  <a:pt x="109551" y="83351"/>
                </a:cubicBezTo>
                <a:cubicBezTo>
                  <a:pt x="94999" y="80970"/>
                  <a:pt x="34144" y="87320"/>
                  <a:pt x="28588" y="73826"/>
                </a:cubicBezTo>
                <a:cubicBezTo>
                  <a:pt x="23032" y="60332"/>
                  <a:pt x="62190" y="14295"/>
                  <a:pt x="76213" y="2389"/>
                </a:cubicBezTo>
                <a:cubicBezTo>
                  <a:pt x="90236" y="-9517"/>
                  <a:pt x="137861" y="26731"/>
                  <a:pt x="134951" y="309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7" name="フリーフォーム: 図形 1406">
            <a:extLst>
              <a:ext uri="{FF2B5EF4-FFF2-40B4-BE49-F238E27FC236}">
                <a16:creationId xmlns:a16="http://schemas.microsoft.com/office/drawing/2014/main" id="{63F141E8-DFEB-458D-94ED-FD6089280831}"/>
              </a:ext>
            </a:extLst>
          </p:cNvPr>
          <p:cNvSpPr/>
          <p:nvPr/>
        </p:nvSpPr>
        <p:spPr>
          <a:xfrm>
            <a:off x="4035715" y="1142589"/>
            <a:ext cx="115619" cy="79621"/>
          </a:xfrm>
          <a:custGeom>
            <a:avLst/>
            <a:gdLst>
              <a:gd name="connsiteX0" fmla="*/ 115598 w 115619"/>
              <a:gd name="connsiteY0" fmla="*/ 6761 h 79621"/>
              <a:gd name="connsiteX1" fmla="*/ 6060 w 115619"/>
              <a:gd name="connsiteY1" fmla="*/ 5174 h 79621"/>
              <a:gd name="connsiteX2" fmla="*/ 13998 w 115619"/>
              <a:gd name="connsiteY2" fmla="*/ 75024 h 79621"/>
              <a:gd name="connsiteX3" fmla="*/ 12410 w 115619"/>
              <a:gd name="connsiteY3" fmla="*/ 67086 h 79621"/>
              <a:gd name="connsiteX4" fmla="*/ 15585 w 115619"/>
              <a:gd name="connsiteY4" fmla="*/ 19461 h 79621"/>
              <a:gd name="connsiteX5" fmla="*/ 115598 w 115619"/>
              <a:gd name="connsiteY5" fmla="*/ 6761 h 7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619" h="79621">
                <a:moveTo>
                  <a:pt x="115598" y="6761"/>
                </a:moveTo>
                <a:cubicBezTo>
                  <a:pt x="114010" y="4380"/>
                  <a:pt x="22993" y="-6203"/>
                  <a:pt x="6060" y="5174"/>
                </a:cubicBezTo>
                <a:cubicBezTo>
                  <a:pt x="-10873" y="16551"/>
                  <a:pt x="12940" y="64705"/>
                  <a:pt x="13998" y="75024"/>
                </a:cubicBezTo>
                <a:cubicBezTo>
                  <a:pt x="15056" y="85343"/>
                  <a:pt x="12146" y="76346"/>
                  <a:pt x="12410" y="67086"/>
                </a:cubicBezTo>
                <a:cubicBezTo>
                  <a:pt x="12674" y="57826"/>
                  <a:pt x="1033" y="28986"/>
                  <a:pt x="15585" y="19461"/>
                </a:cubicBezTo>
                <a:cubicBezTo>
                  <a:pt x="30137" y="9936"/>
                  <a:pt x="117186" y="9142"/>
                  <a:pt x="115598" y="67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8" name="フリーフォーム: 図形 1407">
            <a:extLst>
              <a:ext uri="{FF2B5EF4-FFF2-40B4-BE49-F238E27FC236}">
                <a16:creationId xmlns:a16="http://schemas.microsoft.com/office/drawing/2014/main" id="{94CAA88E-A7F0-455B-B21D-EC271AF6ECA5}"/>
              </a:ext>
            </a:extLst>
          </p:cNvPr>
          <p:cNvSpPr/>
          <p:nvPr/>
        </p:nvSpPr>
        <p:spPr>
          <a:xfrm>
            <a:off x="4073564" y="1070209"/>
            <a:ext cx="111257" cy="69281"/>
          </a:xfrm>
          <a:custGeom>
            <a:avLst/>
            <a:gdLst>
              <a:gd name="connsiteX0" fmla="*/ 111086 w 111257"/>
              <a:gd name="connsiteY0" fmla="*/ 6116 h 69281"/>
              <a:gd name="connsiteX1" fmla="*/ 26949 w 111257"/>
              <a:gd name="connsiteY1" fmla="*/ 6116 h 69281"/>
              <a:gd name="connsiteX2" fmla="*/ 33299 w 111257"/>
              <a:gd name="connsiteY2" fmla="*/ 68029 h 69281"/>
              <a:gd name="connsiteX3" fmla="*/ 23774 w 111257"/>
              <a:gd name="connsiteY3" fmla="*/ 44216 h 69281"/>
              <a:gd name="connsiteX4" fmla="*/ 1549 w 111257"/>
              <a:gd name="connsiteY4" fmla="*/ 2941 h 69281"/>
              <a:gd name="connsiteX5" fmla="*/ 111086 w 111257"/>
              <a:gd name="connsiteY5" fmla="*/ 6116 h 69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257" h="69281">
                <a:moveTo>
                  <a:pt x="111086" y="6116"/>
                </a:moveTo>
                <a:cubicBezTo>
                  <a:pt x="115319" y="6645"/>
                  <a:pt x="39913" y="-4203"/>
                  <a:pt x="26949" y="6116"/>
                </a:cubicBezTo>
                <a:cubicBezTo>
                  <a:pt x="13985" y="16435"/>
                  <a:pt x="33828" y="61679"/>
                  <a:pt x="33299" y="68029"/>
                </a:cubicBezTo>
                <a:cubicBezTo>
                  <a:pt x="32770" y="74379"/>
                  <a:pt x="29066" y="55064"/>
                  <a:pt x="23774" y="44216"/>
                </a:cubicBezTo>
                <a:cubicBezTo>
                  <a:pt x="18482" y="33368"/>
                  <a:pt x="-6388" y="10878"/>
                  <a:pt x="1549" y="2941"/>
                </a:cubicBezTo>
                <a:cubicBezTo>
                  <a:pt x="9486" y="-4996"/>
                  <a:pt x="106853" y="5587"/>
                  <a:pt x="111086" y="6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9" name="フリーフォーム: 図形 1408">
            <a:extLst>
              <a:ext uri="{FF2B5EF4-FFF2-40B4-BE49-F238E27FC236}">
                <a16:creationId xmlns:a16="http://schemas.microsoft.com/office/drawing/2014/main" id="{0DC258DA-C099-45EE-9F35-11315F29EFCE}"/>
              </a:ext>
            </a:extLst>
          </p:cNvPr>
          <p:cNvSpPr/>
          <p:nvPr/>
        </p:nvSpPr>
        <p:spPr>
          <a:xfrm>
            <a:off x="4243383" y="1138190"/>
            <a:ext cx="94511" cy="131951"/>
          </a:xfrm>
          <a:custGeom>
            <a:avLst/>
            <a:gdLst>
              <a:gd name="connsiteX0" fmla="*/ 5 w 94511"/>
              <a:gd name="connsiteY0" fmla="*/ 48 h 131951"/>
              <a:gd name="connsiteX1" fmla="*/ 93667 w 94511"/>
              <a:gd name="connsiteY1" fmla="*/ 71485 h 131951"/>
              <a:gd name="connsiteX2" fmla="*/ 47630 w 94511"/>
              <a:gd name="connsiteY2" fmla="*/ 131810 h 131951"/>
              <a:gd name="connsiteX3" fmla="*/ 73030 w 94511"/>
              <a:gd name="connsiteY3" fmla="*/ 87360 h 131951"/>
              <a:gd name="connsiteX4" fmla="*/ 88905 w 94511"/>
              <a:gd name="connsiteY4" fmla="*/ 60373 h 131951"/>
              <a:gd name="connsiteX5" fmla="*/ 5 w 94511"/>
              <a:gd name="connsiteY5" fmla="*/ 48 h 131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511" h="131951">
                <a:moveTo>
                  <a:pt x="5" y="48"/>
                </a:moveTo>
                <a:cubicBezTo>
                  <a:pt x="799" y="1900"/>
                  <a:pt x="85730" y="49525"/>
                  <a:pt x="93667" y="71485"/>
                </a:cubicBezTo>
                <a:cubicBezTo>
                  <a:pt x="101604" y="93445"/>
                  <a:pt x="51070" y="129164"/>
                  <a:pt x="47630" y="131810"/>
                </a:cubicBezTo>
                <a:cubicBezTo>
                  <a:pt x="44190" y="134456"/>
                  <a:pt x="66151" y="99266"/>
                  <a:pt x="73030" y="87360"/>
                </a:cubicBezTo>
                <a:cubicBezTo>
                  <a:pt x="79909" y="75454"/>
                  <a:pt x="98165" y="70956"/>
                  <a:pt x="88905" y="60373"/>
                </a:cubicBezTo>
                <a:cubicBezTo>
                  <a:pt x="79645" y="49790"/>
                  <a:pt x="-789" y="-1804"/>
                  <a:pt x="5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0" name="フリーフォーム: 図形 1409">
            <a:extLst>
              <a:ext uri="{FF2B5EF4-FFF2-40B4-BE49-F238E27FC236}">
                <a16:creationId xmlns:a16="http://schemas.microsoft.com/office/drawing/2014/main" id="{5514A071-0B66-4903-939E-1EB9ACCAFB3D}"/>
              </a:ext>
            </a:extLst>
          </p:cNvPr>
          <p:cNvSpPr/>
          <p:nvPr/>
        </p:nvSpPr>
        <p:spPr>
          <a:xfrm>
            <a:off x="4189464" y="1172412"/>
            <a:ext cx="106375" cy="68738"/>
          </a:xfrm>
          <a:custGeom>
            <a:avLst/>
            <a:gdLst>
              <a:gd name="connsiteX0" fmla="*/ 106311 w 106375"/>
              <a:gd name="connsiteY0" fmla="*/ 751 h 68738"/>
              <a:gd name="connsiteX1" fmla="*/ 52336 w 106375"/>
              <a:gd name="connsiteY1" fmla="*/ 65838 h 68738"/>
              <a:gd name="connsiteX2" fmla="*/ 42811 w 106375"/>
              <a:gd name="connsiteY2" fmla="*/ 53138 h 68738"/>
              <a:gd name="connsiteX3" fmla="*/ 15824 w 106375"/>
              <a:gd name="connsiteY3" fmla="*/ 15038 h 68738"/>
              <a:gd name="connsiteX4" fmla="*/ 1536 w 106375"/>
              <a:gd name="connsiteY4" fmla="*/ 751 h 68738"/>
              <a:gd name="connsiteX5" fmla="*/ 52336 w 106375"/>
              <a:gd name="connsiteY5" fmla="*/ 35676 h 68738"/>
              <a:gd name="connsiteX6" fmla="*/ 63449 w 106375"/>
              <a:gd name="connsiteY6" fmla="*/ 34088 h 68738"/>
              <a:gd name="connsiteX7" fmla="*/ 106311 w 106375"/>
              <a:gd name="connsiteY7" fmla="*/ 751 h 68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375" h="68738">
                <a:moveTo>
                  <a:pt x="106311" y="751"/>
                </a:moveTo>
                <a:cubicBezTo>
                  <a:pt x="104459" y="6043"/>
                  <a:pt x="62919" y="57107"/>
                  <a:pt x="52336" y="65838"/>
                </a:cubicBezTo>
                <a:cubicBezTo>
                  <a:pt x="41753" y="74569"/>
                  <a:pt x="48896" y="61605"/>
                  <a:pt x="42811" y="53138"/>
                </a:cubicBezTo>
                <a:cubicBezTo>
                  <a:pt x="36726" y="44671"/>
                  <a:pt x="22703" y="23769"/>
                  <a:pt x="15824" y="15038"/>
                </a:cubicBezTo>
                <a:cubicBezTo>
                  <a:pt x="8945" y="6307"/>
                  <a:pt x="-4549" y="-2689"/>
                  <a:pt x="1536" y="751"/>
                </a:cubicBezTo>
                <a:cubicBezTo>
                  <a:pt x="7621" y="4191"/>
                  <a:pt x="42017" y="30120"/>
                  <a:pt x="52336" y="35676"/>
                </a:cubicBezTo>
                <a:cubicBezTo>
                  <a:pt x="62655" y="41232"/>
                  <a:pt x="57364" y="39380"/>
                  <a:pt x="63449" y="34088"/>
                </a:cubicBezTo>
                <a:cubicBezTo>
                  <a:pt x="69534" y="28796"/>
                  <a:pt x="108163" y="-4541"/>
                  <a:pt x="106311" y="7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2" name="フリーフォーム: 図形 1411">
            <a:extLst>
              <a:ext uri="{FF2B5EF4-FFF2-40B4-BE49-F238E27FC236}">
                <a16:creationId xmlns:a16="http://schemas.microsoft.com/office/drawing/2014/main" id="{ACBDAF1E-571F-4C8C-BDD1-17C7BAF4A349}"/>
              </a:ext>
            </a:extLst>
          </p:cNvPr>
          <p:cNvSpPr/>
          <p:nvPr/>
        </p:nvSpPr>
        <p:spPr>
          <a:xfrm>
            <a:off x="4122189" y="1171255"/>
            <a:ext cx="130796" cy="111465"/>
          </a:xfrm>
          <a:custGeom>
            <a:avLst/>
            <a:gdLst>
              <a:gd name="connsiteX0" fmla="*/ 130724 w 130796"/>
              <a:gd name="connsiteY0" fmla="*/ 320 h 111465"/>
              <a:gd name="connsiteX1" fmla="*/ 25949 w 130796"/>
              <a:gd name="connsiteY1" fmla="*/ 71758 h 111465"/>
              <a:gd name="connsiteX2" fmla="*/ 549 w 130796"/>
              <a:gd name="connsiteY2" fmla="*/ 111445 h 111465"/>
              <a:gd name="connsiteX3" fmla="*/ 8486 w 130796"/>
              <a:gd name="connsiteY3" fmla="*/ 66995 h 111465"/>
              <a:gd name="connsiteX4" fmla="*/ 8486 w 130796"/>
              <a:gd name="connsiteY4" fmla="*/ 46358 h 111465"/>
              <a:gd name="connsiteX5" fmla="*/ 130724 w 130796"/>
              <a:gd name="connsiteY5" fmla="*/ 320 h 111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796" h="111465">
                <a:moveTo>
                  <a:pt x="130724" y="320"/>
                </a:moveTo>
                <a:cubicBezTo>
                  <a:pt x="133634" y="4553"/>
                  <a:pt x="47645" y="53237"/>
                  <a:pt x="25949" y="71758"/>
                </a:cubicBezTo>
                <a:cubicBezTo>
                  <a:pt x="4253" y="90279"/>
                  <a:pt x="3459" y="112239"/>
                  <a:pt x="549" y="111445"/>
                </a:cubicBezTo>
                <a:cubicBezTo>
                  <a:pt x="-2361" y="110651"/>
                  <a:pt x="7163" y="77843"/>
                  <a:pt x="8486" y="66995"/>
                </a:cubicBezTo>
                <a:cubicBezTo>
                  <a:pt x="9809" y="56147"/>
                  <a:pt x="-7389" y="57735"/>
                  <a:pt x="8486" y="46358"/>
                </a:cubicBezTo>
                <a:cubicBezTo>
                  <a:pt x="24361" y="34981"/>
                  <a:pt x="127814" y="-3913"/>
                  <a:pt x="130724" y="3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3" name="フリーフォーム: 図形 1412">
            <a:extLst>
              <a:ext uri="{FF2B5EF4-FFF2-40B4-BE49-F238E27FC236}">
                <a16:creationId xmlns:a16="http://schemas.microsoft.com/office/drawing/2014/main" id="{5A01511F-9A5F-4F6D-BC30-5022C2F149B1}"/>
              </a:ext>
            </a:extLst>
          </p:cNvPr>
          <p:cNvSpPr/>
          <p:nvPr/>
        </p:nvSpPr>
        <p:spPr>
          <a:xfrm>
            <a:off x="4042831" y="1116001"/>
            <a:ext cx="113372" cy="141634"/>
          </a:xfrm>
          <a:custGeom>
            <a:avLst/>
            <a:gdLst>
              <a:gd name="connsiteX0" fmla="*/ 113244 w 113372"/>
              <a:gd name="connsiteY0" fmla="*/ 12 h 141634"/>
              <a:gd name="connsiteX1" fmla="*/ 44982 w 113372"/>
              <a:gd name="connsiteY1" fmla="*/ 57162 h 141634"/>
              <a:gd name="connsiteX2" fmla="*/ 83082 w 113372"/>
              <a:gd name="connsiteY2" fmla="*/ 119074 h 141634"/>
              <a:gd name="connsiteX3" fmla="*/ 75144 w 113372"/>
              <a:gd name="connsiteY3" fmla="*/ 141299 h 141634"/>
              <a:gd name="connsiteX4" fmla="*/ 71969 w 113372"/>
              <a:gd name="connsiteY4" fmla="*/ 104787 h 141634"/>
              <a:gd name="connsiteX5" fmla="*/ 532 w 113372"/>
              <a:gd name="connsiteY5" fmla="*/ 109549 h 141634"/>
              <a:gd name="connsiteX6" fmla="*/ 38632 w 113372"/>
              <a:gd name="connsiteY6" fmla="*/ 80974 h 141634"/>
              <a:gd name="connsiteX7" fmla="*/ 24344 w 113372"/>
              <a:gd name="connsiteY7" fmla="*/ 61924 h 141634"/>
              <a:gd name="connsiteX8" fmla="*/ 113244 w 113372"/>
              <a:gd name="connsiteY8" fmla="*/ 12 h 141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372" h="141634">
                <a:moveTo>
                  <a:pt x="113244" y="12"/>
                </a:moveTo>
                <a:cubicBezTo>
                  <a:pt x="116684" y="-782"/>
                  <a:pt x="50009" y="37318"/>
                  <a:pt x="44982" y="57162"/>
                </a:cubicBezTo>
                <a:cubicBezTo>
                  <a:pt x="39955" y="77006"/>
                  <a:pt x="78055" y="105051"/>
                  <a:pt x="83082" y="119074"/>
                </a:cubicBezTo>
                <a:cubicBezTo>
                  <a:pt x="88109" y="133097"/>
                  <a:pt x="76996" y="143680"/>
                  <a:pt x="75144" y="141299"/>
                </a:cubicBezTo>
                <a:cubicBezTo>
                  <a:pt x="73292" y="138918"/>
                  <a:pt x="84404" y="110079"/>
                  <a:pt x="71969" y="104787"/>
                </a:cubicBezTo>
                <a:cubicBezTo>
                  <a:pt x="59534" y="99495"/>
                  <a:pt x="6088" y="113518"/>
                  <a:pt x="532" y="109549"/>
                </a:cubicBezTo>
                <a:cubicBezTo>
                  <a:pt x="-5024" y="105580"/>
                  <a:pt x="34663" y="88911"/>
                  <a:pt x="38632" y="80974"/>
                </a:cubicBezTo>
                <a:cubicBezTo>
                  <a:pt x="42601" y="73037"/>
                  <a:pt x="14025" y="75418"/>
                  <a:pt x="24344" y="61924"/>
                </a:cubicBezTo>
                <a:cubicBezTo>
                  <a:pt x="34663" y="48430"/>
                  <a:pt x="109804" y="806"/>
                  <a:pt x="113244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4" name="フリーフォーム: 図形 1413">
            <a:extLst>
              <a:ext uri="{FF2B5EF4-FFF2-40B4-BE49-F238E27FC236}">
                <a16:creationId xmlns:a16="http://schemas.microsoft.com/office/drawing/2014/main" id="{A512EA45-B38E-445F-ACC0-18CFB1130DFD}"/>
              </a:ext>
            </a:extLst>
          </p:cNvPr>
          <p:cNvSpPr/>
          <p:nvPr/>
        </p:nvSpPr>
        <p:spPr>
          <a:xfrm>
            <a:off x="4100411" y="941371"/>
            <a:ext cx="116163" cy="100141"/>
          </a:xfrm>
          <a:custGeom>
            <a:avLst/>
            <a:gdLst>
              <a:gd name="connsiteX0" fmla="*/ 115989 w 116163"/>
              <a:gd name="connsiteY0" fmla="*/ 17 h 100141"/>
              <a:gd name="connsiteX1" fmla="*/ 92177 w 116163"/>
              <a:gd name="connsiteY1" fmla="*/ 88917 h 100141"/>
              <a:gd name="connsiteX2" fmla="*/ 95352 w 116163"/>
              <a:gd name="connsiteY2" fmla="*/ 93679 h 100141"/>
              <a:gd name="connsiteX3" fmla="*/ 102 w 116163"/>
              <a:gd name="connsiteY3" fmla="*/ 41292 h 100141"/>
              <a:gd name="connsiteX4" fmla="*/ 77889 w 116163"/>
              <a:gd name="connsiteY4" fmla="*/ 96854 h 100141"/>
              <a:gd name="connsiteX5" fmla="*/ 115989 w 116163"/>
              <a:gd name="connsiteY5" fmla="*/ 17 h 100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163" h="100141">
                <a:moveTo>
                  <a:pt x="115989" y="17"/>
                </a:moveTo>
                <a:cubicBezTo>
                  <a:pt x="118370" y="-1306"/>
                  <a:pt x="95616" y="73307"/>
                  <a:pt x="92177" y="88917"/>
                </a:cubicBezTo>
                <a:cubicBezTo>
                  <a:pt x="88738" y="104527"/>
                  <a:pt x="110698" y="101616"/>
                  <a:pt x="95352" y="93679"/>
                </a:cubicBezTo>
                <a:cubicBezTo>
                  <a:pt x="80006" y="85742"/>
                  <a:pt x="3012" y="40763"/>
                  <a:pt x="102" y="41292"/>
                </a:cubicBezTo>
                <a:cubicBezTo>
                  <a:pt x="-2809" y="41821"/>
                  <a:pt x="57252" y="99235"/>
                  <a:pt x="77889" y="96854"/>
                </a:cubicBezTo>
                <a:cubicBezTo>
                  <a:pt x="98526" y="94473"/>
                  <a:pt x="113608" y="1340"/>
                  <a:pt x="115989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5" name="フリーフォーム: 図形 1414">
            <a:extLst>
              <a:ext uri="{FF2B5EF4-FFF2-40B4-BE49-F238E27FC236}">
                <a16:creationId xmlns:a16="http://schemas.microsoft.com/office/drawing/2014/main" id="{C938C645-BB7E-4728-B611-FACC13B2CA53}"/>
              </a:ext>
            </a:extLst>
          </p:cNvPr>
          <p:cNvSpPr/>
          <p:nvPr/>
        </p:nvSpPr>
        <p:spPr>
          <a:xfrm>
            <a:off x="4210121" y="958814"/>
            <a:ext cx="147602" cy="114528"/>
          </a:xfrm>
          <a:custGeom>
            <a:avLst/>
            <a:gdLst>
              <a:gd name="connsiteX0" fmla="*/ 147567 w 147602"/>
              <a:gd name="connsiteY0" fmla="*/ 36 h 114528"/>
              <a:gd name="connsiteX1" fmla="*/ 20567 w 147602"/>
              <a:gd name="connsiteY1" fmla="*/ 52424 h 114528"/>
              <a:gd name="connsiteX2" fmla="*/ 76129 w 147602"/>
              <a:gd name="connsiteY2" fmla="*/ 114336 h 114528"/>
              <a:gd name="connsiteX3" fmla="*/ 23742 w 147602"/>
              <a:gd name="connsiteY3" fmla="*/ 71474 h 114528"/>
              <a:gd name="connsiteX4" fmla="*/ 6279 w 147602"/>
              <a:gd name="connsiteY4" fmla="*/ 60361 h 114528"/>
              <a:gd name="connsiteX5" fmla="*/ 147567 w 147602"/>
              <a:gd name="connsiteY5" fmla="*/ 36 h 11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602" h="114528">
                <a:moveTo>
                  <a:pt x="147567" y="36"/>
                </a:moveTo>
                <a:cubicBezTo>
                  <a:pt x="149948" y="-1287"/>
                  <a:pt x="32473" y="33374"/>
                  <a:pt x="20567" y="52424"/>
                </a:cubicBezTo>
                <a:cubicBezTo>
                  <a:pt x="8661" y="71474"/>
                  <a:pt x="75600" y="111161"/>
                  <a:pt x="76129" y="114336"/>
                </a:cubicBezTo>
                <a:cubicBezTo>
                  <a:pt x="76658" y="117511"/>
                  <a:pt x="35384" y="80470"/>
                  <a:pt x="23742" y="71474"/>
                </a:cubicBezTo>
                <a:cubicBezTo>
                  <a:pt x="12100" y="62478"/>
                  <a:pt x="-11184" y="69622"/>
                  <a:pt x="6279" y="60361"/>
                </a:cubicBezTo>
                <a:cubicBezTo>
                  <a:pt x="23741" y="51101"/>
                  <a:pt x="145186" y="1359"/>
                  <a:pt x="147567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6" name="フリーフォーム: 図形 1415">
            <a:extLst>
              <a:ext uri="{FF2B5EF4-FFF2-40B4-BE49-F238E27FC236}">
                <a16:creationId xmlns:a16="http://schemas.microsoft.com/office/drawing/2014/main" id="{B8DD5D07-31CD-4748-88D7-CF9F407F51DD}"/>
              </a:ext>
            </a:extLst>
          </p:cNvPr>
          <p:cNvSpPr/>
          <p:nvPr/>
        </p:nvSpPr>
        <p:spPr>
          <a:xfrm>
            <a:off x="4113919" y="1127071"/>
            <a:ext cx="78196" cy="67743"/>
          </a:xfrm>
          <a:custGeom>
            <a:avLst/>
            <a:gdLst>
              <a:gd name="connsiteX0" fmla="*/ 77081 w 78196"/>
              <a:gd name="connsiteY0" fmla="*/ 54 h 67743"/>
              <a:gd name="connsiteX1" fmla="*/ 48506 w 78196"/>
              <a:gd name="connsiteY1" fmla="*/ 60379 h 67743"/>
              <a:gd name="connsiteX2" fmla="*/ 51681 w 78196"/>
              <a:gd name="connsiteY2" fmla="*/ 66729 h 67743"/>
              <a:gd name="connsiteX3" fmla="*/ 881 w 78196"/>
              <a:gd name="connsiteY3" fmla="*/ 60379 h 67743"/>
              <a:gd name="connsiteX4" fmla="*/ 18344 w 78196"/>
              <a:gd name="connsiteY4" fmla="*/ 54029 h 67743"/>
              <a:gd name="connsiteX5" fmla="*/ 4056 w 78196"/>
              <a:gd name="connsiteY5" fmla="*/ 49267 h 67743"/>
              <a:gd name="connsiteX6" fmla="*/ 77081 w 78196"/>
              <a:gd name="connsiteY6" fmla="*/ 54 h 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196" h="67743">
                <a:moveTo>
                  <a:pt x="77081" y="54"/>
                </a:moveTo>
                <a:cubicBezTo>
                  <a:pt x="84489" y="1906"/>
                  <a:pt x="52739" y="49267"/>
                  <a:pt x="48506" y="60379"/>
                </a:cubicBezTo>
                <a:cubicBezTo>
                  <a:pt x="44273" y="71492"/>
                  <a:pt x="59618" y="66729"/>
                  <a:pt x="51681" y="66729"/>
                </a:cubicBezTo>
                <a:cubicBezTo>
                  <a:pt x="43744" y="66729"/>
                  <a:pt x="6437" y="62496"/>
                  <a:pt x="881" y="60379"/>
                </a:cubicBezTo>
                <a:cubicBezTo>
                  <a:pt x="-4675" y="58262"/>
                  <a:pt x="17815" y="55881"/>
                  <a:pt x="18344" y="54029"/>
                </a:cubicBezTo>
                <a:cubicBezTo>
                  <a:pt x="18873" y="52177"/>
                  <a:pt x="-5734" y="54294"/>
                  <a:pt x="4056" y="49267"/>
                </a:cubicBezTo>
                <a:cubicBezTo>
                  <a:pt x="13845" y="44240"/>
                  <a:pt x="69673" y="-1798"/>
                  <a:pt x="77081" y="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7" name="フリーフォーム: 図形 1416">
            <a:extLst>
              <a:ext uri="{FF2B5EF4-FFF2-40B4-BE49-F238E27FC236}">
                <a16:creationId xmlns:a16="http://schemas.microsoft.com/office/drawing/2014/main" id="{85890475-770F-44EE-96B1-60C9ECD50768}"/>
              </a:ext>
            </a:extLst>
          </p:cNvPr>
          <p:cNvSpPr/>
          <p:nvPr/>
        </p:nvSpPr>
        <p:spPr>
          <a:xfrm>
            <a:off x="4106355" y="933431"/>
            <a:ext cx="100022" cy="90525"/>
          </a:xfrm>
          <a:custGeom>
            <a:avLst/>
            <a:gdLst>
              <a:gd name="connsiteX0" fmla="*/ 98933 w 100022"/>
              <a:gd name="connsiteY0" fmla="*/ 19 h 90525"/>
              <a:gd name="connsiteX1" fmla="*/ 75120 w 100022"/>
              <a:gd name="connsiteY1" fmla="*/ 57169 h 90525"/>
              <a:gd name="connsiteX2" fmla="*/ 97345 w 100022"/>
              <a:gd name="connsiteY2" fmla="*/ 90507 h 90525"/>
              <a:gd name="connsiteX3" fmla="*/ 508 w 100022"/>
              <a:gd name="connsiteY3" fmla="*/ 61932 h 90525"/>
              <a:gd name="connsiteX4" fmla="*/ 60833 w 100022"/>
              <a:gd name="connsiteY4" fmla="*/ 63519 h 90525"/>
              <a:gd name="connsiteX5" fmla="*/ 98933 w 100022"/>
              <a:gd name="connsiteY5" fmla="*/ 19 h 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22" h="90525">
                <a:moveTo>
                  <a:pt x="98933" y="19"/>
                </a:moveTo>
                <a:cubicBezTo>
                  <a:pt x="101314" y="-1039"/>
                  <a:pt x="75385" y="42088"/>
                  <a:pt x="75120" y="57169"/>
                </a:cubicBezTo>
                <a:cubicBezTo>
                  <a:pt x="74855" y="72250"/>
                  <a:pt x="109780" y="89713"/>
                  <a:pt x="97345" y="90507"/>
                </a:cubicBezTo>
                <a:cubicBezTo>
                  <a:pt x="84910" y="91301"/>
                  <a:pt x="6593" y="66430"/>
                  <a:pt x="508" y="61932"/>
                </a:cubicBezTo>
                <a:cubicBezTo>
                  <a:pt x="-5577" y="57434"/>
                  <a:pt x="44694" y="68546"/>
                  <a:pt x="60833" y="63519"/>
                </a:cubicBezTo>
                <a:cubicBezTo>
                  <a:pt x="76972" y="58492"/>
                  <a:pt x="96552" y="1077"/>
                  <a:pt x="98933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8" name="フリーフォーム: 図形 1417">
            <a:extLst>
              <a:ext uri="{FF2B5EF4-FFF2-40B4-BE49-F238E27FC236}">
                <a16:creationId xmlns:a16="http://schemas.microsoft.com/office/drawing/2014/main" id="{516BB91F-457A-42AB-989F-D1AF14C405A2}"/>
              </a:ext>
            </a:extLst>
          </p:cNvPr>
          <p:cNvSpPr/>
          <p:nvPr/>
        </p:nvSpPr>
        <p:spPr>
          <a:xfrm>
            <a:off x="4191769" y="602077"/>
            <a:ext cx="115116" cy="237993"/>
          </a:xfrm>
          <a:custGeom>
            <a:avLst/>
            <a:gdLst>
              <a:gd name="connsiteX0" fmla="*/ 2406 w 115116"/>
              <a:gd name="connsiteY0" fmla="*/ 2761 h 237993"/>
              <a:gd name="connsiteX1" fmla="*/ 108769 w 115116"/>
              <a:gd name="connsiteY1" fmla="*/ 229773 h 237993"/>
              <a:gd name="connsiteX2" fmla="*/ 96069 w 115116"/>
              <a:gd name="connsiteY2" fmla="*/ 180561 h 237993"/>
              <a:gd name="connsiteX3" fmla="*/ 38919 w 115116"/>
              <a:gd name="connsiteY3" fmla="*/ 107536 h 237993"/>
              <a:gd name="connsiteX4" fmla="*/ 2406 w 115116"/>
              <a:gd name="connsiteY4" fmla="*/ 2761 h 23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116" h="237993">
                <a:moveTo>
                  <a:pt x="2406" y="2761"/>
                </a:moveTo>
                <a:cubicBezTo>
                  <a:pt x="14048" y="23134"/>
                  <a:pt x="93159" y="200140"/>
                  <a:pt x="108769" y="229773"/>
                </a:cubicBezTo>
                <a:cubicBezTo>
                  <a:pt x="124380" y="259406"/>
                  <a:pt x="107711" y="200934"/>
                  <a:pt x="96069" y="180561"/>
                </a:cubicBezTo>
                <a:cubicBezTo>
                  <a:pt x="84427" y="160188"/>
                  <a:pt x="53471" y="134524"/>
                  <a:pt x="38919" y="107536"/>
                </a:cubicBezTo>
                <a:cubicBezTo>
                  <a:pt x="24367" y="80549"/>
                  <a:pt x="-9236" y="-17612"/>
                  <a:pt x="2406" y="27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9" name="フリーフォーム: 図形 1418">
            <a:extLst>
              <a:ext uri="{FF2B5EF4-FFF2-40B4-BE49-F238E27FC236}">
                <a16:creationId xmlns:a16="http://schemas.microsoft.com/office/drawing/2014/main" id="{3CA1B9DE-28BD-4D10-A460-9B3FBABC73BA}"/>
              </a:ext>
            </a:extLst>
          </p:cNvPr>
          <p:cNvSpPr/>
          <p:nvPr/>
        </p:nvSpPr>
        <p:spPr>
          <a:xfrm>
            <a:off x="4170752" y="621963"/>
            <a:ext cx="127176" cy="217807"/>
          </a:xfrm>
          <a:custGeom>
            <a:avLst/>
            <a:gdLst>
              <a:gd name="connsiteX0" fmla="*/ 2786 w 127176"/>
              <a:gd name="connsiteY0" fmla="*/ 3512 h 217807"/>
              <a:gd name="connsiteX1" fmla="*/ 123436 w 127176"/>
              <a:gd name="connsiteY1" fmla="*/ 213062 h 217807"/>
              <a:gd name="connsiteX2" fmla="*/ 91686 w 127176"/>
              <a:gd name="connsiteY2" fmla="*/ 144800 h 217807"/>
              <a:gd name="connsiteX3" fmla="*/ 42473 w 127176"/>
              <a:gd name="connsiteY3" fmla="*/ 86062 h 217807"/>
              <a:gd name="connsiteX4" fmla="*/ 2786 w 127176"/>
              <a:gd name="connsiteY4" fmla="*/ 3512 h 217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176" h="217807">
                <a:moveTo>
                  <a:pt x="2786" y="3512"/>
                </a:moveTo>
                <a:cubicBezTo>
                  <a:pt x="16280" y="24678"/>
                  <a:pt x="108619" y="189514"/>
                  <a:pt x="123436" y="213062"/>
                </a:cubicBezTo>
                <a:cubicBezTo>
                  <a:pt x="138253" y="236610"/>
                  <a:pt x="105180" y="165966"/>
                  <a:pt x="91686" y="144800"/>
                </a:cubicBezTo>
                <a:cubicBezTo>
                  <a:pt x="78192" y="123634"/>
                  <a:pt x="56496" y="109345"/>
                  <a:pt x="42473" y="86062"/>
                </a:cubicBezTo>
                <a:cubicBezTo>
                  <a:pt x="28450" y="62779"/>
                  <a:pt x="-10708" y="-17654"/>
                  <a:pt x="2786" y="35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0" name="フリーフォーム: 図形 1419">
            <a:extLst>
              <a:ext uri="{FF2B5EF4-FFF2-40B4-BE49-F238E27FC236}">
                <a16:creationId xmlns:a16="http://schemas.microsoft.com/office/drawing/2014/main" id="{4F421ECD-0A35-47AB-B69F-3A5865741B35}"/>
              </a:ext>
            </a:extLst>
          </p:cNvPr>
          <p:cNvSpPr/>
          <p:nvPr/>
        </p:nvSpPr>
        <p:spPr>
          <a:xfrm>
            <a:off x="4152862" y="600751"/>
            <a:ext cx="144988" cy="250328"/>
          </a:xfrm>
          <a:custGeom>
            <a:avLst/>
            <a:gdLst>
              <a:gd name="connsiteX0" fmla="*/ 144501 w 144988"/>
              <a:gd name="connsiteY0" fmla="*/ 250149 h 250328"/>
              <a:gd name="connsiteX1" fmla="*/ 34963 w 144988"/>
              <a:gd name="connsiteY1" fmla="*/ 108862 h 250328"/>
              <a:gd name="connsiteX2" fmla="*/ 38 w 144988"/>
              <a:gd name="connsiteY2" fmla="*/ 27899 h 250328"/>
              <a:gd name="connsiteX3" fmla="*/ 39726 w 144988"/>
              <a:gd name="connsiteY3" fmla="*/ 2499 h 250328"/>
              <a:gd name="connsiteX4" fmla="*/ 1626 w 144988"/>
              <a:gd name="connsiteY4" fmla="*/ 8849 h 250328"/>
              <a:gd name="connsiteX5" fmla="*/ 15913 w 144988"/>
              <a:gd name="connsiteY5" fmla="*/ 72349 h 250328"/>
              <a:gd name="connsiteX6" fmla="*/ 73063 w 144988"/>
              <a:gd name="connsiteY6" fmla="*/ 137437 h 250328"/>
              <a:gd name="connsiteX7" fmla="*/ 144501 w 144988"/>
              <a:gd name="connsiteY7" fmla="*/ 250149 h 250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988" h="250328">
                <a:moveTo>
                  <a:pt x="144501" y="250149"/>
                </a:moveTo>
                <a:cubicBezTo>
                  <a:pt x="138151" y="245387"/>
                  <a:pt x="59040" y="145904"/>
                  <a:pt x="34963" y="108862"/>
                </a:cubicBezTo>
                <a:cubicBezTo>
                  <a:pt x="10886" y="71820"/>
                  <a:pt x="-756" y="45626"/>
                  <a:pt x="38" y="27899"/>
                </a:cubicBezTo>
                <a:cubicBezTo>
                  <a:pt x="832" y="10172"/>
                  <a:pt x="39461" y="5674"/>
                  <a:pt x="39726" y="2499"/>
                </a:cubicBezTo>
                <a:cubicBezTo>
                  <a:pt x="39991" y="-676"/>
                  <a:pt x="5595" y="-2793"/>
                  <a:pt x="1626" y="8849"/>
                </a:cubicBezTo>
                <a:cubicBezTo>
                  <a:pt x="-2343" y="20491"/>
                  <a:pt x="4007" y="50918"/>
                  <a:pt x="15913" y="72349"/>
                </a:cubicBezTo>
                <a:cubicBezTo>
                  <a:pt x="27819" y="93780"/>
                  <a:pt x="52690" y="111243"/>
                  <a:pt x="73063" y="137437"/>
                </a:cubicBezTo>
                <a:cubicBezTo>
                  <a:pt x="93436" y="163631"/>
                  <a:pt x="150851" y="254911"/>
                  <a:pt x="144501" y="2501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1" name="フリーフォーム: 図形 1420">
            <a:extLst>
              <a:ext uri="{FF2B5EF4-FFF2-40B4-BE49-F238E27FC236}">
                <a16:creationId xmlns:a16="http://schemas.microsoft.com/office/drawing/2014/main" id="{CCEE4B0F-7939-4DC8-A412-7D775E788157}"/>
              </a:ext>
            </a:extLst>
          </p:cNvPr>
          <p:cNvSpPr/>
          <p:nvPr/>
        </p:nvSpPr>
        <p:spPr>
          <a:xfrm>
            <a:off x="4008433" y="626155"/>
            <a:ext cx="207971" cy="238147"/>
          </a:xfrm>
          <a:custGeom>
            <a:avLst/>
            <a:gdLst>
              <a:gd name="connsiteX0" fmla="*/ 206380 w 207971"/>
              <a:gd name="connsiteY0" fmla="*/ 237445 h 238147"/>
              <a:gd name="connsiteX1" fmla="*/ 111130 w 207971"/>
              <a:gd name="connsiteY1" fmla="*/ 91395 h 238147"/>
              <a:gd name="connsiteX2" fmla="*/ 26992 w 207971"/>
              <a:gd name="connsiteY2" fmla="*/ 2495 h 238147"/>
              <a:gd name="connsiteX3" fmla="*/ 5 w 207971"/>
              <a:gd name="connsiteY3" fmla="*/ 24720 h 238147"/>
              <a:gd name="connsiteX4" fmla="*/ 28580 w 207971"/>
              <a:gd name="connsiteY4" fmla="*/ 26308 h 238147"/>
              <a:gd name="connsiteX5" fmla="*/ 206380 w 207971"/>
              <a:gd name="connsiteY5" fmla="*/ 237445 h 23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7971" h="238147">
                <a:moveTo>
                  <a:pt x="206380" y="237445"/>
                </a:moveTo>
                <a:cubicBezTo>
                  <a:pt x="220138" y="248293"/>
                  <a:pt x="141028" y="130553"/>
                  <a:pt x="111130" y="91395"/>
                </a:cubicBezTo>
                <a:cubicBezTo>
                  <a:pt x="81232" y="52237"/>
                  <a:pt x="45513" y="13607"/>
                  <a:pt x="26992" y="2495"/>
                </a:cubicBezTo>
                <a:cubicBezTo>
                  <a:pt x="8471" y="-8618"/>
                  <a:pt x="-260" y="20751"/>
                  <a:pt x="5" y="24720"/>
                </a:cubicBezTo>
                <a:cubicBezTo>
                  <a:pt x="270" y="28689"/>
                  <a:pt x="-1318" y="-6500"/>
                  <a:pt x="28580" y="26308"/>
                </a:cubicBezTo>
                <a:cubicBezTo>
                  <a:pt x="58478" y="59116"/>
                  <a:pt x="192622" y="226597"/>
                  <a:pt x="206380" y="2374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2" name="フリーフォーム: 図形 1421">
            <a:extLst>
              <a:ext uri="{FF2B5EF4-FFF2-40B4-BE49-F238E27FC236}">
                <a16:creationId xmlns:a16="http://schemas.microsoft.com/office/drawing/2014/main" id="{80BC38B4-0FC0-42F6-B817-AD18C3857EB3}"/>
              </a:ext>
            </a:extLst>
          </p:cNvPr>
          <p:cNvSpPr/>
          <p:nvPr/>
        </p:nvSpPr>
        <p:spPr>
          <a:xfrm>
            <a:off x="4015290" y="652218"/>
            <a:ext cx="167405" cy="224575"/>
          </a:xfrm>
          <a:custGeom>
            <a:avLst/>
            <a:gdLst>
              <a:gd name="connsiteX0" fmla="*/ 1085 w 167405"/>
              <a:gd name="connsiteY0" fmla="*/ 1832 h 224575"/>
              <a:gd name="connsiteX1" fmla="*/ 163010 w 167405"/>
              <a:gd name="connsiteY1" fmla="*/ 219320 h 224575"/>
              <a:gd name="connsiteX2" fmla="*/ 124910 w 167405"/>
              <a:gd name="connsiteY2" fmla="*/ 162170 h 224575"/>
              <a:gd name="connsiteX3" fmla="*/ 93160 w 167405"/>
              <a:gd name="connsiteY3" fmla="*/ 117720 h 224575"/>
              <a:gd name="connsiteX4" fmla="*/ 1085 w 167405"/>
              <a:gd name="connsiteY4" fmla="*/ 1832 h 22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405" h="224575">
                <a:moveTo>
                  <a:pt x="1085" y="1832"/>
                </a:moveTo>
                <a:cubicBezTo>
                  <a:pt x="12727" y="18765"/>
                  <a:pt x="142373" y="192597"/>
                  <a:pt x="163010" y="219320"/>
                </a:cubicBezTo>
                <a:cubicBezTo>
                  <a:pt x="183647" y="246043"/>
                  <a:pt x="124910" y="162170"/>
                  <a:pt x="124910" y="162170"/>
                </a:cubicBezTo>
                <a:cubicBezTo>
                  <a:pt x="113268" y="145237"/>
                  <a:pt x="111416" y="145237"/>
                  <a:pt x="93160" y="117720"/>
                </a:cubicBezTo>
                <a:cubicBezTo>
                  <a:pt x="74904" y="90203"/>
                  <a:pt x="-10557" y="-15101"/>
                  <a:pt x="1085" y="18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3" name="フリーフォーム: 図形 1422">
            <a:extLst>
              <a:ext uri="{FF2B5EF4-FFF2-40B4-BE49-F238E27FC236}">
                <a16:creationId xmlns:a16="http://schemas.microsoft.com/office/drawing/2014/main" id="{1757C3B8-87AE-47F3-8EE2-CB3A9A1B6660}"/>
              </a:ext>
            </a:extLst>
          </p:cNvPr>
          <p:cNvSpPr/>
          <p:nvPr/>
        </p:nvSpPr>
        <p:spPr>
          <a:xfrm>
            <a:off x="3995464" y="664288"/>
            <a:ext cx="195503" cy="235175"/>
          </a:xfrm>
          <a:custGeom>
            <a:avLst/>
            <a:gdLst>
              <a:gd name="connsiteX0" fmla="*/ 274 w 195503"/>
              <a:gd name="connsiteY0" fmla="*/ 875 h 235175"/>
              <a:gd name="connsiteX1" fmla="*/ 187599 w 195503"/>
              <a:gd name="connsiteY1" fmla="*/ 229475 h 235175"/>
              <a:gd name="connsiteX2" fmla="*/ 146324 w 195503"/>
              <a:gd name="connsiteY2" fmla="*/ 153275 h 235175"/>
              <a:gd name="connsiteX3" fmla="*/ 274 w 195503"/>
              <a:gd name="connsiteY3" fmla="*/ 875 h 23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503" h="235175">
                <a:moveTo>
                  <a:pt x="274" y="875"/>
                </a:moveTo>
                <a:cubicBezTo>
                  <a:pt x="7153" y="13575"/>
                  <a:pt x="163257" y="204075"/>
                  <a:pt x="187599" y="229475"/>
                </a:cubicBezTo>
                <a:cubicBezTo>
                  <a:pt x="211941" y="254875"/>
                  <a:pt x="174899" y="189258"/>
                  <a:pt x="146324" y="153275"/>
                </a:cubicBezTo>
                <a:cubicBezTo>
                  <a:pt x="117749" y="117292"/>
                  <a:pt x="-6605" y="-11825"/>
                  <a:pt x="274" y="8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4" name="フリーフォーム: 図形 1423">
            <a:extLst>
              <a:ext uri="{FF2B5EF4-FFF2-40B4-BE49-F238E27FC236}">
                <a16:creationId xmlns:a16="http://schemas.microsoft.com/office/drawing/2014/main" id="{9EF8F1EB-081A-4367-B030-11985314E279}"/>
              </a:ext>
            </a:extLst>
          </p:cNvPr>
          <p:cNvSpPr/>
          <p:nvPr/>
        </p:nvSpPr>
        <p:spPr>
          <a:xfrm>
            <a:off x="4022652" y="1223962"/>
            <a:ext cx="90566" cy="105088"/>
          </a:xfrm>
          <a:custGeom>
            <a:avLst/>
            <a:gdLst>
              <a:gd name="connsiteX0" fmla="*/ 22297 w 90566"/>
              <a:gd name="connsiteY0" fmla="*/ 1 h 105088"/>
              <a:gd name="connsiteX1" fmla="*/ 79447 w 90566"/>
              <a:gd name="connsiteY1" fmla="*/ 46038 h 105088"/>
              <a:gd name="connsiteX2" fmla="*/ 36585 w 90566"/>
              <a:gd name="connsiteY2" fmla="*/ 92076 h 105088"/>
              <a:gd name="connsiteX3" fmla="*/ 72 w 90566"/>
              <a:gd name="connsiteY3" fmla="*/ 104776 h 105088"/>
              <a:gd name="connsiteX4" fmla="*/ 46110 w 90566"/>
              <a:gd name="connsiteY4" fmla="*/ 82551 h 105088"/>
              <a:gd name="connsiteX5" fmla="*/ 90560 w 90566"/>
              <a:gd name="connsiteY5" fmla="*/ 44451 h 105088"/>
              <a:gd name="connsiteX6" fmla="*/ 22297 w 90566"/>
              <a:gd name="connsiteY6" fmla="*/ 1 h 10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566" h="105088">
                <a:moveTo>
                  <a:pt x="22297" y="1"/>
                </a:moveTo>
                <a:cubicBezTo>
                  <a:pt x="20445" y="265"/>
                  <a:pt x="77066" y="30692"/>
                  <a:pt x="79447" y="46038"/>
                </a:cubicBezTo>
                <a:cubicBezTo>
                  <a:pt x="81828" y="61384"/>
                  <a:pt x="49814" y="82286"/>
                  <a:pt x="36585" y="92076"/>
                </a:cubicBezTo>
                <a:cubicBezTo>
                  <a:pt x="23356" y="101866"/>
                  <a:pt x="-1515" y="106363"/>
                  <a:pt x="72" y="104776"/>
                </a:cubicBezTo>
                <a:cubicBezTo>
                  <a:pt x="1659" y="103189"/>
                  <a:pt x="31029" y="92605"/>
                  <a:pt x="46110" y="82551"/>
                </a:cubicBezTo>
                <a:cubicBezTo>
                  <a:pt x="61191" y="72497"/>
                  <a:pt x="91089" y="55828"/>
                  <a:pt x="90560" y="44451"/>
                </a:cubicBezTo>
                <a:cubicBezTo>
                  <a:pt x="90031" y="33074"/>
                  <a:pt x="24149" y="-263"/>
                  <a:pt x="22297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5" name="フリーフォーム: 図形 1424">
            <a:extLst>
              <a:ext uri="{FF2B5EF4-FFF2-40B4-BE49-F238E27FC236}">
                <a16:creationId xmlns:a16="http://schemas.microsoft.com/office/drawing/2014/main" id="{0FDF0068-272A-4E4E-9F9C-9DB32B3B940E}"/>
              </a:ext>
            </a:extLst>
          </p:cNvPr>
          <p:cNvSpPr/>
          <p:nvPr/>
        </p:nvSpPr>
        <p:spPr>
          <a:xfrm>
            <a:off x="4024692" y="1238773"/>
            <a:ext cx="85353" cy="81863"/>
          </a:xfrm>
          <a:custGeom>
            <a:avLst/>
            <a:gdLst>
              <a:gd name="connsiteX0" fmla="*/ 85346 w 85353"/>
              <a:gd name="connsiteY0" fmla="*/ 13765 h 81863"/>
              <a:gd name="connsiteX1" fmla="*/ 9146 w 85353"/>
              <a:gd name="connsiteY1" fmla="*/ 2652 h 81863"/>
              <a:gd name="connsiteX2" fmla="*/ 1208 w 85353"/>
              <a:gd name="connsiteY2" fmla="*/ 64565 h 81863"/>
              <a:gd name="connsiteX3" fmla="*/ 7558 w 85353"/>
              <a:gd name="connsiteY3" fmla="*/ 80440 h 81863"/>
              <a:gd name="connsiteX4" fmla="*/ 4383 w 85353"/>
              <a:gd name="connsiteY4" fmla="*/ 35990 h 81863"/>
              <a:gd name="connsiteX5" fmla="*/ 85346 w 85353"/>
              <a:gd name="connsiteY5" fmla="*/ 13765 h 8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353" h="81863">
                <a:moveTo>
                  <a:pt x="85346" y="13765"/>
                </a:moveTo>
                <a:cubicBezTo>
                  <a:pt x="86140" y="8209"/>
                  <a:pt x="23169" y="-5815"/>
                  <a:pt x="9146" y="2652"/>
                </a:cubicBezTo>
                <a:cubicBezTo>
                  <a:pt x="-4877" y="11119"/>
                  <a:pt x="1473" y="51600"/>
                  <a:pt x="1208" y="64565"/>
                </a:cubicBezTo>
                <a:cubicBezTo>
                  <a:pt x="943" y="77530"/>
                  <a:pt x="7029" y="85203"/>
                  <a:pt x="7558" y="80440"/>
                </a:cubicBezTo>
                <a:cubicBezTo>
                  <a:pt x="8087" y="75678"/>
                  <a:pt x="-4613" y="46573"/>
                  <a:pt x="4383" y="35990"/>
                </a:cubicBezTo>
                <a:cubicBezTo>
                  <a:pt x="13379" y="25407"/>
                  <a:pt x="84552" y="19321"/>
                  <a:pt x="85346" y="137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6" name="フリーフォーム: 図形 1425">
            <a:extLst>
              <a:ext uri="{FF2B5EF4-FFF2-40B4-BE49-F238E27FC236}">
                <a16:creationId xmlns:a16="http://schemas.microsoft.com/office/drawing/2014/main" id="{D5AE9FD8-806C-4E4F-8354-CE91E92CD0B1}"/>
              </a:ext>
            </a:extLst>
          </p:cNvPr>
          <p:cNvSpPr/>
          <p:nvPr/>
        </p:nvSpPr>
        <p:spPr>
          <a:xfrm>
            <a:off x="3976300" y="1017080"/>
            <a:ext cx="102006" cy="121201"/>
          </a:xfrm>
          <a:custGeom>
            <a:avLst/>
            <a:gdLst>
              <a:gd name="connsiteX0" fmla="*/ 101988 w 102006"/>
              <a:gd name="connsiteY0" fmla="*/ 508 h 121201"/>
              <a:gd name="connsiteX1" fmla="*/ 16263 w 102006"/>
              <a:gd name="connsiteY1" fmla="*/ 73533 h 121201"/>
              <a:gd name="connsiteX2" fmla="*/ 388 w 102006"/>
              <a:gd name="connsiteY2" fmla="*/ 121158 h 121201"/>
              <a:gd name="connsiteX3" fmla="*/ 5150 w 102006"/>
              <a:gd name="connsiteY3" fmla="*/ 65595 h 121201"/>
              <a:gd name="connsiteX4" fmla="*/ 8325 w 102006"/>
              <a:gd name="connsiteY4" fmla="*/ 41783 h 121201"/>
              <a:gd name="connsiteX5" fmla="*/ 101988 w 102006"/>
              <a:gd name="connsiteY5" fmla="*/ 508 h 12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006" h="121201">
                <a:moveTo>
                  <a:pt x="101988" y="508"/>
                </a:moveTo>
                <a:cubicBezTo>
                  <a:pt x="103311" y="5800"/>
                  <a:pt x="33196" y="53425"/>
                  <a:pt x="16263" y="73533"/>
                </a:cubicBezTo>
                <a:cubicBezTo>
                  <a:pt x="-670" y="93641"/>
                  <a:pt x="2240" y="122481"/>
                  <a:pt x="388" y="121158"/>
                </a:cubicBezTo>
                <a:cubicBezTo>
                  <a:pt x="-1464" y="119835"/>
                  <a:pt x="3827" y="78824"/>
                  <a:pt x="5150" y="65595"/>
                </a:cubicBezTo>
                <a:cubicBezTo>
                  <a:pt x="6473" y="52366"/>
                  <a:pt x="-3846" y="50779"/>
                  <a:pt x="8325" y="41783"/>
                </a:cubicBezTo>
                <a:cubicBezTo>
                  <a:pt x="20496" y="32787"/>
                  <a:pt x="100665" y="-4784"/>
                  <a:pt x="101988" y="5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7" name="フリーフォーム: 図形 1426">
            <a:extLst>
              <a:ext uri="{FF2B5EF4-FFF2-40B4-BE49-F238E27FC236}">
                <a16:creationId xmlns:a16="http://schemas.microsoft.com/office/drawing/2014/main" id="{B3CB003C-5099-445C-B582-2414B1447CC7}"/>
              </a:ext>
            </a:extLst>
          </p:cNvPr>
          <p:cNvSpPr/>
          <p:nvPr/>
        </p:nvSpPr>
        <p:spPr>
          <a:xfrm>
            <a:off x="3936915" y="1017287"/>
            <a:ext cx="115981" cy="178604"/>
          </a:xfrm>
          <a:custGeom>
            <a:avLst/>
            <a:gdLst>
              <a:gd name="connsiteX0" fmla="*/ 115973 w 115981"/>
              <a:gd name="connsiteY0" fmla="*/ 301 h 178604"/>
              <a:gd name="connsiteX1" fmla="*/ 9610 w 115981"/>
              <a:gd name="connsiteY1" fmla="*/ 62213 h 178604"/>
              <a:gd name="connsiteX2" fmla="*/ 31835 w 115981"/>
              <a:gd name="connsiteY2" fmla="*/ 149526 h 178604"/>
              <a:gd name="connsiteX3" fmla="*/ 55648 w 115981"/>
              <a:gd name="connsiteY3" fmla="*/ 176513 h 178604"/>
              <a:gd name="connsiteX4" fmla="*/ 17548 w 115981"/>
              <a:gd name="connsiteY4" fmla="*/ 101901 h 178604"/>
              <a:gd name="connsiteX5" fmla="*/ 3260 w 115981"/>
              <a:gd name="connsiteY5" fmla="*/ 87613 h 178604"/>
              <a:gd name="connsiteX6" fmla="*/ 115973 w 115981"/>
              <a:gd name="connsiteY6" fmla="*/ 301 h 178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981" h="178604">
                <a:moveTo>
                  <a:pt x="115973" y="301"/>
                </a:moveTo>
                <a:cubicBezTo>
                  <a:pt x="117031" y="-3932"/>
                  <a:pt x="23633" y="37342"/>
                  <a:pt x="9610" y="62213"/>
                </a:cubicBezTo>
                <a:cubicBezTo>
                  <a:pt x="-4413" y="87084"/>
                  <a:pt x="24162" y="130476"/>
                  <a:pt x="31835" y="149526"/>
                </a:cubicBezTo>
                <a:cubicBezTo>
                  <a:pt x="39508" y="168576"/>
                  <a:pt x="58029" y="184450"/>
                  <a:pt x="55648" y="176513"/>
                </a:cubicBezTo>
                <a:cubicBezTo>
                  <a:pt x="53267" y="168576"/>
                  <a:pt x="26279" y="116718"/>
                  <a:pt x="17548" y="101901"/>
                </a:cubicBezTo>
                <a:cubicBezTo>
                  <a:pt x="8817" y="87084"/>
                  <a:pt x="-6794" y="100842"/>
                  <a:pt x="3260" y="87613"/>
                </a:cubicBezTo>
                <a:cubicBezTo>
                  <a:pt x="13314" y="74384"/>
                  <a:pt x="114915" y="4534"/>
                  <a:pt x="115973" y="3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8" name="フリーフォーム: 図形 1427">
            <a:extLst>
              <a:ext uri="{FF2B5EF4-FFF2-40B4-BE49-F238E27FC236}">
                <a16:creationId xmlns:a16="http://schemas.microsoft.com/office/drawing/2014/main" id="{F5260C01-FAEA-46FA-B68A-2EA3CE5E9CFC}"/>
              </a:ext>
            </a:extLst>
          </p:cNvPr>
          <p:cNvSpPr/>
          <p:nvPr/>
        </p:nvSpPr>
        <p:spPr>
          <a:xfrm>
            <a:off x="3926354" y="1095375"/>
            <a:ext cx="183017" cy="233285"/>
          </a:xfrm>
          <a:custGeom>
            <a:avLst/>
            <a:gdLst>
              <a:gd name="connsiteX0" fmla="*/ 182096 w 183017"/>
              <a:gd name="connsiteY0" fmla="*/ 39688 h 233285"/>
              <a:gd name="connsiteX1" fmla="*/ 97959 w 183017"/>
              <a:gd name="connsiteY1" fmla="*/ 30163 h 233285"/>
              <a:gd name="connsiteX2" fmla="*/ 75734 w 183017"/>
              <a:gd name="connsiteY2" fmla="*/ 187325 h 233285"/>
              <a:gd name="connsiteX3" fmla="*/ 18584 w 183017"/>
              <a:gd name="connsiteY3" fmla="*/ 228600 h 233285"/>
              <a:gd name="connsiteX4" fmla="*/ 2709 w 183017"/>
              <a:gd name="connsiteY4" fmla="*/ 227013 h 233285"/>
              <a:gd name="connsiteX5" fmla="*/ 67796 w 183017"/>
              <a:gd name="connsiteY5" fmla="*/ 180975 h 233285"/>
              <a:gd name="connsiteX6" fmla="*/ 55096 w 183017"/>
              <a:gd name="connsiteY6" fmla="*/ 160338 h 233285"/>
              <a:gd name="connsiteX7" fmla="*/ 24934 w 183017"/>
              <a:gd name="connsiteY7" fmla="*/ 169863 h 233285"/>
              <a:gd name="connsiteX8" fmla="*/ 70971 w 183017"/>
              <a:gd name="connsiteY8" fmla="*/ 111125 h 233285"/>
              <a:gd name="connsiteX9" fmla="*/ 77321 w 183017"/>
              <a:gd name="connsiteY9" fmla="*/ 25400 h 233285"/>
              <a:gd name="connsiteX10" fmla="*/ 139234 w 183017"/>
              <a:gd name="connsiteY10" fmla="*/ 0 h 233285"/>
              <a:gd name="connsiteX11" fmla="*/ 182096 w 183017"/>
              <a:gd name="connsiteY11" fmla="*/ 39688 h 233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3017" h="233285">
                <a:moveTo>
                  <a:pt x="182096" y="39688"/>
                </a:moveTo>
                <a:cubicBezTo>
                  <a:pt x="175217" y="44715"/>
                  <a:pt x="115686" y="5557"/>
                  <a:pt x="97959" y="30163"/>
                </a:cubicBezTo>
                <a:cubicBezTo>
                  <a:pt x="80232" y="54769"/>
                  <a:pt x="88963" y="154252"/>
                  <a:pt x="75734" y="187325"/>
                </a:cubicBezTo>
                <a:cubicBezTo>
                  <a:pt x="62505" y="220398"/>
                  <a:pt x="30755" y="221985"/>
                  <a:pt x="18584" y="228600"/>
                </a:cubicBezTo>
                <a:cubicBezTo>
                  <a:pt x="6413" y="235215"/>
                  <a:pt x="-5493" y="234950"/>
                  <a:pt x="2709" y="227013"/>
                </a:cubicBezTo>
                <a:cubicBezTo>
                  <a:pt x="10911" y="219076"/>
                  <a:pt x="59065" y="192088"/>
                  <a:pt x="67796" y="180975"/>
                </a:cubicBezTo>
                <a:cubicBezTo>
                  <a:pt x="76527" y="169862"/>
                  <a:pt x="62240" y="162190"/>
                  <a:pt x="55096" y="160338"/>
                </a:cubicBezTo>
                <a:cubicBezTo>
                  <a:pt x="47952" y="158486"/>
                  <a:pt x="22288" y="178065"/>
                  <a:pt x="24934" y="169863"/>
                </a:cubicBezTo>
                <a:cubicBezTo>
                  <a:pt x="27580" y="161661"/>
                  <a:pt x="62240" y="135202"/>
                  <a:pt x="70971" y="111125"/>
                </a:cubicBezTo>
                <a:cubicBezTo>
                  <a:pt x="79702" y="87048"/>
                  <a:pt x="65944" y="43921"/>
                  <a:pt x="77321" y="25400"/>
                </a:cubicBezTo>
                <a:cubicBezTo>
                  <a:pt x="88698" y="6879"/>
                  <a:pt x="122830" y="0"/>
                  <a:pt x="139234" y="0"/>
                </a:cubicBezTo>
                <a:cubicBezTo>
                  <a:pt x="155638" y="0"/>
                  <a:pt x="188975" y="34661"/>
                  <a:pt x="182096" y="396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9" name="フリーフォーム: 図形 1428">
            <a:extLst>
              <a:ext uri="{FF2B5EF4-FFF2-40B4-BE49-F238E27FC236}">
                <a16:creationId xmlns:a16="http://schemas.microsoft.com/office/drawing/2014/main" id="{90991D52-266E-4FBB-8CC8-E29D2B13EC7D}"/>
              </a:ext>
            </a:extLst>
          </p:cNvPr>
          <p:cNvSpPr/>
          <p:nvPr/>
        </p:nvSpPr>
        <p:spPr>
          <a:xfrm>
            <a:off x="3839948" y="1130296"/>
            <a:ext cx="134565" cy="133365"/>
          </a:xfrm>
          <a:custGeom>
            <a:avLst/>
            <a:gdLst>
              <a:gd name="connsiteX0" fmla="*/ 133565 w 134565"/>
              <a:gd name="connsiteY0" fmla="*/ 4 h 133365"/>
              <a:gd name="connsiteX1" fmla="*/ 119277 w 134565"/>
              <a:gd name="connsiteY1" fmla="*/ 61917 h 133365"/>
              <a:gd name="connsiteX2" fmla="*/ 109752 w 134565"/>
              <a:gd name="connsiteY2" fmla="*/ 66679 h 133365"/>
              <a:gd name="connsiteX3" fmla="*/ 46252 w 134565"/>
              <a:gd name="connsiteY3" fmla="*/ 66679 h 133365"/>
              <a:gd name="connsiteX4" fmla="*/ 65302 w 134565"/>
              <a:gd name="connsiteY4" fmla="*/ 76204 h 133365"/>
              <a:gd name="connsiteX5" fmla="*/ 215 w 134565"/>
              <a:gd name="connsiteY5" fmla="*/ 106367 h 133365"/>
              <a:gd name="connsiteX6" fmla="*/ 43077 w 134565"/>
              <a:gd name="connsiteY6" fmla="*/ 133354 h 133365"/>
              <a:gd name="connsiteX7" fmla="*/ 8152 w 134565"/>
              <a:gd name="connsiteY7" fmla="*/ 103192 h 133365"/>
              <a:gd name="connsiteX8" fmla="*/ 89115 w 134565"/>
              <a:gd name="connsiteY8" fmla="*/ 58742 h 133365"/>
              <a:gd name="connsiteX9" fmla="*/ 133565 w 134565"/>
              <a:gd name="connsiteY9" fmla="*/ 4 h 133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565" h="133365">
                <a:moveTo>
                  <a:pt x="133565" y="4"/>
                </a:moveTo>
                <a:cubicBezTo>
                  <a:pt x="138592" y="533"/>
                  <a:pt x="123246" y="50805"/>
                  <a:pt x="119277" y="61917"/>
                </a:cubicBezTo>
                <a:cubicBezTo>
                  <a:pt x="115308" y="73029"/>
                  <a:pt x="121923" y="65885"/>
                  <a:pt x="109752" y="66679"/>
                </a:cubicBezTo>
                <a:cubicBezTo>
                  <a:pt x="97581" y="67473"/>
                  <a:pt x="53660" y="65092"/>
                  <a:pt x="46252" y="66679"/>
                </a:cubicBezTo>
                <a:cubicBezTo>
                  <a:pt x="38844" y="68266"/>
                  <a:pt x="72975" y="69589"/>
                  <a:pt x="65302" y="76204"/>
                </a:cubicBezTo>
                <a:cubicBezTo>
                  <a:pt x="57629" y="82819"/>
                  <a:pt x="3919" y="96842"/>
                  <a:pt x="215" y="106367"/>
                </a:cubicBezTo>
                <a:cubicBezTo>
                  <a:pt x="-3489" y="115892"/>
                  <a:pt x="41754" y="133883"/>
                  <a:pt x="43077" y="133354"/>
                </a:cubicBezTo>
                <a:cubicBezTo>
                  <a:pt x="44400" y="132825"/>
                  <a:pt x="479" y="115627"/>
                  <a:pt x="8152" y="103192"/>
                </a:cubicBezTo>
                <a:cubicBezTo>
                  <a:pt x="15825" y="90757"/>
                  <a:pt x="74299" y="70384"/>
                  <a:pt x="89115" y="58742"/>
                </a:cubicBezTo>
                <a:cubicBezTo>
                  <a:pt x="103931" y="47100"/>
                  <a:pt x="128538" y="-525"/>
                  <a:pt x="133565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0" name="フリーフォーム: 図形 1429">
            <a:extLst>
              <a:ext uri="{FF2B5EF4-FFF2-40B4-BE49-F238E27FC236}">
                <a16:creationId xmlns:a16="http://schemas.microsoft.com/office/drawing/2014/main" id="{B13083C1-E57A-44F4-AA98-2C2994AD9ADE}"/>
              </a:ext>
            </a:extLst>
          </p:cNvPr>
          <p:cNvSpPr/>
          <p:nvPr/>
        </p:nvSpPr>
        <p:spPr>
          <a:xfrm>
            <a:off x="3852857" y="1241387"/>
            <a:ext cx="149246" cy="49645"/>
          </a:xfrm>
          <a:custGeom>
            <a:avLst/>
            <a:gdLst>
              <a:gd name="connsiteX0" fmla="*/ 149231 w 149246"/>
              <a:gd name="connsiteY0" fmla="*/ 38 h 49645"/>
              <a:gd name="connsiteX1" fmla="*/ 95256 w 149246"/>
              <a:gd name="connsiteY1" fmla="*/ 39726 h 49645"/>
              <a:gd name="connsiteX2" fmla="*/ 6 w 149246"/>
              <a:gd name="connsiteY2" fmla="*/ 49251 h 49645"/>
              <a:gd name="connsiteX3" fmla="*/ 90493 w 149246"/>
              <a:gd name="connsiteY3" fmla="*/ 47663 h 49645"/>
              <a:gd name="connsiteX4" fmla="*/ 149231 w 149246"/>
              <a:gd name="connsiteY4" fmla="*/ 38 h 49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246" h="49645">
                <a:moveTo>
                  <a:pt x="149231" y="38"/>
                </a:moveTo>
                <a:cubicBezTo>
                  <a:pt x="150025" y="-1285"/>
                  <a:pt x="120127" y="31524"/>
                  <a:pt x="95256" y="39726"/>
                </a:cubicBezTo>
                <a:cubicBezTo>
                  <a:pt x="70385" y="47928"/>
                  <a:pt x="800" y="47928"/>
                  <a:pt x="6" y="49251"/>
                </a:cubicBezTo>
                <a:cubicBezTo>
                  <a:pt x="-788" y="50574"/>
                  <a:pt x="68797" y="48192"/>
                  <a:pt x="90493" y="47663"/>
                </a:cubicBezTo>
                <a:cubicBezTo>
                  <a:pt x="112189" y="47134"/>
                  <a:pt x="148437" y="1361"/>
                  <a:pt x="149231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1" name="フリーフォーム: 図形 1430">
            <a:extLst>
              <a:ext uri="{FF2B5EF4-FFF2-40B4-BE49-F238E27FC236}">
                <a16:creationId xmlns:a16="http://schemas.microsoft.com/office/drawing/2014/main" id="{4443FF99-429E-477A-A19F-8183CE09E2D4}"/>
              </a:ext>
            </a:extLst>
          </p:cNvPr>
          <p:cNvSpPr/>
          <p:nvPr/>
        </p:nvSpPr>
        <p:spPr>
          <a:xfrm>
            <a:off x="3928946" y="1307839"/>
            <a:ext cx="116495" cy="210355"/>
          </a:xfrm>
          <a:custGeom>
            <a:avLst/>
            <a:gdLst>
              <a:gd name="connsiteX0" fmla="*/ 116004 w 116495"/>
              <a:gd name="connsiteY0" fmla="*/ 261 h 210355"/>
              <a:gd name="connsiteX1" fmla="*/ 52504 w 116495"/>
              <a:gd name="connsiteY1" fmla="*/ 66936 h 210355"/>
              <a:gd name="connsiteX2" fmla="*/ 11229 w 116495"/>
              <a:gd name="connsiteY2" fmla="*/ 171711 h 210355"/>
              <a:gd name="connsiteX3" fmla="*/ 117 w 116495"/>
              <a:gd name="connsiteY3" fmla="*/ 209811 h 210355"/>
              <a:gd name="connsiteX4" fmla="*/ 15992 w 116495"/>
              <a:gd name="connsiteY4" fmla="*/ 147899 h 210355"/>
              <a:gd name="connsiteX5" fmla="*/ 15992 w 116495"/>
              <a:gd name="connsiteY5" fmla="*/ 90749 h 210355"/>
              <a:gd name="connsiteX6" fmla="*/ 116004 w 116495"/>
              <a:gd name="connsiteY6" fmla="*/ 261 h 21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495" h="210355">
                <a:moveTo>
                  <a:pt x="116004" y="261"/>
                </a:moveTo>
                <a:cubicBezTo>
                  <a:pt x="122089" y="-3708"/>
                  <a:pt x="69966" y="38361"/>
                  <a:pt x="52504" y="66936"/>
                </a:cubicBezTo>
                <a:cubicBezTo>
                  <a:pt x="35042" y="95511"/>
                  <a:pt x="19960" y="147899"/>
                  <a:pt x="11229" y="171711"/>
                </a:cubicBezTo>
                <a:cubicBezTo>
                  <a:pt x="2498" y="195523"/>
                  <a:pt x="-677" y="213780"/>
                  <a:pt x="117" y="209811"/>
                </a:cubicBezTo>
                <a:cubicBezTo>
                  <a:pt x="911" y="205842"/>
                  <a:pt x="13346" y="167743"/>
                  <a:pt x="15992" y="147899"/>
                </a:cubicBezTo>
                <a:cubicBezTo>
                  <a:pt x="18638" y="128055"/>
                  <a:pt x="3292" y="111651"/>
                  <a:pt x="15992" y="90749"/>
                </a:cubicBezTo>
                <a:cubicBezTo>
                  <a:pt x="28692" y="69847"/>
                  <a:pt x="109919" y="4230"/>
                  <a:pt x="116004" y="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2" name="フリーフォーム: 図形 1431">
            <a:extLst>
              <a:ext uri="{FF2B5EF4-FFF2-40B4-BE49-F238E27FC236}">
                <a16:creationId xmlns:a16="http://schemas.microsoft.com/office/drawing/2014/main" id="{5C1874F3-8B96-4BCE-9E58-ADB04F21FB5B}"/>
              </a:ext>
            </a:extLst>
          </p:cNvPr>
          <p:cNvSpPr/>
          <p:nvPr/>
        </p:nvSpPr>
        <p:spPr>
          <a:xfrm>
            <a:off x="3833750" y="1290621"/>
            <a:ext cx="141362" cy="88218"/>
          </a:xfrm>
          <a:custGeom>
            <a:avLst/>
            <a:gdLst>
              <a:gd name="connsiteX0" fmla="*/ 141350 w 141362"/>
              <a:gd name="connsiteY0" fmla="*/ 17 h 88218"/>
              <a:gd name="connsiteX1" fmla="*/ 23875 w 141362"/>
              <a:gd name="connsiteY1" fmla="*/ 61929 h 88218"/>
              <a:gd name="connsiteX2" fmla="*/ 8000 w 141362"/>
              <a:gd name="connsiteY2" fmla="*/ 87329 h 88218"/>
              <a:gd name="connsiteX3" fmla="*/ 120713 w 141362"/>
              <a:gd name="connsiteY3" fmla="*/ 80979 h 88218"/>
              <a:gd name="connsiteX4" fmla="*/ 106425 w 141362"/>
              <a:gd name="connsiteY4" fmla="*/ 66692 h 88218"/>
              <a:gd name="connsiteX5" fmla="*/ 77850 w 141362"/>
              <a:gd name="connsiteY5" fmla="*/ 71454 h 88218"/>
              <a:gd name="connsiteX6" fmla="*/ 31813 w 141362"/>
              <a:gd name="connsiteY6" fmla="*/ 68279 h 88218"/>
              <a:gd name="connsiteX7" fmla="*/ 141350 w 141362"/>
              <a:gd name="connsiteY7" fmla="*/ 17 h 88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1362" h="88218">
                <a:moveTo>
                  <a:pt x="141350" y="17"/>
                </a:moveTo>
                <a:cubicBezTo>
                  <a:pt x="140027" y="-1041"/>
                  <a:pt x="46100" y="47377"/>
                  <a:pt x="23875" y="61929"/>
                </a:cubicBezTo>
                <a:cubicBezTo>
                  <a:pt x="1650" y="76481"/>
                  <a:pt x="-8140" y="84154"/>
                  <a:pt x="8000" y="87329"/>
                </a:cubicBezTo>
                <a:cubicBezTo>
                  <a:pt x="24140" y="90504"/>
                  <a:pt x="104309" y="84418"/>
                  <a:pt x="120713" y="80979"/>
                </a:cubicBezTo>
                <a:cubicBezTo>
                  <a:pt x="137117" y="77540"/>
                  <a:pt x="113569" y="68280"/>
                  <a:pt x="106425" y="66692"/>
                </a:cubicBezTo>
                <a:cubicBezTo>
                  <a:pt x="99281" y="65105"/>
                  <a:pt x="90285" y="71190"/>
                  <a:pt x="77850" y="71454"/>
                </a:cubicBezTo>
                <a:cubicBezTo>
                  <a:pt x="65415" y="71718"/>
                  <a:pt x="21494" y="80714"/>
                  <a:pt x="31813" y="68279"/>
                </a:cubicBezTo>
                <a:cubicBezTo>
                  <a:pt x="42132" y="55844"/>
                  <a:pt x="142673" y="1075"/>
                  <a:pt x="141350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3" name="フリーフォーム: 図形 1432">
            <a:extLst>
              <a:ext uri="{FF2B5EF4-FFF2-40B4-BE49-F238E27FC236}">
                <a16:creationId xmlns:a16="http://schemas.microsoft.com/office/drawing/2014/main" id="{52A3B156-9FC9-4151-8C10-625CE9CE1099}"/>
              </a:ext>
            </a:extLst>
          </p:cNvPr>
          <p:cNvSpPr/>
          <p:nvPr/>
        </p:nvSpPr>
        <p:spPr>
          <a:xfrm>
            <a:off x="3808413" y="1379538"/>
            <a:ext cx="169862" cy="90522"/>
          </a:xfrm>
          <a:custGeom>
            <a:avLst/>
            <a:gdLst>
              <a:gd name="connsiteX0" fmla="*/ 169862 w 169862"/>
              <a:gd name="connsiteY0" fmla="*/ 0 h 90522"/>
              <a:gd name="connsiteX1" fmla="*/ 0 w 169862"/>
              <a:gd name="connsiteY1" fmla="*/ 34925 h 90522"/>
              <a:gd name="connsiteX2" fmla="*/ 65087 w 169862"/>
              <a:gd name="connsiteY2" fmla="*/ 90487 h 90522"/>
              <a:gd name="connsiteX3" fmla="*/ 11112 w 169862"/>
              <a:gd name="connsiteY3" fmla="*/ 42862 h 90522"/>
              <a:gd name="connsiteX4" fmla="*/ 169862 w 169862"/>
              <a:gd name="connsiteY4" fmla="*/ 0 h 90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862" h="90522">
                <a:moveTo>
                  <a:pt x="169862" y="0"/>
                </a:moveTo>
                <a:cubicBezTo>
                  <a:pt x="93662" y="9922"/>
                  <a:pt x="17462" y="19844"/>
                  <a:pt x="0" y="34925"/>
                </a:cubicBezTo>
                <a:lnTo>
                  <a:pt x="65087" y="90487"/>
                </a:lnTo>
                <a:cubicBezTo>
                  <a:pt x="66939" y="91810"/>
                  <a:pt x="-265" y="56091"/>
                  <a:pt x="11112" y="42862"/>
                </a:cubicBezTo>
                <a:cubicBezTo>
                  <a:pt x="22489" y="29633"/>
                  <a:pt x="77919" y="20372"/>
                  <a:pt x="16986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4" name="フリーフォーム: 図形 1433">
            <a:extLst>
              <a:ext uri="{FF2B5EF4-FFF2-40B4-BE49-F238E27FC236}">
                <a16:creationId xmlns:a16="http://schemas.microsoft.com/office/drawing/2014/main" id="{21459D6A-8458-4B3A-8DDD-960FBC22637C}"/>
              </a:ext>
            </a:extLst>
          </p:cNvPr>
          <p:cNvSpPr/>
          <p:nvPr/>
        </p:nvSpPr>
        <p:spPr>
          <a:xfrm>
            <a:off x="3873347" y="1407742"/>
            <a:ext cx="98561" cy="110379"/>
          </a:xfrm>
          <a:custGeom>
            <a:avLst/>
            <a:gdLst>
              <a:gd name="connsiteX0" fmla="*/ 82703 w 98561"/>
              <a:gd name="connsiteY0" fmla="*/ 371 h 110379"/>
              <a:gd name="connsiteX1" fmla="*/ 12853 w 98561"/>
              <a:gd name="connsiteY1" fmla="*/ 74983 h 110379"/>
              <a:gd name="connsiteX2" fmla="*/ 70003 w 98561"/>
              <a:gd name="connsiteY2" fmla="*/ 97208 h 110379"/>
              <a:gd name="connsiteX3" fmla="*/ 95403 w 98561"/>
              <a:gd name="connsiteY3" fmla="*/ 59108 h 110379"/>
              <a:gd name="connsiteX4" fmla="*/ 153 w 98561"/>
              <a:gd name="connsiteY4" fmla="*/ 109908 h 110379"/>
              <a:gd name="connsiteX5" fmla="*/ 82703 w 98561"/>
              <a:gd name="connsiteY5" fmla="*/ 371 h 110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561" h="110379">
                <a:moveTo>
                  <a:pt x="82703" y="371"/>
                </a:moveTo>
                <a:cubicBezTo>
                  <a:pt x="84820" y="-5450"/>
                  <a:pt x="14970" y="58844"/>
                  <a:pt x="12853" y="74983"/>
                </a:cubicBezTo>
                <a:cubicBezTo>
                  <a:pt x="10736" y="91122"/>
                  <a:pt x="56245" y="99854"/>
                  <a:pt x="70003" y="97208"/>
                </a:cubicBezTo>
                <a:cubicBezTo>
                  <a:pt x="83761" y="94562"/>
                  <a:pt x="107045" y="56991"/>
                  <a:pt x="95403" y="59108"/>
                </a:cubicBezTo>
                <a:cubicBezTo>
                  <a:pt x="83761" y="61225"/>
                  <a:pt x="4386" y="115993"/>
                  <a:pt x="153" y="109908"/>
                </a:cubicBezTo>
                <a:cubicBezTo>
                  <a:pt x="-4080" y="103823"/>
                  <a:pt x="80586" y="6192"/>
                  <a:pt x="82703" y="3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5" name="フリーフォーム: 図形 1434">
            <a:extLst>
              <a:ext uri="{FF2B5EF4-FFF2-40B4-BE49-F238E27FC236}">
                <a16:creationId xmlns:a16="http://schemas.microsoft.com/office/drawing/2014/main" id="{6C03E372-61BF-4912-ACF5-AE9E5FB7315D}"/>
              </a:ext>
            </a:extLst>
          </p:cNvPr>
          <p:cNvSpPr/>
          <p:nvPr/>
        </p:nvSpPr>
        <p:spPr>
          <a:xfrm>
            <a:off x="3833146" y="1493660"/>
            <a:ext cx="146902" cy="109423"/>
          </a:xfrm>
          <a:custGeom>
            <a:avLst/>
            <a:gdLst>
              <a:gd name="connsiteX0" fmla="*/ 146717 w 146902"/>
              <a:gd name="connsiteY0" fmla="*/ 178 h 109423"/>
              <a:gd name="connsiteX1" fmla="*/ 3842 w 146902"/>
              <a:gd name="connsiteY1" fmla="*/ 47803 h 109423"/>
              <a:gd name="connsiteX2" fmla="*/ 45117 w 146902"/>
              <a:gd name="connsiteY2" fmla="*/ 103365 h 109423"/>
              <a:gd name="connsiteX3" fmla="*/ 91154 w 146902"/>
              <a:gd name="connsiteY3" fmla="*/ 108128 h 109423"/>
              <a:gd name="connsiteX4" fmla="*/ 87979 w 146902"/>
              <a:gd name="connsiteY4" fmla="*/ 104953 h 109423"/>
              <a:gd name="connsiteX5" fmla="*/ 35592 w 146902"/>
              <a:gd name="connsiteY5" fmla="*/ 65265 h 109423"/>
              <a:gd name="connsiteX6" fmla="*/ 146717 w 146902"/>
              <a:gd name="connsiteY6" fmla="*/ 178 h 109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902" h="109423">
                <a:moveTo>
                  <a:pt x="146717" y="178"/>
                </a:moveTo>
                <a:cubicBezTo>
                  <a:pt x="141425" y="-2732"/>
                  <a:pt x="20775" y="30605"/>
                  <a:pt x="3842" y="47803"/>
                </a:cubicBezTo>
                <a:cubicBezTo>
                  <a:pt x="-13091" y="65001"/>
                  <a:pt x="30565" y="93311"/>
                  <a:pt x="45117" y="103365"/>
                </a:cubicBezTo>
                <a:cubicBezTo>
                  <a:pt x="59669" y="113419"/>
                  <a:pt x="84010" y="107863"/>
                  <a:pt x="91154" y="108128"/>
                </a:cubicBezTo>
                <a:cubicBezTo>
                  <a:pt x="98298" y="108393"/>
                  <a:pt x="97239" y="112097"/>
                  <a:pt x="87979" y="104953"/>
                </a:cubicBezTo>
                <a:cubicBezTo>
                  <a:pt x="78719" y="97809"/>
                  <a:pt x="28977" y="80082"/>
                  <a:pt x="35592" y="65265"/>
                </a:cubicBezTo>
                <a:cubicBezTo>
                  <a:pt x="42207" y="50448"/>
                  <a:pt x="152009" y="3088"/>
                  <a:pt x="146717" y="1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6" name="フリーフォーム: 図形 1435">
            <a:extLst>
              <a:ext uri="{FF2B5EF4-FFF2-40B4-BE49-F238E27FC236}">
                <a16:creationId xmlns:a16="http://schemas.microsoft.com/office/drawing/2014/main" id="{D579F31E-07F4-4B53-96F2-5520F2CECDE5}"/>
              </a:ext>
            </a:extLst>
          </p:cNvPr>
          <p:cNvSpPr/>
          <p:nvPr/>
        </p:nvSpPr>
        <p:spPr>
          <a:xfrm>
            <a:off x="3904017" y="1565069"/>
            <a:ext cx="91809" cy="141498"/>
          </a:xfrm>
          <a:custGeom>
            <a:avLst/>
            <a:gdLst>
              <a:gd name="connsiteX0" fmla="*/ 91721 w 91809"/>
              <a:gd name="connsiteY0" fmla="*/ 206 h 141498"/>
              <a:gd name="connsiteX1" fmla="*/ 25046 w 91809"/>
              <a:gd name="connsiteY1" fmla="*/ 76406 h 141498"/>
              <a:gd name="connsiteX2" fmla="*/ 91721 w 91809"/>
              <a:gd name="connsiteY2" fmla="*/ 141494 h 141498"/>
              <a:gd name="connsiteX3" fmla="*/ 15521 w 91809"/>
              <a:gd name="connsiteY3" fmla="*/ 73231 h 141498"/>
              <a:gd name="connsiteX4" fmla="*/ 7583 w 91809"/>
              <a:gd name="connsiteY4" fmla="*/ 54181 h 141498"/>
              <a:gd name="connsiteX5" fmla="*/ 91721 w 91809"/>
              <a:gd name="connsiteY5" fmla="*/ 206 h 141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809" h="141498">
                <a:moveTo>
                  <a:pt x="91721" y="206"/>
                </a:moveTo>
                <a:cubicBezTo>
                  <a:pt x="94632" y="3910"/>
                  <a:pt x="25046" y="52858"/>
                  <a:pt x="25046" y="76406"/>
                </a:cubicBezTo>
                <a:cubicBezTo>
                  <a:pt x="25046" y="99954"/>
                  <a:pt x="93308" y="142023"/>
                  <a:pt x="91721" y="141494"/>
                </a:cubicBezTo>
                <a:cubicBezTo>
                  <a:pt x="90134" y="140965"/>
                  <a:pt x="29544" y="87783"/>
                  <a:pt x="15521" y="73231"/>
                </a:cubicBezTo>
                <a:cubicBezTo>
                  <a:pt x="1498" y="58679"/>
                  <a:pt x="-6969" y="64764"/>
                  <a:pt x="7583" y="54181"/>
                </a:cubicBezTo>
                <a:cubicBezTo>
                  <a:pt x="22135" y="43598"/>
                  <a:pt x="88810" y="-3498"/>
                  <a:pt x="91721" y="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7" name="フリーフォーム: 図形 1436">
            <a:extLst>
              <a:ext uri="{FF2B5EF4-FFF2-40B4-BE49-F238E27FC236}">
                <a16:creationId xmlns:a16="http://schemas.microsoft.com/office/drawing/2014/main" id="{CDC9E484-D107-445B-BA33-1CCA8C6CAB38}"/>
              </a:ext>
            </a:extLst>
          </p:cNvPr>
          <p:cNvSpPr/>
          <p:nvPr/>
        </p:nvSpPr>
        <p:spPr>
          <a:xfrm>
            <a:off x="3905269" y="1630363"/>
            <a:ext cx="129043" cy="181049"/>
          </a:xfrm>
          <a:custGeom>
            <a:avLst/>
            <a:gdLst>
              <a:gd name="connsiteX0" fmla="*/ 128569 w 129043"/>
              <a:gd name="connsiteY0" fmla="*/ 0 h 181049"/>
              <a:gd name="connsiteX1" fmla="*/ 44431 w 129043"/>
              <a:gd name="connsiteY1" fmla="*/ 73025 h 181049"/>
              <a:gd name="connsiteX2" fmla="*/ 34906 w 129043"/>
              <a:gd name="connsiteY2" fmla="*/ 95250 h 181049"/>
              <a:gd name="connsiteX3" fmla="*/ 58719 w 129043"/>
              <a:gd name="connsiteY3" fmla="*/ 180975 h 181049"/>
              <a:gd name="connsiteX4" fmla="*/ 66656 w 129043"/>
              <a:gd name="connsiteY4" fmla="*/ 109537 h 181049"/>
              <a:gd name="connsiteX5" fmla="*/ 1569 w 129043"/>
              <a:gd name="connsiteY5" fmla="*/ 71437 h 181049"/>
              <a:gd name="connsiteX6" fmla="*/ 128569 w 129043"/>
              <a:gd name="connsiteY6" fmla="*/ 0 h 181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043" h="181049">
                <a:moveTo>
                  <a:pt x="128569" y="0"/>
                </a:moveTo>
                <a:cubicBezTo>
                  <a:pt x="135713" y="265"/>
                  <a:pt x="60041" y="57150"/>
                  <a:pt x="44431" y="73025"/>
                </a:cubicBezTo>
                <a:cubicBezTo>
                  <a:pt x="28821" y="88900"/>
                  <a:pt x="32525" y="77258"/>
                  <a:pt x="34906" y="95250"/>
                </a:cubicBezTo>
                <a:cubicBezTo>
                  <a:pt x="37287" y="113242"/>
                  <a:pt x="53427" y="178594"/>
                  <a:pt x="58719" y="180975"/>
                </a:cubicBezTo>
                <a:cubicBezTo>
                  <a:pt x="64011" y="183356"/>
                  <a:pt x="76181" y="127793"/>
                  <a:pt x="66656" y="109537"/>
                </a:cubicBezTo>
                <a:cubicBezTo>
                  <a:pt x="57131" y="91281"/>
                  <a:pt x="-11131" y="89958"/>
                  <a:pt x="1569" y="71437"/>
                </a:cubicBezTo>
                <a:cubicBezTo>
                  <a:pt x="14269" y="52916"/>
                  <a:pt x="121425" y="-265"/>
                  <a:pt x="12856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8" name="フリーフォーム: 図形 1437">
            <a:extLst>
              <a:ext uri="{FF2B5EF4-FFF2-40B4-BE49-F238E27FC236}">
                <a16:creationId xmlns:a16="http://schemas.microsoft.com/office/drawing/2014/main" id="{1C82FC3F-AD20-4AF6-B8CF-35C1256312C6}"/>
              </a:ext>
            </a:extLst>
          </p:cNvPr>
          <p:cNvSpPr/>
          <p:nvPr/>
        </p:nvSpPr>
        <p:spPr>
          <a:xfrm>
            <a:off x="3995725" y="1703082"/>
            <a:ext cx="133366" cy="151154"/>
          </a:xfrm>
          <a:custGeom>
            <a:avLst/>
            <a:gdLst>
              <a:gd name="connsiteX0" fmla="*/ 133363 w 133366"/>
              <a:gd name="connsiteY0" fmla="*/ 306 h 151154"/>
              <a:gd name="connsiteX1" fmla="*/ 44463 w 133366"/>
              <a:gd name="connsiteY1" fmla="*/ 52693 h 151154"/>
              <a:gd name="connsiteX2" fmla="*/ 13 w 133366"/>
              <a:gd name="connsiteY2" fmla="*/ 151118 h 151154"/>
              <a:gd name="connsiteX3" fmla="*/ 39700 w 133366"/>
              <a:gd name="connsiteY3" fmla="*/ 63806 h 151154"/>
              <a:gd name="connsiteX4" fmla="*/ 41288 w 133366"/>
              <a:gd name="connsiteY4" fmla="*/ 32056 h 151154"/>
              <a:gd name="connsiteX5" fmla="*/ 133363 w 133366"/>
              <a:gd name="connsiteY5" fmla="*/ 306 h 151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366" h="151154">
                <a:moveTo>
                  <a:pt x="133363" y="306"/>
                </a:moveTo>
                <a:cubicBezTo>
                  <a:pt x="133892" y="3745"/>
                  <a:pt x="66688" y="27558"/>
                  <a:pt x="44463" y="52693"/>
                </a:cubicBezTo>
                <a:cubicBezTo>
                  <a:pt x="22238" y="77828"/>
                  <a:pt x="807" y="149266"/>
                  <a:pt x="13" y="151118"/>
                </a:cubicBezTo>
                <a:cubicBezTo>
                  <a:pt x="-781" y="152970"/>
                  <a:pt x="32821" y="83650"/>
                  <a:pt x="39700" y="63806"/>
                </a:cubicBezTo>
                <a:cubicBezTo>
                  <a:pt x="46579" y="43962"/>
                  <a:pt x="21709" y="40787"/>
                  <a:pt x="41288" y="32056"/>
                </a:cubicBezTo>
                <a:cubicBezTo>
                  <a:pt x="60867" y="23325"/>
                  <a:pt x="132834" y="-3133"/>
                  <a:pt x="133363" y="3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9" name="フリーフォーム: 図形 1438">
            <a:extLst>
              <a:ext uri="{FF2B5EF4-FFF2-40B4-BE49-F238E27FC236}">
                <a16:creationId xmlns:a16="http://schemas.microsoft.com/office/drawing/2014/main" id="{0EA1454D-983F-446B-AD1B-29848F01EAC0}"/>
              </a:ext>
            </a:extLst>
          </p:cNvPr>
          <p:cNvSpPr/>
          <p:nvPr/>
        </p:nvSpPr>
        <p:spPr>
          <a:xfrm>
            <a:off x="4116122" y="1757342"/>
            <a:ext cx="138378" cy="220801"/>
          </a:xfrm>
          <a:custGeom>
            <a:avLst/>
            <a:gdLst>
              <a:gd name="connsiteX0" fmla="*/ 85991 w 138378"/>
              <a:gd name="connsiteY0" fmla="*/ 21 h 220801"/>
              <a:gd name="connsiteX1" fmla="*/ 24078 w 138378"/>
              <a:gd name="connsiteY1" fmla="*/ 117496 h 220801"/>
              <a:gd name="connsiteX2" fmla="*/ 60591 w 138378"/>
              <a:gd name="connsiteY2" fmla="*/ 190521 h 220801"/>
              <a:gd name="connsiteX3" fmla="*/ 138378 w 138378"/>
              <a:gd name="connsiteY3" fmla="*/ 220683 h 220801"/>
              <a:gd name="connsiteX4" fmla="*/ 60591 w 138378"/>
              <a:gd name="connsiteY4" fmla="*/ 180996 h 220801"/>
              <a:gd name="connsiteX5" fmla="*/ 266 w 138378"/>
              <a:gd name="connsiteY5" fmla="*/ 127021 h 220801"/>
              <a:gd name="connsiteX6" fmla="*/ 85991 w 138378"/>
              <a:gd name="connsiteY6" fmla="*/ 21 h 220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378" h="220801">
                <a:moveTo>
                  <a:pt x="85991" y="21"/>
                </a:moveTo>
                <a:cubicBezTo>
                  <a:pt x="89960" y="-1566"/>
                  <a:pt x="28311" y="85746"/>
                  <a:pt x="24078" y="117496"/>
                </a:cubicBezTo>
                <a:cubicBezTo>
                  <a:pt x="19845" y="149246"/>
                  <a:pt x="41541" y="173323"/>
                  <a:pt x="60591" y="190521"/>
                </a:cubicBezTo>
                <a:cubicBezTo>
                  <a:pt x="79641" y="207719"/>
                  <a:pt x="138378" y="222270"/>
                  <a:pt x="138378" y="220683"/>
                </a:cubicBezTo>
                <a:cubicBezTo>
                  <a:pt x="138378" y="219096"/>
                  <a:pt x="83610" y="196606"/>
                  <a:pt x="60591" y="180996"/>
                </a:cubicBezTo>
                <a:cubicBezTo>
                  <a:pt x="37572" y="165386"/>
                  <a:pt x="-3703" y="158242"/>
                  <a:pt x="266" y="127021"/>
                </a:cubicBezTo>
                <a:cubicBezTo>
                  <a:pt x="4235" y="95800"/>
                  <a:pt x="82022" y="1608"/>
                  <a:pt x="85991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0" name="フリーフォーム: 図形 1439">
            <a:extLst>
              <a:ext uri="{FF2B5EF4-FFF2-40B4-BE49-F238E27FC236}">
                <a16:creationId xmlns:a16="http://schemas.microsoft.com/office/drawing/2014/main" id="{3DDAEDF5-A7FA-4925-9DFA-EC5FB2E9B15D}"/>
              </a:ext>
            </a:extLst>
          </p:cNvPr>
          <p:cNvSpPr/>
          <p:nvPr/>
        </p:nvSpPr>
        <p:spPr>
          <a:xfrm>
            <a:off x="4154429" y="1754182"/>
            <a:ext cx="111936" cy="248090"/>
          </a:xfrm>
          <a:custGeom>
            <a:avLst/>
            <a:gdLst>
              <a:gd name="connsiteX0" fmla="*/ 106421 w 111936"/>
              <a:gd name="connsiteY0" fmla="*/ 6 h 248090"/>
              <a:gd name="connsiteX1" fmla="*/ 77846 w 111936"/>
              <a:gd name="connsiteY1" fmla="*/ 88906 h 248090"/>
              <a:gd name="connsiteX2" fmla="*/ 111184 w 111936"/>
              <a:gd name="connsiteY2" fmla="*/ 128593 h 248090"/>
              <a:gd name="connsiteX3" fmla="*/ 38159 w 111936"/>
              <a:gd name="connsiteY3" fmla="*/ 247656 h 248090"/>
              <a:gd name="connsiteX4" fmla="*/ 59 w 111936"/>
              <a:gd name="connsiteY4" fmla="*/ 169868 h 248090"/>
              <a:gd name="connsiteX5" fmla="*/ 46096 w 111936"/>
              <a:gd name="connsiteY5" fmla="*/ 201618 h 248090"/>
              <a:gd name="connsiteX6" fmla="*/ 98484 w 111936"/>
              <a:gd name="connsiteY6" fmla="*/ 128593 h 248090"/>
              <a:gd name="connsiteX7" fmla="*/ 61971 w 111936"/>
              <a:gd name="connsiteY7" fmla="*/ 93668 h 248090"/>
              <a:gd name="connsiteX8" fmla="*/ 106421 w 111936"/>
              <a:gd name="connsiteY8" fmla="*/ 6 h 248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936" h="248090">
                <a:moveTo>
                  <a:pt x="106421" y="6"/>
                </a:moveTo>
                <a:cubicBezTo>
                  <a:pt x="109067" y="-788"/>
                  <a:pt x="77052" y="67475"/>
                  <a:pt x="77846" y="88906"/>
                </a:cubicBezTo>
                <a:cubicBezTo>
                  <a:pt x="78640" y="110337"/>
                  <a:pt x="117798" y="102135"/>
                  <a:pt x="111184" y="128593"/>
                </a:cubicBezTo>
                <a:cubicBezTo>
                  <a:pt x="104570" y="155051"/>
                  <a:pt x="56680" y="240777"/>
                  <a:pt x="38159" y="247656"/>
                </a:cubicBezTo>
                <a:cubicBezTo>
                  <a:pt x="19638" y="254535"/>
                  <a:pt x="-1264" y="177541"/>
                  <a:pt x="59" y="169868"/>
                </a:cubicBezTo>
                <a:cubicBezTo>
                  <a:pt x="1382" y="162195"/>
                  <a:pt x="29692" y="208497"/>
                  <a:pt x="46096" y="201618"/>
                </a:cubicBezTo>
                <a:cubicBezTo>
                  <a:pt x="62500" y="194739"/>
                  <a:pt x="95838" y="146585"/>
                  <a:pt x="98484" y="128593"/>
                </a:cubicBezTo>
                <a:cubicBezTo>
                  <a:pt x="101130" y="110601"/>
                  <a:pt x="62765" y="113776"/>
                  <a:pt x="61971" y="93668"/>
                </a:cubicBezTo>
                <a:cubicBezTo>
                  <a:pt x="61177" y="73560"/>
                  <a:pt x="103775" y="800"/>
                  <a:pt x="106421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1" name="フリーフォーム: 図形 1440">
            <a:extLst>
              <a:ext uri="{FF2B5EF4-FFF2-40B4-BE49-F238E27FC236}">
                <a16:creationId xmlns:a16="http://schemas.microsoft.com/office/drawing/2014/main" id="{AF8A2DC5-64E4-4755-B329-6620AC934FA5}"/>
              </a:ext>
            </a:extLst>
          </p:cNvPr>
          <p:cNvSpPr/>
          <p:nvPr/>
        </p:nvSpPr>
        <p:spPr>
          <a:xfrm>
            <a:off x="4029004" y="1746215"/>
            <a:ext cx="128366" cy="169899"/>
          </a:xfrm>
          <a:custGeom>
            <a:avLst/>
            <a:gdLst>
              <a:gd name="connsiteX0" fmla="*/ 127071 w 128366"/>
              <a:gd name="connsiteY0" fmla="*/ 35 h 169899"/>
              <a:gd name="connsiteX1" fmla="*/ 76271 w 128366"/>
              <a:gd name="connsiteY1" fmla="*/ 96873 h 169899"/>
              <a:gd name="connsiteX2" fmla="*/ 87384 w 128366"/>
              <a:gd name="connsiteY2" fmla="*/ 165135 h 169899"/>
              <a:gd name="connsiteX3" fmla="*/ 71 w 128366"/>
              <a:gd name="connsiteY3" fmla="*/ 160373 h 169899"/>
              <a:gd name="connsiteX4" fmla="*/ 71509 w 128366"/>
              <a:gd name="connsiteY4" fmla="*/ 130210 h 169899"/>
              <a:gd name="connsiteX5" fmla="*/ 14359 w 128366"/>
              <a:gd name="connsiteY5" fmla="*/ 107985 h 169899"/>
              <a:gd name="connsiteX6" fmla="*/ 127071 w 128366"/>
              <a:gd name="connsiteY6" fmla="*/ 35 h 16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366" h="169899">
                <a:moveTo>
                  <a:pt x="127071" y="35"/>
                </a:moveTo>
                <a:cubicBezTo>
                  <a:pt x="137389" y="-1817"/>
                  <a:pt x="82885" y="69356"/>
                  <a:pt x="76271" y="96873"/>
                </a:cubicBezTo>
                <a:cubicBezTo>
                  <a:pt x="69656" y="124390"/>
                  <a:pt x="100084" y="154552"/>
                  <a:pt x="87384" y="165135"/>
                </a:cubicBezTo>
                <a:cubicBezTo>
                  <a:pt x="74684" y="175718"/>
                  <a:pt x="2717" y="166194"/>
                  <a:pt x="71" y="160373"/>
                </a:cubicBezTo>
                <a:cubicBezTo>
                  <a:pt x="-2575" y="154552"/>
                  <a:pt x="69128" y="138941"/>
                  <a:pt x="71509" y="130210"/>
                </a:cubicBezTo>
                <a:cubicBezTo>
                  <a:pt x="73890" y="121479"/>
                  <a:pt x="7744" y="129152"/>
                  <a:pt x="14359" y="107985"/>
                </a:cubicBezTo>
                <a:cubicBezTo>
                  <a:pt x="20973" y="86818"/>
                  <a:pt x="116753" y="1887"/>
                  <a:pt x="127071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2" name="フリーフォーム: 図形 1441">
            <a:extLst>
              <a:ext uri="{FF2B5EF4-FFF2-40B4-BE49-F238E27FC236}">
                <a16:creationId xmlns:a16="http://schemas.microsoft.com/office/drawing/2014/main" id="{97F3BEFC-1315-4C70-8452-27F55E047BAC}"/>
              </a:ext>
            </a:extLst>
          </p:cNvPr>
          <p:cNvSpPr/>
          <p:nvPr/>
        </p:nvSpPr>
        <p:spPr>
          <a:xfrm>
            <a:off x="3842293" y="1162050"/>
            <a:ext cx="148721" cy="148773"/>
          </a:xfrm>
          <a:custGeom>
            <a:avLst/>
            <a:gdLst>
              <a:gd name="connsiteX0" fmla="*/ 148682 w 148721"/>
              <a:gd name="connsiteY0" fmla="*/ 0 h 148773"/>
              <a:gd name="connsiteX1" fmla="*/ 23270 w 148721"/>
              <a:gd name="connsiteY1" fmla="*/ 88900 h 148773"/>
              <a:gd name="connsiteX2" fmla="*/ 10570 w 148721"/>
              <a:gd name="connsiteY2" fmla="*/ 142875 h 148773"/>
              <a:gd name="connsiteX3" fmla="*/ 5807 w 148721"/>
              <a:gd name="connsiteY3" fmla="*/ 141288 h 148773"/>
              <a:gd name="connsiteX4" fmla="*/ 8982 w 148721"/>
              <a:gd name="connsiteY4" fmla="*/ 88900 h 148773"/>
              <a:gd name="connsiteX5" fmla="*/ 148682 w 148721"/>
              <a:gd name="connsiteY5" fmla="*/ 0 h 148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721" h="148773">
                <a:moveTo>
                  <a:pt x="148682" y="0"/>
                </a:moveTo>
                <a:cubicBezTo>
                  <a:pt x="151063" y="0"/>
                  <a:pt x="46289" y="65088"/>
                  <a:pt x="23270" y="88900"/>
                </a:cubicBezTo>
                <a:cubicBezTo>
                  <a:pt x="251" y="112713"/>
                  <a:pt x="13480" y="134144"/>
                  <a:pt x="10570" y="142875"/>
                </a:cubicBezTo>
                <a:cubicBezTo>
                  <a:pt x="7659" y="151606"/>
                  <a:pt x="6072" y="150284"/>
                  <a:pt x="5807" y="141288"/>
                </a:cubicBezTo>
                <a:cubicBezTo>
                  <a:pt x="5542" y="132292"/>
                  <a:pt x="-9010" y="111390"/>
                  <a:pt x="8982" y="88900"/>
                </a:cubicBezTo>
                <a:cubicBezTo>
                  <a:pt x="26974" y="66410"/>
                  <a:pt x="146301" y="0"/>
                  <a:pt x="14868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3" name="フリーフォーム: 図形 1442">
            <a:extLst>
              <a:ext uri="{FF2B5EF4-FFF2-40B4-BE49-F238E27FC236}">
                <a16:creationId xmlns:a16="http://schemas.microsoft.com/office/drawing/2014/main" id="{020E4D0E-E1BB-4145-9653-821C09CC541F}"/>
              </a:ext>
            </a:extLst>
          </p:cNvPr>
          <p:cNvSpPr/>
          <p:nvPr/>
        </p:nvSpPr>
        <p:spPr>
          <a:xfrm>
            <a:off x="4433701" y="940963"/>
            <a:ext cx="344638" cy="235355"/>
          </a:xfrm>
          <a:custGeom>
            <a:avLst/>
            <a:gdLst>
              <a:gd name="connsiteX0" fmla="*/ 1774 w 344638"/>
              <a:gd name="connsiteY0" fmla="*/ 425 h 235355"/>
              <a:gd name="connsiteX1" fmla="*/ 192274 w 344638"/>
              <a:gd name="connsiteY1" fmla="*/ 125837 h 235355"/>
              <a:gd name="connsiteX2" fmla="*/ 338324 w 344638"/>
              <a:gd name="connsiteY2" fmla="*/ 233787 h 235355"/>
              <a:gd name="connsiteX3" fmla="*/ 297049 w 344638"/>
              <a:gd name="connsiteY3" fmla="*/ 182987 h 235355"/>
              <a:gd name="connsiteX4" fmla="*/ 108137 w 344638"/>
              <a:gd name="connsiteY4" fmla="*/ 87737 h 235355"/>
              <a:gd name="connsiteX5" fmla="*/ 1774 w 344638"/>
              <a:gd name="connsiteY5" fmla="*/ 425 h 235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638" h="235355">
                <a:moveTo>
                  <a:pt x="1774" y="425"/>
                </a:moveTo>
                <a:cubicBezTo>
                  <a:pt x="15797" y="6775"/>
                  <a:pt x="136182" y="86943"/>
                  <a:pt x="192274" y="125837"/>
                </a:cubicBezTo>
                <a:cubicBezTo>
                  <a:pt x="248366" y="164731"/>
                  <a:pt x="320862" y="224262"/>
                  <a:pt x="338324" y="233787"/>
                </a:cubicBezTo>
                <a:cubicBezTo>
                  <a:pt x="355787" y="243312"/>
                  <a:pt x="335414" y="207329"/>
                  <a:pt x="297049" y="182987"/>
                </a:cubicBezTo>
                <a:cubicBezTo>
                  <a:pt x="258685" y="158645"/>
                  <a:pt x="156291" y="114989"/>
                  <a:pt x="108137" y="87737"/>
                </a:cubicBezTo>
                <a:cubicBezTo>
                  <a:pt x="59983" y="60485"/>
                  <a:pt x="-12249" y="-5925"/>
                  <a:pt x="1774" y="4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4" name="フリーフォーム: 図形 1443">
            <a:extLst>
              <a:ext uri="{FF2B5EF4-FFF2-40B4-BE49-F238E27FC236}">
                <a16:creationId xmlns:a16="http://schemas.microsoft.com/office/drawing/2014/main" id="{7C15DBAE-B76E-4CB7-90EB-4A575EAB9CC7}"/>
              </a:ext>
            </a:extLst>
          </p:cNvPr>
          <p:cNvSpPr/>
          <p:nvPr/>
        </p:nvSpPr>
        <p:spPr>
          <a:xfrm>
            <a:off x="4426149" y="879106"/>
            <a:ext cx="325180" cy="270697"/>
          </a:xfrm>
          <a:custGeom>
            <a:avLst/>
            <a:gdLst>
              <a:gd name="connsiteX0" fmla="*/ 323651 w 325180"/>
              <a:gd name="connsiteY0" fmla="*/ 270244 h 270697"/>
              <a:gd name="connsiteX1" fmla="*/ 193476 w 325180"/>
              <a:gd name="connsiteY1" fmla="*/ 141657 h 270697"/>
              <a:gd name="connsiteX2" fmla="*/ 76001 w 325180"/>
              <a:gd name="connsiteY2" fmla="*/ 81332 h 270697"/>
              <a:gd name="connsiteX3" fmla="*/ 68064 w 325180"/>
              <a:gd name="connsiteY3" fmla="*/ 25769 h 270697"/>
              <a:gd name="connsiteX4" fmla="*/ 9326 w 325180"/>
              <a:gd name="connsiteY4" fmla="*/ 369 h 270697"/>
              <a:gd name="connsiteX5" fmla="*/ 1389 w 325180"/>
              <a:gd name="connsiteY5" fmla="*/ 43232 h 270697"/>
              <a:gd name="connsiteX6" fmla="*/ 4564 w 325180"/>
              <a:gd name="connsiteY6" fmla="*/ 25769 h 270697"/>
              <a:gd name="connsiteX7" fmla="*/ 44251 w 325180"/>
              <a:gd name="connsiteY7" fmla="*/ 41644 h 270697"/>
              <a:gd name="connsiteX8" fmla="*/ 101401 w 325180"/>
              <a:gd name="connsiteY8" fmla="*/ 92444 h 270697"/>
              <a:gd name="connsiteX9" fmla="*/ 323651 w 325180"/>
              <a:gd name="connsiteY9" fmla="*/ 270244 h 27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5180" h="270697">
                <a:moveTo>
                  <a:pt x="323651" y="270244"/>
                </a:moveTo>
                <a:cubicBezTo>
                  <a:pt x="338997" y="278446"/>
                  <a:pt x="234751" y="173142"/>
                  <a:pt x="193476" y="141657"/>
                </a:cubicBezTo>
                <a:cubicBezTo>
                  <a:pt x="152201" y="110172"/>
                  <a:pt x="96903" y="100647"/>
                  <a:pt x="76001" y="81332"/>
                </a:cubicBezTo>
                <a:cubicBezTo>
                  <a:pt x="55099" y="62017"/>
                  <a:pt x="79176" y="39263"/>
                  <a:pt x="68064" y="25769"/>
                </a:cubicBezTo>
                <a:cubicBezTo>
                  <a:pt x="56951" y="12275"/>
                  <a:pt x="20438" y="-2541"/>
                  <a:pt x="9326" y="369"/>
                </a:cubicBezTo>
                <a:cubicBezTo>
                  <a:pt x="-1786" y="3279"/>
                  <a:pt x="2183" y="38999"/>
                  <a:pt x="1389" y="43232"/>
                </a:cubicBezTo>
                <a:cubicBezTo>
                  <a:pt x="595" y="47465"/>
                  <a:pt x="-2580" y="26034"/>
                  <a:pt x="4564" y="25769"/>
                </a:cubicBezTo>
                <a:cubicBezTo>
                  <a:pt x="11708" y="25504"/>
                  <a:pt x="28111" y="30531"/>
                  <a:pt x="44251" y="41644"/>
                </a:cubicBezTo>
                <a:cubicBezTo>
                  <a:pt x="60390" y="52756"/>
                  <a:pt x="55893" y="58313"/>
                  <a:pt x="101401" y="92444"/>
                </a:cubicBezTo>
                <a:cubicBezTo>
                  <a:pt x="146909" y="126575"/>
                  <a:pt x="308305" y="262042"/>
                  <a:pt x="323651" y="2702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5" name="フリーフォーム: 図形 1444">
            <a:extLst>
              <a:ext uri="{FF2B5EF4-FFF2-40B4-BE49-F238E27FC236}">
                <a16:creationId xmlns:a16="http://schemas.microsoft.com/office/drawing/2014/main" id="{89D13A57-5EFB-433A-BEE8-E27A0E4BBB85}"/>
              </a:ext>
            </a:extLst>
          </p:cNvPr>
          <p:cNvSpPr/>
          <p:nvPr/>
        </p:nvSpPr>
        <p:spPr>
          <a:xfrm>
            <a:off x="4142258" y="1053849"/>
            <a:ext cx="444065" cy="106718"/>
          </a:xfrm>
          <a:custGeom>
            <a:avLst/>
            <a:gdLst>
              <a:gd name="connsiteX0" fmla="*/ 1117 w 444065"/>
              <a:gd name="connsiteY0" fmla="*/ 251 h 106718"/>
              <a:gd name="connsiteX1" fmla="*/ 255117 w 444065"/>
              <a:gd name="connsiteY1" fmla="*/ 58989 h 106718"/>
              <a:gd name="connsiteX2" fmla="*/ 342430 w 444065"/>
              <a:gd name="connsiteY2" fmla="*/ 70101 h 106718"/>
              <a:gd name="connsiteX3" fmla="*/ 444030 w 444065"/>
              <a:gd name="connsiteY3" fmla="*/ 106614 h 106718"/>
              <a:gd name="connsiteX4" fmla="*/ 331317 w 444065"/>
              <a:gd name="connsiteY4" fmla="*/ 57401 h 106718"/>
              <a:gd name="connsiteX5" fmla="*/ 169392 w 444065"/>
              <a:gd name="connsiteY5" fmla="*/ 38351 h 106718"/>
              <a:gd name="connsiteX6" fmla="*/ 1117 w 444065"/>
              <a:gd name="connsiteY6" fmla="*/ 251 h 106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065" h="106718">
                <a:moveTo>
                  <a:pt x="1117" y="251"/>
                </a:moveTo>
                <a:lnTo>
                  <a:pt x="255117" y="58989"/>
                </a:lnTo>
                <a:cubicBezTo>
                  <a:pt x="312003" y="70631"/>
                  <a:pt x="310945" y="62164"/>
                  <a:pt x="342430" y="70101"/>
                </a:cubicBezTo>
                <a:cubicBezTo>
                  <a:pt x="373915" y="78038"/>
                  <a:pt x="445882" y="108731"/>
                  <a:pt x="444030" y="106614"/>
                </a:cubicBezTo>
                <a:cubicBezTo>
                  <a:pt x="442178" y="104497"/>
                  <a:pt x="377090" y="68778"/>
                  <a:pt x="331317" y="57401"/>
                </a:cubicBezTo>
                <a:cubicBezTo>
                  <a:pt x="285544" y="46024"/>
                  <a:pt x="225484" y="47082"/>
                  <a:pt x="169392" y="38351"/>
                </a:cubicBezTo>
                <a:cubicBezTo>
                  <a:pt x="113300" y="29620"/>
                  <a:pt x="-13171" y="-3189"/>
                  <a:pt x="1117" y="2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6" name="フリーフォーム: 図形 1445">
            <a:extLst>
              <a:ext uri="{FF2B5EF4-FFF2-40B4-BE49-F238E27FC236}">
                <a16:creationId xmlns:a16="http://schemas.microsoft.com/office/drawing/2014/main" id="{13262F27-97A6-4517-AD27-2BC55B362D6F}"/>
              </a:ext>
            </a:extLst>
          </p:cNvPr>
          <p:cNvSpPr/>
          <p:nvPr/>
        </p:nvSpPr>
        <p:spPr>
          <a:xfrm>
            <a:off x="4161781" y="1075443"/>
            <a:ext cx="352004" cy="62931"/>
          </a:xfrm>
          <a:custGeom>
            <a:avLst/>
            <a:gdLst>
              <a:gd name="connsiteX0" fmla="*/ 5407 w 352004"/>
              <a:gd name="connsiteY0" fmla="*/ 882 h 62931"/>
              <a:gd name="connsiteX1" fmla="*/ 211782 w 352004"/>
              <a:gd name="connsiteY1" fmla="*/ 45332 h 62931"/>
              <a:gd name="connsiteX2" fmla="*/ 349894 w 352004"/>
              <a:gd name="connsiteY2" fmla="*/ 62795 h 62931"/>
              <a:gd name="connsiteX3" fmla="*/ 280044 w 352004"/>
              <a:gd name="connsiteY3" fmla="*/ 37395 h 62931"/>
              <a:gd name="connsiteX4" fmla="*/ 80019 w 352004"/>
              <a:gd name="connsiteY4" fmla="*/ 18345 h 62931"/>
              <a:gd name="connsiteX5" fmla="*/ 5407 w 352004"/>
              <a:gd name="connsiteY5" fmla="*/ 882 h 6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004" h="62931">
                <a:moveTo>
                  <a:pt x="5407" y="882"/>
                </a:moveTo>
                <a:cubicBezTo>
                  <a:pt x="27368" y="5380"/>
                  <a:pt x="154368" y="35013"/>
                  <a:pt x="211782" y="45332"/>
                </a:cubicBezTo>
                <a:cubicBezTo>
                  <a:pt x="269196" y="55651"/>
                  <a:pt x="338517" y="64118"/>
                  <a:pt x="349894" y="62795"/>
                </a:cubicBezTo>
                <a:cubicBezTo>
                  <a:pt x="361271" y="61472"/>
                  <a:pt x="325023" y="44803"/>
                  <a:pt x="280044" y="37395"/>
                </a:cubicBezTo>
                <a:cubicBezTo>
                  <a:pt x="235065" y="29987"/>
                  <a:pt x="127644" y="26547"/>
                  <a:pt x="80019" y="18345"/>
                </a:cubicBezTo>
                <a:cubicBezTo>
                  <a:pt x="32394" y="10143"/>
                  <a:pt x="-16554" y="-3616"/>
                  <a:pt x="5407" y="8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7" name="フリーフォーム: 図形 1446">
            <a:extLst>
              <a:ext uri="{FF2B5EF4-FFF2-40B4-BE49-F238E27FC236}">
                <a16:creationId xmlns:a16="http://schemas.microsoft.com/office/drawing/2014/main" id="{3FAC976A-E724-4561-B1AF-87655BA5E1F5}"/>
              </a:ext>
            </a:extLst>
          </p:cNvPr>
          <p:cNvSpPr/>
          <p:nvPr/>
        </p:nvSpPr>
        <p:spPr>
          <a:xfrm>
            <a:off x="4106825" y="1053802"/>
            <a:ext cx="479654" cy="117802"/>
          </a:xfrm>
          <a:custGeom>
            <a:avLst/>
            <a:gdLst>
              <a:gd name="connsiteX0" fmla="*/ 38 w 479654"/>
              <a:gd name="connsiteY0" fmla="*/ 298 h 117802"/>
              <a:gd name="connsiteX1" fmla="*/ 100050 w 479654"/>
              <a:gd name="connsiteY1" fmla="*/ 66973 h 117802"/>
              <a:gd name="connsiteX2" fmla="*/ 277850 w 479654"/>
              <a:gd name="connsiteY2" fmla="*/ 90786 h 117802"/>
              <a:gd name="connsiteX3" fmla="*/ 474700 w 479654"/>
              <a:gd name="connsiteY3" fmla="*/ 117773 h 117802"/>
              <a:gd name="connsiteX4" fmla="*/ 409613 w 479654"/>
              <a:gd name="connsiteY4" fmla="*/ 95548 h 117802"/>
              <a:gd name="connsiteX5" fmla="*/ 290550 w 479654"/>
              <a:gd name="connsiteY5" fmla="*/ 73323 h 117802"/>
              <a:gd name="connsiteX6" fmla="*/ 90525 w 479654"/>
              <a:gd name="connsiteY6" fmla="*/ 43161 h 117802"/>
              <a:gd name="connsiteX7" fmla="*/ 38 w 479654"/>
              <a:gd name="connsiteY7" fmla="*/ 298 h 117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654" h="117802">
                <a:moveTo>
                  <a:pt x="38" y="298"/>
                </a:moveTo>
                <a:cubicBezTo>
                  <a:pt x="1625" y="4267"/>
                  <a:pt x="53748" y="51892"/>
                  <a:pt x="100050" y="66973"/>
                </a:cubicBezTo>
                <a:cubicBezTo>
                  <a:pt x="146352" y="82054"/>
                  <a:pt x="277850" y="90786"/>
                  <a:pt x="277850" y="90786"/>
                </a:cubicBezTo>
                <a:cubicBezTo>
                  <a:pt x="340292" y="99253"/>
                  <a:pt x="452740" y="116979"/>
                  <a:pt x="474700" y="117773"/>
                </a:cubicBezTo>
                <a:cubicBezTo>
                  <a:pt x="496660" y="118567"/>
                  <a:pt x="440305" y="102956"/>
                  <a:pt x="409613" y="95548"/>
                </a:cubicBezTo>
                <a:cubicBezTo>
                  <a:pt x="378921" y="88140"/>
                  <a:pt x="343731" y="82054"/>
                  <a:pt x="290550" y="73323"/>
                </a:cubicBezTo>
                <a:cubicBezTo>
                  <a:pt x="237369" y="64592"/>
                  <a:pt x="134710" y="53215"/>
                  <a:pt x="90525" y="43161"/>
                </a:cubicBezTo>
                <a:cubicBezTo>
                  <a:pt x="46340" y="33107"/>
                  <a:pt x="-1549" y="-3671"/>
                  <a:pt x="38" y="2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8" name="フリーフォーム: 図形 1447">
            <a:extLst>
              <a:ext uri="{FF2B5EF4-FFF2-40B4-BE49-F238E27FC236}">
                <a16:creationId xmlns:a16="http://schemas.microsoft.com/office/drawing/2014/main" id="{06A52B3B-D019-4B1D-BFFF-8E5E716F8F19}"/>
              </a:ext>
            </a:extLst>
          </p:cNvPr>
          <p:cNvSpPr/>
          <p:nvPr/>
        </p:nvSpPr>
        <p:spPr>
          <a:xfrm>
            <a:off x="4594225" y="1060450"/>
            <a:ext cx="141311" cy="92245"/>
          </a:xfrm>
          <a:custGeom>
            <a:avLst/>
            <a:gdLst>
              <a:gd name="connsiteX0" fmla="*/ 0 w 141311"/>
              <a:gd name="connsiteY0" fmla="*/ 0 h 92245"/>
              <a:gd name="connsiteX1" fmla="*/ 141288 w 141311"/>
              <a:gd name="connsiteY1" fmla="*/ 92075 h 92245"/>
              <a:gd name="connsiteX2" fmla="*/ 0 w 141311"/>
              <a:gd name="connsiteY2" fmla="*/ 0 h 92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311" h="92245">
                <a:moveTo>
                  <a:pt x="0" y="0"/>
                </a:moveTo>
                <a:cubicBezTo>
                  <a:pt x="0" y="0"/>
                  <a:pt x="139171" y="87313"/>
                  <a:pt x="141288" y="92075"/>
                </a:cubicBezTo>
                <a:cubicBezTo>
                  <a:pt x="143405" y="96837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0" name="フリーフォーム: 図形 1449">
            <a:extLst>
              <a:ext uri="{FF2B5EF4-FFF2-40B4-BE49-F238E27FC236}">
                <a16:creationId xmlns:a16="http://schemas.microsoft.com/office/drawing/2014/main" id="{0D529584-1367-4B37-9B31-D39A355B9C7D}"/>
              </a:ext>
            </a:extLst>
          </p:cNvPr>
          <p:cNvSpPr/>
          <p:nvPr/>
        </p:nvSpPr>
        <p:spPr>
          <a:xfrm>
            <a:off x="3981679" y="1419142"/>
            <a:ext cx="50794" cy="777898"/>
          </a:xfrm>
          <a:custGeom>
            <a:avLst/>
            <a:gdLst>
              <a:gd name="connsiteX0" fmla="*/ 1359 w 50794"/>
              <a:gd name="connsiteY0" fmla="*/ 83 h 777898"/>
              <a:gd name="connsiteX1" fmla="*/ 28346 w 50794"/>
              <a:gd name="connsiteY1" fmla="*/ 387433 h 777898"/>
              <a:gd name="connsiteX2" fmla="*/ 50571 w 50794"/>
              <a:gd name="connsiteY2" fmla="*/ 762083 h 777898"/>
              <a:gd name="connsiteX3" fmla="*/ 37871 w 50794"/>
              <a:gd name="connsiteY3" fmla="*/ 673183 h 777898"/>
              <a:gd name="connsiteX4" fmla="*/ 7709 w 50794"/>
              <a:gd name="connsiteY4" fmla="*/ 355683 h 777898"/>
              <a:gd name="connsiteX5" fmla="*/ 1359 w 50794"/>
              <a:gd name="connsiteY5" fmla="*/ 83 h 77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794" h="777898">
                <a:moveTo>
                  <a:pt x="1359" y="83"/>
                </a:moveTo>
                <a:cubicBezTo>
                  <a:pt x="4798" y="5375"/>
                  <a:pt x="20144" y="260433"/>
                  <a:pt x="28346" y="387433"/>
                </a:cubicBezTo>
                <a:cubicBezTo>
                  <a:pt x="36548" y="514433"/>
                  <a:pt x="48984" y="714458"/>
                  <a:pt x="50571" y="762083"/>
                </a:cubicBezTo>
                <a:cubicBezTo>
                  <a:pt x="52158" y="809708"/>
                  <a:pt x="45015" y="740916"/>
                  <a:pt x="37871" y="673183"/>
                </a:cubicBezTo>
                <a:cubicBezTo>
                  <a:pt x="30727" y="605450"/>
                  <a:pt x="14059" y="468131"/>
                  <a:pt x="7709" y="355683"/>
                </a:cubicBezTo>
                <a:cubicBezTo>
                  <a:pt x="1359" y="243235"/>
                  <a:pt x="-2080" y="-5209"/>
                  <a:pt x="1359" y="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1" name="フリーフォーム: 図形 1450">
            <a:extLst>
              <a:ext uri="{FF2B5EF4-FFF2-40B4-BE49-F238E27FC236}">
                <a16:creationId xmlns:a16="http://schemas.microsoft.com/office/drawing/2014/main" id="{0AEDF8E0-1320-41F6-8F8E-8F56F546E53A}"/>
              </a:ext>
            </a:extLst>
          </p:cNvPr>
          <p:cNvSpPr/>
          <p:nvPr/>
        </p:nvSpPr>
        <p:spPr>
          <a:xfrm>
            <a:off x="4002738" y="1409225"/>
            <a:ext cx="95691" cy="824437"/>
          </a:xfrm>
          <a:custGeom>
            <a:avLst/>
            <a:gdLst>
              <a:gd name="connsiteX0" fmla="*/ 4112 w 95691"/>
              <a:gd name="connsiteY0" fmla="*/ 14763 h 824437"/>
              <a:gd name="connsiteX1" fmla="*/ 93012 w 95691"/>
              <a:gd name="connsiteY1" fmla="*/ 786288 h 824437"/>
              <a:gd name="connsiteX2" fmla="*/ 72375 w 95691"/>
              <a:gd name="connsiteY2" fmla="*/ 708500 h 824437"/>
              <a:gd name="connsiteX3" fmla="*/ 70787 w 95691"/>
              <a:gd name="connsiteY3" fmla="*/ 724375 h 824437"/>
              <a:gd name="connsiteX4" fmla="*/ 61262 w 95691"/>
              <a:gd name="connsiteY4" fmla="*/ 597375 h 824437"/>
              <a:gd name="connsiteX5" fmla="*/ 19987 w 95691"/>
              <a:gd name="connsiteY5" fmla="*/ 302100 h 824437"/>
              <a:gd name="connsiteX6" fmla="*/ 4112 w 95691"/>
              <a:gd name="connsiteY6" fmla="*/ 14763 h 824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691" h="824437">
                <a:moveTo>
                  <a:pt x="4112" y="14763"/>
                </a:moveTo>
                <a:cubicBezTo>
                  <a:pt x="16283" y="95461"/>
                  <a:pt x="81635" y="670665"/>
                  <a:pt x="93012" y="786288"/>
                </a:cubicBezTo>
                <a:cubicBezTo>
                  <a:pt x="104389" y="901911"/>
                  <a:pt x="76079" y="718819"/>
                  <a:pt x="72375" y="708500"/>
                </a:cubicBezTo>
                <a:cubicBezTo>
                  <a:pt x="68671" y="698181"/>
                  <a:pt x="72639" y="742896"/>
                  <a:pt x="70787" y="724375"/>
                </a:cubicBezTo>
                <a:cubicBezTo>
                  <a:pt x="68935" y="705854"/>
                  <a:pt x="69729" y="667754"/>
                  <a:pt x="61262" y="597375"/>
                </a:cubicBezTo>
                <a:cubicBezTo>
                  <a:pt x="52795" y="526996"/>
                  <a:pt x="30306" y="398144"/>
                  <a:pt x="19987" y="302100"/>
                </a:cubicBezTo>
                <a:cubicBezTo>
                  <a:pt x="9668" y="206056"/>
                  <a:pt x="-8059" y="-65935"/>
                  <a:pt x="4112" y="147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3" name="フリーフォーム: 図形 1452">
            <a:extLst>
              <a:ext uri="{FF2B5EF4-FFF2-40B4-BE49-F238E27FC236}">
                <a16:creationId xmlns:a16="http://schemas.microsoft.com/office/drawing/2014/main" id="{8D1809F4-CCCB-40D8-80B5-E43E6D96B81E}"/>
              </a:ext>
            </a:extLst>
          </p:cNvPr>
          <p:cNvSpPr/>
          <p:nvPr/>
        </p:nvSpPr>
        <p:spPr>
          <a:xfrm>
            <a:off x="4086030" y="2152231"/>
            <a:ext cx="25996" cy="224694"/>
          </a:xfrm>
          <a:custGeom>
            <a:avLst/>
            <a:gdLst>
              <a:gd name="connsiteX0" fmla="*/ 195 w 25996"/>
              <a:gd name="connsiteY0" fmla="*/ 419 h 224694"/>
              <a:gd name="connsiteX1" fmla="*/ 11308 w 25996"/>
              <a:gd name="connsiteY1" fmla="*/ 129007 h 224694"/>
              <a:gd name="connsiteX2" fmla="*/ 25595 w 25996"/>
              <a:gd name="connsiteY2" fmla="*/ 224257 h 224694"/>
              <a:gd name="connsiteX3" fmla="*/ 20833 w 25996"/>
              <a:gd name="connsiteY3" fmla="*/ 90907 h 224694"/>
              <a:gd name="connsiteX4" fmla="*/ 195 w 25996"/>
              <a:gd name="connsiteY4" fmla="*/ 419 h 22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96" h="224694">
                <a:moveTo>
                  <a:pt x="195" y="419"/>
                </a:moveTo>
                <a:cubicBezTo>
                  <a:pt x="-1393" y="6769"/>
                  <a:pt x="7075" y="91701"/>
                  <a:pt x="11308" y="129007"/>
                </a:cubicBezTo>
                <a:cubicBezTo>
                  <a:pt x="15541" y="166313"/>
                  <a:pt x="24008" y="230607"/>
                  <a:pt x="25595" y="224257"/>
                </a:cubicBezTo>
                <a:cubicBezTo>
                  <a:pt x="27183" y="217907"/>
                  <a:pt x="23743" y="120276"/>
                  <a:pt x="20833" y="90907"/>
                </a:cubicBezTo>
                <a:cubicBezTo>
                  <a:pt x="17923" y="61538"/>
                  <a:pt x="1783" y="-5931"/>
                  <a:pt x="195" y="4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4" name="フリーフォーム: 図形 1453">
            <a:extLst>
              <a:ext uri="{FF2B5EF4-FFF2-40B4-BE49-F238E27FC236}">
                <a16:creationId xmlns:a16="http://schemas.microsoft.com/office/drawing/2014/main" id="{CD8B1499-BA8A-442F-9D02-677E11680424}"/>
              </a:ext>
            </a:extLst>
          </p:cNvPr>
          <p:cNvSpPr/>
          <p:nvPr/>
        </p:nvSpPr>
        <p:spPr>
          <a:xfrm>
            <a:off x="4063956" y="2106583"/>
            <a:ext cx="19332" cy="248111"/>
          </a:xfrm>
          <a:custGeom>
            <a:avLst/>
            <a:gdLst>
              <a:gd name="connsiteX0" fmla="*/ 19094 w 19332"/>
              <a:gd name="connsiteY0" fmla="*/ 1617 h 248111"/>
              <a:gd name="connsiteX1" fmla="*/ 11157 w 19332"/>
              <a:gd name="connsiteY1" fmla="*/ 168305 h 248111"/>
              <a:gd name="connsiteX2" fmla="*/ 17507 w 19332"/>
              <a:gd name="connsiteY2" fmla="*/ 246092 h 248111"/>
              <a:gd name="connsiteX3" fmla="*/ 44 w 19332"/>
              <a:gd name="connsiteY3" fmla="*/ 92105 h 248111"/>
              <a:gd name="connsiteX4" fmla="*/ 19094 w 19332"/>
              <a:gd name="connsiteY4" fmla="*/ 1617 h 248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32" h="248111">
                <a:moveTo>
                  <a:pt x="19094" y="1617"/>
                </a:moveTo>
                <a:cubicBezTo>
                  <a:pt x="20946" y="14317"/>
                  <a:pt x="11421" y="127559"/>
                  <a:pt x="11157" y="168305"/>
                </a:cubicBezTo>
                <a:cubicBezTo>
                  <a:pt x="10893" y="209051"/>
                  <a:pt x="19359" y="258792"/>
                  <a:pt x="17507" y="246092"/>
                </a:cubicBezTo>
                <a:cubicBezTo>
                  <a:pt x="15655" y="233392"/>
                  <a:pt x="1102" y="130205"/>
                  <a:pt x="44" y="92105"/>
                </a:cubicBezTo>
                <a:cubicBezTo>
                  <a:pt x="-1014" y="54005"/>
                  <a:pt x="17242" y="-11083"/>
                  <a:pt x="19094" y="16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6" name="フリーフォーム: 図形 1455">
            <a:extLst>
              <a:ext uri="{FF2B5EF4-FFF2-40B4-BE49-F238E27FC236}">
                <a16:creationId xmlns:a16="http://schemas.microsoft.com/office/drawing/2014/main" id="{3E187FF9-157F-4774-86E1-55334C6879CF}"/>
              </a:ext>
            </a:extLst>
          </p:cNvPr>
          <p:cNvSpPr/>
          <p:nvPr/>
        </p:nvSpPr>
        <p:spPr>
          <a:xfrm>
            <a:off x="4038001" y="2196539"/>
            <a:ext cx="18062" cy="170104"/>
          </a:xfrm>
          <a:custGeom>
            <a:avLst/>
            <a:gdLst>
              <a:gd name="connsiteX0" fmla="*/ 2187 w 18062"/>
              <a:gd name="connsiteY0" fmla="*/ 561 h 170104"/>
              <a:gd name="connsiteX1" fmla="*/ 18062 w 18062"/>
              <a:gd name="connsiteY1" fmla="*/ 165661 h 170104"/>
              <a:gd name="connsiteX2" fmla="*/ 2187 w 18062"/>
              <a:gd name="connsiteY2" fmla="*/ 113274 h 170104"/>
              <a:gd name="connsiteX3" fmla="*/ 2187 w 18062"/>
              <a:gd name="connsiteY3" fmla="*/ 561 h 170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62" h="170104">
                <a:moveTo>
                  <a:pt x="2187" y="561"/>
                </a:moveTo>
                <a:cubicBezTo>
                  <a:pt x="4833" y="9292"/>
                  <a:pt x="18062" y="146876"/>
                  <a:pt x="18062" y="165661"/>
                </a:cubicBezTo>
                <a:cubicBezTo>
                  <a:pt x="18062" y="184446"/>
                  <a:pt x="5362" y="139203"/>
                  <a:pt x="2187" y="113274"/>
                </a:cubicBezTo>
                <a:cubicBezTo>
                  <a:pt x="-988" y="87345"/>
                  <a:pt x="-459" y="-8170"/>
                  <a:pt x="2187" y="5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7" name="フリーフォーム: 図形 1456">
            <a:extLst>
              <a:ext uri="{FF2B5EF4-FFF2-40B4-BE49-F238E27FC236}">
                <a16:creationId xmlns:a16="http://schemas.microsoft.com/office/drawing/2014/main" id="{3762DCCF-B164-40B9-9DF1-B1319452799D}"/>
              </a:ext>
            </a:extLst>
          </p:cNvPr>
          <p:cNvSpPr/>
          <p:nvPr/>
        </p:nvSpPr>
        <p:spPr>
          <a:xfrm>
            <a:off x="4008438" y="2333442"/>
            <a:ext cx="139941" cy="91170"/>
          </a:xfrm>
          <a:custGeom>
            <a:avLst/>
            <a:gdLst>
              <a:gd name="connsiteX0" fmla="*/ 0 w 139941"/>
              <a:gd name="connsiteY0" fmla="*/ 183 h 91170"/>
              <a:gd name="connsiteX1" fmla="*/ 107950 w 139941"/>
              <a:gd name="connsiteY1" fmla="*/ 43046 h 91170"/>
              <a:gd name="connsiteX2" fmla="*/ 139700 w 139941"/>
              <a:gd name="connsiteY2" fmla="*/ 43046 h 91170"/>
              <a:gd name="connsiteX3" fmla="*/ 117475 w 139941"/>
              <a:gd name="connsiteY3" fmla="*/ 87496 h 91170"/>
              <a:gd name="connsiteX4" fmla="*/ 33337 w 139941"/>
              <a:gd name="connsiteY4" fmla="*/ 87496 h 91170"/>
              <a:gd name="connsiteX5" fmla="*/ 109537 w 139941"/>
              <a:gd name="connsiteY5" fmla="*/ 77971 h 91170"/>
              <a:gd name="connsiteX6" fmla="*/ 106362 w 139941"/>
              <a:gd name="connsiteY6" fmla="*/ 62096 h 91170"/>
              <a:gd name="connsiteX7" fmla="*/ 0 w 139941"/>
              <a:gd name="connsiteY7" fmla="*/ 183 h 91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941" h="91170">
                <a:moveTo>
                  <a:pt x="0" y="183"/>
                </a:moveTo>
                <a:cubicBezTo>
                  <a:pt x="265" y="-2992"/>
                  <a:pt x="84667" y="35902"/>
                  <a:pt x="107950" y="43046"/>
                </a:cubicBezTo>
                <a:cubicBezTo>
                  <a:pt x="131233" y="50190"/>
                  <a:pt x="138113" y="35638"/>
                  <a:pt x="139700" y="43046"/>
                </a:cubicBezTo>
                <a:cubicBezTo>
                  <a:pt x="141287" y="50454"/>
                  <a:pt x="135202" y="80088"/>
                  <a:pt x="117475" y="87496"/>
                </a:cubicBezTo>
                <a:cubicBezTo>
                  <a:pt x="99748" y="94904"/>
                  <a:pt x="34660" y="89083"/>
                  <a:pt x="33337" y="87496"/>
                </a:cubicBezTo>
                <a:cubicBezTo>
                  <a:pt x="32014" y="85909"/>
                  <a:pt x="97366" y="82204"/>
                  <a:pt x="109537" y="77971"/>
                </a:cubicBezTo>
                <a:cubicBezTo>
                  <a:pt x="121708" y="73738"/>
                  <a:pt x="121972" y="72150"/>
                  <a:pt x="106362" y="62096"/>
                </a:cubicBezTo>
                <a:cubicBezTo>
                  <a:pt x="90752" y="52042"/>
                  <a:pt x="-265" y="3358"/>
                  <a:pt x="0" y="1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8" name="フリーフォーム: 図形 1457">
            <a:extLst>
              <a:ext uri="{FF2B5EF4-FFF2-40B4-BE49-F238E27FC236}">
                <a16:creationId xmlns:a16="http://schemas.microsoft.com/office/drawing/2014/main" id="{A1BBC58E-33DB-46BC-91BF-AF8B659D8165}"/>
              </a:ext>
            </a:extLst>
          </p:cNvPr>
          <p:cNvSpPr/>
          <p:nvPr/>
        </p:nvSpPr>
        <p:spPr>
          <a:xfrm>
            <a:off x="4007488" y="2312988"/>
            <a:ext cx="129891" cy="98143"/>
          </a:xfrm>
          <a:custGeom>
            <a:avLst/>
            <a:gdLst>
              <a:gd name="connsiteX0" fmla="*/ 20000 w 129891"/>
              <a:gd name="connsiteY0" fmla="*/ 0 h 98143"/>
              <a:gd name="connsiteX1" fmla="*/ 5712 w 129891"/>
              <a:gd name="connsiteY1" fmla="*/ 71437 h 98143"/>
              <a:gd name="connsiteX2" fmla="*/ 129537 w 129891"/>
              <a:gd name="connsiteY2" fmla="*/ 96837 h 98143"/>
              <a:gd name="connsiteX3" fmla="*/ 42225 w 129891"/>
              <a:gd name="connsiteY3" fmla="*/ 92075 h 98143"/>
              <a:gd name="connsiteX4" fmla="*/ 13650 w 129891"/>
              <a:gd name="connsiteY4" fmla="*/ 71437 h 98143"/>
              <a:gd name="connsiteX5" fmla="*/ 20000 w 129891"/>
              <a:gd name="connsiteY5" fmla="*/ 0 h 98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891" h="98143">
                <a:moveTo>
                  <a:pt x="20000" y="0"/>
                </a:moveTo>
                <a:cubicBezTo>
                  <a:pt x="18677" y="0"/>
                  <a:pt x="-12544" y="55297"/>
                  <a:pt x="5712" y="71437"/>
                </a:cubicBezTo>
                <a:cubicBezTo>
                  <a:pt x="23968" y="87577"/>
                  <a:pt x="123452" y="93397"/>
                  <a:pt x="129537" y="96837"/>
                </a:cubicBezTo>
                <a:cubicBezTo>
                  <a:pt x="135622" y="100277"/>
                  <a:pt x="61539" y="96308"/>
                  <a:pt x="42225" y="92075"/>
                </a:cubicBezTo>
                <a:cubicBezTo>
                  <a:pt x="22911" y="87842"/>
                  <a:pt x="16560" y="81756"/>
                  <a:pt x="13650" y="71437"/>
                </a:cubicBezTo>
                <a:cubicBezTo>
                  <a:pt x="10740" y="61118"/>
                  <a:pt x="21323" y="0"/>
                  <a:pt x="2000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9" name="フリーフォーム: 図形 1458">
            <a:extLst>
              <a:ext uri="{FF2B5EF4-FFF2-40B4-BE49-F238E27FC236}">
                <a16:creationId xmlns:a16="http://schemas.microsoft.com/office/drawing/2014/main" id="{6CCA34C3-2C75-4FB2-BE54-54C10649D0AC}"/>
              </a:ext>
            </a:extLst>
          </p:cNvPr>
          <p:cNvSpPr/>
          <p:nvPr/>
        </p:nvSpPr>
        <p:spPr>
          <a:xfrm>
            <a:off x="4832660" y="1061269"/>
            <a:ext cx="178651" cy="216719"/>
          </a:xfrm>
          <a:custGeom>
            <a:avLst/>
            <a:gdLst>
              <a:gd name="connsiteX0" fmla="*/ 177490 w 178651"/>
              <a:gd name="connsiteY0" fmla="*/ 216669 h 216719"/>
              <a:gd name="connsiteX1" fmla="*/ 2865 w 178651"/>
              <a:gd name="connsiteY1" fmla="*/ 118244 h 216719"/>
              <a:gd name="connsiteX2" fmla="*/ 67953 w 178651"/>
              <a:gd name="connsiteY2" fmla="*/ 5531 h 216719"/>
              <a:gd name="connsiteX3" fmla="*/ 55253 w 178651"/>
              <a:gd name="connsiteY3" fmla="*/ 22994 h 216719"/>
              <a:gd name="connsiteX4" fmla="*/ 26678 w 178651"/>
              <a:gd name="connsiteY4" fmla="*/ 72206 h 216719"/>
              <a:gd name="connsiteX5" fmla="*/ 77478 w 178651"/>
              <a:gd name="connsiteY5" fmla="*/ 130944 h 216719"/>
              <a:gd name="connsiteX6" fmla="*/ 177490 w 178651"/>
              <a:gd name="connsiteY6" fmla="*/ 216669 h 21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651" h="216719">
                <a:moveTo>
                  <a:pt x="177490" y="216669"/>
                </a:moveTo>
                <a:cubicBezTo>
                  <a:pt x="165055" y="214552"/>
                  <a:pt x="21121" y="153434"/>
                  <a:pt x="2865" y="118244"/>
                </a:cubicBezTo>
                <a:cubicBezTo>
                  <a:pt x="-15391" y="83054"/>
                  <a:pt x="59222" y="21406"/>
                  <a:pt x="67953" y="5531"/>
                </a:cubicBezTo>
                <a:cubicBezTo>
                  <a:pt x="76684" y="-10344"/>
                  <a:pt x="62132" y="11882"/>
                  <a:pt x="55253" y="22994"/>
                </a:cubicBezTo>
                <a:cubicBezTo>
                  <a:pt x="48374" y="34106"/>
                  <a:pt x="22974" y="54214"/>
                  <a:pt x="26678" y="72206"/>
                </a:cubicBezTo>
                <a:cubicBezTo>
                  <a:pt x="30382" y="90198"/>
                  <a:pt x="56047" y="107925"/>
                  <a:pt x="77478" y="130944"/>
                </a:cubicBezTo>
                <a:cubicBezTo>
                  <a:pt x="98909" y="153963"/>
                  <a:pt x="189925" y="218786"/>
                  <a:pt x="177490" y="2166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0" name="フリーフォーム: 図形 1459">
            <a:extLst>
              <a:ext uri="{FF2B5EF4-FFF2-40B4-BE49-F238E27FC236}">
                <a16:creationId xmlns:a16="http://schemas.microsoft.com/office/drawing/2014/main" id="{815499CE-7C35-4EB3-977C-FD18231ACF0B}"/>
              </a:ext>
            </a:extLst>
          </p:cNvPr>
          <p:cNvSpPr/>
          <p:nvPr/>
        </p:nvSpPr>
        <p:spPr>
          <a:xfrm>
            <a:off x="4730339" y="1047627"/>
            <a:ext cx="152151" cy="212854"/>
          </a:xfrm>
          <a:custGeom>
            <a:avLst/>
            <a:gdLst>
              <a:gd name="connsiteX0" fmla="*/ 102011 w 152151"/>
              <a:gd name="connsiteY0" fmla="*/ 212848 h 212854"/>
              <a:gd name="connsiteX1" fmla="*/ 411 w 152151"/>
              <a:gd name="connsiteY1" fmla="*/ 108073 h 212854"/>
              <a:gd name="connsiteX2" fmla="*/ 148049 w 152151"/>
              <a:gd name="connsiteY2" fmla="*/ 4886 h 212854"/>
              <a:gd name="connsiteX3" fmla="*/ 105186 w 152151"/>
              <a:gd name="connsiteY3" fmla="*/ 25523 h 212854"/>
              <a:gd name="connsiteX4" fmla="*/ 43274 w 152151"/>
              <a:gd name="connsiteY4" fmla="*/ 103311 h 212854"/>
              <a:gd name="connsiteX5" fmla="*/ 102011 w 152151"/>
              <a:gd name="connsiteY5" fmla="*/ 212848 h 21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151" h="212854">
                <a:moveTo>
                  <a:pt x="102011" y="212848"/>
                </a:moveTo>
                <a:cubicBezTo>
                  <a:pt x="94867" y="213642"/>
                  <a:pt x="-7262" y="142733"/>
                  <a:pt x="411" y="108073"/>
                </a:cubicBezTo>
                <a:cubicBezTo>
                  <a:pt x="8084" y="73413"/>
                  <a:pt x="130587" y="18644"/>
                  <a:pt x="148049" y="4886"/>
                </a:cubicBezTo>
                <a:cubicBezTo>
                  <a:pt x="165511" y="-8872"/>
                  <a:pt x="122649" y="9119"/>
                  <a:pt x="105186" y="25523"/>
                </a:cubicBezTo>
                <a:cubicBezTo>
                  <a:pt x="87723" y="41927"/>
                  <a:pt x="47507" y="73678"/>
                  <a:pt x="43274" y="103311"/>
                </a:cubicBezTo>
                <a:cubicBezTo>
                  <a:pt x="39041" y="132944"/>
                  <a:pt x="109155" y="212054"/>
                  <a:pt x="102011" y="2128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1" name="フリーフォーム: 図形 1460">
            <a:extLst>
              <a:ext uri="{FF2B5EF4-FFF2-40B4-BE49-F238E27FC236}">
                <a16:creationId xmlns:a16="http://schemas.microsoft.com/office/drawing/2014/main" id="{C9EE86D1-0E5B-47FF-8BD8-7AE6C64EAFF4}"/>
              </a:ext>
            </a:extLst>
          </p:cNvPr>
          <p:cNvSpPr/>
          <p:nvPr/>
        </p:nvSpPr>
        <p:spPr>
          <a:xfrm>
            <a:off x="4700187" y="1017901"/>
            <a:ext cx="133533" cy="187023"/>
          </a:xfrm>
          <a:custGeom>
            <a:avLst/>
            <a:gdLst>
              <a:gd name="connsiteX0" fmla="*/ 51201 w 133533"/>
              <a:gd name="connsiteY0" fmla="*/ 187012 h 187023"/>
              <a:gd name="connsiteX1" fmla="*/ 1988 w 133533"/>
              <a:gd name="connsiteY1" fmla="*/ 80649 h 187023"/>
              <a:gd name="connsiteX2" fmla="*/ 130576 w 133533"/>
              <a:gd name="connsiteY2" fmla="*/ 2862 h 187023"/>
              <a:gd name="connsiteX3" fmla="*/ 87713 w 133533"/>
              <a:gd name="connsiteY3" fmla="*/ 23499 h 187023"/>
              <a:gd name="connsiteX4" fmla="*/ 35326 w 133533"/>
              <a:gd name="connsiteY4" fmla="*/ 86999 h 187023"/>
              <a:gd name="connsiteX5" fmla="*/ 51201 w 133533"/>
              <a:gd name="connsiteY5" fmla="*/ 187012 h 187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533" h="187023">
                <a:moveTo>
                  <a:pt x="51201" y="187012"/>
                </a:moveTo>
                <a:cubicBezTo>
                  <a:pt x="45645" y="185954"/>
                  <a:pt x="-11241" y="111341"/>
                  <a:pt x="1988" y="80649"/>
                </a:cubicBezTo>
                <a:cubicBezTo>
                  <a:pt x="15217" y="49957"/>
                  <a:pt x="116289" y="12387"/>
                  <a:pt x="130576" y="2862"/>
                </a:cubicBezTo>
                <a:cubicBezTo>
                  <a:pt x="144863" y="-6663"/>
                  <a:pt x="103588" y="9476"/>
                  <a:pt x="87713" y="23499"/>
                </a:cubicBezTo>
                <a:cubicBezTo>
                  <a:pt x="71838" y="37522"/>
                  <a:pt x="39030" y="61334"/>
                  <a:pt x="35326" y="86999"/>
                </a:cubicBezTo>
                <a:cubicBezTo>
                  <a:pt x="31622" y="112664"/>
                  <a:pt x="56757" y="188070"/>
                  <a:pt x="51201" y="1870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2" name="フリーフォーム: 図形 1461">
            <a:extLst>
              <a:ext uri="{FF2B5EF4-FFF2-40B4-BE49-F238E27FC236}">
                <a16:creationId xmlns:a16="http://schemas.microsoft.com/office/drawing/2014/main" id="{575A34A0-638C-434A-8BA1-69847CAE8599}"/>
              </a:ext>
            </a:extLst>
          </p:cNvPr>
          <p:cNvSpPr/>
          <p:nvPr/>
        </p:nvSpPr>
        <p:spPr>
          <a:xfrm>
            <a:off x="4897346" y="1142868"/>
            <a:ext cx="133822" cy="195427"/>
          </a:xfrm>
          <a:custGeom>
            <a:avLst/>
            <a:gdLst>
              <a:gd name="connsiteX0" fmla="*/ 92 w 133822"/>
              <a:gd name="connsiteY0" fmla="*/ 132 h 195427"/>
              <a:gd name="connsiteX1" fmla="*/ 100104 w 133822"/>
              <a:gd name="connsiteY1" fmla="*/ 54107 h 195427"/>
              <a:gd name="connsiteX2" fmla="*/ 133442 w 133822"/>
              <a:gd name="connsiteY2" fmla="*/ 195395 h 195427"/>
              <a:gd name="connsiteX3" fmla="*/ 82642 w 133822"/>
              <a:gd name="connsiteY3" fmla="*/ 66807 h 195427"/>
              <a:gd name="connsiteX4" fmla="*/ 92 w 133822"/>
              <a:gd name="connsiteY4" fmla="*/ 132 h 195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822" h="195427">
                <a:moveTo>
                  <a:pt x="92" y="132"/>
                </a:moveTo>
                <a:cubicBezTo>
                  <a:pt x="3002" y="-1985"/>
                  <a:pt x="77879" y="21563"/>
                  <a:pt x="100104" y="54107"/>
                </a:cubicBezTo>
                <a:cubicBezTo>
                  <a:pt x="122329" y="86651"/>
                  <a:pt x="136352" y="193278"/>
                  <a:pt x="133442" y="195395"/>
                </a:cubicBezTo>
                <a:cubicBezTo>
                  <a:pt x="130532" y="197512"/>
                  <a:pt x="101692" y="96970"/>
                  <a:pt x="82642" y="66807"/>
                </a:cubicBezTo>
                <a:cubicBezTo>
                  <a:pt x="63592" y="36645"/>
                  <a:pt x="-2818" y="2249"/>
                  <a:pt x="92" y="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3" name="フリーフォーム: 図形 1462">
            <a:extLst>
              <a:ext uri="{FF2B5EF4-FFF2-40B4-BE49-F238E27FC236}">
                <a16:creationId xmlns:a16="http://schemas.microsoft.com/office/drawing/2014/main" id="{79074CCC-EBA6-4154-BC64-9D4AD73A0CA1}"/>
              </a:ext>
            </a:extLst>
          </p:cNvPr>
          <p:cNvSpPr/>
          <p:nvPr/>
        </p:nvSpPr>
        <p:spPr>
          <a:xfrm>
            <a:off x="4664051" y="1193209"/>
            <a:ext cx="150912" cy="126571"/>
          </a:xfrm>
          <a:custGeom>
            <a:avLst/>
            <a:gdLst>
              <a:gd name="connsiteX0" fmla="*/ 150837 w 150912"/>
              <a:gd name="connsiteY0" fmla="*/ 56154 h 126571"/>
              <a:gd name="connsiteX1" fmla="*/ 47649 w 150912"/>
              <a:gd name="connsiteY1" fmla="*/ 32341 h 126571"/>
              <a:gd name="connsiteX2" fmla="*/ 4787 w 150912"/>
              <a:gd name="connsiteY2" fmla="*/ 126004 h 126571"/>
              <a:gd name="connsiteX3" fmla="*/ 7962 w 150912"/>
              <a:gd name="connsiteY3" fmla="*/ 68854 h 126571"/>
              <a:gd name="connsiteX4" fmla="*/ 3199 w 150912"/>
              <a:gd name="connsiteY4" fmla="*/ 13291 h 126571"/>
              <a:gd name="connsiteX5" fmla="*/ 63524 w 150912"/>
              <a:gd name="connsiteY5" fmla="*/ 2179 h 126571"/>
              <a:gd name="connsiteX6" fmla="*/ 150837 w 150912"/>
              <a:gd name="connsiteY6" fmla="*/ 56154 h 12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912" h="126571">
                <a:moveTo>
                  <a:pt x="150837" y="56154"/>
                </a:moveTo>
                <a:cubicBezTo>
                  <a:pt x="148191" y="61181"/>
                  <a:pt x="71991" y="20699"/>
                  <a:pt x="47649" y="32341"/>
                </a:cubicBezTo>
                <a:cubicBezTo>
                  <a:pt x="23307" y="43983"/>
                  <a:pt x="11402" y="119918"/>
                  <a:pt x="4787" y="126004"/>
                </a:cubicBezTo>
                <a:cubicBezTo>
                  <a:pt x="-1828" y="132090"/>
                  <a:pt x="8227" y="87639"/>
                  <a:pt x="7962" y="68854"/>
                </a:cubicBezTo>
                <a:cubicBezTo>
                  <a:pt x="7697" y="50069"/>
                  <a:pt x="-6061" y="24403"/>
                  <a:pt x="3199" y="13291"/>
                </a:cubicBezTo>
                <a:cubicBezTo>
                  <a:pt x="12459" y="2178"/>
                  <a:pt x="41299" y="-3377"/>
                  <a:pt x="63524" y="2179"/>
                </a:cubicBezTo>
                <a:cubicBezTo>
                  <a:pt x="85749" y="7735"/>
                  <a:pt x="153483" y="51127"/>
                  <a:pt x="150837" y="561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4" name="フリーフォーム: 図形 1463">
            <a:extLst>
              <a:ext uri="{FF2B5EF4-FFF2-40B4-BE49-F238E27FC236}">
                <a16:creationId xmlns:a16="http://schemas.microsoft.com/office/drawing/2014/main" id="{42E28FC6-02C3-46A1-81CE-4853C7A895EA}"/>
              </a:ext>
            </a:extLst>
          </p:cNvPr>
          <p:cNvSpPr/>
          <p:nvPr/>
        </p:nvSpPr>
        <p:spPr>
          <a:xfrm>
            <a:off x="4308435" y="1175865"/>
            <a:ext cx="296423" cy="19834"/>
          </a:xfrm>
          <a:custGeom>
            <a:avLst/>
            <a:gdLst>
              <a:gd name="connsiteX0" fmla="*/ 295315 w 296423"/>
              <a:gd name="connsiteY0" fmla="*/ 19523 h 19834"/>
              <a:gd name="connsiteX1" fmla="*/ 22265 w 296423"/>
              <a:gd name="connsiteY1" fmla="*/ 11585 h 19834"/>
              <a:gd name="connsiteX2" fmla="*/ 27028 w 296423"/>
              <a:gd name="connsiteY2" fmla="*/ 2060 h 19834"/>
              <a:gd name="connsiteX3" fmla="*/ 115928 w 296423"/>
              <a:gd name="connsiteY3" fmla="*/ 473 h 19834"/>
              <a:gd name="connsiteX4" fmla="*/ 295315 w 296423"/>
              <a:gd name="connsiteY4" fmla="*/ 19523 h 19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423" h="19834">
                <a:moveTo>
                  <a:pt x="295315" y="19523"/>
                </a:moveTo>
                <a:cubicBezTo>
                  <a:pt x="279705" y="21375"/>
                  <a:pt x="66979" y="14495"/>
                  <a:pt x="22265" y="11585"/>
                </a:cubicBezTo>
                <a:cubicBezTo>
                  <a:pt x="-22449" y="8675"/>
                  <a:pt x="11418" y="3912"/>
                  <a:pt x="27028" y="2060"/>
                </a:cubicBezTo>
                <a:cubicBezTo>
                  <a:pt x="42638" y="208"/>
                  <a:pt x="74653" y="-585"/>
                  <a:pt x="115928" y="473"/>
                </a:cubicBezTo>
                <a:cubicBezTo>
                  <a:pt x="157203" y="1531"/>
                  <a:pt x="310925" y="17671"/>
                  <a:pt x="295315" y="195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5" name="フリーフォーム: 図形 1464">
            <a:extLst>
              <a:ext uri="{FF2B5EF4-FFF2-40B4-BE49-F238E27FC236}">
                <a16:creationId xmlns:a16="http://schemas.microsoft.com/office/drawing/2014/main" id="{867CA5D3-EBA9-4F28-9FAF-8D6DDBAFF16E}"/>
              </a:ext>
            </a:extLst>
          </p:cNvPr>
          <p:cNvSpPr/>
          <p:nvPr/>
        </p:nvSpPr>
        <p:spPr>
          <a:xfrm>
            <a:off x="4335013" y="1216493"/>
            <a:ext cx="258618" cy="54386"/>
          </a:xfrm>
          <a:custGeom>
            <a:avLst/>
            <a:gdLst>
              <a:gd name="connsiteX0" fmla="*/ 257625 w 258618"/>
              <a:gd name="connsiteY0" fmla="*/ 2707 h 54386"/>
              <a:gd name="connsiteX1" fmla="*/ 41725 w 258618"/>
              <a:gd name="connsiteY1" fmla="*/ 42395 h 54386"/>
              <a:gd name="connsiteX2" fmla="*/ 2037 w 258618"/>
              <a:gd name="connsiteY2" fmla="*/ 53507 h 54386"/>
              <a:gd name="connsiteX3" fmla="*/ 73475 w 258618"/>
              <a:gd name="connsiteY3" fmla="*/ 23345 h 54386"/>
              <a:gd name="connsiteX4" fmla="*/ 121100 w 258618"/>
              <a:gd name="connsiteY4" fmla="*/ 5882 h 54386"/>
              <a:gd name="connsiteX5" fmla="*/ 257625 w 258618"/>
              <a:gd name="connsiteY5" fmla="*/ 2707 h 54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8618" h="54386">
                <a:moveTo>
                  <a:pt x="257625" y="2707"/>
                </a:moveTo>
                <a:cubicBezTo>
                  <a:pt x="244396" y="8792"/>
                  <a:pt x="84323" y="33928"/>
                  <a:pt x="41725" y="42395"/>
                </a:cubicBezTo>
                <a:cubicBezTo>
                  <a:pt x="-873" y="50862"/>
                  <a:pt x="-3255" y="56682"/>
                  <a:pt x="2037" y="53507"/>
                </a:cubicBezTo>
                <a:cubicBezTo>
                  <a:pt x="7329" y="50332"/>
                  <a:pt x="53631" y="31282"/>
                  <a:pt x="73475" y="23345"/>
                </a:cubicBezTo>
                <a:cubicBezTo>
                  <a:pt x="93319" y="15408"/>
                  <a:pt x="94113" y="9586"/>
                  <a:pt x="121100" y="5882"/>
                </a:cubicBezTo>
                <a:cubicBezTo>
                  <a:pt x="148087" y="2178"/>
                  <a:pt x="270854" y="-3378"/>
                  <a:pt x="257625" y="27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6" name="フリーフォーム: 図形 1465">
            <a:extLst>
              <a:ext uri="{FF2B5EF4-FFF2-40B4-BE49-F238E27FC236}">
                <a16:creationId xmlns:a16="http://schemas.microsoft.com/office/drawing/2014/main" id="{C6120622-8D73-4FB3-94A7-CECBB75F6002}"/>
              </a:ext>
            </a:extLst>
          </p:cNvPr>
          <p:cNvSpPr/>
          <p:nvPr/>
        </p:nvSpPr>
        <p:spPr>
          <a:xfrm>
            <a:off x="4052554" y="1276234"/>
            <a:ext cx="289185" cy="70123"/>
          </a:xfrm>
          <a:custGeom>
            <a:avLst/>
            <a:gdLst>
              <a:gd name="connsiteX0" fmla="*/ 287671 w 289185"/>
              <a:gd name="connsiteY0" fmla="*/ 14404 h 70123"/>
              <a:gd name="connsiteX1" fmla="*/ 101934 w 289185"/>
              <a:gd name="connsiteY1" fmla="*/ 31866 h 70123"/>
              <a:gd name="connsiteX2" fmla="*/ 334 w 289185"/>
              <a:gd name="connsiteY2" fmla="*/ 69966 h 70123"/>
              <a:gd name="connsiteX3" fmla="*/ 73359 w 289185"/>
              <a:gd name="connsiteY3" fmla="*/ 15991 h 70123"/>
              <a:gd name="connsiteX4" fmla="*/ 184484 w 289185"/>
              <a:gd name="connsiteY4" fmla="*/ 116 h 70123"/>
              <a:gd name="connsiteX5" fmla="*/ 287671 w 289185"/>
              <a:gd name="connsiteY5" fmla="*/ 14404 h 70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185" h="70123">
                <a:moveTo>
                  <a:pt x="287671" y="14404"/>
                </a:moveTo>
                <a:cubicBezTo>
                  <a:pt x="273913" y="19696"/>
                  <a:pt x="149823" y="22606"/>
                  <a:pt x="101934" y="31866"/>
                </a:cubicBezTo>
                <a:cubicBezTo>
                  <a:pt x="54045" y="41126"/>
                  <a:pt x="5096" y="72612"/>
                  <a:pt x="334" y="69966"/>
                </a:cubicBezTo>
                <a:cubicBezTo>
                  <a:pt x="-4428" y="67320"/>
                  <a:pt x="42667" y="27633"/>
                  <a:pt x="73359" y="15991"/>
                </a:cubicBezTo>
                <a:cubicBezTo>
                  <a:pt x="104051" y="4349"/>
                  <a:pt x="151147" y="1439"/>
                  <a:pt x="184484" y="116"/>
                </a:cubicBezTo>
                <a:cubicBezTo>
                  <a:pt x="217821" y="-1207"/>
                  <a:pt x="301429" y="9112"/>
                  <a:pt x="287671" y="144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7" name="フリーフォーム: 図形 1466">
            <a:extLst>
              <a:ext uri="{FF2B5EF4-FFF2-40B4-BE49-F238E27FC236}">
                <a16:creationId xmlns:a16="http://schemas.microsoft.com/office/drawing/2014/main" id="{4222F4BB-6E79-413E-9C69-0D66E7C11B0A}"/>
              </a:ext>
            </a:extLst>
          </p:cNvPr>
          <p:cNvSpPr/>
          <p:nvPr/>
        </p:nvSpPr>
        <p:spPr>
          <a:xfrm>
            <a:off x="4041161" y="1273175"/>
            <a:ext cx="546714" cy="95301"/>
          </a:xfrm>
          <a:custGeom>
            <a:avLst/>
            <a:gdLst>
              <a:gd name="connsiteX0" fmla="*/ 546714 w 546714"/>
              <a:gd name="connsiteY0" fmla="*/ 0 h 95301"/>
              <a:gd name="connsiteX1" fmla="*/ 291127 w 546714"/>
              <a:gd name="connsiteY1" fmla="*/ 46038 h 95301"/>
              <a:gd name="connsiteX2" fmla="*/ 41889 w 546714"/>
              <a:gd name="connsiteY2" fmla="*/ 88900 h 95301"/>
              <a:gd name="connsiteX3" fmla="*/ 16489 w 546714"/>
              <a:gd name="connsiteY3" fmla="*/ 93663 h 95301"/>
              <a:gd name="connsiteX4" fmla="*/ 211752 w 546714"/>
              <a:gd name="connsiteY4" fmla="*/ 74613 h 95301"/>
              <a:gd name="connsiteX5" fmla="*/ 380027 w 546714"/>
              <a:gd name="connsiteY5" fmla="*/ 55563 h 95301"/>
              <a:gd name="connsiteX6" fmla="*/ 546714 w 546714"/>
              <a:gd name="connsiteY6" fmla="*/ 0 h 95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714" h="95301">
                <a:moveTo>
                  <a:pt x="546714" y="0"/>
                </a:moveTo>
                <a:lnTo>
                  <a:pt x="291127" y="46038"/>
                </a:lnTo>
                <a:lnTo>
                  <a:pt x="41889" y="88900"/>
                </a:lnTo>
                <a:cubicBezTo>
                  <a:pt x="-3884" y="96837"/>
                  <a:pt x="-11821" y="96044"/>
                  <a:pt x="16489" y="93663"/>
                </a:cubicBezTo>
                <a:cubicBezTo>
                  <a:pt x="44799" y="91282"/>
                  <a:pt x="211752" y="74613"/>
                  <a:pt x="211752" y="74613"/>
                </a:cubicBezTo>
                <a:cubicBezTo>
                  <a:pt x="272342" y="68263"/>
                  <a:pt x="324729" y="66146"/>
                  <a:pt x="380027" y="55563"/>
                </a:cubicBezTo>
                <a:cubicBezTo>
                  <a:pt x="435325" y="44980"/>
                  <a:pt x="489432" y="28046"/>
                  <a:pt x="54671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8" name="フリーフォーム: 図形 1467">
            <a:extLst>
              <a:ext uri="{FF2B5EF4-FFF2-40B4-BE49-F238E27FC236}">
                <a16:creationId xmlns:a16="http://schemas.microsoft.com/office/drawing/2014/main" id="{7FB25F88-F3D1-4DA0-9559-DDC642DAA891}"/>
              </a:ext>
            </a:extLst>
          </p:cNvPr>
          <p:cNvSpPr/>
          <p:nvPr/>
        </p:nvSpPr>
        <p:spPr>
          <a:xfrm>
            <a:off x="4070327" y="1306436"/>
            <a:ext cx="470124" cy="223498"/>
          </a:xfrm>
          <a:custGeom>
            <a:avLst/>
            <a:gdLst>
              <a:gd name="connsiteX0" fmla="*/ 469923 w 470124"/>
              <a:gd name="connsiteY0" fmla="*/ 77 h 223498"/>
              <a:gd name="connsiteX1" fmla="*/ 82573 w 470124"/>
              <a:gd name="connsiteY1" fmla="*/ 66752 h 223498"/>
              <a:gd name="connsiteX2" fmla="*/ 77811 w 470124"/>
              <a:gd name="connsiteY2" fmla="*/ 222327 h 223498"/>
              <a:gd name="connsiteX3" fmla="*/ 50823 w 470124"/>
              <a:gd name="connsiteY3" fmla="*/ 135014 h 223498"/>
              <a:gd name="connsiteX4" fmla="*/ 25423 w 470124"/>
              <a:gd name="connsiteY4" fmla="*/ 77864 h 223498"/>
              <a:gd name="connsiteX5" fmla="*/ 469923 w 470124"/>
              <a:gd name="connsiteY5" fmla="*/ 77 h 22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0124" h="223498">
                <a:moveTo>
                  <a:pt x="469923" y="77"/>
                </a:moveTo>
                <a:cubicBezTo>
                  <a:pt x="479448" y="-1775"/>
                  <a:pt x="147925" y="29710"/>
                  <a:pt x="82573" y="66752"/>
                </a:cubicBezTo>
                <a:cubicBezTo>
                  <a:pt x="17221" y="103794"/>
                  <a:pt x="83103" y="210950"/>
                  <a:pt x="77811" y="222327"/>
                </a:cubicBezTo>
                <a:cubicBezTo>
                  <a:pt x="72519" y="233704"/>
                  <a:pt x="59554" y="159091"/>
                  <a:pt x="50823" y="135014"/>
                </a:cubicBezTo>
                <a:cubicBezTo>
                  <a:pt x="42092" y="110937"/>
                  <a:pt x="-40723" y="99560"/>
                  <a:pt x="25423" y="77864"/>
                </a:cubicBezTo>
                <a:cubicBezTo>
                  <a:pt x="91569" y="56168"/>
                  <a:pt x="460398" y="1929"/>
                  <a:pt x="469923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9" name="フリーフォーム: 図形 1468">
            <a:extLst>
              <a:ext uri="{FF2B5EF4-FFF2-40B4-BE49-F238E27FC236}">
                <a16:creationId xmlns:a16="http://schemas.microsoft.com/office/drawing/2014/main" id="{3D54D48C-5394-4551-8F12-3856CE2926A5}"/>
              </a:ext>
            </a:extLst>
          </p:cNvPr>
          <p:cNvSpPr/>
          <p:nvPr/>
        </p:nvSpPr>
        <p:spPr>
          <a:xfrm>
            <a:off x="4156167" y="1345426"/>
            <a:ext cx="406922" cy="71021"/>
          </a:xfrm>
          <a:custGeom>
            <a:avLst/>
            <a:gdLst>
              <a:gd name="connsiteX0" fmla="*/ 398371 w 406922"/>
              <a:gd name="connsiteY0" fmla="*/ 3949 h 71021"/>
              <a:gd name="connsiteX1" fmla="*/ 49121 w 406922"/>
              <a:gd name="connsiteY1" fmla="*/ 69037 h 71021"/>
              <a:gd name="connsiteX2" fmla="*/ 14196 w 406922"/>
              <a:gd name="connsiteY2" fmla="*/ 53162 h 71021"/>
              <a:gd name="connsiteX3" fmla="*/ 160246 w 406922"/>
              <a:gd name="connsiteY3" fmla="*/ 42049 h 71021"/>
              <a:gd name="connsiteX4" fmla="*/ 288833 w 406922"/>
              <a:gd name="connsiteY4" fmla="*/ 10299 h 71021"/>
              <a:gd name="connsiteX5" fmla="*/ 398371 w 406922"/>
              <a:gd name="connsiteY5" fmla="*/ 3949 h 7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922" h="71021">
                <a:moveTo>
                  <a:pt x="398371" y="3949"/>
                </a:moveTo>
                <a:cubicBezTo>
                  <a:pt x="358419" y="13739"/>
                  <a:pt x="113150" y="60835"/>
                  <a:pt x="49121" y="69037"/>
                </a:cubicBezTo>
                <a:cubicBezTo>
                  <a:pt x="-14908" y="77239"/>
                  <a:pt x="-4325" y="57660"/>
                  <a:pt x="14196" y="53162"/>
                </a:cubicBezTo>
                <a:cubicBezTo>
                  <a:pt x="32717" y="48664"/>
                  <a:pt x="114473" y="49193"/>
                  <a:pt x="160246" y="42049"/>
                </a:cubicBezTo>
                <a:cubicBezTo>
                  <a:pt x="206019" y="34905"/>
                  <a:pt x="250204" y="15591"/>
                  <a:pt x="288833" y="10299"/>
                </a:cubicBezTo>
                <a:cubicBezTo>
                  <a:pt x="327462" y="5007"/>
                  <a:pt x="438323" y="-5841"/>
                  <a:pt x="398371" y="39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1" name="フリーフォーム: 図形 1470">
            <a:extLst>
              <a:ext uri="{FF2B5EF4-FFF2-40B4-BE49-F238E27FC236}">
                <a16:creationId xmlns:a16="http://schemas.microsoft.com/office/drawing/2014/main" id="{7EA018B9-40FD-4758-A776-6D95CECA4E33}"/>
              </a:ext>
            </a:extLst>
          </p:cNvPr>
          <p:cNvSpPr/>
          <p:nvPr/>
        </p:nvSpPr>
        <p:spPr>
          <a:xfrm>
            <a:off x="4105700" y="1412875"/>
            <a:ext cx="390100" cy="217688"/>
          </a:xfrm>
          <a:custGeom>
            <a:avLst/>
            <a:gdLst>
              <a:gd name="connsiteX0" fmla="*/ 390100 w 390100"/>
              <a:gd name="connsiteY0" fmla="*/ 0 h 217688"/>
              <a:gd name="connsiteX1" fmla="*/ 75775 w 390100"/>
              <a:gd name="connsiteY1" fmla="*/ 98425 h 217688"/>
              <a:gd name="connsiteX2" fmla="*/ 2750 w 390100"/>
              <a:gd name="connsiteY2" fmla="*/ 153988 h 217688"/>
              <a:gd name="connsiteX3" fmla="*/ 139275 w 390100"/>
              <a:gd name="connsiteY3" fmla="*/ 217488 h 217688"/>
              <a:gd name="connsiteX4" fmla="*/ 67838 w 390100"/>
              <a:gd name="connsiteY4" fmla="*/ 173038 h 217688"/>
              <a:gd name="connsiteX5" fmla="*/ 29738 w 390100"/>
              <a:gd name="connsiteY5" fmla="*/ 144463 h 217688"/>
              <a:gd name="connsiteX6" fmla="*/ 218650 w 390100"/>
              <a:gd name="connsiteY6" fmla="*/ 77788 h 217688"/>
              <a:gd name="connsiteX7" fmla="*/ 390100 w 390100"/>
              <a:gd name="connsiteY7" fmla="*/ 0 h 21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100" h="217688">
                <a:moveTo>
                  <a:pt x="390100" y="0"/>
                </a:moveTo>
                <a:cubicBezTo>
                  <a:pt x="265216" y="36380"/>
                  <a:pt x="140333" y="72760"/>
                  <a:pt x="75775" y="98425"/>
                </a:cubicBezTo>
                <a:cubicBezTo>
                  <a:pt x="11217" y="124090"/>
                  <a:pt x="-7833" y="134144"/>
                  <a:pt x="2750" y="153988"/>
                </a:cubicBezTo>
                <a:cubicBezTo>
                  <a:pt x="13333" y="173832"/>
                  <a:pt x="128427" y="214313"/>
                  <a:pt x="139275" y="217488"/>
                </a:cubicBezTo>
                <a:cubicBezTo>
                  <a:pt x="150123" y="220663"/>
                  <a:pt x="86094" y="185209"/>
                  <a:pt x="67838" y="173038"/>
                </a:cubicBezTo>
                <a:cubicBezTo>
                  <a:pt x="49582" y="160867"/>
                  <a:pt x="4603" y="160338"/>
                  <a:pt x="29738" y="144463"/>
                </a:cubicBezTo>
                <a:cubicBezTo>
                  <a:pt x="54873" y="128588"/>
                  <a:pt x="218650" y="77788"/>
                  <a:pt x="218650" y="77788"/>
                </a:cubicBezTo>
                <a:lnTo>
                  <a:pt x="39010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2" name="フリーフォーム: 図形 1471">
            <a:extLst>
              <a:ext uri="{FF2B5EF4-FFF2-40B4-BE49-F238E27FC236}">
                <a16:creationId xmlns:a16="http://schemas.microsoft.com/office/drawing/2014/main" id="{016F652F-BDD8-43DB-8EB0-66C415DAB6B1}"/>
              </a:ext>
            </a:extLst>
          </p:cNvPr>
          <p:cNvSpPr/>
          <p:nvPr/>
        </p:nvSpPr>
        <p:spPr>
          <a:xfrm>
            <a:off x="4002793" y="1282285"/>
            <a:ext cx="275574" cy="494582"/>
          </a:xfrm>
          <a:custGeom>
            <a:avLst/>
            <a:gdLst>
              <a:gd name="connsiteX0" fmla="*/ 145345 w 275574"/>
              <a:gd name="connsiteY0" fmla="*/ 2003 h 494582"/>
              <a:gd name="connsiteX1" fmla="*/ 34220 w 275574"/>
              <a:gd name="connsiteY1" fmla="*/ 92490 h 494582"/>
              <a:gd name="connsiteX2" fmla="*/ 10407 w 275574"/>
              <a:gd name="connsiteY2" fmla="*/ 159165 h 494582"/>
              <a:gd name="connsiteX3" fmla="*/ 7232 w 275574"/>
              <a:gd name="connsiteY3" fmla="*/ 265528 h 494582"/>
              <a:gd name="connsiteX4" fmla="*/ 105657 w 275574"/>
              <a:gd name="connsiteY4" fmla="*/ 430628 h 494582"/>
              <a:gd name="connsiteX5" fmla="*/ 272345 w 275574"/>
              <a:gd name="connsiteY5" fmla="*/ 494128 h 494582"/>
              <a:gd name="connsiteX6" fmla="*/ 219957 w 275574"/>
              <a:gd name="connsiteY6" fmla="*/ 460790 h 494582"/>
              <a:gd name="connsiteX7" fmla="*/ 85020 w 275574"/>
              <a:gd name="connsiteY7" fmla="*/ 357603 h 494582"/>
              <a:gd name="connsiteX8" fmla="*/ 23107 w 275574"/>
              <a:gd name="connsiteY8" fmla="*/ 186153 h 494582"/>
              <a:gd name="connsiteX9" fmla="*/ 145345 w 275574"/>
              <a:gd name="connsiteY9" fmla="*/ 2003 h 49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5574" h="494582">
                <a:moveTo>
                  <a:pt x="145345" y="2003"/>
                </a:moveTo>
                <a:cubicBezTo>
                  <a:pt x="147197" y="-13607"/>
                  <a:pt x="56710" y="66296"/>
                  <a:pt x="34220" y="92490"/>
                </a:cubicBezTo>
                <a:cubicBezTo>
                  <a:pt x="11730" y="118684"/>
                  <a:pt x="14905" y="130325"/>
                  <a:pt x="10407" y="159165"/>
                </a:cubicBezTo>
                <a:cubicBezTo>
                  <a:pt x="5909" y="188005"/>
                  <a:pt x="-8643" y="220284"/>
                  <a:pt x="7232" y="265528"/>
                </a:cubicBezTo>
                <a:cubicBezTo>
                  <a:pt x="23107" y="310772"/>
                  <a:pt x="61471" y="392528"/>
                  <a:pt x="105657" y="430628"/>
                </a:cubicBezTo>
                <a:cubicBezTo>
                  <a:pt x="149843" y="468728"/>
                  <a:pt x="253295" y="489101"/>
                  <a:pt x="272345" y="494128"/>
                </a:cubicBezTo>
                <a:cubicBezTo>
                  <a:pt x="291395" y="499155"/>
                  <a:pt x="219957" y="460790"/>
                  <a:pt x="219957" y="460790"/>
                </a:cubicBezTo>
                <a:cubicBezTo>
                  <a:pt x="188736" y="438036"/>
                  <a:pt x="117828" y="403376"/>
                  <a:pt x="85020" y="357603"/>
                </a:cubicBezTo>
                <a:cubicBezTo>
                  <a:pt x="52212" y="311830"/>
                  <a:pt x="14111" y="241715"/>
                  <a:pt x="23107" y="186153"/>
                </a:cubicBezTo>
                <a:cubicBezTo>
                  <a:pt x="32103" y="130591"/>
                  <a:pt x="143493" y="17613"/>
                  <a:pt x="145345" y="20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4" name="フリーフォーム: 図形 1473">
            <a:extLst>
              <a:ext uri="{FF2B5EF4-FFF2-40B4-BE49-F238E27FC236}">
                <a16:creationId xmlns:a16="http://schemas.microsoft.com/office/drawing/2014/main" id="{DFC4F5B5-A9AE-4855-B11D-78470C70B43D}"/>
              </a:ext>
            </a:extLst>
          </p:cNvPr>
          <p:cNvSpPr/>
          <p:nvPr/>
        </p:nvSpPr>
        <p:spPr>
          <a:xfrm>
            <a:off x="4608020" y="1000678"/>
            <a:ext cx="88159" cy="142429"/>
          </a:xfrm>
          <a:custGeom>
            <a:avLst/>
            <a:gdLst>
              <a:gd name="connsiteX0" fmla="*/ 68755 w 88159"/>
              <a:gd name="connsiteY0" fmla="*/ 1035 h 142429"/>
              <a:gd name="connsiteX1" fmla="*/ 87805 w 88159"/>
              <a:gd name="connsiteY1" fmla="*/ 81997 h 142429"/>
              <a:gd name="connsiteX2" fmla="*/ 79868 w 88159"/>
              <a:gd name="connsiteY2" fmla="*/ 135972 h 142429"/>
              <a:gd name="connsiteX3" fmla="*/ 63993 w 88159"/>
              <a:gd name="connsiteY3" fmla="*/ 134385 h 142429"/>
              <a:gd name="connsiteX4" fmla="*/ 493 w 88159"/>
              <a:gd name="connsiteY4" fmla="*/ 72472 h 142429"/>
              <a:gd name="connsiteX5" fmla="*/ 33830 w 88159"/>
              <a:gd name="connsiteY5" fmla="*/ 66122 h 142429"/>
              <a:gd name="connsiteX6" fmla="*/ 21130 w 88159"/>
              <a:gd name="connsiteY6" fmla="*/ 35960 h 142429"/>
              <a:gd name="connsiteX7" fmla="*/ 68755 w 88159"/>
              <a:gd name="connsiteY7" fmla="*/ 1035 h 142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159" h="142429">
                <a:moveTo>
                  <a:pt x="68755" y="1035"/>
                </a:moveTo>
                <a:cubicBezTo>
                  <a:pt x="79867" y="8708"/>
                  <a:pt x="85953" y="59508"/>
                  <a:pt x="87805" y="81997"/>
                </a:cubicBezTo>
                <a:cubicBezTo>
                  <a:pt x="89657" y="104486"/>
                  <a:pt x="83837" y="127241"/>
                  <a:pt x="79868" y="135972"/>
                </a:cubicBezTo>
                <a:cubicBezTo>
                  <a:pt x="75899" y="144703"/>
                  <a:pt x="77222" y="144968"/>
                  <a:pt x="63993" y="134385"/>
                </a:cubicBezTo>
                <a:cubicBezTo>
                  <a:pt x="50764" y="123802"/>
                  <a:pt x="5520" y="83849"/>
                  <a:pt x="493" y="72472"/>
                </a:cubicBezTo>
                <a:cubicBezTo>
                  <a:pt x="-4534" y="61095"/>
                  <a:pt x="30391" y="72207"/>
                  <a:pt x="33830" y="66122"/>
                </a:cubicBezTo>
                <a:cubicBezTo>
                  <a:pt x="37269" y="60037"/>
                  <a:pt x="15838" y="41252"/>
                  <a:pt x="21130" y="35960"/>
                </a:cubicBezTo>
                <a:cubicBezTo>
                  <a:pt x="26422" y="30668"/>
                  <a:pt x="57643" y="-6638"/>
                  <a:pt x="68755" y="10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5" name="フリーフォーム: 図形 1474">
            <a:extLst>
              <a:ext uri="{FF2B5EF4-FFF2-40B4-BE49-F238E27FC236}">
                <a16:creationId xmlns:a16="http://schemas.microsoft.com/office/drawing/2014/main" id="{36518CA1-05CB-47F2-A267-CFC61039ABD4}"/>
              </a:ext>
            </a:extLst>
          </p:cNvPr>
          <p:cNvSpPr/>
          <p:nvPr/>
        </p:nvSpPr>
        <p:spPr>
          <a:xfrm>
            <a:off x="4570298" y="1147306"/>
            <a:ext cx="101721" cy="120576"/>
          </a:xfrm>
          <a:custGeom>
            <a:avLst/>
            <a:gdLst>
              <a:gd name="connsiteX0" fmla="*/ 41390 w 101721"/>
              <a:gd name="connsiteY0" fmla="*/ 457 h 120576"/>
              <a:gd name="connsiteX1" fmla="*/ 39802 w 101721"/>
              <a:gd name="connsiteY1" fmla="*/ 79832 h 120576"/>
              <a:gd name="connsiteX2" fmla="*/ 115 w 101721"/>
              <a:gd name="connsiteY2" fmla="*/ 114757 h 120576"/>
              <a:gd name="connsiteX3" fmla="*/ 54090 w 101721"/>
              <a:gd name="connsiteY3" fmla="*/ 70307 h 120576"/>
              <a:gd name="connsiteX4" fmla="*/ 101715 w 101721"/>
              <a:gd name="connsiteY4" fmla="*/ 119519 h 120576"/>
              <a:gd name="connsiteX5" fmla="*/ 41390 w 101721"/>
              <a:gd name="connsiteY5" fmla="*/ 457 h 12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721" h="120576">
                <a:moveTo>
                  <a:pt x="41390" y="457"/>
                </a:moveTo>
                <a:cubicBezTo>
                  <a:pt x="31071" y="-6158"/>
                  <a:pt x="46681" y="60782"/>
                  <a:pt x="39802" y="79832"/>
                </a:cubicBezTo>
                <a:cubicBezTo>
                  <a:pt x="32923" y="98882"/>
                  <a:pt x="-2266" y="116344"/>
                  <a:pt x="115" y="114757"/>
                </a:cubicBezTo>
                <a:cubicBezTo>
                  <a:pt x="2496" y="113170"/>
                  <a:pt x="37157" y="69513"/>
                  <a:pt x="54090" y="70307"/>
                </a:cubicBezTo>
                <a:cubicBezTo>
                  <a:pt x="71023" y="71101"/>
                  <a:pt x="102244" y="129044"/>
                  <a:pt x="101715" y="119519"/>
                </a:cubicBezTo>
                <a:cubicBezTo>
                  <a:pt x="101186" y="109994"/>
                  <a:pt x="51709" y="7072"/>
                  <a:pt x="41390" y="4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6" name="フリーフォーム: 図形 1475">
            <a:extLst>
              <a:ext uri="{FF2B5EF4-FFF2-40B4-BE49-F238E27FC236}">
                <a16:creationId xmlns:a16="http://schemas.microsoft.com/office/drawing/2014/main" id="{32F59D8B-53EC-4B08-A97A-8A79EBF8285E}"/>
              </a:ext>
            </a:extLst>
          </p:cNvPr>
          <p:cNvSpPr/>
          <p:nvPr/>
        </p:nvSpPr>
        <p:spPr>
          <a:xfrm>
            <a:off x="4547872" y="1252414"/>
            <a:ext cx="124438" cy="97750"/>
          </a:xfrm>
          <a:custGeom>
            <a:avLst/>
            <a:gdLst>
              <a:gd name="connsiteX0" fmla="*/ 71753 w 124438"/>
              <a:gd name="connsiteY0" fmla="*/ 124 h 97750"/>
              <a:gd name="connsiteX1" fmla="*/ 316 w 124438"/>
              <a:gd name="connsiteY1" fmla="*/ 93786 h 97750"/>
              <a:gd name="connsiteX2" fmla="*/ 105091 w 124438"/>
              <a:gd name="connsiteY2" fmla="*/ 79499 h 97750"/>
              <a:gd name="connsiteX3" fmla="*/ 119378 w 124438"/>
              <a:gd name="connsiteY3" fmla="*/ 71561 h 97750"/>
              <a:gd name="connsiteX4" fmla="*/ 46353 w 124438"/>
              <a:gd name="connsiteY4" fmla="*/ 73149 h 97750"/>
              <a:gd name="connsiteX5" fmla="*/ 71753 w 124438"/>
              <a:gd name="connsiteY5" fmla="*/ 124 h 9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438" h="97750">
                <a:moveTo>
                  <a:pt x="71753" y="124"/>
                </a:moveTo>
                <a:cubicBezTo>
                  <a:pt x="64080" y="3563"/>
                  <a:pt x="-5240" y="80557"/>
                  <a:pt x="316" y="93786"/>
                </a:cubicBezTo>
                <a:cubicBezTo>
                  <a:pt x="5872" y="107015"/>
                  <a:pt x="85247" y="83203"/>
                  <a:pt x="105091" y="79499"/>
                </a:cubicBezTo>
                <a:cubicBezTo>
                  <a:pt x="124935" y="75795"/>
                  <a:pt x="129168" y="72619"/>
                  <a:pt x="119378" y="71561"/>
                </a:cubicBezTo>
                <a:cubicBezTo>
                  <a:pt x="109588" y="70503"/>
                  <a:pt x="57730" y="80557"/>
                  <a:pt x="46353" y="73149"/>
                </a:cubicBezTo>
                <a:cubicBezTo>
                  <a:pt x="34976" y="65741"/>
                  <a:pt x="79426" y="-3315"/>
                  <a:pt x="71753" y="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7" name="フリーフォーム: 図形 1476">
            <a:extLst>
              <a:ext uri="{FF2B5EF4-FFF2-40B4-BE49-F238E27FC236}">
                <a16:creationId xmlns:a16="http://schemas.microsoft.com/office/drawing/2014/main" id="{43F026E0-E0F8-4D35-9816-A457B5E3812D}"/>
              </a:ext>
            </a:extLst>
          </p:cNvPr>
          <p:cNvSpPr/>
          <p:nvPr/>
        </p:nvSpPr>
        <p:spPr>
          <a:xfrm>
            <a:off x="4615853" y="1223936"/>
            <a:ext cx="54621" cy="113645"/>
          </a:xfrm>
          <a:custGeom>
            <a:avLst/>
            <a:gdLst>
              <a:gd name="connsiteX0" fmla="*/ 6947 w 54621"/>
              <a:gd name="connsiteY0" fmla="*/ 27 h 113645"/>
              <a:gd name="connsiteX1" fmla="*/ 13297 w 54621"/>
              <a:gd name="connsiteY1" fmla="*/ 63527 h 113645"/>
              <a:gd name="connsiteX2" fmla="*/ 54572 w 54621"/>
              <a:gd name="connsiteY2" fmla="*/ 112739 h 113645"/>
              <a:gd name="connsiteX3" fmla="*/ 21235 w 54621"/>
              <a:gd name="connsiteY3" fmla="*/ 93689 h 113645"/>
              <a:gd name="connsiteX4" fmla="*/ 597 w 54621"/>
              <a:gd name="connsiteY4" fmla="*/ 71464 h 113645"/>
              <a:gd name="connsiteX5" fmla="*/ 6947 w 54621"/>
              <a:gd name="connsiteY5" fmla="*/ 27 h 113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21" h="113645">
                <a:moveTo>
                  <a:pt x="6947" y="27"/>
                </a:moveTo>
                <a:cubicBezTo>
                  <a:pt x="9064" y="-1296"/>
                  <a:pt x="5360" y="44742"/>
                  <a:pt x="13297" y="63527"/>
                </a:cubicBezTo>
                <a:cubicBezTo>
                  <a:pt x="21234" y="82312"/>
                  <a:pt x="53249" y="107712"/>
                  <a:pt x="54572" y="112739"/>
                </a:cubicBezTo>
                <a:cubicBezTo>
                  <a:pt x="55895" y="117766"/>
                  <a:pt x="30231" y="100568"/>
                  <a:pt x="21235" y="93689"/>
                </a:cubicBezTo>
                <a:cubicBezTo>
                  <a:pt x="12239" y="86810"/>
                  <a:pt x="3243" y="83899"/>
                  <a:pt x="597" y="71464"/>
                </a:cubicBezTo>
                <a:cubicBezTo>
                  <a:pt x="-2049" y="59029"/>
                  <a:pt x="4830" y="1350"/>
                  <a:pt x="6947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8" name="フリーフォーム: 図形 1477">
            <a:extLst>
              <a:ext uri="{FF2B5EF4-FFF2-40B4-BE49-F238E27FC236}">
                <a16:creationId xmlns:a16="http://schemas.microsoft.com/office/drawing/2014/main" id="{6F44A688-E5E6-4C2F-963B-74EA6166C1AE}"/>
              </a:ext>
            </a:extLst>
          </p:cNvPr>
          <p:cNvSpPr/>
          <p:nvPr/>
        </p:nvSpPr>
        <p:spPr>
          <a:xfrm>
            <a:off x="4522705" y="1331894"/>
            <a:ext cx="117501" cy="71885"/>
          </a:xfrm>
          <a:custGeom>
            <a:avLst/>
            <a:gdLst>
              <a:gd name="connsiteX0" fmla="*/ 90570 w 117501"/>
              <a:gd name="connsiteY0" fmla="*/ 19 h 71885"/>
              <a:gd name="connsiteX1" fmla="*/ 14370 w 117501"/>
              <a:gd name="connsiteY1" fmla="*/ 55581 h 71885"/>
              <a:gd name="connsiteX2" fmla="*/ 8020 w 117501"/>
              <a:gd name="connsiteY2" fmla="*/ 58756 h 71885"/>
              <a:gd name="connsiteX3" fmla="*/ 101683 w 117501"/>
              <a:gd name="connsiteY3" fmla="*/ 63519 h 71885"/>
              <a:gd name="connsiteX4" fmla="*/ 111208 w 117501"/>
              <a:gd name="connsiteY4" fmla="*/ 71456 h 71885"/>
              <a:gd name="connsiteX5" fmla="*/ 36595 w 117501"/>
              <a:gd name="connsiteY5" fmla="*/ 49231 h 71885"/>
              <a:gd name="connsiteX6" fmla="*/ 90570 w 117501"/>
              <a:gd name="connsiteY6" fmla="*/ 19 h 71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501" h="71885">
                <a:moveTo>
                  <a:pt x="90570" y="19"/>
                </a:moveTo>
                <a:cubicBezTo>
                  <a:pt x="86866" y="1077"/>
                  <a:pt x="28128" y="45792"/>
                  <a:pt x="14370" y="55581"/>
                </a:cubicBezTo>
                <a:cubicBezTo>
                  <a:pt x="612" y="65370"/>
                  <a:pt x="-6532" y="57433"/>
                  <a:pt x="8020" y="58756"/>
                </a:cubicBezTo>
                <a:cubicBezTo>
                  <a:pt x="22572" y="60079"/>
                  <a:pt x="84485" y="61402"/>
                  <a:pt x="101683" y="63519"/>
                </a:cubicBezTo>
                <a:cubicBezTo>
                  <a:pt x="118881" y="65636"/>
                  <a:pt x="122056" y="73837"/>
                  <a:pt x="111208" y="71456"/>
                </a:cubicBezTo>
                <a:cubicBezTo>
                  <a:pt x="100360" y="69075"/>
                  <a:pt x="42945" y="56904"/>
                  <a:pt x="36595" y="49231"/>
                </a:cubicBezTo>
                <a:cubicBezTo>
                  <a:pt x="30245" y="41558"/>
                  <a:pt x="94274" y="-1039"/>
                  <a:pt x="90570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9" name="フリーフォーム: 図形 1478">
            <a:extLst>
              <a:ext uri="{FF2B5EF4-FFF2-40B4-BE49-F238E27FC236}">
                <a16:creationId xmlns:a16="http://schemas.microsoft.com/office/drawing/2014/main" id="{B7E9DBDB-FF08-4688-AB60-8D480229AA20}"/>
              </a:ext>
            </a:extLst>
          </p:cNvPr>
          <p:cNvSpPr/>
          <p:nvPr/>
        </p:nvSpPr>
        <p:spPr>
          <a:xfrm>
            <a:off x="4578404" y="1325551"/>
            <a:ext cx="57326" cy="85811"/>
          </a:xfrm>
          <a:custGeom>
            <a:avLst/>
            <a:gdLst>
              <a:gd name="connsiteX0" fmla="*/ 57096 w 57326"/>
              <a:gd name="connsiteY0" fmla="*/ 12 h 85811"/>
              <a:gd name="connsiteX1" fmla="*/ 28521 w 57326"/>
              <a:gd name="connsiteY1" fmla="*/ 46049 h 85811"/>
              <a:gd name="connsiteX2" fmla="*/ 50746 w 57326"/>
              <a:gd name="connsiteY2" fmla="*/ 85737 h 85811"/>
              <a:gd name="connsiteX3" fmla="*/ 3121 w 57326"/>
              <a:gd name="connsiteY3" fmla="*/ 55574 h 85811"/>
              <a:gd name="connsiteX4" fmla="*/ 9471 w 57326"/>
              <a:gd name="connsiteY4" fmla="*/ 41287 h 85811"/>
              <a:gd name="connsiteX5" fmla="*/ 57096 w 57326"/>
              <a:gd name="connsiteY5" fmla="*/ 12 h 85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326" h="85811">
                <a:moveTo>
                  <a:pt x="57096" y="12"/>
                </a:moveTo>
                <a:cubicBezTo>
                  <a:pt x="60271" y="806"/>
                  <a:pt x="29579" y="31762"/>
                  <a:pt x="28521" y="46049"/>
                </a:cubicBezTo>
                <a:cubicBezTo>
                  <a:pt x="27463" y="60336"/>
                  <a:pt x="54979" y="84150"/>
                  <a:pt x="50746" y="85737"/>
                </a:cubicBezTo>
                <a:cubicBezTo>
                  <a:pt x="46513" y="87324"/>
                  <a:pt x="10000" y="62982"/>
                  <a:pt x="3121" y="55574"/>
                </a:cubicBezTo>
                <a:cubicBezTo>
                  <a:pt x="-3758" y="48166"/>
                  <a:pt x="1798" y="47372"/>
                  <a:pt x="9471" y="41287"/>
                </a:cubicBezTo>
                <a:cubicBezTo>
                  <a:pt x="17144" y="35202"/>
                  <a:pt x="53921" y="-782"/>
                  <a:pt x="57096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0" name="フリーフォーム: 図形 1479">
            <a:extLst>
              <a:ext uri="{FF2B5EF4-FFF2-40B4-BE49-F238E27FC236}">
                <a16:creationId xmlns:a16="http://schemas.microsoft.com/office/drawing/2014/main" id="{AD082FA9-BA9F-47CC-BEDA-E1E833520208}"/>
              </a:ext>
            </a:extLst>
          </p:cNvPr>
          <p:cNvSpPr/>
          <p:nvPr/>
        </p:nvSpPr>
        <p:spPr>
          <a:xfrm>
            <a:off x="4683051" y="1274650"/>
            <a:ext cx="197016" cy="94000"/>
          </a:xfrm>
          <a:custGeom>
            <a:avLst/>
            <a:gdLst>
              <a:gd name="connsiteX0" fmla="*/ 196924 w 197016"/>
              <a:gd name="connsiteY0" fmla="*/ 113 h 94000"/>
              <a:gd name="connsiteX1" fmla="*/ 98499 w 197016"/>
              <a:gd name="connsiteY1" fmla="*/ 63613 h 94000"/>
              <a:gd name="connsiteX2" fmla="*/ 74 w 197016"/>
              <a:gd name="connsiteY2" fmla="*/ 93775 h 94000"/>
              <a:gd name="connsiteX3" fmla="*/ 114374 w 197016"/>
              <a:gd name="connsiteY3" fmla="*/ 49325 h 94000"/>
              <a:gd name="connsiteX4" fmla="*/ 196924 w 197016"/>
              <a:gd name="connsiteY4" fmla="*/ 113 h 9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16" h="94000">
                <a:moveTo>
                  <a:pt x="196924" y="113"/>
                </a:moveTo>
                <a:cubicBezTo>
                  <a:pt x="194278" y="2494"/>
                  <a:pt x="131307" y="48003"/>
                  <a:pt x="98499" y="63613"/>
                </a:cubicBezTo>
                <a:cubicBezTo>
                  <a:pt x="65691" y="79223"/>
                  <a:pt x="-2572" y="96156"/>
                  <a:pt x="74" y="93775"/>
                </a:cubicBezTo>
                <a:cubicBezTo>
                  <a:pt x="2720" y="91394"/>
                  <a:pt x="83682" y="65200"/>
                  <a:pt x="114374" y="49325"/>
                </a:cubicBezTo>
                <a:cubicBezTo>
                  <a:pt x="145066" y="33450"/>
                  <a:pt x="199570" y="-2268"/>
                  <a:pt x="196924" y="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1" name="フリーフォーム: 図形 1480">
            <a:extLst>
              <a:ext uri="{FF2B5EF4-FFF2-40B4-BE49-F238E27FC236}">
                <a16:creationId xmlns:a16="http://schemas.microsoft.com/office/drawing/2014/main" id="{5094338E-109E-4267-AF5F-AD2C5C92CA00}"/>
              </a:ext>
            </a:extLst>
          </p:cNvPr>
          <p:cNvSpPr/>
          <p:nvPr/>
        </p:nvSpPr>
        <p:spPr>
          <a:xfrm>
            <a:off x="4698830" y="1266170"/>
            <a:ext cx="112896" cy="162631"/>
          </a:xfrm>
          <a:custGeom>
            <a:avLst/>
            <a:gdLst>
              <a:gd name="connsiteX0" fmla="*/ 112883 w 112896"/>
              <a:gd name="connsiteY0" fmla="*/ 655 h 162631"/>
              <a:gd name="connsiteX1" fmla="*/ 33508 w 112896"/>
              <a:gd name="connsiteY1" fmla="*/ 86380 h 162631"/>
              <a:gd name="connsiteX2" fmla="*/ 170 w 112896"/>
              <a:gd name="connsiteY2" fmla="*/ 162580 h 162631"/>
              <a:gd name="connsiteX3" fmla="*/ 20808 w 112896"/>
              <a:gd name="connsiteY3" fmla="*/ 97493 h 162631"/>
              <a:gd name="connsiteX4" fmla="*/ 27158 w 112896"/>
              <a:gd name="connsiteY4" fmla="*/ 49868 h 162631"/>
              <a:gd name="connsiteX5" fmla="*/ 112883 w 112896"/>
              <a:gd name="connsiteY5" fmla="*/ 655 h 162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896" h="162631">
                <a:moveTo>
                  <a:pt x="112883" y="655"/>
                </a:moveTo>
                <a:cubicBezTo>
                  <a:pt x="113941" y="6740"/>
                  <a:pt x="52293" y="59393"/>
                  <a:pt x="33508" y="86380"/>
                </a:cubicBezTo>
                <a:cubicBezTo>
                  <a:pt x="14723" y="113367"/>
                  <a:pt x="2287" y="160728"/>
                  <a:pt x="170" y="162580"/>
                </a:cubicBezTo>
                <a:cubicBezTo>
                  <a:pt x="-1947" y="164432"/>
                  <a:pt x="16310" y="116278"/>
                  <a:pt x="20808" y="97493"/>
                </a:cubicBezTo>
                <a:cubicBezTo>
                  <a:pt x="25306" y="78708"/>
                  <a:pt x="10225" y="67330"/>
                  <a:pt x="27158" y="49868"/>
                </a:cubicBezTo>
                <a:cubicBezTo>
                  <a:pt x="44091" y="32406"/>
                  <a:pt x="111825" y="-5430"/>
                  <a:pt x="112883" y="6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2" name="フリーフォーム: 図形 1481">
            <a:extLst>
              <a:ext uri="{FF2B5EF4-FFF2-40B4-BE49-F238E27FC236}">
                <a16:creationId xmlns:a16="http://schemas.microsoft.com/office/drawing/2014/main" id="{9EDD0C67-9415-45BC-90F0-65B639B2A7CF}"/>
              </a:ext>
            </a:extLst>
          </p:cNvPr>
          <p:cNvSpPr/>
          <p:nvPr/>
        </p:nvSpPr>
        <p:spPr>
          <a:xfrm>
            <a:off x="4522362" y="1287252"/>
            <a:ext cx="249663" cy="241617"/>
          </a:xfrm>
          <a:custGeom>
            <a:avLst/>
            <a:gdLst>
              <a:gd name="connsiteX0" fmla="*/ 249663 w 249663"/>
              <a:gd name="connsiteY0" fmla="*/ 211 h 241617"/>
              <a:gd name="connsiteX1" fmla="*/ 135363 w 249663"/>
              <a:gd name="connsiteY1" fmla="*/ 101811 h 241617"/>
              <a:gd name="connsiteX2" fmla="*/ 426 w 249663"/>
              <a:gd name="connsiteY2" fmla="*/ 241511 h 241617"/>
              <a:gd name="connsiteX3" fmla="*/ 94088 w 249663"/>
              <a:gd name="connsiteY3" fmla="*/ 124036 h 241617"/>
              <a:gd name="connsiteX4" fmla="*/ 133776 w 249663"/>
              <a:gd name="connsiteY4" fmla="*/ 76411 h 241617"/>
              <a:gd name="connsiteX5" fmla="*/ 249663 w 249663"/>
              <a:gd name="connsiteY5" fmla="*/ 211 h 24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663" h="241617">
                <a:moveTo>
                  <a:pt x="249663" y="211"/>
                </a:moveTo>
                <a:cubicBezTo>
                  <a:pt x="249927" y="4444"/>
                  <a:pt x="176902" y="61594"/>
                  <a:pt x="135363" y="101811"/>
                </a:cubicBezTo>
                <a:cubicBezTo>
                  <a:pt x="93824" y="142028"/>
                  <a:pt x="7305" y="237807"/>
                  <a:pt x="426" y="241511"/>
                </a:cubicBezTo>
                <a:cubicBezTo>
                  <a:pt x="-6453" y="245215"/>
                  <a:pt x="71863" y="151553"/>
                  <a:pt x="94088" y="124036"/>
                </a:cubicBezTo>
                <a:cubicBezTo>
                  <a:pt x="116313" y="96519"/>
                  <a:pt x="106259" y="96255"/>
                  <a:pt x="133776" y="76411"/>
                </a:cubicBezTo>
                <a:cubicBezTo>
                  <a:pt x="161293" y="56567"/>
                  <a:pt x="249399" y="-4022"/>
                  <a:pt x="249663" y="2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3" name="フリーフォーム: 図形 1482">
            <a:extLst>
              <a:ext uri="{FF2B5EF4-FFF2-40B4-BE49-F238E27FC236}">
                <a16:creationId xmlns:a16="http://schemas.microsoft.com/office/drawing/2014/main" id="{871544DF-8A0C-4572-A5C6-65C27DF43ABA}"/>
              </a:ext>
            </a:extLst>
          </p:cNvPr>
          <p:cNvSpPr/>
          <p:nvPr/>
        </p:nvSpPr>
        <p:spPr>
          <a:xfrm>
            <a:off x="4981796" y="1769581"/>
            <a:ext cx="197582" cy="362032"/>
          </a:xfrm>
          <a:custGeom>
            <a:avLst/>
            <a:gdLst>
              <a:gd name="connsiteX0" fmla="*/ 196629 w 197582"/>
              <a:gd name="connsiteY0" fmla="*/ 3657 h 362032"/>
              <a:gd name="connsiteX1" fmla="*/ 180754 w 197582"/>
              <a:gd name="connsiteY1" fmla="*/ 106844 h 362032"/>
              <a:gd name="connsiteX2" fmla="*/ 149004 w 197582"/>
              <a:gd name="connsiteY2" fmla="*/ 210032 h 362032"/>
              <a:gd name="connsiteX3" fmla="*/ 2954 w 197582"/>
              <a:gd name="connsiteY3" fmla="*/ 357669 h 362032"/>
              <a:gd name="connsiteX4" fmla="*/ 47404 w 197582"/>
              <a:gd name="connsiteY4" fmla="*/ 325919 h 362032"/>
              <a:gd name="connsiteX5" fmla="*/ 153767 w 197582"/>
              <a:gd name="connsiteY5" fmla="*/ 244957 h 362032"/>
              <a:gd name="connsiteX6" fmla="*/ 196629 w 197582"/>
              <a:gd name="connsiteY6" fmla="*/ 3657 h 362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582" h="362032">
                <a:moveTo>
                  <a:pt x="196629" y="3657"/>
                </a:moveTo>
                <a:cubicBezTo>
                  <a:pt x="201127" y="-19362"/>
                  <a:pt x="188691" y="72448"/>
                  <a:pt x="180754" y="106844"/>
                </a:cubicBezTo>
                <a:cubicBezTo>
                  <a:pt x="172817" y="141240"/>
                  <a:pt x="178637" y="168228"/>
                  <a:pt x="149004" y="210032"/>
                </a:cubicBezTo>
                <a:cubicBezTo>
                  <a:pt x="119371" y="251836"/>
                  <a:pt x="19887" y="338355"/>
                  <a:pt x="2954" y="357669"/>
                </a:cubicBezTo>
                <a:cubicBezTo>
                  <a:pt x="-13979" y="376983"/>
                  <a:pt x="47404" y="325919"/>
                  <a:pt x="47404" y="325919"/>
                </a:cubicBezTo>
                <a:cubicBezTo>
                  <a:pt x="72540" y="307134"/>
                  <a:pt x="133129" y="300255"/>
                  <a:pt x="153767" y="244957"/>
                </a:cubicBezTo>
                <a:cubicBezTo>
                  <a:pt x="174405" y="189659"/>
                  <a:pt x="192131" y="26676"/>
                  <a:pt x="196629" y="36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4" name="フリーフォーム: 図形 1483">
            <a:extLst>
              <a:ext uri="{FF2B5EF4-FFF2-40B4-BE49-F238E27FC236}">
                <a16:creationId xmlns:a16="http://schemas.microsoft.com/office/drawing/2014/main" id="{F7C224DA-6D1D-43C8-8BFC-4473B4DED0F2}"/>
              </a:ext>
            </a:extLst>
          </p:cNvPr>
          <p:cNvSpPr/>
          <p:nvPr/>
        </p:nvSpPr>
        <p:spPr>
          <a:xfrm>
            <a:off x="5160813" y="1632467"/>
            <a:ext cx="137046" cy="294778"/>
          </a:xfrm>
          <a:custGeom>
            <a:avLst/>
            <a:gdLst>
              <a:gd name="connsiteX0" fmla="*/ 136675 w 137046"/>
              <a:gd name="connsiteY0" fmla="*/ 1071 h 294778"/>
              <a:gd name="connsiteX1" fmla="*/ 108100 w 137046"/>
              <a:gd name="connsiteY1" fmla="*/ 55046 h 294778"/>
              <a:gd name="connsiteX2" fmla="*/ 116037 w 137046"/>
              <a:gd name="connsiteY2" fmla="*/ 112196 h 294778"/>
              <a:gd name="connsiteX3" fmla="*/ 130325 w 137046"/>
              <a:gd name="connsiteY3" fmla="*/ 150296 h 294778"/>
              <a:gd name="connsiteX4" fmla="*/ 98575 w 137046"/>
              <a:gd name="connsiteY4" fmla="*/ 196333 h 294778"/>
              <a:gd name="connsiteX5" fmla="*/ 131912 w 137046"/>
              <a:gd name="connsiteY5" fmla="*/ 247133 h 294778"/>
              <a:gd name="connsiteX6" fmla="*/ 101750 w 137046"/>
              <a:gd name="connsiteY6" fmla="*/ 226496 h 294778"/>
              <a:gd name="connsiteX7" fmla="*/ 150 w 137046"/>
              <a:gd name="connsiteY7" fmla="*/ 294758 h 294778"/>
              <a:gd name="connsiteX8" fmla="*/ 79525 w 137046"/>
              <a:gd name="connsiteY8" fmla="*/ 218558 h 294778"/>
              <a:gd name="connsiteX9" fmla="*/ 104925 w 137046"/>
              <a:gd name="connsiteY9" fmla="*/ 177283 h 294778"/>
              <a:gd name="connsiteX10" fmla="*/ 84287 w 137046"/>
              <a:gd name="connsiteY10" fmla="*/ 105846 h 294778"/>
              <a:gd name="connsiteX11" fmla="*/ 136675 w 137046"/>
              <a:gd name="connsiteY11" fmla="*/ 1071 h 294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7046" h="294778">
                <a:moveTo>
                  <a:pt x="136675" y="1071"/>
                </a:moveTo>
                <a:cubicBezTo>
                  <a:pt x="140644" y="-7396"/>
                  <a:pt x="111540" y="36525"/>
                  <a:pt x="108100" y="55046"/>
                </a:cubicBezTo>
                <a:cubicBezTo>
                  <a:pt x="104660" y="73567"/>
                  <a:pt x="112333" y="96321"/>
                  <a:pt x="116037" y="112196"/>
                </a:cubicBezTo>
                <a:cubicBezTo>
                  <a:pt x="119741" y="128071"/>
                  <a:pt x="133235" y="136273"/>
                  <a:pt x="130325" y="150296"/>
                </a:cubicBezTo>
                <a:cubicBezTo>
                  <a:pt x="127415" y="164319"/>
                  <a:pt x="98311" y="180194"/>
                  <a:pt x="98575" y="196333"/>
                </a:cubicBezTo>
                <a:cubicBezTo>
                  <a:pt x="98839" y="212472"/>
                  <a:pt x="131383" y="242106"/>
                  <a:pt x="131912" y="247133"/>
                </a:cubicBezTo>
                <a:cubicBezTo>
                  <a:pt x="132441" y="252160"/>
                  <a:pt x="123710" y="218559"/>
                  <a:pt x="101750" y="226496"/>
                </a:cubicBezTo>
                <a:cubicBezTo>
                  <a:pt x="79790" y="234433"/>
                  <a:pt x="3854" y="296081"/>
                  <a:pt x="150" y="294758"/>
                </a:cubicBezTo>
                <a:cubicBezTo>
                  <a:pt x="-3554" y="293435"/>
                  <a:pt x="62063" y="238137"/>
                  <a:pt x="79525" y="218558"/>
                </a:cubicBezTo>
                <a:cubicBezTo>
                  <a:pt x="96987" y="198979"/>
                  <a:pt x="104131" y="196068"/>
                  <a:pt x="104925" y="177283"/>
                </a:cubicBezTo>
                <a:cubicBezTo>
                  <a:pt x="105719" y="158498"/>
                  <a:pt x="81906" y="133892"/>
                  <a:pt x="84287" y="105846"/>
                </a:cubicBezTo>
                <a:cubicBezTo>
                  <a:pt x="86668" y="77800"/>
                  <a:pt x="132706" y="9538"/>
                  <a:pt x="136675" y="10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5" name="フリーフォーム: 図形 1484">
            <a:extLst>
              <a:ext uri="{FF2B5EF4-FFF2-40B4-BE49-F238E27FC236}">
                <a16:creationId xmlns:a16="http://schemas.microsoft.com/office/drawing/2014/main" id="{3DA7B9D2-8935-4299-94FE-7B5706685587}"/>
              </a:ext>
            </a:extLst>
          </p:cNvPr>
          <p:cNvSpPr/>
          <p:nvPr/>
        </p:nvSpPr>
        <p:spPr>
          <a:xfrm>
            <a:off x="5216466" y="1617314"/>
            <a:ext cx="54034" cy="86531"/>
          </a:xfrm>
          <a:custGeom>
            <a:avLst/>
            <a:gdLst>
              <a:gd name="connsiteX0" fmla="*/ 59 w 54034"/>
              <a:gd name="connsiteY0" fmla="*/ 349 h 86531"/>
              <a:gd name="connsiteX1" fmla="*/ 42922 w 54034"/>
              <a:gd name="connsiteY1" fmla="*/ 55911 h 86531"/>
              <a:gd name="connsiteX2" fmla="*/ 14347 w 54034"/>
              <a:gd name="connsiteY2" fmla="*/ 86074 h 86531"/>
              <a:gd name="connsiteX3" fmla="*/ 54034 w 54034"/>
              <a:gd name="connsiteY3" fmla="*/ 33686 h 86531"/>
              <a:gd name="connsiteX4" fmla="*/ 59 w 54034"/>
              <a:gd name="connsiteY4" fmla="*/ 349 h 86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34" h="86531">
                <a:moveTo>
                  <a:pt x="59" y="349"/>
                </a:moveTo>
                <a:cubicBezTo>
                  <a:pt x="-1793" y="4053"/>
                  <a:pt x="40541" y="41624"/>
                  <a:pt x="42922" y="55911"/>
                </a:cubicBezTo>
                <a:cubicBezTo>
                  <a:pt x="45303" y="70198"/>
                  <a:pt x="12495" y="89778"/>
                  <a:pt x="14347" y="86074"/>
                </a:cubicBezTo>
                <a:cubicBezTo>
                  <a:pt x="16199" y="82370"/>
                  <a:pt x="54034" y="44005"/>
                  <a:pt x="54034" y="33686"/>
                </a:cubicBezTo>
                <a:cubicBezTo>
                  <a:pt x="54034" y="23367"/>
                  <a:pt x="1911" y="-3355"/>
                  <a:pt x="59" y="3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6" name="フリーフォーム: 図形 1485">
            <a:extLst>
              <a:ext uri="{FF2B5EF4-FFF2-40B4-BE49-F238E27FC236}">
                <a16:creationId xmlns:a16="http://schemas.microsoft.com/office/drawing/2014/main" id="{DE1369EF-01D5-46FF-9E40-20030860780F}"/>
              </a:ext>
            </a:extLst>
          </p:cNvPr>
          <p:cNvSpPr/>
          <p:nvPr/>
        </p:nvSpPr>
        <p:spPr>
          <a:xfrm>
            <a:off x="5181595" y="1754179"/>
            <a:ext cx="46169" cy="127264"/>
          </a:xfrm>
          <a:custGeom>
            <a:avLst/>
            <a:gdLst>
              <a:gd name="connsiteX0" fmla="*/ 31755 w 46169"/>
              <a:gd name="connsiteY0" fmla="*/ 9 h 127264"/>
              <a:gd name="connsiteX1" fmla="*/ 36518 w 46169"/>
              <a:gd name="connsiteY1" fmla="*/ 61921 h 127264"/>
              <a:gd name="connsiteX2" fmla="*/ 44455 w 46169"/>
              <a:gd name="connsiteY2" fmla="*/ 87321 h 127264"/>
              <a:gd name="connsiteX3" fmla="*/ 5 w 46169"/>
              <a:gd name="connsiteY3" fmla="*/ 127009 h 127264"/>
              <a:gd name="connsiteX4" fmla="*/ 41280 w 46169"/>
              <a:gd name="connsiteY4" fmla="*/ 66684 h 127264"/>
              <a:gd name="connsiteX5" fmla="*/ 31755 w 46169"/>
              <a:gd name="connsiteY5" fmla="*/ 9 h 12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169" h="127264">
                <a:moveTo>
                  <a:pt x="31755" y="9"/>
                </a:moveTo>
                <a:cubicBezTo>
                  <a:pt x="30961" y="-785"/>
                  <a:pt x="34401" y="47369"/>
                  <a:pt x="36518" y="61921"/>
                </a:cubicBezTo>
                <a:cubicBezTo>
                  <a:pt x="38635" y="76473"/>
                  <a:pt x="50540" y="76473"/>
                  <a:pt x="44455" y="87321"/>
                </a:cubicBezTo>
                <a:cubicBezTo>
                  <a:pt x="38370" y="98169"/>
                  <a:pt x="534" y="130448"/>
                  <a:pt x="5" y="127009"/>
                </a:cubicBezTo>
                <a:cubicBezTo>
                  <a:pt x="-524" y="123570"/>
                  <a:pt x="34930" y="81236"/>
                  <a:pt x="41280" y="66684"/>
                </a:cubicBezTo>
                <a:cubicBezTo>
                  <a:pt x="47630" y="52132"/>
                  <a:pt x="32549" y="803"/>
                  <a:pt x="31755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7" name="フリーフォーム: 図形 1486">
            <a:extLst>
              <a:ext uri="{FF2B5EF4-FFF2-40B4-BE49-F238E27FC236}">
                <a16:creationId xmlns:a16="http://schemas.microsoft.com/office/drawing/2014/main" id="{01560C53-3168-42DB-AFD3-B7CC89AFB915}"/>
              </a:ext>
            </a:extLst>
          </p:cNvPr>
          <p:cNvSpPr/>
          <p:nvPr/>
        </p:nvSpPr>
        <p:spPr>
          <a:xfrm>
            <a:off x="5071649" y="2051961"/>
            <a:ext cx="69093" cy="375881"/>
          </a:xfrm>
          <a:custGeom>
            <a:avLst/>
            <a:gdLst>
              <a:gd name="connsiteX0" fmla="*/ 46451 w 69093"/>
              <a:gd name="connsiteY0" fmla="*/ 677 h 375881"/>
              <a:gd name="connsiteX1" fmla="*/ 43276 w 69093"/>
              <a:gd name="connsiteY1" fmla="*/ 114977 h 375881"/>
              <a:gd name="connsiteX2" fmla="*/ 25814 w 69093"/>
              <a:gd name="connsiteY2" fmla="*/ 165777 h 375881"/>
              <a:gd name="connsiteX3" fmla="*/ 68676 w 69093"/>
              <a:gd name="connsiteY3" fmla="*/ 372152 h 375881"/>
              <a:gd name="connsiteX4" fmla="*/ 44864 w 69093"/>
              <a:gd name="connsiteY4" fmla="*/ 286427 h 375881"/>
              <a:gd name="connsiteX5" fmla="*/ 414 w 69093"/>
              <a:gd name="connsiteY5" fmla="*/ 132439 h 375881"/>
              <a:gd name="connsiteX6" fmla="*/ 22639 w 69093"/>
              <a:gd name="connsiteY6" fmla="*/ 122914 h 375881"/>
              <a:gd name="connsiteX7" fmla="*/ 22639 w 69093"/>
              <a:gd name="connsiteY7" fmla="*/ 143552 h 375881"/>
              <a:gd name="connsiteX8" fmla="*/ 414 w 69093"/>
              <a:gd name="connsiteY8" fmla="*/ 70527 h 375881"/>
              <a:gd name="connsiteX9" fmla="*/ 46451 w 69093"/>
              <a:gd name="connsiteY9" fmla="*/ 677 h 375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093" h="375881">
                <a:moveTo>
                  <a:pt x="46451" y="677"/>
                </a:moveTo>
                <a:cubicBezTo>
                  <a:pt x="53595" y="8085"/>
                  <a:pt x="46716" y="87460"/>
                  <a:pt x="43276" y="114977"/>
                </a:cubicBezTo>
                <a:cubicBezTo>
                  <a:pt x="39836" y="142494"/>
                  <a:pt x="21581" y="122915"/>
                  <a:pt x="25814" y="165777"/>
                </a:cubicBezTo>
                <a:cubicBezTo>
                  <a:pt x="30047" y="208640"/>
                  <a:pt x="65501" y="352044"/>
                  <a:pt x="68676" y="372152"/>
                </a:cubicBezTo>
                <a:cubicBezTo>
                  <a:pt x="71851" y="392260"/>
                  <a:pt x="56241" y="326379"/>
                  <a:pt x="44864" y="286427"/>
                </a:cubicBezTo>
                <a:cubicBezTo>
                  <a:pt x="33487" y="246475"/>
                  <a:pt x="4118" y="159691"/>
                  <a:pt x="414" y="132439"/>
                </a:cubicBezTo>
                <a:cubicBezTo>
                  <a:pt x="-3290" y="105187"/>
                  <a:pt x="18935" y="121062"/>
                  <a:pt x="22639" y="122914"/>
                </a:cubicBezTo>
                <a:cubicBezTo>
                  <a:pt x="26343" y="124766"/>
                  <a:pt x="26343" y="152283"/>
                  <a:pt x="22639" y="143552"/>
                </a:cubicBezTo>
                <a:cubicBezTo>
                  <a:pt x="18935" y="134821"/>
                  <a:pt x="-644" y="92487"/>
                  <a:pt x="414" y="70527"/>
                </a:cubicBezTo>
                <a:cubicBezTo>
                  <a:pt x="1472" y="48567"/>
                  <a:pt x="39307" y="-6731"/>
                  <a:pt x="46451" y="6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8" name="フリーフォーム: 図形 1487">
            <a:extLst>
              <a:ext uri="{FF2B5EF4-FFF2-40B4-BE49-F238E27FC236}">
                <a16:creationId xmlns:a16="http://schemas.microsoft.com/office/drawing/2014/main" id="{F3194BA0-6782-4B38-9190-4B4E0F701FDE}"/>
              </a:ext>
            </a:extLst>
          </p:cNvPr>
          <p:cNvSpPr/>
          <p:nvPr/>
        </p:nvSpPr>
        <p:spPr>
          <a:xfrm>
            <a:off x="6445250" y="4291555"/>
            <a:ext cx="1283087" cy="124341"/>
          </a:xfrm>
          <a:custGeom>
            <a:avLst/>
            <a:gdLst>
              <a:gd name="connsiteX0" fmla="*/ 0 w 1283087"/>
              <a:gd name="connsiteY0" fmla="*/ 29620 h 124341"/>
              <a:gd name="connsiteX1" fmla="*/ 466725 w 1283087"/>
              <a:gd name="connsiteY1" fmla="*/ 61370 h 124341"/>
              <a:gd name="connsiteX2" fmla="*/ 676275 w 1283087"/>
              <a:gd name="connsiteY2" fmla="*/ 1045 h 124341"/>
              <a:gd name="connsiteX3" fmla="*/ 1089025 w 1283087"/>
              <a:gd name="connsiteY3" fmla="*/ 121695 h 124341"/>
              <a:gd name="connsiteX4" fmla="*/ 1282700 w 1283087"/>
              <a:gd name="connsiteY4" fmla="*/ 86770 h 124341"/>
              <a:gd name="connsiteX5" fmla="*/ 1044575 w 1283087"/>
              <a:gd name="connsiteY5" fmla="*/ 115345 h 124341"/>
              <a:gd name="connsiteX6" fmla="*/ 657225 w 1283087"/>
              <a:gd name="connsiteY6" fmla="*/ 80420 h 124341"/>
              <a:gd name="connsiteX7" fmla="*/ 0 w 1283087"/>
              <a:gd name="connsiteY7" fmla="*/ 29620 h 12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3087" h="124341">
                <a:moveTo>
                  <a:pt x="0" y="29620"/>
                </a:moveTo>
                <a:cubicBezTo>
                  <a:pt x="177006" y="47876"/>
                  <a:pt x="354013" y="66133"/>
                  <a:pt x="466725" y="61370"/>
                </a:cubicBezTo>
                <a:cubicBezTo>
                  <a:pt x="579438" y="56608"/>
                  <a:pt x="572558" y="-9009"/>
                  <a:pt x="676275" y="1045"/>
                </a:cubicBezTo>
                <a:cubicBezTo>
                  <a:pt x="779992" y="11099"/>
                  <a:pt x="987954" y="107408"/>
                  <a:pt x="1089025" y="121695"/>
                </a:cubicBezTo>
                <a:cubicBezTo>
                  <a:pt x="1190096" y="135982"/>
                  <a:pt x="1290108" y="87828"/>
                  <a:pt x="1282700" y="86770"/>
                </a:cubicBezTo>
                <a:cubicBezTo>
                  <a:pt x="1275292" y="85712"/>
                  <a:pt x="1148821" y="116403"/>
                  <a:pt x="1044575" y="115345"/>
                </a:cubicBezTo>
                <a:cubicBezTo>
                  <a:pt x="940329" y="114287"/>
                  <a:pt x="657225" y="80420"/>
                  <a:pt x="657225" y="80420"/>
                </a:cubicBezTo>
                <a:lnTo>
                  <a:pt x="0" y="2962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9" name="フリーフォーム: 図形 1488">
            <a:extLst>
              <a:ext uri="{FF2B5EF4-FFF2-40B4-BE49-F238E27FC236}">
                <a16:creationId xmlns:a16="http://schemas.microsoft.com/office/drawing/2014/main" id="{0361F6B5-2845-4769-BEE9-3242A31AFD87}"/>
              </a:ext>
            </a:extLst>
          </p:cNvPr>
          <p:cNvSpPr/>
          <p:nvPr/>
        </p:nvSpPr>
        <p:spPr>
          <a:xfrm>
            <a:off x="7621430" y="4310661"/>
            <a:ext cx="958408" cy="255234"/>
          </a:xfrm>
          <a:custGeom>
            <a:avLst/>
            <a:gdLst>
              <a:gd name="connsiteX0" fmla="*/ 687 w 958408"/>
              <a:gd name="connsiteY0" fmla="*/ 26389 h 255234"/>
              <a:gd name="connsiteX1" fmla="*/ 415553 w 958408"/>
              <a:gd name="connsiteY1" fmla="*/ 15806 h 255234"/>
              <a:gd name="connsiteX2" fmla="*/ 938370 w 958408"/>
              <a:gd name="connsiteY2" fmla="*/ 248639 h 255234"/>
              <a:gd name="connsiteX3" fmla="*/ 817720 w 958408"/>
              <a:gd name="connsiteY3" fmla="*/ 180906 h 255234"/>
              <a:gd name="connsiteX4" fmla="*/ 512920 w 958408"/>
              <a:gd name="connsiteY4" fmla="*/ 70839 h 255234"/>
              <a:gd name="connsiteX5" fmla="*/ 687 w 958408"/>
              <a:gd name="connsiteY5" fmla="*/ 26389 h 25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8408" h="255234">
                <a:moveTo>
                  <a:pt x="687" y="26389"/>
                </a:moveTo>
                <a:cubicBezTo>
                  <a:pt x="-15541" y="17217"/>
                  <a:pt x="259273" y="-21236"/>
                  <a:pt x="415553" y="15806"/>
                </a:cubicBezTo>
                <a:cubicBezTo>
                  <a:pt x="571833" y="52848"/>
                  <a:pt x="871342" y="221122"/>
                  <a:pt x="938370" y="248639"/>
                </a:cubicBezTo>
                <a:cubicBezTo>
                  <a:pt x="1005398" y="276156"/>
                  <a:pt x="888628" y="210539"/>
                  <a:pt x="817720" y="180906"/>
                </a:cubicBezTo>
                <a:cubicBezTo>
                  <a:pt x="746812" y="151273"/>
                  <a:pt x="651562" y="97297"/>
                  <a:pt x="512920" y="70839"/>
                </a:cubicBezTo>
                <a:cubicBezTo>
                  <a:pt x="374278" y="44381"/>
                  <a:pt x="16915" y="35561"/>
                  <a:pt x="687" y="263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0" name="フリーフォーム: 図形 1489">
            <a:extLst>
              <a:ext uri="{FF2B5EF4-FFF2-40B4-BE49-F238E27FC236}">
                <a16:creationId xmlns:a16="http://schemas.microsoft.com/office/drawing/2014/main" id="{7DB287F1-04D5-460C-A547-27C923881A53}"/>
              </a:ext>
            </a:extLst>
          </p:cNvPr>
          <p:cNvSpPr/>
          <p:nvPr/>
        </p:nvSpPr>
        <p:spPr>
          <a:xfrm>
            <a:off x="8191244" y="4659561"/>
            <a:ext cx="425944" cy="172811"/>
          </a:xfrm>
          <a:custGeom>
            <a:avLst/>
            <a:gdLst>
              <a:gd name="connsiteX0" fmla="*/ 423589 w 425944"/>
              <a:gd name="connsiteY0" fmla="*/ 5572 h 172811"/>
              <a:gd name="connsiteX1" fmla="*/ 165356 w 425944"/>
              <a:gd name="connsiteY1" fmla="*/ 81772 h 172811"/>
              <a:gd name="connsiteX2" fmla="*/ 256 w 425944"/>
              <a:gd name="connsiteY2" fmla="*/ 172789 h 172811"/>
              <a:gd name="connsiteX3" fmla="*/ 201339 w 425944"/>
              <a:gd name="connsiteY3" fmla="*/ 73306 h 172811"/>
              <a:gd name="connsiteX4" fmla="*/ 288123 w 425944"/>
              <a:gd name="connsiteY4" fmla="*/ 14039 h 172811"/>
              <a:gd name="connsiteX5" fmla="*/ 423589 w 425944"/>
              <a:gd name="connsiteY5" fmla="*/ 5572 h 172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944" h="172811">
                <a:moveTo>
                  <a:pt x="423589" y="5572"/>
                </a:moveTo>
                <a:cubicBezTo>
                  <a:pt x="403128" y="16861"/>
                  <a:pt x="235911" y="53903"/>
                  <a:pt x="165356" y="81772"/>
                </a:cubicBezTo>
                <a:cubicBezTo>
                  <a:pt x="94801" y="109641"/>
                  <a:pt x="-5741" y="174200"/>
                  <a:pt x="256" y="172789"/>
                </a:cubicBezTo>
                <a:cubicBezTo>
                  <a:pt x="6253" y="171378"/>
                  <a:pt x="153361" y="99764"/>
                  <a:pt x="201339" y="73306"/>
                </a:cubicBezTo>
                <a:cubicBezTo>
                  <a:pt x="249317" y="46848"/>
                  <a:pt x="250729" y="26386"/>
                  <a:pt x="288123" y="14039"/>
                </a:cubicBezTo>
                <a:cubicBezTo>
                  <a:pt x="325517" y="1692"/>
                  <a:pt x="444050" y="-5717"/>
                  <a:pt x="423589" y="55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1" name="フリーフォーム: 図形 1490">
            <a:extLst>
              <a:ext uri="{FF2B5EF4-FFF2-40B4-BE49-F238E27FC236}">
                <a16:creationId xmlns:a16="http://schemas.microsoft.com/office/drawing/2014/main" id="{ED009FA8-F245-44F4-9E2C-DEC61D97EE3E}"/>
              </a:ext>
            </a:extLst>
          </p:cNvPr>
          <p:cNvSpPr/>
          <p:nvPr/>
        </p:nvSpPr>
        <p:spPr>
          <a:xfrm>
            <a:off x="7851977" y="4832718"/>
            <a:ext cx="350182" cy="116049"/>
          </a:xfrm>
          <a:custGeom>
            <a:avLst/>
            <a:gdLst>
              <a:gd name="connsiteX0" fmla="*/ 350106 w 350182"/>
              <a:gd name="connsiteY0" fmla="*/ 1749 h 116049"/>
              <a:gd name="connsiteX1" fmla="*/ 108806 w 350182"/>
              <a:gd name="connsiteY1" fmla="*/ 22915 h 116049"/>
              <a:gd name="connsiteX2" fmla="*/ 856 w 350182"/>
              <a:gd name="connsiteY2" fmla="*/ 116049 h 116049"/>
              <a:gd name="connsiteX3" fmla="*/ 62240 w 350182"/>
              <a:gd name="connsiteY3" fmla="*/ 22915 h 116049"/>
              <a:gd name="connsiteX4" fmla="*/ 134206 w 350182"/>
              <a:gd name="connsiteY4" fmla="*/ 3865 h 116049"/>
              <a:gd name="connsiteX5" fmla="*/ 350106 w 350182"/>
              <a:gd name="connsiteY5" fmla="*/ 1749 h 11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182" h="116049">
                <a:moveTo>
                  <a:pt x="350106" y="1749"/>
                </a:moveTo>
                <a:cubicBezTo>
                  <a:pt x="345873" y="4924"/>
                  <a:pt x="167014" y="3865"/>
                  <a:pt x="108806" y="22915"/>
                </a:cubicBezTo>
                <a:cubicBezTo>
                  <a:pt x="50598" y="41965"/>
                  <a:pt x="8617" y="116049"/>
                  <a:pt x="856" y="116049"/>
                </a:cubicBezTo>
                <a:cubicBezTo>
                  <a:pt x="-6905" y="116049"/>
                  <a:pt x="40015" y="41612"/>
                  <a:pt x="62240" y="22915"/>
                </a:cubicBezTo>
                <a:cubicBezTo>
                  <a:pt x="84465" y="4218"/>
                  <a:pt x="85876" y="7745"/>
                  <a:pt x="134206" y="3865"/>
                </a:cubicBezTo>
                <a:cubicBezTo>
                  <a:pt x="182536" y="-15"/>
                  <a:pt x="354339" y="-1426"/>
                  <a:pt x="350106" y="17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2" name="フリーフォーム: 図形 1491">
            <a:extLst>
              <a:ext uri="{FF2B5EF4-FFF2-40B4-BE49-F238E27FC236}">
                <a16:creationId xmlns:a16="http://schemas.microsoft.com/office/drawing/2014/main" id="{9CFF42F4-CA75-46E9-9889-59A38203F18D}"/>
              </a:ext>
            </a:extLst>
          </p:cNvPr>
          <p:cNvSpPr/>
          <p:nvPr/>
        </p:nvSpPr>
        <p:spPr>
          <a:xfrm>
            <a:off x="7581788" y="4953000"/>
            <a:ext cx="294550" cy="273057"/>
          </a:xfrm>
          <a:custGeom>
            <a:avLst/>
            <a:gdLst>
              <a:gd name="connsiteX0" fmla="*/ 294329 w 294550"/>
              <a:gd name="connsiteY0" fmla="*/ 0 h 273057"/>
              <a:gd name="connsiteX1" fmla="*/ 131345 w 294550"/>
              <a:gd name="connsiteY1" fmla="*/ 59267 h 273057"/>
              <a:gd name="connsiteX2" fmla="*/ 69962 w 294550"/>
              <a:gd name="connsiteY2" fmla="*/ 190500 h 273057"/>
              <a:gd name="connsiteX3" fmla="*/ 112 w 294550"/>
              <a:gd name="connsiteY3" fmla="*/ 273050 h 273057"/>
              <a:gd name="connsiteX4" fmla="*/ 86895 w 294550"/>
              <a:gd name="connsiteY4" fmla="*/ 186267 h 273057"/>
              <a:gd name="connsiteX5" fmla="*/ 93245 w 294550"/>
              <a:gd name="connsiteY5" fmla="*/ 59267 h 273057"/>
              <a:gd name="connsiteX6" fmla="*/ 294329 w 294550"/>
              <a:gd name="connsiteY6" fmla="*/ 0 h 273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4550" h="273057">
                <a:moveTo>
                  <a:pt x="294329" y="0"/>
                </a:moveTo>
                <a:cubicBezTo>
                  <a:pt x="300679" y="0"/>
                  <a:pt x="168740" y="27517"/>
                  <a:pt x="131345" y="59267"/>
                </a:cubicBezTo>
                <a:cubicBezTo>
                  <a:pt x="93950" y="91017"/>
                  <a:pt x="91834" y="154870"/>
                  <a:pt x="69962" y="190500"/>
                </a:cubicBezTo>
                <a:cubicBezTo>
                  <a:pt x="48090" y="226130"/>
                  <a:pt x="-2710" y="273755"/>
                  <a:pt x="112" y="273050"/>
                </a:cubicBezTo>
                <a:cubicBezTo>
                  <a:pt x="2934" y="272345"/>
                  <a:pt x="71373" y="221898"/>
                  <a:pt x="86895" y="186267"/>
                </a:cubicBezTo>
                <a:cubicBezTo>
                  <a:pt x="102417" y="150637"/>
                  <a:pt x="57967" y="91370"/>
                  <a:pt x="93245" y="59267"/>
                </a:cubicBezTo>
                <a:cubicBezTo>
                  <a:pt x="128523" y="27164"/>
                  <a:pt x="287979" y="0"/>
                  <a:pt x="29432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4" name="フリーフォーム: 図形 1493">
            <a:extLst>
              <a:ext uri="{FF2B5EF4-FFF2-40B4-BE49-F238E27FC236}">
                <a16:creationId xmlns:a16="http://schemas.microsoft.com/office/drawing/2014/main" id="{94F7AF1E-3352-4DC6-B755-62064FEB39C2}"/>
              </a:ext>
            </a:extLst>
          </p:cNvPr>
          <p:cNvSpPr/>
          <p:nvPr/>
        </p:nvSpPr>
        <p:spPr>
          <a:xfrm>
            <a:off x="9218044" y="4916423"/>
            <a:ext cx="561491" cy="1861843"/>
          </a:xfrm>
          <a:custGeom>
            <a:avLst/>
            <a:gdLst>
              <a:gd name="connsiteX0" fmla="*/ 2156 w 561491"/>
              <a:gd name="connsiteY0" fmla="*/ 21337 h 1861843"/>
              <a:gd name="connsiteX1" fmla="*/ 32636 w 561491"/>
              <a:gd name="connsiteY1" fmla="*/ 260097 h 1861843"/>
              <a:gd name="connsiteX2" fmla="*/ 129156 w 561491"/>
              <a:gd name="connsiteY2" fmla="*/ 514097 h 1861843"/>
              <a:gd name="connsiteX3" fmla="*/ 215516 w 561491"/>
              <a:gd name="connsiteY3" fmla="*/ 961137 h 1861843"/>
              <a:gd name="connsiteX4" fmla="*/ 469516 w 561491"/>
              <a:gd name="connsiteY4" fmla="*/ 1321817 h 1861843"/>
              <a:gd name="connsiteX5" fmla="*/ 286636 w 561491"/>
              <a:gd name="connsiteY5" fmla="*/ 1372617 h 1861843"/>
              <a:gd name="connsiteX6" fmla="*/ 560956 w 561491"/>
              <a:gd name="connsiteY6" fmla="*/ 1855217 h 1861843"/>
              <a:gd name="connsiteX7" fmla="*/ 352676 w 561491"/>
              <a:gd name="connsiteY7" fmla="*/ 1631697 h 1861843"/>
              <a:gd name="connsiteX8" fmla="*/ 215516 w 561491"/>
              <a:gd name="connsiteY8" fmla="*/ 1326897 h 1861843"/>
              <a:gd name="connsiteX9" fmla="*/ 261236 w 561491"/>
              <a:gd name="connsiteY9" fmla="*/ 1164337 h 1861843"/>
              <a:gd name="connsiteX10" fmla="*/ 83436 w 561491"/>
              <a:gd name="connsiteY10" fmla="*/ 834137 h 1861843"/>
              <a:gd name="connsiteX11" fmla="*/ 2156 w 561491"/>
              <a:gd name="connsiteY11" fmla="*/ 21337 h 1861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61491" h="1861843">
                <a:moveTo>
                  <a:pt x="2156" y="21337"/>
                </a:moveTo>
                <a:cubicBezTo>
                  <a:pt x="-6311" y="-74336"/>
                  <a:pt x="11469" y="177970"/>
                  <a:pt x="32636" y="260097"/>
                </a:cubicBezTo>
                <a:cubicBezTo>
                  <a:pt x="53803" y="342224"/>
                  <a:pt x="98676" y="397257"/>
                  <a:pt x="129156" y="514097"/>
                </a:cubicBezTo>
                <a:cubicBezTo>
                  <a:pt x="159636" y="630937"/>
                  <a:pt x="158789" y="826517"/>
                  <a:pt x="215516" y="961137"/>
                </a:cubicBezTo>
                <a:cubicBezTo>
                  <a:pt x="272243" y="1095757"/>
                  <a:pt x="457663" y="1253237"/>
                  <a:pt x="469516" y="1321817"/>
                </a:cubicBezTo>
                <a:cubicBezTo>
                  <a:pt x="481369" y="1390397"/>
                  <a:pt x="271396" y="1283717"/>
                  <a:pt x="286636" y="1372617"/>
                </a:cubicBezTo>
                <a:cubicBezTo>
                  <a:pt x="301876" y="1461517"/>
                  <a:pt x="549949" y="1812037"/>
                  <a:pt x="560956" y="1855217"/>
                </a:cubicBezTo>
                <a:cubicBezTo>
                  <a:pt x="571963" y="1898397"/>
                  <a:pt x="410249" y="1719750"/>
                  <a:pt x="352676" y="1631697"/>
                </a:cubicBezTo>
                <a:cubicBezTo>
                  <a:pt x="295103" y="1543644"/>
                  <a:pt x="230756" y="1404790"/>
                  <a:pt x="215516" y="1326897"/>
                </a:cubicBezTo>
                <a:cubicBezTo>
                  <a:pt x="200276" y="1249004"/>
                  <a:pt x="283249" y="1246464"/>
                  <a:pt x="261236" y="1164337"/>
                </a:cubicBezTo>
                <a:cubicBezTo>
                  <a:pt x="239223" y="1082210"/>
                  <a:pt x="120689" y="1027177"/>
                  <a:pt x="83436" y="834137"/>
                </a:cubicBezTo>
                <a:cubicBezTo>
                  <a:pt x="46183" y="641097"/>
                  <a:pt x="10623" y="117010"/>
                  <a:pt x="2156" y="213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6" name="フリーフォーム: 図形 1495">
            <a:extLst>
              <a:ext uri="{FF2B5EF4-FFF2-40B4-BE49-F238E27FC236}">
                <a16:creationId xmlns:a16="http://schemas.microsoft.com/office/drawing/2014/main" id="{982D378B-C5FD-4D3E-BE97-4A91FE3969AE}"/>
              </a:ext>
            </a:extLst>
          </p:cNvPr>
          <p:cNvSpPr/>
          <p:nvPr/>
        </p:nvSpPr>
        <p:spPr>
          <a:xfrm>
            <a:off x="8678503" y="4229089"/>
            <a:ext cx="881554" cy="379163"/>
          </a:xfrm>
          <a:custGeom>
            <a:avLst/>
            <a:gdLst>
              <a:gd name="connsiteX0" fmla="*/ 17822 w 881554"/>
              <a:gd name="connsiteY0" fmla="*/ 374661 h 379163"/>
              <a:gd name="connsiteX1" fmla="*/ 103547 w 881554"/>
              <a:gd name="connsiteY1" fmla="*/ 339736 h 379163"/>
              <a:gd name="connsiteX2" fmla="*/ 405172 w 881554"/>
              <a:gd name="connsiteY2" fmla="*/ 260361 h 379163"/>
              <a:gd name="connsiteX3" fmla="*/ 681397 w 881554"/>
              <a:gd name="connsiteY3" fmla="*/ 304811 h 379163"/>
              <a:gd name="connsiteX4" fmla="*/ 776647 w 881554"/>
              <a:gd name="connsiteY4" fmla="*/ 209561 h 379163"/>
              <a:gd name="connsiteX5" fmla="*/ 881422 w 881554"/>
              <a:gd name="connsiteY5" fmla="*/ 11 h 379163"/>
              <a:gd name="connsiteX6" fmla="*/ 754422 w 881554"/>
              <a:gd name="connsiteY6" fmla="*/ 219086 h 379163"/>
              <a:gd name="connsiteX7" fmla="*/ 643297 w 881554"/>
              <a:gd name="connsiteY7" fmla="*/ 257186 h 379163"/>
              <a:gd name="connsiteX8" fmla="*/ 417872 w 881554"/>
              <a:gd name="connsiteY8" fmla="*/ 241311 h 379163"/>
              <a:gd name="connsiteX9" fmla="*/ 17822 w 881554"/>
              <a:gd name="connsiteY9" fmla="*/ 374661 h 379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1554" h="379163">
                <a:moveTo>
                  <a:pt x="17822" y="374661"/>
                </a:moveTo>
                <a:cubicBezTo>
                  <a:pt x="-34566" y="391065"/>
                  <a:pt x="38989" y="358786"/>
                  <a:pt x="103547" y="339736"/>
                </a:cubicBezTo>
                <a:cubicBezTo>
                  <a:pt x="168105" y="320686"/>
                  <a:pt x="308864" y="266182"/>
                  <a:pt x="405172" y="260361"/>
                </a:cubicBezTo>
                <a:cubicBezTo>
                  <a:pt x="501480" y="254540"/>
                  <a:pt x="619485" y="313278"/>
                  <a:pt x="681397" y="304811"/>
                </a:cubicBezTo>
                <a:cubicBezTo>
                  <a:pt x="743309" y="296344"/>
                  <a:pt x="743310" y="260361"/>
                  <a:pt x="776647" y="209561"/>
                </a:cubicBezTo>
                <a:cubicBezTo>
                  <a:pt x="809984" y="158761"/>
                  <a:pt x="885126" y="-1576"/>
                  <a:pt x="881422" y="11"/>
                </a:cubicBezTo>
                <a:cubicBezTo>
                  <a:pt x="877718" y="1598"/>
                  <a:pt x="794109" y="176224"/>
                  <a:pt x="754422" y="219086"/>
                </a:cubicBezTo>
                <a:cubicBezTo>
                  <a:pt x="714735" y="261948"/>
                  <a:pt x="699389" y="253482"/>
                  <a:pt x="643297" y="257186"/>
                </a:cubicBezTo>
                <a:cubicBezTo>
                  <a:pt x="587205" y="260890"/>
                  <a:pt x="523705" y="220144"/>
                  <a:pt x="417872" y="241311"/>
                </a:cubicBezTo>
                <a:cubicBezTo>
                  <a:pt x="312039" y="262478"/>
                  <a:pt x="70210" y="358257"/>
                  <a:pt x="17822" y="3746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7" name="フリーフォーム: 図形 1496">
            <a:extLst>
              <a:ext uri="{FF2B5EF4-FFF2-40B4-BE49-F238E27FC236}">
                <a16:creationId xmlns:a16="http://schemas.microsoft.com/office/drawing/2014/main" id="{74D30533-4664-4176-B625-8F4811E12BA7}"/>
              </a:ext>
            </a:extLst>
          </p:cNvPr>
          <p:cNvSpPr/>
          <p:nvPr/>
        </p:nvSpPr>
        <p:spPr>
          <a:xfrm>
            <a:off x="8389932" y="4811951"/>
            <a:ext cx="896944" cy="415442"/>
          </a:xfrm>
          <a:custGeom>
            <a:avLst/>
            <a:gdLst>
              <a:gd name="connsiteX0" fmla="*/ 4768 w 896944"/>
              <a:gd name="connsiteY0" fmla="*/ 223599 h 415442"/>
              <a:gd name="connsiteX1" fmla="*/ 211143 w 896944"/>
              <a:gd name="connsiteY1" fmla="*/ 290274 h 415442"/>
              <a:gd name="connsiteX2" fmla="*/ 296868 w 896944"/>
              <a:gd name="connsiteY2" fmla="*/ 404574 h 415442"/>
              <a:gd name="connsiteX3" fmla="*/ 528643 w 896944"/>
              <a:gd name="connsiteY3" fmla="*/ 382349 h 415442"/>
              <a:gd name="connsiteX4" fmla="*/ 563568 w 896944"/>
              <a:gd name="connsiteY4" fmla="*/ 153749 h 415442"/>
              <a:gd name="connsiteX5" fmla="*/ 674693 w 896944"/>
              <a:gd name="connsiteY5" fmla="*/ 39449 h 415442"/>
              <a:gd name="connsiteX6" fmla="*/ 896943 w 896944"/>
              <a:gd name="connsiteY6" fmla="*/ 106124 h 415442"/>
              <a:gd name="connsiteX7" fmla="*/ 671518 w 896944"/>
              <a:gd name="connsiteY7" fmla="*/ 4524 h 415442"/>
              <a:gd name="connsiteX8" fmla="*/ 515943 w 896944"/>
              <a:gd name="connsiteY8" fmla="*/ 283924 h 415442"/>
              <a:gd name="connsiteX9" fmla="*/ 436568 w 896944"/>
              <a:gd name="connsiteY9" fmla="*/ 385524 h 415442"/>
              <a:gd name="connsiteX10" fmla="*/ 4768 w 896944"/>
              <a:gd name="connsiteY10" fmla="*/ 223599 h 41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6944" h="415442">
                <a:moveTo>
                  <a:pt x="4768" y="223599"/>
                </a:moveTo>
                <a:cubicBezTo>
                  <a:pt x="-32803" y="207724"/>
                  <a:pt x="162460" y="260112"/>
                  <a:pt x="211143" y="290274"/>
                </a:cubicBezTo>
                <a:cubicBezTo>
                  <a:pt x="259826" y="320436"/>
                  <a:pt x="243951" y="389228"/>
                  <a:pt x="296868" y="404574"/>
                </a:cubicBezTo>
                <a:cubicBezTo>
                  <a:pt x="349785" y="419920"/>
                  <a:pt x="484193" y="424153"/>
                  <a:pt x="528643" y="382349"/>
                </a:cubicBezTo>
                <a:cubicBezTo>
                  <a:pt x="573093" y="340545"/>
                  <a:pt x="539226" y="210899"/>
                  <a:pt x="563568" y="153749"/>
                </a:cubicBezTo>
                <a:cubicBezTo>
                  <a:pt x="587910" y="96599"/>
                  <a:pt x="619131" y="47386"/>
                  <a:pt x="674693" y="39449"/>
                </a:cubicBezTo>
                <a:cubicBezTo>
                  <a:pt x="730255" y="31512"/>
                  <a:pt x="897472" y="111945"/>
                  <a:pt x="896943" y="106124"/>
                </a:cubicBezTo>
                <a:cubicBezTo>
                  <a:pt x="896414" y="100303"/>
                  <a:pt x="735018" y="-25109"/>
                  <a:pt x="671518" y="4524"/>
                </a:cubicBezTo>
                <a:cubicBezTo>
                  <a:pt x="608018" y="34157"/>
                  <a:pt x="555101" y="220424"/>
                  <a:pt x="515943" y="283924"/>
                </a:cubicBezTo>
                <a:cubicBezTo>
                  <a:pt x="476785" y="347424"/>
                  <a:pt x="522293" y="399812"/>
                  <a:pt x="436568" y="385524"/>
                </a:cubicBezTo>
                <a:cubicBezTo>
                  <a:pt x="350843" y="371236"/>
                  <a:pt x="42339" y="239474"/>
                  <a:pt x="4768" y="2235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8" name="フリーフォーム: 図形 1497">
            <a:extLst>
              <a:ext uri="{FF2B5EF4-FFF2-40B4-BE49-F238E27FC236}">
                <a16:creationId xmlns:a16="http://schemas.microsoft.com/office/drawing/2014/main" id="{9E427803-F037-4133-B6E3-2A647DB94F9C}"/>
              </a:ext>
            </a:extLst>
          </p:cNvPr>
          <p:cNvSpPr/>
          <p:nvPr/>
        </p:nvSpPr>
        <p:spPr>
          <a:xfrm>
            <a:off x="9609713" y="4266868"/>
            <a:ext cx="389557" cy="461786"/>
          </a:xfrm>
          <a:custGeom>
            <a:avLst/>
            <a:gdLst>
              <a:gd name="connsiteX0" fmla="*/ 1012 w 389557"/>
              <a:gd name="connsiteY0" fmla="*/ 332 h 461786"/>
              <a:gd name="connsiteX1" fmla="*/ 315337 w 389557"/>
              <a:gd name="connsiteY1" fmla="*/ 251157 h 461786"/>
              <a:gd name="connsiteX2" fmla="*/ 388362 w 389557"/>
              <a:gd name="connsiteY2" fmla="*/ 460707 h 461786"/>
              <a:gd name="connsiteX3" fmla="*/ 350262 w 389557"/>
              <a:gd name="connsiteY3" fmla="*/ 327357 h 461786"/>
              <a:gd name="connsiteX4" fmla="*/ 220087 w 389557"/>
              <a:gd name="connsiteY4" fmla="*/ 200357 h 461786"/>
              <a:gd name="connsiteX5" fmla="*/ 1012 w 389557"/>
              <a:gd name="connsiteY5" fmla="*/ 332 h 461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9557" h="461786">
                <a:moveTo>
                  <a:pt x="1012" y="332"/>
                </a:moveTo>
                <a:cubicBezTo>
                  <a:pt x="16887" y="8799"/>
                  <a:pt x="250779" y="174428"/>
                  <a:pt x="315337" y="251157"/>
                </a:cubicBezTo>
                <a:cubicBezTo>
                  <a:pt x="379895" y="327886"/>
                  <a:pt x="382541" y="448007"/>
                  <a:pt x="388362" y="460707"/>
                </a:cubicBezTo>
                <a:cubicBezTo>
                  <a:pt x="394183" y="473407"/>
                  <a:pt x="378308" y="370749"/>
                  <a:pt x="350262" y="327357"/>
                </a:cubicBezTo>
                <a:cubicBezTo>
                  <a:pt x="322216" y="283965"/>
                  <a:pt x="279883" y="253274"/>
                  <a:pt x="220087" y="200357"/>
                </a:cubicBezTo>
                <a:cubicBezTo>
                  <a:pt x="160291" y="147440"/>
                  <a:pt x="-14863" y="-8135"/>
                  <a:pt x="1012" y="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9" name="フリーフォーム: 図形 1498">
            <a:extLst>
              <a:ext uri="{FF2B5EF4-FFF2-40B4-BE49-F238E27FC236}">
                <a16:creationId xmlns:a16="http://schemas.microsoft.com/office/drawing/2014/main" id="{3D580ED6-43F8-48C3-B26F-47F701D90C49}"/>
              </a:ext>
            </a:extLst>
          </p:cNvPr>
          <p:cNvSpPr/>
          <p:nvPr/>
        </p:nvSpPr>
        <p:spPr>
          <a:xfrm>
            <a:off x="9550202" y="4276725"/>
            <a:ext cx="260758" cy="400050"/>
          </a:xfrm>
          <a:custGeom>
            <a:avLst/>
            <a:gdLst>
              <a:gd name="connsiteX0" fmla="*/ 198 w 260758"/>
              <a:gd name="connsiteY0" fmla="*/ 0 h 400050"/>
              <a:gd name="connsiteX1" fmla="*/ 120848 w 260758"/>
              <a:gd name="connsiteY1" fmla="*/ 269875 h 400050"/>
              <a:gd name="connsiteX2" fmla="*/ 260548 w 260758"/>
              <a:gd name="connsiteY2" fmla="*/ 400050 h 400050"/>
              <a:gd name="connsiteX3" fmla="*/ 149423 w 260758"/>
              <a:gd name="connsiteY3" fmla="*/ 269875 h 400050"/>
              <a:gd name="connsiteX4" fmla="*/ 198 w 260758"/>
              <a:gd name="connsiteY4" fmla="*/ 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758" h="400050">
                <a:moveTo>
                  <a:pt x="198" y="0"/>
                </a:moveTo>
                <a:cubicBezTo>
                  <a:pt x="-4564" y="0"/>
                  <a:pt x="77456" y="203200"/>
                  <a:pt x="120848" y="269875"/>
                </a:cubicBezTo>
                <a:cubicBezTo>
                  <a:pt x="164240" y="336550"/>
                  <a:pt x="255786" y="400050"/>
                  <a:pt x="260548" y="400050"/>
                </a:cubicBezTo>
                <a:cubicBezTo>
                  <a:pt x="265310" y="400050"/>
                  <a:pt x="188052" y="334433"/>
                  <a:pt x="149423" y="269875"/>
                </a:cubicBezTo>
                <a:cubicBezTo>
                  <a:pt x="110794" y="205317"/>
                  <a:pt x="4960" y="0"/>
                  <a:pt x="19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0" name="フリーフォーム: 図形 1499">
            <a:extLst>
              <a:ext uri="{FF2B5EF4-FFF2-40B4-BE49-F238E27FC236}">
                <a16:creationId xmlns:a16="http://schemas.microsoft.com/office/drawing/2014/main" id="{4B7D249B-0827-4655-8A08-E0BEA8DC5777}"/>
              </a:ext>
            </a:extLst>
          </p:cNvPr>
          <p:cNvSpPr/>
          <p:nvPr/>
        </p:nvSpPr>
        <p:spPr>
          <a:xfrm>
            <a:off x="9806932" y="4733739"/>
            <a:ext cx="356045" cy="905821"/>
          </a:xfrm>
          <a:custGeom>
            <a:avLst/>
            <a:gdLst>
              <a:gd name="connsiteX0" fmla="*/ 643 w 356045"/>
              <a:gd name="connsiteY0" fmla="*/ 186 h 905821"/>
              <a:gd name="connsiteX1" fmla="*/ 140343 w 356045"/>
              <a:gd name="connsiteY1" fmla="*/ 282761 h 905821"/>
              <a:gd name="connsiteX2" fmla="*/ 235593 w 356045"/>
              <a:gd name="connsiteY2" fmla="*/ 444686 h 905821"/>
              <a:gd name="connsiteX3" fmla="*/ 343543 w 356045"/>
              <a:gd name="connsiteY3" fmla="*/ 736786 h 905821"/>
              <a:gd name="connsiteX4" fmla="*/ 349893 w 356045"/>
              <a:gd name="connsiteY4" fmla="*/ 905061 h 905821"/>
              <a:gd name="connsiteX5" fmla="*/ 308618 w 356045"/>
              <a:gd name="connsiteY5" fmla="*/ 673286 h 905821"/>
              <a:gd name="connsiteX6" fmla="*/ 200668 w 356045"/>
              <a:gd name="connsiteY6" fmla="*/ 327211 h 905821"/>
              <a:gd name="connsiteX7" fmla="*/ 643 w 356045"/>
              <a:gd name="connsiteY7" fmla="*/ 186 h 905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045" h="905821">
                <a:moveTo>
                  <a:pt x="643" y="186"/>
                </a:moveTo>
                <a:cubicBezTo>
                  <a:pt x="-9411" y="-7222"/>
                  <a:pt x="101185" y="208678"/>
                  <a:pt x="140343" y="282761"/>
                </a:cubicBezTo>
                <a:cubicBezTo>
                  <a:pt x="179501" y="356844"/>
                  <a:pt x="201726" y="369015"/>
                  <a:pt x="235593" y="444686"/>
                </a:cubicBezTo>
                <a:cubicBezTo>
                  <a:pt x="269460" y="520357"/>
                  <a:pt x="324493" y="660057"/>
                  <a:pt x="343543" y="736786"/>
                </a:cubicBezTo>
                <a:cubicBezTo>
                  <a:pt x="362593" y="813515"/>
                  <a:pt x="355714" y="915644"/>
                  <a:pt x="349893" y="905061"/>
                </a:cubicBezTo>
                <a:cubicBezTo>
                  <a:pt x="344072" y="894478"/>
                  <a:pt x="333489" y="769594"/>
                  <a:pt x="308618" y="673286"/>
                </a:cubicBezTo>
                <a:cubicBezTo>
                  <a:pt x="283747" y="576978"/>
                  <a:pt x="249880" y="437278"/>
                  <a:pt x="200668" y="327211"/>
                </a:cubicBezTo>
                <a:cubicBezTo>
                  <a:pt x="151456" y="217144"/>
                  <a:pt x="10697" y="7594"/>
                  <a:pt x="643" y="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1" name="フリーフォーム: 図形 1500">
            <a:extLst>
              <a:ext uri="{FF2B5EF4-FFF2-40B4-BE49-F238E27FC236}">
                <a16:creationId xmlns:a16="http://schemas.microsoft.com/office/drawing/2014/main" id="{8CF81872-C49C-45F1-8B89-EC99AC6F4473}"/>
              </a:ext>
            </a:extLst>
          </p:cNvPr>
          <p:cNvSpPr/>
          <p:nvPr/>
        </p:nvSpPr>
        <p:spPr>
          <a:xfrm>
            <a:off x="9947271" y="4735326"/>
            <a:ext cx="202807" cy="246897"/>
          </a:xfrm>
          <a:custGeom>
            <a:avLst/>
            <a:gdLst>
              <a:gd name="connsiteX0" fmla="*/ 69854 w 202807"/>
              <a:gd name="connsiteY0" fmla="*/ 1774 h 246897"/>
              <a:gd name="connsiteX1" fmla="*/ 187329 w 202807"/>
              <a:gd name="connsiteY1" fmla="*/ 227199 h 246897"/>
              <a:gd name="connsiteX2" fmla="*/ 180979 w 202807"/>
              <a:gd name="connsiteY2" fmla="*/ 233549 h 246897"/>
              <a:gd name="connsiteX3" fmla="*/ 4 w 202807"/>
              <a:gd name="connsiteY3" fmla="*/ 211324 h 246897"/>
              <a:gd name="connsiteX4" fmla="*/ 174629 w 202807"/>
              <a:gd name="connsiteY4" fmla="*/ 204974 h 246897"/>
              <a:gd name="connsiteX5" fmla="*/ 25404 w 202807"/>
              <a:gd name="connsiteY5" fmla="*/ 173224 h 246897"/>
              <a:gd name="connsiteX6" fmla="*/ 114304 w 202807"/>
              <a:gd name="connsiteY6" fmla="*/ 125599 h 246897"/>
              <a:gd name="connsiteX7" fmla="*/ 69854 w 202807"/>
              <a:gd name="connsiteY7" fmla="*/ 1774 h 246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2807" h="246897">
                <a:moveTo>
                  <a:pt x="69854" y="1774"/>
                </a:moveTo>
                <a:cubicBezTo>
                  <a:pt x="82025" y="18707"/>
                  <a:pt x="168808" y="188570"/>
                  <a:pt x="187329" y="227199"/>
                </a:cubicBezTo>
                <a:cubicBezTo>
                  <a:pt x="205850" y="265828"/>
                  <a:pt x="212200" y="236195"/>
                  <a:pt x="180979" y="233549"/>
                </a:cubicBezTo>
                <a:cubicBezTo>
                  <a:pt x="149758" y="230903"/>
                  <a:pt x="1062" y="216086"/>
                  <a:pt x="4" y="211324"/>
                </a:cubicBezTo>
                <a:cubicBezTo>
                  <a:pt x="-1054" y="206562"/>
                  <a:pt x="170396" y="211324"/>
                  <a:pt x="174629" y="204974"/>
                </a:cubicBezTo>
                <a:cubicBezTo>
                  <a:pt x="178862" y="198624"/>
                  <a:pt x="35458" y="186453"/>
                  <a:pt x="25404" y="173224"/>
                </a:cubicBezTo>
                <a:cubicBezTo>
                  <a:pt x="15350" y="159995"/>
                  <a:pt x="104250" y="157349"/>
                  <a:pt x="114304" y="125599"/>
                </a:cubicBezTo>
                <a:cubicBezTo>
                  <a:pt x="124358" y="93849"/>
                  <a:pt x="57683" y="-15159"/>
                  <a:pt x="69854" y="17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2" name="フリーフォーム: 図形 1501">
            <a:extLst>
              <a:ext uri="{FF2B5EF4-FFF2-40B4-BE49-F238E27FC236}">
                <a16:creationId xmlns:a16="http://schemas.microsoft.com/office/drawing/2014/main" id="{CF74F945-8C12-4EF7-A341-DA8952400D3C}"/>
              </a:ext>
            </a:extLst>
          </p:cNvPr>
          <p:cNvSpPr/>
          <p:nvPr/>
        </p:nvSpPr>
        <p:spPr>
          <a:xfrm>
            <a:off x="10192336" y="5171150"/>
            <a:ext cx="260843" cy="663228"/>
          </a:xfrm>
          <a:custGeom>
            <a:avLst/>
            <a:gdLst>
              <a:gd name="connsiteX0" fmla="*/ 8939 w 260843"/>
              <a:gd name="connsiteY0" fmla="*/ 7275 h 663228"/>
              <a:gd name="connsiteX1" fmla="*/ 8939 w 260843"/>
              <a:gd name="connsiteY1" fmla="*/ 64425 h 663228"/>
              <a:gd name="connsiteX2" fmla="*/ 85139 w 260843"/>
              <a:gd name="connsiteY2" fmla="*/ 305725 h 663228"/>
              <a:gd name="connsiteX3" fmla="*/ 259764 w 260843"/>
              <a:gd name="connsiteY3" fmla="*/ 661325 h 663228"/>
              <a:gd name="connsiteX4" fmla="*/ 154989 w 260843"/>
              <a:gd name="connsiteY4" fmla="*/ 435900 h 663228"/>
              <a:gd name="connsiteX5" fmla="*/ 75614 w 260843"/>
              <a:gd name="connsiteY5" fmla="*/ 194600 h 663228"/>
              <a:gd name="connsiteX6" fmla="*/ 8939 w 260843"/>
              <a:gd name="connsiteY6" fmla="*/ 7275 h 663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0843" h="663228">
                <a:moveTo>
                  <a:pt x="8939" y="7275"/>
                </a:moveTo>
                <a:cubicBezTo>
                  <a:pt x="-2173" y="-14421"/>
                  <a:pt x="-3761" y="14683"/>
                  <a:pt x="8939" y="64425"/>
                </a:cubicBezTo>
                <a:cubicBezTo>
                  <a:pt x="21639" y="114167"/>
                  <a:pt x="43335" y="206242"/>
                  <a:pt x="85139" y="305725"/>
                </a:cubicBezTo>
                <a:cubicBezTo>
                  <a:pt x="126943" y="405208"/>
                  <a:pt x="248122" y="639629"/>
                  <a:pt x="259764" y="661325"/>
                </a:cubicBezTo>
                <a:cubicBezTo>
                  <a:pt x="271406" y="683021"/>
                  <a:pt x="185681" y="513687"/>
                  <a:pt x="154989" y="435900"/>
                </a:cubicBezTo>
                <a:cubicBezTo>
                  <a:pt x="124297" y="358113"/>
                  <a:pt x="98368" y="261275"/>
                  <a:pt x="75614" y="194600"/>
                </a:cubicBezTo>
                <a:cubicBezTo>
                  <a:pt x="52860" y="127925"/>
                  <a:pt x="20051" y="28971"/>
                  <a:pt x="8939" y="72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3" name="フリーフォーム: 図形 1502">
            <a:extLst>
              <a:ext uri="{FF2B5EF4-FFF2-40B4-BE49-F238E27FC236}">
                <a16:creationId xmlns:a16="http://schemas.microsoft.com/office/drawing/2014/main" id="{B35030DF-793C-4FA4-BC8C-EA4D083650A5}"/>
              </a:ext>
            </a:extLst>
          </p:cNvPr>
          <p:cNvSpPr/>
          <p:nvPr/>
        </p:nvSpPr>
        <p:spPr>
          <a:xfrm>
            <a:off x="10480541" y="5849794"/>
            <a:ext cx="405850" cy="541447"/>
          </a:xfrm>
          <a:custGeom>
            <a:avLst/>
            <a:gdLst>
              <a:gd name="connsiteX0" fmla="*/ 134 w 405850"/>
              <a:gd name="connsiteY0" fmla="*/ 1731 h 541447"/>
              <a:gd name="connsiteX1" fmla="*/ 225559 w 405850"/>
              <a:gd name="connsiteY1" fmla="*/ 239856 h 541447"/>
              <a:gd name="connsiteX2" fmla="*/ 362084 w 405850"/>
              <a:gd name="connsiteY2" fmla="*/ 497031 h 541447"/>
              <a:gd name="connsiteX3" fmla="*/ 403359 w 405850"/>
              <a:gd name="connsiteY3" fmla="*/ 525606 h 541447"/>
              <a:gd name="connsiteX4" fmla="*/ 301759 w 405850"/>
              <a:gd name="connsiteY4" fmla="*/ 328756 h 541447"/>
              <a:gd name="connsiteX5" fmla="*/ 193809 w 405850"/>
              <a:gd name="connsiteY5" fmla="*/ 141431 h 541447"/>
              <a:gd name="connsiteX6" fmla="*/ 134 w 405850"/>
              <a:gd name="connsiteY6" fmla="*/ 1731 h 541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850" h="541447">
                <a:moveTo>
                  <a:pt x="134" y="1731"/>
                </a:moveTo>
                <a:cubicBezTo>
                  <a:pt x="5426" y="18135"/>
                  <a:pt x="165234" y="157306"/>
                  <a:pt x="225559" y="239856"/>
                </a:cubicBezTo>
                <a:cubicBezTo>
                  <a:pt x="285884" y="322406"/>
                  <a:pt x="332451" y="449406"/>
                  <a:pt x="362084" y="497031"/>
                </a:cubicBezTo>
                <a:cubicBezTo>
                  <a:pt x="391717" y="544656"/>
                  <a:pt x="413413" y="553652"/>
                  <a:pt x="403359" y="525606"/>
                </a:cubicBezTo>
                <a:cubicBezTo>
                  <a:pt x="393305" y="497560"/>
                  <a:pt x="336684" y="392785"/>
                  <a:pt x="301759" y="328756"/>
                </a:cubicBezTo>
                <a:cubicBezTo>
                  <a:pt x="266834" y="264727"/>
                  <a:pt x="240376" y="193289"/>
                  <a:pt x="193809" y="141431"/>
                </a:cubicBezTo>
                <a:cubicBezTo>
                  <a:pt x="147242" y="89573"/>
                  <a:pt x="-5158" y="-14673"/>
                  <a:pt x="134" y="17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4" name="フリーフォーム: 図形 1503">
            <a:extLst>
              <a:ext uri="{FF2B5EF4-FFF2-40B4-BE49-F238E27FC236}">
                <a16:creationId xmlns:a16="http://schemas.microsoft.com/office/drawing/2014/main" id="{F8B7B0BB-3AF6-4B17-B919-7FF2B611036A}"/>
              </a:ext>
            </a:extLst>
          </p:cNvPr>
          <p:cNvSpPr/>
          <p:nvPr/>
        </p:nvSpPr>
        <p:spPr>
          <a:xfrm>
            <a:off x="5850174" y="2684389"/>
            <a:ext cx="128459" cy="84410"/>
          </a:xfrm>
          <a:custGeom>
            <a:avLst/>
            <a:gdLst>
              <a:gd name="connsiteX0" fmla="*/ 44214 w 128459"/>
              <a:gd name="connsiteY0" fmla="*/ 74 h 84410"/>
              <a:gd name="connsiteX1" fmla="*/ 80726 w 128459"/>
              <a:gd name="connsiteY1" fmla="*/ 55636 h 84410"/>
              <a:gd name="connsiteX2" fmla="*/ 1351 w 128459"/>
              <a:gd name="connsiteY2" fmla="*/ 84211 h 84410"/>
              <a:gd name="connsiteX3" fmla="*/ 37864 w 128459"/>
              <a:gd name="connsiteY3" fmla="*/ 68336 h 84410"/>
              <a:gd name="connsiteX4" fmla="*/ 128351 w 128459"/>
              <a:gd name="connsiteY4" fmla="*/ 68336 h 84410"/>
              <a:gd name="connsiteX5" fmla="*/ 44214 w 128459"/>
              <a:gd name="connsiteY5" fmla="*/ 74 h 84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459" h="84410">
                <a:moveTo>
                  <a:pt x="44214" y="74"/>
                </a:moveTo>
                <a:cubicBezTo>
                  <a:pt x="36277" y="-2043"/>
                  <a:pt x="87870" y="41613"/>
                  <a:pt x="80726" y="55636"/>
                </a:cubicBezTo>
                <a:cubicBezTo>
                  <a:pt x="73582" y="69659"/>
                  <a:pt x="8495" y="82094"/>
                  <a:pt x="1351" y="84211"/>
                </a:cubicBezTo>
                <a:cubicBezTo>
                  <a:pt x="-5793" y="86328"/>
                  <a:pt x="16697" y="70982"/>
                  <a:pt x="37864" y="68336"/>
                </a:cubicBezTo>
                <a:cubicBezTo>
                  <a:pt x="59031" y="65690"/>
                  <a:pt x="124912" y="72305"/>
                  <a:pt x="128351" y="68336"/>
                </a:cubicBezTo>
                <a:cubicBezTo>
                  <a:pt x="131790" y="64367"/>
                  <a:pt x="52151" y="2191"/>
                  <a:pt x="44214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5" name="フリーフォーム: 図形 1504">
            <a:extLst>
              <a:ext uri="{FF2B5EF4-FFF2-40B4-BE49-F238E27FC236}">
                <a16:creationId xmlns:a16="http://schemas.microsoft.com/office/drawing/2014/main" id="{D28EE29E-B07B-445B-9682-97D402EE9982}"/>
              </a:ext>
            </a:extLst>
          </p:cNvPr>
          <p:cNvSpPr/>
          <p:nvPr/>
        </p:nvSpPr>
        <p:spPr>
          <a:xfrm>
            <a:off x="6017863" y="2584449"/>
            <a:ext cx="51297" cy="79379"/>
          </a:xfrm>
          <a:custGeom>
            <a:avLst/>
            <a:gdLst>
              <a:gd name="connsiteX0" fmla="*/ 16225 w 51297"/>
              <a:gd name="connsiteY0" fmla="*/ 1 h 79379"/>
              <a:gd name="connsiteX1" fmla="*/ 51150 w 51297"/>
              <a:gd name="connsiteY1" fmla="*/ 57151 h 79379"/>
              <a:gd name="connsiteX2" fmla="*/ 350 w 51297"/>
              <a:gd name="connsiteY2" fmla="*/ 79376 h 79379"/>
              <a:gd name="connsiteX3" fmla="*/ 28925 w 51297"/>
              <a:gd name="connsiteY3" fmla="*/ 58739 h 79379"/>
              <a:gd name="connsiteX4" fmla="*/ 16225 w 51297"/>
              <a:gd name="connsiteY4" fmla="*/ 1 h 7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97" h="79379">
                <a:moveTo>
                  <a:pt x="16225" y="1"/>
                </a:moveTo>
                <a:cubicBezTo>
                  <a:pt x="19929" y="-264"/>
                  <a:pt x="53796" y="43922"/>
                  <a:pt x="51150" y="57151"/>
                </a:cubicBezTo>
                <a:cubicBezTo>
                  <a:pt x="48504" y="70380"/>
                  <a:pt x="4054" y="79111"/>
                  <a:pt x="350" y="79376"/>
                </a:cubicBezTo>
                <a:cubicBezTo>
                  <a:pt x="-3354" y="79641"/>
                  <a:pt x="23369" y="66147"/>
                  <a:pt x="28925" y="58739"/>
                </a:cubicBezTo>
                <a:cubicBezTo>
                  <a:pt x="34481" y="51331"/>
                  <a:pt x="12521" y="266"/>
                  <a:pt x="16225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6" name="フリーフォーム: 図形 1505">
            <a:extLst>
              <a:ext uri="{FF2B5EF4-FFF2-40B4-BE49-F238E27FC236}">
                <a16:creationId xmlns:a16="http://schemas.microsoft.com/office/drawing/2014/main" id="{EEE0C124-3B90-4BC8-B5DF-906D6CF0AB7F}"/>
              </a:ext>
            </a:extLst>
          </p:cNvPr>
          <p:cNvSpPr/>
          <p:nvPr/>
        </p:nvSpPr>
        <p:spPr>
          <a:xfrm>
            <a:off x="5935663" y="2495164"/>
            <a:ext cx="83772" cy="57694"/>
          </a:xfrm>
          <a:custGeom>
            <a:avLst/>
            <a:gdLst>
              <a:gd name="connsiteX0" fmla="*/ 0 w 83772"/>
              <a:gd name="connsiteY0" fmla="*/ 386 h 57694"/>
              <a:gd name="connsiteX1" fmla="*/ 74612 w 83772"/>
              <a:gd name="connsiteY1" fmla="*/ 57536 h 57694"/>
              <a:gd name="connsiteX2" fmla="*/ 82550 w 83772"/>
              <a:gd name="connsiteY2" fmla="*/ 17849 h 57694"/>
              <a:gd name="connsiteX3" fmla="*/ 74612 w 83772"/>
              <a:gd name="connsiteY3" fmla="*/ 30549 h 57694"/>
              <a:gd name="connsiteX4" fmla="*/ 0 w 83772"/>
              <a:gd name="connsiteY4" fmla="*/ 386 h 5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772" h="57694">
                <a:moveTo>
                  <a:pt x="0" y="386"/>
                </a:moveTo>
                <a:cubicBezTo>
                  <a:pt x="0" y="4884"/>
                  <a:pt x="60854" y="54626"/>
                  <a:pt x="74612" y="57536"/>
                </a:cubicBezTo>
                <a:cubicBezTo>
                  <a:pt x="88370" y="60446"/>
                  <a:pt x="82550" y="22347"/>
                  <a:pt x="82550" y="17849"/>
                </a:cubicBezTo>
                <a:cubicBezTo>
                  <a:pt x="82550" y="13351"/>
                  <a:pt x="84137" y="28962"/>
                  <a:pt x="74612" y="30549"/>
                </a:cubicBezTo>
                <a:cubicBezTo>
                  <a:pt x="65087" y="32137"/>
                  <a:pt x="0" y="-4112"/>
                  <a:pt x="0" y="3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7" name="フリーフォーム: 図形 1506">
            <a:extLst>
              <a:ext uri="{FF2B5EF4-FFF2-40B4-BE49-F238E27FC236}">
                <a16:creationId xmlns:a16="http://schemas.microsoft.com/office/drawing/2014/main" id="{0765F591-D994-461F-BC0D-7513049DB3AA}"/>
              </a:ext>
            </a:extLst>
          </p:cNvPr>
          <p:cNvSpPr/>
          <p:nvPr/>
        </p:nvSpPr>
        <p:spPr>
          <a:xfrm>
            <a:off x="5935652" y="2416040"/>
            <a:ext cx="23823" cy="75716"/>
          </a:xfrm>
          <a:custGeom>
            <a:avLst/>
            <a:gdLst>
              <a:gd name="connsiteX0" fmla="*/ 11 w 23823"/>
              <a:gd name="connsiteY0" fmla="*/ 135 h 75716"/>
              <a:gd name="connsiteX1" fmla="*/ 20648 w 23823"/>
              <a:gd name="connsiteY1" fmla="*/ 66810 h 75716"/>
              <a:gd name="connsiteX2" fmla="*/ 20648 w 23823"/>
              <a:gd name="connsiteY2" fmla="*/ 73160 h 75716"/>
              <a:gd name="connsiteX3" fmla="*/ 23823 w 23823"/>
              <a:gd name="connsiteY3" fmla="*/ 49348 h 75716"/>
              <a:gd name="connsiteX4" fmla="*/ 11 w 23823"/>
              <a:gd name="connsiteY4" fmla="*/ 135 h 75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23" h="75716">
                <a:moveTo>
                  <a:pt x="11" y="135"/>
                </a:moveTo>
                <a:cubicBezTo>
                  <a:pt x="-518" y="3045"/>
                  <a:pt x="17209" y="54639"/>
                  <a:pt x="20648" y="66810"/>
                </a:cubicBezTo>
                <a:cubicBezTo>
                  <a:pt x="24088" y="78981"/>
                  <a:pt x="20119" y="76070"/>
                  <a:pt x="20648" y="73160"/>
                </a:cubicBezTo>
                <a:cubicBezTo>
                  <a:pt x="21177" y="70250"/>
                  <a:pt x="23823" y="56492"/>
                  <a:pt x="23823" y="49348"/>
                </a:cubicBezTo>
                <a:cubicBezTo>
                  <a:pt x="23823" y="42204"/>
                  <a:pt x="540" y="-2775"/>
                  <a:pt x="11" y="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8" name="フリーフォーム: 図形 1507">
            <a:extLst>
              <a:ext uri="{FF2B5EF4-FFF2-40B4-BE49-F238E27FC236}">
                <a16:creationId xmlns:a16="http://schemas.microsoft.com/office/drawing/2014/main" id="{162B82C3-CB18-42C6-B09E-91B29BB44F22}"/>
              </a:ext>
            </a:extLst>
          </p:cNvPr>
          <p:cNvSpPr/>
          <p:nvPr/>
        </p:nvSpPr>
        <p:spPr>
          <a:xfrm>
            <a:off x="7399064" y="5731070"/>
            <a:ext cx="1272850" cy="258894"/>
          </a:xfrm>
          <a:custGeom>
            <a:avLst/>
            <a:gdLst>
              <a:gd name="connsiteX0" fmla="*/ 14561 w 1272850"/>
              <a:gd name="connsiteY0" fmla="*/ 253805 h 258894"/>
              <a:gd name="connsiteX1" fmla="*/ 713061 w 1272850"/>
              <a:gd name="connsiteY1" fmla="*/ 199830 h 258894"/>
              <a:gd name="connsiteX2" fmla="*/ 1268686 w 1272850"/>
              <a:gd name="connsiteY2" fmla="*/ 2980 h 258894"/>
              <a:gd name="connsiteX3" fmla="*/ 932136 w 1272850"/>
              <a:gd name="connsiteY3" fmla="*/ 91880 h 258894"/>
              <a:gd name="connsiteX4" fmla="*/ 297136 w 1272850"/>
              <a:gd name="connsiteY4" fmla="*/ 237930 h 258894"/>
              <a:gd name="connsiteX5" fmla="*/ 14561 w 1272850"/>
              <a:gd name="connsiteY5" fmla="*/ 253805 h 258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2850" h="258894">
                <a:moveTo>
                  <a:pt x="14561" y="253805"/>
                </a:moveTo>
                <a:cubicBezTo>
                  <a:pt x="83882" y="247455"/>
                  <a:pt x="504040" y="241634"/>
                  <a:pt x="713061" y="199830"/>
                </a:cubicBezTo>
                <a:cubicBezTo>
                  <a:pt x="922082" y="158026"/>
                  <a:pt x="1232174" y="20972"/>
                  <a:pt x="1268686" y="2980"/>
                </a:cubicBezTo>
                <a:cubicBezTo>
                  <a:pt x="1305198" y="-15012"/>
                  <a:pt x="1094061" y="52722"/>
                  <a:pt x="932136" y="91880"/>
                </a:cubicBezTo>
                <a:cubicBezTo>
                  <a:pt x="770211" y="131038"/>
                  <a:pt x="456944" y="210413"/>
                  <a:pt x="297136" y="237930"/>
                </a:cubicBezTo>
                <a:cubicBezTo>
                  <a:pt x="137328" y="265447"/>
                  <a:pt x="-54760" y="260155"/>
                  <a:pt x="14561" y="2538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9" name="フリーフォーム: 図形 1508">
            <a:extLst>
              <a:ext uri="{FF2B5EF4-FFF2-40B4-BE49-F238E27FC236}">
                <a16:creationId xmlns:a16="http://schemas.microsoft.com/office/drawing/2014/main" id="{DD201F47-62E9-46B0-8B6C-C6E631F171D2}"/>
              </a:ext>
            </a:extLst>
          </p:cNvPr>
          <p:cNvSpPr/>
          <p:nvPr/>
        </p:nvSpPr>
        <p:spPr>
          <a:xfrm>
            <a:off x="7819717" y="5006832"/>
            <a:ext cx="236316" cy="395825"/>
          </a:xfrm>
          <a:custGeom>
            <a:avLst/>
            <a:gdLst>
              <a:gd name="connsiteX0" fmla="*/ 308 w 236316"/>
              <a:gd name="connsiteY0" fmla="*/ 143 h 395825"/>
              <a:gd name="connsiteX1" fmla="*/ 178108 w 236316"/>
              <a:gd name="connsiteY1" fmla="*/ 127143 h 395825"/>
              <a:gd name="connsiteX2" fmla="*/ 108258 w 236316"/>
              <a:gd name="connsiteY2" fmla="*/ 393843 h 395825"/>
              <a:gd name="connsiteX3" fmla="*/ 168583 w 236316"/>
              <a:gd name="connsiteY3" fmla="*/ 241443 h 395825"/>
              <a:gd name="connsiteX4" fmla="*/ 228908 w 236316"/>
              <a:gd name="connsiteY4" fmla="*/ 104918 h 395825"/>
              <a:gd name="connsiteX5" fmla="*/ 308 w 236316"/>
              <a:gd name="connsiteY5" fmla="*/ 143 h 39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316" h="395825">
                <a:moveTo>
                  <a:pt x="308" y="143"/>
                </a:moveTo>
                <a:cubicBezTo>
                  <a:pt x="-8159" y="3847"/>
                  <a:pt x="160116" y="61526"/>
                  <a:pt x="178108" y="127143"/>
                </a:cubicBezTo>
                <a:cubicBezTo>
                  <a:pt x="196100" y="192760"/>
                  <a:pt x="109845" y="374793"/>
                  <a:pt x="108258" y="393843"/>
                </a:cubicBezTo>
                <a:cubicBezTo>
                  <a:pt x="106671" y="412893"/>
                  <a:pt x="148475" y="289597"/>
                  <a:pt x="168583" y="241443"/>
                </a:cubicBezTo>
                <a:cubicBezTo>
                  <a:pt x="188691" y="193289"/>
                  <a:pt x="259071" y="144606"/>
                  <a:pt x="228908" y="104918"/>
                </a:cubicBezTo>
                <a:cubicBezTo>
                  <a:pt x="198746" y="65231"/>
                  <a:pt x="8775" y="-3561"/>
                  <a:pt x="308" y="1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0" name="フリーフォーム: 図形 1509">
            <a:extLst>
              <a:ext uri="{FF2B5EF4-FFF2-40B4-BE49-F238E27FC236}">
                <a16:creationId xmlns:a16="http://schemas.microsoft.com/office/drawing/2014/main" id="{BA0275F0-4668-4DC8-AAEA-17DDFE1E0272}"/>
              </a:ext>
            </a:extLst>
          </p:cNvPr>
          <p:cNvSpPr/>
          <p:nvPr/>
        </p:nvSpPr>
        <p:spPr>
          <a:xfrm>
            <a:off x="8366021" y="5035449"/>
            <a:ext cx="222562" cy="490635"/>
          </a:xfrm>
          <a:custGeom>
            <a:avLst/>
            <a:gdLst>
              <a:gd name="connsiteX0" fmla="*/ 82654 w 222562"/>
              <a:gd name="connsiteY0" fmla="*/ 101 h 490635"/>
              <a:gd name="connsiteX1" fmla="*/ 3279 w 222562"/>
              <a:gd name="connsiteY1" fmla="*/ 120751 h 490635"/>
              <a:gd name="connsiteX2" fmla="*/ 216004 w 222562"/>
              <a:gd name="connsiteY2" fmla="*/ 393801 h 490635"/>
              <a:gd name="connsiteX3" fmla="*/ 162029 w 222562"/>
              <a:gd name="connsiteY3" fmla="*/ 460476 h 490635"/>
              <a:gd name="connsiteX4" fmla="*/ 98529 w 222562"/>
              <a:gd name="connsiteY4" fmla="*/ 489051 h 490635"/>
              <a:gd name="connsiteX5" fmla="*/ 216004 w 222562"/>
              <a:gd name="connsiteY5" fmla="*/ 416026 h 490635"/>
              <a:gd name="connsiteX6" fmla="*/ 152504 w 222562"/>
              <a:gd name="connsiteY6" fmla="*/ 343001 h 490635"/>
              <a:gd name="connsiteX7" fmla="*/ 35029 w 222562"/>
              <a:gd name="connsiteY7" fmla="*/ 209651 h 490635"/>
              <a:gd name="connsiteX8" fmla="*/ 25504 w 222562"/>
              <a:gd name="connsiteY8" fmla="*/ 101701 h 490635"/>
              <a:gd name="connsiteX9" fmla="*/ 82654 w 222562"/>
              <a:gd name="connsiteY9" fmla="*/ 101 h 490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562" h="490635">
                <a:moveTo>
                  <a:pt x="82654" y="101"/>
                </a:moveTo>
                <a:cubicBezTo>
                  <a:pt x="78950" y="3276"/>
                  <a:pt x="-18946" y="55134"/>
                  <a:pt x="3279" y="120751"/>
                </a:cubicBezTo>
                <a:cubicBezTo>
                  <a:pt x="25504" y="186368"/>
                  <a:pt x="189546" y="337180"/>
                  <a:pt x="216004" y="393801"/>
                </a:cubicBezTo>
                <a:cubicBezTo>
                  <a:pt x="242462" y="450422"/>
                  <a:pt x="181608" y="444601"/>
                  <a:pt x="162029" y="460476"/>
                </a:cubicBezTo>
                <a:cubicBezTo>
                  <a:pt x="142450" y="476351"/>
                  <a:pt x="89533" y="496459"/>
                  <a:pt x="98529" y="489051"/>
                </a:cubicBezTo>
                <a:cubicBezTo>
                  <a:pt x="107525" y="481643"/>
                  <a:pt x="207008" y="440368"/>
                  <a:pt x="216004" y="416026"/>
                </a:cubicBezTo>
                <a:cubicBezTo>
                  <a:pt x="225000" y="391684"/>
                  <a:pt x="182667" y="377397"/>
                  <a:pt x="152504" y="343001"/>
                </a:cubicBezTo>
                <a:cubicBezTo>
                  <a:pt x="122341" y="308605"/>
                  <a:pt x="56196" y="249868"/>
                  <a:pt x="35029" y="209651"/>
                </a:cubicBezTo>
                <a:cubicBezTo>
                  <a:pt x="13862" y="169434"/>
                  <a:pt x="18096" y="134509"/>
                  <a:pt x="25504" y="101701"/>
                </a:cubicBezTo>
                <a:cubicBezTo>
                  <a:pt x="32912" y="68893"/>
                  <a:pt x="86358" y="-3074"/>
                  <a:pt x="82654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1" name="フリーフォーム: 図形 1510">
            <a:extLst>
              <a:ext uri="{FF2B5EF4-FFF2-40B4-BE49-F238E27FC236}">
                <a16:creationId xmlns:a16="http://schemas.microsoft.com/office/drawing/2014/main" id="{16A3C214-890B-40CE-B689-336F05EF256D}"/>
              </a:ext>
            </a:extLst>
          </p:cNvPr>
          <p:cNvSpPr/>
          <p:nvPr/>
        </p:nvSpPr>
        <p:spPr>
          <a:xfrm>
            <a:off x="8674098" y="4551968"/>
            <a:ext cx="590560" cy="150391"/>
          </a:xfrm>
          <a:custGeom>
            <a:avLst/>
            <a:gdLst>
              <a:gd name="connsiteX0" fmla="*/ 2 w 590560"/>
              <a:gd name="connsiteY0" fmla="*/ 150207 h 150391"/>
              <a:gd name="connsiteX1" fmla="*/ 384177 w 590560"/>
              <a:gd name="connsiteY1" fmla="*/ 32732 h 150391"/>
              <a:gd name="connsiteX2" fmla="*/ 590552 w 590560"/>
              <a:gd name="connsiteY2" fmla="*/ 74007 h 150391"/>
              <a:gd name="connsiteX3" fmla="*/ 390527 w 590560"/>
              <a:gd name="connsiteY3" fmla="*/ 982 h 150391"/>
              <a:gd name="connsiteX4" fmla="*/ 2 w 590560"/>
              <a:gd name="connsiteY4" fmla="*/ 150207 h 150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560" h="150391">
                <a:moveTo>
                  <a:pt x="2" y="150207"/>
                </a:moveTo>
                <a:cubicBezTo>
                  <a:pt x="-1056" y="155498"/>
                  <a:pt x="285752" y="45432"/>
                  <a:pt x="384177" y="32732"/>
                </a:cubicBezTo>
                <a:cubicBezTo>
                  <a:pt x="482602" y="20032"/>
                  <a:pt x="589494" y="79298"/>
                  <a:pt x="590552" y="74007"/>
                </a:cubicBezTo>
                <a:cubicBezTo>
                  <a:pt x="591610" y="68716"/>
                  <a:pt x="489481" y="-9601"/>
                  <a:pt x="390527" y="982"/>
                </a:cubicBezTo>
                <a:cubicBezTo>
                  <a:pt x="291573" y="11565"/>
                  <a:pt x="1060" y="144916"/>
                  <a:pt x="2" y="1502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2" name="フリーフォーム: 図形 1511">
            <a:extLst>
              <a:ext uri="{FF2B5EF4-FFF2-40B4-BE49-F238E27FC236}">
                <a16:creationId xmlns:a16="http://schemas.microsoft.com/office/drawing/2014/main" id="{54416E3E-7699-44AD-B0F4-B9CA3CE47481}"/>
              </a:ext>
            </a:extLst>
          </p:cNvPr>
          <p:cNvSpPr/>
          <p:nvPr/>
        </p:nvSpPr>
        <p:spPr>
          <a:xfrm>
            <a:off x="9397609" y="4494195"/>
            <a:ext cx="292491" cy="211155"/>
          </a:xfrm>
          <a:custGeom>
            <a:avLst/>
            <a:gdLst>
              <a:gd name="connsiteX0" fmla="*/ 391 w 292491"/>
              <a:gd name="connsiteY0" fmla="*/ 4780 h 211155"/>
              <a:gd name="connsiteX1" fmla="*/ 171841 w 292491"/>
              <a:gd name="connsiteY1" fmla="*/ 49230 h 211155"/>
              <a:gd name="connsiteX2" fmla="*/ 292491 w 292491"/>
              <a:gd name="connsiteY2" fmla="*/ 211155 h 211155"/>
              <a:gd name="connsiteX3" fmla="*/ 292491 w 292491"/>
              <a:gd name="connsiteY3" fmla="*/ 211155 h 211155"/>
              <a:gd name="connsiteX4" fmla="*/ 222641 w 292491"/>
              <a:gd name="connsiteY4" fmla="*/ 144480 h 211155"/>
              <a:gd name="connsiteX5" fmla="*/ 391 w 292491"/>
              <a:gd name="connsiteY5" fmla="*/ 4780 h 21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2491" h="211155">
                <a:moveTo>
                  <a:pt x="391" y="4780"/>
                </a:moveTo>
                <a:cubicBezTo>
                  <a:pt x="-8076" y="-11095"/>
                  <a:pt x="123158" y="14834"/>
                  <a:pt x="171841" y="49230"/>
                </a:cubicBezTo>
                <a:cubicBezTo>
                  <a:pt x="220524" y="83626"/>
                  <a:pt x="292491" y="211155"/>
                  <a:pt x="292491" y="211155"/>
                </a:cubicBezTo>
                <a:lnTo>
                  <a:pt x="292491" y="211155"/>
                </a:lnTo>
                <a:cubicBezTo>
                  <a:pt x="280849" y="200043"/>
                  <a:pt x="263916" y="177288"/>
                  <a:pt x="222641" y="144480"/>
                </a:cubicBezTo>
                <a:cubicBezTo>
                  <a:pt x="181366" y="111672"/>
                  <a:pt x="8858" y="20655"/>
                  <a:pt x="391" y="47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3" name="フリーフォーム: 図形 1512">
            <a:extLst>
              <a:ext uri="{FF2B5EF4-FFF2-40B4-BE49-F238E27FC236}">
                <a16:creationId xmlns:a16="http://schemas.microsoft.com/office/drawing/2014/main" id="{F1B6EF8A-D8D6-4263-A0B7-C96417EDC501}"/>
              </a:ext>
            </a:extLst>
          </p:cNvPr>
          <p:cNvSpPr/>
          <p:nvPr/>
        </p:nvSpPr>
        <p:spPr>
          <a:xfrm>
            <a:off x="9377641" y="5121327"/>
            <a:ext cx="480855" cy="136657"/>
          </a:xfrm>
          <a:custGeom>
            <a:avLst/>
            <a:gdLst>
              <a:gd name="connsiteX0" fmla="*/ 1309 w 480855"/>
              <a:gd name="connsiteY0" fmla="*/ 69798 h 136657"/>
              <a:gd name="connsiteX1" fmla="*/ 337859 w 480855"/>
              <a:gd name="connsiteY1" fmla="*/ 41223 h 136657"/>
              <a:gd name="connsiteX2" fmla="*/ 480734 w 480855"/>
              <a:gd name="connsiteY2" fmla="*/ 136473 h 136657"/>
              <a:gd name="connsiteX3" fmla="*/ 360084 w 480855"/>
              <a:gd name="connsiteY3" fmla="*/ 12648 h 136657"/>
              <a:gd name="connsiteX4" fmla="*/ 226734 w 480855"/>
              <a:gd name="connsiteY4" fmla="*/ 9473 h 136657"/>
              <a:gd name="connsiteX5" fmla="*/ 1309 w 480855"/>
              <a:gd name="connsiteY5" fmla="*/ 69798 h 136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855" h="136657">
                <a:moveTo>
                  <a:pt x="1309" y="69798"/>
                </a:moveTo>
                <a:cubicBezTo>
                  <a:pt x="19830" y="75090"/>
                  <a:pt x="257955" y="30110"/>
                  <a:pt x="337859" y="41223"/>
                </a:cubicBezTo>
                <a:cubicBezTo>
                  <a:pt x="417763" y="52335"/>
                  <a:pt x="477030" y="141235"/>
                  <a:pt x="480734" y="136473"/>
                </a:cubicBezTo>
                <a:cubicBezTo>
                  <a:pt x="484438" y="131711"/>
                  <a:pt x="402417" y="33815"/>
                  <a:pt x="360084" y="12648"/>
                </a:cubicBezTo>
                <a:cubicBezTo>
                  <a:pt x="317751" y="-8519"/>
                  <a:pt x="287588" y="1535"/>
                  <a:pt x="226734" y="9473"/>
                </a:cubicBezTo>
                <a:cubicBezTo>
                  <a:pt x="165880" y="17411"/>
                  <a:pt x="-17212" y="64506"/>
                  <a:pt x="1309" y="697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4" name="フリーフォーム: 図形 1513">
            <a:extLst>
              <a:ext uri="{FF2B5EF4-FFF2-40B4-BE49-F238E27FC236}">
                <a16:creationId xmlns:a16="http://schemas.microsoft.com/office/drawing/2014/main" id="{ADBE6A82-8741-4B2E-97D2-43EC5812747E}"/>
              </a:ext>
            </a:extLst>
          </p:cNvPr>
          <p:cNvSpPr/>
          <p:nvPr/>
        </p:nvSpPr>
        <p:spPr>
          <a:xfrm>
            <a:off x="9748616" y="5346743"/>
            <a:ext cx="250258" cy="420686"/>
          </a:xfrm>
          <a:custGeom>
            <a:avLst/>
            <a:gdLst>
              <a:gd name="connsiteX0" fmla="*/ 147859 w 250258"/>
              <a:gd name="connsiteY0" fmla="*/ 6307 h 420686"/>
              <a:gd name="connsiteX1" fmla="*/ 135159 w 250258"/>
              <a:gd name="connsiteY1" fmla="*/ 146007 h 420686"/>
              <a:gd name="connsiteX2" fmla="*/ 249459 w 250258"/>
              <a:gd name="connsiteY2" fmla="*/ 419057 h 420686"/>
              <a:gd name="connsiteX3" fmla="*/ 176434 w 250258"/>
              <a:gd name="connsiteY3" fmla="*/ 247607 h 420686"/>
              <a:gd name="connsiteX4" fmla="*/ 1809 w 250258"/>
              <a:gd name="connsiteY4" fmla="*/ 3132 h 420686"/>
              <a:gd name="connsiteX5" fmla="*/ 87534 w 250258"/>
              <a:gd name="connsiteY5" fmla="*/ 104732 h 420686"/>
              <a:gd name="connsiteX6" fmla="*/ 147859 w 250258"/>
              <a:gd name="connsiteY6" fmla="*/ 6307 h 42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0258" h="420686">
                <a:moveTo>
                  <a:pt x="147859" y="6307"/>
                </a:moveTo>
                <a:cubicBezTo>
                  <a:pt x="155797" y="13186"/>
                  <a:pt x="118226" y="77215"/>
                  <a:pt x="135159" y="146007"/>
                </a:cubicBezTo>
                <a:cubicBezTo>
                  <a:pt x="152092" y="214799"/>
                  <a:pt x="242580" y="402124"/>
                  <a:pt x="249459" y="419057"/>
                </a:cubicBezTo>
                <a:cubicBezTo>
                  <a:pt x="256338" y="435990"/>
                  <a:pt x="217709" y="316928"/>
                  <a:pt x="176434" y="247607"/>
                </a:cubicBezTo>
                <a:cubicBezTo>
                  <a:pt x="135159" y="178286"/>
                  <a:pt x="16626" y="26944"/>
                  <a:pt x="1809" y="3132"/>
                </a:cubicBezTo>
                <a:cubicBezTo>
                  <a:pt x="-13008" y="-20680"/>
                  <a:pt x="67426" y="98911"/>
                  <a:pt x="87534" y="104732"/>
                </a:cubicBezTo>
                <a:cubicBezTo>
                  <a:pt x="107642" y="110553"/>
                  <a:pt x="139921" y="-572"/>
                  <a:pt x="147859" y="63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5" name="フリーフォーム: 図形 1514">
            <a:extLst>
              <a:ext uri="{FF2B5EF4-FFF2-40B4-BE49-F238E27FC236}">
                <a16:creationId xmlns:a16="http://schemas.microsoft.com/office/drawing/2014/main" id="{4B5B1911-E2D2-43AB-864B-F5D7E39CF5FD}"/>
              </a:ext>
            </a:extLst>
          </p:cNvPr>
          <p:cNvSpPr/>
          <p:nvPr/>
        </p:nvSpPr>
        <p:spPr>
          <a:xfrm>
            <a:off x="9578250" y="5432775"/>
            <a:ext cx="188446" cy="317719"/>
          </a:xfrm>
          <a:custGeom>
            <a:avLst/>
            <a:gdLst>
              <a:gd name="connsiteX0" fmla="*/ 725 w 188446"/>
              <a:gd name="connsiteY0" fmla="*/ 6000 h 317719"/>
              <a:gd name="connsiteX1" fmla="*/ 169000 w 188446"/>
              <a:gd name="connsiteY1" fmla="*/ 253650 h 317719"/>
              <a:gd name="connsiteX2" fmla="*/ 181700 w 188446"/>
              <a:gd name="connsiteY2" fmla="*/ 313975 h 317719"/>
              <a:gd name="connsiteX3" fmla="*/ 140425 w 188446"/>
              <a:gd name="connsiteY3" fmla="*/ 174275 h 317719"/>
              <a:gd name="connsiteX4" fmla="*/ 108675 w 188446"/>
              <a:gd name="connsiteY4" fmla="*/ 82200 h 317719"/>
              <a:gd name="connsiteX5" fmla="*/ 725 w 188446"/>
              <a:gd name="connsiteY5" fmla="*/ 6000 h 317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446" h="317719">
                <a:moveTo>
                  <a:pt x="725" y="6000"/>
                </a:moveTo>
                <a:cubicBezTo>
                  <a:pt x="10779" y="34575"/>
                  <a:pt x="138838" y="202321"/>
                  <a:pt x="169000" y="253650"/>
                </a:cubicBezTo>
                <a:cubicBezTo>
                  <a:pt x="199162" y="304979"/>
                  <a:pt x="186462" y="327204"/>
                  <a:pt x="181700" y="313975"/>
                </a:cubicBezTo>
                <a:cubicBezTo>
                  <a:pt x="176938" y="300746"/>
                  <a:pt x="152596" y="212904"/>
                  <a:pt x="140425" y="174275"/>
                </a:cubicBezTo>
                <a:cubicBezTo>
                  <a:pt x="128254" y="135646"/>
                  <a:pt x="129312" y="105483"/>
                  <a:pt x="108675" y="82200"/>
                </a:cubicBezTo>
                <a:cubicBezTo>
                  <a:pt x="88038" y="58917"/>
                  <a:pt x="-9329" y="-22575"/>
                  <a:pt x="725" y="60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6" name="フリーフォーム: 図形 1515">
            <a:extLst>
              <a:ext uri="{FF2B5EF4-FFF2-40B4-BE49-F238E27FC236}">
                <a16:creationId xmlns:a16="http://schemas.microsoft.com/office/drawing/2014/main" id="{70B79845-42CE-48C5-A3B2-A014376AACA9}"/>
              </a:ext>
            </a:extLst>
          </p:cNvPr>
          <p:cNvSpPr/>
          <p:nvPr/>
        </p:nvSpPr>
        <p:spPr>
          <a:xfrm>
            <a:off x="10182626" y="5714750"/>
            <a:ext cx="289850" cy="381586"/>
          </a:xfrm>
          <a:custGeom>
            <a:avLst/>
            <a:gdLst>
              <a:gd name="connsiteX0" fmla="*/ 2774 w 289850"/>
              <a:gd name="connsiteY0" fmla="*/ 1838 h 381586"/>
              <a:gd name="connsiteX1" fmla="*/ 147237 w 289850"/>
              <a:gd name="connsiteY1" fmla="*/ 139950 h 381586"/>
              <a:gd name="connsiteX2" fmla="*/ 288524 w 289850"/>
              <a:gd name="connsiteY2" fmla="*/ 379663 h 381586"/>
              <a:gd name="connsiteX3" fmla="*/ 209149 w 289850"/>
              <a:gd name="connsiteY3" fmla="*/ 243138 h 381586"/>
              <a:gd name="connsiteX4" fmla="*/ 63099 w 289850"/>
              <a:gd name="connsiteY4" fmla="*/ 71688 h 381586"/>
              <a:gd name="connsiteX5" fmla="*/ 2774 w 289850"/>
              <a:gd name="connsiteY5" fmla="*/ 1838 h 381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850" h="381586">
                <a:moveTo>
                  <a:pt x="2774" y="1838"/>
                </a:moveTo>
                <a:cubicBezTo>
                  <a:pt x="16797" y="13215"/>
                  <a:pt x="99612" y="76979"/>
                  <a:pt x="147237" y="139950"/>
                </a:cubicBezTo>
                <a:cubicBezTo>
                  <a:pt x="194862" y="202921"/>
                  <a:pt x="278205" y="362465"/>
                  <a:pt x="288524" y="379663"/>
                </a:cubicBezTo>
                <a:cubicBezTo>
                  <a:pt x="298843" y="396861"/>
                  <a:pt x="246720" y="294467"/>
                  <a:pt x="209149" y="243138"/>
                </a:cubicBezTo>
                <a:cubicBezTo>
                  <a:pt x="171578" y="191809"/>
                  <a:pt x="95378" y="109259"/>
                  <a:pt x="63099" y="71688"/>
                </a:cubicBezTo>
                <a:cubicBezTo>
                  <a:pt x="30820" y="34117"/>
                  <a:pt x="-11249" y="-9539"/>
                  <a:pt x="2774" y="18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7" name="フリーフォーム: 図形 1516">
            <a:extLst>
              <a:ext uri="{FF2B5EF4-FFF2-40B4-BE49-F238E27FC236}">
                <a16:creationId xmlns:a16="http://schemas.microsoft.com/office/drawing/2014/main" id="{34BE8CD8-3563-4621-8B79-4869C3C3785A}"/>
              </a:ext>
            </a:extLst>
          </p:cNvPr>
          <p:cNvSpPr/>
          <p:nvPr/>
        </p:nvSpPr>
        <p:spPr>
          <a:xfrm>
            <a:off x="10412324" y="5952608"/>
            <a:ext cx="243524" cy="415543"/>
          </a:xfrm>
          <a:custGeom>
            <a:avLst/>
            <a:gdLst>
              <a:gd name="connsiteX0" fmla="*/ 89 w 243524"/>
              <a:gd name="connsiteY0" fmla="*/ 517 h 415543"/>
              <a:gd name="connsiteX1" fmla="*/ 150901 w 243524"/>
              <a:gd name="connsiteY1" fmla="*/ 235467 h 415543"/>
              <a:gd name="connsiteX2" fmla="*/ 241389 w 243524"/>
              <a:gd name="connsiteY2" fmla="*/ 414855 h 415543"/>
              <a:gd name="connsiteX3" fmla="*/ 208051 w 243524"/>
              <a:gd name="connsiteY3" fmla="*/ 292617 h 415543"/>
              <a:gd name="connsiteX4" fmla="*/ 130264 w 243524"/>
              <a:gd name="connsiteY4" fmla="*/ 175142 h 415543"/>
              <a:gd name="connsiteX5" fmla="*/ 89 w 243524"/>
              <a:gd name="connsiteY5" fmla="*/ 517 h 41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524" h="415543">
                <a:moveTo>
                  <a:pt x="89" y="517"/>
                </a:moveTo>
                <a:cubicBezTo>
                  <a:pt x="3529" y="10571"/>
                  <a:pt x="110684" y="166411"/>
                  <a:pt x="150901" y="235467"/>
                </a:cubicBezTo>
                <a:cubicBezTo>
                  <a:pt x="191118" y="304523"/>
                  <a:pt x="231864" y="405330"/>
                  <a:pt x="241389" y="414855"/>
                </a:cubicBezTo>
                <a:cubicBezTo>
                  <a:pt x="250914" y="424380"/>
                  <a:pt x="226572" y="332569"/>
                  <a:pt x="208051" y="292617"/>
                </a:cubicBezTo>
                <a:cubicBezTo>
                  <a:pt x="189530" y="252665"/>
                  <a:pt x="166776" y="220650"/>
                  <a:pt x="130264" y="175142"/>
                </a:cubicBezTo>
                <a:cubicBezTo>
                  <a:pt x="93752" y="129634"/>
                  <a:pt x="-3351" y="-9537"/>
                  <a:pt x="89" y="5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8" name="フリーフォーム: 図形 1517">
            <a:extLst>
              <a:ext uri="{FF2B5EF4-FFF2-40B4-BE49-F238E27FC236}">
                <a16:creationId xmlns:a16="http://schemas.microsoft.com/office/drawing/2014/main" id="{79AD8492-9845-485C-80C5-6791604B79F6}"/>
              </a:ext>
            </a:extLst>
          </p:cNvPr>
          <p:cNvSpPr/>
          <p:nvPr/>
        </p:nvSpPr>
        <p:spPr>
          <a:xfrm>
            <a:off x="10858090" y="6375127"/>
            <a:ext cx="398892" cy="384008"/>
          </a:xfrm>
          <a:custGeom>
            <a:avLst/>
            <a:gdLst>
              <a:gd name="connsiteX0" fmla="*/ 410 w 398892"/>
              <a:gd name="connsiteY0" fmla="*/ 2390 h 384008"/>
              <a:gd name="connsiteX1" fmla="*/ 127410 w 398892"/>
              <a:gd name="connsiteY1" fmla="*/ 74356 h 384008"/>
              <a:gd name="connsiteX2" fmla="*/ 389877 w 398892"/>
              <a:gd name="connsiteY2" fmla="*/ 372806 h 384008"/>
              <a:gd name="connsiteX3" fmla="*/ 322143 w 398892"/>
              <a:gd name="connsiteY3" fmla="*/ 302956 h 384008"/>
              <a:gd name="connsiteX4" fmla="*/ 165510 w 398892"/>
              <a:gd name="connsiteY4" fmla="*/ 133623 h 384008"/>
              <a:gd name="connsiteX5" fmla="*/ 410 w 398892"/>
              <a:gd name="connsiteY5" fmla="*/ 2390 h 384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892" h="384008">
                <a:moveTo>
                  <a:pt x="410" y="2390"/>
                </a:moveTo>
                <a:cubicBezTo>
                  <a:pt x="-5940" y="-7488"/>
                  <a:pt x="62499" y="12620"/>
                  <a:pt x="127410" y="74356"/>
                </a:cubicBezTo>
                <a:cubicBezTo>
                  <a:pt x="192321" y="136092"/>
                  <a:pt x="357422" y="334706"/>
                  <a:pt x="389877" y="372806"/>
                </a:cubicBezTo>
                <a:cubicBezTo>
                  <a:pt x="422332" y="410906"/>
                  <a:pt x="359538" y="342820"/>
                  <a:pt x="322143" y="302956"/>
                </a:cubicBezTo>
                <a:cubicBezTo>
                  <a:pt x="284749" y="263092"/>
                  <a:pt x="217368" y="180190"/>
                  <a:pt x="165510" y="133623"/>
                </a:cubicBezTo>
                <a:cubicBezTo>
                  <a:pt x="113652" y="87056"/>
                  <a:pt x="6760" y="12268"/>
                  <a:pt x="410" y="23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9" name="フリーフォーム: 図形 1518">
            <a:extLst>
              <a:ext uri="{FF2B5EF4-FFF2-40B4-BE49-F238E27FC236}">
                <a16:creationId xmlns:a16="http://schemas.microsoft.com/office/drawing/2014/main" id="{304B32C6-BC74-41BA-8DC3-D09075A56786}"/>
              </a:ext>
            </a:extLst>
          </p:cNvPr>
          <p:cNvSpPr/>
          <p:nvPr/>
        </p:nvSpPr>
        <p:spPr>
          <a:xfrm>
            <a:off x="10636172" y="6369216"/>
            <a:ext cx="484219" cy="406826"/>
          </a:xfrm>
          <a:custGeom>
            <a:avLst/>
            <a:gdLst>
              <a:gd name="connsiteX0" fmla="*/ 78 w 484219"/>
              <a:gd name="connsiteY0" fmla="*/ 10417 h 406826"/>
              <a:gd name="connsiteX1" fmla="*/ 139778 w 484219"/>
              <a:gd name="connsiteY1" fmla="*/ 42167 h 406826"/>
              <a:gd name="connsiteX2" fmla="*/ 414945 w 484219"/>
              <a:gd name="connsiteY2" fmla="*/ 385067 h 406826"/>
              <a:gd name="connsiteX3" fmla="*/ 480561 w 484219"/>
              <a:gd name="connsiteY3" fmla="*/ 366017 h 406826"/>
              <a:gd name="connsiteX4" fmla="*/ 336628 w 484219"/>
              <a:gd name="connsiteY4" fmla="*/ 319451 h 406826"/>
              <a:gd name="connsiteX5" fmla="*/ 156711 w 484219"/>
              <a:gd name="connsiteY5" fmla="*/ 86617 h 406826"/>
              <a:gd name="connsiteX6" fmla="*/ 78 w 484219"/>
              <a:gd name="connsiteY6" fmla="*/ 10417 h 40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4219" h="406826">
                <a:moveTo>
                  <a:pt x="78" y="10417"/>
                </a:moveTo>
                <a:cubicBezTo>
                  <a:pt x="-2744" y="3009"/>
                  <a:pt x="70633" y="-20275"/>
                  <a:pt x="139778" y="42167"/>
                </a:cubicBezTo>
                <a:cubicBezTo>
                  <a:pt x="208923" y="104609"/>
                  <a:pt x="358148" y="331092"/>
                  <a:pt x="414945" y="385067"/>
                </a:cubicBezTo>
                <a:cubicBezTo>
                  <a:pt x="471742" y="439042"/>
                  <a:pt x="493614" y="376953"/>
                  <a:pt x="480561" y="366017"/>
                </a:cubicBezTo>
                <a:cubicBezTo>
                  <a:pt x="467508" y="355081"/>
                  <a:pt x="390603" y="366018"/>
                  <a:pt x="336628" y="319451"/>
                </a:cubicBezTo>
                <a:cubicBezTo>
                  <a:pt x="282653" y="272884"/>
                  <a:pt x="205041" y="138123"/>
                  <a:pt x="156711" y="86617"/>
                </a:cubicBezTo>
                <a:cubicBezTo>
                  <a:pt x="108381" y="35111"/>
                  <a:pt x="2900" y="17825"/>
                  <a:pt x="78" y="104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1" name="フリーフォーム: 図形 1520">
            <a:extLst>
              <a:ext uri="{FF2B5EF4-FFF2-40B4-BE49-F238E27FC236}">
                <a16:creationId xmlns:a16="http://schemas.microsoft.com/office/drawing/2014/main" id="{15F1A7E5-FD1F-41F1-9A77-A0E5DDE33219}"/>
              </a:ext>
            </a:extLst>
          </p:cNvPr>
          <p:cNvSpPr/>
          <p:nvPr/>
        </p:nvSpPr>
        <p:spPr>
          <a:xfrm>
            <a:off x="9624480" y="4336925"/>
            <a:ext cx="347391" cy="323032"/>
          </a:xfrm>
          <a:custGeom>
            <a:avLst/>
            <a:gdLst>
              <a:gd name="connsiteX0" fmla="*/ 3 w 347391"/>
              <a:gd name="connsiteY0" fmla="*/ 125 h 323032"/>
              <a:gd name="connsiteX1" fmla="*/ 150287 w 347391"/>
              <a:gd name="connsiteY1" fmla="*/ 235075 h 323032"/>
              <a:gd name="connsiteX2" fmla="*/ 309037 w 347391"/>
              <a:gd name="connsiteY2" fmla="*/ 315508 h 323032"/>
              <a:gd name="connsiteX3" fmla="*/ 338670 w 347391"/>
              <a:gd name="connsiteY3" fmla="*/ 315508 h 323032"/>
              <a:gd name="connsiteX4" fmla="*/ 184153 w 347391"/>
              <a:gd name="connsiteY4" fmla="*/ 279525 h 323032"/>
              <a:gd name="connsiteX5" fmla="*/ 275170 w 347391"/>
              <a:gd name="connsiteY5" fmla="*/ 279525 h 323032"/>
              <a:gd name="connsiteX6" fmla="*/ 146053 w 347391"/>
              <a:gd name="connsiteY6" fmla="*/ 203325 h 323032"/>
              <a:gd name="connsiteX7" fmla="*/ 3 w 347391"/>
              <a:gd name="connsiteY7" fmla="*/ 125 h 323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391" h="323032">
                <a:moveTo>
                  <a:pt x="3" y="125"/>
                </a:moveTo>
                <a:cubicBezTo>
                  <a:pt x="709" y="5417"/>
                  <a:pt x="98781" y="182511"/>
                  <a:pt x="150287" y="235075"/>
                </a:cubicBezTo>
                <a:cubicBezTo>
                  <a:pt x="201793" y="287639"/>
                  <a:pt x="277640" y="302103"/>
                  <a:pt x="309037" y="315508"/>
                </a:cubicBezTo>
                <a:cubicBezTo>
                  <a:pt x="340434" y="328913"/>
                  <a:pt x="359484" y="321505"/>
                  <a:pt x="338670" y="315508"/>
                </a:cubicBezTo>
                <a:cubicBezTo>
                  <a:pt x="317856" y="309511"/>
                  <a:pt x="194736" y="285522"/>
                  <a:pt x="184153" y="279525"/>
                </a:cubicBezTo>
                <a:cubicBezTo>
                  <a:pt x="173570" y="273528"/>
                  <a:pt x="281520" y="292225"/>
                  <a:pt x="275170" y="279525"/>
                </a:cubicBezTo>
                <a:cubicBezTo>
                  <a:pt x="268820" y="266825"/>
                  <a:pt x="188386" y="248481"/>
                  <a:pt x="146053" y="203325"/>
                </a:cubicBezTo>
                <a:cubicBezTo>
                  <a:pt x="103720" y="158169"/>
                  <a:pt x="-703" y="-5167"/>
                  <a:pt x="3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2" name="フリーフォーム: 図形 1521">
            <a:extLst>
              <a:ext uri="{FF2B5EF4-FFF2-40B4-BE49-F238E27FC236}">
                <a16:creationId xmlns:a16="http://schemas.microsoft.com/office/drawing/2014/main" id="{7A881B6F-E46B-4679-A543-8DB1C0143487}"/>
              </a:ext>
            </a:extLst>
          </p:cNvPr>
          <p:cNvSpPr/>
          <p:nvPr/>
        </p:nvSpPr>
        <p:spPr>
          <a:xfrm>
            <a:off x="9048750" y="4521200"/>
            <a:ext cx="717747" cy="185218"/>
          </a:xfrm>
          <a:custGeom>
            <a:avLst/>
            <a:gdLst>
              <a:gd name="connsiteX0" fmla="*/ 0 w 717747"/>
              <a:gd name="connsiteY0" fmla="*/ 0 h 185218"/>
              <a:gd name="connsiteX1" fmla="*/ 295275 w 717747"/>
              <a:gd name="connsiteY1" fmla="*/ 69850 h 185218"/>
              <a:gd name="connsiteX2" fmla="*/ 479425 w 717747"/>
              <a:gd name="connsiteY2" fmla="*/ 171450 h 185218"/>
              <a:gd name="connsiteX3" fmla="*/ 717550 w 717747"/>
              <a:gd name="connsiteY3" fmla="*/ 177800 h 185218"/>
              <a:gd name="connsiteX4" fmla="*/ 438150 w 717747"/>
              <a:gd name="connsiteY4" fmla="*/ 111125 h 185218"/>
              <a:gd name="connsiteX5" fmla="*/ 0 w 717747"/>
              <a:gd name="connsiteY5" fmla="*/ 0 h 185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7747" h="185218">
                <a:moveTo>
                  <a:pt x="0" y="0"/>
                </a:moveTo>
                <a:cubicBezTo>
                  <a:pt x="107685" y="20637"/>
                  <a:pt x="215371" y="41275"/>
                  <a:pt x="295275" y="69850"/>
                </a:cubicBezTo>
                <a:cubicBezTo>
                  <a:pt x="375179" y="98425"/>
                  <a:pt x="409046" y="153458"/>
                  <a:pt x="479425" y="171450"/>
                </a:cubicBezTo>
                <a:cubicBezTo>
                  <a:pt x="549804" y="189442"/>
                  <a:pt x="724429" y="187854"/>
                  <a:pt x="717550" y="177800"/>
                </a:cubicBezTo>
                <a:cubicBezTo>
                  <a:pt x="710671" y="167746"/>
                  <a:pt x="438150" y="111125"/>
                  <a:pt x="438150" y="1111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3" name="フリーフォーム: 図形 1522">
            <a:extLst>
              <a:ext uri="{FF2B5EF4-FFF2-40B4-BE49-F238E27FC236}">
                <a16:creationId xmlns:a16="http://schemas.microsoft.com/office/drawing/2014/main" id="{968F7737-82A9-4A1C-8559-92C23018537C}"/>
              </a:ext>
            </a:extLst>
          </p:cNvPr>
          <p:cNvSpPr/>
          <p:nvPr/>
        </p:nvSpPr>
        <p:spPr>
          <a:xfrm>
            <a:off x="9200507" y="4746614"/>
            <a:ext cx="624883" cy="254884"/>
          </a:xfrm>
          <a:custGeom>
            <a:avLst/>
            <a:gdLst>
              <a:gd name="connsiteX0" fmla="*/ 619768 w 624883"/>
              <a:gd name="connsiteY0" fmla="*/ 11 h 254884"/>
              <a:gd name="connsiteX1" fmla="*/ 410218 w 624883"/>
              <a:gd name="connsiteY1" fmla="*/ 41286 h 254884"/>
              <a:gd name="connsiteX2" fmla="*/ 168918 w 624883"/>
              <a:gd name="connsiteY2" fmla="*/ 190511 h 254884"/>
              <a:gd name="connsiteX3" fmla="*/ 643 w 624883"/>
              <a:gd name="connsiteY3" fmla="*/ 254011 h 254884"/>
              <a:gd name="connsiteX4" fmla="*/ 229243 w 624883"/>
              <a:gd name="connsiteY4" fmla="*/ 149236 h 254884"/>
              <a:gd name="connsiteX5" fmla="*/ 534043 w 624883"/>
              <a:gd name="connsiteY5" fmla="*/ 38111 h 254884"/>
              <a:gd name="connsiteX6" fmla="*/ 619768 w 624883"/>
              <a:gd name="connsiteY6" fmla="*/ 11 h 254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4883" h="254884">
                <a:moveTo>
                  <a:pt x="619768" y="11"/>
                </a:moveTo>
                <a:cubicBezTo>
                  <a:pt x="599131" y="540"/>
                  <a:pt x="485360" y="9536"/>
                  <a:pt x="410218" y="41286"/>
                </a:cubicBezTo>
                <a:cubicBezTo>
                  <a:pt x="335076" y="73036"/>
                  <a:pt x="237180" y="155057"/>
                  <a:pt x="168918" y="190511"/>
                </a:cubicBezTo>
                <a:cubicBezTo>
                  <a:pt x="100656" y="225965"/>
                  <a:pt x="-9411" y="260890"/>
                  <a:pt x="643" y="254011"/>
                </a:cubicBezTo>
                <a:cubicBezTo>
                  <a:pt x="10697" y="247132"/>
                  <a:pt x="140343" y="185219"/>
                  <a:pt x="229243" y="149236"/>
                </a:cubicBezTo>
                <a:cubicBezTo>
                  <a:pt x="318143" y="113253"/>
                  <a:pt x="472131" y="58748"/>
                  <a:pt x="534043" y="38111"/>
                </a:cubicBezTo>
                <a:cubicBezTo>
                  <a:pt x="595955" y="17474"/>
                  <a:pt x="640405" y="-518"/>
                  <a:pt x="619768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4" name="フリーフォーム: 図形 1523">
            <a:extLst>
              <a:ext uri="{FF2B5EF4-FFF2-40B4-BE49-F238E27FC236}">
                <a16:creationId xmlns:a16="http://schemas.microsoft.com/office/drawing/2014/main" id="{3909B04C-3DA2-4F84-8F4F-312B040861BC}"/>
              </a:ext>
            </a:extLst>
          </p:cNvPr>
          <p:cNvSpPr/>
          <p:nvPr/>
        </p:nvSpPr>
        <p:spPr>
          <a:xfrm>
            <a:off x="9242268" y="4938044"/>
            <a:ext cx="697040" cy="49881"/>
          </a:xfrm>
          <a:custGeom>
            <a:avLst/>
            <a:gdLst>
              <a:gd name="connsiteX0" fmla="*/ 3332 w 697040"/>
              <a:gd name="connsiteY0" fmla="*/ 49881 h 49881"/>
              <a:gd name="connsiteX1" fmla="*/ 273207 w 697040"/>
              <a:gd name="connsiteY1" fmla="*/ 2256 h 49881"/>
              <a:gd name="connsiteX2" fmla="*/ 552607 w 697040"/>
              <a:gd name="connsiteY2" fmla="*/ 37181 h 49881"/>
              <a:gd name="connsiteX3" fmla="*/ 695482 w 697040"/>
              <a:gd name="connsiteY3" fmla="*/ 24481 h 49881"/>
              <a:gd name="connsiteX4" fmla="*/ 466882 w 697040"/>
              <a:gd name="connsiteY4" fmla="*/ 2256 h 49881"/>
              <a:gd name="connsiteX5" fmla="*/ 3332 w 697040"/>
              <a:gd name="connsiteY5" fmla="*/ 49881 h 49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7040" h="49881">
                <a:moveTo>
                  <a:pt x="3332" y="49881"/>
                </a:moveTo>
                <a:cubicBezTo>
                  <a:pt x="-28947" y="49881"/>
                  <a:pt x="181661" y="4373"/>
                  <a:pt x="273207" y="2256"/>
                </a:cubicBezTo>
                <a:cubicBezTo>
                  <a:pt x="364753" y="139"/>
                  <a:pt x="482228" y="33477"/>
                  <a:pt x="552607" y="37181"/>
                </a:cubicBezTo>
                <a:cubicBezTo>
                  <a:pt x="622986" y="40885"/>
                  <a:pt x="709769" y="30302"/>
                  <a:pt x="695482" y="24481"/>
                </a:cubicBezTo>
                <a:cubicBezTo>
                  <a:pt x="681195" y="18660"/>
                  <a:pt x="585944" y="-7798"/>
                  <a:pt x="466882" y="2256"/>
                </a:cubicBezTo>
                <a:cubicBezTo>
                  <a:pt x="347820" y="12310"/>
                  <a:pt x="35611" y="49881"/>
                  <a:pt x="3332" y="498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5" name="フリーフォーム: 図形 1524">
            <a:extLst>
              <a:ext uri="{FF2B5EF4-FFF2-40B4-BE49-F238E27FC236}">
                <a16:creationId xmlns:a16="http://schemas.microsoft.com/office/drawing/2014/main" id="{9B4E02DB-EB68-4197-8FD6-D417082F388C}"/>
              </a:ext>
            </a:extLst>
          </p:cNvPr>
          <p:cNvSpPr/>
          <p:nvPr/>
        </p:nvSpPr>
        <p:spPr>
          <a:xfrm>
            <a:off x="9515262" y="5712305"/>
            <a:ext cx="389732" cy="244745"/>
          </a:xfrm>
          <a:custGeom>
            <a:avLst/>
            <a:gdLst>
              <a:gd name="connsiteX0" fmla="*/ 213 w 389732"/>
              <a:gd name="connsiteY0" fmla="*/ 18570 h 244745"/>
              <a:gd name="connsiteX1" fmla="*/ 219288 w 389732"/>
              <a:gd name="connsiteY1" fmla="*/ 18570 h 244745"/>
              <a:gd name="connsiteX2" fmla="*/ 387563 w 389732"/>
              <a:gd name="connsiteY2" fmla="*/ 243995 h 244745"/>
              <a:gd name="connsiteX3" fmla="*/ 311363 w 389732"/>
              <a:gd name="connsiteY3" fmla="*/ 88420 h 244745"/>
              <a:gd name="connsiteX4" fmla="*/ 260563 w 389732"/>
              <a:gd name="connsiteY4" fmla="*/ 2695 h 244745"/>
              <a:gd name="connsiteX5" fmla="*/ 213 w 389732"/>
              <a:gd name="connsiteY5" fmla="*/ 18570 h 244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9732" h="244745">
                <a:moveTo>
                  <a:pt x="213" y="18570"/>
                </a:moveTo>
                <a:cubicBezTo>
                  <a:pt x="-6666" y="21216"/>
                  <a:pt x="154730" y="-19001"/>
                  <a:pt x="219288" y="18570"/>
                </a:cubicBezTo>
                <a:cubicBezTo>
                  <a:pt x="283846" y="56141"/>
                  <a:pt x="372217" y="232353"/>
                  <a:pt x="387563" y="243995"/>
                </a:cubicBezTo>
                <a:cubicBezTo>
                  <a:pt x="402909" y="255637"/>
                  <a:pt x="332530" y="128637"/>
                  <a:pt x="311363" y="88420"/>
                </a:cubicBezTo>
                <a:cubicBezTo>
                  <a:pt x="290196" y="48203"/>
                  <a:pt x="314538" y="13278"/>
                  <a:pt x="260563" y="2695"/>
                </a:cubicBezTo>
                <a:cubicBezTo>
                  <a:pt x="206588" y="-7888"/>
                  <a:pt x="7092" y="15924"/>
                  <a:pt x="213" y="185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6" name="フリーフォーム: 図形 1525">
            <a:extLst>
              <a:ext uri="{FF2B5EF4-FFF2-40B4-BE49-F238E27FC236}">
                <a16:creationId xmlns:a16="http://schemas.microsoft.com/office/drawing/2014/main" id="{D9520E1B-0AF8-4902-BDCA-BB8B0FD59E9A}"/>
              </a:ext>
            </a:extLst>
          </p:cNvPr>
          <p:cNvSpPr/>
          <p:nvPr/>
        </p:nvSpPr>
        <p:spPr>
          <a:xfrm>
            <a:off x="9948360" y="6220023"/>
            <a:ext cx="716663" cy="178527"/>
          </a:xfrm>
          <a:custGeom>
            <a:avLst/>
            <a:gdLst>
              <a:gd name="connsiteX0" fmla="*/ 14790 w 716663"/>
              <a:gd name="connsiteY0" fmla="*/ 12502 h 178527"/>
              <a:gd name="connsiteX1" fmla="*/ 325940 w 716663"/>
              <a:gd name="connsiteY1" fmla="*/ 107752 h 178527"/>
              <a:gd name="connsiteX2" fmla="*/ 716465 w 716663"/>
              <a:gd name="connsiteY2" fmla="*/ 177602 h 178527"/>
              <a:gd name="connsiteX3" fmla="*/ 376740 w 716663"/>
              <a:gd name="connsiteY3" fmla="*/ 145852 h 178527"/>
              <a:gd name="connsiteX4" fmla="*/ 217990 w 716663"/>
              <a:gd name="connsiteY4" fmla="*/ 117277 h 178527"/>
              <a:gd name="connsiteX5" fmla="*/ 68765 w 716663"/>
              <a:gd name="connsiteY5" fmla="*/ 15677 h 178527"/>
              <a:gd name="connsiteX6" fmla="*/ 14790 w 716663"/>
              <a:gd name="connsiteY6" fmla="*/ 12502 h 178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6663" h="178527">
                <a:moveTo>
                  <a:pt x="14790" y="12502"/>
                </a:moveTo>
                <a:cubicBezTo>
                  <a:pt x="57653" y="27848"/>
                  <a:pt x="208994" y="80235"/>
                  <a:pt x="325940" y="107752"/>
                </a:cubicBezTo>
                <a:cubicBezTo>
                  <a:pt x="442886" y="135269"/>
                  <a:pt x="707998" y="171252"/>
                  <a:pt x="716465" y="177602"/>
                </a:cubicBezTo>
                <a:cubicBezTo>
                  <a:pt x="724932" y="183952"/>
                  <a:pt x="459819" y="155906"/>
                  <a:pt x="376740" y="145852"/>
                </a:cubicBezTo>
                <a:cubicBezTo>
                  <a:pt x="293661" y="135798"/>
                  <a:pt x="269319" y="138973"/>
                  <a:pt x="217990" y="117277"/>
                </a:cubicBezTo>
                <a:cubicBezTo>
                  <a:pt x="166661" y="95581"/>
                  <a:pt x="105277" y="37902"/>
                  <a:pt x="68765" y="15677"/>
                </a:cubicBezTo>
                <a:cubicBezTo>
                  <a:pt x="32253" y="-6548"/>
                  <a:pt x="-28073" y="-2844"/>
                  <a:pt x="14790" y="125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7" name="フリーフォーム: 図形 1526">
            <a:extLst>
              <a:ext uri="{FF2B5EF4-FFF2-40B4-BE49-F238E27FC236}">
                <a16:creationId xmlns:a16="http://schemas.microsoft.com/office/drawing/2014/main" id="{4CE06C8B-F7E0-4C02-B41E-D69D641A07DD}"/>
              </a:ext>
            </a:extLst>
          </p:cNvPr>
          <p:cNvSpPr/>
          <p:nvPr/>
        </p:nvSpPr>
        <p:spPr>
          <a:xfrm>
            <a:off x="9753884" y="6232520"/>
            <a:ext cx="506180" cy="434108"/>
          </a:xfrm>
          <a:custGeom>
            <a:avLst/>
            <a:gdLst>
              <a:gd name="connsiteX0" fmla="*/ 21941 w 506180"/>
              <a:gd name="connsiteY0" fmla="*/ 5 h 434108"/>
              <a:gd name="connsiteX1" fmla="*/ 123541 w 506180"/>
              <a:gd name="connsiteY1" fmla="*/ 206380 h 434108"/>
              <a:gd name="connsiteX2" fmla="*/ 498191 w 506180"/>
              <a:gd name="connsiteY2" fmla="*/ 428630 h 434108"/>
              <a:gd name="connsiteX3" fmla="*/ 352141 w 506180"/>
              <a:gd name="connsiteY3" fmla="*/ 352430 h 434108"/>
              <a:gd name="connsiteX4" fmla="*/ 31466 w 506180"/>
              <a:gd name="connsiteY4" fmla="*/ 200030 h 434108"/>
              <a:gd name="connsiteX5" fmla="*/ 21941 w 506180"/>
              <a:gd name="connsiteY5" fmla="*/ 5 h 434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180" h="434108">
                <a:moveTo>
                  <a:pt x="21941" y="5"/>
                </a:moveTo>
                <a:cubicBezTo>
                  <a:pt x="37287" y="1063"/>
                  <a:pt x="44166" y="134943"/>
                  <a:pt x="123541" y="206380"/>
                </a:cubicBezTo>
                <a:cubicBezTo>
                  <a:pt x="202916" y="277817"/>
                  <a:pt x="460091" y="404288"/>
                  <a:pt x="498191" y="428630"/>
                </a:cubicBezTo>
                <a:cubicBezTo>
                  <a:pt x="536291" y="452972"/>
                  <a:pt x="429929" y="390530"/>
                  <a:pt x="352141" y="352430"/>
                </a:cubicBezTo>
                <a:cubicBezTo>
                  <a:pt x="274354" y="314330"/>
                  <a:pt x="85970" y="254005"/>
                  <a:pt x="31466" y="200030"/>
                </a:cubicBezTo>
                <a:cubicBezTo>
                  <a:pt x="-23038" y="146055"/>
                  <a:pt x="6595" y="-1053"/>
                  <a:pt x="21941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8" name="フリーフォーム: 図形 1527">
            <a:extLst>
              <a:ext uri="{FF2B5EF4-FFF2-40B4-BE49-F238E27FC236}">
                <a16:creationId xmlns:a16="http://schemas.microsoft.com/office/drawing/2014/main" id="{16663F57-D88C-4A84-9D5D-CBB001CEDDDA}"/>
              </a:ext>
            </a:extLst>
          </p:cNvPr>
          <p:cNvSpPr/>
          <p:nvPr/>
        </p:nvSpPr>
        <p:spPr>
          <a:xfrm>
            <a:off x="8432397" y="5154215"/>
            <a:ext cx="858241" cy="776518"/>
          </a:xfrm>
          <a:custGeom>
            <a:avLst/>
            <a:gdLst>
              <a:gd name="connsiteX0" fmla="*/ 146453 w 858241"/>
              <a:gd name="connsiteY0" fmla="*/ 14685 h 776518"/>
              <a:gd name="connsiteX1" fmla="*/ 378228 w 858241"/>
              <a:gd name="connsiteY1" fmla="*/ 290910 h 776518"/>
              <a:gd name="connsiteX2" fmla="*/ 533803 w 858241"/>
              <a:gd name="connsiteY2" fmla="*/ 338535 h 776518"/>
              <a:gd name="connsiteX3" fmla="*/ 463953 w 858241"/>
              <a:gd name="connsiteY3" fmla="*/ 379810 h 776518"/>
              <a:gd name="connsiteX4" fmla="*/ 790978 w 858241"/>
              <a:gd name="connsiteY4" fmla="*/ 456010 h 776518"/>
              <a:gd name="connsiteX5" fmla="*/ 857653 w 858241"/>
              <a:gd name="connsiteY5" fmla="*/ 770335 h 776518"/>
              <a:gd name="connsiteX6" fmla="*/ 775103 w 858241"/>
              <a:gd name="connsiteY6" fmla="*/ 656035 h 776518"/>
              <a:gd name="connsiteX7" fmla="*/ 619528 w 858241"/>
              <a:gd name="connsiteY7" fmla="*/ 548085 h 776518"/>
              <a:gd name="connsiteX8" fmla="*/ 409978 w 858241"/>
              <a:gd name="connsiteY8" fmla="*/ 557610 h 776518"/>
              <a:gd name="connsiteX9" fmla="*/ 289328 w 858241"/>
              <a:gd name="connsiteY9" fmla="*/ 563960 h 776518"/>
              <a:gd name="connsiteX10" fmla="*/ 63903 w 858241"/>
              <a:gd name="connsiteY10" fmla="*/ 532210 h 776518"/>
              <a:gd name="connsiteX11" fmla="*/ 105178 w 858241"/>
              <a:gd name="connsiteY11" fmla="*/ 417910 h 776518"/>
              <a:gd name="connsiteX12" fmla="*/ 60728 w 858241"/>
              <a:gd name="connsiteY12" fmla="*/ 211535 h 776518"/>
              <a:gd name="connsiteX13" fmla="*/ 403 w 858241"/>
              <a:gd name="connsiteY13" fmla="*/ 27385 h 776518"/>
              <a:gd name="connsiteX14" fmla="*/ 92478 w 858241"/>
              <a:gd name="connsiteY14" fmla="*/ 36910 h 776518"/>
              <a:gd name="connsiteX15" fmla="*/ 146453 w 858241"/>
              <a:gd name="connsiteY15" fmla="*/ 14685 h 77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58241" h="776518">
                <a:moveTo>
                  <a:pt x="146453" y="14685"/>
                </a:moveTo>
                <a:cubicBezTo>
                  <a:pt x="194078" y="57018"/>
                  <a:pt x="313670" y="236935"/>
                  <a:pt x="378228" y="290910"/>
                </a:cubicBezTo>
                <a:cubicBezTo>
                  <a:pt x="442786" y="344885"/>
                  <a:pt x="519516" y="323718"/>
                  <a:pt x="533803" y="338535"/>
                </a:cubicBezTo>
                <a:cubicBezTo>
                  <a:pt x="548090" y="353352"/>
                  <a:pt x="421091" y="360231"/>
                  <a:pt x="463953" y="379810"/>
                </a:cubicBezTo>
                <a:cubicBezTo>
                  <a:pt x="506816" y="399389"/>
                  <a:pt x="725361" y="390923"/>
                  <a:pt x="790978" y="456010"/>
                </a:cubicBezTo>
                <a:cubicBezTo>
                  <a:pt x="856595" y="521098"/>
                  <a:pt x="860299" y="736998"/>
                  <a:pt x="857653" y="770335"/>
                </a:cubicBezTo>
                <a:cubicBezTo>
                  <a:pt x="855007" y="803673"/>
                  <a:pt x="814791" y="693077"/>
                  <a:pt x="775103" y="656035"/>
                </a:cubicBezTo>
                <a:cubicBezTo>
                  <a:pt x="735416" y="618993"/>
                  <a:pt x="680382" y="564489"/>
                  <a:pt x="619528" y="548085"/>
                </a:cubicBezTo>
                <a:cubicBezTo>
                  <a:pt x="558674" y="531681"/>
                  <a:pt x="409978" y="557610"/>
                  <a:pt x="409978" y="557610"/>
                </a:cubicBezTo>
                <a:cubicBezTo>
                  <a:pt x="354945" y="560256"/>
                  <a:pt x="347007" y="568193"/>
                  <a:pt x="289328" y="563960"/>
                </a:cubicBezTo>
                <a:cubicBezTo>
                  <a:pt x="231649" y="559727"/>
                  <a:pt x="94595" y="556552"/>
                  <a:pt x="63903" y="532210"/>
                </a:cubicBezTo>
                <a:cubicBezTo>
                  <a:pt x="33211" y="507868"/>
                  <a:pt x="105707" y="471356"/>
                  <a:pt x="105178" y="417910"/>
                </a:cubicBezTo>
                <a:cubicBezTo>
                  <a:pt x="104649" y="364464"/>
                  <a:pt x="78190" y="276622"/>
                  <a:pt x="60728" y="211535"/>
                </a:cubicBezTo>
                <a:cubicBezTo>
                  <a:pt x="43266" y="146448"/>
                  <a:pt x="-4889" y="56489"/>
                  <a:pt x="403" y="27385"/>
                </a:cubicBezTo>
                <a:cubicBezTo>
                  <a:pt x="5695" y="-1719"/>
                  <a:pt x="69724" y="39027"/>
                  <a:pt x="92478" y="36910"/>
                </a:cubicBezTo>
                <a:cubicBezTo>
                  <a:pt x="115232" y="34793"/>
                  <a:pt x="98828" y="-27648"/>
                  <a:pt x="146453" y="146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9" name="フリーフォーム: 図形 1528">
            <a:extLst>
              <a:ext uri="{FF2B5EF4-FFF2-40B4-BE49-F238E27FC236}">
                <a16:creationId xmlns:a16="http://schemas.microsoft.com/office/drawing/2014/main" id="{DF6E0A77-BA9F-47B3-BB40-14E2E9A1D6A1}"/>
              </a:ext>
            </a:extLst>
          </p:cNvPr>
          <p:cNvSpPr/>
          <p:nvPr/>
        </p:nvSpPr>
        <p:spPr>
          <a:xfrm>
            <a:off x="6452503" y="4440764"/>
            <a:ext cx="832764" cy="167377"/>
          </a:xfrm>
          <a:custGeom>
            <a:avLst/>
            <a:gdLst>
              <a:gd name="connsiteX0" fmla="*/ 1214 w 832764"/>
              <a:gd name="connsiteY0" fmla="*/ 3 h 167377"/>
              <a:gd name="connsiteX1" fmla="*/ 380097 w 832764"/>
              <a:gd name="connsiteY1" fmla="*/ 152403 h 167377"/>
              <a:gd name="connsiteX2" fmla="*/ 830947 w 832764"/>
              <a:gd name="connsiteY2" fmla="*/ 154519 h 167377"/>
              <a:gd name="connsiteX3" fmla="*/ 528264 w 832764"/>
              <a:gd name="connsiteY3" fmla="*/ 167219 h 167377"/>
              <a:gd name="connsiteX4" fmla="*/ 267914 w 832764"/>
              <a:gd name="connsiteY4" fmla="*/ 148169 h 167377"/>
              <a:gd name="connsiteX5" fmla="*/ 1214 w 832764"/>
              <a:gd name="connsiteY5" fmla="*/ 3 h 16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2764" h="167377">
                <a:moveTo>
                  <a:pt x="1214" y="3"/>
                </a:moveTo>
                <a:cubicBezTo>
                  <a:pt x="19911" y="709"/>
                  <a:pt x="241808" y="126650"/>
                  <a:pt x="380097" y="152403"/>
                </a:cubicBezTo>
                <a:cubicBezTo>
                  <a:pt x="518386" y="178156"/>
                  <a:pt x="806253" y="152050"/>
                  <a:pt x="830947" y="154519"/>
                </a:cubicBezTo>
                <a:cubicBezTo>
                  <a:pt x="855641" y="156988"/>
                  <a:pt x="622103" y="168277"/>
                  <a:pt x="528264" y="167219"/>
                </a:cubicBezTo>
                <a:cubicBezTo>
                  <a:pt x="434425" y="166161"/>
                  <a:pt x="351170" y="173216"/>
                  <a:pt x="267914" y="148169"/>
                </a:cubicBezTo>
                <a:cubicBezTo>
                  <a:pt x="184658" y="123122"/>
                  <a:pt x="-17483" y="-703"/>
                  <a:pt x="1214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0" name="フリーフォーム: 図形 1529">
            <a:extLst>
              <a:ext uri="{FF2B5EF4-FFF2-40B4-BE49-F238E27FC236}">
                <a16:creationId xmlns:a16="http://schemas.microsoft.com/office/drawing/2014/main" id="{6805BBA2-9B01-4988-9C3B-96AFD688C955}"/>
              </a:ext>
            </a:extLst>
          </p:cNvPr>
          <p:cNvSpPr/>
          <p:nvPr/>
        </p:nvSpPr>
        <p:spPr>
          <a:xfrm>
            <a:off x="6438521" y="4370626"/>
            <a:ext cx="855661" cy="213019"/>
          </a:xfrm>
          <a:custGeom>
            <a:avLst/>
            <a:gdLst>
              <a:gd name="connsiteX0" fmla="*/ 2496 w 855661"/>
              <a:gd name="connsiteY0" fmla="*/ 291 h 213019"/>
              <a:gd name="connsiteX1" fmla="*/ 353862 w 855661"/>
              <a:gd name="connsiteY1" fmla="*/ 40507 h 213019"/>
              <a:gd name="connsiteX2" fmla="*/ 542246 w 855661"/>
              <a:gd name="connsiteY2" fmla="*/ 48974 h 213019"/>
              <a:gd name="connsiteX3" fmla="*/ 853396 w 855661"/>
              <a:gd name="connsiteY3" fmla="*/ 211957 h 213019"/>
              <a:gd name="connsiteX4" fmla="*/ 658662 w 855661"/>
              <a:gd name="connsiteY4" fmla="*/ 116707 h 213019"/>
              <a:gd name="connsiteX5" fmla="*/ 220512 w 855661"/>
              <a:gd name="connsiteY5" fmla="*/ 63791 h 213019"/>
              <a:gd name="connsiteX6" fmla="*/ 2496 w 855661"/>
              <a:gd name="connsiteY6" fmla="*/ 291 h 213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5661" h="213019">
                <a:moveTo>
                  <a:pt x="2496" y="291"/>
                </a:moveTo>
                <a:cubicBezTo>
                  <a:pt x="24721" y="-3590"/>
                  <a:pt x="263904" y="32393"/>
                  <a:pt x="353862" y="40507"/>
                </a:cubicBezTo>
                <a:cubicBezTo>
                  <a:pt x="443820" y="48621"/>
                  <a:pt x="458990" y="20399"/>
                  <a:pt x="542246" y="48974"/>
                </a:cubicBezTo>
                <a:cubicBezTo>
                  <a:pt x="625502" y="77549"/>
                  <a:pt x="833993" y="200668"/>
                  <a:pt x="853396" y="211957"/>
                </a:cubicBezTo>
                <a:cubicBezTo>
                  <a:pt x="872799" y="223246"/>
                  <a:pt x="764143" y="141401"/>
                  <a:pt x="658662" y="116707"/>
                </a:cubicBezTo>
                <a:cubicBezTo>
                  <a:pt x="553181" y="92013"/>
                  <a:pt x="330226" y="81430"/>
                  <a:pt x="220512" y="63791"/>
                </a:cubicBezTo>
                <a:cubicBezTo>
                  <a:pt x="110798" y="46152"/>
                  <a:pt x="-19729" y="4172"/>
                  <a:pt x="2496" y="2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1" name="フリーフォーム: 図形 1530">
            <a:extLst>
              <a:ext uri="{FF2B5EF4-FFF2-40B4-BE49-F238E27FC236}">
                <a16:creationId xmlns:a16="http://schemas.microsoft.com/office/drawing/2014/main" id="{BE2BED3A-63B5-4A6C-AFF9-8BBD01196CA5}"/>
              </a:ext>
            </a:extLst>
          </p:cNvPr>
          <p:cNvSpPr/>
          <p:nvPr/>
        </p:nvSpPr>
        <p:spPr>
          <a:xfrm>
            <a:off x="6566293" y="4678125"/>
            <a:ext cx="452584" cy="321606"/>
          </a:xfrm>
          <a:custGeom>
            <a:avLst/>
            <a:gdLst>
              <a:gd name="connsiteX0" fmla="*/ 10190 w 452584"/>
              <a:gd name="connsiteY0" fmla="*/ 1825 h 321606"/>
              <a:gd name="connsiteX1" fmla="*/ 323457 w 452584"/>
              <a:gd name="connsiteY1" fmla="*/ 192325 h 321606"/>
              <a:gd name="connsiteX2" fmla="*/ 340390 w 452584"/>
              <a:gd name="connsiteY2" fmla="*/ 224075 h 321606"/>
              <a:gd name="connsiteX3" fmla="*/ 340390 w 452584"/>
              <a:gd name="connsiteY3" fmla="*/ 243125 h 321606"/>
              <a:gd name="connsiteX4" fmla="*/ 448340 w 452584"/>
              <a:gd name="connsiteY4" fmla="*/ 321442 h 321606"/>
              <a:gd name="connsiteX5" fmla="*/ 173174 w 452584"/>
              <a:gd name="connsiteY5" fmla="*/ 219842 h 321606"/>
              <a:gd name="connsiteX6" fmla="*/ 175290 w 452584"/>
              <a:gd name="connsiteY6" fmla="*/ 177508 h 321606"/>
              <a:gd name="connsiteX7" fmla="*/ 84274 w 452584"/>
              <a:gd name="connsiteY7" fmla="*/ 99192 h 321606"/>
              <a:gd name="connsiteX8" fmla="*/ 10190 w 452584"/>
              <a:gd name="connsiteY8" fmla="*/ 1825 h 32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2584" h="321606">
                <a:moveTo>
                  <a:pt x="10190" y="1825"/>
                </a:moveTo>
                <a:cubicBezTo>
                  <a:pt x="50054" y="17347"/>
                  <a:pt x="268424" y="155283"/>
                  <a:pt x="323457" y="192325"/>
                </a:cubicBezTo>
                <a:cubicBezTo>
                  <a:pt x="378490" y="229367"/>
                  <a:pt x="337568" y="215608"/>
                  <a:pt x="340390" y="224075"/>
                </a:cubicBezTo>
                <a:cubicBezTo>
                  <a:pt x="343212" y="232542"/>
                  <a:pt x="322398" y="226897"/>
                  <a:pt x="340390" y="243125"/>
                </a:cubicBezTo>
                <a:cubicBezTo>
                  <a:pt x="358382" y="259353"/>
                  <a:pt x="476209" y="325322"/>
                  <a:pt x="448340" y="321442"/>
                </a:cubicBezTo>
                <a:cubicBezTo>
                  <a:pt x="420471" y="317562"/>
                  <a:pt x="218682" y="243831"/>
                  <a:pt x="173174" y="219842"/>
                </a:cubicBezTo>
                <a:cubicBezTo>
                  <a:pt x="127666" y="195853"/>
                  <a:pt x="190107" y="197616"/>
                  <a:pt x="175290" y="177508"/>
                </a:cubicBezTo>
                <a:cubicBezTo>
                  <a:pt x="160473" y="157400"/>
                  <a:pt x="110027" y="124239"/>
                  <a:pt x="84274" y="99192"/>
                </a:cubicBezTo>
                <a:cubicBezTo>
                  <a:pt x="58521" y="74145"/>
                  <a:pt x="-29674" y="-13697"/>
                  <a:pt x="10190" y="18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2" name="フリーフォーム: 図形 1531">
            <a:extLst>
              <a:ext uri="{FF2B5EF4-FFF2-40B4-BE49-F238E27FC236}">
                <a16:creationId xmlns:a16="http://schemas.microsoft.com/office/drawing/2014/main" id="{2996BC6D-FC37-4B90-8221-9D306B2E3E3D}"/>
              </a:ext>
            </a:extLst>
          </p:cNvPr>
          <p:cNvSpPr/>
          <p:nvPr/>
        </p:nvSpPr>
        <p:spPr>
          <a:xfrm>
            <a:off x="7027333" y="4679950"/>
            <a:ext cx="1038850" cy="88240"/>
          </a:xfrm>
          <a:custGeom>
            <a:avLst/>
            <a:gdLst>
              <a:gd name="connsiteX0" fmla="*/ 0 w 1038850"/>
              <a:gd name="connsiteY0" fmla="*/ 0 h 88240"/>
              <a:gd name="connsiteX1" fmla="*/ 404284 w 1038850"/>
              <a:gd name="connsiteY1" fmla="*/ 52917 h 88240"/>
              <a:gd name="connsiteX2" fmla="*/ 1032934 w 1038850"/>
              <a:gd name="connsiteY2" fmla="*/ 31750 h 88240"/>
              <a:gd name="connsiteX3" fmla="*/ 736600 w 1038850"/>
              <a:gd name="connsiteY3" fmla="*/ 48683 h 88240"/>
              <a:gd name="connsiteX4" fmla="*/ 247650 w 1038850"/>
              <a:gd name="connsiteY4" fmla="*/ 84667 h 88240"/>
              <a:gd name="connsiteX5" fmla="*/ 336550 w 1038850"/>
              <a:gd name="connsiteY5" fmla="*/ 78317 h 88240"/>
              <a:gd name="connsiteX6" fmla="*/ 0 w 1038850"/>
              <a:gd name="connsiteY6" fmla="*/ 0 h 8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8850" h="88240">
                <a:moveTo>
                  <a:pt x="0" y="0"/>
                </a:moveTo>
                <a:cubicBezTo>
                  <a:pt x="116064" y="23812"/>
                  <a:pt x="232128" y="47625"/>
                  <a:pt x="404284" y="52917"/>
                </a:cubicBezTo>
                <a:lnTo>
                  <a:pt x="1032934" y="31750"/>
                </a:lnTo>
                <a:cubicBezTo>
                  <a:pt x="1088320" y="31044"/>
                  <a:pt x="736600" y="48683"/>
                  <a:pt x="736600" y="48683"/>
                </a:cubicBezTo>
                <a:lnTo>
                  <a:pt x="247650" y="84667"/>
                </a:lnTo>
                <a:cubicBezTo>
                  <a:pt x="180975" y="89606"/>
                  <a:pt x="382764" y="91017"/>
                  <a:pt x="336550" y="78317"/>
                </a:cubicBezTo>
                <a:cubicBezTo>
                  <a:pt x="290336" y="65617"/>
                  <a:pt x="130351" y="37042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3" name="フリーフォーム: 図形 1532">
            <a:extLst>
              <a:ext uri="{FF2B5EF4-FFF2-40B4-BE49-F238E27FC236}">
                <a16:creationId xmlns:a16="http://schemas.microsoft.com/office/drawing/2014/main" id="{B39CFB53-CF7C-421A-9848-F8E37C9D519A}"/>
              </a:ext>
            </a:extLst>
          </p:cNvPr>
          <p:cNvSpPr/>
          <p:nvPr/>
        </p:nvSpPr>
        <p:spPr>
          <a:xfrm>
            <a:off x="7031528" y="4765655"/>
            <a:ext cx="335291" cy="361318"/>
          </a:xfrm>
          <a:custGeom>
            <a:avLst/>
            <a:gdLst>
              <a:gd name="connsiteX0" fmla="*/ 39 w 335291"/>
              <a:gd name="connsiteY0" fmla="*/ 1078 h 361318"/>
              <a:gd name="connsiteX1" fmla="*/ 254039 w 335291"/>
              <a:gd name="connsiteY1" fmla="*/ 140778 h 361318"/>
              <a:gd name="connsiteX2" fmla="*/ 334472 w 335291"/>
              <a:gd name="connsiteY2" fmla="*/ 358795 h 361318"/>
              <a:gd name="connsiteX3" fmla="*/ 292139 w 335291"/>
              <a:gd name="connsiteY3" fmla="*/ 248728 h 361318"/>
              <a:gd name="connsiteX4" fmla="*/ 234989 w 335291"/>
              <a:gd name="connsiteY4" fmla="*/ 85745 h 361318"/>
              <a:gd name="connsiteX5" fmla="*/ 39 w 335291"/>
              <a:gd name="connsiteY5" fmla="*/ 1078 h 36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5291" h="361318">
                <a:moveTo>
                  <a:pt x="39" y="1078"/>
                </a:moveTo>
                <a:cubicBezTo>
                  <a:pt x="3214" y="10250"/>
                  <a:pt x="198300" y="81159"/>
                  <a:pt x="254039" y="140778"/>
                </a:cubicBezTo>
                <a:cubicBezTo>
                  <a:pt x="309778" y="200398"/>
                  <a:pt x="328122" y="340803"/>
                  <a:pt x="334472" y="358795"/>
                </a:cubicBezTo>
                <a:cubicBezTo>
                  <a:pt x="340822" y="376787"/>
                  <a:pt x="308720" y="294236"/>
                  <a:pt x="292139" y="248728"/>
                </a:cubicBezTo>
                <a:cubicBezTo>
                  <a:pt x="275559" y="203220"/>
                  <a:pt x="282967" y="128431"/>
                  <a:pt x="234989" y="85745"/>
                </a:cubicBezTo>
                <a:cubicBezTo>
                  <a:pt x="187011" y="43059"/>
                  <a:pt x="-3136" y="-8094"/>
                  <a:pt x="39" y="10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4" name="フリーフォーム: 図形 1533">
            <a:extLst>
              <a:ext uri="{FF2B5EF4-FFF2-40B4-BE49-F238E27FC236}">
                <a16:creationId xmlns:a16="http://schemas.microsoft.com/office/drawing/2014/main" id="{2D8ABFED-E85D-4DD9-9D52-09A89BA7A00F}"/>
              </a:ext>
            </a:extLst>
          </p:cNvPr>
          <p:cNvSpPr/>
          <p:nvPr/>
        </p:nvSpPr>
        <p:spPr>
          <a:xfrm>
            <a:off x="7887537" y="4851147"/>
            <a:ext cx="367564" cy="250777"/>
          </a:xfrm>
          <a:custGeom>
            <a:avLst/>
            <a:gdLst>
              <a:gd name="connsiteX0" fmla="*/ 7630 w 367564"/>
              <a:gd name="connsiteY0" fmla="*/ 91270 h 250777"/>
              <a:gd name="connsiteX1" fmla="*/ 168496 w 367564"/>
              <a:gd name="connsiteY1" fmla="*/ 165353 h 250777"/>
              <a:gd name="connsiteX2" fmla="*/ 212946 w 367564"/>
              <a:gd name="connsiteY2" fmla="*/ 93386 h 250777"/>
              <a:gd name="connsiteX3" fmla="*/ 284913 w 367564"/>
              <a:gd name="connsiteY3" fmla="*/ 250020 h 250777"/>
              <a:gd name="connsiteX4" fmla="*/ 361113 w 367564"/>
              <a:gd name="connsiteY4" fmla="*/ 150536 h 250777"/>
              <a:gd name="connsiteX5" fmla="*/ 329363 w 367564"/>
              <a:gd name="connsiteY5" fmla="*/ 93386 h 250777"/>
              <a:gd name="connsiteX6" fmla="*/ 60546 w 367564"/>
              <a:gd name="connsiteY6" fmla="*/ 253 h 250777"/>
              <a:gd name="connsiteX7" fmla="*/ 7630 w 367564"/>
              <a:gd name="connsiteY7" fmla="*/ 91270 h 250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7564" h="250777">
                <a:moveTo>
                  <a:pt x="7630" y="91270"/>
                </a:moveTo>
                <a:cubicBezTo>
                  <a:pt x="25622" y="118787"/>
                  <a:pt x="134277" y="165000"/>
                  <a:pt x="168496" y="165353"/>
                </a:cubicBezTo>
                <a:cubicBezTo>
                  <a:pt x="202715" y="165706"/>
                  <a:pt x="193543" y="79275"/>
                  <a:pt x="212946" y="93386"/>
                </a:cubicBezTo>
                <a:cubicBezTo>
                  <a:pt x="232349" y="107497"/>
                  <a:pt x="260219" y="240495"/>
                  <a:pt x="284913" y="250020"/>
                </a:cubicBezTo>
                <a:cubicBezTo>
                  <a:pt x="309607" y="259545"/>
                  <a:pt x="353705" y="176642"/>
                  <a:pt x="361113" y="150536"/>
                </a:cubicBezTo>
                <a:cubicBezTo>
                  <a:pt x="368521" y="124430"/>
                  <a:pt x="379458" y="118433"/>
                  <a:pt x="329363" y="93386"/>
                </a:cubicBezTo>
                <a:cubicBezTo>
                  <a:pt x="279269" y="68339"/>
                  <a:pt x="119107" y="5192"/>
                  <a:pt x="60546" y="253"/>
                </a:cubicBezTo>
                <a:cubicBezTo>
                  <a:pt x="1985" y="-4686"/>
                  <a:pt x="-10362" y="63753"/>
                  <a:pt x="7630" y="912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5" name="フリーフォーム: 図形 1534">
            <a:extLst>
              <a:ext uri="{FF2B5EF4-FFF2-40B4-BE49-F238E27FC236}">
                <a16:creationId xmlns:a16="http://schemas.microsoft.com/office/drawing/2014/main" id="{A65F70D8-4D9D-4F60-8BAA-9FDC164D3BCD}"/>
              </a:ext>
            </a:extLst>
          </p:cNvPr>
          <p:cNvSpPr/>
          <p:nvPr/>
        </p:nvSpPr>
        <p:spPr>
          <a:xfrm>
            <a:off x="7182905" y="5012793"/>
            <a:ext cx="295888" cy="118137"/>
          </a:xfrm>
          <a:custGeom>
            <a:avLst/>
            <a:gdLst>
              <a:gd name="connsiteX0" fmla="*/ 1062 w 295888"/>
              <a:gd name="connsiteY0" fmla="*/ 118007 h 118137"/>
              <a:gd name="connsiteX1" fmla="*/ 151345 w 295888"/>
              <a:gd name="connsiteY1" fmla="*/ 24874 h 118137"/>
              <a:gd name="connsiteX2" fmla="*/ 295278 w 295888"/>
              <a:gd name="connsiteY2" fmla="*/ 37574 h 118137"/>
              <a:gd name="connsiteX3" fmla="*/ 94195 w 295888"/>
              <a:gd name="connsiteY3" fmla="*/ 1590 h 118137"/>
              <a:gd name="connsiteX4" fmla="*/ 1062 w 295888"/>
              <a:gd name="connsiteY4" fmla="*/ 118007 h 118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888" h="118137">
                <a:moveTo>
                  <a:pt x="1062" y="118007"/>
                </a:moveTo>
                <a:cubicBezTo>
                  <a:pt x="10587" y="121888"/>
                  <a:pt x="102309" y="38280"/>
                  <a:pt x="151345" y="24874"/>
                </a:cubicBezTo>
                <a:cubicBezTo>
                  <a:pt x="200381" y="11468"/>
                  <a:pt x="304803" y="41455"/>
                  <a:pt x="295278" y="37574"/>
                </a:cubicBezTo>
                <a:cubicBezTo>
                  <a:pt x="285753" y="33693"/>
                  <a:pt x="140409" y="-8641"/>
                  <a:pt x="94195" y="1590"/>
                </a:cubicBezTo>
                <a:cubicBezTo>
                  <a:pt x="47981" y="11821"/>
                  <a:pt x="-8463" y="114126"/>
                  <a:pt x="1062" y="1180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6" name="フリーフォーム: 図形 1535">
            <a:extLst>
              <a:ext uri="{FF2B5EF4-FFF2-40B4-BE49-F238E27FC236}">
                <a16:creationId xmlns:a16="http://schemas.microsoft.com/office/drawing/2014/main" id="{7E8B100B-830F-45D7-B063-38BAB489A348}"/>
              </a:ext>
            </a:extLst>
          </p:cNvPr>
          <p:cNvSpPr/>
          <p:nvPr/>
        </p:nvSpPr>
        <p:spPr>
          <a:xfrm>
            <a:off x="7058541" y="5151930"/>
            <a:ext cx="386110" cy="175176"/>
          </a:xfrm>
          <a:custGeom>
            <a:avLst/>
            <a:gdLst>
              <a:gd name="connsiteX0" fmla="*/ 542 w 386110"/>
              <a:gd name="connsiteY0" fmla="*/ 21203 h 175176"/>
              <a:gd name="connsiteX1" fmla="*/ 210092 w 386110"/>
              <a:gd name="connsiteY1" fmla="*/ 8503 h 175176"/>
              <a:gd name="connsiteX2" fmla="*/ 358259 w 386110"/>
              <a:gd name="connsiteY2" fmla="*/ 154553 h 175176"/>
              <a:gd name="connsiteX3" fmla="*/ 377309 w 386110"/>
              <a:gd name="connsiteY3" fmla="*/ 167253 h 175176"/>
              <a:gd name="connsiteX4" fmla="*/ 256659 w 386110"/>
              <a:gd name="connsiteY4" fmla="*/ 88937 h 175176"/>
              <a:gd name="connsiteX5" fmla="*/ 152942 w 386110"/>
              <a:gd name="connsiteY5" fmla="*/ 52953 h 175176"/>
              <a:gd name="connsiteX6" fmla="*/ 542 w 386110"/>
              <a:gd name="connsiteY6" fmla="*/ 21203 h 175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110" h="175176">
                <a:moveTo>
                  <a:pt x="542" y="21203"/>
                </a:moveTo>
                <a:cubicBezTo>
                  <a:pt x="10067" y="13795"/>
                  <a:pt x="150473" y="-13722"/>
                  <a:pt x="210092" y="8503"/>
                </a:cubicBezTo>
                <a:cubicBezTo>
                  <a:pt x="269711" y="30728"/>
                  <a:pt x="330390" y="128095"/>
                  <a:pt x="358259" y="154553"/>
                </a:cubicBezTo>
                <a:cubicBezTo>
                  <a:pt x="386128" y="181011"/>
                  <a:pt x="394242" y="178189"/>
                  <a:pt x="377309" y="167253"/>
                </a:cubicBezTo>
                <a:cubicBezTo>
                  <a:pt x="360376" y="156317"/>
                  <a:pt x="294054" y="107987"/>
                  <a:pt x="256659" y="88937"/>
                </a:cubicBezTo>
                <a:cubicBezTo>
                  <a:pt x="219265" y="69887"/>
                  <a:pt x="196334" y="63184"/>
                  <a:pt x="152942" y="52953"/>
                </a:cubicBezTo>
                <a:cubicBezTo>
                  <a:pt x="109550" y="42722"/>
                  <a:pt x="-8983" y="28611"/>
                  <a:pt x="542" y="212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7" name="フリーフォーム: 図形 1536">
            <a:extLst>
              <a:ext uri="{FF2B5EF4-FFF2-40B4-BE49-F238E27FC236}">
                <a16:creationId xmlns:a16="http://schemas.microsoft.com/office/drawing/2014/main" id="{B260064C-791B-439F-BD26-85A7F8385911}"/>
              </a:ext>
            </a:extLst>
          </p:cNvPr>
          <p:cNvSpPr/>
          <p:nvPr/>
        </p:nvSpPr>
        <p:spPr>
          <a:xfrm>
            <a:off x="7054850" y="5203872"/>
            <a:ext cx="298531" cy="233917"/>
          </a:xfrm>
          <a:custGeom>
            <a:avLst/>
            <a:gdLst>
              <a:gd name="connsiteX0" fmla="*/ 33867 w 298531"/>
              <a:gd name="connsiteY0" fmla="*/ 1011 h 233917"/>
              <a:gd name="connsiteX1" fmla="*/ 275167 w 298531"/>
              <a:gd name="connsiteY1" fmla="*/ 51811 h 233917"/>
              <a:gd name="connsiteX2" fmla="*/ 283633 w 298531"/>
              <a:gd name="connsiteY2" fmla="*/ 197861 h 233917"/>
              <a:gd name="connsiteX3" fmla="*/ 226483 w 298531"/>
              <a:gd name="connsiteY3" fmla="*/ 185161 h 233917"/>
              <a:gd name="connsiteX4" fmla="*/ 182033 w 298531"/>
              <a:gd name="connsiteY4" fmla="*/ 233845 h 233917"/>
              <a:gd name="connsiteX5" fmla="*/ 107950 w 298531"/>
              <a:gd name="connsiteY5" fmla="*/ 172461 h 233917"/>
              <a:gd name="connsiteX6" fmla="*/ 0 w 298531"/>
              <a:gd name="connsiteY6" fmla="*/ 87795 h 233917"/>
              <a:gd name="connsiteX7" fmla="*/ 107950 w 298531"/>
              <a:gd name="connsiteY7" fmla="*/ 89911 h 233917"/>
              <a:gd name="connsiteX8" fmla="*/ 33867 w 298531"/>
              <a:gd name="connsiteY8" fmla="*/ 1011 h 233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8531" h="233917">
                <a:moveTo>
                  <a:pt x="33867" y="1011"/>
                </a:moveTo>
                <a:cubicBezTo>
                  <a:pt x="61737" y="-5339"/>
                  <a:pt x="233539" y="19003"/>
                  <a:pt x="275167" y="51811"/>
                </a:cubicBezTo>
                <a:cubicBezTo>
                  <a:pt x="316795" y="84619"/>
                  <a:pt x="291747" y="175636"/>
                  <a:pt x="283633" y="197861"/>
                </a:cubicBezTo>
                <a:cubicBezTo>
                  <a:pt x="275519" y="220086"/>
                  <a:pt x="243416" y="179164"/>
                  <a:pt x="226483" y="185161"/>
                </a:cubicBezTo>
                <a:cubicBezTo>
                  <a:pt x="209550" y="191158"/>
                  <a:pt x="201788" y="235962"/>
                  <a:pt x="182033" y="233845"/>
                </a:cubicBezTo>
                <a:cubicBezTo>
                  <a:pt x="162278" y="231728"/>
                  <a:pt x="138289" y="196803"/>
                  <a:pt x="107950" y="172461"/>
                </a:cubicBezTo>
                <a:cubicBezTo>
                  <a:pt x="77611" y="148119"/>
                  <a:pt x="0" y="101553"/>
                  <a:pt x="0" y="87795"/>
                </a:cubicBezTo>
                <a:cubicBezTo>
                  <a:pt x="0" y="74037"/>
                  <a:pt x="104775" y="102964"/>
                  <a:pt x="107950" y="89911"/>
                </a:cubicBezTo>
                <a:cubicBezTo>
                  <a:pt x="111125" y="76858"/>
                  <a:pt x="5997" y="7361"/>
                  <a:pt x="33867" y="10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8" name="フリーフォーム: 図形 1537">
            <a:extLst>
              <a:ext uri="{FF2B5EF4-FFF2-40B4-BE49-F238E27FC236}">
                <a16:creationId xmlns:a16="http://schemas.microsoft.com/office/drawing/2014/main" id="{4F8E7C89-BF3C-4C73-AB3E-20AEB486D5C4}"/>
              </a:ext>
            </a:extLst>
          </p:cNvPr>
          <p:cNvSpPr/>
          <p:nvPr/>
        </p:nvSpPr>
        <p:spPr>
          <a:xfrm>
            <a:off x="6982442" y="5026597"/>
            <a:ext cx="92991" cy="131747"/>
          </a:xfrm>
          <a:custGeom>
            <a:avLst/>
            <a:gdLst>
              <a:gd name="connsiteX0" fmla="*/ 57591 w 92991"/>
              <a:gd name="connsiteY0" fmla="*/ 131720 h 131747"/>
              <a:gd name="connsiteX1" fmla="*/ 91458 w 92991"/>
              <a:gd name="connsiteY1" fmla="*/ 28003 h 131747"/>
              <a:gd name="connsiteX2" fmla="*/ 441 w 92991"/>
              <a:gd name="connsiteY2" fmla="*/ 486 h 131747"/>
              <a:gd name="connsiteX3" fmla="*/ 57591 w 92991"/>
              <a:gd name="connsiteY3" fmla="*/ 17420 h 131747"/>
              <a:gd name="connsiteX4" fmla="*/ 57591 w 92991"/>
              <a:gd name="connsiteY4" fmla="*/ 131720 h 131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91" h="131747">
                <a:moveTo>
                  <a:pt x="57591" y="131720"/>
                </a:moveTo>
                <a:cubicBezTo>
                  <a:pt x="63235" y="133484"/>
                  <a:pt x="100983" y="49875"/>
                  <a:pt x="91458" y="28003"/>
                </a:cubicBezTo>
                <a:cubicBezTo>
                  <a:pt x="81933" y="6131"/>
                  <a:pt x="6085" y="2250"/>
                  <a:pt x="441" y="486"/>
                </a:cubicBezTo>
                <a:cubicBezTo>
                  <a:pt x="-5203" y="-1278"/>
                  <a:pt x="44891" y="1192"/>
                  <a:pt x="57591" y="17420"/>
                </a:cubicBezTo>
                <a:cubicBezTo>
                  <a:pt x="70291" y="33648"/>
                  <a:pt x="51947" y="129956"/>
                  <a:pt x="57591" y="1317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9" name="フリーフォーム: 図形 1538">
            <a:extLst>
              <a:ext uri="{FF2B5EF4-FFF2-40B4-BE49-F238E27FC236}">
                <a16:creationId xmlns:a16="http://schemas.microsoft.com/office/drawing/2014/main" id="{0BBA669E-58A7-4E36-A50D-B9F845E0C4A7}"/>
              </a:ext>
            </a:extLst>
          </p:cNvPr>
          <p:cNvSpPr/>
          <p:nvPr/>
        </p:nvSpPr>
        <p:spPr>
          <a:xfrm>
            <a:off x="6903623" y="5023415"/>
            <a:ext cx="188598" cy="399485"/>
          </a:xfrm>
          <a:custGeom>
            <a:avLst/>
            <a:gdLst>
              <a:gd name="connsiteX0" fmla="*/ 89844 w 188598"/>
              <a:gd name="connsiteY0" fmla="*/ 1552 h 399485"/>
              <a:gd name="connsiteX1" fmla="*/ 85610 w 188598"/>
              <a:gd name="connsiteY1" fmla="*/ 60818 h 399485"/>
              <a:gd name="connsiteX2" fmla="*/ 149110 w 188598"/>
              <a:gd name="connsiteY2" fmla="*/ 162418 h 399485"/>
              <a:gd name="connsiteX3" fmla="*/ 182977 w 188598"/>
              <a:gd name="connsiteY3" fmla="*/ 249202 h 399485"/>
              <a:gd name="connsiteX4" fmla="*/ 30577 w 188598"/>
              <a:gd name="connsiteY4" fmla="*/ 287302 h 399485"/>
              <a:gd name="connsiteX5" fmla="*/ 36927 w 188598"/>
              <a:gd name="connsiteY5" fmla="*/ 295768 h 399485"/>
              <a:gd name="connsiteX6" fmla="*/ 34810 w 188598"/>
              <a:gd name="connsiteY6" fmla="*/ 291535 h 399485"/>
              <a:gd name="connsiteX7" fmla="*/ 43277 w 188598"/>
              <a:gd name="connsiteY7" fmla="*/ 399485 h 399485"/>
              <a:gd name="connsiteX8" fmla="*/ 3060 w 188598"/>
              <a:gd name="connsiteY8" fmla="*/ 291535 h 399485"/>
              <a:gd name="connsiteX9" fmla="*/ 138527 w 188598"/>
              <a:gd name="connsiteY9" fmla="*/ 206868 h 399485"/>
              <a:gd name="connsiteX10" fmla="*/ 55977 w 188598"/>
              <a:gd name="connsiteY10" fmla="*/ 122202 h 399485"/>
              <a:gd name="connsiteX11" fmla="*/ 89844 w 188598"/>
              <a:gd name="connsiteY11" fmla="*/ 1552 h 399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8598" h="399485">
                <a:moveTo>
                  <a:pt x="89844" y="1552"/>
                </a:moveTo>
                <a:cubicBezTo>
                  <a:pt x="94783" y="-8679"/>
                  <a:pt x="75732" y="34007"/>
                  <a:pt x="85610" y="60818"/>
                </a:cubicBezTo>
                <a:cubicBezTo>
                  <a:pt x="95488" y="87629"/>
                  <a:pt x="132882" y="131021"/>
                  <a:pt x="149110" y="162418"/>
                </a:cubicBezTo>
                <a:cubicBezTo>
                  <a:pt x="165338" y="193815"/>
                  <a:pt x="202732" y="228388"/>
                  <a:pt x="182977" y="249202"/>
                </a:cubicBezTo>
                <a:cubicBezTo>
                  <a:pt x="163222" y="270016"/>
                  <a:pt x="54919" y="279541"/>
                  <a:pt x="30577" y="287302"/>
                </a:cubicBezTo>
                <a:cubicBezTo>
                  <a:pt x="6235" y="295063"/>
                  <a:pt x="36222" y="295063"/>
                  <a:pt x="36927" y="295768"/>
                </a:cubicBezTo>
                <a:cubicBezTo>
                  <a:pt x="37632" y="296473"/>
                  <a:pt x="33752" y="274249"/>
                  <a:pt x="34810" y="291535"/>
                </a:cubicBezTo>
                <a:cubicBezTo>
                  <a:pt x="35868" y="308821"/>
                  <a:pt x="48569" y="399485"/>
                  <a:pt x="43277" y="399485"/>
                </a:cubicBezTo>
                <a:cubicBezTo>
                  <a:pt x="37985" y="399485"/>
                  <a:pt x="-12815" y="323638"/>
                  <a:pt x="3060" y="291535"/>
                </a:cubicBezTo>
                <a:cubicBezTo>
                  <a:pt x="18935" y="259432"/>
                  <a:pt x="129708" y="235090"/>
                  <a:pt x="138527" y="206868"/>
                </a:cubicBezTo>
                <a:cubicBezTo>
                  <a:pt x="147346" y="178646"/>
                  <a:pt x="61974" y="155010"/>
                  <a:pt x="55977" y="122202"/>
                </a:cubicBezTo>
                <a:cubicBezTo>
                  <a:pt x="49980" y="89394"/>
                  <a:pt x="84905" y="11783"/>
                  <a:pt x="89844" y="15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0" name="フリーフォーム: 図形 1539">
            <a:extLst>
              <a:ext uri="{FF2B5EF4-FFF2-40B4-BE49-F238E27FC236}">
                <a16:creationId xmlns:a16="http://schemas.microsoft.com/office/drawing/2014/main" id="{6EF59651-5CDC-4B47-B121-E022C54278EE}"/>
              </a:ext>
            </a:extLst>
          </p:cNvPr>
          <p:cNvSpPr/>
          <p:nvPr/>
        </p:nvSpPr>
        <p:spPr>
          <a:xfrm>
            <a:off x="8671004" y="5211229"/>
            <a:ext cx="601082" cy="148217"/>
          </a:xfrm>
          <a:custGeom>
            <a:avLst/>
            <a:gdLst>
              <a:gd name="connsiteX0" fmla="*/ 11563 w 601082"/>
              <a:gd name="connsiteY0" fmla="*/ 110071 h 148217"/>
              <a:gd name="connsiteX1" fmla="*/ 269796 w 601082"/>
              <a:gd name="connsiteY1" fmla="*/ 71971 h 148217"/>
              <a:gd name="connsiteX2" fmla="*/ 329063 w 601082"/>
              <a:gd name="connsiteY2" fmla="*/ 25404 h 148217"/>
              <a:gd name="connsiteX3" fmla="*/ 350229 w 601082"/>
              <a:gd name="connsiteY3" fmla="*/ 93138 h 148217"/>
              <a:gd name="connsiteX4" fmla="*/ 599996 w 601082"/>
              <a:gd name="connsiteY4" fmla="*/ 4 h 148217"/>
              <a:gd name="connsiteX5" fmla="*/ 434896 w 601082"/>
              <a:gd name="connsiteY5" fmla="*/ 97371 h 148217"/>
              <a:gd name="connsiteX6" fmla="*/ 286729 w 601082"/>
              <a:gd name="connsiteY6" fmla="*/ 110071 h 148217"/>
              <a:gd name="connsiteX7" fmla="*/ 66596 w 601082"/>
              <a:gd name="connsiteY7" fmla="*/ 148171 h 148217"/>
              <a:gd name="connsiteX8" fmla="*/ 11563 w 601082"/>
              <a:gd name="connsiteY8" fmla="*/ 110071 h 148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1082" h="148217">
                <a:moveTo>
                  <a:pt x="11563" y="110071"/>
                </a:moveTo>
                <a:cubicBezTo>
                  <a:pt x="45430" y="97371"/>
                  <a:pt x="216879" y="86082"/>
                  <a:pt x="269796" y="71971"/>
                </a:cubicBezTo>
                <a:cubicBezTo>
                  <a:pt x="322713" y="57860"/>
                  <a:pt x="315658" y="21876"/>
                  <a:pt x="329063" y="25404"/>
                </a:cubicBezTo>
                <a:cubicBezTo>
                  <a:pt x="342468" y="28932"/>
                  <a:pt x="305074" y="97371"/>
                  <a:pt x="350229" y="93138"/>
                </a:cubicBezTo>
                <a:cubicBezTo>
                  <a:pt x="395384" y="88905"/>
                  <a:pt x="585885" y="-702"/>
                  <a:pt x="599996" y="4"/>
                </a:cubicBezTo>
                <a:cubicBezTo>
                  <a:pt x="614107" y="709"/>
                  <a:pt x="487107" y="79026"/>
                  <a:pt x="434896" y="97371"/>
                </a:cubicBezTo>
                <a:cubicBezTo>
                  <a:pt x="382685" y="115716"/>
                  <a:pt x="348112" y="101604"/>
                  <a:pt x="286729" y="110071"/>
                </a:cubicBezTo>
                <a:cubicBezTo>
                  <a:pt x="225346" y="118538"/>
                  <a:pt x="108224" y="149582"/>
                  <a:pt x="66596" y="148171"/>
                </a:cubicBezTo>
                <a:cubicBezTo>
                  <a:pt x="24968" y="146760"/>
                  <a:pt x="-22304" y="122771"/>
                  <a:pt x="11563" y="1100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5616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F37BD0-8A68-4210-885F-A212A772C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DA87C48-382D-4701-B98E-27CC184D4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12AECFC8-76BC-47F6-95D2-E1F59BA16DC4}"/>
              </a:ext>
            </a:extLst>
          </p:cNvPr>
          <p:cNvSpPr/>
          <p:nvPr/>
        </p:nvSpPr>
        <p:spPr>
          <a:xfrm>
            <a:off x="5088356" y="710785"/>
            <a:ext cx="93515" cy="524184"/>
          </a:xfrm>
          <a:custGeom>
            <a:avLst/>
            <a:gdLst>
              <a:gd name="connsiteX0" fmla="*/ 93244 w 93515"/>
              <a:gd name="connsiteY0" fmla="*/ 2003 h 524184"/>
              <a:gd name="connsiteX1" fmla="*/ 2757 w 93515"/>
              <a:gd name="connsiteY1" fmla="*/ 511590 h 524184"/>
              <a:gd name="connsiteX2" fmla="*/ 29744 w 93515"/>
              <a:gd name="connsiteY2" fmla="*/ 340140 h 524184"/>
              <a:gd name="connsiteX3" fmla="*/ 93244 w 93515"/>
              <a:gd name="connsiteY3" fmla="*/ 2003 h 524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515" h="524184">
                <a:moveTo>
                  <a:pt x="93244" y="2003"/>
                </a:moveTo>
                <a:cubicBezTo>
                  <a:pt x="88746" y="30578"/>
                  <a:pt x="13340" y="455234"/>
                  <a:pt x="2757" y="511590"/>
                </a:cubicBezTo>
                <a:cubicBezTo>
                  <a:pt x="-7826" y="567946"/>
                  <a:pt x="14398" y="421632"/>
                  <a:pt x="29744" y="340140"/>
                </a:cubicBezTo>
                <a:cubicBezTo>
                  <a:pt x="45090" y="258648"/>
                  <a:pt x="97742" y="-26572"/>
                  <a:pt x="93244" y="20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4857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3399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17</Words>
  <Application>Microsoft Office PowerPoint</Application>
  <PresentationFormat>ワイド画面</PresentationFormat>
  <Paragraphs>7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2" baseType="lpstr">
      <vt:lpstr>HGP創英角ｺﾞｼｯｸUB</vt:lpstr>
      <vt:lpstr>HGS行書体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19</cp:revision>
  <dcterms:created xsi:type="dcterms:W3CDTF">2022-01-23T04:51:15Z</dcterms:created>
  <dcterms:modified xsi:type="dcterms:W3CDTF">2022-01-24T16:56:36Z</dcterms:modified>
</cp:coreProperties>
</file>